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7" r:id="rId3"/>
    <p:sldId id="266" r:id="rId4"/>
    <p:sldId id="268" r:id="rId5"/>
    <p:sldId id="267" r:id="rId6"/>
    <p:sldId id="270" r:id="rId7"/>
    <p:sldId id="269" r:id="rId8"/>
    <p:sldId id="271" r:id="rId9"/>
    <p:sldId id="272" r:id="rId10"/>
    <p:sldId id="274" r:id="rId11"/>
    <p:sldId id="273" r:id="rId12"/>
    <p:sldId id="275" r:id="rId13"/>
    <p:sldId id="276" r:id="rId14"/>
    <p:sldId id="277" r:id="rId15"/>
    <p:sldId id="278" r:id="rId16"/>
    <p:sldId id="281" r:id="rId17"/>
    <p:sldId id="283" r:id="rId18"/>
    <p:sldId id="282" r:id="rId19"/>
    <p:sldId id="298" r:id="rId20"/>
    <p:sldId id="280" r:id="rId21"/>
    <p:sldId id="279" r:id="rId22"/>
    <p:sldId id="291" r:id="rId23"/>
    <p:sldId id="292" r:id="rId24"/>
    <p:sldId id="293" r:id="rId25"/>
    <p:sldId id="294" r:id="rId26"/>
    <p:sldId id="295" r:id="rId27"/>
    <p:sldId id="300" r:id="rId28"/>
    <p:sldId id="299" r:id="rId29"/>
    <p:sldId id="296" r:id="rId30"/>
    <p:sldId id="286" r:id="rId31"/>
    <p:sldId id="290" r:id="rId32"/>
    <p:sldId id="287" r:id="rId33"/>
    <p:sldId id="288" r:id="rId34"/>
    <p:sldId id="301" r:id="rId35"/>
    <p:sldId id="297" r:id="rId36"/>
  </p:sldIdLst>
  <p:sldSz cx="9144000" cy="6858000" type="screen4x3"/>
  <p:notesSz cx="6858000" cy="9144000"/>
  <p:custDataLst>
    <p:tags r:id="rId3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47BD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83" autoAdjust="0"/>
  </p:normalViewPr>
  <p:slideViewPr>
    <p:cSldViewPr>
      <p:cViewPr varScale="1">
        <p:scale>
          <a:sx n="65" d="100"/>
          <a:sy n="65" d="100"/>
        </p:scale>
        <p:origin x="145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4D3D3A-0E6E-4CE6-980C-FD9F4A00F843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82D6A5-2346-4CEE-A7FD-5068C2EED19F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3200" b="1" dirty="0" err="1" smtClean="0">
              <a:solidFill>
                <a:schemeClr val="tx1"/>
              </a:solidFill>
            </a:rPr>
            <a:t>Sahnalashtirish</a:t>
          </a:r>
          <a:r>
            <a:rPr lang="en-US" sz="3200" b="1" dirty="0" smtClean="0">
              <a:solidFill>
                <a:schemeClr val="tx1"/>
              </a:solidFill>
            </a:rPr>
            <a:t> </a:t>
          </a:r>
          <a:r>
            <a:rPr lang="en-US" sz="3200" b="1" dirty="0" err="1" smtClean="0">
              <a:solidFill>
                <a:schemeClr val="tx1"/>
              </a:solidFill>
            </a:rPr>
            <a:t>faoliyatining</a:t>
          </a:r>
          <a:r>
            <a:rPr lang="en-US" sz="3200" b="1" dirty="0" smtClean="0">
              <a:solidFill>
                <a:schemeClr val="tx1"/>
              </a:solidFill>
            </a:rPr>
            <a:t> </a:t>
          </a:r>
          <a:r>
            <a:rPr lang="en-US" sz="3200" b="1" dirty="0" err="1" smtClean="0">
              <a:solidFill>
                <a:schemeClr val="tx1"/>
              </a:solidFill>
            </a:rPr>
            <a:t>vazifalari</a:t>
          </a:r>
          <a:endParaRPr lang="ru-RU" sz="3200" b="1" dirty="0">
            <a:solidFill>
              <a:schemeClr val="tx1"/>
            </a:solidFill>
          </a:endParaRPr>
        </a:p>
      </dgm:t>
    </dgm:pt>
    <dgm:pt modelId="{F4650E44-8AFB-443C-BEB1-5B702BBD0A8C}" type="parTrans" cxnId="{777B0623-E9AC-430A-A6F4-C917C54C8212}">
      <dgm:prSet/>
      <dgm:spPr/>
      <dgm:t>
        <a:bodyPr/>
        <a:lstStyle/>
        <a:p>
          <a:endParaRPr lang="ru-RU"/>
        </a:p>
      </dgm:t>
    </dgm:pt>
    <dgm:pt modelId="{B6DCE709-613D-436A-80AE-41D396907512}" type="sibTrans" cxnId="{777B0623-E9AC-430A-A6F4-C917C54C8212}">
      <dgm:prSet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408E6107-D044-4557-B5C7-C4EF6A1D645F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2.Bolalarni </a:t>
          </a:r>
          <a:r>
            <a:rPr lang="en-US" sz="2400" b="1" dirty="0" err="1" smtClean="0">
              <a:solidFill>
                <a:schemeClr val="tx1"/>
              </a:solidFill>
            </a:rPr>
            <a:t>teatr</a:t>
          </a:r>
          <a:r>
            <a:rPr lang="en-US" sz="2400" b="1" dirty="0" smtClean="0">
              <a:solidFill>
                <a:schemeClr val="tx1"/>
              </a:solidFill>
            </a:rPr>
            <a:t> </a:t>
          </a:r>
          <a:r>
            <a:rPr lang="en-US" sz="2400" b="1" dirty="0" err="1" smtClean="0">
              <a:solidFill>
                <a:schemeClr val="tx1"/>
              </a:solidFill>
            </a:rPr>
            <a:t>madaniyatiga</a:t>
          </a:r>
          <a:r>
            <a:rPr lang="en-US" sz="2400" b="1" dirty="0" smtClean="0">
              <a:solidFill>
                <a:schemeClr val="tx1"/>
              </a:solidFill>
            </a:rPr>
            <a:t> </a:t>
          </a:r>
          <a:r>
            <a:rPr lang="en-US" sz="2400" b="1" dirty="0" err="1" smtClean="0">
              <a:solidFill>
                <a:schemeClr val="tx1"/>
              </a:solidFill>
            </a:rPr>
            <a:t>jalb</a:t>
          </a:r>
          <a:r>
            <a:rPr lang="en-US" sz="2400" b="1" dirty="0" smtClean="0">
              <a:solidFill>
                <a:schemeClr val="tx1"/>
              </a:solidFill>
            </a:rPr>
            <a:t> </a:t>
          </a:r>
          <a:r>
            <a:rPr lang="en-US" sz="2400" b="1" dirty="0" err="1" smtClean="0">
              <a:solidFill>
                <a:schemeClr val="tx1"/>
              </a:solidFill>
            </a:rPr>
            <a:t>etish</a:t>
          </a:r>
          <a:r>
            <a:rPr lang="en-US" sz="2400" b="1" dirty="0" smtClean="0">
              <a:solidFill>
                <a:schemeClr val="tx1"/>
              </a:solidFill>
            </a:rPr>
            <a:t> </a:t>
          </a:r>
          <a:endParaRPr lang="ru-RU" sz="2400" b="1" dirty="0">
            <a:solidFill>
              <a:schemeClr val="tx1"/>
            </a:solidFill>
          </a:endParaRPr>
        </a:p>
      </dgm:t>
    </dgm:pt>
    <dgm:pt modelId="{73F6E181-3B96-411F-86E5-C5143E103528}" type="parTrans" cxnId="{0D3C6D1C-1E5E-4131-91DC-359BE66ABBFC}">
      <dgm:prSet/>
      <dgm:spPr/>
      <dgm:t>
        <a:bodyPr/>
        <a:lstStyle/>
        <a:p>
          <a:endParaRPr lang="ru-RU"/>
        </a:p>
      </dgm:t>
    </dgm:pt>
    <dgm:pt modelId="{3D8DB0F8-480A-4D0B-B880-9FAD004E3187}" type="sibTrans" cxnId="{0D3C6D1C-1E5E-4131-91DC-359BE66ABBFC}">
      <dgm:prSet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02CB721F-838D-4C7F-8546-208FA7AEA43A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en-US" sz="2800" b="1" dirty="0" smtClean="0">
              <a:solidFill>
                <a:schemeClr val="tx1"/>
              </a:solidFill>
            </a:rPr>
            <a:t>1.Sahnalashtirish </a:t>
          </a:r>
          <a:r>
            <a:rPr lang="en-US" sz="2800" b="1" dirty="0" err="1" smtClean="0">
              <a:solidFill>
                <a:schemeClr val="tx1"/>
              </a:solidFill>
            </a:rPr>
            <a:t>faoliyatida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bolalar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ijodiy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faolligini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oshirish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uchun</a:t>
          </a:r>
          <a:r>
            <a:rPr lang="en-US" sz="2800" b="1" dirty="0" smtClean="0">
              <a:solidFill>
                <a:schemeClr val="tx1"/>
              </a:solidFill>
            </a:rPr>
            <a:t>  </a:t>
          </a:r>
          <a:r>
            <a:rPr lang="en-US" sz="2800" b="1" dirty="0" err="1" smtClean="0">
              <a:solidFill>
                <a:schemeClr val="tx1"/>
              </a:solidFill>
            </a:rPr>
            <a:t>shart-sharoitlar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r>
            <a:rPr lang="en-US" sz="2800" b="1" dirty="0" err="1" smtClean="0">
              <a:solidFill>
                <a:schemeClr val="tx1"/>
              </a:solidFill>
            </a:rPr>
            <a:t>yaratish</a:t>
          </a:r>
          <a:r>
            <a:rPr lang="en-US" sz="2800" b="1" dirty="0" smtClean="0">
              <a:solidFill>
                <a:schemeClr val="tx1"/>
              </a:solidFill>
            </a:rPr>
            <a:t> </a:t>
          </a:r>
          <a:endParaRPr lang="ru-RU" sz="2800" b="1" dirty="0">
            <a:solidFill>
              <a:schemeClr val="tx1"/>
            </a:solidFill>
          </a:endParaRPr>
        </a:p>
      </dgm:t>
    </dgm:pt>
    <dgm:pt modelId="{90B83283-B4D4-4491-992A-290F8038BEC5}" type="sibTrans" cxnId="{979CB959-3A82-4B47-AB47-92B48FAFCD7C}">
      <dgm:prSet>
        <dgm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C8AC7A15-38A8-48F6-8A8C-A31D35BAD407}" type="parTrans" cxnId="{979CB959-3A82-4B47-AB47-92B48FAFCD7C}">
      <dgm:prSet/>
      <dgm:spPr/>
      <dgm:t>
        <a:bodyPr/>
        <a:lstStyle/>
        <a:p>
          <a:endParaRPr lang="ru-RU"/>
        </a:p>
      </dgm:t>
    </dgm:pt>
    <dgm:pt modelId="{FECDD684-898A-4B77-916A-E215C1D34F2A}" type="pres">
      <dgm:prSet presAssocID="{764D3D3A-0E6E-4CE6-980C-FD9F4A00F84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0E81AE-0B20-4A2C-A8D8-594DC18BE3F7}" type="pres">
      <dgm:prSet presAssocID="{B582D6A5-2346-4CEE-A7FD-5068C2EED19F}" presName="node" presStyleLbl="node1" presStyleIdx="0" presStyleCnt="3" custScaleX="121725" custScaleY="130550" custRadScaleRad="84566" custRadScaleInc="1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CC24F9-3BA8-486D-8C25-D950D14EB3E1}" type="pres">
      <dgm:prSet presAssocID="{B6DCE709-613D-436A-80AE-41D396907512}" presName="sibTrans" presStyleLbl="sibTrans2D1" presStyleIdx="0" presStyleCnt="3" custLinFactNeighborX="664" custLinFactNeighborY="6625"/>
      <dgm:spPr/>
      <dgm:t>
        <a:bodyPr/>
        <a:lstStyle/>
        <a:p>
          <a:endParaRPr lang="ru-RU"/>
        </a:p>
      </dgm:t>
    </dgm:pt>
    <dgm:pt modelId="{30CB5BBF-4726-4728-ACED-16A73F4C5D68}" type="pres">
      <dgm:prSet presAssocID="{B6DCE709-613D-436A-80AE-41D396907512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396AB3B9-FBE3-4FCD-9F00-5DDD1BC2094E}" type="pres">
      <dgm:prSet presAssocID="{408E6107-D044-4557-B5C7-C4EF6A1D645F}" presName="node" presStyleLbl="node1" presStyleIdx="1" presStyleCnt="3" custScaleX="112731" custScaleY="145923" custRadScaleRad="94215" custRadScaleInc="-167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E0152-8B44-4455-A953-604BDB9C8A31}" type="pres">
      <dgm:prSet presAssocID="{3D8DB0F8-480A-4D0B-B880-9FAD004E3187}" presName="sibTrans" presStyleLbl="sibTrans2D1" presStyleIdx="1" presStyleCnt="3"/>
      <dgm:spPr/>
      <dgm:t>
        <a:bodyPr/>
        <a:lstStyle/>
        <a:p>
          <a:endParaRPr lang="ru-RU"/>
        </a:p>
      </dgm:t>
    </dgm:pt>
    <dgm:pt modelId="{6F15058B-952E-40E7-8055-ACCA7FFFF2CF}" type="pres">
      <dgm:prSet presAssocID="{3D8DB0F8-480A-4D0B-B880-9FAD004E3187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9ED7CB6-D286-4B29-ABEA-19F0C30C2058}" type="pres">
      <dgm:prSet presAssocID="{02CB721F-838D-4C7F-8546-208FA7AEA43A}" presName="node" presStyleLbl="node1" presStyleIdx="2" presStyleCnt="3" custScaleX="109007" custScaleY="158597" custRadScaleRad="92530" custRadScaleInc="11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69C347-E5E2-4FCF-A098-0FB9E5772F49}" type="pres">
      <dgm:prSet presAssocID="{90B83283-B4D4-4491-992A-290F8038BEC5}" presName="sibTrans" presStyleLbl="sibTrans2D1" presStyleIdx="2" presStyleCnt="3"/>
      <dgm:spPr/>
      <dgm:t>
        <a:bodyPr/>
        <a:lstStyle/>
        <a:p>
          <a:endParaRPr lang="ru-RU"/>
        </a:p>
      </dgm:t>
    </dgm:pt>
    <dgm:pt modelId="{489F9F94-9288-4CE9-97CA-7B07EEE791A6}" type="pres">
      <dgm:prSet presAssocID="{90B83283-B4D4-4491-992A-290F8038BEC5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1105D722-FCF5-43BB-8C06-3B0CD1C1EE60}" type="presOf" srcId="{3D8DB0F8-480A-4D0B-B880-9FAD004E3187}" destId="{33FE0152-8B44-4455-A953-604BDB9C8A31}" srcOrd="0" destOrd="0" presId="urn:microsoft.com/office/officeart/2005/8/layout/cycle7"/>
    <dgm:cxn modelId="{9A970AB3-1961-4139-B72E-2CC87CC45F46}" type="presOf" srcId="{3D8DB0F8-480A-4D0B-B880-9FAD004E3187}" destId="{6F15058B-952E-40E7-8055-ACCA7FFFF2CF}" srcOrd="1" destOrd="0" presId="urn:microsoft.com/office/officeart/2005/8/layout/cycle7"/>
    <dgm:cxn modelId="{B9E5A3A3-7323-4988-A151-398D3E0DA810}" type="presOf" srcId="{90B83283-B4D4-4491-992A-290F8038BEC5}" destId="{489F9F94-9288-4CE9-97CA-7B07EEE791A6}" srcOrd="1" destOrd="0" presId="urn:microsoft.com/office/officeart/2005/8/layout/cycle7"/>
    <dgm:cxn modelId="{7C40D7B7-2A05-438E-A3CD-36FCC5902B33}" type="presOf" srcId="{764D3D3A-0E6E-4CE6-980C-FD9F4A00F843}" destId="{FECDD684-898A-4B77-916A-E215C1D34F2A}" srcOrd="0" destOrd="0" presId="urn:microsoft.com/office/officeart/2005/8/layout/cycle7"/>
    <dgm:cxn modelId="{9E595866-5266-4F8D-8D18-0802CE1BD67E}" type="presOf" srcId="{B6DCE709-613D-436A-80AE-41D396907512}" destId="{B3CC24F9-3BA8-486D-8C25-D950D14EB3E1}" srcOrd="0" destOrd="0" presId="urn:microsoft.com/office/officeart/2005/8/layout/cycle7"/>
    <dgm:cxn modelId="{0D064E9F-E164-45D3-9DBE-2CE15131E656}" type="presOf" srcId="{02CB721F-838D-4C7F-8546-208FA7AEA43A}" destId="{79ED7CB6-D286-4B29-ABEA-19F0C30C2058}" srcOrd="0" destOrd="0" presId="urn:microsoft.com/office/officeart/2005/8/layout/cycle7"/>
    <dgm:cxn modelId="{8BE34534-9C12-4CA9-8A58-141F97E53827}" type="presOf" srcId="{408E6107-D044-4557-B5C7-C4EF6A1D645F}" destId="{396AB3B9-FBE3-4FCD-9F00-5DDD1BC2094E}" srcOrd="0" destOrd="0" presId="urn:microsoft.com/office/officeart/2005/8/layout/cycle7"/>
    <dgm:cxn modelId="{64C690EC-82F9-4AAD-B9DA-81F0D645F766}" type="presOf" srcId="{B6DCE709-613D-436A-80AE-41D396907512}" destId="{30CB5BBF-4726-4728-ACED-16A73F4C5D68}" srcOrd="1" destOrd="0" presId="urn:microsoft.com/office/officeart/2005/8/layout/cycle7"/>
    <dgm:cxn modelId="{469C3C81-5227-4518-96CB-64052A07AD2B}" type="presOf" srcId="{90B83283-B4D4-4491-992A-290F8038BEC5}" destId="{1E69C347-E5E2-4FCF-A098-0FB9E5772F49}" srcOrd="0" destOrd="0" presId="urn:microsoft.com/office/officeart/2005/8/layout/cycle7"/>
    <dgm:cxn modelId="{0D3C6D1C-1E5E-4131-91DC-359BE66ABBFC}" srcId="{764D3D3A-0E6E-4CE6-980C-FD9F4A00F843}" destId="{408E6107-D044-4557-B5C7-C4EF6A1D645F}" srcOrd="1" destOrd="0" parTransId="{73F6E181-3B96-411F-86E5-C5143E103528}" sibTransId="{3D8DB0F8-480A-4D0B-B880-9FAD004E3187}"/>
    <dgm:cxn modelId="{BD40DF11-1579-4A12-B9A2-564D9B3F9886}" type="presOf" srcId="{B582D6A5-2346-4CEE-A7FD-5068C2EED19F}" destId="{AC0E81AE-0B20-4A2C-A8D8-594DC18BE3F7}" srcOrd="0" destOrd="0" presId="urn:microsoft.com/office/officeart/2005/8/layout/cycle7"/>
    <dgm:cxn modelId="{777B0623-E9AC-430A-A6F4-C917C54C8212}" srcId="{764D3D3A-0E6E-4CE6-980C-FD9F4A00F843}" destId="{B582D6A5-2346-4CEE-A7FD-5068C2EED19F}" srcOrd="0" destOrd="0" parTransId="{F4650E44-8AFB-443C-BEB1-5B702BBD0A8C}" sibTransId="{B6DCE709-613D-436A-80AE-41D396907512}"/>
    <dgm:cxn modelId="{979CB959-3A82-4B47-AB47-92B48FAFCD7C}" srcId="{764D3D3A-0E6E-4CE6-980C-FD9F4A00F843}" destId="{02CB721F-838D-4C7F-8546-208FA7AEA43A}" srcOrd="2" destOrd="0" parTransId="{C8AC7A15-38A8-48F6-8A8C-A31D35BAD407}" sibTransId="{90B83283-B4D4-4491-992A-290F8038BEC5}"/>
    <dgm:cxn modelId="{B3C3F97B-1918-482D-9B18-1C287A322697}" type="presParOf" srcId="{FECDD684-898A-4B77-916A-E215C1D34F2A}" destId="{AC0E81AE-0B20-4A2C-A8D8-594DC18BE3F7}" srcOrd="0" destOrd="0" presId="urn:microsoft.com/office/officeart/2005/8/layout/cycle7"/>
    <dgm:cxn modelId="{DD9772DC-BD64-4715-BA7E-DB951F3AAE33}" type="presParOf" srcId="{FECDD684-898A-4B77-916A-E215C1D34F2A}" destId="{B3CC24F9-3BA8-486D-8C25-D950D14EB3E1}" srcOrd="1" destOrd="0" presId="urn:microsoft.com/office/officeart/2005/8/layout/cycle7"/>
    <dgm:cxn modelId="{251DBEA7-FEFA-4123-9F62-B0FE92638234}" type="presParOf" srcId="{B3CC24F9-3BA8-486D-8C25-D950D14EB3E1}" destId="{30CB5BBF-4726-4728-ACED-16A73F4C5D68}" srcOrd="0" destOrd="0" presId="urn:microsoft.com/office/officeart/2005/8/layout/cycle7"/>
    <dgm:cxn modelId="{D60D52CE-17CD-4B5C-B05E-D48D0EBBC440}" type="presParOf" srcId="{FECDD684-898A-4B77-916A-E215C1D34F2A}" destId="{396AB3B9-FBE3-4FCD-9F00-5DDD1BC2094E}" srcOrd="2" destOrd="0" presId="urn:microsoft.com/office/officeart/2005/8/layout/cycle7"/>
    <dgm:cxn modelId="{DB82CE1C-BF0D-433E-B9D4-50A8DCA3F60C}" type="presParOf" srcId="{FECDD684-898A-4B77-916A-E215C1D34F2A}" destId="{33FE0152-8B44-4455-A953-604BDB9C8A31}" srcOrd="3" destOrd="0" presId="urn:microsoft.com/office/officeart/2005/8/layout/cycle7"/>
    <dgm:cxn modelId="{3D688573-9245-40BF-B7F7-BD7F8CD05758}" type="presParOf" srcId="{33FE0152-8B44-4455-A953-604BDB9C8A31}" destId="{6F15058B-952E-40E7-8055-ACCA7FFFF2CF}" srcOrd="0" destOrd="0" presId="urn:microsoft.com/office/officeart/2005/8/layout/cycle7"/>
    <dgm:cxn modelId="{8B0B291E-4850-4CF2-8220-47E3AAB95576}" type="presParOf" srcId="{FECDD684-898A-4B77-916A-E215C1D34F2A}" destId="{79ED7CB6-D286-4B29-ABEA-19F0C30C2058}" srcOrd="4" destOrd="0" presId="urn:microsoft.com/office/officeart/2005/8/layout/cycle7"/>
    <dgm:cxn modelId="{C5C14538-23EA-4ACA-8B06-9EB7ACF5B7B7}" type="presParOf" srcId="{FECDD684-898A-4B77-916A-E215C1D34F2A}" destId="{1E69C347-E5E2-4FCF-A098-0FB9E5772F49}" srcOrd="5" destOrd="0" presId="urn:microsoft.com/office/officeart/2005/8/layout/cycle7"/>
    <dgm:cxn modelId="{9B700A5A-CB49-4414-B4F8-F3FB989D40FD}" type="presParOf" srcId="{1E69C347-E5E2-4FCF-A098-0FB9E5772F49}" destId="{489F9F94-9288-4CE9-97CA-7B07EEE791A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6BCBC4-842C-4F38-AEF8-359D70AC53B6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8A16A1-B3A9-4513-8D44-3778CD448AFE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dirty="0" smtClean="0"/>
            <a:t>3.Pedagog </a:t>
          </a:r>
          <a:r>
            <a:rPr lang="en-US" sz="3200" dirty="0" err="1" smtClean="0"/>
            <a:t>teatrni</a:t>
          </a:r>
          <a:r>
            <a:rPr lang="en-US" sz="3200" dirty="0" smtClean="0"/>
            <a:t> </a:t>
          </a:r>
          <a:r>
            <a:rPr lang="en-US" sz="3200" dirty="0" err="1" smtClean="0"/>
            <a:t>boshqa</a:t>
          </a:r>
          <a:r>
            <a:rPr lang="en-US" sz="3200" dirty="0" smtClean="0"/>
            <a:t> </a:t>
          </a:r>
          <a:r>
            <a:rPr lang="en-US" sz="3200" dirty="0" err="1" smtClean="0"/>
            <a:t>faoliyat</a:t>
          </a:r>
          <a:r>
            <a:rPr lang="en-US" sz="3200" dirty="0" smtClean="0"/>
            <a:t> </a:t>
          </a:r>
          <a:r>
            <a:rPr lang="en-US" sz="3200" dirty="0" err="1" smtClean="0"/>
            <a:t>turlari</a:t>
          </a:r>
          <a:r>
            <a:rPr lang="en-US" sz="3200" dirty="0" smtClean="0"/>
            <a:t> </a:t>
          </a:r>
          <a:r>
            <a:rPr lang="en-US" sz="3200" dirty="0" err="1" smtClean="0"/>
            <a:t>bilan</a:t>
          </a:r>
          <a:r>
            <a:rPr lang="en-US" sz="3200" dirty="0" smtClean="0"/>
            <a:t> </a:t>
          </a:r>
          <a:r>
            <a:rPr lang="en-US" sz="3200" dirty="0" err="1" smtClean="0"/>
            <a:t>xamkorligini</a:t>
          </a:r>
          <a:r>
            <a:rPr lang="en-US" sz="3200" dirty="0" smtClean="0"/>
            <a:t> </a:t>
          </a:r>
          <a:r>
            <a:rPr lang="en-US" sz="3200" dirty="0" err="1" smtClean="0"/>
            <a:t>ta’minlashi</a:t>
          </a:r>
          <a:r>
            <a:rPr lang="en-US" sz="3200" dirty="0" smtClean="0"/>
            <a:t> </a:t>
          </a:r>
          <a:endParaRPr lang="ru-RU" sz="3200" dirty="0"/>
        </a:p>
      </dgm:t>
    </dgm:pt>
    <dgm:pt modelId="{F92D5860-DA5B-4E09-A8E9-9CE5DAF6518A}" type="parTrans" cxnId="{EEB00D45-0FA1-4AC8-9DF4-C443F2930BDD}">
      <dgm:prSet/>
      <dgm:spPr/>
      <dgm:t>
        <a:bodyPr/>
        <a:lstStyle/>
        <a:p>
          <a:endParaRPr lang="ru-RU"/>
        </a:p>
      </dgm:t>
    </dgm:pt>
    <dgm:pt modelId="{DE191A3E-24AB-4B5A-BB3F-0B6366B4372B}" type="sibTrans" cxnId="{EEB00D45-0FA1-4AC8-9DF4-C443F2930BDD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85B240BD-E410-44AB-BCD8-949E34A5E4D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en-US" sz="3200" dirty="0" smtClean="0"/>
            <a:t>5.Kichik </a:t>
          </a:r>
          <a:r>
            <a:rPr lang="en-US" sz="3200" dirty="0" err="1" smtClean="0"/>
            <a:t>yoshdagi</a:t>
          </a:r>
          <a:r>
            <a:rPr lang="en-US" sz="3200" dirty="0" smtClean="0"/>
            <a:t> </a:t>
          </a:r>
          <a:r>
            <a:rPr lang="en-US" sz="3200" dirty="0" err="1" smtClean="0"/>
            <a:t>bolalarga</a:t>
          </a:r>
          <a:r>
            <a:rPr lang="en-US" sz="3200" dirty="0" smtClean="0"/>
            <a:t> </a:t>
          </a:r>
          <a:r>
            <a:rPr lang="en-US" sz="3200" dirty="0" err="1" smtClean="0"/>
            <a:t>xurmat</a:t>
          </a:r>
          <a:r>
            <a:rPr lang="en-US" sz="3200" dirty="0" smtClean="0"/>
            <a:t> </a:t>
          </a:r>
          <a:r>
            <a:rPr lang="en-US" sz="3200" dirty="0" err="1" smtClean="0"/>
            <a:t>va</a:t>
          </a:r>
          <a:r>
            <a:rPr lang="en-US" sz="3200" dirty="0" smtClean="0"/>
            <a:t> </a:t>
          </a:r>
          <a:r>
            <a:rPr lang="en-US" sz="3200" dirty="0" err="1" smtClean="0"/>
            <a:t>o’zini</a:t>
          </a:r>
          <a:r>
            <a:rPr lang="en-US" sz="3200" dirty="0" smtClean="0"/>
            <a:t> – </a:t>
          </a:r>
          <a:r>
            <a:rPr lang="en-US" sz="3200" dirty="0" err="1" smtClean="0"/>
            <a:t>o’zi</a:t>
          </a:r>
          <a:r>
            <a:rPr lang="en-US" sz="3200" dirty="0" smtClean="0"/>
            <a:t> </a:t>
          </a:r>
          <a:r>
            <a:rPr lang="en-US" sz="3200" dirty="0" err="1" smtClean="0"/>
            <a:t>tushunishi</a:t>
          </a:r>
          <a:r>
            <a:rPr lang="en-US" sz="3200" dirty="0" smtClean="0"/>
            <a:t> </a:t>
          </a:r>
          <a:r>
            <a:rPr lang="en-US" sz="3200" dirty="0" err="1" smtClean="0"/>
            <a:t>uchun</a:t>
          </a:r>
          <a:r>
            <a:rPr lang="en-US" sz="3200" dirty="0" smtClean="0"/>
            <a:t> </a:t>
          </a:r>
          <a:r>
            <a:rPr lang="en-US" sz="3200" dirty="0" err="1" smtClean="0"/>
            <a:t>yaxshi</a:t>
          </a:r>
          <a:r>
            <a:rPr lang="en-US" sz="3200" dirty="0" smtClean="0"/>
            <a:t> </a:t>
          </a:r>
          <a:r>
            <a:rPr lang="en-US" sz="3200" dirty="0" err="1" smtClean="0"/>
            <a:t>mikroklimat</a:t>
          </a:r>
          <a:r>
            <a:rPr lang="en-US" sz="3200" dirty="0" smtClean="0"/>
            <a:t> </a:t>
          </a:r>
          <a:r>
            <a:rPr lang="en-US" sz="3200" dirty="0" err="1" smtClean="0"/>
            <a:t>yaratish</a:t>
          </a:r>
          <a:r>
            <a:rPr lang="en-US" sz="3200" dirty="0" smtClean="0"/>
            <a:t>.</a:t>
          </a:r>
          <a:endParaRPr lang="ru-RU" sz="3200" dirty="0"/>
        </a:p>
      </dgm:t>
    </dgm:pt>
    <dgm:pt modelId="{A9C35A7B-938E-490B-B325-F6AED16791B8}" type="parTrans" cxnId="{F25AF373-4B0E-44EA-B99C-E83370548795}">
      <dgm:prSet/>
      <dgm:spPr/>
      <dgm:t>
        <a:bodyPr/>
        <a:lstStyle/>
        <a:p>
          <a:endParaRPr lang="ru-RU"/>
        </a:p>
      </dgm:t>
    </dgm:pt>
    <dgm:pt modelId="{BCAEDEDF-E0B4-445D-97AC-5F743C3EF7BC}" type="sibTrans" cxnId="{F25AF373-4B0E-44EA-B99C-E83370548795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132BF0AF-CAB6-40D9-9997-77B1712F5EB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dirty="0" smtClean="0"/>
            <a:t>4.Kattalar </a:t>
          </a:r>
          <a:r>
            <a:rPr lang="en-US" sz="3200" dirty="0" err="1" smtClean="0"/>
            <a:t>va</a:t>
          </a:r>
          <a:r>
            <a:rPr lang="en-US" sz="3200" dirty="0" smtClean="0"/>
            <a:t> </a:t>
          </a:r>
          <a:r>
            <a:rPr lang="en-US" sz="3200" dirty="0" err="1" smtClean="0"/>
            <a:t>bolalar</a:t>
          </a:r>
          <a:r>
            <a:rPr lang="en-US" sz="3200" dirty="0" smtClean="0"/>
            <a:t> </a:t>
          </a:r>
          <a:r>
            <a:rPr lang="en-US" sz="3200" dirty="0" err="1" smtClean="0"/>
            <a:t>bilan</a:t>
          </a:r>
          <a:r>
            <a:rPr lang="en-US" sz="3200" dirty="0" smtClean="0"/>
            <a:t> </a:t>
          </a:r>
          <a:r>
            <a:rPr lang="en-US" sz="3200" dirty="0" err="1" smtClean="0"/>
            <a:t>xamkorlikda</a:t>
          </a:r>
          <a:r>
            <a:rPr lang="en-US" sz="3200" dirty="0" smtClean="0"/>
            <a:t> </a:t>
          </a:r>
          <a:r>
            <a:rPr lang="en-US" sz="3200" dirty="0" err="1" smtClean="0"/>
            <a:t>ishlashi</a:t>
          </a:r>
          <a:r>
            <a:rPr lang="en-US" sz="3200" dirty="0" smtClean="0"/>
            <a:t> </a:t>
          </a:r>
          <a:r>
            <a:rPr lang="en-US" sz="3200" dirty="0" err="1" smtClean="0"/>
            <a:t>uchun</a:t>
          </a:r>
          <a:r>
            <a:rPr lang="en-US" sz="3200" dirty="0" smtClean="0"/>
            <a:t> </a:t>
          </a:r>
          <a:r>
            <a:rPr lang="en-US" sz="3200" dirty="0" err="1" smtClean="0"/>
            <a:t>sharoitlar</a:t>
          </a:r>
          <a:r>
            <a:rPr lang="en-US" sz="3200" dirty="0" smtClean="0"/>
            <a:t> </a:t>
          </a:r>
          <a:r>
            <a:rPr lang="en-US" sz="3200" dirty="0" err="1" smtClean="0"/>
            <a:t>yaratish</a:t>
          </a:r>
          <a:endParaRPr lang="ru-RU" sz="3200" dirty="0"/>
        </a:p>
      </dgm:t>
    </dgm:pt>
    <dgm:pt modelId="{69708D7D-BFA1-4A7E-98CA-23E0A274EEB0}" type="parTrans" cxnId="{6B596B57-4247-4ADF-B24B-174742F7703C}">
      <dgm:prSet/>
      <dgm:spPr/>
      <dgm:t>
        <a:bodyPr/>
        <a:lstStyle/>
        <a:p>
          <a:endParaRPr lang="ru-RU"/>
        </a:p>
      </dgm:t>
    </dgm:pt>
    <dgm:pt modelId="{E4D56DAB-C229-4843-9A88-07E0BDE1140A}" type="sibTrans" cxnId="{6B596B57-4247-4ADF-B24B-174742F7703C}">
      <dgm:prSet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ABB61E9C-27F8-43F8-BDE9-015928D990AE}" type="pres">
      <dgm:prSet presAssocID="{BC6BCBC4-842C-4F38-AEF8-359D70AC53B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E6C132-EF2F-4FEC-BAB8-BEE9C432F5D8}" type="pres">
      <dgm:prSet presAssocID="{E98A16A1-B3A9-4513-8D44-3778CD448AFE}" presName="node" presStyleLbl="node1" presStyleIdx="0" presStyleCnt="3" custScaleX="149427" custScaleY="124706" custRadScaleRad="86011" custRadScaleInc="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CBE77A-CF6B-49EF-A04F-AC6CD32543E7}" type="pres">
      <dgm:prSet presAssocID="{DE191A3E-24AB-4B5A-BB3F-0B6366B4372B}" presName="sibTrans" presStyleLbl="sibTrans2D1" presStyleIdx="0" presStyleCnt="3"/>
      <dgm:spPr/>
      <dgm:t>
        <a:bodyPr/>
        <a:lstStyle/>
        <a:p>
          <a:endParaRPr lang="ru-RU"/>
        </a:p>
      </dgm:t>
    </dgm:pt>
    <dgm:pt modelId="{43D6F08B-369C-4FFA-A22B-18F59D0122A8}" type="pres">
      <dgm:prSet presAssocID="{DE191A3E-24AB-4B5A-BB3F-0B6366B4372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C78B6417-E67A-48B7-A895-A7ACD5E98639}" type="pres">
      <dgm:prSet presAssocID="{85B240BD-E410-44AB-BCD8-949E34A5E4D0}" presName="node" presStyleLbl="node1" presStyleIdx="1" presStyleCnt="3" custScaleX="124136" custScaleY="162868" custRadScaleRad="87629" custRadScaleInc="-198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93E492-50B9-4CE5-96EF-ABEFA7920AFB}" type="pres">
      <dgm:prSet presAssocID="{BCAEDEDF-E0B4-445D-97AC-5F743C3EF7BC}" presName="sibTrans" presStyleLbl="sibTrans2D1" presStyleIdx="1" presStyleCnt="3"/>
      <dgm:spPr/>
      <dgm:t>
        <a:bodyPr/>
        <a:lstStyle/>
        <a:p>
          <a:endParaRPr lang="ru-RU"/>
        </a:p>
      </dgm:t>
    </dgm:pt>
    <dgm:pt modelId="{65465212-B757-42CA-9C11-CE0FD4E5146A}" type="pres">
      <dgm:prSet presAssocID="{BCAEDEDF-E0B4-445D-97AC-5F743C3EF7BC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A8A4BA3C-6EFA-4699-9D39-6A5E7C32BAA0}" type="pres">
      <dgm:prSet presAssocID="{132BF0AF-CAB6-40D9-9997-77B1712F5EBA}" presName="node" presStyleLbl="node1" presStyleIdx="2" presStyleCnt="3" custScaleX="119152" custScaleY="153668" custRadScaleRad="87969" custRadScaleInc="181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E3409A-41D6-4A6D-A375-796780A88C4B}" type="pres">
      <dgm:prSet presAssocID="{E4D56DAB-C229-4843-9A88-07E0BDE1140A}" presName="sibTrans" presStyleLbl="sibTrans2D1" presStyleIdx="2" presStyleCnt="3"/>
      <dgm:spPr/>
      <dgm:t>
        <a:bodyPr/>
        <a:lstStyle/>
        <a:p>
          <a:endParaRPr lang="ru-RU"/>
        </a:p>
      </dgm:t>
    </dgm:pt>
    <dgm:pt modelId="{B0AD9EE5-780A-4B9D-A81B-56FC020E021A}" type="pres">
      <dgm:prSet presAssocID="{E4D56DAB-C229-4843-9A88-07E0BDE1140A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14FD285B-5861-4998-916A-BD0CEC072A6F}" type="presOf" srcId="{DE191A3E-24AB-4B5A-BB3F-0B6366B4372B}" destId="{D5CBE77A-CF6B-49EF-A04F-AC6CD32543E7}" srcOrd="0" destOrd="0" presId="urn:microsoft.com/office/officeart/2005/8/layout/cycle7"/>
    <dgm:cxn modelId="{EEB00D45-0FA1-4AC8-9DF4-C443F2930BDD}" srcId="{BC6BCBC4-842C-4F38-AEF8-359D70AC53B6}" destId="{E98A16A1-B3A9-4513-8D44-3778CD448AFE}" srcOrd="0" destOrd="0" parTransId="{F92D5860-DA5B-4E09-A8E9-9CE5DAF6518A}" sibTransId="{DE191A3E-24AB-4B5A-BB3F-0B6366B4372B}"/>
    <dgm:cxn modelId="{7FA27B11-9462-44BA-9536-3DDFA645E80C}" type="presOf" srcId="{85B240BD-E410-44AB-BCD8-949E34A5E4D0}" destId="{C78B6417-E67A-48B7-A895-A7ACD5E98639}" srcOrd="0" destOrd="0" presId="urn:microsoft.com/office/officeart/2005/8/layout/cycle7"/>
    <dgm:cxn modelId="{5C95F273-BB39-47D4-BDF2-B3B01FB1CD53}" type="presOf" srcId="{E4D56DAB-C229-4843-9A88-07E0BDE1140A}" destId="{33E3409A-41D6-4A6D-A375-796780A88C4B}" srcOrd="0" destOrd="0" presId="urn:microsoft.com/office/officeart/2005/8/layout/cycle7"/>
    <dgm:cxn modelId="{B5E998E1-665D-4FE8-865B-E716B47514D9}" type="presOf" srcId="{E98A16A1-B3A9-4513-8D44-3778CD448AFE}" destId="{50E6C132-EF2F-4FEC-BAB8-BEE9C432F5D8}" srcOrd="0" destOrd="0" presId="urn:microsoft.com/office/officeart/2005/8/layout/cycle7"/>
    <dgm:cxn modelId="{E999F015-4506-4D0F-B6B6-825ABF684A6C}" type="presOf" srcId="{DE191A3E-24AB-4B5A-BB3F-0B6366B4372B}" destId="{43D6F08B-369C-4FFA-A22B-18F59D0122A8}" srcOrd="1" destOrd="0" presId="urn:microsoft.com/office/officeart/2005/8/layout/cycle7"/>
    <dgm:cxn modelId="{6B596B57-4247-4ADF-B24B-174742F7703C}" srcId="{BC6BCBC4-842C-4F38-AEF8-359D70AC53B6}" destId="{132BF0AF-CAB6-40D9-9997-77B1712F5EBA}" srcOrd="2" destOrd="0" parTransId="{69708D7D-BFA1-4A7E-98CA-23E0A274EEB0}" sibTransId="{E4D56DAB-C229-4843-9A88-07E0BDE1140A}"/>
    <dgm:cxn modelId="{8C925174-FE3A-46BB-9BFF-C013487D7C39}" type="presOf" srcId="{E4D56DAB-C229-4843-9A88-07E0BDE1140A}" destId="{B0AD9EE5-780A-4B9D-A81B-56FC020E021A}" srcOrd="1" destOrd="0" presId="urn:microsoft.com/office/officeart/2005/8/layout/cycle7"/>
    <dgm:cxn modelId="{7AD8D100-630D-4E82-A3C9-346B5279821A}" type="presOf" srcId="{132BF0AF-CAB6-40D9-9997-77B1712F5EBA}" destId="{A8A4BA3C-6EFA-4699-9D39-6A5E7C32BAA0}" srcOrd="0" destOrd="0" presId="urn:microsoft.com/office/officeart/2005/8/layout/cycle7"/>
    <dgm:cxn modelId="{F25AF373-4B0E-44EA-B99C-E83370548795}" srcId="{BC6BCBC4-842C-4F38-AEF8-359D70AC53B6}" destId="{85B240BD-E410-44AB-BCD8-949E34A5E4D0}" srcOrd="1" destOrd="0" parTransId="{A9C35A7B-938E-490B-B325-F6AED16791B8}" sibTransId="{BCAEDEDF-E0B4-445D-97AC-5F743C3EF7BC}"/>
    <dgm:cxn modelId="{ABD5DC83-358D-419C-98ED-18528A100CD2}" type="presOf" srcId="{BCAEDEDF-E0B4-445D-97AC-5F743C3EF7BC}" destId="{65465212-B757-42CA-9C11-CE0FD4E5146A}" srcOrd="1" destOrd="0" presId="urn:microsoft.com/office/officeart/2005/8/layout/cycle7"/>
    <dgm:cxn modelId="{EE8F134C-0883-4FDA-B545-09BB999394D4}" type="presOf" srcId="{BCAEDEDF-E0B4-445D-97AC-5F743C3EF7BC}" destId="{0793E492-50B9-4CE5-96EF-ABEFA7920AFB}" srcOrd="0" destOrd="0" presId="urn:microsoft.com/office/officeart/2005/8/layout/cycle7"/>
    <dgm:cxn modelId="{81E4997A-D1D4-4C6A-AAC7-3E67B9A526B5}" type="presOf" srcId="{BC6BCBC4-842C-4F38-AEF8-359D70AC53B6}" destId="{ABB61E9C-27F8-43F8-BDE9-015928D990AE}" srcOrd="0" destOrd="0" presId="urn:microsoft.com/office/officeart/2005/8/layout/cycle7"/>
    <dgm:cxn modelId="{908D6C51-8762-42ED-86A0-8AC423500F09}" type="presParOf" srcId="{ABB61E9C-27F8-43F8-BDE9-015928D990AE}" destId="{50E6C132-EF2F-4FEC-BAB8-BEE9C432F5D8}" srcOrd="0" destOrd="0" presId="urn:microsoft.com/office/officeart/2005/8/layout/cycle7"/>
    <dgm:cxn modelId="{DC43A4B4-B0A4-4A42-AF18-DC3CA0D911AC}" type="presParOf" srcId="{ABB61E9C-27F8-43F8-BDE9-015928D990AE}" destId="{D5CBE77A-CF6B-49EF-A04F-AC6CD32543E7}" srcOrd="1" destOrd="0" presId="urn:microsoft.com/office/officeart/2005/8/layout/cycle7"/>
    <dgm:cxn modelId="{1EB2EDA5-392B-4525-B5AB-B145DA23426A}" type="presParOf" srcId="{D5CBE77A-CF6B-49EF-A04F-AC6CD32543E7}" destId="{43D6F08B-369C-4FFA-A22B-18F59D0122A8}" srcOrd="0" destOrd="0" presId="urn:microsoft.com/office/officeart/2005/8/layout/cycle7"/>
    <dgm:cxn modelId="{27AC86E5-C9A2-4DC8-94CF-AE4DB4A7A0B5}" type="presParOf" srcId="{ABB61E9C-27F8-43F8-BDE9-015928D990AE}" destId="{C78B6417-E67A-48B7-A895-A7ACD5E98639}" srcOrd="2" destOrd="0" presId="urn:microsoft.com/office/officeart/2005/8/layout/cycle7"/>
    <dgm:cxn modelId="{9B32C80E-A548-4080-B7D6-AD1D97FFEDCD}" type="presParOf" srcId="{ABB61E9C-27F8-43F8-BDE9-015928D990AE}" destId="{0793E492-50B9-4CE5-96EF-ABEFA7920AFB}" srcOrd="3" destOrd="0" presId="urn:microsoft.com/office/officeart/2005/8/layout/cycle7"/>
    <dgm:cxn modelId="{A0ACF72D-5404-4897-A36F-A9D6A1619417}" type="presParOf" srcId="{0793E492-50B9-4CE5-96EF-ABEFA7920AFB}" destId="{65465212-B757-42CA-9C11-CE0FD4E5146A}" srcOrd="0" destOrd="0" presId="urn:microsoft.com/office/officeart/2005/8/layout/cycle7"/>
    <dgm:cxn modelId="{7354D951-95F4-4F7A-BDE8-B622F41D0133}" type="presParOf" srcId="{ABB61E9C-27F8-43F8-BDE9-015928D990AE}" destId="{A8A4BA3C-6EFA-4699-9D39-6A5E7C32BAA0}" srcOrd="4" destOrd="0" presId="urn:microsoft.com/office/officeart/2005/8/layout/cycle7"/>
    <dgm:cxn modelId="{B48658D4-47F3-42A4-B73C-C3F838756397}" type="presParOf" srcId="{ABB61E9C-27F8-43F8-BDE9-015928D990AE}" destId="{33E3409A-41D6-4A6D-A375-796780A88C4B}" srcOrd="5" destOrd="0" presId="urn:microsoft.com/office/officeart/2005/8/layout/cycle7"/>
    <dgm:cxn modelId="{04259972-2EF8-4C92-973E-E0D17068BAF5}" type="presParOf" srcId="{33E3409A-41D6-4A6D-A375-796780A88C4B}" destId="{B0AD9EE5-780A-4B9D-A81B-56FC020E021A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FE3F20-6C31-4D2E-837E-60E941A61248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A3863EA-32B6-4C8A-B358-9CE8539196C5}">
      <dgm:prSet phldrT="[Текст]" custT="1"/>
      <dgm:spPr/>
      <dgm:t>
        <a:bodyPr/>
        <a:lstStyle/>
        <a:p>
          <a:pPr algn="ctr"/>
          <a:r>
            <a:rPr lang="en-US" sz="2800" dirty="0" err="1" smtClean="0">
              <a:solidFill>
                <a:schemeClr val="tx1"/>
              </a:solidFill>
            </a:rPr>
            <a:t>Sahnalashtirish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faoliyatining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shakllari</a:t>
          </a:r>
          <a:r>
            <a:rPr lang="en-US" sz="2800" dirty="0" smtClean="0">
              <a:solidFill>
                <a:schemeClr val="tx1"/>
              </a:solidFill>
            </a:rPr>
            <a:t>:</a:t>
          </a:r>
          <a:endParaRPr lang="ru-RU" sz="2800" dirty="0">
            <a:solidFill>
              <a:schemeClr val="tx1"/>
            </a:solidFill>
          </a:endParaRPr>
        </a:p>
      </dgm:t>
    </dgm:pt>
    <dgm:pt modelId="{2A9FFC80-5662-45D9-A162-4BECAD23A48A}" type="parTrans" cxnId="{0F69433B-03EB-458A-909F-57066F2C2BF0}">
      <dgm:prSet/>
      <dgm:spPr/>
      <dgm:t>
        <a:bodyPr/>
        <a:lstStyle/>
        <a:p>
          <a:endParaRPr lang="ru-RU"/>
        </a:p>
      </dgm:t>
    </dgm:pt>
    <dgm:pt modelId="{76117B79-8870-4575-B093-FAEED90041AE}" type="sibTrans" cxnId="{0F69433B-03EB-458A-909F-57066F2C2BF0}">
      <dgm:prSet/>
      <dgm:spPr/>
      <dgm:t>
        <a:bodyPr/>
        <a:lstStyle/>
        <a:p>
          <a:endParaRPr lang="ru-RU"/>
        </a:p>
      </dgm:t>
    </dgm:pt>
    <dgm:pt modelId="{92B47F63-09DA-42FA-B456-A8AF46EF4CF6}">
      <dgm:prSet phldrT="[Текст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Ko’ngil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ochar</a:t>
          </a:r>
          <a:r>
            <a:rPr lang="en-US" sz="2800" dirty="0" smtClean="0">
              <a:solidFill>
                <a:schemeClr val="tx1"/>
              </a:solidFill>
            </a:rPr>
            <a:t>  </a:t>
          </a:r>
          <a:r>
            <a:rPr lang="en-US" sz="2800" dirty="0" err="1" smtClean="0">
              <a:solidFill>
                <a:schemeClr val="tx1"/>
              </a:solidFill>
            </a:rPr>
            <a:t>o’yinlar</a:t>
          </a:r>
          <a:endParaRPr lang="ru-RU" sz="2800" dirty="0">
            <a:solidFill>
              <a:schemeClr val="tx1"/>
            </a:solidFill>
          </a:endParaRPr>
        </a:p>
      </dgm:t>
    </dgm:pt>
    <dgm:pt modelId="{BA6B3DA2-9B64-4519-99D3-3E031B02F22A}" type="parTrans" cxnId="{D8742CFE-19DE-4E7C-A0F6-046660F5509F}">
      <dgm:prSet/>
      <dgm:spPr/>
      <dgm:t>
        <a:bodyPr/>
        <a:lstStyle/>
        <a:p>
          <a:endParaRPr lang="ru-RU"/>
        </a:p>
      </dgm:t>
    </dgm:pt>
    <dgm:pt modelId="{8A318EDE-AE11-4ADD-9B3A-1C7458D593DE}" type="sibTrans" cxnId="{D8742CFE-19DE-4E7C-A0F6-046660F5509F}">
      <dgm:prSet/>
      <dgm:spPr/>
      <dgm:t>
        <a:bodyPr/>
        <a:lstStyle/>
        <a:p>
          <a:endParaRPr lang="ru-RU"/>
        </a:p>
      </dgm:t>
    </dgm:pt>
    <dgm:pt modelId="{3B325886-854C-47F6-A577-C6967AA60B4E}">
      <dgm:prSet phldrT="[Текст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Bayramlar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endParaRPr lang="ru-RU" sz="2800" dirty="0">
            <a:solidFill>
              <a:schemeClr val="tx1"/>
            </a:solidFill>
          </a:endParaRPr>
        </a:p>
      </dgm:t>
    </dgm:pt>
    <dgm:pt modelId="{667B6F3C-C593-42AC-852F-16D4CD860ACD}" type="parTrans" cxnId="{E577B37E-8C87-41C5-A813-C2CB854385DC}">
      <dgm:prSet/>
      <dgm:spPr/>
      <dgm:t>
        <a:bodyPr/>
        <a:lstStyle/>
        <a:p>
          <a:endParaRPr lang="ru-RU"/>
        </a:p>
      </dgm:t>
    </dgm:pt>
    <dgm:pt modelId="{4609B157-2D27-4A20-BEC2-0F48B55A3C6F}" type="sibTrans" cxnId="{E577B37E-8C87-41C5-A813-C2CB854385DC}">
      <dgm:prSet/>
      <dgm:spPr/>
      <dgm:t>
        <a:bodyPr/>
        <a:lstStyle/>
        <a:p>
          <a:endParaRPr lang="ru-RU"/>
        </a:p>
      </dgm:t>
    </dgm:pt>
    <dgm:pt modelId="{A483F65F-3F4A-4FCB-AF84-CCFEED4005E4}">
      <dgm:prSet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Mashg’ulotlar</a:t>
          </a:r>
          <a:endParaRPr lang="ru-RU" sz="2800" dirty="0">
            <a:solidFill>
              <a:schemeClr val="tx1"/>
            </a:solidFill>
          </a:endParaRPr>
        </a:p>
      </dgm:t>
    </dgm:pt>
    <dgm:pt modelId="{07E57851-A393-4E9B-AEBB-D60C6A8FC3B6}" type="parTrans" cxnId="{82067367-CA15-4DD3-8428-51D01F0C13E1}">
      <dgm:prSet/>
      <dgm:spPr/>
      <dgm:t>
        <a:bodyPr/>
        <a:lstStyle/>
        <a:p>
          <a:endParaRPr lang="ru-RU"/>
        </a:p>
      </dgm:t>
    </dgm:pt>
    <dgm:pt modelId="{88E67702-F0C5-459C-85F6-35D92DD2CDF3}" type="sibTrans" cxnId="{82067367-CA15-4DD3-8428-51D01F0C13E1}">
      <dgm:prSet/>
      <dgm:spPr/>
      <dgm:t>
        <a:bodyPr/>
        <a:lstStyle/>
        <a:p>
          <a:endParaRPr lang="ru-RU"/>
        </a:p>
      </dgm:t>
    </dgm:pt>
    <dgm:pt modelId="{2ECA222B-C6AD-44B5-8C6B-8A9A9CBD13CD}">
      <dgm:prSet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To’g’arak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ishi</a:t>
          </a:r>
          <a:endParaRPr lang="ru-RU" sz="2800" dirty="0">
            <a:solidFill>
              <a:schemeClr val="tx1"/>
            </a:solidFill>
          </a:endParaRPr>
        </a:p>
      </dgm:t>
    </dgm:pt>
    <dgm:pt modelId="{60AD8634-318E-4B60-B750-1FD3B5CFE8B0}" type="parTrans" cxnId="{B25E41FF-E2E0-4B7F-A9D4-FD185799CB27}">
      <dgm:prSet/>
      <dgm:spPr/>
      <dgm:t>
        <a:bodyPr/>
        <a:lstStyle/>
        <a:p>
          <a:endParaRPr lang="ru-RU"/>
        </a:p>
      </dgm:t>
    </dgm:pt>
    <dgm:pt modelId="{E1737C29-A97A-4291-8AE8-540F49A71DE6}" type="sibTrans" cxnId="{B25E41FF-E2E0-4B7F-A9D4-FD185799CB27}">
      <dgm:prSet/>
      <dgm:spPr/>
      <dgm:t>
        <a:bodyPr/>
        <a:lstStyle/>
        <a:p>
          <a:endParaRPr lang="ru-RU"/>
        </a:p>
      </dgm:t>
    </dgm:pt>
    <dgm:pt modelId="{F0124063-32F2-44D2-AEAE-822FA1826150}" type="pres">
      <dgm:prSet presAssocID="{5BFE3F20-6C31-4D2E-837E-60E941A6124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C07649-5D6D-4CD2-B88D-E69B27F04418}" type="pres">
      <dgm:prSet presAssocID="{3A3863EA-32B6-4C8A-B358-9CE8539196C5}" presName="parentLin" presStyleCnt="0"/>
      <dgm:spPr/>
    </dgm:pt>
    <dgm:pt modelId="{DA7FD38D-D2BC-4200-9F82-75B44EDCB1B5}" type="pres">
      <dgm:prSet presAssocID="{3A3863EA-32B6-4C8A-B358-9CE8539196C5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314D0729-E6A8-412C-86D9-DFA56C4D87E7}" type="pres">
      <dgm:prSet presAssocID="{3A3863EA-32B6-4C8A-B358-9CE8539196C5}" presName="parentText" presStyleLbl="node1" presStyleIdx="0" presStyleCnt="5" custLinFactNeighborX="29032" custLinFactNeighborY="47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E275F1-8BD8-404E-ACB3-CB523E09C10B}" type="pres">
      <dgm:prSet presAssocID="{3A3863EA-32B6-4C8A-B358-9CE8539196C5}" presName="negativeSpace" presStyleCnt="0"/>
      <dgm:spPr/>
    </dgm:pt>
    <dgm:pt modelId="{516DD186-72A1-4171-901E-635C54EA9492}" type="pres">
      <dgm:prSet presAssocID="{3A3863EA-32B6-4C8A-B358-9CE8539196C5}" presName="childText" presStyleLbl="conFgAcc1" presStyleIdx="0" presStyleCnt="5" custLinFactNeighborX="-963" custLinFactNeighborY="-6270">
        <dgm:presLayoutVars>
          <dgm:bulletEnabled val="1"/>
        </dgm:presLayoutVars>
      </dgm:prSet>
      <dgm:spPr/>
    </dgm:pt>
    <dgm:pt modelId="{A264F615-CBA5-4A67-9AE6-2D9002C6CCAD}" type="pres">
      <dgm:prSet presAssocID="{76117B79-8870-4575-B093-FAEED90041AE}" presName="spaceBetweenRectangles" presStyleCnt="0"/>
      <dgm:spPr/>
    </dgm:pt>
    <dgm:pt modelId="{9D20E7A2-3A59-40B2-9B78-43E344614B6F}" type="pres">
      <dgm:prSet presAssocID="{A483F65F-3F4A-4FCB-AF84-CCFEED4005E4}" presName="parentLin" presStyleCnt="0"/>
      <dgm:spPr/>
    </dgm:pt>
    <dgm:pt modelId="{EF602F1D-CF54-454D-95EF-DD0011B4E032}" type="pres">
      <dgm:prSet presAssocID="{A483F65F-3F4A-4FCB-AF84-CCFEED4005E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939EE40-53BE-4EF2-AB5F-56DB7E2E3277}" type="pres">
      <dgm:prSet presAssocID="{A483F65F-3F4A-4FCB-AF84-CCFEED4005E4}" presName="parentText" presStyleLbl="node1" presStyleIdx="1" presStyleCnt="5" custLinFactNeighborX="-1128" custLinFactNeighborY="-93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0A6F4D-1700-4D3E-B57E-02350B493A08}" type="pres">
      <dgm:prSet presAssocID="{A483F65F-3F4A-4FCB-AF84-CCFEED4005E4}" presName="negativeSpace" presStyleCnt="0"/>
      <dgm:spPr/>
    </dgm:pt>
    <dgm:pt modelId="{001D59B6-BF41-421B-86D8-5D99D338A8FD}" type="pres">
      <dgm:prSet presAssocID="{A483F65F-3F4A-4FCB-AF84-CCFEED4005E4}" presName="childText" presStyleLbl="conFgAcc1" presStyleIdx="1" presStyleCnt="5">
        <dgm:presLayoutVars>
          <dgm:bulletEnabled val="1"/>
        </dgm:presLayoutVars>
      </dgm:prSet>
      <dgm:spPr/>
    </dgm:pt>
    <dgm:pt modelId="{04423359-2AE2-46FE-8C42-F0238C32CCC5}" type="pres">
      <dgm:prSet presAssocID="{88E67702-F0C5-459C-85F6-35D92DD2CDF3}" presName="spaceBetweenRectangles" presStyleCnt="0"/>
      <dgm:spPr/>
    </dgm:pt>
    <dgm:pt modelId="{B96CBB4D-BEE8-4540-9E57-3DC6732682D6}" type="pres">
      <dgm:prSet presAssocID="{92B47F63-09DA-42FA-B456-A8AF46EF4CF6}" presName="parentLin" presStyleCnt="0"/>
      <dgm:spPr/>
    </dgm:pt>
    <dgm:pt modelId="{268E3185-78AA-4384-A877-6F35B448137B}" type="pres">
      <dgm:prSet presAssocID="{92B47F63-09DA-42FA-B456-A8AF46EF4CF6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844E1304-77AE-4B33-AE3E-2FB1452FD96C}" type="pres">
      <dgm:prSet presAssocID="{92B47F63-09DA-42FA-B456-A8AF46EF4CF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D13B7-BE19-4BA5-A7FE-81126F45B635}" type="pres">
      <dgm:prSet presAssocID="{92B47F63-09DA-42FA-B456-A8AF46EF4CF6}" presName="negativeSpace" presStyleCnt="0"/>
      <dgm:spPr/>
    </dgm:pt>
    <dgm:pt modelId="{2B7F09C7-388F-4B42-8F95-6B030FF303B9}" type="pres">
      <dgm:prSet presAssocID="{92B47F63-09DA-42FA-B456-A8AF46EF4CF6}" presName="childText" presStyleLbl="conFgAcc1" presStyleIdx="2" presStyleCnt="5">
        <dgm:presLayoutVars>
          <dgm:bulletEnabled val="1"/>
        </dgm:presLayoutVars>
      </dgm:prSet>
      <dgm:spPr/>
    </dgm:pt>
    <dgm:pt modelId="{C34D6213-736C-496D-8DD1-4DF61734BF0A}" type="pres">
      <dgm:prSet presAssocID="{8A318EDE-AE11-4ADD-9B3A-1C7458D593DE}" presName="spaceBetweenRectangles" presStyleCnt="0"/>
      <dgm:spPr/>
    </dgm:pt>
    <dgm:pt modelId="{3B4AFF22-9492-40F9-AAA0-6FA26683CB26}" type="pres">
      <dgm:prSet presAssocID="{3B325886-854C-47F6-A577-C6967AA60B4E}" presName="parentLin" presStyleCnt="0"/>
      <dgm:spPr/>
    </dgm:pt>
    <dgm:pt modelId="{1AB8B3D6-318F-4B29-9578-38CAEFDD0931}" type="pres">
      <dgm:prSet presAssocID="{3B325886-854C-47F6-A577-C6967AA60B4E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10D361E6-0379-4258-95FE-8A41C31C4A34}" type="pres">
      <dgm:prSet presAssocID="{3B325886-854C-47F6-A577-C6967AA60B4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5A9F9-7AF4-4119-B7CB-47AAFD115937}" type="pres">
      <dgm:prSet presAssocID="{3B325886-854C-47F6-A577-C6967AA60B4E}" presName="negativeSpace" presStyleCnt="0"/>
      <dgm:spPr/>
    </dgm:pt>
    <dgm:pt modelId="{9ADA699B-108F-45C4-A786-C813F3689940}" type="pres">
      <dgm:prSet presAssocID="{3B325886-854C-47F6-A577-C6967AA60B4E}" presName="childText" presStyleLbl="conFgAcc1" presStyleIdx="3" presStyleCnt="5">
        <dgm:presLayoutVars>
          <dgm:bulletEnabled val="1"/>
        </dgm:presLayoutVars>
      </dgm:prSet>
      <dgm:spPr/>
    </dgm:pt>
    <dgm:pt modelId="{470A8C00-08E3-45A6-9B20-E10565CFE6F4}" type="pres">
      <dgm:prSet presAssocID="{4609B157-2D27-4A20-BEC2-0F48B55A3C6F}" presName="spaceBetweenRectangles" presStyleCnt="0"/>
      <dgm:spPr/>
    </dgm:pt>
    <dgm:pt modelId="{721354D9-9A49-455A-98EA-0193B5E32730}" type="pres">
      <dgm:prSet presAssocID="{2ECA222B-C6AD-44B5-8C6B-8A9A9CBD13CD}" presName="parentLin" presStyleCnt="0"/>
      <dgm:spPr/>
    </dgm:pt>
    <dgm:pt modelId="{F761975D-C7B1-421D-BE4F-CA65918E0E5B}" type="pres">
      <dgm:prSet presAssocID="{2ECA222B-C6AD-44B5-8C6B-8A9A9CBD13CD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4A718626-B01B-43EA-B5D0-F4078DE90686}" type="pres">
      <dgm:prSet presAssocID="{2ECA222B-C6AD-44B5-8C6B-8A9A9CBD13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D7F672-4D53-4B04-8F23-DC9640645BC7}" type="pres">
      <dgm:prSet presAssocID="{2ECA222B-C6AD-44B5-8C6B-8A9A9CBD13CD}" presName="negativeSpace" presStyleCnt="0"/>
      <dgm:spPr/>
    </dgm:pt>
    <dgm:pt modelId="{EB57C144-48F9-4A0A-AA77-D5ABC6839EC6}" type="pres">
      <dgm:prSet presAssocID="{2ECA222B-C6AD-44B5-8C6B-8A9A9CBD13CD}" presName="childText" presStyleLbl="conFgAcc1" presStyleIdx="4" presStyleCnt="5" custLinFactNeighborX="-980" custLinFactNeighborY="15920">
        <dgm:presLayoutVars>
          <dgm:bulletEnabled val="1"/>
        </dgm:presLayoutVars>
      </dgm:prSet>
      <dgm:spPr/>
    </dgm:pt>
  </dgm:ptLst>
  <dgm:cxnLst>
    <dgm:cxn modelId="{CC70F793-94EF-4470-B0A6-D196D61D329A}" type="presOf" srcId="{A483F65F-3F4A-4FCB-AF84-CCFEED4005E4}" destId="{F939EE40-53BE-4EF2-AB5F-56DB7E2E3277}" srcOrd="1" destOrd="0" presId="urn:microsoft.com/office/officeart/2005/8/layout/list1"/>
    <dgm:cxn modelId="{7E06181A-C3E8-40A0-AAE0-B746F0DE56D8}" type="presOf" srcId="{2ECA222B-C6AD-44B5-8C6B-8A9A9CBD13CD}" destId="{4A718626-B01B-43EA-B5D0-F4078DE90686}" srcOrd="1" destOrd="0" presId="urn:microsoft.com/office/officeart/2005/8/layout/list1"/>
    <dgm:cxn modelId="{0F69433B-03EB-458A-909F-57066F2C2BF0}" srcId="{5BFE3F20-6C31-4D2E-837E-60E941A61248}" destId="{3A3863EA-32B6-4C8A-B358-9CE8539196C5}" srcOrd="0" destOrd="0" parTransId="{2A9FFC80-5662-45D9-A162-4BECAD23A48A}" sibTransId="{76117B79-8870-4575-B093-FAEED90041AE}"/>
    <dgm:cxn modelId="{40B3E7F0-B52F-4985-BED2-7DD5267F9585}" type="presOf" srcId="{A483F65F-3F4A-4FCB-AF84-CCFEED4005E4}" destId="{EF602F1D-CF54-454D-95EF-DD0011B4E032}" srcOrd="0" destOrd="0" presId="urn:microsoft.com/office/officeart/2005/8/layout/list1"/>
    <dgm:cxn modelId="{882E1DBA-D917-4F3A-9DE2-63F1BF72626E}" type="presOf" srcId="{5BFE3F20-6C31-4D2E-837E-60E941A61248}" destId="{F0124063-32F2-44D2-AEAE-822FA1826150}" srcOrd="0" destOrd="0" presId="urn:microsoft.com/office/officeart/2005/8/layout/list1"/>
    <dgm:cxn modelId="{E577B37E-8C87-41C5-A813-C2CB854385DC}" srcId="{5BFE3F20-6C31-4D2E-837E-60E941A61248}" destId="{3B325886-854C-47F6-A577-C6967AA60B4E}" srcOrd="3" destOrd="0" parTransId="{667B6F3C-C593-42AC-852F-16D4CD860ACD}" sibTransId="{4609B157-2D27-4A20-BEC2-0F48B55A3C6F}"/>
    <dgm:cxn modelId="{029EED69-7E9A-41B4-BAB8-1B2CC3585DA8}" type="presOf" srcId="{3B325886-854C-47F6-A577-C6967AA60B4E}" destId="{1AB8B3D6-318F-4B29-9578-38CAEFDD0931}" srcOrd="0" destOrd="0" presId="urn:microsoft.com/office/officeart/2005/8/layout/list1"/>
    <dgm:cxn modelId="{E162A8BB-9E1B-4275-A847-9293D9CDE091}" type="presOf" srcId="{3A3863EA-32B6-4C8A-B358-9CE8539196C5}" destId="{314D0729-E6A8-412C-86D9-DFA56C4D87E7}" srcOrd="1" destOrd="0" presId="urn:microsoft.com/office/officeart/2005/8/layout/list1"/>
    <dgm:cxn modelId="{B25E41FF-E2E0-4B7F-A9D4-FD185799CB27}" srcId="{5BFE3F20-6C31-4D2E-837E-60E941A61248}" destId="{2ECA222B-C6AD-44B5-8C6B-8A9A9CBD13CD}" srcOrd="4" destOrd="0" parTransId="{60AD8634-318E-4B60-B750-1FD3B5CFE8B0}" sibTransId="{E1737C29-A97A-4291-8AE8-540F49A71DE6}"/>
    <dgm:cxn modelId="{82067367-CA15-4DD3-8428-51D01F0C13E1}" srcId="{5BFE3F20-6C31-4D2E-837E-60E941A61248}" destId="{A483F65F-3F4A-4FCB-AF84-CCFEED4005E4}" srcOrd="1" destOrd="0" parTransId="{07E57851-A393-4E9B-AEBB-D60C6A8FC3B6}" sibTransId="{88E67702-F0C5-459C-85F6-35D92DD2CDF3}"/>
    <dgm:cxn modelId="{D8742CFE-19DE-4E7C-A0F6-046660F5509F}" srcId="{5BFE3F20-6C31-4D2E-837E-60E941A61248}" destId="{92B47F63-09DA-42FA-B456-A8AF46EF4CF6}" srcOrd="2" destOrd="0" parTransId="{BA6B3DA2-9B64-4519-99D3-3E031B02F22A}" sibTransId="{8A318EDE-AE11-4ADD-9B3A-1C7458D593DE}"/>
    <dgm:cxn modelId="{C3F68ECE-F970-423F-A074-84DABE50FE10}" type="presOf" srcId="{92B47F63-09DA-42FA-B456-A8AF46EF4CF6}" destId="{268E3185-78AA-4384-A877-6F35B448137B}" srcOrd="0" destOrd="0" presId="urn:microsoft.com/office/officeart/2005/8/layout/list1"/>
    <dgm:cxn modelId="{EC908C44-C98E-41D1-819F-382C2A123C5F}" type="presOf" srcId="{2ECA222B-C6AD-44B5-8C6B-8A9A9CBD13CD}" destId="{F761975D-C7B1-421D-BE4F-CA65918E0E5B}" srcOrd="0" destOrd="0" presId="urn:microsoft.com/office/officeart/2005/8/layout/list1"/>
    <dgm:cxn modelId="{D11CE480-B9E8-46F1-9699-D456807933FD}" type="presOf" srcId="{92B47F63-09DA-42FA-B456-A8AF46EF4CF6}" destId="{844E1304-77AE-4B33-AE3E-2FB1452FD96C}" srcOrd="1" destOrd="0" presId="urn:microsoft.com/office/officeart/2005/8/layout/list1"/>
    <dgm:cxn modelId="{D5697D32-1839-4B1F-9D8B-443ED1A9170C}" type="presOf" srcId="{3A3863EA-32B6-4C8A-B358-9CE8539196C5}" destId="{DA7FD38D-D2BC-4200-9F82-75B44EDCB1B5}" srcOrd="0" destOrd="0" presId="urn:microsoft.com/office/officeart/2005/8/layout/list1"/>
    <dgm:cxn modelId="{35225723-E504-4F8E-8483-AA63E3F6AB7F}" type="presOf" srcId="{3B325886-854C-47F6-A577-C6967AA60B4E}" destId="{10D361E6-0379-4258-95FE-8A41C31C4A34}" srcOrd="1" destOrd="0" presId="urn:microsoft.com/office/officeart/2005/8/layout/list1"/>
    <dgm:cxn modelId="{AC3EF8A2-7A74-4C38-A353-9FE9C39A92AE}" type="presParOf" srcId="{F0124063-32F2-44D2-AEAE-822FA1826150}" destId="{2DC07649-5D6D-4CD2-B88D-E69B27F04418}" srcOrd="0" destOrd="0" presId="urn:microsoft.com/office/officeart/2005/8/layout/list1"/>
    <dgm:cxn modelId="{1798D201-D91C-4361-ACAC-CCE6F66024E5}" type="presParOf" srcId="{2DC07649-5D6D-4CD2-B88D-E69B27F04418}" destId="{DA7FD38D-D2BC-4200-9F82-75B44EDCB1B5}" srcOrd="0" destOrd="0" presId="urn:microsoft.com/office/officeart/2005/8/layout/list1"/>
    <dgm:cxn modelId="{9D978180-9B65-49C1-9B0B-CBD108BD618E}" type="presParOf" srcId="{2DC07649-5D6D-4CD2-B88D-E69B27F04418}" destId="{314D0729-E6A8-412C-86D9-DFA56C4D87E7}" srcOrd="1" destOrd="0" presId="urn:microsoft.com/office/officeart/2005/8/layout/list1"/>
    <dgm:cxn modelId="{0A091106-EA07-4D51-84CE-5BEC534836D1}" type="presParOf" srcId="{F0124063-32F2-44D2-AEAE-822FA1826150}" destId="{2AE275F1-8BD8-404E-ACB3-CB523E09C10B}" srcOrd="1" destOrd="0" presId="urn:microsoft.com/office/officeart/2005/8/layout/list1"/>
    <dgm:cxn modelId="{3E899A89-99B8-45B2-96E3-4560C189A8A1}" type="presParOf" srcId="{F0124063-32F2-44D2-AEAE-822FA1826150}" destId="{516DD186-72A1-4171-901E-635C54EA9492}" srcOrd="2" destOrd="0" presId="urn:microsoft.com/office/officeart/2005/8/layout/list1"/>
    <dgm:cxn modelId="{017E7890-7BE5-4E25-910E-B394A8F41BDC}" type="presParOf" srcId="{F0124063-32F2-44D2-AEAE-822FA1826150}" destId="{A264F615-CBA5-4A67-9AE6-2D9002C6CCAD}" srcOrd="3" destOrd="0" presId="urn:microsoft.com/office/officeart/2005/8/layout/list1"/>
    <dgm:cxn modelId="{5751A2F4-F009-4F78-9230-727A6A7E1147}" type="presParOf" srcId="{F0124063-32F2-44D2-AEAE-822FA1826150}" destId="{9D20E7A2-3A59-40B2-9B78-43E344614B6F}" srcOrd="4" destOrd="0" presId="urn:microsoft.com/office/officeart/2005/8/layout/list1"/>
    <dgm:cxn modelId="{3E291807-B019-46FB-9C23-32218414D67D}" type="presParOf" srcId="{9D20E7A2-3A59-40B2-9B78-43E344614B6F}" destId="{EF602F1D-CF54-454D-95EF-DD0011B4E032}" srcOrd="0" destOrd="0" presId="urn:microsoft.com/office/officeart/2005/8/layout/list1"/>
    <dgm:cxn modelId="{66A5A02F-76CE-4514-A8E4-76B6B85276E1}" type="presParOf" srcId="{9D20E7A2-3A59-40B2-9B78-43E344614B6F}" destId="{F939EE40-53BE-4EF2-AB5F-56DB7E2E3277}" srcOrd="1" destOrd="0" presId="urn:microsoft.com/office/officeart/2005/8/layout/list1"/>
    <dgm:cxn modelId="{5D986D07-FA68-4D58-9BFB-40FED5ACAFB6}" type="presParOf" srcId="{F0124063-32F2-44D2-AEAE-822FA1826150}" destId="{F10A6F4D-1700-4D3E-B57E-02350B493A08}" srcOrd="5" destOrd="0" presId="urn:microsoft.com/office/officeart/2005/8/layout/list1"/>
    <dgm:cxn modelId="{E0508F05-ABAD-47F9-AFC2-0E51902E0DD2}" type="presParOf" srcId="{F0124063-32F2-44D2-AEAE-822FA1826150}" destId="{001D59B6-BF41-421B-86D8-5D99D338A8FD}" srcOrd="6" destOrd="0" presId="urn:microsoft.com/office/officeart/2005/8/layout/list1"/>
    <dgm:cxn modelId="{510F6B53-F4D0-40DF-ADB6-E0302AEFBF49}" type="presParOf" srcId="{F0124063-32F2-44D2-AEAE-822FA1826150}" destId="{04423359-2AE2-46FE-8C42-F0238C32CCC5}" srcOrd="7" destOrd="0" presId="urn:microsoft.com/office/officeart/2005/8/layout/list1"/>
    <dgm:cxn modelId="{3EA79654-1642-4460-B2EC-736BFC59AEA3}" type="presParOf" srcId="{F0124063-32F2-44D2-AEAE-822FA1826150}" destId="{B96CBB4D-BEE8-4540-9E57-3DC6732682D6}" srcOrd="8" destOrd="0" presId="urn:microsoft.com/office/officeart/2005/8/layout/list1"/>
    <dgm:cxn modelId="{08E973A5-4E23-45E0-A6F8-FB3D4016AA79}" type="presParOf" srcId="{B96CBB4D-BEE8-4540-9E57-3DC6732682D6}" destId="{268E3185-78AA-4384-A877-6F35B448137B}" srcOrd="0" destOrd="0" presId="urn:microsoft.com/office/officeart/2005/8/layout/list1"/>
    <dgm:cxn modelId="{4A260BE0-92D3-4C6A-8728-3BEFF1B5F702}" type="presParOf" srcId="{B96CBB4D-BEE8-4540-9E57-3DC6732682D6}" destId="{844E1304-77AE-4B33-AE3E-2FB1452FD96C}" srcOrd="1" destOrd="0" presId="urn:microsoft.com/office/officeart/2005/8/layout/list1"/>
    <dgm:cxn modelId="{A9AB7E29-0782-4BDD-B991-D55484573769}" type="presParOf" srcId="{F0124063-32F2-44D2-AEAE-822FA1826150}" destId="{683D13B7-BE19-4BA5-A7FE-81126F45B635}" srcOrd="9" destOrd="0" presId="urn:microsoft.com/office/officeart/2005/8/layout/list1"/>
    <dgm:cxn modelId="{CB445D7C-D047-4290-9E04-168CACF738DD}" type="presParOf" srcId="{F0124063-32F2-44D2-AEAE-822FA1826150}" destId="{2B7F09C7-388F-4B42-8F95-6B030FF303B9}" srcOrd="10" destOrd="0" presId="urn:microsoft.com/office/officeart/2005/8/layout/list1"/>
    <dgm:cxn modelId="{F2763C06-DDC1-46E4-88D8-9774446A04CC}" type="presParOf" srcId="{F0124063-32F2-44D2-AEAE-822FA1826150}" destId="{C34D6213-736C-496D-8DD1-4DF61734BF0A}" srcOrd="11" destOrd="0" presId="urn:microsoft.com/office/officeart/2005/8/layout/list1"/>
    <dgm:cxn modelId="{C6290351-A704-48CE-8D9C-659006A13389}" type="presParOf" srcId="{F0124063-32F2-44D2-AEAE-822FA1826150}" destId="{3B4AFF22-9492-40F9-AAA0-6FA26683CB26}" srcOrd="12" destOrd="0" presId="urn:microsoft.com/office/officeart/2005/8/layout/list1"/>
    <dgm:cxn modelId="{93425C2F-BD68-47ED-BBFC-89D2FEDFA438}" type="presParOf" srcId="{3B4AFF22-9492-40F9-AAA0-6FA26683CB26}" destId="{1AB8B3D6-318F-4B29-9578-38CAEFDD0931}" srcOrd="0" destOrd="0" presId="urn:microsoft.com/office/officeart/2005/8/layout/list1"/>
    <dgm:cxn modelId="{9DD104DE-7B11-4CA1-8507-8BD47DA2C9B9}" type="presParOf" srcId="{3B4AFF22-9492-40F9-AAA0-6FA26683CB26}" destId="{10D361E6-0379-4258-95FE-8A41C31C4A34}" srcOrd="1" destOrd="0" presId="urn:microsoft.com/office/officeart/2005/8/layout/list1"/>
    <dgm:cxn modelId="{F0A0EF0D-10F0-4E8A-B0B5-E9EA57718239}" type="presParOf" srcId="{F0124063-32F2-44D2-AEAE-822FA1826150}" destId="{5ED5A9F9-7AF4-4119-B7CB-47AAFD115937}" srcOrd="13" destOrd="0" presId="urn:microsoft.com/office/officeart/2005/8/layout/list1"/>
    <dgm:cxn modelId="{22F8305B-44AB-4DEE-AC19-73B2F61E35B8}" type="presParOf" srcId="{F0124063-32F2-44D2-AEAE-822FA1826150}" destId="{9ADA699B-108F-45C4-A786-C813F3689940}" srcOrd="14" destOrd="0" presId="urn:microsoft.com/office/officeart/2005/8/layout/list1"/>
    <dgm:cxn modelId="{A81B6BDB-A1FB-4C4E-99A8-68EC46B6D24E}" type="presParOf" srcId="{F0124063-32F2-44D2-AEAE-822FA1826150}" destId="{470A8C00-08E3-45A6-9B20-E10565CFE6F4}" srcOrd="15" destOrd="0" presId="urn:microsoft.com/office/officeart/2005/8/layout/list1"/>
    <dgm:cxn modelId="{EA0F65B6-5897-401E-9436-A7F8FD913B33}" type="presParOf" srcId="{F0124063-32F2-44D2-AEAE-822FA1826150}" destId="{721354D9-9A49-455A-98EA-0193B5E32730}" srcOrd="16" destOrd="0" presId="urn:microsoft.com/office/officeart/2005/8/layout/list1"/>
    <dgm:cxn modelId="{6826175F-E696-4BCA-889E-543480A4D400}" type="presParOf" srcId="{721354D9-9A49-455A-98EA-0193B5E32730}" destId="{F761975D-C7B1-421D-BE4F-CA65918E0E5B}" srcOrd="0" destOrd="0" presId="urn:microsoft.com/office/officeart/2005/8/layout/list1"/>
    <dgm:cxn modelId="{BD9EE848-1A4A-415B-8F9D-171A8D2394C6}" type="presParOf" srcId="{721354D9-9A49-455A-98EA-0193B5E32730}" destId="{4A718626-B01B-43EA-B5D0-F4078DE90686}" srcOrd="1" destOrd="0" presId="urn:microsoft.com/office/officeart/2005/8/layout/list1"/>
    <dgm:cxn modelId="{BD84729A-3534-4862-85DA-AF3128C55A3D}" type="presParOf" srcId="{F0124063-32F2-44D2-AEAE-822FA1826150}" destId="{20D7F672-4D53-4B04-8F23-DC9640645BC7}" srcOrd="17" destOrd="0" presId="urn:microsoft.com/office/officeart/2005/8/layout/list1"/>
    <dgm:cxn modelId="{41527022-5F6E-4FFA-B10D-028AF9A56247}" type="presParOf" srcId="{F0124063-32F2-44D2-AEAE-822FA1826150}" destId="{EB57C144-48F9-4A0A-AA77-D5ABC6839EC6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970491-6844-4CC8-AB66-2A1410BA1186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86C2D5-BA64-41E6-A374-A699BDFEDB98}">
      <dgm:prSet phldrT="[Текст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To`garak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ishini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rivojlantirish</a:t>
          </a:r>
          <a:r>
            <a:rPr lang="en-US" b="1" dirty="0" smtClean="0">
              <a:solidFill>
                <a:schemeClr val="tx1"/>
              </a:solidFill>
            </a:rPr>
            <a:t>   </a:t>
          </a:r>
          <a:endParaRPr lang="ru-RU" b="1" dirty="0">
            <a:solidFill>
              <a:schemeClr val="tx1"/>
            </a:solidFill>
          </a:endParaRPr>
        </a:p>
      </dgm:t>
    </dgm:pt>
    <dgm:pt modelId="{E1D74735-64DF-4328-88FF-2F774B98501B}" type="parTrans" cxnId="{834C05E1-D737-48A3-A46F-F7BD988BC8B5}">
      <dgm:prSet/>
      <dgm:spPr/>
      <dgm:t>
        <a:bodyPr/>
        <a:lstStyle/>
        <a:p>
          <a:endParaRPr lang="ru-RU"/>
        </a:p>
      </dgm:t>
    </dgm:pt>
    <dgm:pt modelId="{6FF64B2A-4DC2-4C52-AE04-B3670F5DC7EB}" type="sibTrans" cxnId="{834C05E1-D737-48A3-A46F-F7BD988BC8B5}">
      <dgm:prSet/>
      <dgm:spPr/>
      <dgm:t>
        <a:bodyPr/>
        <a:lstStyle/>
        <a:p>
          <a:endParaRPr lang="ru-RU"/>
        </a:p>
      </dgm:t>
    </dgm:pt>
    <dgm:pt modelId="{66E43C49-F5BE-465E-B991-8CB5385D2A5C}">
      <dgm:prSet phldrT="[Текст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fantaziyani</a:t>
          </a:r>
          <a:endParaRPr lang="ru-RU" sz="2000" b="1" dirty="0">
            <a:solidFill>
              <a:schemeClr val="tx1"/>
            </a:solidFill>
          </a:endParaRPr>
        </a:p>
      </dgm:t>
    </dgm:pt>
    <dgm:pt modelId="{E53A8BCD-6C22-4D1D-9773-10B56C1FC3D4}" type="parTrans" cxnId="{1553B762-277E-4AA4-BED7-4D4373DECDA8}">
      <dgm:prSet/>
      <dgm:spPr/>
      <dgm:t>
        <a:bodyPr/>
        <a:lstStyle/>
        <a:p>
          <a:endParaRPr lang="ru-RU"/>
        </a:p>
      </dgm:t>
    </dgm:pt>
    <dgm:pt modelId="{CC2DD65D-108A-4D1C-BA83-576E4D45EA34}" type="sibTrans" cxnId="{1553B762-277E-4AA4-BED7-4D4373DECDA8}">
      <dgm:prSet/>
      <dgm:spPr/>
      <dgm:t>
        <a:bodyPr/>
        <a:lstStyle/>
        <a:p>
          <a:endParaRPr lang="ru-RU"/>
        </a:p>
      </dgm:t>
    </dgm:pt>
    <dgm:pt modelId="{3E15EDBC-CD6C-448F-BFD3-5FDFF3078E77}">
      <dgm:prSet phldrT="[Текст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</a:rPr>
            <a:t>ijodkorlik</a:t>
          </a:r>
          <a:endParaRPr lang="ru-RU" sz="1800" b="1" dirty="0">
            <a:solidFill>
              <a:schemeClr val="tx1"/>
            </a:solidFill>
          </a:endParaRPr>
        </a:p>
      </dgm:t>
    </dgm:pt>
    <dgm:pt modelId="{39DB1E02-0ACC-4D5B-A355-00ACE7843A68}" type="parTrans" cxnId="{A1A1FF53-3EAF-4348-AA60-64F0A2C8205F}">
      <dgm:prSet/>
      <dgm:spPr/>
      <dgm:t>
        <a:bodyPr/>
        <a:lstStyle/>
        <a:p>
          <a:endParaRPr lang="ru-RU"/>
        </a:p>
      </dgm:t>
    </dgm:pt>
    <dgm:pt modelId="{BF0EF8FC-D67C-440F-A231-2177104792F8}" type="sibTrans" cxnId="{A1A1FF53-3EAF-4348-AA60-64F0A2C8205F}">
      <dgm:prSet/>
      <dgm:spPr/>
      <dgm:t>
        <a:bodyPr/>
        <a:lstStyle/>
        <a:p>
          <a:endParaRPr lang="ru-RU"/>
        </a:p>
      </dgm:t>
    </dgm:pt>
    <dgm:pt modelId="{9E3F9894-32FA-4ABB-8D53-0B12B7D85C8C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</a:rPr>
            <a:t>xotiralarini</a:t>
          </a:r>
          <a:endParaRPr lang="ru-RU" sz="1800" b="1" dirty="0">
            <a:solidFill>
              <a:schemeClr val="tx1"/>
            </a:solidFill>
          </a:endParaRPr>
        </a:p>
      </dgm:t>
    </dgm:pt>
    <dgm:pt modelId="{C5C584FE-78AA-4F5A-8BCB-BA0D53142EA7}" type="parTrans" cxnId="{5AFBE70B-31C2-4512-BA52-753CE5520B25}">
      <dgm:prSet/>
      <dgm:spPr/>
      <dgm:t>
        <a:bodyPr/>
        <a:lstStyle/>
        <a:p>
          <a:endParaRPr lang="ru-RU"/>
        </a:p>
      </dgm:t>
    </dgm:pt>
    <dgm:pt modelId="{7E54C230-3F00-4415-A1B7-337D8F5C95C1}" type="sibTrans" cxnId="{5AFBE70B-31C2-4512-BA52-753CE5520B25}">
      <dgm:prSet/>
      <dgm:spPr/>
      <dgm:t>
        <a:bodyPr/>
        <a:lstStyle/>
        <a:p>
          <a:endParaRPr lang="ru-RU"/>
        </a:p>
      </dgm:t>
    </dgm:pt>
    <dgm:pt modelId="{8A06D247-186E-4F47-82ED-075699DE3CE0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800" b="1" dirty="0" err="1" smtClean="0">
              <a:solidFill>
                <a:schemeClr val="tx1"/>
              </a:solidFill>
            </a:rPr>
            <a:t>tasavvurini</a:t>
          </a:r>
          <a:endParaRPr lang="ru-RU" sz="1800" b="1" dirty="0">
            <a:solidFill>
              <a:schemeClr val="tx1"/>
            </a:solidFill>
          </a:endParaRPr>
        </a:p>
      </dgm:t>
    </dgm:pt>
    <dgm:pt modelId="{13E2A20B-D809-4288-A501-0B98D8F00082}" type="parTrans" cxnId="{B7C164FC-C028-4608-ACDD-1BE36AF75B8F}">
      <dgm:prSet/>
      <dgm:spPr/>
      <dgm:t>
        <a:bodyPr/>
        <a:lstStyle/>
        <a:p>
          <a:endParaRPr lang="ru-RU"/>
        </a:p>
      </dgm:t>
    </dgm:pt>
    <dgm:pt modelId="{C6E3ACB9-ECAB-414F-B231-9978AF921607}" type="sibTrans" cxnId="{B7C164FC-C028-4608-ACDD-1BE36AF75B8F}">
      <dgm:prSet/>
      <dgm:spPr/>
      <dgm:t>
        <a:bodyPr/>
        <a:lstStyle/>
        <a:p>
          <a:endParaRPr lang="ru-RU"/>
        </a:p>
      </dgm:t>
    </dgm:pt>
    <dgm:pt modelId="{64655779-8831-4131-8E2D-7932BD2A1664}" type="pres">
      <dgm:prSet presAssocID="{54970491-6844-4CC8-AB66-2A1410BA118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01761F-3E6E-4ED3-86A2-BE00F8D25A91}" type="pres">
      <dgm:prSet presAssocID="{2986C2D5-BA64-41E6-A374-A699BDFEDB98}" presName="centerShape" presStyleLbl="node0" presStyleIdx="0" presStyleCnt="1" custScaleX="150982" custScaleY="78899" custLinFactNeighborX="-57146" custLinFactNeighborY="-44597"/>
      <dgm:spPr/>
      <dgm:t>
        <a:bodyPr/>
        <a:lstStyle/>
        <a:p>
          <a:endParaRPr lang="ru-RU"/>
        </a:p>
      </dgm:t>
    </dgm:pt>
    <dgm:pt modelId="{00461F1A-C0E8-4B5B-A5C5-C1D8B91ECE02}" type="pres">
      <dgm:prSet presAssocID="{E53A8BCD-6C22-4D1D-9773-10B56C1FC3D4}" presName="Name9" presStyleLbl="parChTrans1D2" presStyleIdx="0" presStyleCnt="4"/>
      <dgm:spPr/>
      <dgm:t>
        <a:bodyPr/>
        <a:lstStyle/>
        <a:p>
          <a:endParaRPr lang="ru-RU"/>
        </a:p>
      </dgm:t>
    </dgm:pt>
    <dgm:pt modelId="{9E96B3CD-EBCF-4013-BE3F-C89E2BC3D71F}" type="pres">
      <dgm:prSet presAssocID="{E53A8BCD-6C22-4D1D-9773-10B56C1FC3D4}" presName="connTx" presStyleLbl="parChTrans1D2" presStyleIdx="0" presStyleCnt="4"/>
      <dgm:spPr/>
      <dgm:t>
        <a:bodyPr/>
        <a:lstStyle/>
        <a:p>
          <a:endParaRPr lang="ru-RU"/>
        </a:p>
      </dgm:t>
    </dgm:pt>
    <dgm:pt modelId="{6260382D-BDB0-4D4D-8814-235C89772509}" type="pres">
      <dgm:prSet presAssocID="{66E43C49-F5BE-465E-B991-8CB5385D2A5C}" presName="node" presStyleLbl="node1" presStyleIdx="0" presStyleCnt="4" custScaleX="116234" custScaleY="62685" custRadScaleRad="40103" custRadScaleInc="-82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1596F5-E46C-44C3-AF7B-35EBBD7387FE}" type="pres">
      <dgm:prSet presAssocID="{39DB1E02-0ACC-4D5B-A355-00ACE7843A68}" presName="Name9" presStyleLbl="parChTrans1D2" presStyleIdx="1" presStyleCnt="4"/>
      <dgm:spPr/>
      <dgm:t>
        <a:bodyPr/>
        <a:lstStyle/>
        <a:p>
          <a:endParaRPr lang="ru-RU"/>
        </a:p>
      </dgm:t>
    </dgm:pt>
    <dgm:pt modelId="{6701F5E4-8566-4045-B8ED-75A8E67CDE71}" type="pres">
      <dgm:prSet presAssocID="{39DB1E02-0ACC-4D5B-A355-00ACE7843A68}" presName="connTx" presStyleLbl="parChTrans1D2" presStyleIdx="1" presStyleCnt="4"/>
      <dgm:spPr/>
      <dgm:t>
        <a:bodyPr/>
        <a:lstStyle/>
        <a:p>
          <a:endParaRPr lang="ru-RU"/>
        </a:p>
      </dgm:t>
    </dgm:pt>
    <dgm:pt modelId="{E26B7A03-EC8A-4051-AA40-BA7B524E79BE}" type="pres">
      <dgm:prSet presAssocID="{3E15EDBC-CD6C-448F-BFD3-5FDFF3078E77}" presName="node" presStyleLbl="node1" presStyleIdx="1" presStyleCnt="4" custScaleX="123114" custScaleY="56388" custRadScaleRad="44555" custRadScaleInc="2641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364D6E-AFFD-4938-AC2B-FBE7CD0FAE77}" type="pres">
      <dgm:prSet presAssocID="{C5C584FE-78AA-4F5A-8BCB-BA0D53142EA7}" presName="Name9" presStyleLbl="parChTrans1D2" presStyleIdx="2" presStyleCnt="4"/>
      <dgm:spPr/>
      <dgm:t>
        <a:bodyPr/>
        <a:lstStyle/>
        <a:p>
          <a:endParaRPr lang="ru-RU"/>
        </a:p>
      </dgm:t>
    </dgm:pt>
    <dgm:pt modelId="{5A749601-F255-40CB-BF3A-BE505D244ABA}" type="pres">
      <dgm:prSet presAssocID="{C5C584FE-78AA-4F5A-8BCB-BA0D53142EA7}" presName="connTx" presStyleLbl="parChTrans1D2" presStyleIdx="2" presStyleCnt="4"/>
      <dgm:spPr/>
      <dgm:t>
        <a:bodyPr/>
        <a:lstStyle/>
        <a:p>
          <a:endParaRPr lang="ru-RU"/>
        </a:p>
      </dgm:t>
    </dgm:pt>
    <dgm:pt modelId="{901F7C31-60B0-498B-9E65-7E59D1C93BF9}" type="pres">
      <dgm:prSet presAssocID="{9E3F9894-32FA-4ABB-8D53-0B12B7D85C8C}" presName="node" presStyleLbl="node1" presStyleIdx="2" presStyleCnt="4" custScaleX="106963" custScaleY="57413" custRadScaleRad="123133" custRadScaleInc="135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987F7-21A2-4CFB-9629-DFF746359BEB}" type="pres">
      <dgm:prSet presAssocID="{13E2A20B-D809-4288-A501-0B98D8F00082}" presName="Name9" presStyleLbl="parChTrans1D2" presStyleIdx="3" presStyleCnt="4"/>
      <dgm:spPr/>
      <dgm:t>
        <a:bodyPr/>
        <a:lstStyle/>
        <a:p>
          <a:endParaRPr lang="ru-RU"/>
        </a:p>
      </dgm:t>
    </dgm:pt>
    <dgm:pt modelId="{C61BE25A-BB2A-4ED3-A319-3ECADE329F31}" type="pres">
      <dgm:prSet presAssocID="{13E2A20B-D809-4288-A501-0B98D8F00082}" presName="connTx" presStyleLbl="parChTrans1D2" presStyleIdx="3" presStyleCnt="4"/>
      <dgm:spPr/>
      <dgm:t>
        <a:bodyPr/>
        <a:lstStyle/>
        <a:p>
          <a:endParaRPr lang="ru-RU"/>
        </a:p>
      </dgm:t>
    </dgm:pt>
    <dgm:pt modelId="{F66A7497-DAAD-46A3-AEF1-35E914D3E25D}" type="pres">
      <dgm:prSet presAssocID="{8A06D247-186E-4F47-82ED-075699DE3CE0}" presName="node" presStyleLbl="node1" presStyleIdx="3" presStyleCnt="4" custScaleX="107826" custScaleY="67072" custRadScaleRad="185710" custRadScaleInc="-8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C1487F-118A-4458-ACC9-EE4E3C031F12}" type="presOf" srcId="{8A06D247-186E-4F47-82ED-075699DE3CE0}" destId="{F66A7497-DAAD-46A3-AEF1-35E914D3E25D}" srcOrd="0" destOrd="0" presId="urn:microsoft.com/office/officeart/2005/8/layout/radial1"/>
    <dgm:cxn modelId="{A1A1FF53-3EAF-4348-AA60-64F0A2C8205F}" srcId="{2986C2D5-BA64-41E6-A374-A699BDFEDB98}" destId="{3E15EDBC-CD6C-448F-BFD3-5FDFF3078E77}" srcOrd="1" destOrd="0" parTransId="{39DB1E02-0ACC-4D5B-A355-00ACE7843A68}" sibTransId="{BF0EF8FC-D67C-440F-A231-2177104792F8}"/>
    <dgm:cxn modelId="{5AFBE70B-31C2-4512-BA52-753CE5520B25}" srcId="{2986C2D5-BA64-41E6-A374-A699BDFEDB98}" destId="{9E3F9894-32FA-4ABB-8D53-0B12B7D85C8C}" srcOrd="2" destOrd="0" parTransId="{C5C584FE-78AA-4F5A-8BCB-BA0D53142EA7}" sibTransId="{7E54C230-3F00-4415-A1B7-337D8F5C95C1}"/>
    <dgm:cxn modelId="{B7C164FC-C028-4608-ACDD-1BE36AF75B8F}" srcId="{2986C2D5-BA64-41E6-A374-A699BDFEDB98}" destId="{8A06D247-186E-4F47-82ED-075699DE3CE0}" srcOrd="3" destOrd="0" parTransId="{13E2A20B-D809-4288-A501-0B98D8F00082}" sibTransId="{C6E3ACB9-ECAB-414F-B231-9978AF921607}"/>
    <dgm:cxn modelId="{A251C04F-2DF0-4F11-89A5-44503A5E64F6}" type="presOf" srcId="{39DB1E02-0ACC-4D5B-A355-00ACE7843A68}" destId="{1B1596F5-E46C-44C3-AF7B-35EBBD7387FE}" srcOrd="0" destOrd="0" presId="urn:microsoft.com/office/officeart/2005/8/layout/radial1"/>
    <dgm:cxn modelId="{C299C9C3-F8B2-4E79-A692-5F688F65F177}" type="presOf" srcId="{C5C584FE-78AA-4F5A-8BCB-BA0D53142EA7}" destId="{C9364D6E-AFFD-4938-AC2B-FBE7CD0FAE77}" srcOrd="0" destOrd="0" presId="urn:microsoft.com/office/officeart/2005/8/layout/radial1"/>
    <dgm:cxn modelId="{35B016D1-A7E1-4542-A4B0-7484F991723F}" type="presOf" srcId="{3E15EDBC-CD6C-448F-BFD3-5FDFF3078E77}" destId="{E26B7A03-EC8A-4051-AA40-BA7B524E79BE}" srcOrd="0" destOrd="0" presId="urn:microsoft.com/office/officeart/2005/8/layout/radial1"/>
    <dgm:cxn modelId="{8D7E582C-DECD-434E-B10D-01A5CC874010}" type="presOf" srcId="{66E43C49-F5BE-465E-B991-8CB5385D2A5C}" destId="{6260382D-BDB0-4D4D-8814-235C89772509}" srcOrd="0" destOrd="0" presId="urn:microsoft.com/office/officeart/2005/8/layout/radial1"/>
    <dgm:cxn modelId="{715992D6-64C6-4E19-B096-DAE1B3BFA563}" type="presOf" srcId="{E53A8BCD-6C22-4D1D-9773-10B56C1FC3D4}" destId="{00461F1A-C0E8-4B5B-A5C5-C1D8B91ECE02}" srcOrd="0" destOrd="0" presId="urn:microsoft.com/office/officeart/2005/8/layout/radial1"/>
    <dgm:cxn modelId="{BA933CB9-EEC9-4B00-A43E-F77D4E7125AD}" type="presOf" srcId="{13E2A20B-D809-4288-A501-0B98D8F00082}" destId="{AAF987F7-21A2-4CFB-9629-DFF746359BEB}" srcOrd="0" destOrd="0" presId="urn:microsoft.com/office/officeart/2005/8/layout/radial1"/>
    <dgm:cxn modelId="{1553B762-277E-4AA4-BED7-4D4373DECDA8}" srcId="{2986C2D5-BA64-41E6-A374-A699BDFEDB98}" destId="{66E43C49-F5BE-465E-B991-8CB5385D2A5C}" srcOrd="0" destOrd="0" parTransId="{E53A8BCD-6C22-4D1D-9773-10B56C1FC3D4}" sibTransId="{CC2DD65D-108A-4D1C-BA83-576E4D45EA34}"/>
    <dgm:cxn modelId="{834C05E1-D737-48A3-A46F-F7BD988BC8B5}" srcId="{54970491-6844-4CC8-AB66-2A1410BA1186}" destId="{2986C2D5-BA64-41E6-A374-A699BDFEDB98}" srcOrd="0" destOrd="0" parTransId="{E1D74735-64DF-4328-88FF-2F774B98501B}" sibTransId="{6FF64B2A-4DC2-4C52-AE04-B3670F5DC7EB}"/>
    <dgm:cxn modelId="{070CC253-7A2A-4782-AD07-1999E164222F}" type="presOf" srcId="{C5C584FE-78AA-4F5A-8BCB-BA0D53142EA7}" destId="{5A749601-F255-40CB-BF3A-BE505D244ABA}" srcOrd="1" destOrd="0" presId="urn:microsoft.com/office/officeart/2005/8/layout/radial1"/>
    <dgm:cxn modelId="{65575D4C-BDE9-4CC9-ACEE-57200AAE8575}" type="presOf" srcId="{13E2A20B-D809-4288-A501-0B98D8F00082}" destId="{C61BE25A-BB2A-4ED3-A319-3ECADE329F31}" srcOrd="1" destOrd="0" presId="urn:microsoft.com/office/officeart/2005/8/layout/radial1"/>
    <dgm:cxn modelId="{A63B1202-9C32-4FEE-BDC4-F8DEE2C0FD05}" type="presOf" srcId="{39DB1E02-0ACC-4D5B-A355-00ACE7843A68}" destId="{6701F5E4-8566-4045-B8ED-75A8E67CDE71}" srcOrd="1" destOrd="0" presId="urn:microsoft.com/office/officeart/2005/8/layout/radial1"/>
    <dgm:cxn modelId="{372D67A0-2780-4550-ABC1-F933BABC1C1C}" type="presOf" srcId="{2986C2D5-BA64-41E6-A374-A699BDFEDB98}" destId="{8D01761F-3E6E-4ED3-86A2-BE00F8D25A91}" srcOrd="0" destOrd="0" presId="urn:microsoft.com/office/officeart/2005/8/layout/radial1"/>
    <dgm:cxn modelId="{75BFCF6D-05FF-475D-A63C-7DFD064941CE}" type="presOf" srcId="{9E3F9894-32FA-4ABB-8D53-0B12B7D85C8C}" destId="{901F7C31-60B0-498B-9E65-7E59D1C93BF9}" srcOrd="0" destOrd="0" presId="urn:microsoft.com/office/officeart/2005/8/layout/radial1"/>
    <dgm:cxn modelId="{7D427BA3-728A-4E8F-B2F9-55AAF268BD34}" type="presOf" srcId="{E53A8BCD-6C22-4D1D-9773-10B56C1FC3D4}" destId="{9E96B3CD-EBCF-4013-BE3F-C89E2BC3D71F}" srcOrd="1" destOrd="0" presId="urn:microsoft.com/office/officeart/2005/8/layout/radial1"/>
    <dgm:cxn modelId="{A05CFA22-A701-4C8C-8444-2E97647A1AA2}" type="presOf" srcId="{54970491-6844-4CC8-AB66-2A1410BA1186}" destId="{64655779-8831-4131-8E2D-7932BD2A1664}" srcOrd="0" destOrd="0" presId="urn:microsoft.com/office/officeart/2005/8/layout/radial1"/>
    <dgm:cxn modelId="{2732AF22-3692-4755-A347-EC6DDC4EBD45}" type="presParOf" srcId="{64655779-8831-4131-8E2D-7932BD2A1664}" destId="{8D01761F-3E6E-4ED3-86A2-BE00F8D25A91}" srcOrd="0" destOrd="0" presId="urn:microsoft.com/office/officeart/2005/8/layout/radial1"/>
    <dgm:cxn modelId="{42F32743-4A87-4EFA-902F-C20A6F10ADF3}" type="presParOf" srcId="{64655779-8831-4131-8E2D-7932BD2A1664}" destId="{00461F1A-C0E8-4B5B-A5C5-C1D8B91ECE02}" srcOrd="1" destOrd="0" presId="urn:microsoft.com/office/officeart/2005/8/layout/radial1"/>
    <dgm:cxn modelId="{535123A5-E5A1-4471-9B84-7F25FDE0C23C}" type="presParOf" srcId="{00461F1A-C0E8-4B5B-A5C5-C1D8B91ECE02}" destId="{9E96B3CD-EBCF-4013-BE3F-C89E2BC3D71F}" srcOrd="0" destOrd="0" presId="urn:microsoft.com/office/officeart/2005/8/layout/radial1"/>
    <dgm:cxn modelId="{E53313F9-F026-43C8-AB36-62E35B6E9FB5}" type="presParOf" srcId="{64655779-8831-4131-8E2D-7932BD2A1664}" destId="{6260382D-BDB0-4D4D-8814-235C89772509}" srcOrd="2" destOrd="0" presId="urn:microsoft.com/office/officeart/2005/8/layout/radial1"/>
    <dgm:cxn modelId="{5382B090-F07C-4868-9005-615B1CAF04BF}" type="presParOf" srcId="{64655779-8831-4131-8E2D-7932BD2A1664}" destId="{1B1596F5-E46C-44C3-AF7B-35EBBD7387FE}" srcOrd="3" destOrd="0" presId="urn:microsoft.com/office/officeart/2005/8/layout/radial1"/>
    <dgm:cxn modelId="{9E42EE09-8EA8-4ECC-B052-1D01887E2115}" type="presParOf" srcId="{1B1596F5-E46C-44C3-AF7B-35EBBD7387FE}" destId="{6701F5E4-8566-4045-B8ED-75A8E67CDE71}" srcOrd="0" destOrd="0" presId="urn:microsoft.com/office/officeart/2005/8/layout/radial1"/>
    <dgm:cxn modelId="{7DDC5A56-1098-4E03-9238-CC25EFFC39CC}" type="presParOf" srcId="{64655779-8831-4131-8E2D-7932BD2A1664}" destId="{E26B7A03-EC8A-4051-AA40-BA7B524E79BE}" srcOrd="4" destOrd="0" presId="urn:microsoft.com/office/officeart/2005/8/layout/radial1"/>
    <dgm:cxn modelId="{BB433005-A6D0-4BA7-A386-33535779AFAE}" type="presParOf" srcId="{64655779-8831-4131-8E2D-7932BD2A1664}" destId="{C9364D6E-AFFD-4938-AC2B-FBE7CD0FAE77}" srcOrd="5" destOrd="0" presId="urn:microsoft.com/office/officeart/2005/8/layout/radial1"/>
    <dgm:cxn modelId="{21E2AF65-11CD-48E1-896D-2A76F9A8F6A5}" type="presParOf" srcId="{C9364D6E-AFFD-4938-AC2B-FBE7CD0FAE77}" destId="{5A749601-F255-40CB-BF3A-BE505D244ABA}" srcOrd="0" destOrd="0" presId="urn:microsoft.com/office/officeart/2005/8/layout/radial1"/>
    <dgm:cxn modelId="{EB65F925-FA52-43DF-99FD-5C2F8A88C84D}" type="presParOf" srcId="{64655779-8831-4131-8E2D-7932BD2A1664}" destId="{901F7C31-60B0-498B-9E65-7E59D1C93BF9}" srcOrd="6" destOrd="0" presId="urn:microsoft.com/office/officeart/2005/8/layout/radial1"/>
    <dgm:cxn modelId="{1569E935-D086-41C2-A316-8898C2A864E4}" type="presParOf" srcId="{64655779-8831-4131-8E2D-7932BD2A1664}" destId="{AAF987F7-21A2-4CFB-9629-DFF746359BEB}" srcOrd="7" destOrd="0" presId="urn:microsoft.com/office/officeart/2005/8/layout/radial1"/>
    <dgm:cxn modelId="{DC0BD411-726C-42B8-A49E-9E6244453BF5}" type="presParOf" srcId="{AAF987F7-21A2-4CFB-9629-DFF746359BEB}" destId="{C61BE25A-BB2A-4ED3-A319-3ECADE329F31}" srcOrd="0" destOrd="0" presId="urn:microsoft.com/office/officeart/2005/8/layout/radial1"/>
    <dgm:cxn modelId="{60C73C1D-2B3C-478E-B44C-52821E7F5AB2}" type="presParOf" srcId="{64655779-8831-4131-8E2D-7932BD2A1664}" destId="{F66A7497-DAAD-46A3-AEF1-35E914D3E25D}" srcOrd="8" destOrd="0" presId="urn:microsoft.com/office/officeart/2005/8/layout/radial1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E7DC0FF-5E21-49A8-BC27-D63F68991A33}" type="doc">
      <dgm:prSet loTypeId="urn:microsoft.com/office/officeart/2005/8/layout/cycle3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199B5B-6BA8-4988-91A3-1DB582113A88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 XAYOTNING  XAQIQIYLIK PRINTSIPI</a:t>
          </a:r>
          <a:endParaRPr lang="ru-RU" dirty="0"/>
        </a:p>
      </dgm:t>
    </dgm:pt>
    <dgm:pt modelId="{7992FCF2-4748-4032-89AA-C3F34AD0F610}" type="parTrans" cxnId="{137DDF3D-F7ED-4300-9D12-FC6D9E451D65}">
      <dgm:prSet/>
      <dgm:spPr/>
      <dgm:t>
        <a:bodyPr/>
        <a:lstStyle/>
        <a:p>
          <a:endParaRPr lang="ru-RU"/>
        </a:p>
      </dgm:t>
    </dgm:pt>
    <dgm:pt modelId="{70A02AF6-45B9-416B-A6A7-1C5AADCE3DD9}" type="sibTrans" cxnId="{137DDF3D-F7ED-4300-9D12-FC6D9E451D65}">
      <dgm:prSet/>
      <dgm:spPr/>
      <dgm:t>
        <a:bodyPr/>
        <a:lstStyle/>
        <a:p>
          <a:endParaRPr lang="ru-RU"/>
        </a:p>
      </dgm:t>
    </dgm:pt>
    <dgm:pt modelId="{5ABA18D3-10A9-48AA-9B67-47574B21B2D5}">
      <dgm:prSet phldrT="[Текст]"/>
      <dgm:spPr/>
      <dgm:t>
        <a:bodyPr/>
        <a:lstStyle/>
        <a:p>
          <a:r>
            <a:rPr lang="en-US" dirty="0" smtClean="0"/>
            <a:t>TABIIYLIK PRINTSIPI</a:t>
          </a:r>
          <a:endParaRPr lang="ru-RU" dirty="0"/>
        </a:p>
      </dgm:t>
    </dgm:pt>
    <dgm:pt modelId="{508877F1-4D76-4BBE-9C62-1365E5ECB5E8}" type="parTrans" cxnId="{FF47C59F-12E1-4417-9930-A690DA379A0D}">
      <dgm:prSet/>
      <dgm:spPr/>
      <dgm:t>
        <a:bodyPr/>
        <a:lstStyle/>
        <a:p>
          <a:endParaRPr lang="ru-RU"/>
        </a:p>
      </dgm:t>
    </dgm:pt>
    <dgm:pt modelId="{032B680B-C1C5-4C9F-B2F9-4A8DAA2A73D5}" type="sibTrans" cxnId="{FF47C59F-12E1-4417-9930-A690DA379A0D}">
      <dgm:prSet/>
      <dgm:spPr/>
      <dgm:t>
        <a:bodyPr/>
        <a:lstStyle/>
        <a:p>
          <a:endParaRPr lang="ru-RU"/>
        </a:p>
      </dgm:t>
    </dgm:pt>
    <dgm:pt modelId="{6C8EDF36-31DA-4C05-83E5-CEC0CDAAC4D1}">
      <dgm:prSet phldrT="[Текст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en-US" dirty="0" smtClean="0"/>
            <a:t>BERILGANVAZIFADAN TASHQARI PRINTSIPI</a:t>
          </a:r>
          <a:endParaRPr lang="ru-RU" dirty="0"/>
        </a:p>
      </dgm:t>
    </dgm:pt>
    <dgm:pt modelId="{717BEDC6-F773-44F2-83FF-028C06AEBB04}" type="parTrans" cxnId="{18C8757A-B9EB-42AA-8A23-245B0FE1DDDE}">
      <dgm:prSet/>
      <dgm:spPr/>
      <dgm:t>
        <a:bodyPr/>
        <a:lstStyle/>
        <a:p>
          <a:endParaRPr lang="ru-RU"/>
        </a:p>
      </dgm:t>
    </dgm:pt>
    <dgm:pt modelId="{AD16DEAE-F8DA-48F2-A534-1567EC518EE5}" type="sibTrans" cxnId="{18C8757A-B9EB-42AA-8A23-245B0FE1DDDE}">
      <dgm:prSet/>
      <dgm:spPr/>
      <dgm:t>
        <a:bodyPr/>
        <a:lstStyle/>
        <a:p>
          <a:endParaRPr lang="ru-RU"/>
        </a:p>
      </dgm:t>
    </dgm:pt>
    <dgm:pt modelId="{7E9B91F1-8827-4642-8A1D-C48D5A7543DC}">
      <dgm:prSet phldrT="[Текст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en-US" dirty="0" smtClean="0"/>
            <a:t>FAOL XARAKATLAR  PRINTSIPI </a:t>
          </a:r>
          <a:endParaRPr lang="ru-RU" dirty="0"/>
        </a:p>
      </dgm:t>
    </dgm:pt>
    <dgm:pt modelId="{69B808DD-56E7-469E-9DA4-5742C729EB0B}" type="parTrans" cxnId="{2588457C-89D6-4947-9213-BD5D8DC9CAC9}">
      <dgm:prSet/>
      <dgm:spPr/>
      <dgm:t>
        <a:bodyPr/>
        <a:lstStyle/>
        <a:p>
          <a:endParaRPr lang="ru-RU"/>
        </a:p>
      </dgm:t>
    </dgm:pt>
    <dgm:pt modelId="{04A86B97-2906-4556-B9DF-5441040576DB}" type="sibTrans" cxnId="{2588457C-89D6-4947-9213-BD5D8DC9CAC9}">
      <dgm:prSet/>
      <dgm:spPr/>
      <dgm:t>
        <a:bodyPr/>
        <a:lstStyle/>
        <a:p>
          <a:endParaRPr lang="ru-RU"/>
        </a:p>
      </dgm:t>
    </dgm:pt>
    <dgm:pt modelId="{F5B68013-F168-4BDD-94D7-B2C3D8D3C55B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/>
            <a:t>IFODAVIYLIK PRINTSIPI</a:t>
          </a:r>
          <a:endParaRPr lang="ru-RU" dirty="0"/>
        </a:p>
      </dgm:t>
    </dgm:pt>
    <dgm:pt modelId="{EAF3CF5A-9306-4EFE-93B8-2D5F1327C600}" type="parTrans" cxnId="{E397473D-7458-41DF-9868-D9017D06312C}">
      <dgm:prSet/>
      <dgm:spPr/>
      <dgm:t>
        <a:bodyPr/>
        <a:lstStyle/>
        <a:p>
          <a:endParaRPr lang="ru-RU"/>
        </a:p>
      </dgm:t>
    </dgm:pt>
    <dgm:pt modelId="{FF746B4D-FEE2-4A39-A1B7-7C95997D1844}" type="sibTrans" cxnId="{E397473D-7458-41DF-9868-D9017D06312C}">
      <dgm:prSet/>
      <dgm:spPr/>
      <dgm:t>
        <a:bodyPr/>
        <a:lstStyle/>
        <a:p>
          <a:endParaRPr lang="ru-RU"/>
        </a:p>
      </dgm:t>
    </dgm:pt>
    <dgm:pt modelId="{38335BAC-690E-4579-9A57-2255B97A8854}" type="pres">
      <dgm:prSet presAssocID="{CE7DC0FF-5E21-49A8-BC27-D63F68991A3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D8FD32-6003-407D-9241-D0250984F7A6}" type="pres">
      <dgm:prSet presAssocID="{CE7DC0FF-5E21-49A8-BC27-D63F68991A33}" presName="cycle" presStyleCnt="0"/>
      <dgm:spPr/>
    </dgm:pt>
    <dgm:pt modelId="{DC93AD87-0ECC-4E80-B028-A0D494A971FC}" type="pres">
      <dgm:prSet presAssocID="{CC199B5B-6BA8-4988-91A3-1DB582113A88}" presName="nodeFirstNode" presStyleLbl="node1" presStyleIdx="0" presStyleCnt="5" custScaleX="117263" custScaleY="1305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4E5B9-DD0C-4F05-B8D1-87A395853210}" type="pres">
      <dgm:prSet presAssocID="{70A02AF6-45B9-416B-A6A7-1C5AADCE3DD9}" presName="sibTransFirstNode" presStyleLbl="bgShp" presStyleIdx="0" presStyleCnt="1" custAng="7879186" custFlipVert="1" custScaleX="30277" custScaleY="1133" custLinFactNeighborX="60799" custLinFactNeighborY="-43683"/>
      <dgm:spPr>
        <a:prstGeom prst="curvedDownArrow">
          <a:avLst/>
        </a:prstGeom>
      </dgm:spPr>
      <dgm:t>
        <a:bodyPr/>
        <a:lstStyle/>
        <a:p>
          <a:endParaRPr lang="ru-RU"/>
        </a:p>
      </dgm:t>
    </dgm:pt>
    <dgm:pt modelId="{C1920F84-AFA7-4F77-9837-12E847B446B9}" type="pres">
      <dgm:prSet presAssocID="{6C8EDF36-31DA-4C05-83E5-CEC0CDAAC4D1}" presName="nodeFollowingNodes" presStyleLbl="node1" presStyleIdx="1" presStyleCnt="5" custScaleX="121403" custScaleY="131024" custRadScaleRad="176089" custRadScaleInc="49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03721-8563-44DD-991E-933FAEF32CD8}" type="pres">
      <dgm:prSet presAssocID="{7E9B91F1-8827-4642-8A1D-C48D5A7543DC}" presName="nodeFollowingNodes" presStyleLbl="node1" presStyleIdx="2" presStyleCnt="5" custScaleX="124493" custScaleY="111927" custRadScaleRad="134693" custRadScaleInc="-33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D3DB5-5CB7-4B1E-A6A5-24D9F191748B}" type="pres">
      <dgm:prSet presAssocID="{5ABA18D3-10A9-48AA-9B67-47574B21B2D5}" presName="nodeFollowingNodes" presStyleLbl="node1" presStyleIdx="3" presStyleCnt="5" custScaleX="124494" custScaleY="124549" custRadScaleRad="127890" custRadScaleInc="334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8CDD66-4E37-45D1-9B6D-7253E6DB8A1D}" type="pres">
      <dgm:prSet presAssocID="{F5B68013-F168-4BDD-94D7-B2C3D8D3C55B}" presName="nodeFollowingNodes" presStyleLbl="node1" presStyleIdx="4" presStyleCnt="5" custScaleX="113705" custScaleY="151953" custRadScaleRad="151604" custRadScaleInc="-8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C8757A-B9EB-42AA-8A23-245B0FE1DDDE}" srcId="{CE7DC0FF-5E21-49A8-BC27-D63F68991A33}" destId="{6C8EDF36-31DA-4C05-83E5-CEC0CDAAC4D1}" srcOrd="1" destOrd="0" parTransId="{717BEDC6-F773-44F2-83FF-028C06AEBB04}" sibTransId="{AD16DEAE-F8DA-48F2-A534-1567EC518EE5}"/>
    <dgm:cxn modelId="{D0032131-9174-4171-A369-9C801224666A}" type="presOf" srcId="{5ABA18D3-10A9-48AA-9B67-47574B21B2D5}" destId="{706D3DB5-5CB7-4B1E-A6A5-24D9F191748B}" srcOrd="0" destOrd="0" presId="urn:microsoft.com/office/officeart/2005/8/layout/cycle3"/>
    <dgm:cxn modelId="{F948FC16-CA22-4CE9-82C1-491F967933E7}" type="presOf" srcId="{6C8EDF36-31DA-4C05-83E5-CEC0CDAAC4D1}" destId="{C1920F84-AFA7-4F77-9837-12E847B446B9}" srcOrd="0" destOrd="0" presId="urn:microsoft.com/office/officeart/2005/8/layout/cycle3"/>
    <dgm:cxn modelId="{3050F4B1-3016-4FB8-A94B-0E4A9BFAAAFF}" type="presOf" srcId="{CE7DC0FF-5E21-49A8-BC27-D63F68991A33}" destId="{38335BAC-690E-4579-9A57-2255B97A8854}" srcOrd="0" destOrd="0" presId="urn:microsoft.com/office/officeart/2005/8/layout/cycle3"/>
    <dgm:cxn modelId="{2588457C-89D6-4947-9213-BD5D8DC9CAC9}" srcId="{CE7DC0FF-5E21-49A8-BC27-D63F68991A33}" destId="{7E9B91F1-8827-4642-8A1D-C48D5A7543DC}" srcOrd="2" destOrd="0" parTransId="{69B808DD-56E7-469E-9DA4-5742C729EB0B}" sibTransId="{04A86B97-2906-4556-B9DF-5441040576DB}"/>
    <dgm:cxn modelId="{4814FF23-A96D-4636-9663-F5BF4669BD95}" type="presOf" srcId="{F5B68013-F168-4BDD-94D7-B2C3D8D3C55B}" destId="{8D8CDD66-4E37-45D1-9B6D-7253E6DB8A1D}" srcOrd="0" destOrd="0" presId="urn:microsoft.com/office/officeart/2005/8/layout/cycle3"/>
    <dgm:cxn modelId="{B5D20215-E242-4DB8-8CAF-98D1C7D4240F}" type="presOf" srcId="{70A02AF6-45B9-416B-A6A7-1C5AADCE3DD9}" destId="{11A4E5B9-DD0C-4F05-B8D1-87A395853210}" srcOrd="0" destOrd="0" presId="urn:microsoft.com/office/officeart/2005/8/layout/cycle3"/>
    <dgm:cxn modelId="{137DDF3D-F7ED-4300-9D12-FC6D9E451D65}" srcId="{CE7DC0FF-5E21-49A8-BC27-D63F68991A33}" destId="{CC199B5B-6BA8-4988-91A3-1DB582113A88}" srcOrd="0" destOrd="0" parTransId="{7992FCF2-4748-4032-89AA-C3F34AD0F610}" sibTransId="{70A02AF6-45B9-416B-A6A7-1C5AADCE3DD9}"/>
    <dgm:cxn modelId="{397DFC37-739B-42D4-A1C4-5BD600358DAB}" type="presOf" srcId="{CC199B5B-6BA8-4988-91A3-1DB582113A88}" destId="{DC93AD87-0ECC-4E80-B028-A0D494A971FC}" srcOrd="0" destOrd="0" presId="urn:microsoft.com/office/officeart/2005/8/layout/cycle3"/>
    <dgm:cxn modelId="{FF47C59F-12E1-4417-9930-A690DA379A0D}" srcId="{CE7DC0FF-5E21-49A8-BC27-D63F68991A33}" destId="{5ABA18D3-10A9-48AA-9B67-47574B21B2D5}" srcOrd="3" destOrd="0" parTransId="{508877F1-4D76-4BBE-9C62-1365E5ECB5E8}" sibTransId="{032B680B-C1C5-4C9F-B2F9-4A8DAA2A73D5}"/>
    <dgm:cxn modelId="{E397473D-7458-41DF-9868-D9017D06312C}" srcId="{CE7DC0FF-5E21-49A8-BC27-D63F68991A33}" destId="{F5B68013-F168-4BDD-94D7-B2C3D8D3C55B}" srcOrd="4" destOrd="0" parTransId="{EAF3CF5A-9306-4EFE-93B8-2D5F1327C600}" sibTransId="{FF746B4D-FEE2-4A39-A1B7-7C95997D1844}"/>
    <dgm:cxn modelId="{BB293F98-43AC-4E1E-97D2-3E9E8C1DA359}" type="presOf" srcId="{7E9B91F1-8827-4642-8A1D-C48D5A7543DC}" destId="{93403721-8563-44DD-991E-933FAEF32CD8}" srcOrd="0" destOrd="0" presId="urn:microsoft.com/office/officeart/2005/8/layout/cycle3"/>
    <dgm:cxn modelId="{BE5B455D-9FD1-47D3-94F3-E16500FD4E2D}" type="presParOf" srcId="{38335BAC-690E-4579-9A57-2255B97A8854}" destId="{A7D8FD32-6003-407D-9241-D0250984F7A6}" srcOrd="0" destOrd="0" presId="urn:microsoft.com/office/officeart/2005/8/layout/cycle3"/>
    <dgm:cxn modelId="{57C28E5C-33A1-42A6-B2BC-A2A1ACA5202F}" type="presParOf" srcId="{A7D8FD32-6003-407D-9241-D0250984F7A6}" destId="{DC93AD87-0ECC-4E80-B028-A0D494A971FC}" srcOrd="0" destOrd="0" presId="urn:microsoft.com/office/officeart/2005/8/layout/cycle3"/>
    <dgm:cxn modelId="{5BB64C46-7C03-4978-B7DE-60E66E5A7816}" type="presParOf" srcId="{A7D8FD32-6003-407D-9241-D0250984F7A6}" destId="{11A4E5B9-DD0C-4F05-B8D1-87A395853210}" srcOrd="1" destOrd="0" presId="urn:microsoft.com/office/officeart/2005/8/layout/cycle3"/>
    <dgm:cxn modelId="{632BA8BB-0D82-4E1B-B20A-6387A892EF60}" type="presParOf" srcId="{A7D8FD32-6003-407D-9241-D0250984F7A6}" destId="{C1920F84-AFA7-4F77-9837-12E847B446B9}" srcOrd="2" destOrd="0" presId="urn:microsoft.com/office/officeart/2005/8/layout/cycle3"/>
    <dgm:cxn modelId="{55612058-1545-45B3-A85D-2061A4FE231E}" type="presParOf" srcId="{A7D8FD32-6003-407D-9241-D0250984F7A6}" destId="{93403721-8563-44DD-991E-933FAEF32CD8}" srcOrd="3" destOrd="0" presId="urn:microsoft.com/office/officeart/2005/8/layout/cycle3"/>
    <dgm:cxn modelId="{7D07A041-410E-49EB-B090-6D78EA34016E}" type="presParOf" srcId="{A7D8FD32-6003-407D-9241-D0250984F7A6}" destId="{706D3DB5-5CB7-4B1E-A6A5-24D9F191748B}" srcOrd="4" destOrd="0" presId="urn:microsoft.com/office/officeart/2005/8/layout/cycle3"/>
    <dgm:cxn modelId="{BB1E465A-0F3B-4CC9-BA48-6F90D7B2AFB7}" type="presParOf" srcId="{A7D8FD32-6003-407D-9241-D0250984F7A6}" destId="{8D8CDD66-4E37-45D1-9B6D-7253E6DB8A1D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E81AE-0B20-4A2C-A8D8-594DC18BE3F7}">
      <dsp:nvSpPr>
        <dsp:cNvPr id="0" name=""/>
        <dsp:cNvSpPr/>
      </dsp:nvSpPr>
      <dsp:spPr>
        <a:xfrm>
          <a:off x="2165140" y="187065"/>
          <a:ext cx="3667506" cy="1966699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tx1"/>
              </a:solidFill>
            </a:rPr>
            <a:t>Sahnalashtirish</a:t>
          </a:r>
          <a:r>
            <a:rPr lang="en-US" sz="3200" b="1" kern="1200" dirty="0" smtClean="0">
              <a:solidFill>
                <a:schemeClr val="tx1"/>
              </a:solidFill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</a:rPr>
            <a:t>faoliyatining</a:t>
          </a:r>
          <a:r>
            <a:rPr lang="en-US" sz="3200" b="1" kern="1200" dirty="0" smtClean="0">
              <a:solidFill>
                <a:schemeClr val="tx1"/>
              </a:solidFill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</a:rPr>
            <a:t>vazifalari</a:t>
          </a:r>
          <a:endParaRPr lang="ru-RU" sz="3200" b="1" kern="1200" dirty="0">
            <a:solidFill>
              <a:schemeClr val="tx1"/>
            </a:solidFill>
          </a:endParaRPr>
        </a:p>
      </dsp:txBody>
      <dsp:txXfrm>
        <a:off x="2222743" y="244668"/>
        <a:ext cx="3552300" cy="1851493"/>
      </dsp:txXfrm>
    </dsp:sp>
    <dsp:sp modelId="{B3CC24F9-3BA8-486D-8C25-D950D14EB3E1}">
      <dsp:nvSpPr>
        <dsp:cNvPr id="0" name=""/>
        <dsp:cNvSpPr/>
      </dsp:nvSpPr>
      <dsp:spPr>
        <a:xfrm rot="3226051">
          <a:off x="4562885" y="2561894"/>
          <a:ext cx="1263200" cy="527265"/>
        </a:xfrm>
        <a:prstGeom prst="leftRightArrow">
          <a:avLst>
            <a:gd name="adj1" fmla="val 60000"/>
            <a:gd name="adj2" fmla="val 50000"/>
          </a:avLst>
        </a:prstGeom>
        <a:solidFill>
          <a:schemeClr val="dk1"/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4721065" y="2667347"/>
        <a:ext cx="946841" cy="316359"/>
      </dsp:txXfrm>
    </dsp:sp>
    <dsp:sp modelId="{396AB3B9-FBE3-4FCD-9F00-5DDD1BC2094E}">
      <dsp:nvSpPr>
        <dsp:cNvPr id="0" name=""/>
        <dsp:cNvSpPr/>
      </dsp:nvSpPr>
      <dsp:spPr>
        <a:xfrm>
          <a:off x="4759891" y="3427426"/>
          <a:ext cx="3396522" cy="2198289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2.Bolalarni </a:t>
          </a:r>
          <a:r>
            <a:rPr lang="en-US" sz="2400" b="1" kern="1200" dirty="0" err="1" smtClean="0">
              <a:solidFill>
                <a:schemeClr val="tx1"/>
              </a:solidFill>
            </a:rPr>
            <a:t>teatr</a:t>
          </a:r>
          <a:r>
            <a:rPr lang="en-US" sz="2400" b="1" kern="1200" dirty="0" smtClean="0">
              <a:solidFill>
                <a:schemeClr val="tx1"/>
              </a:solidFill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</a:rPr>
            <a:t>madaniyatiga</a:t>
          </a:r>
          <a:r>
            <a:rPr lang="en-US" sz="2400" b="1" kern="1200" dirty="0" smtClean="0">
              <a:solidFill>
                <a:schemeClr val="tx1"/>
              </a:solidFill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</a:rPr>
            <a:t>jalb</a:t>
          </a:r>
          <a:r>
            <a:rPr lang="en-US" sz="2400" b="1" kern="1200" dirty="0" smtClean="0">
              <a:solidFill>
                <a:schemeClr val="tx1"/>
              </a:solidFill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</a:rPr>
            <a:t>etish</a:t>
          </a:r>
          <a:r>
            <a:rPr lang="en-US" sz="2400" b="1" kern="1200" dirty="0" smtClean="0">
              <a:solidFill>
                <a:schemeClr val="tx1"/>
              </a:solidFill>
            </a:rPr>
            <a:t> 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4824277" y="3491812"/>
        <a:ext cx="3267750" cy="2069517"/>
      </dsp:txXfrm>
    </dsp:sp>
    <dsp:sp modelId="{33FE0152-8B44-4455-A953-604BDB9C8A31}">
      <dsp:nvSpPr>
        <dsp:cNvPr id="0" name=""/>
        <dsp:cNvSpPr/>
      </dsp:nvSpPr>
      <dsp:spPr>
        <a:xfrm rot="10724292">
          <a:off x="3328120" y="4317969"/>
          <a:ext cx="1263200" cy="527265"/>
        </a:xfrm>
        <a:prstGeom prst="leftRightArrow">
          <a:avLst>
            <a:gd name="adj1" fmla="val 60000"/>
            <a:gd name="adj2" fmla="val 50000"/>
          </a:avLst>
        </a:prstGeom>
        <a:solidFill>
          <a:schemeClr val="dk1"/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10800000">
        <a:off x="3486299" y="4423422"/>
        <a:ext cx="946841" cy="316359"/>
      </dsp:txXfrm>
    </dsp:sp>
    <dsp:sp modelId="{79ED7CB6-D286-4B29-ABEA-19F0C30C2058}">
      <dsp:nvSpPr>
        <dsp:cNvPr id="0" name=""/>
        <dsp:cNvSpPr/>
      </dsp:nvSpPr>
      <dsp:spPr>
        <a:xfrm>
          <a:off x="-124769" y="3440787"/>
          <a:ext cx="3284319" cy="2389219"/>
        </a:xfrm>
        <a:prstGeom prst="roundRect">
          <a:avLst>
            <a:gd name="adj" fmla="val 10000"/>
          </a:avLst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1.Sahnalashtirish </a:t>
          </a:r>
          <a:r>
            <a:rPr lang="en-US" sz="2800" b="1" kern="1200" dirty="0" err="1" smtClean="0">
              <a:solidFill>
                <a:schemeClr val="tx1"/>
              </a:solidFill>
            </a:rPr>
            <a:t>faoliyatida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bolalar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ijodiy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faolligini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oshirish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uchun</a:t>
          </a:r>
          <a:r>
            <a:rPr lang="en-US" sz="2800" b="1" kern="1200" dirty="0" smtClean="0">
              <a:solidFill>
                <a:schemeClr val="tx1"/>
              </a:solidFill>
            </a:rPr>
            <a:t>  </a:t>
          </a:r>
          <a:r>
            <a:rPr lang="en-US" sz="2800" b="1" kern="1200" dirty="0" err="1" smtClean="0">
              <a:solidFill>
                <a:schemeClr val="tx1"/>
              </a:solidFill>
            </a:rPr>
            <a:t>shart-sharoitlar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r>
            <a:rPr lang="en-US" sz="2800" b="1" kern="1200" dirty="0" err="1" smtClean="0">
              <a:solidFill>
                <a:schemeClr val="tx1"/>
              </a:solidFill>
            </a:rPr>
            <a:t>yaratish</a:t>
          </a:r>
          <a:r>
            <a:rPr lang="en-US" sz="2800" b="1" kern="1200" dirty="0" smtClean="0">
              <a:solidFill>
                <a:schemeClr val="tx1"/>
              </a:solidFill>
            </a:rPr>
            <a:t> 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-54791" y="3510765"/>
        <a:ext cx="3144363" cy="2249263"/>
      </dsp:txXfrm>
    </dsp:sp>
    <dsp:sp modelId="{1E69C347-E5E2-4FCF-A098-0FB9E5772F49}">
      <dsp:nvSpPr>
        <dsp:cNvPr id="0" name=""/>
        <dsp:cNvSpPr/>
      </dsp:nvSpPr>
      <dsp:spPr>
        <a:xfrm rot="18336538">
          <a:off x="2202189" y="2533643"/>
          <a:ext cx="1263200" cy="527265"/>
        </a:xfrm>
        <a:prstGeom prst="leftRightArrow">
          <a:avLst>
            <a:gd name="adj1" fmla="val 60000"/>
            <a:gd name="adj2" fmla="val 50000"/>
          </a:avLst>
        </a:prstGeom>
        <a:solidFill>
          <a:schemeClr val="dk1"/>
        </a:solidFill>
        <a:ln w="25400" cap="flat" cmpd="sng" algn="ctr">
          <a:solidFill>
            <a:schemeClr val="dk1">
              <a:shade val="50000"/>
            </a:schemeClr>
          </a:solidFill>
          <a:prstDash val="solid"/>
        </a:ln>
        <a:effectLst/>
      </dsp:spPr>
      <dsp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2360369" y="2639096"/>
        <a:ext cx="946841" cy="3163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E6C132-EF2F-4FEC-BAB8-BEE9C432F5D8}">
      <dsp:nvSpPr>
        <dsp:cNvPr id="0" name=""/>
        <dsp:cNvSpPr/>
      </dsp:nvSpPr>
      <dsp:spPr>
        <a:xfrm>
          <a:off x="1800188" y="76350"/>
          <a:ext cx="4686668" cy="195565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3.Pedagog </a:t>
          </a:r>
          <a:r>
            <a:rPr lang="en-US" sz="3200" kern="1200" dirty="0" err="1" smtClean="0"/>
            <a:t>teatrni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boshqa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faoliyat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turlari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bilan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xamkorligini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ta’minlashi</a:t>
          </a:r>
          <a:r>
            <a:rPr lang="en-US" sz="3200" kern="1200" dirty="0" smtClean="0"/>
            <a:t> </a:t>
          </a:r>
          <a:endParaRPr lang="ru-RU" sz="3200" kern="1200" dirty="0"/>
        </a:p>
      </dsp:txBody>
      <dsp:txXfrm>
        <a:off x="1857467" y="133629"/>
        <a:ext cx="4572110" cy="1841098"/>
      </dsp:txXfrm>
    </dsp:sp>
    <dsp:sp modelId="{D5CBE77A-CF6B-49EF-A04F-AC6CD32543E7}">
      <dsp:nvSpPr>
        <dsp:cNvPr id="0" name=""/>
        <dsp:cNvSpPr/>
      </dsp:nvSpPr>
      <dsp:spPr>
        <a:xfrm rot="3223474">
          <a:off x="4811787" y="2322234"/>
          <a:ext cx="927582" cy="54887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4976449" y="2432009"/>
        <a:ext cx="598258" cy="329324"/>
      </dsp:txXfrm>
    </dsp:sp>
    <dsp:sp modelId="{C78B6417-E67A-48B7-A895-A7ACD5E98639}">
      <dsp:nvSpPr>
        <dsp:cNvPr id="0" name=""/>
        <dsp:cNvSpPr/>
      </dsp:nvSpPr>
      <dsp:spPr>
        <a:xfrm>
          <a:off x="4680525" y="3161336"/>
          <a:ext cx="3893434" cy="255411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5.Kichik </a:t>
          </a:r>
          <a:r>
            <a:rPr lang="en-US" sz="3200" kern="1200" dirty="0" err="1" smtClean="0"/>
            <a:t>yoshdagi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bolalarga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xurmat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o’zini</a:t>
          </a:r>
          <a:r>
            <a:rPr lang="en-US" sz="3200" kern="1200" dirty="0" smtClean="0"/>
            <a:t> – </a:t>
          </a:r>
          <a:r>
            <a:rPr lang="en-US" sz="3200" kern="1200" dirty="0" err="1" smtClean="0"/>
            <a:t>o’zi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tushunishi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uchun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yaxshi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mikroklimat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yaratish</a:t>
          </a:r>
          <a:r>
            <a:rPr lang="en-US" sz="3200" kern="1200" dirty="0" smtClean="0"/>
            <a:t>.</a:t>
          </a:r>
          <a:endParaRPr lang="ru-RU" sz="3200" kern="1200" dirty="0"/>
        </a:p>
      </dsp:txBody>
      <dsp:txXfrm>
        <a:off x="4755333" y="3236144"/>
        <a:ext cx="3743818" cy="2404501"/>
      </dsp:txXfrm>
    </dsp:sp>
    <dsp:sp modelId="{0793E492-50B9-4CE5-96EF-ABEFA7920AFB}">
      <dsp:nvSpPr>
        <dsp:cNvPr id="0" name=""/>
        <dsp:cNvSpPr/>
      </dsp:nvSpPr>
      <dsp:spPr>
        <a:xfrm rot="10767665">
          <a:off x="3637021" y="4187721"/>
          <a:ext cx="927582" cy="54887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 rot="10800000">
        <a:off x="3801683" y="4297496"/>
        <a:ext cx="598258" cy="329324"/>
      </dsp:txXfrm>
    </dsp:sp>
    <dsp:sp modelId="{A8A4BA3C-6EFA-4699-9D39-6A5E7C32BAA0}">
      <dsp:nvSpPr>
        <dsp:cNvPr id="0" name=""/>
        <dsp:cNvSpPr/>
      </dsp:nvSpPr>
      <dsp:spPr>
        <a:xfrm>
          <a:off x="-216015" y="3280266"/>
          <a:ext cx="3737114" cy="240984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4.Kattalar </a:t>
          </a:r>
          <a:r>
            <a:rPr lang="en-US" sz="3200" kern="1200" dirty="0" err="1" smtClean="0"/>
            <a:t>va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bolalar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bilan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xamkorlikda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ishlashi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uchun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sharoitlar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yaratish</a:t>
          </a:r>
          <a:endParaRPr lang="ru-RU" sz="3200" kern="1200" dirty="0"/>
        </a:p>
      </dsp:txBody>
      <dsp:txXfrm>
        <a:off x="-145433" y="3350848"/>
        <a:ext cx="3595950" cy="2268677"/>
      </dsp:txXfrm>
    </dsp:sp>
    <dsp:sp modelId="{33E3409A-41D6-4A6D-A375-796780A88C4B}">
      <dsp:nvSpPr>
        <dsp:cNvPr id="0" name=""/>
        <dsp:cNvSpPr/>
      </dsp:nvSpPr>
      <dsp:spPr>
        <a:xfrm rot="18358824">
          <a:off x="2516678" y="2381699"/>
          <a:ext cx="927582" cy="54887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2681340" y="2491474"/>
        <a:ext cx="598258" cy="3293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D186-72A1-4171-901E-635C54EA9492}">
      <dsp:nvSpPr>
        <dsp:cNvPr id="0" name=""/>
        <dsp:cNvSpPr/>
      </dsp:nvSpPr>
      <dsp:spPr>
        <a:xfrm>
          <a:off x="0" y="353610"/>
          <a:ext cx="784887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4D0729-E6A8-412C-86D9-DFA56C4D87E7}">
      <dsp:nvSpPr>
        <dsp:cNvPr id="0" name=""/>
        <dsp:cNvSpPr/>
      </dsp:nvSpPr>
      <dsp:spPr>
        <a:xfrm>
          <a:off x="506377" y="41148"/>
          <a:ext cx="5494210" cy="7084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Sahnalashtirish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faoliyatining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shakllari</a:t>
          </a:r>
          <a:r>
            <a:rPr lang="en-US" sz="2800" kern="1200" dirty="0" smtClean="0">
              <a:solidFill>
                <a:schemeClr val="tx1"/>
              </a:solidFill>
            </a:rPr>
            <a:t>: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540962" y="75733"/>
        <a:ext cx="5425040" cy="639310"/>
      </dsp:txXfrm>
    </dsp:sp>
    <dsp:sp modelId="{001D59B6-BF41-421B-86D8-5D99D338A8FD}">
      <dsp:nvSpPr>
        <dsp:cNvPr id="0" name=""/>
        <dsp:cNvSpPr/>
      </dsp:nvSpPr>
      <dsp:spPr>
        <a:xfrm>
          <a:off x="0" y="1450376"/>
          <a:ext cx="784887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939EE40-53BE-4EF2-AB5F-56DB7E2E3277}">
      <dsp:nvSpPr>
        <dsp:cNvPr id="0" name=""/>
        <dsp:cNvSpPr/>
      </dsp:nvSpPr>
      <dsp:spPr>
        <a:xfrm>
          <a:off x="388016" y="1029857"/>
          <a:ext cx="5494210" cy="7084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Mashg’ulotlar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22601" y="1064442"/>
        <a:ext cx="5425040" cy="639310"/>
      </dsp:txXfrm>
    </dsp:sp>
    <dsp:sp modelId="{2B7F09C7-388F-4B42-8F95-6B030FF303B9}">
      <dsp:nvSpPr>
        <dsp:cNvPr id="0" name=""/>
        <dsp:cNvSpPr/>
      </dsp:nvSpPr>
      <dsp:spPr>
        <a:xfrm>
          <a:off x="0" y="2539016"/>
          <a:ext cx="784887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44E1304-77AE-4B33-AE3E-2FB1452FD96C}">
      <dsp:nvSpPr>
        <dsp:cNvPr id="0" name=""/>
        <dsp:cNvSpPr/>
      </dsp:nvSpPr>
      <dsp:spPr>
        <a:xfrm>
          <a:off x="392443" y="2184776"/>
          <a:ext cx="5494210" cy="7084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Ko’ngil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ochar</a:t>
          </a:r>
          <a:r>
            <a:rPr lang="en-US" sz="2800" kern="1200" dirty="0" smtClean="0">
              <a:solidFill>
                <a:schemeClr val="tx1"/>
              </a:solidFill>
            </a:rPr>
            <a:t>  </a:t>
          </a:r>
          <a:r>
            <a:rPr lang="en-US" sz="2800" kern="1200" dirty="0" err="1" smtClean="0">
              <a:solidFill>
                <a:schemeClr val="tx1"/>
              </a:solidFill>
            </a:rPr>
            <a:t>o’yinlar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27028" y="2219361"/>
        <a:ext cx="5425040" cy="639310"/>
      </dsp:txXfrm>
    </dsp:sp>
    <dsp:sp modelId="{9ADA699B-108F-45C4-A786-C813F3689940}">
      <dsp:nvSpPr>
        <dsp:cNvPr id="0" name=""/>
        <dsp:cNvSpPr/>
      </dsp:nvSpPr>
      <dsp:spPr>
        <a:xfrm>
          <a:off x="0" y="3627655"/>
          <a:ext cx="784887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0D361E6-0379-4258-95FE-8A41C31C4A34}">
      <dsp:nvSpPr>
        <dsp:cNvPr id="0" name=""/>
        <dsp:cNvSpPr/>
      </dsp:nvSpPr>
      <dsp:spPr>
        <a:xfrm>
          <a:off x="392443" y="3273416"/>
          <a:ext cx="5494210" cy="7084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Bayramlar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27028" y="3308001"/>
        <a:ext cx="5425040" cy="639310"/>
      </dsp:txXfrm>
    </dsp:sp>
    <dsp:sp modelId="{EB57C144-48F9-4A0A-AA77-D5ABC6839EC6}">
      <dsp:nvSpPr>
        <dsp:cNvPr id="0" name=""/>
        <dsp:cNvSpPr/>
      </dsp:nvSpPr>
      <dsp:spPr>
        <a:xfrm>
          <a:off x="0" y="4723791"/>
          <a:ext cx="784887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A718626-B01B-43EA-B5D0-F4078DE90686}">
      <dsp:nvSpPr>
        <dsp:cNvPr id="0" name=""/>
        <dsp:cNvSpPr/>
      </dsp:nvSpPr>
      <dsp:spPr>
        <a:xfrm>
          <a:off x="392443" y="4362055"/>
          <a:ext cx="5494210" cy="70848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To’g’arak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ishi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27028" y="4396640"/>
        <a:ext cx="5425040" cy="639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01761F-3E6E-4ED3-86A2-BE00F8D25A91}">
      <dsp:nvSpPr>
        <dsp:cNvPr id="0" name=""/>
        <dsp:cNvSpPr/>
      </dsp:nvSpPr>
      <dsp:spPr>
        <a:xfrm>
          <a:off x="362426" y="433909"/>
          <a:ext cx="2502981" cy="1307988"/>
        </a:xfrm>
        <a:prstGeom prst="ellipse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To`garak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ishini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rivojlantirish</a:t>
          </a:r>
          <a:r>
            <a:rPr lang="en-US" sz="2100" b="1" kern="1200" dirty="0" smtClean="0">
              <a:solidFill>
                <a:schemeClr val="tx1"/>
              </a:solidFill>
            </a:rPr>
            <a:t>   </a:t>
          </a:r>
          <a:endParaRPr lang="ru-RU" sz="2100" b="1" kern="1200" dirty="0">
            <a:solidFill>
              <a:schemeClr val="tx1"/>
            </a:solidFill>
          </a:endParaRPr>
        </a:p>
      </dsp:txBody>
      <dsp:txXfrm>
        <a:off x="728979" y="625459"/>
        <a:ext cx="1769875" cy="924888"/>
      </dsp:txXfrm>
    </dsp:sp>
    <dsp:sp modelId="{00461F1A-C0E8-4B5B-A5C5-C1D8B91ECE02}">
      <dsp:nvSpPr>
        <dsp:cNvPr id="0" name=""/>
        <dsp:cNvSpPr/>
      </dsp:nvSpPr>
      <dsp:spPr>
        <a:xfrm rot="1943892">
          <a:off x="2361288" y="1740624"/>
          <a:ext cx="619233" cy="36035"/>
        </a:xfrm>
        <a:custGeom>
          <a:avLst/>
          <a:gdLst/>
          <a:ahLst/>
          <a:cxnLst/>
          <a:rect l="0" t="0" r="0" b="0"/>
          <a:pathLst>
            <a:path>
              <a:moveTo>
                <a:pt x="0" y="18017"/>
              </a:moveTo>
              <a:lnTo>
                <a:pt x="619233" y="18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655424" y="1743160"/>
        <a:ext cx="30961" cy="30961"/>
      </dsp:txXfrm>
    </dsp:sp>
    <dsp:sp modelId="{6260382D-BDB0-4D4D-8814-235C89772509}">
      <dsp:nvSpPr>
        <dsp:cNvPr id="0" name=""/>
        <dsp:cNvSpPr/>
      </dsp:nvSpPr>
      <dsp:spPr>
        <a:xfrm>
          <a:off x="2592790" y="1800866"/>
          <a:ext cx="1926928" cy="1039192"/>
        </a:xfrm>
        <a:prstGeom prst="ellipse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</a:rPr>
            <a:t>fantaziyani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2874982" y="1953052"/>
        <a:ext cx="1362544" cy="734820"/>
      </dsp:txXfrm>
    </dsp:sp>
    <dsp:sp modelId="{1B1596F5-E46C-44C3-AF7B-35EBBD7387FE}">
      <dsp:nvSpPr>
        <dsp:cNvPr id="0" name=""/>
        <dsp:cNvSpPr/>
      </dsp:nvSpPr>
      <dsp:spPr>
        <a:xfrm rot="3246642">
          <a:off x="1620470" y="2535433"/>
          <a:ext cx="2107818" cy="36035"/>
        </a:xfrm>
        <a:custGeom>
          <a:avLst/>
          <a:gdLst/>
          <a:ahLst/>
          <a:cxnLst/>
          <a:rect l="0" t="0" r="0" b="0"/>
          <a:pathLst>
            <a:path>
              <a:moveTo>
                <a:pt x="0" y="18017"/>
              </a:moveTo>
              <a:lnTo>
                <a:pt x="2107818" y="18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621684" y="2500755"/>
        <a:ext cx="105390" cy="105390"/>
      </dsp:txXfrm>
    </dsp:sp>
    <dsp:sp modelId="{E26B7A03-EC8A-4051-AA40-BA7B524E79BE}">
      <dsp:nvSpPr>
        <dsp:cNvPr id="0" name=""/>
        <dsp:cNvSpPr/>
      </dsp:nvSpPr>
      <dsp:spPr>
        <a:xfrm>
          <a:off x="2592748" y="3383545"/>
          <a:ext cx="2040985" cy="934801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ijodkorlik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2891643" y="3520443"/>
        <a:ext cx="1443195" cy="661005"/>
      </dsp:txXfrm>
    </dsp:sp>
    <dsp:sp modelId="{C9364D6E-AFFD-4938-AC2B-FBE7CD0FAE77}">
      <dsp:nvSpPr>
        <dsp:cNvPr id="0" name=""/>
        <dsp:cNvSpPr/>
      </dsp:nvSpPr>
      <dsp:spPr>
        <a:xfrm rot="5250854">
          <a:off x="649548" y="2760497"/>
          <a:ext cx="2075523" cy="36035"/>
        </a:xfrm>
        <a:custGeom>
          <a:avLst/>
          <a:gdLst/>
          <a:ahLst/>
          <a:cxnLst/>
          <a:rect l="0" t="0" r="0" b="0"/>
          <a:pathLst>
            <a:path>
              <a:moveTo>
                <a:pt x="0" y="18017"/>
              </a:moveTo>
              <a:lnTo>
                <a:pt x="2075523" y="18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635421" y="2726626"/>
        <a:ext cx="103776" cy="103776"/>
      </dsp:txXfrm>
    </dsp:sp>
    <dsp:sp modelId="{901F7C31-60B0-498B-9E65-7E59D1C93BF9}">
      <dsp:nvSpPr>
        <dsp:cNvPr id="0" name=""/>
        <dsp:cNvSpPr/>
      </dsp:nvSpPr>
      <dsp:spPr>
        <a:xfrm>
          <a:off x="866356" y="3815171"/>
          <a:ext cx="1773234" cy="951793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xotiralarini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126040" y="3954558"/>
        <a:ext cx="1253866" cy="673019"/>
      </dsp:txXfrm>
    </dsp:sp>
    <dsp:sp modelId="{AAF987F7-21A2-4CFB-9629-DFF746359BEB}">
      <dsp:nvSpPr>
        <dsp:cNvPr id="0" name=""/>
        <dsp:cNvSpPr/>
      </dsp:nvSpPr>
      <dsp:spPr>
        <a:xfrm rot="6617159">
          <a:off x="827871" y="2094174"/>
          <a:ext cx="814870" cy="36035"/>
        </a:xfrm>
        <a:custGeom>
          <a:avLst/>
          <a:gdLst/>
          <a:ahLst/>
          <a:cxnLst/>
          <a:rect l="0" t="0" r="0" b="0"/>
          <a:pathLst>
            <a:path>
              <a:moveTo>
                <a:pt x="0" y="18017"/>
              </a:moveTo>
              <a:lnTo>
                <a:pt x="814870" y="180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214934" y="2091820"/>
        <a:ext cx="40743" cy="40743"/>
      </dsp:txXfrm>
    </dsp:sp>
    <dsp:sp modelId="{F66A7497-DAAD-46A3-AEF1-35E914D3E25D}">
      <dsp:nvSpPr>
        <dsp:cNvPr id="0" name=""/>
        <dsp:cNvSpPr/>
      </dsp:nvSpPr>
      <dsp:spPr>
        <a:xfrm>
          <a:off x="0" y="2480217"/>
          <a:ext cx="1787540" cy="1111920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chemeClr val="tx1"/>
              </a:solidFill>
            </a:rPr>
            <a:t>tasavvurini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261779" y="2643054"/>
        <a:ext cx="1263982" cy="7862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4E5B9-DD0C-4F05-B8D1-87A395853210}">
      <dsp:nvSpPr>
        <dsp:cNvPr id="0" name=""/>
        <dsp:cNvSpPr/>
      </dsp:nvSpPr>
      <dsp:spPr>
        <a:xfrm rot="13720814" flipV="1">
          <a:off x="5802838" y="108022"/>
          <a:ext cx="1221955" cy="45726"/>
        </a:xfrm>
        <a:prstGeom prst="curvedDown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C93AD87-0ECC-4E80-B028-A0D494A971FC}">
      <dsp:nvSpPr>
        <dsp:cNvPr id="0" name=""/>
        <dsp:cNvSpPr/>
      </dsp:nvSpPr>
      <dsp:spPr>
        <a:xfrm>
          <a:off x="2850211" y="-128403"/>
          <a:ext cx="2219609" cy="1235943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 XAYOTNING  XAQIQIYLIK PRINTSIPI</a:t>
          </a:r>
          <a:endParaRPr lang="ru-RU" sz="1500" kern="1200" dirty="0"/>
        </a:p>
      </dsp:txBody>
      <dsp:txXfrm>
        <a:off x="2910545" y="-68069"/>
        <a:ext cx="2098941" cy="1115275"/>
      </dsp:txXfrm>
    </dsp:sp>
    <dsp:sp modelId="{C1920F84-AFA7-4F77-9837-12E847B446B9}">
      <dsp:nvSpPr>
        <dsp:cNvPr id="0" name=""/>
        <dsp:cNvSpPr/>
      </dsp:nvSpPr>
      <dsp:spPr>
        <a:xfrm>
          <a:off x="5694914" y="803603"/>
          <a:ext cx="2297973" cy="1240041"/>
        </a:xfrm>
        <a:prstGeom prst="roundRect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BERILGANVAZIFADAN TASHQARI PRINTSIPI</a:t>
          </a:r>
          <a:endParaRPr lang="ru-RU" sz="1500" kern="1200" dirty="0"/>
        </a:p>
      </dsp:txBody>
      <dsp:txXfrm>
        <a:off x="5755448" y="864137"/>
        <a:ext cx="2176905" cy="1118973"/>
      </dsp:txXfrm>
    </dsp:sp>
    <dsp:sp modelId="{93403721-8563-44DD-991E-933FAEF32CD8}">
      <dsp:nvSpPr>
        <dsp:cNvPr id="0" name=""/>
        <dsp:cNvSpPr/>
      </dsp:nvSpPr>
      <dsp:spPr>
        <a:xfrm>
          <a:off x="4700323" y="2982188"/>
          <a:ext cx="2356462" cy="1059303"/>
        </a:xfrm>
        <a:prstGeom prst="round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FAOL XARAKATLAR  PRINTSIPI </a:t>
          </a:r>
          <a:endParaRPr lang="ru-RU" sz="1500" kern="1200" dirty="0"/>
        </a:p>
      </dsp:txBody>
      <dsp:txXfrm>
        <a:off x="4752034" y="3033899"/>
        <a:ext cx="2253040" cy="955881"/>
      </dsp:txXfrm>
    </dsp:sp>
    <dsp:sp modelId="{706D3DB5-5CB7-4B1E-A6A5-24D9F191748B}">
      <dsp:nvSpPr>
        <dsp:cNvPr id="0" name=""/>
        <dsp:cNvSpPr/>
      </dsp:nvSpPr>
      <dsp:spPr>
        <a:xfrm>
          <a:off x="955891" y="2850455"/>
          <a:ext cx="2356480" cy="117876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TABIIYLIK PRINTSIPI</a:t>
          </a:r>
          <a:endParaRPr lang="ru-RU" sz="1500" kern="1200" dirty="0"/>
        </a:p>
      </dsp:txBody>
      <dsp:txXfrm>
        <a:off x="1013433" y="2907997"/>
        <a:ext cx="2241396" cy="1063677"/>
      </dsp:txXfrm>
    </dsp:sp>
    <dsp:sp modelId="{8D8CDD66-4E37-45D1-9B6D-7253E6DB8A1D}">
      <dsp:nvSpPr>
        <dsp:cNvPr id="0" name=""/>
        <dsp:cNvSpPr/>
      </dsp:nvSpPr>
      <dsp:spPr>
        <a:xfrm>
          <a:off x="337910" y="920587"/>
          <a:ext cx="2152261" cy="1438118"/>
        </a:xfrm>
        <a:prstGeom prst="round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IFODAVIYLIK PRINTSIPI</a:t>
          </a:r>
          <a:endParaRPr lang="ru-RU" sz="1500" kern="1200" dirty="0"/>
        </a:p>
      </dsp:txBody>
      <dsp:txXfrm>
        <a:off x="408113" y="990790"/>
        <a:ext cx="2011855" cy="1297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B5C55C-DD77-4599-8D1A-B68C716D8E95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48E56-8177-485F-A1B6-5EE8932D1E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08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187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292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4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713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07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906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A48E56-8177-485F-A1B6-5EE8932D1E99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90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486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5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668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881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67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4203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8391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62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6365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957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1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3A1078-83A2-420F-BE37-BD27AC7D21F1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18.04.2019</a:t>
            </a:fld>
            <a:endParaRPr lang="ru-RU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623AFA-427A-4B08-B92F-5291B2965745}" type="slidenum">
              <a:rPr lang="ru-RU" smtClean="0">
                <a:solidFill>
                  <a:prstClr val="black">
                    <a:tint val="75000"/>
                  </a:prstClr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967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28728" y="2270461"/>
            <a:ext cx="61039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6000" dirty="0" smtClean="0">
                <a:solidFill>
                  <a:prstClr val="black"/>
                </a:solidFill>
                <a:latin typeface="Calibri"/>
              </a:rPr>
              <a:t>Ваше содержание</a:t>
            </a:r>
            <a:endParaRPr lang="ru-RU" sz="6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Рисунок 3" descr="1198011271_2.jpg"/>
          <p:cNvPicPr>
            <a:picLocks noChangeAspect="1"/>
          </p:cNvPicPr>
          <p:nvPr/>
        </p:nvPicPr>
        <p:blipFill>
          <a:blip r:embed="rId3"/>
          <a:srcRect r="50217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Рисунок 4" descr="1198011271_2.jpg"/>
          <p:cNvPicPr>
            <a:picLocks noChangeAspect="1"/>
          </p:cNvPicPr>
          <p:nvPr/>
        </p:nvPicPr>
        <p:blipFill>
          <a:blip r:embed="rId3"/>
          <a:srcRect r="50217"/>
          <a:stretch>
            <a:fillRect/>
          </a:stretch>
        </p:blipFill>
        <p:spPr>
          <a:xfrm flipH="1">
            <a:off x="4429124" y="0"/>
            <a:ext cx="4714876" cy="685800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 descr="1198011271_2.jpg"/>
          <p:cNvPicPr>
            <a:picLocks noChangeAspect="1"/>
          </p:cNvPicPr>
          <p:nvPr/>
        </p:nvPicPr>
        <p:blipFill>
          <a:blip r:embed="rId3"/>
          <a:srcRect r="92222"/>
          <a:stretch>
            <a:fillRect/>
          </a:stretch>
        </p:blipFill>
        <p:spPr>
          <a:xfrm>
            <a:off x="0" y="0"/>
            <a:ext cx="714348" cy="6858000"/>
          </a:xfrm>
          <a:prstGeom prst="rect">
            <a:avLst/>
          </a:prstGeom>
        </p:spPr>
      </p:pic>
      <p:pic>
        <p:nvPicPr>
          <p:cNvPr id="7" name="Рисунок 6" descr="1198011271_2.jpg"/>
          <p:cNvPicPr>
            <a:picLocks noChangeAspect="1"/>
          </p:cNvPicPr>
          <p:nvPr/>
        </p:nvPicPr>
        <p:blipFill>
          <a:blip r:embed="rId3"/>
          <a:srcRect r="92222"/>
          <a:stretch>
            <a:fillRect/>
          </a:stretch>
        </p:blipFill>
        <p:spPr>
          <a:xfrm flipH="1">
            <a:off x="8429652" y="36419"/>
            <a:ext cx="714348" cy="6858000"/>
          </a:xfrm>
          <a:prstGeom prst="rect">
            <a:avLst/>
          </a:prstGeom>
        </p:spPr>
      </p:pic>
      <p:pic>
        <p:nvPicPr>
          <p:cNvPr id="8" name="Рисунок 7" descr="1198011271_2.jpg"/>
          <p:cNvPicPr>
            <a:picLocks noChangeAspect="1"/>
          </p:cNvPicPr>
          <p:nvPr/>
        </p:nvPicPr>
        <p:blipFill>
          <a:blip r:embed="rId3"/>
          <a:srcRect t="91528" r="50217"/>
          <a:stretch>
            <a:fillRect/>
          </a:stretch>
        </p:blipFill>
        <p:spPr>
          <a:xfrm flipH="1">
            <a:off x="4429124" y="6276996"/>
            <a:ext cx="4714876" cy="581004"/>
          </a:xfrm>
          <a:prstGeom prst="rect">
            <a:avLst/>
          </a:prstGeom>
          <a:ln>
            <a:noFill/>
          </a:ln>
        </p:spPr>
      </p:pic>
      <p:pic>
        <p:nvPicPr>
          <p:cNvPr id="9" name="Рисунок 8" descr="1198011271_2.jpg"/>
          <p:cNvPicPr>
            <a:picLocks noChangeAspect="1"/>
          </p:cNvPicPr>
          <p:nvPr/>
        </p:nvPicPr>
        <p:blipFill>
          <a:blip r:embed="rId3"/>
          <a:srcRect t="91528" r="50217"/>
          <a:stretch>
            <a:fillRect/>
          </a:stretch>
        </p:blipFill>
        <p:spPr>
          <a:xfrm>
            <a:off x="0" y="5805264"/>
            <a:ext cx="8543004" cy="1052736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 descr="1198011271_2.jpg"/>
          <p:cNvPicPr>
            <a:picLocks noChangeAspect="1"/>
          </p:cNvPicPr>
          <p:nvPr/>
        </p:nvPicPr>
        <p:blipFill>
          <a:blip r:embed="rId3"/>
          <a:srcRect r="50217" b="91806"/>
          <a:stretch>
            <a:fillRect/>
          </a:stretch>
        </p:blipFill>
        <p:spPr>
          <a:xfrm flipH="1">
            <a:off x="4429124" y="0"/>
            <a:ext cx="4714876" cy="561956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 descr="1198011271_2.jpg"/>
          <p:cNvPicPr>
            <a:picLocks noChangeAspect="1"/>
          </p:cNvPicPr>
          <p:nvPr/>
        </p:nvPicPr>
        <p:blipFill>
          <a:blip r:embed="rId3"/>
          <a:srcRect r="50217" b="91806"/>
          <a:stretch>
            <a:fillRect/>
          </a:stretch>
        </p:blipFill>
        <p:spPr>
          <a:xfrm>
            <a:off x="0" y="0"/>
            <a:ext cx="4714876" cy="561956"/>
          </a:xfrm>
          <a:prstGeom prst="rect">
            <a:avLst/>
          </a:prstGeom>
          <a:ln>
            <a:noFill/>
          </a:ln>
        </p:spPr>
      </p:pic>
      <p:pic>
        <p:nvPicPr>
          <p:cNvPr id="14" name="Рисунок 13" descr="animated-gifs-buttons-62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5338" y="6591300"/>
            <a:ext cx="666750" cy="266700"/>
          </a:xfrm>
          <a:prstGeom prst="rect">
            <a:avLst/>
          </a:prstGeom>
        </p:spPr>
      </p:pic>
      <p:pic>
        <p:nvPicPr>
          <p:cNvPr id="17" name="Рисунок 16" descr="1.bmp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438"/>
          <a:stretch>
            <a:fillRect/>
          </a:stretch>
        </p:blipFill>
        <p:spPr>
          <a:xfrm>
            <a:off x="4572000" y="5423770"/>
            <a:ext cx="1166810" cy="1514475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784" y="4032490"/>
            <a:ext cx="2255525" cy="247193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9823" y="1370237"/>
            <a:ext cx="7965308" cy="47705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</a:t>
            </a:r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ktabgacha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ta’lim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muassasasida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</a:t>
            </a:r>
            <a:r>
              <a:rPr lang="en-US" sz="6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nalashtirish</a:t>
            </a: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faoliyati</a:t>
            </a:r>
            <a:r>
              <a:rPr lang="ru-RU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»</a:t>
            </a:r>
          </a:p>
          <a:p>
            <a:pPr algn="ctr"/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81289" y="6073169"/>
            <a:ext cx="727073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            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CC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</a:t>
            </a:r>
            <a:r>
              <a:rPr lang="en-US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usiqa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ta’limi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  <a:r>
              <a:rPr lang="en-US" sz="2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kafedrasi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   </a:t>
            </a:r>
            <a:r>
              <a:rPr lang="en-US" sz="2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o’qituvchisi</a:t>
            </a:r>
            <a:r>
              <a:rPr lang="ru-RU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r>
              <a:rPr lang="en-US" sz="2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D.Raimova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640" y="4187803"/>
            <a:ext cx="2255525" cy="247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0869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>
                <a:solidFill>
                  <a:srgbClr val="0070C0"/>
                </a:solidFill>
              </a:rPr>
              <a:t>Reja</a:t>
            </a:r>
            <a:r>
              <a:rPr lang="en-US" b="1" i="1" dirty="0">
                <a:solidFill>
                  <a:srgbClr val="0070C0"/>
                </a:solidFill>
              </a:rPr>
              <a:t>: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0968"/>
            <a:ext cx="2017713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683568" y="1340768"/>
            <a:ext cx="6984776" cy="122413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1. </a:t>
            </a:r>
            <a:r>
              <a:rPr lang="en-US" sz="2400" dirty="0" err="1" smtClean="0"/>
              <a:t>Maktabgacha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muassasasida</a:t>
            </a:r>
            <a:r>
              <a:rPr lang="en-US" sz="2400" dirty="0" smtClean="0"/>
              <a:t>  </a:t>
            </a:r>
            <a:r>
              <a:rPr lang="en-US" sz="2400" dirty="0" err="1" smtClean="0"/>
              <a:t>sahnalashtirish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maqsadi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1835696" y="2564904"/>
            <a:ext cx="6192688" cy="1033272"/>
          </a:xfrm>
          <a:prstGeom prst="horizontalScroll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2. </a:t>
            </a:r>
            <a:r>
              <a:rPr lang="en-US" sz="2400" dirty="0" err="1" smtClean="0"/>
              <a:t>Teatr</a:t>
            </a:r>
            <a:r>
              <a:rPr lang="en-US" sz="2400" dirty="0" smtClean="0"/>
              <a:t> – </a:t>
            </a:r>
            <a:r>
              <a:rPr lang="en-US" sz="2400" dirty="0" err="1" smtClean="0"/>
              <a:t>sahnalashtirish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shakli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2557265" y="3737441"/>
            <a:ext cx="5903167" cy="1033272"/>
          </a:xfrm>
          <a:prstGeom prst="horizont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3. </a:t>
            </a:r>
            <a:r>
              <a:rPr lang="en-US" sz="2400" dirty="0" err="1" smtClean="0"/>
              <a:t>Teatr</a:t>
            </a:r>
            <a:r>
              <a:rPr lang="en-US" sz="2400" dirty="0" smtClean="0"/>
              <a:t> – </a:t>
            </a:r>
            <a:r>
              <a:rPr lang="en-US" sz="2400" dirty="0" err="1" smtClean="0"/>
              <a:t>sahnalashtirish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faoliyatining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printsiplari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8678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0070C0"/>
                </a:solidFill>
              </a:rPr>
              <a:t>1.Maktabgasha </a:t>
            </a:r>
            <a:r>
              <a:rPr lang="en-US" sz="3200" b="1" i="1" dirty="0" err="1">
                <a:solidFill>
                  <a:srgbClr val="0070C0"/>
                </a:solidFill>
              </a:rPr>
              <a:t>ta’lim</a:t>
            </a:r>
            <a:r>
              <a:rPr lang="en-US" sz="3200" b="1" i="1" dirty="0">
                <a:solidFill>
                  <a:srgbClr val="0070C0"/>
                </a:solidFill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</a:rPr>
              <a:t>muassasasida</a:t>
            </a:r>
            <a:r>
              <a:rPr lang="en-US" sz="3200" b="1" i="1" dirty="0">
                <a:solidFill>
                  <a:srgbClr val="0070C0"/>
                </a:solidFill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</a:rPr>
              <a:t>sa</a:t>
            </a:r>
            <a:r>
              <a:rPr lang="en-US" sz="3200" b="1" i="1" dirty="0" err="1">
                <a:solidFill>
                  <a:srgbClr val="0070C0"/>
                </a:solidFill>
              </a:rPr>
              <a:t>h</a:t>
            </a:r>
            <a:r>
              <a:rPr lang="en-US" sz="3200" b="1" i="1" dirty="0" err="1" smtClean="0">
                <a:solidFill>
                  <a:srgbClr val="0070C0"/>
                </a:solidFill>
              </a:rPr>
              <a:t>nalashtirish</a:t>
            </a:r>
            <a:r>
              <a:rPr lang="en-US" sz="3200" b="1" i="1" dirty="0" smtClean="0">
                <a:solidFill>
                  <a:srgbClr val="0070C0"/>
                </a:solidFill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</a:rPr>
              <a:t>faoliyatninig</a:t>
            </a:r>
            <a:r>
              <a:rPr lang="en-US" sz="3200" b="1" i="1" dirty="0">
                <a:solidFill>
                  <a:srgbClr val="0070C0"/>
                </a:solidFill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</a:rPr>
              <a:t>asosiy</a:t>
            </a:r>
            <a:r>
              <a:rPr lang="en-US" sz="3200" b="1" i="1" dirty="0">
                <a:solidFill>
                  <a:srgbClr val="0070C0"/>
                </a:solidFill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</a:rPr>
              <a:t>maqsadi</a:t>
            </a:r>
            <a:r>
              <a:rPr lang="en-US" sz="3200" b="1" i="1" dirty="0">
                <a:solidFill>
                  <a:srgbClr val="0070C0"/>
                </a:solidFill>
              </a:rPr>
              <a:t>.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5" y="1628800"/>
            <a:ext cx="8352384" cy="331236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/>
              <a:t>T</a:t>
            </a:r>
            <a:r>
              <a:rPr lang="ru-RU" sz="2400" dirty="0"/>
              <a:t>е</a:t>
            </a:r>
            <a:r>
              <a:rPr lang="en-US" sz="2400" dirty="0" err="1"/>
              <a:t>atr</a:t>
            </a:r>
            <a:r>
              <a:rPr lang="en-US" sz="2400" dirty="0"/>
              <a:t> </a:t>
            </a:r>
            <a:r>
              <a:rPr lang="en-US" sz="2400" dirty="0" err="1"/>
              <a:t>san`ati</a:t>
            </a:r>
            <a:r>
              <a:rPr lang="en-US" sz="2400" dirty="0"/>
              <a:t> </a:t>
            </a:r>
            <a:r>
              <a:rPr lang="en-US" sz="2400" dirty="0" err="1"/>
              <a:t>bolalar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 </a:t>
            </a:r>
            <a:r>
              <a:rPr lang="en-US" sz="2400" dirty="0" err="1"/>
              <a:t>tushunarli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o’zi</a:t>
            </a:r>
            <a:r>
              <a:rPr lang="en-US" sz="2400" dirty="0"/>
              <a:t> </a:t>
            </a:r>
            <a:r>
              <a:rPr lang="en-US" sz="2400" dirty="0" err="1"/>
              <a:t>ijro</a:t>
            </a:r>
            <a:r>
              <a:rPr lang="en-US" sz="2400" dirty="0"/>
              <a:t> eta </a:t>
            </a:r>
            <a:r>
              <a:rPr lang="en-US" sz="2400" dirty="0" err="1" smtClean="0"/>
              <a:t>oladigan</a:t>
            </a:r>
            <a:r>
              <a:rPr lang="en-US" sz="2400" dirty="0" smtClean="0"/>
              <a:t> </a:t>
            </a:r>
            <a:r>
              <a:rPr lang="en-US" sz="2400" dirty="0" err="1"/>
              <a:t>san`at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o`yin</a:t>
            </a:r>
            <a:r>
              <a:rPr lang="en-US" sz="2400" dirty="0"/>
              <a:t> </a:t>
            </a:r>
            <a:r>
              <a:rPr lang="en-US" sz="2400" dirty="0" err="1"/>
              <a:t>yotadi</a:t>
            </a:r>
            <a:r>
              <a:rPr lang="en-US" sz="2400" dirty="0"/>
              <a:t>. T</a:t>
            </a:r>
            <a:r>
              <a:rPr lang="ru-RU" sz="2400" dirty="0"/>
              <a:t>е</a:t>
            </a:r>
            <a:r>
              <a:rPr lang="en-US" sz="2400" dirty="0" err="1"/>
              <a:t>atr</a:t>
            </a:r>
            <a:r>
              <a:rPr lang="en-US" sz="2400" dirty="0"/>
              <a:t> </a:t>
            </a:r>
            <a:r>
              <a:rPr lang="en-US" sz="2400" dirty="0" err="1"/>
              <a:t>tomoshabinga</a:t>
            </a:r>
            <a:r>
              <a:rPr lang="en-US" sz="2400" dirty="0"/>
              <a:t> </a:t>
            </a:r>
            <a:r>
              <a:rPr lang="en-US" sz="2400" dirty="0" err="1"/>
              <a:t>badiiy</a:t>
            </a:r>
            <a:r>
              <a:rPr lang="en-US" sz="2400" dirty="0"/>
              <a:t> </a:t>
            </a:r>
            <a:r>
              <a:rPr lang="en-US" sz="2400" dirty="0" err="1"/>
              <a:t>so`z</a:t>
            </a:r>
            <a:r>
              <a:rPr lang="en-US" sz="2400" dirty="0"/>
              <a:t>, </a:t>
            </a:r>
            <a:r>
              <a:rPr lang="ru-RU" sz="2400" dirty="0"/>
              <a:t>х</a:t>
            </a:r>
            <a:r>
              <a:rPr lang="en-US" sz="2400" dirty="0" err="1"/>
              <a:t>atti</a:t>
            </a:r>
            <a:r>
              <a:rPr lang="en-US" sz="2400" dirty="0"/>
              <a:t>-</a:t>
            </a:r>
            <a:r>
              <a:rPr lang="ru-RU" sz="2400" dirty="0"/>
              <a:t>х</a:t>
            </a:r>
            <a:r>
              <a:rPr lang="en-US" sz="2400" dirty="0" err="1"/>
              <a:t>arakat</a:t>
            </a:r>
            <a:r>
              <a:rPr lang="en-US" sz="2400" dirty="0"/>
              <a:t>, rang, </a:t>
            </a:r>
            <a:r>
              <a:rPr lang="en-US" sz="2400" dirty="0" err="1"/>
              <a:t>musiqa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ta`sir</a:t>
            </a:r>
            <a:r>
              <a:rPr lang="en-US" sz="2400" dirty="0"/>
              <a:t> </a:t>
            </a:r>
            <a:r>
              <a:rPr lang="en-US" sz="2400" dirty="0" err="1"/>
              <a:t>qo`rsatadi</a:t>
            </a:r>
            <a:r>
              <a:rPr lang="en-US" sz="2400" dirty="0"/>
              <a:t>. </a:t>
            </a:r>
            <a:r>
              <a:rPr lang="en-US" sz="2400" dirty="0" err="1"/>
              <a:t>Bolalarda</a:t>
            </a:r>
            <a:r>
              <a:rPr lang="en-US" sz="2400" dirty="0"/>
              <a:t> </a:t>
            </a:r>
            <a:r>
              <a:rPr lang="en-US" sz="2400" dirty="0" err="1"/>
              <a:t>yoshligidanoq</a:t>
            </a:r>
            <a:r>
              <a:rPr lang="en-US" sz="2400" dirty="0"/>
              <a:t> t</a:t>
            </a:r>
            <a:r>
              <a:rPr lang="ru-RU" sz="2400" dirty="0"/>
              <a:t>е</a:t>
            </a:r>
            <a:r>
              <a:rPr lang="en-US" sz="2400" dirty="0" err="1"/>
              <a:t>atrga</a:t>
            </a:r>
            <a:r>
              <a:rPr lang="en-US" sz="2400" dirty="0"/>
              <a:t> </a:t>
            </a:r>
            <a:r>
              <a:rPr lang="en-US" sz="2400" dirty="0" err="1"/>
              <a:t>qiziqishini</a:t>
            </a:r>
            <a:r>
              <a:rPr lang="en-US" sz="2400" dirty="0"/>
              <a:t> </a:t>
            </a:r>
            <a:r>
              <a:rPr lang="en-US" sz="2400" dirty="0" err="1"/>
              <a:t>shakllantirish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rak</a:t>
            </a:r>
            <a:r>
              <a:rPr lang="en-US" sz="2400" dirty="0"/>
              <a:t>, t</a:t>
            </a:r>
            <a:r>
              <a:rPr lang="ru-RU" sz="2400" dirty="0"/>
              <a:t>е</a:t>
            </a:r>
            <a:r>
              <a:rPr lang="en-US" sz="2400" dirty="0" err="1"/>
              <a:t>atrga</a:t>
            </a:r>
            <a:r>
              <a:rPr lang="en-US" sz="2400" dirty="0"/>
              <a:t> </a:t>
            </a:r>
            <a:r>
              <a:rPr lang="en-US" sz="2400" dirty="0" err="1"/>
              <a:t>borish</a:t>
            </a:r>
            <a:r>
              <a:rPr lang="en-US" sz="2400" dirty="0"/>
              <a:t>, t</a:t>
            </a:r>
            <a:r>
              <a:rPr lang="ru-RU" sz="2400" dirty="0"/>
              <a:t>е</a:t>
            </a:r>
            <a:r>
              <a:rPr lang="en-US" sz="2400" dirty="0" err="1"/>
              <a:t>atrlashtirilgan</a:t>
            </a:r>
            <a:r>
              <a:rPr lang="en-US" sz="2400" dirty="0"/>
              <a:t> </a:t>
            </a:r>
            <a:r>
              <a:rPr lang="en-US" sz="2400" dirty="0" err="1"/>
              <a:t>o`yinlarda</a:t>
            </a:r>
            <a:r>
              <a:rPr lang="en-US" sz="2400" dirty="0"/>
              <a:t>, </a:t>
            </a:r>
            <a:r>
              <a:rPr lang="en-US" sz="2400" dirty="0" err="1"/>
              <a:t>qiyin</a:t>
            </a:r>
            <a:r>
              <a:rPr lang="en-US" sz="2400" dirty="0"/>
              <a:t> </a:t>
            </a:r>
            <a:r>
              <a:rPr lang="en-US" sz="2400" dirty="0" err="1"/>
              <a:t>bo`lmagan</a:t>
            </a:r>
            <a:r>
              <a:rPr lang="en-US" sz="2400" dirty="0"/>
              <a:t> </a:t>
            </a:r>
            <a:r>
              <a:rPr lang="en-US" sz="2400" dirty="0" err="1"/>
              <a:t>sp</a:t>
            </a:r>
            <a:r>
              <a:rPr lang="ru-RU" sz="2400" dirty="0"/>
              <a:t>е</a:t>
            </a:r>
            <a:r>
              <a:rPr lang="en-US" sz="2400" dirty="0" err="1"/>
              <a:t>ktakllarda</a:t>
            </a:r>
            <a:r>
              <a:rPr lang="en-US" sz="2400" dirty="0"/>
              <a:t> </a:t>
            </a:r>
            <a:r>
              <a:rPr lang="en-US" sz="2400" dirty="0" err="1"/>
              <a:t>ishtirok</a:t>
            </a:r>
            <a:r>
              <a:rPr lang="en-US" sz="2400" dirty="0"/>
              <a:t> </a:t>
            </a:r>
            <a:r>
              <a:rPr lang="en-US" sz="2400" dirty="0" err="1"/>
              <a:t>etishi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. </a:t>
            </a:r>
            <a:r>
              <a:rPr lang="en-US" sz="2400" dirty="0" err="1"/>
              <a:t>bolalarning</a:t>
            </a:r>
            <a:r>
              <a:rPr lang="en-US" sz="2400" dirty="0"/>
              <a:t> </a:t>
            </a:r>
            <a:r>
              <a:rPr lang="en-US" sz="2400" dirty="0" err="1"/>
              <a:t>o`yinga</a:t>
            </a:r>
            <a:r>
              <a:rPr lang="en-US" sz="2400" dirty="0"/>
              <a:t> </a:t>
            </a:r>
            <a:r>
              <a:rPr lang="en-US" sz="2400" dirty="0" err="1"/>
              <a:t>bo`lgan</a:t>
            </a:r>
            <a:r>
              <a:rPr lang="en-US" sz="2400" dirty="0"/>
              <a:t> </a:t>
            </a:r>
            <a:r>
              <a:rPr lang="en-US" sz="2400" dirty="0" err="1"/>
              <a:t>ehtiyoji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erta</a:t>
            </a:r>
            <a:r>
              <a:rPr lang="en-US" sz="2400" dirty="0"/>
              <a:t> </a:t>
            </a:r>
            <a:r>
              <a:rPr lang="en-US" sz="2400" dirty="0" err="1"/>
              <a:t>namoyon</a:t>
            </a:r>
            <a:r>
              <a:rPr lang="en-US" sz="2400" dirty="0"/>
              <a:t> </a:t>
            </a:r>
            <a:r>
              <a:rPr lang="en-US" sz="2400" dirty="0" err="1"/>
              <a:t>bo`ladi</a:t>
            </a:r>
            <a:r>
              <a:rPr lang="en-US" sz="2400" dirty="0"/>
              <a:t>. 2-3 </a:t>
            </a:r>
            <a:r>
              <a:rPr lang="en-US" sz="2400" dirty="0" err="1"/>
              <a:t>yoshdanoq</a:t>
            </a:r>
            <a:r>
              <a:rPr lang="en-US" sz="2400" dirty="0"/>
              <a:t> </a:t>
            </a:r>
            <a:r>
              <a:rPr lang="en-US" sz="2400" dirty="0" err="1"/>
              <a:t>bolalar</a:t>
            </a:r>
            <a:r>
              <a:rPr lang="en-US" sz="2400" dirty="0"/>
              <a:t> </a:t>
            </a:r>
            <a:r>
              <a:rPr lang="en-US" sz="2400" dirty="0" err="1"/>
              <a:t>qiziqish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maymoq</a:t>
            </a:r>
            <a:r>
              <a:rPr lang="en-US" sz="2400" dirty="0"/>
              <a:t> </a:t>
            </a:r>
            <a:r>
              <a:rPr lang="en-US" sz="2400" dirty="0" err="1"/>
              <a:t>ayinqni</a:t>
            </a:r>
            <a:r>
              <a:rPr lang="en-US" sz="2400" dirty="0"/>
              <a:t>, </a:t>
            </a:r>
            <a:r>
              <a:rPr lang="en-US" sz="2400" dirty="0" err="1"/>
              <a:t>qo`rqoq</a:t>
            </a:r>
            <a:r>
              <a:rPr lang="en-US" sz="2400" dirty="0"/>
              <a:t> </a:t>
            </a:r>
            <a:r>
              <a:rPr lang="en-US" sz="2400" dirty="0" err="1"/>
              <a:t>qo`yonni</a:t>
            </a:r>
            <a:r>
              <a:rPr lang="en-US" sz="2400" dirty="0"/>
              <a:t>, </a:t>
            </a:r>
            <a:r>
              <a:rPr lang="en-US" sz="2400" dirty="0" err="1"/>
              <a:t>ayyor</a:t>
            </a:r>
            <a:r>
              <a:rPr lang="en-US" sz="2400" dirty="0"/>
              <a:t> </a:t>
            </a:r>
            <a:r>
              <a:rPr lang="en-US" sz="2400" dirty="0" err="1"/>
              <a:t>tulkini</a:t>
            </a:r>
            <a:r>
              <a:rPr lang="en-US" sz="2400" dirty="0"/>
              <a:t> </a:t>
            </a:r>
            <a:r>
              <a:rPr lang="en-US" sz="2400" dirty="0" err="1"/>
              <a:t>taqlid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ko`rsatadilar</a:t>
            </a:r>
            <a:r>
              <a:rPr lang="en-US" sz="2400" dirty="0"/>
              <a:t>.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osonlik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obrazdan</a:t>
            </a:r>
            <a:r>
              <a:rPr lang="en-US" sz="2400" dirty="0"/>
              <a:t> </a:t>
            </a:r>
            <a:r>
              <a:rPr lang="en-US" sz="2400" dirty="0" err="1"/>
              <a:t>ikkichi</a:t>
            </a:r>
            <a:r>
              <a:rPr lang="en-US" sz="2400" dirty="0"/>
              <a:t> </a:t>
            </a:r>
            <a:r>
              <a:rPr lang="en-US" sz="2400" dirty="0" err="1"/>
              <a:t>obrazga</a:t>
            </a:r>
            <a:r>
              <a:rPr lang="en-US" sz="2400" dirty="0"/>
              <a:t> </a:t>
            </a:r>
            <a:r>
              <a:rPr lang="en-US" sz="2400" dirty="0" err="1"/>
              <a:t>kirishadilar</a:t>
            </a:r>
            <a:r>
              <a:rPr lang="en-US" sz="2400" dirty="0"/>
              <a:t>.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ru-RU" sz="2400" dirty="0"/>
              <a:t>х</a:t>
            </a:r>
            <a:r>
              <a:rPr lang="en-US" sz="2400" dirty="0" err="1"/>
              <a:t>arakatlari</a:t>
            </a:r>
            <a:r>
              <a:rPr lang="en-US" sz="2400" dirty="0"/>
              <a:t> </a:t>
            </a:r>
            <a:r>
              <a:rPr lang="en-US" sz="2400" dirty="0" err="1"/>
              <a:t>taqlid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, </a:t>
            </a:r>
            <a:r>
              <a:rPr lang="en-US" sz="2400" dirty="0" err="1"/>
              <a:t>immitatsiya</a:t>
            </a:r>
            <a:r>
              <a:rPr lang="en-US" sz="2400" dirty="0"/>
              <a:t> </a:t>
            </a:r>
            <a:r>
              <a:rPr lang="ru-RU" sz="2400" dirty="0"/>
              <a:t>х</a:t>
            </a:r>
            <a:r>
              <a:rPr lang="en-US" sz="2400" dirty="0" err="1"/>
              <a:t>arakt</a:t>
            </a:r>
            <a:r>
              <a:rPr lang="ru-RU" sz="2400" dirty="0"/>
              <a:t>е</a:t>
            </a:r>
            <a:r>
              <a:rPr lang="en-US" sz="2400" dirty="0" err="1"/>
              <a:t>rida</a:t>
            </a:r>
            <a:r>
              <a:rPr lang="en-US" sz="2400" dirty="0"/>
              <a:t>,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</a:t>
            </a:r>
            <a:r>
              <a:rPr lang="en-US" sz="2400" dirty="0"/>
              <a:t> </a:t>
            </a:r>
            <a:r>
              <a:rPr lang="en-US" sz="2400" dirty="0" err="1"/>
              <a:t>juda</a:t>
            </a:r>
            <a:r>
              <a:rPr lang="en-US" sz="2400" dirty="0"/>
              <a:t> </a:t>
            </a:r>
            <a:r>
              <a:rPr lang="en-US" sz="2400" dirty="0" err="1"/>
              <a:t>emotsional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229200"/>
            <a:ext cx="201567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14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en-US" dirty="0" smtClean="0"/>
              <a:t>    </a:t>
            </a:r>
            <a:r>
              <a:rPr lang="uz-Cyrl-UZ" sz="2400" i="1" dirty="0">
                <a:solidFill>
                  <a:schemeClr val="accent1"/>
                </a:solidFill>
              </a:rPr>
              <a:t>Sahnalashtirish faoliyatining asosiy </a:t>
            </a:r>
            <a:r>
              <a:rPr lang="uz-Cyrl-UZ" sz="2400" b="1" i="1" dirty="0">
                <a:solidFill>
                  <a:schemeClr val="accent1"/>
                </a:solidFill>
              </a:rPr>
              <a:t>maqsadi:</a:t>
            </a:r>
            <a:r>
              <a:rPr lang="uz-Cyrl-UZ" sz="2400" i="1" dirty="0">
                <a:solidFill>
                  <a:schemeClr val="accent1"/>
                </a:solidFill>
              </a:rPr>
              <a:t> sahnalashtirish faoliyati vositasida bolalrning ijodiy qobiliyatlarini rivojlantairishdir.</a:t>
            </a:r>
            <a:endParaRPr lang="ru-RU" sz="2400" i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C:\Users\Хусниддин\Pictures\Урганч шаҳар 6-ИМТМ тарбияланувчилари иштирокида навоийхонлик ва Боьурхонлик кечасидан лавҳ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88840"/>
            <a:ext cx="4797152" cy="4143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21088"/>
            <a:ext cx="2017713" cy="201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08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0070C0"/>
                </a:solidFill>
              </a:rPr>
              <a:t>: </a:t>
            </a:r>
            <a:endParaRPr lang="ru-RU" sz="3200" b="1" i="1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171" y="548680"/>
            <a:ext cx="11223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Прямая со стрелкой 14"/>
          <p:cNvCxnSpPr/>
          <p:nvPr/>
        </p:nvCxnSpPr>
        <p:spPr>
          <a:xfrm>
            <a:off x="3432847" y="3988343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3578503187"/>
              </p:ext>
            </p:extLst>
          </p:nvPr>
        </p:nvGraphicFramePr>
        <p:xfrm>
          <a:off x="467544" y="332656"/>
          <a:ext cx="799288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24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24328" y="434472"/>
            <a:ext cx="1588272" cy="185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30010693"/>
              </p:ext>
            </p:extLst>
          </p:nvPr>
        </p:nvGraphicFramePr>
        <p:xfrm>
          <a:off x="395536" y="254392"/>
          <a:ext cx="8352928" cy="605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942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chemeClr val="accent1"/>
                </a:solidFill>
              </a:rPr>
              <a:t>Bolalar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r>
              <a:rPr lang="en-US" sz="3200" b="1" i="1" dirty="0" err="1" smtClean="0">
                <a:solidFill>
                  <a:schemeClr val="accent1"/>
                </a:solidFill>
              </a:rPr>
              <a:t>bog`chasida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bolalar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teatrini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nimadan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boshlash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kerak</a:t>
            </a:r>
            <a:r>
              <a:rPr lang="en-US" sz="3200" b="1" i="1" dirty="0">
                <a:solidFill>
                  <a:schemeClr val="accent1"/>
                </a:solidFill>
              </a:rPr>
              <a:t>? 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975827"/>
            <a:ext cx="229021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err="1"/>
              <a:t>Bolalarni</a:t>
            </a:r>
            <a:r>
              <a:rPr lang="en-US" dirty="0"/>
              <a:t> </a:t>
            </a:r>
            <a:r>
              <a:rPr lang="en-US" dirty="0" err="1"/>
              <a:t>teatrlashtirilgan</a:t>
            </a:r>
            <a:r>
              <a:rPr lang="en-US" dirty="0"/>
              <a:t> </a:t>
            </a:r>
            <a:r>
              <a:rPr lang="en-US" dirty="0" err="1"/>
              <a:t>o`yin</a:t>
            </a:r>
            <a:r>
              <a:rPr lang="en-US" dirty="0"/>
              <a:t> </a:t>
            </a:r>
            <a:r>
              <a:rPr lang="en-US" dirty="0" err="1"/>
              <a:t>faoliyatiga</a:t>
            </a:r>
            <a:r>
              <a:rPr lang="en-US" dirty="0"/>
              <a:t> </a:t>
            </a:r>
            <a:r>
              <a:rPr lang="en-US" dirty="0" err="1"/>
              <a:t>jalb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</a:t>
            </a:r>
            <a:r>
              <a:rPr lang="en-US" dirty="0" err="1"/>
              <a:t>tarbiyachi</a:t>
            </a:r>
            <a:r>
              <a:rPr lang="en-US" dirty="0"/>
              <a:t> </a:t>
            </a:r>
            <a:r>
              <a:rPr lang="en-US" dirty="0" err="1" smtClean="0"/>
              <a:t>rejissyor</a:t>
            </a:r>
            <a:r>
              <a:rPr lang="en-US" dirty="0" smtClean="0"/>
              <a:t> </a:t>
            </a:r>
            <a:r>
              <a:rPr lang="en-US" dirty="0" err="1"/>
              <a:t>bo`lishi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teatr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eta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/>
              <a:t>MTMda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vaziyatlarni</a:t>
            </a:r>
            <a:r>
              <a:rPr lang="en-US" dirty="0"/>
              <a:t> </a:t>
            </a:r>
            <a:r>
              <a:rPr lang="en-US" dirty="0" err="1"/>
              <a:t>o`yinchoqlar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ijro</a:t>
            </a:r>
            <a:r>
              <a:rPr lang="en-US" dirty="0"/>
              <a:t> </a:t>
            </a:r>
            <a:r>
              <a:rPr lang="en-US" dirty="0" err="1"/>
              <a:t>etishi</a:t>
            </a:r>
            <a:r>
              <a:rPr lang="en-US" dirty="0"/>
              <a:t>, </a:t>
            </a:r>
            <a:r>
              <a:rPr lang="en-US" dirty="0" err="1"/>
              <a:t>qo`shiq</a:t>
            </a:r>
            <a:r>
              <a:rPr lang="en-US" dirty="0"/>
              <a:t> </a:t>
            </a:r>
            <a:r>
              <a:rPr lang="en-US" dirty="0" err="1"/>
              <a:t>kuylashi</a:t>
            </a:r>
            <a:r>
              <a:rPr lang="en-US" dirty="0"/>
              <a:t>, </a:t>
            </a:r>
            <a:r>
              <a:rPr lang="en-US" dirty="0" err="1"/>
              <a:t>she`r</a:t>
            </a:r>
            <a:r>
              <a:rPr lang="en-US" dirty="0"/>
              <a:t>, </a:t>
            </a:r>
            <a:r>
              <a:rPr lang="en-US" dirty="0" err="1"/>
              <a:t>ertak</a:t>
            </a:r>
            <a:r>
              <a:rPr lang="en-US" dirty="0"/>
              <a:t>, </a:t>
            </a:r>
            <a:r>
              <a:rPr lang="en-US" dirty="0" err="1"/>
              <a:t>hikoyalar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tanish</a:t>
            </a:r>
            <a:r>
              <a:rPr lang="en-US" dirty="0"/>
              <a:t> </a:t>
            </a:r>
            <a:r>
              <a:rPr lang="en-US" dirty="0" err="1"/>
              <a:t>adabiy</a:t>
            </a:r>
            <a:r>
              <a:rPr lang="en-US" dirty="0"/>
              <a:t> </a:t>
            </a:r>
            <a:r>
              <a:rPr lang="en-US" dirty="0" err="1"/>
              <a:t>asarlarni</a:t>
            </a:r>
            <a:r>
              <a:rPr lang="en-US" dirty="0"/>
              <a:t> </a:t>
            </a:r>
            <a:r>
              <a:rPr lang="en-US" dirty="0" err="1" smtClean="0"/>
              <a:t>sahnalashtirishlari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  <a:endParaRPr lang="ru-RU" sz="1800" dirty="0"/>
          </a:p>
        </p:txBody>
      </p:sp>
      <p:pic>
        <p:nvPicPr>
          <p:cNvPr id="6" name="Рисунок 5" descr="Arts-Buzz-logo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552" y="4975827"/>
            <a:ext cx="1703005" cy="126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1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607" y="4523206"/>
            <a:ext cx="1583392" cy="207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501088"/>
            <a:ext cx="2448272" cy="1858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00290" y="4392313"/>
            <a:ext cx="1368153" cy="1875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dirty="0" err="1"/>
              <a:t>Yangi</a:t>
            </a:r>
            <a:r>
              <a:rPr lang="en-US" sz="2600" dirty="0"/>
              <a:t> </a:t>
            </a:r>
            <a:r>
              <a:rPr lang="en-US" sz="2600" dirty="0" err="1"/>
              <a:t>qo`g`irchoqni</a:t>
            </a:r>
            <a:r>
              <a:rPr lang="en-US" sz="2600" dirty="0"/>
              <a:t> </a:t>
            </a:r>
            <a:r>
              <a:rPr lang="en-US" sz="2600" dirty="0" err="1"/>
              <a:t>bolaga</a:t>
            </a:r>
            <a:r>
              <a:rPr lang="en-US" sz="2600" dirty="0"/>
              <a:t> </a:t>
            </a:r>
            <a:r>
              <a:rPr lang="en-US" sz="2600" dirty="0" err="1"/>
              <a:t>tanishtirish</a:t>
            </a:r>
            <a:r>
              <a:rPr lang="en-US" sz="2600" dirty="0"/>
              <a:t> </a:t>
            </a:r>
            <a:r>
              <a:rPr lang="en-US" sz="2600" dirty="0" err="1"/>
              <a:t>vaqtida</a:t>
            </a:r>
            <a:r>
              <a:rPr lang="en-US" sz="2600" dirty="0"/>
              <a:t> </a:t>
            </a:r>
            <a:r>
              <a:rPr lang="en-US" sz="2600" dirty="0" err="1"/>
              <a:t>oddiygina</a:t>
            </a:r>
            <a:r>
              <a:rPr lang="en-US" sz="2600" dirty="0"/>
              <a:t> </a:t>
            </a:r>
            <a:r>
              <a:rPr lang="en-US" sz="2600" dirty="0" err="1"/>
              <a:t>syujet</a:t>
            </a:r>
            <a:r>
              <a:rPr lang="en-US" sz="2600" dirty="0"/>
              <a:t> </a:t>
            </a:r>
            <a:r>
              <a:rPr lang="en-US" sz="2600" dirty="0" err="1"/>
              <a:t>o`ylab</a:t>
            </a:r>
            <a:r>
              <a:rPr lang="en-US" sz="2600" dirty="0"/>
              <a:t> </a:t>
            </a:r>
            <a:r>
              <a:rPr lang="en-US" sz="2600" dirty="0" err="1"/>
              <a:t>topish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, </a:t>
            </a:r>
            <a:r>
              <a:rPr lang="en-US" sz="2600" dirty="0" err="1"/>
              <a:t>masalan</a:t>
            </a:r>
            <a:r>
              <a:rPr lang="en-US" sz="2600" dirty="0"/>
              <a:t>: </a:t>
            </a:r>
            <a:r>
              <a:rPr lang="en-US" sz="2600" dirty="0" err="1"/>
              <a:t>kuchukcha</a:t>
            </a:r>
            <a:r>
              <a:rPr lang="en-US" sz="2600" dirty="0"/>
              <a:t> </a:t>
            </a:r>
            <a:r>
              <a:rPr lang="en-US" sz="2600" dirty="0" err="1"/>
              <a:t>adashib</a:t>
            </a:r>
            <a:r>
              <a:rPr lang="en-US" sz="2600" dirty="0"/>
              <a:t> </a:t>
            </a:r>
            <a:r>
              <a:rPr lang="en-US" sz="2600" dirty="0" err="1"/>
              <a:t>qoldi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o`ziga</a:t>
            </a:r>
            <a:r>
              <a:rPr lang="en-US" sz="2600" dirty="0"/>
              <a:t> </a:t>
            </a:r>
            <a:r>
              <a:rPr lang="en-US" sz="2600" dirty="0" err="1"/>
              <a:t>haqiqiy</a:t>
            </a:r>
            <a:r>
              <a:rPr lang="en-US" sz="2600" dirty="0"/>
              <a:t> </a:t>
            </a:r>
            <a:r>
              <a:rPr lang="en-US" sz="2600" dirty="0" err="1"/>
              <a:t>do`st</a:t>
            </a:r>
            <a:r>
              <a:rPr lang="en-US" sz="2600" dirty="0"/>
              <a:t> </a:t>
            </a:r>
            <a:r>
              <a:rPr lang="en-US" sz="2600" dirty="0" err="1"/>
              <a:t>izlamoqda</a:t>
            </a:r>
            <a:r>
              <a:rPr lang="en-US" sz="2600" dirty="0"/>
              <a:t>, </a:t>
            </a:r>
            <a:r>
              <a:rPr lang="en-US" sz="2600" dirty="0" err="1"/>
              <a:t>qo`g`irchoq</a:t>
            </a:r>
            <a:r>
              <a:rPr lang="en-US" sz="2600" dirty="0"/>
              <a:t> — </a:t>
            </a:r>
            <a:r>
              <a:rPr lang="en-US" sz="2600" dirty="0" err="1"/>
              <a:t>kichkina</a:t>
            </a:r>
            <a:r>
              <a:rPr lang="en-US" sz="2600" dirty="0"/>
              <a:t> </a:t>
            </a:r>
            <a:r>
              <a:rPr lang="en-US" sz="2600" dirty="0" err="1"/>
              <a:t>qizaloq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yaxshi</a:t>
            </a:r>
            <a:r>
              <a:rPr lang="en-US" sz="2600" dirty="0"/>
              <a:t> </a:t>
            </a:r>
            <a:r>
              <a:rPr lang="en-US" sz="2600" dirty="0" err="1"/>
              <a:t>ko’rish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parvarishlash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, </a:t>
            </a:r>
            <a:r>
              <a:rPr lang="en-US" sz="2600" dirty="0" err="1"/>
              <a:t>ayiqcha</a:t>
            </a:r>
            <a:r>
              <a:rPr lang="en-US" sz="2600" dirty="0"/>
              <a:t> </a:t>
            </a:r>
            <a:r>
              <a:rPr lang="en-US" sz="2600" dirty="0" err="1"/>
              <a:t>asaldan</a:t>
            </a:r>
            <a:r>
              <a:rPr lang="en-US" sz="2600" dirty="0"/>
              <a:t> </a:t>
            </a:r>
            <a:r>
              <a:rPr lang="en-US" sz="2600" dirty="0" err="1"/>
              <a:t>ko`p</a:t>
            </a:r>
            <a:r>
              <a:rPr lang="en-US" sz="2600" dirty="0"/>
              <a:t> </a:t>
            </a:r>
            <a:r>
              <a:rPr lang="en-US" sz="2600" dirty="0" err="1"/>
              <a:t>yeganligi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oilaviy</a:t>
            </a:r>
            <a:r>
              <a:rPr lang="en-US" sz="2600" dirty="0"/>
              <a:t> </a:t>
            </a:r>
            <a:r>
              <a:rPr lang="en-US" sz="2600" dirty="0" err="1"/>
              <a:t>shifokor</a:t>
            </a:r>
            <a:r>
              <a:rPr lang="en-US" sz="2600" dirty="0"/>
              <a:t> </a:t>
            </a:r>
            <a:r>
              <a:rPr lang="en-US" sz="2600" dirty="0" err="1"/>
              <a:t>yordamiga</a:t>
            </a:r>
            <a:r>
              <a:rPr lang="en-US" sz="2600" dirty="0"/>
              <a:t> </a:t>
            </a:r>
            <a:r>
              <a:rPr lang="en-US" sz="2600" dirty="0" err="1"/>
              <a:t>muhtoj</a:t>
            </a:r>
            <a:r>
              <a:rPr lang="en-US" sz="2600" dirty="0" smtClean="0"/>
              <a:t>. 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bola </a:t>
            </a:r>
            <a:r>
              <a:rPr lang="en-US" sz="2600" dirty="0" err="1"/>
              <a:t>o`yinchoqlar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oddiy</a:t>
            </a:r>
            <a:r>
              <a:rPr lang="en-US" sz="2600" dirty="0"/>
              <a:t> </a:t>
            </a:r>
            <a:r>
              <a:rPr lang="en-US" sz="2600" dirty="0" err="1"/>
              <a:t>xarakatlardan</a:t>
            </a:r>
            <a:r>
              <a:rPr lang="en-US" sz="2600" dirty="0"/>
              <a:t> </a:t>
            </a:r>
            <a:r>
              <a:rPr lang="en-US" sz="2600" dirty="0" err="1"/>
              <a:t>asta-sekin</a:t>
            </a:r>
            <a:r>
              <a:rPr lang="en-US" sz="2600" dirty="0"/>
              <a:t> </a:t>
            </a:r>
            <a:r>
              <a:rPr lang="en-US" sz="2600" dirty="0" err="1"/>
              <a:t>kichkina</a:t>
            </a:r>
            <a:r>
              <a:rPr lang="en-US" sz="2600" dirty="0"/>
              <a:t> </a:t>
            </a:r>
            <a:r>
              <a:rPr lang="en-US" sz="2600" dirty="0" err="1"/>
              <a:t>qiyin</a:t>
            </a:r>
            <a:r>
              <a:rPr lang="en-US" sz="2600" dirty="0"/>
              <a:t> </a:t>
            </a:r>
            <a:r>
              <a:rPr lang="en-US" sz="2600" dirty="0" err="1"/>
              <a:t>bo`lmagan</a:t>
            </a:r>
            <a:r>
              <a:rPr lang="en-US" sz="2600" dirty="0"/>
              <a:t> </a:t>
            </a:r>
            <a:r>
              <a:rPr lang="en-US" sz="2600" dirty="0" err="1"/>
              <a:t>syujetlarni</a:t>
            </a:r>
            <a:r>
              <a:rPr lang="en-US" sz="2600" dirty="0"/>
              <a:t> </a:t>
            </a:r>
            <a:r>
              <a:rPr lang="en-US" sz="2600" dirty="0" err="1"/>
              <a:t>o`ynashi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Keyinchalik</a:t>
            </a:r>
            <a:r>
              <a:rPr lang="en-US" sz="2600" dirty="0"/>
              <a:t> </a:t>
            </a:r>
            <a:r>
              <a:rPr lang="en-US" sz="2600" dirty="0" err="1"/>
              <a:t>esa</a:t>
            </a:r>
            <a:r>
              <a:rPr lang="en-US" sz="2600" dirty="0"/>
              <a:t> </a:t>
            </a:r>
            <a:r>
              <a:rPr lang="en-US" sz="2600" dirty="0" err="1"/>
              <a:t>ushbu</a:t>
            </a:r>
            <a:r>
              <a:rPr lang="en-US" sz="2600" dirty="0"/>
              <a:t> </a:t>
            </a:r>
            <a:r>
              <a:rPr lang="en-US" sz="2600" dirty="0" err="1"/>
              <a:t>syujetlar</a:t>
            </a:r>
            <a:r>
              <a:rPr lang="en-US" sz="2600" dirty="0"/>
              <a:t> </a:t>
            </a:r>
            <a:r>
              <a:rPr lang="en-US" sz="2600" dirty="0" err="1"/>
              <a:t>hayotiy</a:t>
            </a:r>
            <a:r>
              <a:rPr lang="en-US" sz="2600" dirty="0"/>
              <a:t> </a:t>
            </a:r>
            <a:r>
              <a:rPr lang="en-US" sz="2600" dirty="0" err="1"/>
              <a:t>malakaga</a:t>
            </a:r>
            <a:r>
              <a:rPr lang="en-US" sz="2600" dirty="0"/>
              <a:t> </a:t>
            </a:r>
            <a:r>
              <a:rPr lang="en-US" sz="2600" dirty="0" err="1"/>
              <a:t>tayangan</a:t>
            </a:r>
            <a:r>
              <a:rPr lang="en-US" sz="2600" dirty="0"/>
              <a:t> </a:t>
            </a:r>
            <a:r>
              <a:rPr lang="en-US" sz="2600" dirty="0" err="1"/>
              <a:t>holda</a:t>
            </a:r>
            <a:r>
              <a:rPr lang="en-US" sz="2600" dirty="0"/>
              <a:t> </a:t>
            </a:r>
            <a:r>
              <a:rPr lang="en-US" sz="2600" dirty="0" err="1"/>
              <a:t>rivojlanadi</a:t>
            </a:r>
            <a:r>
              <a:rPr lang="en-US" sz="2600" dirty="0"/>
              <a:t>. 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5552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373133"/>
            <a:ext cx="8229600" cy="850106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chemeClr val="accent1"/>
                </a:solidFill>
              </a:rPr>
              <a:t>.  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6480067" y="2708920"/>
            <a:ext cx="6897960" cy="33843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      </a:t>
            </a:r>
            <a:endParaRPr lang="ru-RU" sz="2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32656"/>
            <a:ext cx="5184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i="1" dirty="0" err="1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Bolalar</a:t>
            </a:r>
            <a:r>
              <a:rPr lang="en-US" sz="3200" b="1" i="1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 </a:t>
            </a:r>
            <a:r>
              <a:rPr lang="en-US" sz="3200" b="1" i="1" dirty="0" err="1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teatri</a:t>
            </a:r>
            <a:r>
              <a:rPr lang="en-US" sz="3200" b="1" i="1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uyda</a:t>
            </a:r>
            <a:endParaRPr lang="en-US" sz="3200" b="1" i="1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</a:endParaRPr>
          </a:p>
          <a:p>
            <a:pPr algn="just"/>
            <a:endParaRPr lang="ru-RU" sz="32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7305" y="1077692"/>
            <a:ext cx="5105164" cy="48936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Uni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qanday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tashkil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etish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kerak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?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Bolaninig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sevimli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o`yinchog`idan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ota-onalar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uy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teatri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qahramonini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yaratishi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darkor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ushbu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o`yinchoq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bilan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har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kuni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qiziqarli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sarguzash-tlar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ro`y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berishini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kuzatish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mumkin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. Ota-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onalar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farzandining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o’yinchoq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qahramoni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bilan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muloqot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doirasini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boshqa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o`yinchoqlarni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qo`shgan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xolda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kengaytirib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borishi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>
                <a:solidFill>
                  <a:schemeClr val="accent1">
                    <a:lumMod val="75000"/>
                  </a:schemeClr>
                </a:solidFill>
              </a:rPr>
              <a:t>maqsadga</a:t>
            </a:r>
            <a:r>
              <a:rPr lang="en-US" sz="2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muvofiq</a:t>
            </a:r>
            <a:r>
              <a:rPr lang="en-US" sz="2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600" b="1" dirty="0" err="1" smtClean="0">
                <a:solidFill>
                  <a:schemeClr val="accent1">
                    <a:lumMod val="75000"/>
                  </a:schemeClr>
                </a:solidFill>
              </a:rPr>
              <a:t>xisoblanadi</a:t>
            </a:r>
            <a:r>
              <a:rPr lang="en-US" sz="2600" b="1" dirty="0" smtClean="0"/>
              <a:t>.  </a:t>
            </a:r>
            <a:endParaRPr lang="en-US" sz="2600" b="1" dirty="0" smtClean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3023220" cy="6239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74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sz="3200" b="1" i="1" dirty="0" err="1">
                <a:solidFill>
                  <a:schemeClr val="accent1"/>
                </a:solidFill>
              </a:rPr>
              <a:t>Bolalar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bog`chasida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bolalar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teatri</a:t>
            </a:r>
            <a:r>
              <a:rPr lang="en-US" sz="3200" b="1" i="1" dirty="0">
                <a:solidFill>
                  <a:schemeClr val="accent1"/>
                </a:solidFill>
              </a:rPr>
              <a:t>. 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980728"/>
            <a:ext cx="8352928" cy="960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   </a:t>
            </a:r>
            <a:r>
              <a:rPr lang="en-US" sz="2400" dirty="0" err="1" smtClean="0"/>
              <a:t>Ertaklar</a:t>
            </a:r>
            <a:r>
              <a:rPr lang="en-US" sz="2400" dirty="0" smtClean="0"/>
              <a:t> </a:t>
            </a:r>
            <a:r>
              <a:rPr lang="en-US" sz="2400" dirty="0" err="1"/>
              <a:t>asosidagi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teatrlashtirilgan</a:t>
            </a:r>
            <a:r>
              <a:rPr lang="en-US" sz="2400" dirty="0"/>
              <a:t> </a:t>
            </a:r>
            <a:r>
              <a:rPr lang="en-US" sz="2400" dirty="0" err="1"/>
              <a:t>tomoshalar</a:t>
            </a:r>
            <a:r>
              <a:rPr lang="en-US" sz="2400" dirty="0"/>
              <a:t> </a:t>
            </a:r>
            <a:r>
              <a:rPr lang="en-US" sz="2400" dirty="0" err="1"/>
              <a:t>bolalarni</a:t>
            </a:r>
            <a:r>
              <a:rPr lang="en-US" sz="2400" dirty="0"/>
              <a:t> </a:t>
            </a:r>
            <a:r>
              <a:rPr lang="en-US" sz="2400" dirty="0" err="1"/>
              <a:t>o`ziga</a:t>
            </a:r>
            <a:r>
              <a:rPr lang="en-US" sz="2400" dirty="0"/>
              <a:t> </a:t>
            </a:r>
            <a:r>
              <a:rPr lang="en-US" sz="2400" dirty="0" err="1"/>
              <a:t>jalb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sahna</a:t>
            </a:r>
            <a:r>
              <a:rPr lang="en-US" sz="2400" dirty="0"/>
              <a:t> </a:t>
            </a:r>
            <a:r>
              <a:rPr lang="en-US" sz="2400" dirty="0" err="1"/>
              <a:t>ko’rinishlari</a:t>
            </a:r>
            <a:r>
              <a:rPr lang="en-US" sz="2400" dirty="0"/>
              <a:t> </a:t>
            </a:r>
            <a:r>
              <a:rPr lang="en-US" sz="2400" dirty="0" err="1"/>
              <a:t>tushunarli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qiziqarli</a:t>
            </a:r>
            <a:r>
              <a:rPr lang="en-US" sz="2400" dirty="0"/>
              <a:t>. </a:t>
            </a:r>
            <a:r>
              <a:rPr lang="en-US" sz="2400" dirty="0" err="1"/>
              <a:t>Teatrlashtirilgan</a:t>
            </a:r>
            <a:r>
              <a:rPr lang="en-US" sz="2400" dirty="0"/>
              <a:t> </a:t>
            </a:r>
            <a:r>
              <a:rPr lang="en-US" sz="2400" dirty="0" err="1"/>
              <a:t>tomoshalar</a:t>
            </a:r>
            <a:r>
              <a:rPr lang="en-US" sz="2400" dirty="0"/>
              <a:t> </a:t>
            </a:r>
            <a:r>
              <a:rPr lang="en-US" sz="2400" dirty="0" err="1"/>
              <a:t>bolalarda</a:t>
            </a:r>
            <a:r>
              <a:rPr lang="en-US" sz="2400" dirty="0"/>
              <a:t> </a:t>
            </a:r>
            <a:r>
              <a:rPr lang="en-US" sz="2400" dirty="0" err="1"/>
              <a:t>tashabbuskorlikni</a:t>
            </a:r>
            <a:r>
              <a:rPr lang="en-US" sz="2400" dirty="0"/>
              <a:t>, </a:t>
            </a:r>
            <a:r>
              <a:rPr lang="en-US" sz="2400" dirty="0" err="1"/>
              <a:t>mas`uliyatni</a:t>
            </a:r>
            <a:r>
              <a:rPr lang="en-US" sz="2400" dirty="0"/>
              <a:t> </a:t>
            </a:r>
            <a:r>
              <a:rPr lang="en-US" sz="2400" dirty="0" err="1"/>
              <a:t>shakllantirishga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, </a:t>
            </a:r>
            <a:r>
              <a:rPr lang="en-US" sz="2400" dirty="0" err="1"/>
              <a:t>yaxshi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yomonni</a:t>
            </a:r>
            <a:r>
              <a:rPr lang="en-US" sz="2400" dirty="0"/>
              <a:t> </a:t>
            </a:r>
            <a:r>
              <a:rPr lang="en-US" sz="2400" dirty="0" err="1"/>
              <a:t>farqlashni</a:t>
            </a:r>
            <a:r>
              <a:rPr lang="en-US" sz="2400" dirty="0"/>
              <a:t>, </a:t>
            </a:r>
            <a:r>
              <a:rPr lang="en-US" sz="2400" dirty="0" err="1"/>
              <a:t>nutq</a:t>
            </a:r>
            <a:r>
              <a:rPr lang="en-US" sz="2400" dirty="0"/>
              <a:t>, </a:t>
            </a:r>
            <a:r>
              <a:rPr lang="en-US" sz="2400" dirty="0" err="1"/>
              <a:t>mimika</a:t>
            </a:r>
            <a:r>
              <a:rPr lang="en-US" sz="2400" dirty="0"/>
              <a:t>, </a:t>
            </a:r>
            <a:r>
              <a:rPr lang="en-US" sz="2400" dirty="0" err="1"/>
              <a:t>imo-ishora</a:t>
            </a:r>
            <a:r>
              <a:rPr lang="en-US" sz="2400" dirty="0"/>
              <a:t>, </a:t>
            </a:r>
            <a:r>
              <a:rPr lang="en-US" sz="2400" dirty="0" err="1"/>
              <a:t>muloqot</a:t>
            </a:r>
            <a:r>
              <a:rPr lang="en-US" sz="2400" dirty="0"/>
              <a:t> </a:t>
            </a:r>
            <a:r>
              <a:rPr lang="en-US" sz="2400" dirty="0" err="1"/>
              <a:t>madaniyatini</a:t>
            </a:r>
            <a:r>
              <a:rPr lang="en-US" sz="2400" dirty="0"/>
              <a:t>, </a:t>
            </a:r>
            <a:r>
              <a:rPr lang="en-US" sz="2400" dirty="0" err="1"/>
              <a:t>malakalarini</a:t>
            </a:r>
            <a:r>
              <a:rPr lang="en-US" sz="2400" dirty="0"/>
              <a:t> </a:t>
            </a:r>
            <a:r>
              <a:rPr lang="en-US" sz="2400" dirty="0" err="1"/>
              <a:t>rivojlantiradi</a:t>
            </a:r>
            <a:r>
              <a:rPr lang="en-US" sz="2400" dirty="0"/>
              <a:t>, </a:t>
            </a:r>
            <a:r>
              <a:rPr lang="en-US" sz="2400" dirty="0" err="1"/>
              <a:t>bolani</a:t>
            </a:r>
            <a:r>
              <a:rPr lang="en-US" sz="2400" dirty="0"/>
              <a:t>  </a:t>
            </a:r>
            <a:r>
              <a:rPr lang="en-US" sz="2400" dirty="0" err="1"/>
              <a:t>teatr</a:t>
            </a:r>
            <a:r>
              <a:rPr lang="en-US" sz="2400" dirty="0"/>
              <a:t> </a:t>
            </a:r>
            <a:r>
              <a:rPr lang="en-US" sz="2400" dirty="0" err="1"/>
              <a:t>san`atining</a:t>
            </a:r>
            <a:r>
              <a:rPr lang="en-US" sz="2400" dirty="0"/>
              <a:t> </a:t>
            </a:r>
            <a:r>
              <a:rPr lang="en-US" sz="2400" dirty="0" err="1"/>
              <a:t>sehrli</a:t>
            </a:r>
            <a:r>
              <a:rPr lang="en-US" sz="2400" dirty="0"/>
              <a:t> </a:t>
            </a:r>
            <a:r>
              <a:rPr lang="en-US" sz="2400" dirty="0" err="1"/>
              <a:t>olamiga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smtClean="0"/>
              <a:t>    </a:t>
            </a:r>
            <a:r>
              <a:rPr lang="en-US" sz="2400" dirty="0" err="1" smtClean="0"/>
              <a:t>Bolalarga</a:t>
            </a:r>
            <a:r>
              <a:rPr lang="en-US" sz="2400" dirty="0" smtClean="0"/>
              <a:t> </a:t>
            </a:r>
            <a:r>
              <a:rPr lang="en-US" sz="2400" dirty="0" err="1"/>
              <a:t>sahnalashtirish</a:t>
            </a:r>
            <a:r>
              <a:rPr lang="en-US" sz="2400" dirty="0"/>
              <a:t> </a:t>
            </a:r>
            <a:r>
              <a:rPr lang="en-US" sz="2400" dirty="0" err="1"/>
              <a:t>faoliyatida</a:t>
            </a:r>
            <a:r>
              <a:rPr lang="en-US" sz="2400" dirty="0"/>
              <a:t> </a:t>
            </a:r>
            <a:r>
              <a:rPr lang="en-US" sz="2400" dirty="0" err="1"/>
              <a:t>ijodiy</a:t>
            </a:r>
            <a:r>
              <a:rPr lang="en-US" sz="2400" dirty="0"/>
              <a:t> </a:t>
            </a:r>
            <a:r>
              <a:rPr lang="en-US" sz="2400" dirty="0" err="1"/>
              <a:t>qobiliyatini</a:t>
            </a:r>
            <a:r>
              <a:rPr lang="en-US" sz="2400" dirty="0"/>
              <a:t> </a:t>
            </a:r>
            <a:r>
              <a:rPr lang="en-US" sz="2400" dirty="0" err="1"/>
              <a:t>rivojlantirishda</a:t>
            </a:r>
            <a:r>
              <a:rPr lang="en-US" sz="2400" dirty="0"/>
              <a:t> </a:t>
            </a:r>
            <a:r>
              <a:rPr lang="en-US" sz="2400" dirty="0" err="1"/>
              <a:t>dramallashgan</a:t>
            </a:r>
            <a:r>
              <a:rPr lang="en-US" sz="2400" dirty="0"/>
              <a:t> </a:t>
            </a:r>
            <a:r>
              <a:rPr lang="en-US" sz="2400" dirty="0" err="1"/>
              <a:t>ertak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o`yinchoqlar</a:t>
            </a:r>
            <a:r>
              <a:rPr lang="en-US" sz="2400" dirty="0"/>
              <a:t> </a:t>
            </a:r>
            <a:r>
              <a:rPr lang="en-US" sz="2400" dirty="0" err="1"/>
              <a:t>ishtirokidagi</a:t>
            </a:r>
            <a:r>
              <a:rPr lang="en-US" sz="2400" dirty="0"/>
              <a:t> </a:t>
            </a:r>
            <a:r>
              <a:rPr lang="en-US" sz="2400" dirty="0" err="1"/>
              <a:t>badiiy</a:t>
            </a:r>
            <a:r>
              <a:rPr lang="en-US" sz="2400" dirty="0"/>
              <a:t> </a:t>
            </a:r>
            <a:r>
              <a:rPr lang="en-US" sz="2400" dirty="0" err="1"/>
              <a:t>asarlar</a:t>
            </a:r>
            <a:r>
              <a:rPr lang="en-US" sz="2400" dirty="0"/>
              <a:t> </a:t>
            </a:r>
            <a:r>
              <a:rPr lang="en-US" sz="2400" dirty="0" err="1"/>
              <a:t>tanlansa</a:t>
            </a:r>
            <a:r>
              <a:rPr lang="en-US" sz="2400" dirty="0"/>
              <a:t> </a:t>
            </a:r>
            <a:r>
              <a:rPr lang="en-US" sz="2400" dirty="0" err="1"/>
              <a:t>maqsadga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.  </a:t>
            </a:r>
            <a:r>
              <a:rPr lang="en-US" sz="2400" dirty="0" err="1"/>
              <a:t>Tanlangan</a:t>
            </a:r>
            <a:r>
              <a:rPr lang="en-US" sz="2400" dirty="0"/>
              <a:t> </a:t>
            </a:r>
            <a:r>
              <a:rPr lang="en-US" sz="2400" dirty="0" err="1"/>
              <a:t>sahna</a:t>
            </a:r>
            <a:r>
              <a:rPr lang="en-US" sz="2400" dirty="0"/>
              <a:t> </a:t>
            </a:r>
            <a:r>
              <a:rPr lang="en-US" sz="2400" dirty="0" err="1"/>
              <a:t>asarini</a:t>
            </a:r>
            <a:r>
              <a:rPr lang="en-US" sz="2400" dirty="0"/>
              <a:t> </a:t>
            </a:r>
            <a:r>
              <a:rPr lang="en-US" sz="2400" dirty="0" err="1"/>
              <a:t>ijro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vaqtida</a:t>
            </a:r>
            <a:r>
              <a:rPr lang="en-US" sz="2400" dirty="0"/>
              <a:t> </a:t>
            </a:r>
            <a:r>
              <a:rPr lang="en-US" sz="2400" dirty="0" err="1"/>
              <a:t>asar</a:t>
            </a:r>
            <a:r>
              <a:rPr lang="en-US" sz="2400" dirty="0"/>
              <a:t> </a:t>
            </a:r>
            <a:r>
              <a:rPr lang="en-US" sz="2400" dirty="0" err="1"/>
              <a:t>qahramonlari</a:t>
            </a:r>
            <a:r>
              <a:rPr lang="en-US" sz="2400" dirty="0"/>
              <a:t> </a:t>
            </a:r>
            <a:r>
              <a:rPr lang="en-US" sz="2400" dirty="0" err="1"/>
              <a:t>gaplashishi</a:t>
            </a:r>
            <a:r>
              <a:rPr lang="en-US" sz="2400" dirty="0"/>
              <a:t>, </a:t>
            </a:r>
            <a:r>
              <a:rPr lang="en-US" sz="2400" dirty="0" err="1"/>
              <a:t>tekstga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xarakatlanishi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Badiiy</a:t>
            </a:r>
            <a:r>
              <a:rPr lang="en-US" sz="2400" dirty="0"/>
              <a:t> </a:t>
            </a:r>
            <a:r>
              <a:rPr lang="en-US" sz="2400" dirty="0" err="1"/>
              <a:t>asarlarni</a:t>
            </a:r>
            <a:r>
              <a:rPr lang="en-US" sz="2400" dirty="0"/>
              <a:t> </a:t>
            </a:r>
            <a:r>
              <a:rPr lang="en-US" sz="2400" dirty="0" err="1"/>
              <a:t>sanxnalashtirishda</a:t>
            </a:r>
            <a:r>
              <a:rPr lang="en-US" sz="2400" dirty="0"/>
              <a:t> </a:t>
            </a:r>
            <a:r>
              <a:rPr lang="en-US" sz="2400" dirty="0" err="1"/>
              <a:t>nafaqat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o`yinchoqlardan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stol</a:t>
            </a:r>
            <a:r>
              <a:rPr lang="en-US" sz="2400" dirty="0"/>
              <a:t> </a:t>
            </a:r>
            <a:r>
              <a:rPr lang="en-US" sz="2400" dirty="0" err="1"/>
              <a:t>o`yinchoq</a:t>
            </a:r>
            <a:r>
              <a:rPr lang="en-US" sz="2400" dirty="0"/>
              <a:t>  </a:t>
            </a:r>
            <a:r>
              <a:rPr lang="en-US" sz="2400" dirty="0" err="1"/>
              <a:t>teatridan</a:t>
            </a:r>
            <a:r>
              <a:rPr lang="en-US" sz="2400" dirty="0"/>
              <a:t> ham </a:t>
            </a:r>
            <a:r>
              <a:rPr lang="en-US" sz="2400" dirty="0" err="1"/>
              <a:t>foydalansa</a:t>
            </a:r>
            <a:r>
              <a:rPr lang="en-US" sz="2400" dirty="0"/>
              <a:t> </a:t>
            </a:r>
            <a:r>
              <a:rPr lang="en-US" sz="2400" dirty="0" err="1"/>
              <a:t>tarbiyachi</a:t>
            </a:r>
            <a:r>
              <a:rPr lang="en-US" sz="2400" dirty="0"/>
              <a:t> </a:t>
            </a:r>
            <a:r>
              <a:rPr lang="en-US" sz="2400" dirty="0" err="1"/>
              <a:t>oldiga</a:t>
            </a:r>
            <a:r>
              <a:rPr lang="en-US" sz="2400" dirty="0"/>
              <a:t> </a:t>
            </a:r>
            <a:r>
              <a:rPr lang="en-US" sz="2400" dirty="0" err="1"/>
              <a:t>qo’yilgan</a:t>
            </a:r>
            <a:r>
              <a:rPr lang="en-US" sz="2400" dirty="0"/>
              <a:t> </a:t>
            </a:r>
            <a:r>
              <a:rPr lang="en-US" sz="2400" dirty="0" err="1"/>
              <a:t>maqsadiga</a:t>
            </a:r>
            <a:r>
              <a:rPr lang="en-US" sz="2400" dirty="0"/>
              <a:t> </a:t>
            </a:r>
            <a:r>
              <a:rPr lang="en-US" sz="2400" dirty="0" err="1"/>
              <a:t>erishadi</a:t>
            </a:r>
            <a:r>
              <a:rPr lang="en-US" sz="2400" dirty="0"/>
              <a:t>.</a:t>
            </a:r>
          </a:p>
          <a:p>
            <a:pPr algn="just"/>
            <a:endParaRPr lang="en-US" sz="24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337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78" y="3903982"/>
            <a:ext cx="4073422" cy="2505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56" y="405331"/>
            <a:ext cx="4240380" cy="349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4176464" cy="373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d:\Users\Desktop\расмлар\слайд 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236" y="405331"/>
            <a:ext cx="4038228" cy="237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73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436" y="5445224"/>
            <a:ext cx="871537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65" y="394673"/>
            <a:ext cx="81840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476672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i="1" dirty="0" smtClean="0">
                <a:solidFill>
                  <a:schemeClr val="accent1"/>
                </a:solidFill>
              </a:rPr>
              <a:t>     </a:t>
            </a:r>
            <a:r>
              <a:rPr lang="en-US" sz="3200" i="1" dirty="0" err="1" smtClean="0">
                <a:solidFill>
                  <a:schemeClr val="accent1"/>
                </a:solidFill>
              </a:rPr>
              <a:t>Teatrlashtirilgan</a:t>
            </a:r>
            <a:r>
              <a:rPr lang="en-US" sz="3200" i="1" dirty="0" smtClean="0">
                <a:solidFill>
                  <a:schemeClr val="accent1"/>
                </a:solidFill>
              </a:rPr>
              <a:t> </a:t>
            </a:r>
            <a:r>
              <a:rPr lang="en-US" sz="3200" i="1" dirty="0" err="1">
                <a:solidFill>
                  <a:schemeClr val="accent1"/>
                </a:solidFill>
              </a:rPr>
              <a:t>spektaklni</a:t>
            </a:r>
            <a:r>
              <a:rPr lang="en-US" sz="3200" i="1" dirty="0">
                <a:solidFill>
                  <a:schemeClr val="accent1"/>
                </a:solidFill>
              </a:rPr>
              <a:t> </a:t>
            </a:r>
            <a:r>
              <a:rPr lang="en-US" sz="3200" i="1" dirty="0" err="1">
                <a:solidFill>
                  <a:schemeClr val="accent1"/>
                </a:solidFill>
              </a:rPr>
              <a:t>qanday</a:t>
            </a:r>
            <a:r>
              <a:rPr lang="en-US" sz="3200" i="1" dirty="0">
                <a:solidFill>
                  <a:schemeClr val="accent1"/>
                </a:solidFill>
              </a:rPr>
              <a:t> </a:t>
            </a:r>
            <a:r>
              <a:rPr lang="en-US" sz="3200" i="1" dirty="0" err="1">
                <a:solidFill>
                  <a:schemeClr val="accent1"/>
                </a:solidFill>
              </a:rPr>
              <a:t>tayyorlash</a:t>
            </a:r>
            <a:r>
              <a:rPr lang="en-US" sz="3200" i="1" dirty="0">
                <a:solidFill>
                  <a:schemeClr val="accent1"/>
                </a:solidFill>
              </a:rPr>
              <a:t> </a:t>
            </a:r>
            <a:r>
              <a:rPr lang="en-US" sz="3200" i="1" dirty="0" err="1">
                <a:solidFill>
                  <a:schemeClr val="accent1"/>
                </a:solidFill>
              </a:rPr>
              <a:t>kerak</a:t>
            </a:r>
            <a:r>
              <a:rPr lang="en-US" sz="3200" i="1" dirty="0">
                <a:solidFill>
                  <a:schemeClr val="accent1"/>
                </a:solidFill>
              </a:rPr>
              <a:t>? </a:t>
            </a:r>
            <a:endParaRPr lang="ru-RU" sz="3200" i="1" dirty="0">
              <a:solidFill>
                <a:schemeClr val="accent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351508"/>
            <a:ext cx="82089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Bolalarni</a:t>
            </a:r>
            <a:r>
              <a:rPr lang="en-US" sz="2400" dirty="0"/>
              <a:t> </a:t>
            </a:r>
            <a:r>
              <a:rPr lang="en-US" sz="2400" dirty="0" err="1"/>
              <a:t>ijodiy</a:t>
            </a:r>
            <a:r>
              <a:rPr lang="en-US" sz="2400" dirty="0"/>
              <a:t> </a:t>
            </a:r>
            <a:r>
              <a:rPr lang="en-US" sz="2400" dirty="0" err="1"/>
              <a:t>mustaqilligini</a:t>
            </a:r>
            <a:r>
              <a:rPr lang="en-US" sz="2400" dirty="0"/>
              <a:t> </a:t>
            </a:r>
            <a:r>
              <a:rPr lang="en-US" sz="2400" dirty="0" err="1"/>
              <a:t>uyg`otish</a:t>
            </a:r>
            <a:r>
              <a:rPr lang="en-US" sz="2400" dirty="0"/>
              <a:t> </a:t>
            </a:r>
            <a:r>
              <a:rPr lang="en-US" sz="2400" dirty="0" err="1"/>
              <a:t>muhimdir</a:t>
            </a:r>
            <a:r>
              <a:rPr lang="en-US" sz="2400" dirty="0"/>
              <a:t>, </a:t>
            </a:r>
            <a:r>
              <a:rPr lang="en-US" sz="2400" dirty="0" err="1"/>
              <a:t>ularga</a:t>
            </a:r>
            <a:r>
              <a:rPr lang="en-US" sz="2400" dirty="0"/>
              <a:t>  </a:t>
            </a:r>
            <a:r>
              <a:rPr lang="en-US" sz="2400" dirty="0" err="1"/>
              <a:t>xarakatlarni</a:t>
            </a:r>
            <a:r>
              <a:rPr lang="en-US" sz="2400" dirty="0"/>
              <a:t> </a:t>
            </a:r>
            <a:r>
              <a:rPr lang="en-US" sz="2400" dirty="0" err="1"/>
              <a:t>ko`rsatib</a:t>
            </a:r>
            <a:r>
              <a:rPr lang="en-US" sz="2400" dirty="0"/>
              <a:t> </a:t>
            </a:r>
            <a:r>
              <a:rPr lang="en-US" sz="2400" dirty="0" err="1"/>
              <a:t>berishini</a:t>
            </a:r>
            <a:r>
              <a:rPr lang="en-US" sz="2400" dirty="0"/>
              <a:t> </a:t>
            </a:r>
            <a:r>
              <a:rPr lang="en-US" sz="2400" dirty="0" err="1"/>
              <a:t>taklif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, </a:t>
            </a:r>
            <a:r>
              <a:rPr lang="en-US" sz="2400" dirty="0" err="1"/>
              <a:t>masalan</a:t>
            </a:r>
            <a:r>
              <a:rPr lang="en-US" sz="2400" dirty="0"/>
              <a:t>; </a:t>
            </a:r>
            <a:r>
              <a:rPr lang="en-US" sz="2400" dirty="0" err="1"/>
              <a:t>ayiqni</a:t>
            </a:r>
            <a:r>
              <a:rPr lang="en-US" sz="2400" dirty="0"/>
              <a:t> </a:t>
            </a:r>
            <a:r>
              <a:rPr lang="en-US" sz="2400" dirty="0" err="1"/>
              <a:t>yurishi</a:t>
            </a:r>
            <a:r>
              <a:rPr lang="en-US" sz="2400" dirty="0"/>
              <a:t> (</a:t>
            </a:r>
            <a:r>
              <a:rPr lang="en-US" sz="2400" dirty="0" err="1"/>
              <a:t>Ayiqpolvonlar</a:t>
            </a:r>
            <a:r>
              <a:rPr lang="en-US" sz="2400" dirty="0"/>
              <a:t> </a:t>
            </a:r>
            <a:r>
              <a:rPr lang="en-US" sz="2400" dirty="0" err="1"/>
              <a:t>qo’shog’ini</a:t>
            </a:r>
            <a:r>
              <a:rPr lang="en-US" sz="2400" dirty="0"/>
              <a:t>- </a:t>
            </a:r>
            <a:r>
              <a:rPr lang="en-US" sz="2400" dirty="0" err="1"/>
              <a:t>ijro</a:t>
            </a:r>
            <a:r>
              <a:rPr lang="en-US" sz="2400" dirty="0"/>
              <a:t> </a:t>
            </a:r>
            <a:r>
              <a:rPr lang="en-US" sz="2400" dirty="0" err="1"/>
              <a:t>etib</a:t>
            </a:r>
            <a:r>
              <a:rPr lang="en-US" sz="2400" dirty="0"/>
              <a:t>), </a:t>
            </a:r>
            <a:r>
              <a:rPr lang="en-US" sz="2400" dirty="0" err="1"/>
              <a:t>chumchuqni</a:t>
            </a:r>
            <a:r>
              <a:rPr lang="en-US" sz="2400" dirty="0"/>
              <a:t> </a:t>
            </a:r>
            <a:r>
              <a:rPr lang="en-US" sz="2400" dirty="0" err="1"/>
              <a:t>uchishi</a:t>
            </a:r>
            <a:r>
              <a:rPr lang="en-US" sz="2400" dirty="0"/>
              <a:t>(</a:t>
            </a:r>
            <a:r>
              <a:rPr lang="en-US" sz="2400" dirty="0" err="1"/>
              <a:t>Jajji</a:t>
            </a:r>
            <a:r>
              <a:rPr lang="en-US" sz="2400" dirty="0"/>
              <a:t> </a:t>
            </a:r>
            <a:r>
              <a:rPr lang="en-US" sz="2400" dirty="0" err="1"/>
              <a:t>qushcha-qo’shig’ini</a:t>
            </a:r>
            <a:r>
              <a:rPr lang="en-US" sz="2400" dirty="0"/>
              <a:t> </a:t>
            </a:r>
            <a:r>
              <a:rPr lang="en-US" sz="2400" dirty="0" err="1"/>
              <a:t>kuylab</a:t>
            </a:r>
            <a:r>
              <a:rPr lang="en-US" sz="2400" dirty="0"/>
              <a:t>), </a:t>
            </a:r>
            <a:r>
              <a:rPr lang="en-US" sz="2400" dirty="0" err="1"/>
              <a:t>kapalaklarning</a:t>
            </a:r>
            <a:r>
              <a:rPr lang="en-US" sz="2400" dirty="0"/>
              <a:t> </a:t>
            </a:r>
            <a:r>
              <a:rPr lang="en-US" sz="2400" dirty="0" err="1"/>
              <a:t>engil</a:t>
            </a:r>
            <a:r>
              <a:rPr lang="en-US" sz="2400" dirty="0"/>
              <a:t> </a:t>
            </a:r>
            <a:r>
              <a:rPr lang="en-US" sz="2400" dirty="0" err="1"/>
              <a:t>qanot</a:t>
            </a:r>
            <a:r>
              <a:rPr lang="en-US" sz="2400" dirty="0"/>
              <a:t> </a:t>
            </a:r>
            <a:r>
              <a:rPr lang="en-US" sz="2400" dirty="0" err="1" smtClean="0"/>
              <a:t>qoqishini</a:t>
            </a:r>
            <a:r>
              <a:rPr lang="en-US" sz="2400" dirty="0" smtClean="0"/>
              <a:t> </a:t>
            </a:r>
            <a:r>
              <a:rPr lang="en-US" sz="2400" dirty="0"/>
              <a:t>(</a:t>
            </a:r>
            <a:r>
              <a:rPr lang="en-US" sz="2400" dirty="0" err="1"/>
              <a:t>Kapalak</a:t>
            </a:r>
            <a:r>
              <a:rPr lang="en-US" sz="2400" dirty="0"/>
              <a:t>- </a:t>
            </a:r>
            <a:r>
              <a:rPr lang="en-US" sz="2400" dirty="0" err="1"/>
              <a:t>qo’shig’iga</a:t>
            </a:r>
            <a:r>
              <a:rPr lang="en-US" sz="2400" dirty="0"/>
              <a:t> </a:t>
            </a:r>
            <a:r>
              <a:rPr lang="en-US" sz="2400" dirty="0" err="1"/>
              <a:t>xarakatlar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ijro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)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x.k</a:t>
            </a:r>
            <a:r>
              <a:rPr lang="en-US" sz="2400" dirty="0"/>
              <a:t> bola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/>
              <a:t> </a:t>
            </a:r>
            <a:r>
              <a:rPr lang="en-US" sz="2400" dirty="0" err="1" smtClean="0"/>
              <a:t>personajlar</a:t>
            </a:r>
            <a:r>
              <a:rPr lang="en-US" sz="2400" dirty="0" smtClean="0"/>
              <a:t> </a:t>
            </a:r>
            <a:r>
              <a:rPr lang="en-US" sz="2400" dirty="0" err="1" smtClean="0"/>
              <a:t>xarakatlarini</a:t>
            </a:r>
            <a:r>
              <a:rPr lang="en-US" sz="2400" dirty="0" smtClean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ko’rsata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bog`cha</a:t>
            </a:r>
            <a:r>
              <a:rPr lang="en-US" sz="2400" dirty="0"/>
              <a:t> </a:t>
            </a:r>
            <a:r>
              <a:rPr lang="en-US" sz="2400" dirty="0" err="1"/>
              <a:t>bolalari</a:t>
            </a:r>
            <a:r>
              <a:rPr lang="en-US" sz="2400" dirty="0"/>
              <a:t>  </a:t>
            </a:r>
            <a:r>
              <a:rPr lang="en-US" sz="2400" dirty="0" err="1"/>
              <a:t>syujet</a:t>
            </a:r>
            <a:r>
              <a:rPr lang="en-US" sz="2400" dirty="0"/>
              <a:t> </a:t>
            </a:r>
            <a:r>
              <a:rPr lang="en-US" sz="2400" dirty="0" err="1"/>
              <a:t>qahramonlarining</a:t>
            </a:r>
            <a:r>
              <a:rPr lang="en-US" sz="2400" dirty="0"/>
              <a:t> </a:t>
            </a:r>
            <a:r>
              <a:rPr lang="en-US" sz="2400" dirty="0" err="1"/>
              <a:t>kayfiyatini</a:t>
            </a:r>
            <a:r>
              <a:rPr lang="en-US" sz="2400" dirty="0"/>
              <a:t>, </a:t>
            </a:r>
            <a:r>
              <a:rPr lang="en-US" sz="2400" dirty="0" err="1"/>
              <a:t>ruhiy</a:t>
            </a:r>
            <a:r>
              <a:rPr lang="en-US" sz="2400" dirty="0"/>
              <a:t> </a:t>
            </a:r>
            <a:r>
              <a:rPr lang="en-US" sz="2400" dirty="0" err="1"/>
              <a:t>kechinmalarini</a:t>
            </a:r>
            <a:r>
              <a:rPr lang="en-US" sz="2400" dirty="0"/>
              <a:t> </a:t>
            </a:r>
            <a:r>
              <a:rPr lang="en-US" sz="2400" dirty="0" err="1"/>
              <a:t>ko`rsatib</a:t>
            </a:r>
            <a:r>
              <a:rPr lang="en-US" sz="2400" dirty="0"/>
              <a:t> </a:t>
            </a:r>
            <a:r>
              <a:rPr lang="en-US" sz="2400" dirty="0" err="1"/>
              <a:t>bera</a:t>
            </a:r>
            <a:r>
              <a:rPr lang="en-US" sz="2400" dirty="0"/>
              <a:t> </a:t>
            </a:r>
            <a:r>
              <a:rPr lang="en-US" sz="2400" dirty="0" err="1"/>
              <a:t>oladilar</a:t>
            </a:r>
            <a:r>
              <a:rPr lang="en-US" sz="2400" dirty="0"/>
              <a:t>.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yoshligidanoq</a:t>
            </a:r>
            <a:r>
              <a:rPr lang="en-US" sz="2400" dirty="0"/>
              <a:t> </a:t>
            </a:r>
            <a:r>
              <a:rPr lang="en-US" sz="2400" dirty="0" err="1"/>
              <a:t>emotsional</a:t>
            </a:r>
            <a:r>
              <a:rPr lang="en-US" sz="2400" dirty="0"/>
              <a:t> </a:t>
            </a:r>
            <a:r>
              <a:rPr lang="en-US" sz="2400" dirty="0" err="1"/>
              <a:t>ifoda</a:t>
            </a:r>
            <a:r>
              <a:rPr lang="en-US" sz="2400" dirty="0"/>
              <a:t> </a:t>
            </a:r>
            <a:r>
              <a:rPr lang="en-US" sz="2400" dirty="0" err="1"/>
              <a:t>vositalarini</a:t>
            </a:r>
            <a:r>
              <a:rPr lang="en-US" sz="2400" dirty="0"/>
              <a:t> </a:t>
            </a:r>
            <a:r>
              <a:rPr lang="en-US" sz="2400" dirty="0" err="1"/>
              <a:t>egallashi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syujet</a:t>
            </a:r>
            <a:r>
              <a:rPr lang="en-US" sz="2400" dirty="0"/>
              <a:t> </a:t>
            </a:r>
            <a:r>
              <a:rPr lang="en-US" sz="2400" dirty="0" err="1"/>
              <a:t>qahramoni</a:t>
            </a:r>
            <a:r>
              <a:rPr lang="en-US" sz="2400" dirty="0"/>
              <a:t> his-</a:t>
            </a:r>
            <a:r>
              <a:rPr lang="en-US" sz="2400" dirty="0" err="1"/>
              <a:t>tuyg`ularini</a:t>
            </a:r>
            <a:r>
              <a:rPr lang="en-US" sz="2400" dirty="0"/>
              <a:t>, </a:t>
            </a:r>
            <a:r>
              <a:rPr lang="en-US" sz="2400" dirty="0" err="1"/>
              <a:t>mimika</a:t>
            </a:r>
            <a:r>
              <a:rPr lang="en-US" sz="2400" dirty="0"/>
              <a:t>, </a:t>
            </a:r>
            <a:r>
              <a:rPr lang="en-US" sz="2400" dirty="0" err="1"/>
              <a:t>imo-ishora</a:t>
            </a:r>
            <a:r>
              <a:rPr lang="en-US" sz="2400" dirty="0"/>
              <a:t>, </a:t>
            </a:r>
            <a:r>
              <a:rPr lang="en-US" sz="2400" dirty="0" err="1"/>
              <a:t>emotsiyalarini</a:t>
            </a:r>
            <a:r>
              <a:rPr lang="en-US" sz="2400" dirty="0"/>
              <a:t> </a:t>
            </a:r>
            <a:r>
              <a:rPr lang="en-US" sz="2400" dirty="0" err="1"/>
              <a:t>namoyish</a:t>
            </a:r>
            <a:r>
              <a:rPr lang="en-US" sz="2400" dirty="0"/>
              <a:t> eta </a:t>
            </a:r>
            <a:r>
              <a:rPr lang="en-US" sz="2400" dirty="0" err="1"/>
              <a:t>olishiga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 smtClean="0"/>
              <a:t>tarbiyachi</a:t>
            </a:r>
            <a:r>
              <a:rPr lang="en-US" sz="2400" dirty="0" smtClean="0"/>
              <a:t> </a:t>
            </a:r>
            <a:r>
              <a:rPr lang="en-US" sz="2400" dirty="0" err="1" smtClean="0"/>
              <a:t>yordam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</a:t>
            </a:r>
            <a:r>
              <a:rPr lang="en-US" sz="2400" dirty="0" smtClean="0"/>
              <a:t>. </a:t>
            </a:r>
            <a:r>
              <a:rPr lang="en-US" sz="2400" dirty="0" err="1"/>
              <a:t>Personaj</a:t>
            </a:r>
            <a:r>
              <a:rPr lang="en-US" sz="2400" dirty="0"/>
              <a:t> </a:t>
            </a:r>
            <a:r>
              <a:rPr lang="en-US" sz="2400" dirty="0" err="1"/>
              <a:t>rolini</a:t>
            </a:r>
            <a:r>
              <a:rPr lang="en-US" sz="2400" dirty="0"/>
              <a:t> </a:t>
            </a:r>
            <a:r>
              <a:rPr lang="en-US" sz="2400" dirty="0" err="1"/>
              <a:t>o’rgatish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mashq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yahshi</a:t>
            </a:r>
            <a:r>
              <a:rPr lang="en-US" sz="2400" dirty="0"/>
              <a:t> </a:t>
            </a:r>
            <a:r>
              <a:rPr lang="en-US" sz="2400" dirty="0" err="1"/>
              <a:t>natija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3327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313227"/>
            <a:ext cx="1179637" cy="13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88281"/>
            <a:ext cx="2160239" cy="1869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3"/>
            <a:ext cx="8219256" cy="496956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dirty="0" err="1"/>
              <a:t>Masalan:chipor</a:t>
            </a:r>
            <a:r>
              <a:rPr lang="en-US" dirty="0"/>
              <a:t> </a:t>
            </a:r>
            <a:r>
              <a:rPr lang="en-US" dirty="0" err="1"/>
              <a:t>tovuq</a:t>
            </a:r>
            <a:r>
              <a:rPr lang="en-US" dirty="0"/>
              <a:t> </a:t>
            </a:r>
            <a:r>
              <a:rPr lang="en-US" dirty="0" err="1"/>
              <a:t>oltin</a:t>
            </a:r>
            <a:r>
              <a:rPr lang="en-US" dirty="0"/>
              <a:t> </a:t>
            </a:r>
            <a:r>
              <a:rPr lang="en-US" dirty="0" err="1"/>
              <a:t>tuxum</a:t>
            </a:r>
            <a:r>
              <a:rPr lang="en-US" dirty="0"/>
              <a:t> </a:t>
            </a:r>
            <a:r>
              <a:rPr lang="en-US" dirty="0" err="1"/>
              <a:t>qo`yganida</a:t>
            </a:r>
            <a:r>
              <a:rPr lang="en-US" dirty="0"/>
              <a:t> </a:t>
            </a:r>
            <a:r>
              <a:rPr lang="en-US" dirty="0" err="1"/>
              <a:t>chol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kampirning</a:t>
            </a:r>
            <a:r>
              <a:rPr lang="en-US" dirty="0"/>
              <a:t> </a:t>
            </a:r>
            <a:r>
              <a:rPr lang="en-US" dirty="0" err="1"/>
              <a:t>quvonganini</a:t>
            </a:r>
            <a:r>
              <a:rPr lang="en-US" dirty="0"/>
              <a:t>, </a:t>
            </a:r>
            <a:r>
              <a:rPr lang="en-US" dirty="0" err="1"/>
              <a:t>sinib</a:t>
            </a:r>
            <a:r>
              <a:rPr lang="en-US" dirty="0"/>
              <a:t> </a:t>
            </a:r>
            <a:r>
              <a:rPr lang="en-US" dirty="0" err="1"/>
              <a:t>qolganida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xafa</a:t>
            </a:r>
            <a:r>
              <a:rPr lang="en-US" dirty="0"/>
              <a:t> </a:t>
            </a:r>
            <a:r>
              <a:rPr lang="en-US" dirty="0" err="1"/>
              <a:t>bo`lganini</a:t>
            </a:r>
            <a:r>
              <a:rPr lang="en-US" dirty="0"/>
              <a:t> </a:t>
            </a:r>
            <a:r>
              <a:rPr lang="en-US" dirty="0" err="1"/>
              <a:t>ko`rsatib</a:t>
            </a:r>
            <a:r>
              <a:rPr lang="en-US" dirty="0"/>
              <a:t> </a:t>
            </a:r>
            <a:r>
              <a:rPr lang="en-US" dirty="0" err="1"/>
              <a:t>berishni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</a:t>
            </a:r>
            <a:r>
              <a:rPr lang="en-US" dirty="0" err="1"/>
              <a:t>bo`g`irsoqning</a:t>
            </a:r>
            <a:r>
              <a:rPr lang="en-US" dirty="0"/>
              <a:t> </a:t>
            </a:r>
            <a:r>
              <a:rPr lang="en-US" dirty="0" err="1"/>
              <a:t>qo`shig`ini</a:t>
            </a:r>
            <a:r>
              <a:rPr lang="en-US" dirty="0"/>
              <a:t> </a:t>
            </a:r>
            <a:r>
              <a:rPr lang="en-US" dirty="0" err="1"/>
              <a:t>kuylashini</a:t>
            </a:r>
            <a:r>
              <a:rPr lang="en-US" dirty="0"/>
              <a:t> (</a:t>
            </a:r>
            <a:r>
              <a:rPr lang="en-US" dirty="0" err="1"/>
              <a:t>o`ziga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dadillik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, </a:t>
            </a:r>
            <a:r>
              <a:rPr lang="en-US" dirty="0" err="1"/>
              <a:t>xayron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quvnoq</a:t>
            </a:r>
            <a:r>
              <a:rPr lang="en-US" dirty="0"/>
              <a:t>, </a:t>
            </a:r>
            <a:r>
              <a:rPr lang="en-US" dirty="0" err="1"/>
              <a:t>xafa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),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bo`rining</a:t>
            </a:r>
            <a:r>
              <a:rPr lang="en-US" dirty="0"/>
              <a:t> (</a:t>
            </a:r>
            <a:r>
              <a:rPr lang="en-US" dirty="0" err="1"/>
              <a:t>qo`rqinchli</a:t>
            </a:r>
            <a:r>
              <a:rPr lang="en-US" dirty="0"/>
              <a:t> </a:t>
            </a:r>
            <a:r>
              <a:rPr lang="en-US" dirty="0" err="1"/>
              <a:t>ovozda</a:t>
            </a:r>
            <a:r>
              <a:rPr lang="en-US" dirty="0"/>
              <a:t>) </a:t>
            </a:r>
            <a:r>
              <a:rPr lang="en-US" dirty="0" err="1"/>
              <a:t>ko`rsatib</a:t>
            </a:r>
            <a:r>
              <a:rPr lang="en-US" dirty="0"/>
              <a:t> </a:t>
            </a:r>
            <a:r>
              <a:rPr lang="en-US" dirty="0" err="1"/>
              <a:t>berishini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shular</a:t>
            </a:r>
            <a:r>
              <a:rPr lang="en-US" dirty="0"/>
              <a:t> </a:t>
            </a:r>
            <a:r>
              <a:rPr lang="en-US" dirty="0" err="1"/>
              <a:t>bolalarni</a:t>
            </a:r>
            <a:r>
              <a:rPr lang="en-US" dirty="0"/>
              <a:t> "</a:t>
            </a:r>
            <a:r>
              <a:rPr lang="en-US" dirty="0" err="1"/>
              <a:t>Obrazga</a:t>
            </a:r>
            <a:r>
              <a:rPr lang="en-US" dirty="0"/>
              <a:t> </a:t>
            </a:r>
            <a:r>
              <a:rPr lang="en-US" dirty="0" err="1"/>
              <a:t>kirishiga</a:t>
            </a:r>
            <a:r>
              <a:rPr lang="en-US" dirty="0"/>
              <a:t>"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Bolalarning</a:t>
            </a:r>
            <a:r>
              <a:rPr lang="en-US" dirty="0"/>
              <a:t> </a:t>
            </a:r>
            <a:r>
              <a:rPr lang="en-US" dirty="0" err="1"/>
              <a:t>teatrlashtirilgan-o`yinlarga</a:t>
            </a:r>
            <a:r>
              <a:rPr lang="en-US" dirty="0"/>
              <a:t> </a:t>
            </a:r>
            <a:r>
              <a:rPr lang="en-US" dirty="0" err="1"/>
              <a:t>sekin-asta</a:t>
            </a:r>
            <a:r>
              <a:rPr lang="en-US" dirty="0"/>
              <a:t> </a:t>
            </a:r>
            <a:r>
              <a:rPr lang="en-US" dirty="0" err="1"/>
              <a:t>qo`shilishi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natijalar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Olti</a:t>
            </a:r>
            <a:r>
              <a:rPr lang="en-US" dirty="0"/>
              <a:t> </a:t>
            </a:r>
            <a:r>
              <a:rPr lang="en-US" dirty="0" err="1"/>
              <a:t>yoshli</a:t>
            </a:r>
            <a:r>
              <a:rPr lang="en-US" dirty="0"/>
              <a:t> bola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ishtirokchi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ma`lum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rollarning</a:t>
            </a:r>
            <a:r>
              <a:rPr lang="en-US" dirty="0"/>
              <a:t> </a:t>
            </a:r>
            <a:r>
              <a:rPr lang="en-US" dirty="0" err="1"/>
              <a:t>ijrochisi</a:t>
            </a:r>
            <a:r>
              <a:rPr lang="en-US" dirty="0"/>
              <a:t> </a:t>
            </a:r>
            <a:r>
              <a:rPr lang="en-US" dirty="0" err="1"/>
              <a:t>bo`lishi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"</a:t>
            </a:r>
            <a:r>
              <a:rPr lang="en-US" dirty="0" err="1"/>
              <a:t>rejisyor</a:t>
            </a:r>
            <a:r>
              <a:rPr lang="en-US" dirty="0"/>
              <a:t>"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o`zi</a:t>
            </a:r>
            <a:r>
              <a:rPr lang="en-US" dirty="0"/>
              <a:t> </a:t>
            </a:r>
            <a:r>
              <a:rPr lang="en-US" dirty="0" err="1"/>
              <a:t>sahnalashtirishi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"</a:t>
            </a:r>
            <a:r>
              <a:rPr lang="en-US" dirty="0" err="1"/>
              <a:t>o`yinchoqlar</a:t>
            </a:r>
            <a:r>
              <a:rPr lang="en-US" dirty="0"/>
              <a:t> </a:t>
            </a:r>
            <a:r>
              <a:rPr lang="en-US" dirty="0" err="1"/>
              <a:t>teatri</a:t>
            </a:r>
            <a:r>
              <a:rPr lang="en-US" dirty="0"/>
              <a:t>"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qo`g`irchoqlar</a:t>
            </a:r>
            <a:r>
              <a:rPr lang="en-US" dirty="0"/>
              <a:t> </a:t>
            </a:r>
            <a:r>
              <a:rPr lang="en-US" dirty="0" err="1"/>
              <a:t>teari</a:t>
            </a:r>
            <a:r>
              <a:rPr lang="en-US" dirty="0"/>
              <a:t> </a:t>
            </a:r>
            <a:r>
              <a:rPr lang="en-US" dirty="0" err="1"/>
              <a:t>spektakllarini</a:t>
            </a:r>
            <a:r>
              <a:rPr lang="en-US" dirty="0"/>
              <a:t> </a:t>
            </a:r>
            <a:r>
              <a:rPr lang="en-US" dirty="0" err="1"/>
              <a:t>qo`yishi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</a:p>
          <a:p>
            <a:pPr algn="just"/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60" y="5313227"/>
            <a:ext cx="19812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27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27867">
            <a:off x="6951208" y="4866217"/>
            <a:ext cx="1213915" cy="193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60901">
            <a:off x="1347242" y="5279262"/>
            <a:ext cx="1133475" cy="181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dirty="0" smtClean="0"/>
              <a:t>  </a:t>
            </a:r>
            <a:r>
              <a:rPr lang="uz-Cyrl-UZ" dirty="0" smtClean="0"/>
              <a:t>Bolaga </a:t>
            </a:r>
            <a:r>
              <a:rPr lang="uz-Cyrl-UZ" dirty="0"/>
              <a:t>son, xarf, tovush kabi abstrakt tuchun</a:t>
            </a:r>
            <a:r>
              <a:rPr lang="en-US" dirty="0"/>
              <a:t>c</a:t>
            </a:r>
            <a:r>
              <a:rPr lang="uz-Cyrl-UZ" dirty="0"/>
              <a:t>halarni tuchuntirishga xarakat qilib </a:t>
            </a:r>
            <a:r>
              <a:rPr lang="uz-Cyrl-UZ" dirty="0" smtClean="0"/>
              <a:t>ko`ring</a:t>
            </a:r>
            <a:r>
              <a:rPr lang="en-US" dirty="0" smtClean="0"/>
              <a:t>,</a:t>
            </a:r>
            <a:r>
              <a:rPr lang="en-US" dirty="0" err="1" smtClean="0"/>
              <a:t>bu</a:t>
            </a:r>
            <a:r>
              <a:rPr lang="uz-Cyrl-UZ" dirty="0" smtClean="0"/>
              <a:t> </a:t>
            </a:r>
            <a:r>
              <a:rPr lang="uz-Cyrl-UZ" dirty="0"/>
              <a:t>murakkab. Ammo, tuchunarsiz so`zlarning o`rniga bola qiziqarli odamchalar, xayvonchalar, qo`g`irchoqlar, askarchalarni </a:t>
            </a:r>
            <a:r>
              <a:rPr lang="uz-Cyrl-UZ" dirty="0" smtClean="0"/>
              <a:t>ko`ras</a:t>
            </a:r>
            <a:r>
              <a:rPr lang="en-US" dirty="0" err="1" smtClean="0"/>
              <a:t>atadi</a:t>
            </a:r>
            <a:r>
              <a:rPr lang="en-US" dirty="0" smtClean="0"/>
              <a:t>. </a:t>
            </a:r>
            <a:r>
              <a:rPr lang="uz-Cyrl-UZ" dirty="0" smtClean="0"/>
              <a:t>Bir </a:t>
            </a:r>
            <a:r>
              <a:rPr lang="uz-Cyrl-UZ" dirty="0"/>
              <a:t>so`z bilan aytganda, zerikarli o`qish jarayoni quvnoq o`yinga </a:t>
            </a:r>
            <a:r>
              <a:rPr lang="uz-Cyrl-UZ" dirty="0" smtClean="0"/>
              <a:t>aylan</a:t>
            </a:r>
            <a:r>
              <a:rPr lang="en-US" dirty="0" err="1" smtClean="0"/>
              <a:t>ib</a:t>
            </a:r>
            <a:r>
              <a:rPr lang="en-US" dirty="0" err="1" smtClean="0"/>
              <a:t>,b</a:t>
            </a:r>
            <a:r>
              <a:rPr lang="uz-Cyrl-UZ" dirty="0" smtClean="0"/>
              <a:t>olalar </a:t>
            </a:r>
            <a:r>
              <a:rPr lang="uz-Cyrl-UZ" dirty="0"/>
              <a:t>katta zavq bilan </a:t>
            </a:r>
            <a:r>
              <a:rPr lang="uz-Cyrl-UZ" dirty="0" smtClean="0"/>
              <a:t>o`ynaydilar</a:t>
            </a:r>
            <a:r>
              <a:rPr lang="uz-Cyrl-UZ" dirty="0" smtClean="0"/>
              <a:t>.</a:t>
            </a:r>
            <a:r>
              <a:rPr lang="en-US" dirty="0" smtClean="0"/>
              <a:t> </a:t>
            </a:r>
            <a:r>
              <a:rPr lang="uz-Cyrl-UZ" dirty="0" smtClean="0"/>
              <a:t>Oldin </a:t>
            </a:r>
            <a:r>
              <a:rPr lang="uz-Cyrl-UZ" dirty="0"/>
              <a:t>tushunarsiz </a:t>
            </a:r>
            <a:r>
              <a:rPr lang="uz-Cyrl-UZ" dirty="0" smtClean="0"/>
              <a:t>bo</a:t>
            </a:r>
            <a:r>
              <a:rPr lang="en-US" dirty="0" smtClean="0"/>
              <a:t>’</a:t>
            </a:r>
            <a:r>
              <a:rPr lang="uz-Cyrl-UZ" dirty="0" smtClean="0"/>
              <a:t>lgan </a:t>
            </a:r>
            <a:r>
              <a:rPr lang="uz-Cyrl-UZ" dirty="0"/>
              <a:t>matematik tuchunchalardan xaqiqiy ertakni yaratsa bo`ladi, xarflar esa o`z-o`zidan tanish so`zlarga </a:t>
            </a:r>
            <a:r>
              <a:rPr lang="uz-Cyrl-UZ" dirty="0" smtClean="0"/>
              <a:t>aylan</a:t>
            </a:r>
            <a:r>
              <a:rPr lang="en-US" dirty="0" err="1" smtClean="0"/>
              <a:t>ib</a:t>
            </a:r>
            <a:r>
              <a:rPr lang="en-US" dirty="0" smtClean="0"/>
              <a:t> </a:t>
            </a:r>
            <a:r>
              <a:rPr lang="en-US" dirty="0" err="1" smtClean="0"/>
              <a:t>boradi</a:t>
            </a:r>
            <a:r>
              <a:rPr lang="en-US" dirty="0" smtClean="0"/>
              <a:t>.</a:t>
            </a:r>
            <a:r>
              <a:rPr lang="uz-Cyrl-UZ" dirty="0" smtClean="0"/>
              <a:t> </a:t>
            </a:r>
            <a:endParaRPr lang="ru-RU" dirty="0"/>
          </a:p>
          <a:p>
            <a:pPr marL="0" indent="0" algn="just">
              <a:buNone/>
            </a:pPr>
            <a:r>
              <a:rPr lang="en-US" dirty="0" smtClean="0"/>
              <a:t>  </a:t>
            </a:r>
            <a:r>
              <a:rPr lang="uz-Cyrl-UZ" dirty="0" smtClean="0"/>
              <a:t>Bugungi </a:t>
            </a:r>
            <a:r>
              <a:rPr lang="uz-Cyrl-UZ" dirty="0"/>
              <a:t>kundagi bog`cha yoshidagi bolalarni rivojlantirish va ta`lim-tarbiya berishda eng muvaffaqiyatli metodikalar</a:t>
            </a:r>
            <a:r>
              <a:rPr lang="en-US" dirty="0"/>
              <a:t>, </a:t>
            </a:r>
            <a:r>
              <a:rPr lang="en-US" dirty="0" err="1"/>
              <a:t>dasturlar</a:t>
            </a:r>
            <a:r>
              <a:rPr lang="en-US" dirty="0"/>
              <a:t>, </a:t>
            </a:r>
            <a:r>
              <a:rPr lang="en-US" dirty="0" err="1" smtClean="0"/>
              <a:t>bolani</a:t>
            </a:r>
            <a:r>
              <a:rPr lang="en-US" dirty="0"/>
              <a:t> </a:t>
            </a:r>
            <a:r>
              <a:rPr lang="en-US" dirty="0" err="1" smtClean="0"/>
              <a:t>rivojlantiruvchi</a:t>
            </a:r>
            <a:r>
              <a:rPr lang="en-US" dirty="0" smtClean="0"/>
              <a:t> </a:t>
            </a:r>
            <a:r>
              <a:rPr lang="en-US" dirty="0" err="1"/>
              <a:t>teatrlashtirilgan</a:t>
            </a:r>
            <a:r>
              <a:rPr lang="en-US" dirty="0"/>
              <a:t> </a:t>
            </a:r>
            <a:r>
              <a:rPr lang="en-US" dirty="0" err="1"/>
              <a:t>o’yinlarga</a:t>
            </a:r>
            <a:r>
              <a:rPr lang="en-US" dirty="0"/>
              <a:t> </a:t>
            </a:r>
            <a:r>
              <a:rPr lang="en-US" dirty="0" err="1"/>
              <a:t>ehtiyoj</a:t>
            </a:r>
            <a:r>
              <a:rPr lang="en-US" dirty="0"/>
              <a:t> </a:t>
            </a:r>
            <a:r>
              <a:rPr lang="en-US" dirty="0" err="1" smtClean="0"/>
              <a:t>sezilmoqda</a:t>
            </a:r>
            <a:r>
              <a:rPr lang="en-US" dirty="0" smtClean="0"/>
              <a:t>. </a:t>
            </a:r>
            <a:r>
              <a:rPr lang="uz-Cyrl-UZ" dirty="0" smtClean="0"/>
              <a:t>Bu </a:t>
            </a:r>
            <a:r>
              <a:rPr lang="uz-Cyrl-UZ" dirty="0"/>
              <a:t>esa o`z navbatida kutilgan </a:t>
            </a:r>
            <a:r>
              <a:rPr lang="uz-Cyrl-UZ" dirty="0" smtClean="0"/>
              <a:t>natijalar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uz-Cyrl-UZ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erishishda</a:t>
            </a:r>
            <a:r>
              <a:rPr lang="en-US" dirty="0" smtClean="0"/>
              <a:t> </a:t>
            </a:r>
            <a:r>
              <a:rPr lang="en-US" dirty="0" err="1" smtClean="0"/>
              <a:t>yordam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uz-Cyrl-UZ" dirty="0" smtClean="0"/>
              <a:t>. </a:t>
            </a:r>
            <a:endParaRPr lang="ru-RU" dirty="0"/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994390"/>
            <a:ext cx="2646363" cy="209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45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676400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3491880" y="332656"/>
            <a:ext cx="2258368" cy="1115216"/>
          </a:xfrm>
          <a:prstGeom prst="cloudCallo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460411" y="476672"/>
            <a:ext cx="2160238" cy="1210853"/>
          </a:xfrm>
          <a:prstGeom prst="cloudCallo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3944938" algn="l"/>
              </a:tabLst>
            </a:pPr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602" y="2000558"/>
            <a:ext cx="4860718" cy="3769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0" y="4306424"/>
            <a:ext cx="2160238" cy="1857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49115" y="5085184"/>
            <a:ext cx="1152128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48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chemeClr val="accent1"/>
                </a:solidFill>
              </a:rPr>
              <a:t>2.TEATR </a:t>
            </a:r>
            <a:r>
              <a:rPr lang="en-US" sz="3200" b="1" i="1" dirty="0">
                <a:solidFill>
                  <a:schemeClr val="accent1"/>
                </a:solidFill>
              </a:rPr>
              <a:t>- SAXNALASHTIRISH FAOLIYATINING </a:t>
            </a:r>
            <a:r>
              <a:rPr lang="en-US" sz="3200" b="1" i="1" dirty="0" smtClean="0">
                <a:solidFill>
                  <a:schemeClr val="accent1"/>
                </a:solidFill>
              </a:rPr>
              <a:t> SHAKLLARI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04664"/>
            <a:ext cx="12017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0928"/>
            <a:ext cx="2627313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023" y="1844824"/>
            <a:ext cx="6123981" cy="4274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655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2039"/>
            <a:ext cx="2627604" cy="2627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1166843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   </a:t>
            </a: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56427"/>
            <a:ext cx="3456384" cy="2324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474346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</a:t>
            </a:r>
            <a:r>
              <a:rPr lang="uz-Cyrl-UZ" sz="2400" dirty="0" smtClean="0"/>
              <a:t>Bolalar  </a:t>
            </a:r>
            <a:r>
              <a:rPr lang="uz-Cyrl-UZ" sz="2400" dirty="0"/>
              <a:t>bog`chasida sa</a:t>
            </a:r>
            <a:r>
              <a:rPr lang="en-US" sz="2400" dirty="0" err="1"/>
              <a:t>hanalashtirish</a:t>
            </a:r>
            <a:r>
              <a:rPr lang="en-US" sz="2400" dirty="0"/>
              <a:t> </a:t>
            </a:r>
            <a:r>
              <a:rPr lang="uz-Cyrl-UZ" sz="2400" dirty="0"/>
              <a:t> faoliyat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o’tkazish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belgilanmagan</a:t>
            </a:r>
            <a:r>
              <a:rPr lang="en-US" sz="2400" dirty="0"/>
              <a:t>. 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pedagogik</a:t>
            </a:r>
            <a:r>
              <a:rPr lang="en-US" sz="2400" dirty="0"/>
              <a:t> </a:t>
            </a:r>
            <a:r>
              <a:rPr lang="en-US" sz="2400" dirty="0" err="1"/>
              <a:t>faoliyatdan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chiqib</a:t>
            </a:r>
            <a:r>
              <a:rPr lang="en-US" sz="2400" dirty="0"/>
              <a:t>  </a:t>
            </a:r>
            <a:r>
              <a:rPr lang="uz-Cyrl-UZ" sz="2400" dirty="0"/>
              <a:t>tashkil eti</a:t>
            </a:r>
            <a:r>
              <a:rPr lang="en-US" sz="2400" dirty="0" err="1"/>
              <a:t>ladi</a:t>
            </a:r>
            <a:r>
              <a:rPr lang="uz-Cyrl-UZ" sz="2400" dirty="0"/>
              <a:t>, boshqa mashg`ulotlarga chegaralangan tartibda qo`shilishi (musiqa, tasviriy san`at va x.k.)</a:t>
            </a:r>
            <a:r>
              <a:rPr lang="en-US" sz="2400" dirty="0"/>
              <a:t>,</a:t>
            </a:r>
            <a:r>
              <a:rPr lang="uz-Cyrl-UZ" sz="2400" dirty="0"/>
              <a:t> shuningdek xaftalik </a:t>
            </a:r>
            <a:r>
              <a:rPr lang="en-US" sz="2400" dirty="0" err="1"/>
              <a:t>o’quv</a:t>
            </a:r>
            <a:r>
              <a:rPr lang="uz-Cyrl-UZ" sz="2400" dirty="0"/>
              <a:t> jadvalining ona tili va atrof olam bilan tanishish mashg`ulotlarida  rejalashtiril</a:t>
            </a:r>
            <a:r>
              <a:rPr lang="en-US" sz="2400" dirty="0" err="1"/>
              <a:t>adi</a:t>
            </a:r>
            <a:r>
              <a:rPr lang="uz-Cyrl-UZ" sz="2400" dirty="0"/>
              <a:t>.Tashkil etilgan teatrlashtirilgan o`yinlar shakli kichik guruxlarga bo`lingan xolda o`tkazilgan</a:t>
            </a:r>
            <a:r>
              <a:rPr lang="en-US" sz="2400" dirty="0"/>
              <a:t>i</a:t>
            </a:r>
            <a:r>
              <a:rPr lang="uz-Cyrl-UZ" sz="2400" dirty="0"/>
              <a:t> ma’qul, shunda xar bir bolaga alohida yondashish ta`minlanadi. Mashg`ulotlarning mazmuniga ko`ra har gal ki</a:t>
            </a:r>
            <a:r>
              <a:rPr lang="en-US" sz="2400" dirty="0"/>
              <a:t>c</a:t>
            </a:r>
            <a:r>
              <a:rPr lang="uz-Cyrl-UZ" sz="2400" dirty="0"/>
              <a:t>hik guruhlar turli</a:t>
            </a:r>
            <a:r>
              <a:rPr lang="en-US" sz="2400" dirty="0"/>
              <a:t>c</a:t>
            </a:r>
            <a:r>
              <a:rPr lang="uz-Cyrl-UZ" sz="2400" dirty="0"/>
              <a:t>ha shakllanishi kerak.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1886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877912768"/>
              </p:ext>
            </p:extLst>
          </p:nvPr>
        </p:nvGraphicFramePr>
        <p:xfrm>
          <a:off x="467544" y="692696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663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/>
          </a:bodyPr>
          <a:lstStyle/>
          <a:p>
            <a:r>
              <a:rPr lang="en-US" sz="3200" b="1" i="1" dirty="0" err="1">
                <a:solidFill>
                  <a:schemeClr val="accent1"/>
                </a:solidFill>
              </a:rPr>
              <a:t>Mashg`ulotlar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13310"/>
            <a:ext cx="8219256" cy="518457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z-Cyrl-UZ" dirty="0"/>
              <a:t>Mashg`ulotlar bir vaqtning o`zida bilim olish, tarbiyaviy va rivojlanish vazifalarini bajarishi darkor, faqatgina tomoshaga tayyorgarlik ko`rish bo`lmasligi kerak. Ularning mazmuni, shakli va metodi uch maqsadga erishishi uchun  qaratilgan</a:t>
            </a:r>
            <a:r>
              <a:rPr lang="uz-Cyrl-UZ" dirty="0" smtClean="0"/>
              <a:t>:</a:t>
            </a:r>
            <a:endParaRPr lang="en-US" dirty="0" smtClean="0"/>
          </a:p>
          <a:p>
            <a:r>
              <a:rPr lang="uz-Cyrl-UZ" dirty="0"/>
              <a:t>nutq va teatr-ijro</a:t>
            </a:r>
            <a:r>
              <a:rPr lang="en-US" dirty="0"/>
              <a:t>c</a:t>
            </a:r>
            <a:r>
              <a:rPr lang="uz-Cyrl-UZ" dirty="0"/>
              <a:t>hilik faoliyati ko`nikmalarini rivojlanishiga;</a:t>
            </a:r>
            <a:endParaRPr lang="ru-RU" dirty="0"/>
          </a:p>
          <a:p>
            <a:r>
              <a:rPr lang="en-US" dirty="0"/>
              <a:t>-</a:t>
            </a:r>
            <a:r>
              <a:rPr lang="uz-Cyrl-UZ" dirty="0"/>
              <a:t>ijodkorlik muhitini yaratishga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-</a:t>
            </a:r>
            <a:r>
              <a:rPr lang="uz-Cyrl-UZ" dirty="0"/>
              <a:t>bolalarning ijtimoiy-emotsional rivojlanishiga.</a:t>
            </a:r>
            <a:endParaRPr lang="ru-RU" dirty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1109663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лако 3"/>
          <p:cNvSpPr/>
          <p:nvPr/>
        </p:nvSpPr>
        <p:spPr>
          <a:xfrm>
            <a:off x="6084168" y="476672"/>
            <a:ext cx="2232248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234" y="3432969"/>
            <a:ext cx="2090737" cy="299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42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33456"/>
            <a:ext cx="8291264" cy="503184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 smtClean="0"/>
              <a:t>    </a:t>
            </a:r>
            <a:r>
              <a:rPr lang="en-US" sz="2800" dirty="0" err="1" smtClean="0"/>
              <a:t>Bolalar</a:t>
            </a:r>
            <a:r>
              <a:rPr lang="en-US" sz="2800" dirty="0" smtClean="0"/>
              <a:t> </a:t>
            </a:r>
            <a:r>
              <a:rPr lang="en-US" sz="2800" dirty="0" err="1"/>
              <a:t>bog'chasida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bolaning</a:t>
            </a:r>
            <a:r>
              <a:rPr lang="en-US" sz="2800" dirty="0"/>
              <a:t> </a:t>
            </a:r>
            <a:r>
              <a:rPr lang="en-US" sz="2800" dirty="0" err="1"/>
              <a:t>uyg'un</a:t>
            </a:r>
            <a:r>
              <a:rPr lang="en-US" sz="2800" dirty="0"/>
              <a:t> </a:t>
            </a:r>
            <a:r>
              <a:rPr lang="en-US" sz="2800" dirty="0" err="1"/>
              <a:t>ta'lim</a:t>
            </a:r>
            <a:r>
              <a:rPr lang="en-US" sz="2800" dirty="0"/>
              <a:t> </a:t>
            </a:r>
            <a:r>
              <a:rPr lang="en-US" sz="2800" dirty="0" err="1"/>
              <a:t>berishga</a:t>
            </a:r>
            <a:r>
              <a:rPr lang="en-US" sz="2800" dirty="0"/>
              <a:t> </a:t>
            </a:r>
            <a:r>
              <a:rPr lang="en-US" sz="2800" dirty="0" err="1"/>
              <a:t>katta</a:t>
            </a:r>
            <a:r>
              <a:rPr lang="en-US" sz="2800" dirty="0"/>
              <a:t> </a:t>
            </a:r>
            <a:r>
              <a:rPr lang="en-US" sz="2800" dirty="0" err="1"/>
              <a:t>e'tibor</a:t>
            </a:r>
            <a:r>
              <a:rPr lang="en-US" sz="2800" dirty="0"/>
              <a:t> </a:t>
            </a:r>
            <a:r>
              <a:rPr lang="en-US" sz="2800" dirty="0" err="1"/>
              <a:t>beriladi</a:t>
            </a:r>
            <a:r>
              <a:rPr lang="en-US" sz="2800" dirty="0"/>
              <a:t>. U </a:t>
            </a:r>
            <a:r>
              <a:rPr lang="en-US" sz="2800" dirty="0" err="1"/>
              <a:t>tasviriy</a:t>
            </a:r>
            <a:r>
              <a:rPr lang="en-US" sz="2800" dirty="0"/>
              <a:t> </a:t>
            </a:r>
            <a:r>
              <a:rPr lang="en-US" sz="2800" dirty="0" err="1"/>
              <a:t>san`at</a:t>
            </a:r>
            <a:r>
              <a:rPr lang="en-US" sz="2800" dirty="0"/>
              <a:t>, </a:t>
            </a:r>
            <a:r>
              <a:rPr lang="en-US" sz="2800" dirty="0" err="1"/>
              <a:t>nutqni</a:t>
            </a:r>
            <a:r>
              <a:rPr lang="en-US" sz="2800" dirty="0"/>
              <a:t> </a:t>
            </a:r>
            <a:r>
              <a:rPr lang="en-US" sz="2800" dirty="0" err="1"/>
              <a:t>rivojlantirish</a:t>
            </a:r>
            <a:r>
              <a:rPr lang="en-US" sz="2800" dirty="0"/>
              <a:t>, </a:t>
            </a:r>
            <a:r>
              <a:rPr lang="en-US" sz="2800" dirty="0" err="1"/>
              <a:t>musiqa</a:t>
            </a:r>
            <a:r>
              <a:rPr lang="en-US" sz="2800" dirty="0"/>
              <a:t> </a:t>
            </a:r>
            <a:r>
              <a:rPr lang="en-US" sz="2800" dirty="0" err="1"/>
              <a:t>mashg`ulotlarida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oshiriladi</a:t>
            </a:r>
            <a:r>
              <a:rPr lang="en-US" sz="2800" dirty="0"/>
              <a:t>. </a:t>
            </a:r>
            <a:r>
              <a:rPr lang="en-US" sz="2800" dirty="0" err="1"/>
              <a:t>Qo`ngilochar</a:t>
            </a:r>
            <a:r>
              <a:rPr lang="en-US" sz="2800" dirty="0"/>
              <a:t> </a:t>
            </a:r>
            <a:r>
              <a:rPr lang="en-US" sz="2800" dirty="0" err="1"/>
              <a:t>o`yinlar</a:t>
            </a:r>
            <a:r>
              <a:rPr lang="en-US" sz="2800" dirty="0"/>
              <a:t> </a:t>
            </a:r>
            <a:r>
              <a:rPr lang="en-US" sz="2800" dirty="0" err="1"/>
              <a:t>san'atning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 </a:t>
            </a:r>
            <a:r>
              <a:rPr lang="en-US" sz="2800" dirty="0" err="1"/>
              <a:t>shakllarini</a:t>
            </a:r>
            <a:r>
              <a:rPr lang="en-US" sz="2800" dirty="0"/>
              <a:t> </a:t>
            </a:r>
            <a:r>
              <a:rPr lang="en-US" sz="2800" dirty="0" err="1"/>
              <a:t>birlashtiradi</a:t>
            </a:r>
            <a:r>
              <a:rPr lang="en-US" sz="2800" dirty="0"/>
              <a:t>, </a:t>
            </a:r>
            <a:r>
              <a:rPr lang="en-US" sz="2800" dirty="0" err="1"/>
              <a:t>ulardan</a:t>
            </a:r>
            <a:r>
              <a:rPr lang="en-US" sz="2800" dirty="0"/>
              <a:t> </a:t>
            </a:r>
            <a:r>
              <a:rPr lang="en-US" sz="2800" dirty="0" err="1"/>
              <a:t>ijodiy</a:t>
            </a:r>
            <a:r>
              <a:rPr lang="en-US" sz="2800" dirty="0"/>
              <a:t> </a:t>
            </a:r>
            <a:r>
              <a:rPr lang="en-US" sz="2800" dirty="0" err="1"/>
              <a:t>foydalanish</a:t>
            </a:r>
            <a:r>
              <a:rPr lang="en-US" sz="2800" dirty="0"/>
              <a:t> </a:t>
            </a:r>
            <a:r>
              <a:rPr lang="en-US" sz="2800" dirty="0" err="1"/>
              <a:t>imkonini</a:t>
            </a:r>
            <a:r>
              <a:rPr lang="en-US" sz="2800" dirty="0"/>
              <a:t> </a:t>
            </a:r>
            <a:r>
              <a:rPr lang="en-US" sz="2800" dirty="0" err="1"/>
              <a:t>beradi</a:t>
            </a:r>
            <a:r>
              <a:rPr lang="en-US" sz="2800" dirty="0"/>
              <a:t>, </a:t>
            </a:r>
            <a:r>
              <a:rPr lang="en-US" sz="2800" dirty="0" err="1"/>
              <a:t>she'riy</a:t>
            </a:r>
            <a:r>
              <a:rPr lang="en-US" sz="2800" dirty="0"/>
              <a:t> </a:t>
            </a:r>
            <a:r>
              <a:rPr lang="en-US" sz="2800" dirty="0" err="1"/>
              <a:t>so'z</a:t>
            </a:r>
            <a:r>
              <a:rPr lang="en-US" sz="2800" dirty="0"/>
              <a:t>, </a:t>
            </a:r>
            <a:r>
              <a:rPr lang="en-US" sz="2800" dirty="0" err="1"/>
              <a:t>kuy</a:t>
            </a:r>
            <a:r>
              <a:rPr lang="en-US" sz="2800" dirty="0"/>
              <a:t>, </a:t>
            </a:r>
            <a:r>
              <a:rPr lang="en-US" sz="2800" dirty="0" err="1"/>
              <a:t>tasviriy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badiiy</a:t>
            </a:r>
            <a:r>
              <a:rPr lang="en-US" sz="2800" dirty="0"/>
              <a:t> </a:t>
            </a:r>
            <a:r>
              <a:rPr lang="en-US" sz="2800" dirty="0" err="1"/>
              <a:t>obrazlarlar</a:t>
            </a:r>
            <a:r>
              <a:rPr lang="en-US" sz="2800" dirty="0"/>
              <a:t> </a:t>
            </a:r>
            <a:r>
              <a:rPr lang="en-US" sz="2800" dirty="0" err="1"/>
              <a:t>bolalarda</a:t>
            </a:r>
            <a:r>
              <a:rPr lang="en-US" sz="2800" dirty="0"/>
              <a:t> </a:t>
            </a:r>
            <a:r>
              <a:rPr lang="en-US" sz="2800" dirty="0" err="1"/>
              <a:t>emotsional</a:t>
            </a:r>
            <a:r>
              <a:rPr lang="en-US" sz="2800" dirty="0"/>
              <a:t> </a:t>
            </a:r>
            <a:r>
              <a:rPr lang="en-US" sz="2800" dirty="0" err="1"/>
              <a:t>hissiyotlarni</a:t>
            </a:r>
            <a:r>
              <a:rPr lang="en-US" sz="2800" dirty="0"/>
              <a:t> </a:t>
            </a:r>
            <a:r>
              <a:rPr lang="en-US" sz="2800" dirty="0" err="1"/>
              <a:t>uyg`otadi</a:t>
            </a:r>
            <a:r>
              <a:rPr lang="en-US" sz="2800" dirty="0"/>
              <a:t>. </a:t>
            </a:r>
            <a:r>
              <a:rPr lang="en-US" sz="2800" dirty="0" err="1"/>
              <a:t>Ko`ngilochar</a:t>
            </a:r>
            <a:r>
              <a:rPr lang="en-US" sz="2800" dirty="0"/>
              <a:t> </a:t>
            </a:r>
            <a:r>
              <a:rPr lang="en-US" sz="2800" dirty="0" err="1"/>
              <a:t>mashg`ulotlarning</a:t>
            </a:r>
            <a:r>
              <a:rPr lang="en-US" sz="2800" dirty="0"/>
              <a:t> </a:t>
            </a:r>
            <a:r>
              <a:rPr lang="en-US" sz="2800" dirty="0" err="1"/>
              <a:t>ko'p</a:t>
            </a:r>
            <a:r>
              <a:rPr lang="en-US" sz="2800" dirty="0"/>
              <a:t> </a:t>
            </a:r>
            <a:r>
              <a:rPr lang="en-US" sz="2800" dirty="0" err="1"/>
              <a:t>turlari</a:t>
            </a:r>
            <a:r>
              <a:rPr lang="en-US" sz="2800" dirty="0"/>
              <a:t> </a:t>
            </a:r>
            <a:r>
              <a:rPr lang="en-US" sz="2800" dirty="0" err="1"/>
              <a:t>mavjud</a:t>
            </a:r>
            <a:r>
              <a:rPr lang="en-US" sz="2800" dirty="0"/>
              <a:t>. Bu </a:t>
            </a:r>
            <a:r>
              <a:rPr lang="en-US" sz="2800" dirty="0" err="1"/>
              <a:t>teatrlashtirilgan</a:t>
            </a:r>
            <a:r>
              <a:rPr lang="en-US" sz="2800" dirty="0"/>
              <a:t> </a:t>
            </a:r>
            <a:r>
              <a:rPr lang="en-US" sz="2800" dirty="0" err="1"/>
              <a:t>namoyishlar</a:t>
            </a:r>
            <a:r>
              <a:rPr lang="en-US" sz="2800" dirty="0"/>
              <a:t>, </a:t>
            </a:r>
            <a:r>
              <a:rPr lang="en-US" sz="2800" dirty="0" err="1"/>
              <a:t>konsertlar</a:t>
            </a:r>
            <a:r>
              <a:rPr lang="en-US" sz="2800" dirty="0"/>
              <a:t>, professional </a:t>
            </a:r>
            <a:r>
              <a:rPr lang="en-US" sz="2800" dirty="0" err="1"/>
              <a:t>artistlar</a:t>
            </a:r>
            <a:r>
              <a:rPr lang="en-US" sz="2800" dirty="0"/>
              <a:t> </a:t>
            </a:r>
            <a:r>
              <a:rPr lang="en-US" sz="2800" dirty="0" err="1"/>
              <a:t>ishtirokidagi</a:t>
            </a:r>
            <a:r>
              <a:rPr lang="en-US" sz="2800" dirty="0"/>
              <a:t> </a:t>
            </a:r>
            <a:r>
              <a:rPr lang="en-US" sz="2800" dirty="0" err="1"/>
              <a:t>spektakllar</a:t>
            </a:r>
            <a:r>
              <a:rPr lang="en-US" sz="2800" dirty="0"/>
              <a:t>, </a:t>
            </a:r>
            <a:r>
              <a:rPr lang="en-US" sz="2800" dirty="0" err="1"/>
              <a:t>shuningdek</a:t>
            </a:r>
            <a:r>
              <a:rPr lang="en-US" sz="2800" dirty="0"/>
              <a:t>, </a:t>
            </a:r>
            <a:r>
              <a:rPr lang="en-US" sz="2800" dirty="0" err="1"/>
              <a:t>bolalar</a:t>
            </a:r>
            <a:r>
              <a:rPr lang="en-US" sz="2800" dirty="0"/>
              <a:t> </a:t>
            </a:r>
            <a:r>
              <a:rPr lang="en-US" sz="2800" dirty="0" err="1"/>
              <a:t>bog'chalari</a:t>
            </a:r>
            <a:r>
              <a:rPr lang="en-US" sz="2800" dirty="0"/>
              <a:t>, </a:t>
            </a:r>
            <a:r>
              <a:rPr lang="en-US" sz="2800" dirty="0" err="1"/>
              <a:t>tarbiyalanuvchilar</a:t>
            </a:r>
            <a:r>
              <a:rPr lang="en-US" sz="2800" dirty="0"/>
              <a:t>, </a:t>
            </a:r>
            <a:r>
              <a:rPr lang="en-US" sz="2800" dirty="0" err="1"/>
              <a:t>ota-onalar</a:t>
            </a:r>
            <a:r>
              <a:rPr lang="en-US" sz="2800" dirty="0"/>
              <a:t> </a:t>
            </a:r>
            <a:r>
              <a:rPr lang="en-US" sz="2800" dirty="0" err="1"/>
              <a:t>tomonidan</a:t>
            </a:r>
            <a:r>
              <a:rPr lang="en-US" sz="2800" dirty="0"/>
              <a:t> </a:t>
            </a:r>
            <a:r>
              <a:rPr lang="en-US" sz="2800" dirty="0" err="1"/>
              <a:t>tayyorlangan</a:t>
            </a:r>
            <a:r>
              <a:rPr lang="en-US" sz="2800" dirty="0"/>
              <a:t> </a:t>
            </a:r>
            <a:r>
              <a:rPr lang="en-US" sz="2800" dirty="0" err="1"/>
              <a:t>spektakllarni</a:t>
            </a:r>
            <a:r>
              <a:rPr lang="en-US" sz="2800" dirty="0"/>
              <a:t> </a:t>
            </a:r>
            <a:r>
              <a:rPr lang="en-US" sz="2800" dirty="0" err="1"/>
              <a:t>o'z</a:t>
            </a:r>
            <a:r>
              <a:rPr lang="en-US" sz="2800" dirty="0"/>
              <a:t> </a:t>
            </a:r>
            <a:r>
              <a:rPr lang="en-US" sz="2800" dirty="0" err="1"/>
              <a:t>ichiga</a:t>
            </a:r>
            <a:r>
              <a:rPr lang="en-US" sz="2800" dirty="0"/>
              <a:t> </a:t>
            </a:r>
            <a:r>
              <a:rPr lang="en-US" sz="2800" dirty="0" err="1"/>
              <a:t>oladi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48680"/>
            <a:ext cx="82089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 err="1" smtClean="0">
                <a:solidFill>
                  <a:schemeClr val="accent1"/>
                </a:solidFill>
              </a:rPr>
              <a:t>Ko`ngilochar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o`yinlar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836" y="-266366"/>
            <a:ext cx="2189163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266366"/>
            <a:ext cx="2133600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090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33456"/>
            <a:ext cx="8291264" cy="503184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dirty="0" smtClean="0"/>
              <a:t>     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48680"/>
            <a:ext cx="82089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 err="1" smtClean="0">
                <a:solidFill>
                  <a:schemeClr val="accent1"/>
                </a:solidFill>
              </a:rPr>
              <a:t>Ko`ngilochar</a:t>
            </a:r>
            <a:r>
              <a:rPr lang="en-US" sz="3200" b="1" i="1" dirty="0" smtClean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o`yinlar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9091">
            <a:off x="7350509" y="4045692"/>
            <a:ext cx="2189163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91929">
            <a:off x="-549153" y="3742101"/>
            <a:ext cx="2133600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Хусниддин\Pictures\Чилонзор тумани 322-ИМТМ тарбиячиси Р.Ш.Абидова томонидан Эчки ва унинг болалари мавзусида ташкил қилинган ноанъанавий машғулотидан лавҳалар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8100"/>
            <a:ext cx="6858000" cy="5213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86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>
                <a:solidFill>
                  <a:schemeClr val="accent1"/>
                </a:solidFill>
              </a:rPr>
              <a:t>Bayramlar</a:t>
            </a:r>
            <a:endParaRPr lang="ru-RU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C:\Users\Хусниддин\Pictures\Яккасарой тумани 358-МТМда ўтказилган 1-босқич Жажжи китобхон кўрик-танловидан лавҳала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15299"/>
            <a:ext cx="7848872" cy="5157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9602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546" y="176481"/>
            <a:ext cx="8229600" cy="1143000"/>
          </a:xfrm>
        </p:spPr>
        <p:txBody>
          <a:bodyPr/>
          <a:lstStyle/>
          <a:p>
            <a:r>
              <a:rPr lang="en-US" b="1" i="1" dirty="0" err="1" smtClean="0">
                <a:solidFill>
                  <a:schemeClr val="accent1"/>
                </a:solidFill>
              </a:rPr>
              <a:t>Bayramlar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5" y="5732701"/>
            <a:ext cx="40290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6792" y="1104401"/>
            <a:ext cx="835292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   </a:t>
            </a:r>
            <a:r>
              <a:rPr lang="en-US" sz="2600" dirty="0" err="1" smtClean="0"/>
              <a:t>Bayramlar</a:t>
            </a:r>
            <a:r>
              <a:rPr lang="en-US" sz="2600" dirty="0"/>
              <a:t>, </a:t>
            </a:r>
            <a:r>
              <a:rPr lang="en-US" sz="2600" dirty="0" err="1"/>
              <a:t>ko'ngilochar</a:t>
            </a:r>
            <a:r>
              <a:rPr lang="en-US" sz="2600" dirty="0"/>
              <a:t> </a:t>
            </a:r>
            <a:r>
              <a:rPr lang="en-US" sz="2600" dirty="0" err="1"/>
              <a:t>o`yinlar</a:t>
            </a:r>
            <a:r>
              <a:rPr lang="en-US" sz="2600" dirty="0"/>
              <a:t> </a:t>
            </a:r>
            <a:r>
              <a:rPr lang="en-US" sz="2600" dirty="0" err="1"/>
              <a:t>hammaga</a:t>
            </a:r>
            <a:r>
              <a:rPr lang="en-US" sz="2600" dirty="0"/>
              <a:t> </a:t>
            </a:r>
            <a:r>
              <a:rPr lang="en-US" sz="2600" dirty="0" err="1"/>
              <a:t>quvonch</a:t>
            </a:r>
            <a:r>
              <a:rPr lang="en-US" sz="2600" dirty="0"/>
              <a:t> </a:t>
            </a:r>
            <a:r>
              <a:rPr lang="en-US" sz="2600" dirty="0" err="1"/>
              <a:t>keltirishi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 </a:t>
            </a:r>
            <a:r>
              <a:rPr lang="en-US" sz="2600" dirty="0" err="1"/>
              <a:t>bolada</a:t>
            </a:r>
            <a:r>
              <a:rPr lang="en-US" sz="2600" dirty="0"/>
              <a:t> </a:t>
            </a:r>
            <a:r>
              <a:rPr lang="en-US" sz="2600" dirty="0" err="1"/>
              <a:t>badiiy</a:t>
            </a:r>
            <a:r>
              <a:rPr lang="en-US" sz="2600" dirty="0"/>
              <a:t> </a:t>
            </a:r>
            <a:r>
              <a:rPr lang="en-US" sz="2600" dirty="0" err="1"/>
              <a:t>qobiliyatlarini</a:t>
            </a:r>
            <a:r>
              <a:rPr lang="en-US" sz="2600" dirty="0"/>
              <a:t>, </a:t>
            </a:r>
            <a:r>
              <a:rPr lang="en-US" sz="2600" dirty="0" err="1"/>
              <a:t>hissiy</a:t>
            </a:r>
            <a:r>
              <a:rPr lang="en-US" sz="2600" dirty="0"/>
              <a:t> </a:t>
            </a:r>
            <a:r>
              <a:rPr lang="en-US" sz="2600" dirty="0" err="1"/>
              <a:t>sezgirligini</a:t>
            </a:r>
            <a:r>
              <a:rPr lang="en-US" sz="2600" dirty="0"/>
              <a:t>, </a:t>
            </a:r>
            <a:r>
              <a:rPr lang="en-US" sz="2600" dirty="0" err="1"/>
              <a:t>ijodiy</a:t>
            </a:r>
            <a:r>
              <a:rPr lang="en-US" sz="2600" dirty="0"/>
              <a:t> </a:t>
            </a:r>
            <a:r>
              <a:rPr lang="en-US" sz="2600" dirty="0" err="1"/>
              <a:t>faoliyati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tanishish</a:t>
            </a:r>
            <a:r>
              <a:rPr lang="en-US" sz="2600" dirty="0"/>
              <a:t> </a:t>
            </a:r>
            <a:r>
              <a:rPr lang="en-US" sz="2600" dirty="0" err="1"/>
              <a:t>imkoniyatini</a:t>
            </a:r>
            <a:r>
              <a:rPr lang="en-US" sz="2600" dirty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</a:t>
            </a:r>
          </a:p>
          <a:p>
            <a:pPr algn="just"/>
            <a:r>
              <a:rPr lang="en-US" sz="2600" dirty="0" smtClean="0"/>
              <a:t>   </a:t>
            </a:r>
            <a:r>
              <a:rPr lang="en-US" sz="2600" dirty="0" err="1" smtClean="0"/>
              <a:t>Bayramlar</a:t>
            </a:r>
            <a:r>
              <a:rPr lang="en-US" sz="2600" dirty="0" smtClean="0"/>
              <a:t>- </a:t>
            </a:r>
            <a:r>
              <a:rPr lang="en-US" sz="2600" dirty="0" err="1"/>
              <a:t>teatr</a:t>
            </a:r>
            <a:r>
              <a:rPr lang="en-US" sz="2600" dirty="0"/>
              <a:t> </a:t>
            </a:r>
            <a:r>
              <a:rPr lang="en-US" sz="2600" dirty="0" err="1"/>
              <a:t>o`yinining</a:t>
            </a:r>
            <a:r>
              <a:rPr lang="en-US" sz="2600" dirty="0"/>
              <a:t> </a:t>
            </a:r>
            <a:r>
              <a:rPr lang="en-US" sz="2600" dirty="0" err="1"/>
              <a:t>shakli</a:t>
            </a:r>
            <a:r>
              <a:rPr lang="en-US" sz="2600" dirty="0"/>
              <a:t> </a:t>
            </a:r>
            <a:r>
              <a:rPr lang="en-US" sz="2600" dirty="0" err="1"/>
              <a:t>bo`lishi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, </a:t>
            </a:r>
            <a:r>
              <a:rPr lang="en-US" sz="2600" dirty="0" err="1"/>
              <a:t>tarbiyalanuvchilar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kunda</a:t>
            </a:r>
            <a:r>
              <a:rPr lang="en-US" sz="2600" dirty="0"/>
              <a:t> </a:t>
            </a:r>
            <a:r>
              <a:rPr lang="en-US" sz="2600" dirty="0" err="1"/>
              <a:t>tizimli</a:t>
            </a:r>
            <a:r>
              <a:rPr lang="en-US" sz="2600" dirty="0"/>
              <a:t> </a:t>
            </a:r>
            <a:r>
              <a:rPr lang="en-US" sz="2600" dirty="0" err="1"/>
              <a:t>ish</a:t>
            </a:r>
            <a:r>
              <a:rPr lang="en-US" sz="2600" dirty="0"/>
              <a:t> </a:t>
            </a:r>
            <a:r>
              <a:rPr lang="en-US" sz="2600" dirty="0" err="1"/>
              <a:t>olib</a:t>
            </a:r>
            <a:r>
              <a:rPr lang="en-US" sz="2600" dirty="0"/>
              <a:t> </a:t>
            </a:r>
            <a:r>
              <a:rPr lang="en-US" sz="2600" dirty="0" err="1"/>
              <a:t>borishi</a:t>
            </a:r>
            <a:r>
              <a:rPr lang="en-US" sz="2600" dirty="0"/>
              <a:t> </a:t>
            </a:r>
            <a:r>
              <a:rPr lang="en-US" sz="2600" dirty="0" err="1"/>
              <a:t>talab</a:t>
            </a:r>
            <a:r>
              <a:rPr lang="en-US" sz="2600" dirty="0"/>
              <a:t> </a:t>
            </a:r>
            <a:r>
              <a:rPr lang="en-US" sz="2600" dirty="0" err="1"/>
              <a:t>etiladi.Tarbiyachi</a:t>
            </a:r>
            <a:r>
              <a:rPr lang="en-US" sz="2600" dirty="0"/>
              <a:t> bola </a:t>
            </a:r>
            <a:r>
              <a:rPr lang="en-US" sz="2600" dirty="0" err="1"/>
              <a:t>iste`dodini</a:t>
            </a:r>
            <a:r>
              <a:rPr lang="en-US" sz="2600" dirty="0"/>
              <a:t>, </a:t>
            </a:r>
            <a:r>
              <a:rPr lang="en-US" sz="2600" dirty="0" err="1"/>
              <a:t>didini</a:t>
            </a:r>
            <a:r>
              <a:rPr lang="en-US" sz="2600" dirty="0"/>
              <a:t>, </a:t>
            </a:r>
            <a:r>
              <a:rPr lang="en-US" sz="2600" dirty="0" err="1"/>
              <a:t>ijodiy</a:t>
            </a:r>
            <a:r>
              <a:rPr lang="en-US" sz="2600" dirty="0"/>
              <a:t> </a:t>
            </a:r>
            <a:r>
              <a:rPr lang="en-US" sz="2600" dirty="0" err="1"/>
              <a:t>faolligini</a:t>
            </a:r>
            <a:r>
              <a:rPr lang="en-US" sz="2600" dirty="0"/>
              <a:t> - </a:t>
            </a:r>
            <a:r>
              <a:rPr lang="en-US" sz="2600" dirty="0" err="1"/>
              <a:t>musiqiy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tasviriy</a:t>
            </a:r>
            <a:r>
              <a:rPr lang="en-US" sz="2600" dirty="0"/>
              <a:t> </a:t>
            </a:r>
            <a:r>
              <a:rPr lang="en-US" sz="2600" dirty="0" err="1"/>
              <a:t>faoliyatda</a:t>
            </a:r>
            <a:r>
              <a:rPr lang="en-US" sz="2600" dirty="0"/>
              <a:t>, </a:t>
            </a:r>
            <a:r>
              <a:rPr lang="en-US" sz="2600" dirty="0" err="1"/>
              <a:t>badiiy</a:t>
            </a:r>
            <a:r>
              <a:rPr lang="en-US" sz="2600" dirty="0"/>
              <a:t> </a:t>
            </a:r>
            <a:r>
              <a:rPr lang="en-US" sz="2600" dirty="0" err="1"/>
              <a:t>nutqda</a:t>
            </a:r>
            <a:r>
              <a:rPr lang="en-US" sz="2600" dirty="0"/>
              <a:t> </a:t>
            </a:r>
            <a:r>
              <a:rPr lang="en-US" sz="2600" dirty="0" err="1"/>
              <a:t>rivojlantib</a:t>
            </a:r>
            <a:r>
              <a:rPr lang="en-US" sz="2600" dirty="0"/>
              <a:t> </a:t>
            </a:r>
            <a:r>
              <a:rPr lang="en-US" sz="2600" dirty="0" err="1"/>
              <a:t>boradi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olgan</a:t>
            </a:r>
            <a:r>
              <a:rPr lang="en-US" sz="2600" dirty="0"/>
              <a:t> </a:t>
            </a:r>
            <a:r>
              <a:rPr lang="en-US" sz="2600" dirty="0" err="1"/>
              <a:t>bilimlarini</a:t>
            </a:r>
            <a:r>
              <a:rPr lang="en-US" sz="2600" dirty="0"/>
              <a:t> </a:t>
            </a:r>
            <a:r>
              <a:rPr lang="en-US" sz="2600" dirty="0" err="1"/>
              <a:t>ko`nikmaga</a:t>
            </a:r>
            <a:r>
              <a:rPr lang="en-US" sz="2600" dirty="0"/>
              <a:t> </a:t>
            </a:r>
            <a:r>
              <a:rPr lang="en-US" sz="2600" dirty="0" err="1"/>
              <a:t>aylanishini</a:t>
            </a:r>
            <a:r>
              <a:rPr lang="en-US" sz="2600" dirty="0"/>
              <a:t> </a:t>
            </a:r>
            <a:r>
              <a:rPr lang="en-US" sz="2600" dirty="0" err="1" smtClean="0"/>
              <a:t>ta`minlaydi.Bayram</a:t>
            </a:r>
            <a:r>
              <a:rPr lang="en-US" sz="2600" dirty="0" smtClean="0"/>
              <a:t>  </a:t>
            </a:r>
            <a:r>
              <a:rPr lang="en-US" sz="2600" dirty="0" err="1"/>
              <a:t>tadbirlari</a:t>
            </a:r>
            <a:r>
              <a:rPr lang="en-US" sz="2600" dirty="0"/>
              <a:t>  </a:t>
            </a:r>
            <a:r>
              <a:rPr lang="en-US" sz="2600" dirty="0" err="1"/>
              <a:t>bolaga</a:t>
            </a:r>
            <a:r>
              <a:rPr lang="en-US" sz="2600" dirty="0"/>
              <a:t>  </a:t>
            </a:r>
            <a:r>
              <a:rPr lang="en-US" sz="2600" dirty="0" err="1"/>
              <a:t>quvonch</a:t>
            </a:r>
            <a:r>
              <a:rPr lang="en-US" sz="2600" dirty="0"/>
              <a:t> </a:t>
            </a:r>
            <a:r>
              <a:rPr lang="en-US" sz="2600" dirty="0" err="1"/>
              <a:t>berishini</a:t>
            </a:r>
            <a:r>
              <a:rPr lang="en-US" sz="2600" dirty="0"/>
              <a:t>, </a:t>
            </a:r>
            <a:r>
              <a:rPr lang="en-US" sz="2600" dirty="0" err="1"/>
              <a:t>xotirasida</a:t>
            </a:r>
            <a:r>
              <a:rPr lang="en-US" sz="2600" dirty="0"/>
              <a:t> </a:t>
            </a:r>
            <a:r>
              <a:rPr lang="en-US" sz="2600" dirty="0" err="1"/>
              <a:t>uzoq</a:t>
            </a:r>
            <a:r>
              <a:rPr lang="en-US" sz="2600" dirty="0"/>
              <a:t> </a:t>
            </a:r>
            <a:r>
              <a:rPr lang="en-US" sz="2600" dirty="0" err="1"/>
              <a:t>vaqt</a:t>
            </a:r>
            <a:r>
              <a:rPr lang="en-US" sz="2600" dirty="0"/>
              <a:t> </a:t>
            </a:r>
            <a:r>
              <a:rPr lang="en-US" sz="2600" dirty="0" err="1"/>
              <a:t>saqlanib</a:t>
            </a:r>
            <a:r>
              <a:rPr lang="en-US" sz="2600" dirty="0"/>
              <a:t> </a:t>
            </a:r>
            <a:r>
              <a:rPr lang="en-US" sz="2600" dirty="0" err="1"/>
              <a:t>qoladigan</a:t>
            </a:r>
            <a:r>
              <a:rPr lang="en-US" sz="2600" dirty="0"/>
              <a:t> </a:t>
            </a:r>
            <a:r>
              <a:rPr lang="en-US" sz="2600" dirty="0" err="1"/>
              <a:t>taassurotlar</a:t>
            </a:r>
            <a:r>
              <a:rPr lang="en-US" sz="2600" dirty="0"/>
              <a:t> </a:t>
            </a:r>
            <a:r>
              <a:rPr lang="en-US" sz="2600" dirty="0" err="1"/>
              <a:t>manbai</a:t>
            </a:r>
            <a:r>
              <a:rPr lang="en-US" sz="2600" dirty="0"/>
              <a:t>  </a:t>
            </a:r>
            <a:r>
              <a:rPr lang="en-US" sz="2600" dirty="0" err="1"/>
              <a:t>bo’lishi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tarbiyachi</a:t>
            </a:r>
            <a:r>
              <a:rPr lang="en-US" sz="2600" dirty="0"/>
              <a:t> </a:t>
            </a:r>
            <a:r>
              <a:rPr lang="en-US" sz="2600" dirty="0" err="1"/>
              <a:t>ko’p</a:t>
            </a:r>
            <a:r>
              <a:rPr lang="en-US" sz="2600" dirty="0"/>
              <a:t> </a:t>
            </a:r>
            <a:r>
              <a:rPr lang="en-US" sz="2600" dirty="0" err="1"/>
              <a:t>mehnat</a:t>
            </a:r>
            <a:r>
              <a:rPr lang="en-US" sz="2600" dirty="0"/>
              <a:t> </a:t>
            </a:r>
            <a:r>
              <a:rPr lang="en-US" sz="2600" dirty="0" err="1"/>
              <a:t>qilishi</a:t>
            </a:r>
            <a:r>
              <a:rPr lang="en-US" sz="2600" dirty="0"/>
              <a:t> </a:t>
            </a:r>
            <a:r>
              <a:rPr lang="en-US" sz="2600" dirty="0" err="1"/>
              <a:t>kerak</a:t>
            </a:r>
            <a:r>
              <a:rPr lang="en-US" sz="2600" dirty="0"/>
              <a:t>. Bu </a:t>
            </a:r>
            <a:r>
              <a:rPr lang="en-US" sz="2600" dirty="0" err="1"/>
              <a:t>jarayon</a:t>
            </a:r>
            <a:r>
              <a:rPr lang="en-US" sz="2600" dirty="0"/>
              <a:t> </a:t>
            </a:r>
            <a:r>
              <a:rPr lang="en-US" sz="2600" dirty="0" err="1"/>
              <a:t>bolaning</a:t>
            </a:r>
            <a:r>
              <a:rPr lang="en-US" sz="2600" dirty="0"/>
              <a:t> </a:t>
            </a:r>
            <a:r>
              <a:rPr lang="en-US" sz="2600" dirty="0" err="1"/>
              <a:t>axloqiy-estetik</a:t>
            </a:r>
            <a:r>
              <a:rPr lang="en-US" sz="2600" dirty="0"/>
              <a:t> </a:t>
            </a:r>
            <a:r>
              <a:rPr lang="en-US" sz="2600" dirty="0" err="1"/>
              <a:t>xis</a:t>
            </a:r>
            <a:r>
              <a:rPr lang="en-US" sz="2600" dirty="0"/>
              <a:t> </a:t>
            </a:r>
            <a:r>
              <a:rPr lang="en-US" sz="2600" dirty="0" err="1"/>
              <a:t>tuyg`ularning</a:t>
            </a:r>
            <a:r>
              <a:rPr lang="en-US" sz="2600" dirty="0"/>
              <a:t> </a:t>
            </a:r>
            <a:r>
              <a:rPr lang="en-US" sz="2600" dirty="0" err="1"/>
              <a:t>shakllanishining</a:t>
            </a:r>
            <a:r>
              <a:rPr lang="en-US" sz="2600" dirty="0"/>
              <a:t> </a:t>
            </a:r>
            <a:r>
              <a:rPr lang="en-US" sz="2600" dirty="0" err="1"/>
              <a:t>kuchli</a:t>
            </a:r>
            <a:r>
              <a:rPr lang="en-US" sz="2600" dirty="0"/>
              <a:t> </a:t>
            </a:r>
            <a:r>
              <a:rPr lang="en-US" sz="2600" dirty="0" err="1"/>
              <a:t>vositasidir</a:t>
            </a:r>
            <a:r>
              <a:rPr lang="en-US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2728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To`garak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ishi</a:t>
            </a:r>
            <a:endParaRPr lang="ru-RU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7931370" cy="49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11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60304690"/>
              </p:ext>
            </p:extLst>
          </p:nvPr>
        </p:nvGraphicFramePr>
        <p:xfrm>
          <a:off x="467544" y="476672"/>
          <a:ext cx="828092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597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err="1"/>
              <a:t>Agarda</a:t>
            </a:r>
            <a:r>
              <a:rPr lang="en-US" b="1" dirty="0"/>
              <a:t> </a:t>
            </a:r>
            <a:r>
              <a:rPr lang="en-US" b="1" dirty="0" err="1"/>
              <a:t>teatr</a:t>
            </a:r>
            <a:r>
              <a:rPr lang="en-US" b="1" dirty="0"/>
              <a:t> </a:t>
            </a:r>
            <a:r>
              <a:rPr lang="en-US" b="1" dirty="0" err="1"/>
              <a:t>to`garagi</a:t>
            </a:r>
            <a:r>
              <a:rPr lang="en-US" b="1" dirty="0"/>
              <a:t> </a:t>
            </a:r>
            <a:r>
              <a:rPr lang="en-US" b="1" dirty="0" err="1"/>
              <a:t>tashkil</a:t>
            </a:r>
            <a:r>
              <a:rPr lang="en-US" b="1" dirty="0"/>
              <a:t> </a:t>
            </a:r>
            <a:r>
              <a:rPr lang="en-US" b="1" dirty="0" err="1"/>
              <a:t>etilgan</a:t>
            </a:r>
            <a:r>
              <a:rPr lang="en-US" b="1" dirty="0"/>
              <a:t> </a:t>
            </a:r>
            <a:r>
              <a:rPr lang="en-US" b="1" dirty="0" err="1"/>
              <a:t>bo`lsa</a:t>
            </a:r>
            <a:r>
              <a:rPr lang="en-US" b="1" dirty="0"/>
              <a:t>, </a:t>
            </a:r>
            <a:r>
              <a:rPr lang="en-US" b="1" dirty="0" err="1"/>
              <a:t>teatr</a:t>
            </a:r>
            <a:r>
              <a:rPr lang="en-US" b="1" dirty="0"/>
              <a:t> </a:t>
            </a:r>
            <a:r>
              <a:rPr lang="en-US" b="1" dirty="0" err="1"/>
              <a:t>to`garagi</a:t>
            </a:r>
            <a:r>
              <a:rPr lang="en-US" b="1" dirty="0"/>
              <a:t> </a:t>
            </a:r>
            <a:r>
              <a:rPr lang="en-US" b="1" dirty="0" err="1"/>
              <a:t>rahbari</a:t>
            </a:r>
            <a:r>
              <a:rPr lang="en-US" b="1" dirty="0"/>
              <a:t>   </a:t>
            </a:r>
            <a:r>
              <a:rPr lang="en-US" b="1" dirty="0" err="1"/>
              <a:t>o’z</a:t>
            </a:r>
            <a:r>
              <a:rPr lang="en-US" b="1" dirty="0"/>
              <a:t> </a:t>
            </a:r>
            <a:r>
              <a:rPr lang="en-US" b="1" dirty="0" err="1"/>
              <a:t>xohishi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istagini</a:t>
            </a:r>
            <a:r>
              <a:rPr lang="en-US" b="1" dirty="0"/>
              <a:t> </a:t>
            </a:r>
            <a:r>
              <a:rPr lang="en-US" b="1" dirty="0" err="1"/>
              <a:t>bildirgan</a:t>
            </a:r>
            <a:r>
              <a:rPr lang="en-US" b="1" dirty="0"/>
              <a:t> </a:t>
            </a:r>
            <a:r>
              <a:rPr lang="en-US" b="1" dirty="0" err="1"/>
              <a:t>bolalar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boradi</a:t>
            </a:r>
            <a:r>
              <a:rPr lang="en-US" b="1" dirty="0"/>
              <a:t>. </a:t>
            </a:r>
            <a:r>
              <a:rPr lang="en-US" b="1" dirty="0" err="1"/>
              <a:t>Bunda</a:t>
            </a:r>
            <a:r>
              <a:rPr lang="en-US" b="1" dirty="0"/>
              <a:t> </a:t>
            </a:r>
            <a:r>
              <a:rPr lang="en-US" b="1" dirty="0" err="1"/>
              <a:t>rahbar</a:t>
            </a:r>
            <a:r>
              <a:rPr lang="en-US" b="1" dirty="0"/>
              <a:t> </a:t>
            </a:r>
            <a:r>
              <a:rPr lang="en-US" b="1" dirty="0" err="1"/>
              <a:t>rejisyor</a:t>
            </a:r>
            <a:r>
              <a:rPr lang="en-US" b="1" dirty="0"/>
              <a:t> </a:t>
            </a:r>
            <a:r>
              <a:rPr lang="en-US" b="1" dirty="0" err="1"/>
              <a:t>bo`ladi</a:t>
            </a:r>
            <a:r>
              <a:rPr lang="en-US" b="1" dirty="0"/>
              <a:t>, </a:t>
            </a:r>
            <a:r>
              <a:rPr lang="en-US" b="1" dirty="0" err="1"/>
              <a:t>bolalar</a:t>
            </a:r>
            <a:r>
              <a:rPr lang="en-US" b="1" dirty="0"/>
              <a:t> </a:t>
            </a:r>
            <a:r>
              <a:rPr lang="en-US" b="1" dirty="0" err="1"/>
              <a:t>esa</a:t>
            </a:r>
            <a:r>
              <a:rPr lang="en-US" b="1" dirty="0"/>
              <a:t> </a:t>
            </a:r>
            <a:r>
              <a:rPr lang="en-US" b="1" dirty="0" err="1"/>
              <a:t>aktyor</a:t>
            </a:r>
            <a:r>
              <a:rPr lang="en-US" b="1" dirty="0"/>
              <a:t> </a:t>
            </a:r>
            <a:r>
              <a:rPr lang="en-US" b="1" dirty="0" err="1"/>
              <a:t>vazifasini</a:t>
            </a:r>
            <a:r>
              <a:rPr lang="en-US" b="1" dirty="0"/>
              <a:t> </a:t>
            </a:r>
            <a:r>
              <a:rPr lang="en-US" b="1" dirty="0" err="1"/>
              <a:t>bajaradilar</a:t>
            </a:r>
            <a:r>
              <a:rPr lang="en-US" b="1" dirty="0"/>
              <a:t>. </a:t>
            </a:r>
            <a:r>
              <a:rPr lang="en-US" b="1" dirty="0" err="1"/>
              <a:t>Rahbar</a:t>
            </a:r>
            <a:r>
              <a:rPr lang="en-US" b="1" dirty="0"/>
              <a:t> </a:t>
            </a:r>
            <a:r>
              <a:rPr lang="en-US" b="1" dirty="0" err="1"/>
              <a:t>o`z</a:t>
            </a:r>
            <a:r>
              <a:rPr lang="en-US" b="1" dirty="0"/>
              <a:t> </a:t>
            </a:r>
            <a:r>
              <a:rPr lang="en-US" b="1" dirty="0" err="1"/>
              <a:t>oldiga</a:t>
            </a:r>
            <a:r>
              <a:rPr lang="en-US" b="1" dirty="0"/>
              <a:t> </a:t>
            </a:r>
            <a:r>
              <a:rPr lang="en-US" b="1" dirty="0" err="1"/>
              <a:t>maqsad</a:t>
            </a:r>
            <a:r>
              <a:rPr lang="en-US" b="1" dirty="0"/>
              <a:t> </a:t>
            </a:r>
            <a:r>
              <a:rPr lang="en-US" b="1" dirty="0" err="1"/>
              <a:t>qo`yadi</a:t>
            </a:r>
            <a:r>
              <a:rPr lang="en-US" b="1" dirty="0"/>
              <a:t>: </a:t>
            </a:r>
            <a:r>
              <a:rPr lang="en-US" b="1" dirty="0" err="1"/>
              <a:t>bolalar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ishlashda</a:t>
            </a:r>
            <a:r>
              <a:rPr lang="en-US" b="1" dirty="0"/>
              <a:t> - </a:t>
            </a:r>
            <a:r>
              <a:rPr lang="en-US" b="1" dirty="0" err="1"/>
              <a:t>ssenariy</a:t>
            </a:r>
            <a:r>
              <a:rPr lang="en-US" b="1" dirty="0"/>
              <a:t>, </a:t>
            </a:r>
            <a:r>
              <a:rPr lang="en-US" b="1" dirty="0" err="1"/>
              <a:t>rejisyorlik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sahnalashtirilgan</a:t>
            </a:r>
            <a:r>
              <a:rPr lang="en-US" b="1" dirty="0"/>
              <a:t>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chegaralanib</a:t>
            </a:r>
            <a:r>
              <a:rPr lang="en-US" b="1" dirty="0"/>
              <a:t> </a:t>
            </a:r>
            <a:r>
              <a:rPr lang="en-US" b="1" dirty="0" err="1"/>
              <a:t>qolmasadn</a:t>
            </a:r>
            <a:r>
              <a:rPr lang="en-US" b="1" dirty="0"/>
              <a:t>, </a:t>
            </a:r>
            <a:r>
              <a:rPr lang="en-US" b="1" dirty="0" err="1"/>
              <a:t>bog`chada</a:t>
            </a:r>
            <a:r>
              <a:rPr lang="en-US" b="1" dirty="0"/>
              <a:t> </a:t>
            </a:r>
            <a:r>
              <a:rPr lang="en-US" b="1" dirty="0" err="1"/>
              <a:t>o`tadigan</a:t>
            </a:r>
            <a:r>
              <a:rPr lang="en-US" b="1" dirty="0"/>
              <a:t> </a:t>
            </a:r>
            <a:r>
              <a:rPr lang="en-US" b="1" dirty="0" err="1"/>
              <a:t>davri</a:t>
            </a:r>
            <a:r>
              <a:rPr lang="en-US" b="1" dirty="0"/>
              <a:t> </a:t>
            </a:r>
            <a:r>
              <a:rPr lang="en-US" b="1" dirty="0" err="1"/>
              <a:t>davomida</a:t>
            </a:r>
            <a:r>
              <a:rPr lang="en-US" b="1" dirty="0"/>
              <a:t> </a:t>
            </a:r>
            <a:r>
              <a:rPr lang="en-US" b="1" dirty="0" err="1"/>
              <a:t>bolalarda</a:t>
            </a:r>
            <a:r>
              <a:rPr lang="en-US" b="1" dirty="0"/>
              <a:t> </a:t>
            </a:r>
            <a:r>
              <a:rPr lang="en-US" b="1" dirty="0" err="1" smtClean="0"/>
              <a:t>ijodkorlik</a:t>
            </a:r>
            <a:r>
              <a:rPr lang="en-US" b="1" dirty="0" smtClean="0"/>
              <a:t> </a:t>
            </a:r>
            <a:r>
              <a:rPr lang="en-US" b="1" dirty="0" err="1" smtClean="0"/>
              <a:t>qobiliyatini</a:t>
            </a:r>
            <a:r>
              <a:rPr lang="en-US" b="1" dirty="0" smtClean="0"/>
              <a:t> </a:t>
            </a:r>
            <a:r>
              <a:rPr lang="en-US" b="1" dirty="0" err="1"/>
              <a:t>shakllantirish</a:t>
            </a:r>
            <a:r>
              <a:rPr lang="en-US" b="1" dirty="0"/>
              <a:t> </a:t>
            </a:r>
            <a:r>
              <a:rPr lang="en-US" b="1" dirty="0" err="1"/>
              <a:t>maqsadga</a:t>
            </a:r>
            <a:r>
              <a:rPr lang="en-US" b="1" dirty="0"/>
              <a:t> </a:t>
            </a:r>
            <a:r>
              <a:rPr lang="en-US" b="1" dirty="0" smtClean="0"/>
              <a:t> </a:t>
            </a:r>
            <a:r>
              <a:rPr lang="en-US" b="1" dirty="0" err="1" smtClean="0"/>
              <a:t>muvofiqdir</a:t>
            </a:r>
            <a:r>
              <a:rPr lang="en-US" b="1" dirty="0"/>
              <a:t>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6722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76672"/>
            <a:ext cx="82089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   </a:t>
            </a:r>
            <a:r>
              <a:rPr lang="en-US" sz="2800" b="1" dirty="0" err="1" smtClean="0"/>
              <a:t>To`garakning</a:t>
            </a:r>
            <a:r>
              <a:rPr lang="en-US" sz="2800" b="1" dirty="0" smtClean="0"/>
              <a:t> </a:t>
            </a:r>
            <a:r>
              <a:rPr lang="en-US" sz="2800" b="1" dirty="0" err="1"/>
              <a:t>asosiy</a:t>
            </a:r>
            <a:r>
              <a:rPr lang="en-US" sz="2800" b="1" dirty="0"/>
              <a:t> </a:t>
            </a:r>
            <a:r>
              <a:rPr lang="en-US" sz="2800" b="1" dirty="0" err="1"/>
              <a:t>mazmuni</a:t>
            </a:r>
            <a:r>
              <a:rPr lang="en-US" sz="2800" b="1" dirty="0"/>
              <a:t> </a:t>
            </a:r>
            <a:r>
              <a:rPr lang="en-US" sz="2800" b="1" dirty="0" err="1"/>
              <a:t>spektakl</a:t>
            </a:r>
            <a:r>
              <a:rPr lang="en-US" sz="2800" b="1" dirty="0"/>
              <a:t> </a:t>
            </a:r>
            <a:r>
              <a:rPr lang="en-US" sz="2800" b="1" dirty="0" err="1"/>
              <a:t>ustida</a:t>
            </a:r>
            <a:r>
              <a:rPr lang="en-US" sz="2800" b="1" dirty="0"/>
              <a:t> </a:t>
            </a:r>
            <a:r>
              <a:rPr lang="en-US" sz="2800" b="1" dirty="0" err="1"/>
              <a:t>ishlashni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etish</a:t>
            </a:r>
            <a:r>
              <a:rPr lang="en-US" sz="2800" b="1" dirty="0"/>
              <a:t>: </a:t>
            </a:r>
            <a:r>
              <a:rPr lang="en-US" sz="2800" b="1" dirty="0" err="1"/>
              <a:t>bolalar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asar</a:t>
            </a:r>
            <a:r>
              <a:rPr lang="en-US" sz="2800" b="1" dirty="0"/>
              <a:t> </a:t>
            </a:r>
            <a:r>
              <a:rPr lang="en-US" sz="2800" b="1" dirty="0" err="1"/>
              <a:t>tanlash</a:t>
            </a:r>
            <a:r>
              <a:rPr lang="en-US" sz="2800" b="1" dirty="0"/>
              <a:t>, </a:t>
            </a:r>
            <a:r>
              <a:rPr lang="en-US" sz="2800" b="1" dirty="0" err="1"/>
              <a:t>mazmunini</a:t>
            </a:r>
            <a:r>
              <a:rPr lang="en-US" sz="2800" b="1" dirty="0"/>
              <a:t> </a:t>
            </a:r>
            <a:r>
              <a:rPr lang="en-US" sz="2800" b="1" dirty="0" err="1"/>
              <a:t>tahlil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, </a:t>
            </a:r>
            <a:r>
              <a:rPr lang="en-US" sz="2800" b="1" dirty="0" err="1"/>
              <a:t>rollarni</a:t>
            </a:r>
            <a:r>
              <a:rPr lang="en-US" sz="2800" b="1" dirty="0"/>
              <a:t> </a:t>
            </a:r>
            <a:r>
              <a:rPr lang="en-US" sz="2800" b="1" dirty="0" err="1"/>
              <a:t>taqsimlash</a:t>
            </a:r>
            <a:r>
              <a:rPr lang="en-US" sz="2800" b="1" dirty="0"/>
              <a:t>, </a:t>
            </a:r>
            <a:r>
              <a:rPr lang="en-US" sz="2800" b="1" dirty="0" err="1"/>
              <a:t>o`yinli</a:t>
            </a:r>
            <a:r>
              <a:rPr lang="en-US" sz="2800" b="1" dirty="0"/>
              <a:t> </a:t>
            </a:r>
            <a:r>
              <a:rPr lang="en-US" sz="2800" b="1" dirty="0" err="1"/>
              <a:t>mashqlar</a:t>
            </a:r>
            <a:r>
              <a:rPr lang="en-US" sz="2800" b="1" dirty="0"/>
              <a:t>, </a:t>
            </a:r>
            <a:r>
              <a:rPr lang="en-US" sz="2800" b="1" dirty="0" err="1"/>
              <a:t>syujetdagi</a:t>
            </a:r>
            <a:r>
              <a:rPr lang="en-US" sz="2800" b="1" dirty="0"/>
              <a:t> </a:t>
            </a:r>
            <a:r>
              <a:rPr lang="en-US" sz="2800" b="1" dirty="0" err="1"/>
              <a:t>xarakatlarni</a:t>
            </a:r>
            <a:r>
              <a:rPr lang="en-US" sz="2800" b="1" dirty="0"/>
              <a:t> </a:t>
            </a:r>
            <a:r>
              <a:rPr lang="en-US" sz="2800" b="1" dirty="0" err="1"/>
              <a:t>o`zlashtirishga</a:t>
            </a:r>
            <a:r>
              <a:rPr lang="en-US" sz="2800" b="1" dirty="0"/>
              <a:t> </a:t>
            </a:r>
            <a:r>
              <a:rPr lang="en-US" sz="2800" b="1" dirty="0" err="1"/>
              <a:t>amaliy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emotsional</a:t>
            </a:r>
            <a:r>
              <a:rPr lang="en-US" sz="2800" b="1" dirty="0"/>
              <a:t> </a:t>
            </a:r>
            <a:r>
              <a:rPr lang="en-US" sz="2800" b="1" dirty="0" err="1"/>
              <a:t>yordam</a:t>
            </a:r>
            <a:r>
              <a:rPr lang="en-US" sz="2800" b="1" dirty="0"/>
              <a:t> </a:t>
            </a:r>
            <a:r>
              <a:rPr lang="en-US" sz="2800" b="1" dirty="0" err="1"/>
              <a:t>beradigan</a:t>
            </a:r>
            <a:r>
              <a:rPr lang="en-US" sz="2800" b="1" dirty="0"/>
              <a:t> </a:t>
            </a:r>
            <a:r>
              <a:rPr lang="en-US" sz="2800" b="1" dirty="0" err="1"/>
              <a:t>etyudlar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ishlash.To’garak</a:t>
            </a:r>
            <a:r>
              <a:rPr lang="en-US" sz="2800" b="1" dirty="0"/>
              <a:t> </a:t>
            </a:r>
            <a:r>
              <a:rPr lang="en-US" sz="2800" b="1" dirty="0" err="1"/>
              <a:t>rahbari</a:t>
            </a:r>
            <a:r>
              <a:rPr lang="en-US" sz="2800" b="1" dirty="0"/>
              <a:t> </a:t>
            </a:r>
            <a:r>
              <a:rPr lang="en-US" sz="2800" b="1" dirty="0" err="1"/>
              <a:t>tanlangan</a:t>
            </a:r>
            <a:r>
              <a:rPr lang="en-US" sz="2800" b="1" dirty="0"/>
              <a:t> </a:t>
            </a:r>
            <a:r>
              <a:rPr lang="en-US" sz="2800" b="1" dirty="0" err="1"/>
              <a:t>asarni</a:t>
            </a:r>
            <a:r>
              <a:rPr lang="en-US" sz="2800" b="1" dirty="0"/>
              <a:t> </a:t>
            </a:r>
            <a:r>
              <a:rPr lang="en-US" sz="2800" b="1" dirty="0" err="1"/>
              <a:t>parchalarga</a:t>
            </a:r>
            <a:r>
              <a:rPr lang="en-US" sz="2800" b="1" dirty="0"/>
              <a:t> </a:t>
            </a:r>
            <a:r>
              <a:rPr lang="en-US" sz="2800" b="1" dirty="0" err="1"/>
              <a:t>bo’lib</a:t>
            </a:r>
            <a:r>
              <a:rPr lang="en-US" sz="2800" b="1" dirty="0"/>
              <a:t>,  </a:t>
            </a:r>
            <a:r>
              <a:rPr lang="en-US" sz="2800" b="1" dirty="0" err="1"/>
              <a:t>yakka</a:t>
            </a:r>
            <a:r>
              <a:rPr lang="en-US" sz="2800" b="1" dirty="0"/>
              <a:t> </a:t>
            </a:r>
            <a:r>
              <a:rPr lang="en-US" sz="2800" b="1" dirty="0" err="1"/>
              <a:t>tartibda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jamoa</a:t>
            </a:r>
            <a:r>
              <a:rPr lang="en-US" sz="2800" b="1" dirty="0"/>
              <a:t> </a:t>
            </a:r>
            <a:r>
              <a:rPr lang="en-US" sz="2800" b="1" dirty="0" err="1"/>
              <a:t>bo’lib</a:t>
            </a:r>
            <a:r>
              <a:rPr lang="en-US" sz="2800" b="1" dirty="0"/>
              <a:t> </a:t>
            </a:r>
            <a:r>
              <a:rPr lang="en-US" sz="2800" b="1" dirty="0" err="1"/>
              <a:t>o’rgatishda</a:t>
            </a:r>
            <a:r>
              <a:rPr lang="en-US" sz="2800" b="1" dirty="0"/>
              <a:t> </a:t>
            </a:r>
            <a:r>
              <a:rPr lang="en-US" sz="2800" b="1" dirty="0" err="1"/>
              <a:t>syujet</a:t>
            </a:r>
            <a:r>
              <a:rPr lang="en-US" sz="2800" b="1" dirty="0"/>
              <a:t> </a:t>
            </a:r>
            <a:r>
              <a:rPr lang="en-US" sz="2800" b="1" dirty="0" err="1"/>
              <a:t>qaxramonlarining</a:t>
            </a:r>
            <a:r>
              <a:rPr lang="en-US" sz="2800" b="1" dirty="0"/>
              <a:t> </a:t>
            </a:r>
            <a:r>
              <a:rPr lang="en-US" sz="2800" b="1" dirty="0" err="1"/>
              <a:t>hissiyotlari</a:t>
            </a:r>
            <a:r>
              <a:rPr lang="en-US" sz="2800" b="1" dirty="0"/>
              <a:t>, </a:t>
            </a:r>
            <a:r>
              <a:rPr lang="en-US" sz="2800" b="1" dirty="0" err="1"/>
              <a:t>kechinmalari</a:t>
            </a:r>
            <a:r>
              <a:rPr lang="en-US" sz="2800" b="1" dirty="0"/>
              <a:t>, </a:t>
            </a:r>
            <a:r>
              <a:rPr lang="en-US" sz="2800" b="1" dirty="0" err="1"/>
              <a:t>nutqi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mimikalari</a:t>
            </a:r>
            <a:r>
              <a:rPr lang="en-US" sz="2800" b="1" dirty="0"/>
              <a:t> </a:t>
            </a:r>
            <a:r>
              <a:rPr lang="en-US" sz="2800" b="1" dirty="0" err="1"/>
              <a:t>ustida</a:t>
            </a:r>
            <a:r>
              <a:rPr lang="en-US" sz="2800" b="1" dirty="0"/>
              <a:t> </a:t>
            </a:r>
            <a:r>
              <a:rPr lang="en-US" sz="2800" b="1" dirty="0" err="1"/>
              <a:t>ishlaydi</a:t>
            </a:r>
            <a:r>
              <a:rPr lang="en-US" sz="2800" b="1" dirty="0"/>
              <a:t>. </a:t>
            </a:r>
            <a:r>
              <a:rPr lang="en-US" sz="2800" b="1" dirty="0" err="1"/>
              <a:t>Spektaklning</a:t>
            </a:r>
            <a:r>
              <a:rPr lang="en-US" sz="2800" b="1" dirty="0"/>
              <a:t> </a:t>
            </a:r>
            <a:r>
              <a:rPr lang="en-US" sz="2800" b="1" dirty="0" err="1"/>
              <a:t>sahnalashtirish</a:t>
            </a:r>
            <a:r>
              <a:rPr lang="en-US" sz="2800" b="1" dirty="0"/>
              <a:t> </a:t>
            </a:r>
            <a:r>
              <a:rPr lang="en-US" sz="2800" b="1" dirty="0" err="1"/>
              <a:t>ishi</a:t>
            </a:r>
            <a:r>
              <a:rPr lang="en-US" sz="2800" b="1" dirty="0"/>
              <a:t> </a:t>
            </a:r>
            <a:r>
              <a:rPr lang="en-US" sz="2800" b="1" dirty="0" err="1"/>
              <a:t>esa</a:t>
            </a:r>
            <a:r>
              <a:rPr lang="en-US" sz="2800" b="1" dirty="0"/>
              <a:t> </a:t>
            </a:r>
            <a:r>
              <a:rPr lang="en-US" sz="2800" b="1" dirty="0" err="1"/>
              <a:t>maxsus</a:t>
            </a:r>
            <a:r>
              <a:rPr lang="en-US" sz="2800" b="1" dirty="0"/>
              <a:t> </a:t>
            </a:r>
            <a:r>
              <a:rPr lang="en-US" sz="2800" b="1" dirty="0" err="1"/>
              <a:t>mashg`ulotlarda</a:t>
            </a:r>
            <a:r>
              <a:rPr lang="en-US" sz="2800" b="1" dirty="0"/>
              <a:t>, </a:t>
            </a:r>
            <a:r>
              <a:rPr lang="en-US" sz="2800" b="1" dirty="0" err="1"/>
              <a:t>xaftada</a:t>
            </a:r>
            <a:r>
              <a:rPr lang="en-US" sz="2800" b="1" dirty="0"/>
              <a:t>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marotaba</a:t>
            </a:r>
            <a:r>
              <a:rPr lang="en-US" sz="2800" b="1" dirty="0"/>
              <a:t> 30-40 </a:t>
            </a:r>
            <a:r>
              <a:rPr lang="en-US" sz="2800" b="1" dirty="0" err="1"/>
              <a:t>minut</a:t>
            </a:r>
            <a:r>
              <a:rPr lang="en-US" sz="2800" b="1" dirty="0"/>
              <a:t> </a:t>
            </a:r>
            <a:r>
              <a:rPr lang="en-US" sz="2800" b="1" dirty="0" err="1"/>
              <a:t>davomida</a:t>
            </a:r>
            <a:r>
              <a:rPr lang="en-US" sz="2800" b="1" dirty="0"/>
              <a:t> </a:t>
            </a:r>
            <a:r>
              <a:rPr lang="en-US" sz="2800" b="1" dirty="0" err="1"/>
              <a:t>kunning</a:t>
            </a:r>
            <a:r>
              <a:rPr lang="en-US" sz="2800" b="1" dirty="0"/>
              <a:t> </a:t>
            </a:r>
            <a:r>
              <a:rPr lang="en-US" sz="2800" b="1" dirty="0" err="1"/>
              <a:t>birinchi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ikkinchi</a:t>
            </a:r>
            <a:r>
              <a:rPr lang="en-US" sz="2800" b="1" dirty="0"/>
              <a:t> </a:t>
            </a:r>
            <a:r>
              <a:rPr lang="en-US" sz="2800" b="1" dirty="0" err="1"/>
              <a:t>yarmida</a:t>
            </a:r>
            <a:r>
              <a:rPr lang="en-US" sz="2800" b="1" dirty="0"/>
              <a:t> </a:t>
            </a:r>
            <a:r>
              <a:rPr lang="en-US" sz="2800" b="1" dirty="0" err="1"/>
              <a:t>o`tkaziladi</a:t>
            </a:r>
            <a:r>
              <a:rPr lang="en-US" sz="2800" dirty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5201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 fontScale="90000"/>
          </a:bodyPr>
          <a:lstStyle/>
          <a:p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Teatrlashtirilgan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faoliyatni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tashkil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etish</a:t>
            </a:r>
            <a:r>
              <a:rPr lang="en-US" b="1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bg2">
                    <a:lumMod val="50000"/>
                  </a:schemeClr>
                </a:solidFill>
              </a:rPr>
              <a:t>shakllari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08" y="1484784"/>
            <a:ext cx="6698854" cy="5128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97152"/>
            <a:ext cx="2206625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76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агетная рамка 4"/>
          <p:cNvSpPr/>
          <p:nvPr/>
        </p:nvSpPr>
        <p:spPr>
          <a:xfrm>
            <a:off x="416006" y="404664"/>
            <a:ext cx="8260450" cy="104241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3. TEATR – SAHNALASHTIRISH FAOLIYATINING PRINTSIPLARI </a:t>
            </a:r>
            <a:endParaRPr lang="ru-RU" sz="2400" dirty="0"/>
          </a:p>
        </p:txBody>
      </p:sp>
      <p:pic>
        <p:nvPicPr>
          <p:cNvPr id="10242" name="Picture 2" descr="d:\Users\Desktop\расмлар\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67" y="1447080"/>
            <a:ext cx="8249489" cy="507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343804273"/>
              </p:ext>
            </p:extLst>
          </p:nvPr>
        </p:nvGraphicFramePr>
        <p:xfrm>
          <a:off x="683568" y="2132856"/>
          <a:ext cx="79928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2201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•</a:t>
            </a:r>
            <a:r>
              <a:rPr lang="en-US" i="1" dirty="0" err="1" smtClean="0"/>
              <a:t>Xayotning</a:t>
            </a:r>
            <a:r>
              <a:rPr lang="en-US" i="1" dirty="0" smtClean="0"/>
              <a:t> </a:t>
            </a:r>
            <a:r>
              <a:rPr lang="en-US" i="1" dirty="0" err="1"/>
              <a:t>xaqiqiylik</a:t>
            </a:r>
            <a:r>
              <a:rPr lang="en-US" i="1" dirty="0"/>
              <a:t> </a:t>
            </a:r>
            <a:r>
              <a:rPr lang="en-US" i="1" dirty="0" err="1"/>
              <a:t>printsipi</a:t>
            </a:r>
            <a:r>
              <a:rPr lang="en-US" i="1" dirty="0"/>
              <a:t>  </a:t>
            </a:r>
            <a:r>
              <a:rPr lang="en-US" dirty="0"/>
              <a:t>- </a:t>
            </a:r>
            <a:r>
              <a:rPr lang="en-US" dirty="0" err="1"/>
              <a:t>sistemaning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printsipi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san’atning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sistemaning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printsipi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printsip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smtClean="0"/>
              <a:t>•</a:t>
            </a:r>
            <a:r>
              <a:rPr lang="en-US" i="1" dirty="0" err="1" smtClean="0"/>
              <a:t>Berilgan</a:t>
            </a:r>
            <a:r>
              <a:rPr lang="en-US" i="1" dirty="0" smtClean="0"/>
              <a:t> </a:t>
            </a:r>
            <a:r>
              <a:rPr lang="en-US" i="1" dirty="0" err="1"/>
              <a:t>vazifadan</a:t>
            </a:r>
            <a:r>
              <a:rPr lang="en-US" i="1" dirty="0"/>
              <a:t> </a:t>
            </a:r>
            <a:r>
              <a:rPr lang="en-US" i="1" dirty="0" err="1"/>
              <a:t>tashqari</a:t>
            </a:r>
            <a:r>
              <a:rPr lang="en-US" i="1" dirty="0"/>
              <a:t> </a:t>
            </a:r>
            <a:r>
              <a:rPr lang="en-US" i="1" dirty="0" err="1"/>
              <a:t>printsipi</a:t>
            </a:r>
            <a:r>
              <a:rPr lang="en-US" i="1" dirty="0"/>
              <a:t> </a:t>
            </a:r>
            <a:r>
              <a:rPr lang="en-US" dirty="0"/>
              <a:t>-</a:t>
            </a:r>
            <a:r>
              <a:rPr lang="en-US" dirty="0" err="1"/>
              <a:t>rassom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ongiga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fikrini</a:t>
            </a:r>
            <a:r>
              <a:rPr lang="en-US" dirty="0"/>
              <a:t>  </a:t>
            </a:r>
            <a:r>
              <a:rPr lang="en-US" dirty="0" err="1"/>
              <a:t>singdirishga</a:t>
            </a:r>
            <a:r>
              <a:rPr lang="en-US" dirty="0"/>
              <a:t> </a:t>
            </a:r>
            <a:r>
              <a:rPr lang="en-US" dirty="0" err="1"/>
              <a:t>xarakat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dirty="0" err="1"/>
              <a:t>bundan</a:t>
            </a:r>
            <a:r>
              <a:rPr lang="en-US" dirty="0"/>
              <a:t> -</a:t>
            </a:r>
            <a:r>
              <a:rPr lang="en-US" dirty="0" err="1"/>
              <a:t>umid</a:t>
            </a:r>
            <a:r>
              <a:rPr lang="en-US" dirty="0"/>
              <a:t>, </a:t>
            </a:r>
            <a:r>
              <a:rPr lang="en-US" dirty="0" err="1"/>
              <a:t>maqsad</a:t>
            </a:r>
            <a:r>
              <a:rPr lang="en-US" dirty="0"/>
              <a:t>, </a:t>
            </a:r>
            <a:r>
              <a:rPr lang="en-US" dirty="0" err="1"/>
              <a:t>xohish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 </a:t>
            </a:r>
            <a:r>
              <a:rPr lang="en-US" dirty="0" err="1"/>
              <a:t>Ijodiy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g’oyalar</a:t>
            </a:r>
            <a:r>
              <a:rPr lang="en-US" dirty="0"/>
              <a:t>.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vazifadan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-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asarning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 </a:t>
            </a:r>
            <a:r>
              <a:rPr lang="en-US" dirty="0" err="1"/>
              <a:t>Rassom</a:t>
            </a:r>
            <a:r>
              <a:rPr lang="en-US" dirty="0"/>
              <a:t> 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usullar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tanlashda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foydalana</a:t>
            </a:r>
            <a:r>
              <a:rPr lang="en-US" dirty="0"/>
              <a:t> </a:t>
            </a:r>
            <a:r>
              <a:rPr lang="en-US" dirty="0" err="1"/>
              <a:t>olsa</a:t>
            </a:r>
            <a:r>
              <a:rPr lang="en-US" dirty="0"/>
              <a:t> </a:t>
            </a:r>
            <a:r>
              <a:rPr lang="en-US" dirty="0" err="1"/>
              <a:t>xato</a:t>
            </a:r>
            <a:r>
              <a:rPr lang="en-US" dirty="0"/>
              <a:t> </a:t>
            </a:r>
            <a:r>
              <a:rPr lang="en-US" dirty="0" err="1"/>
              <a:t>qilmaydi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301208"/>
            <a:ext cx="3719513" cy="202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693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8058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•</a:t>
            </a:r>
            <a:r>
              <a:rPr lang="en-US" i="1" dirty="0" err="1" smtClean="0"/>
              <a:t>Faol</a:t>
            </a:r>
            <a:r>
              <a:rPr lang="en-US" i="1" dirty="0" smtClean="0"/>
              <a:t> </a:t>
            </a:r>
            <a:r>
              <a:rPr lang="en-US" i="1" dirty="0" err="1"/>
              <a:t>xarakatlar</a:t>
            </a:r>
            <a:r>
              <a:rPr lang="en-US" i="1" dirty="0"/>
              <a:t> </a:t>
            </a:r>
            <a:r>
              <a:rPr lang="en-US" i="1" dirty="0" err="1"/>
              <a:t>printsipi</a:t>
            </a:r>
            <a:r>
              <a:rPr lang="en-US" i="1" dirty="0"/>
              <a:t> </a:t>
            </a:r>
            <a:r>
              <a:rPr lang="en-US" dirty="0"/>
              <a:t>- </a:t>
            </a:r>
            <a:r>
              <a:rPr lang="en-US" dirty="0" err="1"/>
              <a:t>bunda</a:t>
            </a:r>
            <a:r>
              <a:rPr lang="en-US" dirty="0"/>
              <a:t>  </a:t>
            </a:r>
            <a:r>
              <a:rPr lang="en-US" dirty="0" err="1"/>
              <a:t>obraz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qo’rquvlarni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obraz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qo’rquvlarda</a:t>
            </a:r>
            <a:r>
              <a:rPr lang="en-US" dirty="0"/>
              <a:t>  </a:t>
            </a:r>
            <a:r>
              <a:rPr lang="en-US" dirty="0" err="1"/>
              <a:t>xaraqatlanish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. </a:t>
            </a:r>
            <a:r>
              <a:rPr lang="en-US" dirty="0" err="1"/>
              <a:t>Stanislavskiyning</a:t>
            </a:r>
            <a:r>
              <a:rPr lang="en-US" dirty="0"/>
              <a:t> </a:t>
            </a:r>
            <a:r>
              <a:rPr lang="en-US" dirty="0" err="1"/>
              <a:t>metodologik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ko’rsatmalari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yonaltirilgan-bu</a:t>
            </a:r>
            <a:r>
              <a:rPr lang="en-US" dirty="0"/>
              <a:t>  </a:t>
            </a:r>
            <a:r>
              <a:rPr lang="en-US" dirty="0" err="1"/>
              <a:t>vazifaga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(</a:t>
            </a:r>
            <a:r>
              <a:rPr lang="en-US" dirty="0" err="1"/>
              <a:t>tirik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jonli</a:t>
            </a:r>
            <a:r>
              <a:rPr lang="en-US" dirty="0"/>
              <a:t>)</a:t>
            </a:r>
            <a:r>
              <a:rPr lang="en-US" dirty="0" err="1"/>
              <a:t>ijodda</a:t>
            </a:r>
            <a:r>
              <a:rPr lang="en-US" dirty="0"/>
              <a:t>  </a:t>
            </a:r>
            <a:r>
              <a:rPr lang="en-US" dirty="0" err="1"/>
              <a:t>aktyorning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insoniy</a:t>
            </a:r>
            <a:r>
              <a:rPr lang="en-US" dirty="0"/>
              <a:t>  </a:t>
            </a:r>
            <a:r>
              <a:rPr lang="en-US" dirty="0" err="1"/>
              <a:t>tabiatini</a:t>
            </a:r>
            <a:r>
              <a:rPr lang="en-US" dirty="0"/>
              <a:t>  </a:t>
            </a:r>
            <a:r>
              <a:rPr lang="en-US" dirty="0" err="1"/>
              <a:t>o’yg’otish</a:t>
            </a:r>
            <a:r>
              <a:rPr lang="en-US" dirty="0"/>
              <a:t>. </a:t>
            </a:r>
          </a:p>
          <a:p>
            <a:pPr marL="0" indent="0" algn="just">
              <a:buNone/>
            </a:pPr>
            <a:r>
              <a:rPr lang="en-US" dirty="0" smtClean="0"/>
              <a:t>•</a:t>
            </a:r>
            <a:r>
              <a:rPr lang="en-US" i="1" dirty="0" err="1" smtClean="0"/>
              <a:t>Tabiiylik</a:t>
            </a:r>
            <a:r>
              <a:rPr lang="en-US" i="1" dirty="0" smtClean="0"/>
              <a:t> </a:t>
            </a:r>
            <a:r>
              <a:rPr lang="en-US" i="1" dirty="0" err="1"/>
              <a:t>printsipi</a:t>
            </a:r>
            <a:r>
              <a:rPr lang="en-US" i="1" dirty="0"/>
              <a:t>-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printsipdan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 </a:t>
            </a:r>
            <a:r>
              <a:rPr lang="en-US" dirty="0" err="1"/>
              <a:t>Ijodda</a:t>
            </a:r>
            <a:r>
              <a:rPr lang="en-US" dirty="0"/>
              <a:t> 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sun’iylik</a:t>
            </a:r>
            <a:r>
              <a:rPr lang="en-US" dirty="0"/>
              <a:t> </a:t>
            </a:r>
            <a:r>
              <a:rPr lang="en-US" dirty="0" err="1"/>
              <a:t>bo’lmasligi</a:t>
            </a:r>
            <a:r>
              <a:rPr lang="en-US" dirty="0"/>
              <a:t> </a:t>
            </a:r>
            <a:r>
              <a:rPr lang="en-US" dirty="0" err="1"/>
              <a:t>darkor</a:t>
            </a:r>
            <a:r>
              <a:rPr lang="en-US" dirty="0"/>
              <a:t>,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xolat</a:t>
            </a:r>
            <a:r>
              <a:rPr lang="en-US" dirty="0"/>
              <a:t>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r>
              <a:rPr lang="en-US" dirty="0" smtClean="0"/>
              <a:t>•</a:t>
            </a:r>
            <a:r>
              <a:rPr lang="en-US" i="1" dirty="0" err="1" smtClean="0"/>
              <a:t>Ifodaviylik</a:t>
            </a:r>
            <a:r>
              <a:rPr lang="en-US" i="1" dirty="0" smtClean="0"/>
              <a:t> </a:t>
            </a:r>
            <a:r>
              <a:rPr lang="en-US" i="1" dirty="0" err="1"/>
              <a:t>printsipi</a:t>
            </a:r>
            <a:r>
              <a:rPr lang="en-US" i="1" dirty="0"/>
              <a:t>- </a:t>
            </a:r>
            <a:r>
              <a:rPr lang="en-US" dirty="0" err="1"/>
              <a:t>ijodiy</a:t>
            </a:r>
            <a:r>
              <a:rPr lang="en-US" dirty="0"/>
              <a:t>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etapi</a:t>
            </a:r>
            <a:r>
              <a:rPr lang="en-US" dirty="0"/>
              <a:t>-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ijodiyotni</a:t>
            </a:r>
            <a:r>
              <a:rPr lang="en-US" dirty="0"/>
              <a:t> </a:t>
            </a:r>
            <a:r>
              <a:rPr lang="en-US" dirty="0" err="1"/>
              <a:t>gavdalantirsh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sahna</a:t>
            </a:r>
            <a:r>
              <a:rPr lang="en-US" dirty="0"/>
              <a:t> </a:t>
            </a:r>
            <a:r>
              <a:rPr lang="en-US" dirty="0" err="1"/>
              <a:t>obrazini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400"/>
            <a:ext cx="40290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4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Users\Desktop\расмлар\bbc45e6d91fd348668956082a01951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90" y="421528"/>
            <a:ext cx="8424936" cy="6288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60" y="579441"/>
            <a:ext cx="6624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+mj-lt"/>
              </a:rPr>
              <a:t>              </a:t>
            </a:r>
            <a:r>
              <a:rPr lang="en-US" sz="3200" b="1" dirty="0" err="1" smtClean="0">
                <a:latin typeface="+mj-lt"/>
              </a:rPr>
              <a:t>Aktyorning</a:t>
            </a:r>
            <a:r>
              <a:rPr lang="en-US" sz="3200" b="1" dirty="0" smtClean="0">
                <a:latin typeface="+mj-lt"/>
              </a:rPr>
              <a:t> </a:t>
            </a:r>
            <a:r>
              <a:rPr lang="en-US" sz="3200" b="1" dirty="0" err="1">
                <a:latin typeface="+mj-lt"/>
              </a:rPr>
              <a:t>ijodiy</a:t>
            </a:r>
            <a:r>
              <a:rPr lang="en-US" sz="3200" b="1" dirty="0">
                <a:latin typeface="+mj-lt"/>
              </a:rPr>
              <a:t> </a:t>
            </a:r>
            <a:r>
              <a:rPr lang="en-US" sz="3200" b="1" dirty="0" err="1" smtClean="0">
                <a:latin typeface="+mj-lt"/>
              </a:rPr>
              <a:t>xolati</a:t>
            </a:r>
            <a:r>
              <a:rPr lang="en-US" sz="3200" b="1" dirty="0" smtClean="0">
                <a:latin typeface="+mj-lt"/>
              </a:rPr>
              <a:t>:</a:t>
            </a:r>
            <a:endParaRPr lang="ru-RU" sz="3200" b="1" dirty="0">
              <a:latin typeface="+mj-lt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187624" y="989440"/>
            <a:ext cx="6840760" cy="853643"/>
          </a:xfrm>
          <a:prstGeom prst="horizontalScroll">
            <a:avLst/>
          </a:prstGeom>
          <a:noFill/>
          <a:ln>
            <a:solidFill>
              <a:schemeClr val="accent6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1196752"/>
            <a:ext cx="68407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/>
              <a:t>1.Aktivlikni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joyga</a:t>
            </a:r>
            <a:r>
              <a:rPr lang="en-US" sz="2400" b="1" dirty="0"/>
              <a:t> </a:t>
            </a:r>
            <a:r>
              <a:rPr lang="en-US" sz="2400" b="1" dirty="0" err="1"/>
              <a:t>jamlash</a:t>
            </a:r>
            <a:r>
              <a:rPr lang="en-US" sz="2400" b="1" dirty="0"/>
              <a:t>(</a:t>
            </a:r>
            <a:r>
              <a:rPr lang="en-US" sz="2400" b="1" dirty="0" err="1"/>
              <a:t>sahnaviy</a:t>
            </a:r>
            <a:r>
              <a:rPr lang="en-US" sz="2400" b="1" dirty="0"/>
              <a:t> </a:t>
            </a:r>
            <a:r>
              <a:rPr lang="en-US" sz="2400" b="1" dirty="0" err="1"/>
              <a:t>diqqat</a:t>
            </a:r>
            <a:r>
              <a:rPr lang="en-US" sz="2400" b="1" dirty="0" smtClean="0"/>
              <a:t>);</a:t>
            </a:r>
          </a:p>
          <a:p>
            <a:endParaRPr lang="ru-RU" dirty="0"/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899592" y="1812590"/>
            <a:ext cx="6840760" cy="1033272"/>
          </a:xfrm>
          <a:prstGeom prst="horizontalScroll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1079031" y="2648437"/>
            <a:ext cx="6840760" cy="1465467"/>
          </a:xfrm>
          <a:prstGeom prst="horizontalScroll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349932" y="1843083"/>
            <a:ext cx="6678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/>
              <a:t>2.Tana </a:t>
            </a:r>
            <a:r>
              <a:rPr lang="en-US" sz="2800" b="1" dirty="0" err="1"/>
              <a:t>ushlanishida</a:t>
            </a:r>
            <a:r>
              <a:rPr lang="en-US" sz="2800" b="1" dirty="0"/>
              <a:t> </a:t>
            </a:r>
            <a:r>
              <a:rPr lang="en-US" sz="2800" b="1" dirty="0" err="1"/>
              <a:t>erkin</a:t>
            </a:r>
            <a:r>
              <a:rPr lang="en-US" sz="2800" b="1" dirty="0"/>
              <a:t> </a:t>
            </a:r>
            <a:r>
              <a:rPr lang="en-US" sz="2800" b="1" dirty="0" err="1" smtClean="0"/>
              <a:t>bo’lishi</a:t>
            </a:r>
            <a:r>
              <a:rPr lang="en-US" sz="2800" b="1" dirty="0" smtClean="0"/>
              <a:t> (</a:t>
            </a:r>
            <a:r>
              <a:rPr lang="en-US" sz="2800" b="1" dirty="0" err="1"/>
              <a:t>sahnaviy</a:t>
            </a:r>
            <a:r>
              <a:rPr lang="en-US" sz="2800" b="1" dirty="0"/>
              <a:t> </a:t>
            </a:r>
            <a:r>
              <a:rPr lang="en-US" sz="2800" b="1" dirty="0" err="1"/>
              <a:t>erkinlik</a:t>
            </a:r>
            <a:r>
              <a:rPr lang="en-US" sz="2800" b="1" dirty="0"/>
              <a:t>):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349931" y="2845862"/>
            <a:ext cx="6516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/>
              <a:t>3.Taqdim </a:t>
            </a:r>
            <a:r>
              <a:rPr lang="en-US" sz="2800" b="1" dirty="0" err="1"/>
              <a:t>etilgan</a:t>
            </a:r>
            <a:r>
              <a:rPr lang="en-US" sz="2800" b="1" dirty="0"/>
              <a:t> </a:t>
            </a:r>
            <a:r>
              <a:rPr lang="en-US" sz="2800" b="1" dirty="0" err="1"/>
              <a:t>shart-sharoitlarni</a:t>
            </a:r>
            <a:r>
              <a:rPr lang="en-US" sz="2800" b="1" dirty="0"/>
              <a:t> </a:t>
            </a:r>
            <a:r>
              <a:rPr lang="en-US" sz="2800" b="1" dirty="0" err="1"/>
              <a:t>to’g’ri</a:t>
            </a:r>
            <a:r>
              <a:rPr lang="en-US" sz="2800" b="1" dirty="0"/>
              <a:t> </a:t>
            </a:r>
            <a:r>
              <a:rPr lang="en-US" sz="2800" b="1" dirty="0" err="1"/>
              <a:t>baholay</a:t>
            </a:r>
            <a:r>
              <a:rPr lang="en-US" sz="2800" b="1" dirty="0"/>
              <a:t> </a:t>
            </a:r>
            <a:r>
              <a:rPr lang="en-US" sz="2800" b="1" dirty="0" err="1"/>
              <a:t>olish</a:t>
            </a:r>
            <a:r>
              <a:rPr lang="en-US" sz="2800" b="1" dirty="0"/>
              <a:t>( </a:t>
            </a:r>
            <a:r>
              <a:rPr lang="en-US" sz="2800" b="1" dirty="0" err="1"/>
              <a:t>sahnaviy</a:t>
            </a:r>
            <a:r>
              <a:rPr lang="en-US" sz="2800" b="1" dirty="0"/>
              <a:t> </a:t>
            </a:r>
            <a:r>
              <a:rPr lang="en-US" sz="2800" b="1" dirty="0" err="1"/>
              <a:t>ishonch</a:t>
            </a:r>
            <a:r>
              <a:rPr lang="en-US" sz="2800" b="1" dirty="0"/>
              <a:t>):</a:t>
            </a:r>
            <a:endParaRPr lang="ru-RU" sz="2800" b="1" dirty="0"/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1853987" y="3809678"/>
            <a:ext cx="6174397" cy="1033272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209" y="4145274"/>
            <a:ext cx="7435915" cy="80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354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bog’chasida</a:t>
            </a:r>
            <a:r>
              <a:rPr lang="en-US" dirty="0"/>
              <a:t> </a:t>
            </a:r>
            <a:r>
              <a:rPr lang="en-US" dirty="0" err="1"/>
              <a:t>teatrlashtirilgan</a:t>
            </a:r>
            <a:r>
              <a:rPr lang="en-US" dirty="0"/>
              <a:t> </a:t>
            </a:r>
            <a:r>
              <a:rPr lang="en-US" dirty="0" err="1"/>
              <a:t>o’yinlarida</a:t>
            </a:r>
            <a:r>
              <a:rPr lang="en-US" dirty="0"/>
              <a:t>, </a:t>
            </a:r>
            <a:r>
              <a:rPr lang="en-US" dirty="0" err="1"/>
              <a:t>sahna</a:t>
            </a:r>
            <a:r>
              <a:rPr lang="en-US" dirty="0"/>
              <a:t> </a:t>
            </a:r>
            <a:r>
              <a:rPr lang="en-US" dirty="0" err="1"/>
              <a:t>ko’rinishlarida</a:t>
            </a:r>
            <a:r>
              <a:rPr lang="en-US" dirty="0"/>
              <a:t>, </a:t>
            </a:r>
            <a:r>
              <a:rPr lang="en-US" dirty="0" err="1"/>
              <a:t>bayram</a:t>
            </a:r>
            <a:r>
              <a:rPr lang="en-US" dirty="0"/>
              <a:t> </a:t>
            </a:r>
            <a:r>
              <a:rPr lang="en-US" dirty="0" err="1"/>
              <a:t>ertaliklarida</a:t>
            </a:r>
            <a:r>
              <a:rPr lang="en-US" dirty="0"/>
              <a:t>  </a:t>
            </a:r>
            <a:r>
              <a:rPr lang="en-US" dirty="0" err="1"/>
              <a:t>aktyorlik</a:t>
            </a:r>
            <a:r>
              <a:rPr lang="en-US" dirty="0"/>
              <a:t> </a:t>
            </a:r>
            <a:r>
              <a:rPr lang="en-US" dirty="0" err="1"/>
              <a:t>mahoratini</a:t>
            </a:r>
            <a:r>
              <a:rPr lang="en-US" dirty="0"/>
              <a:t> </a:t>
            </a:r>
            <a:r>
              <a:rPr lang="en-US" dirty="0" err="1"/>
              <a:t>oshirishda</a:t>
            </a:r>
            <a:r>
              <a:rPr lang="en-US" dirty="0"/>
              <a:t> 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prinsiplarga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:</a:t>
            </a:r>
          </a:p>
          <a:p>
            <a:r>
              <a:rPr lang="en-US" dirty="0"/>
              <a:t>-  </a:t>
            </a:r>
            <a:r>
              <a:rPr lang="en-US" dirty="0" err="1"/>
              <a:t>ijrodan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muhitni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,</a:t>
            </a:r>
          </a:p>
          <a:p>
            <a:r>
              <a:rPr lang="en-US" dirty="0"/>
              <a:t>-  </a:t>
            </a:r>
            <a:r>
              <a:rPr lang="en-US" dirty="0" err="1"/>
              <a:t>bolalarga</a:t>
            </a:r>
            <a:r>
              <a:rPr lang="en-US" dirty="0"/>
              <a:t> </a:t>
            </a:r>
            <a:r>
              <a:rPr lang="en-US" dirty="0" err="1"/>
              <a:t>psixologik</a:t>
            </a:r>
            <a:r>
              <a:rPr lang="en-US" dirty="0"/>
              <a:t> </a:t>
            </a:r>
            <a:r>
              <a:rPr lang="en-US" dirty="0" err="1"/>
              <a:t>qulaylik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,</a:t>
            </a:r>
          </a:p>
          <a:p>
            <a:r>
              <a:rPr lang="en-US" dirty="0"/>
              <a:t>-  </a:t>
            </a:r>
            <a:r>
              <a:rPr lang="en-US" dirty="0" err="1"/>
              <a:t>bolalarni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ko’nikma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malakalarini</a:t>
            </a:r>
            <a:r>
              <a:rPr lang="en-US" dirty="0"/>
              <a:t> </a:t>
            </a:r>
            <a:r>
              <a:rPr lang="en-US" dirty="0" err="1"/>
              <a:t>mustaxkamlash</a:t>
            </a:r>
            <a:r>
              <a:rPr lang="en-US" dirty="0"/>
              <a:t>,</a:t>
            </a:r>
          </a:p>
          <a:p>
            <a:r>
              <a:rPr lang="en-US" dirty="0"/>
              <a:t>-  </a:t>
            </a:r>
            <a:r>
              <a:rPr lang="en-US" dirty="0" err="1"/>
              <a:t>bolalarga</a:t>
            </a:r>
            <a:r>
              <a:rPr lang="en-US" dirty="0"/>
              <a:t> individual </a:t>
            </a:r>
            <a:r>
              <a:rPr lang="en-US" dirty="0" err="1"/>
              <a:t>yondashuv</a:t>
            </a:r>
            <a:r>
              <a:rPr lang="en-US" dirty="0"/>
              <a:t>,</a:t>
            </a:r>
          </a:p>
          <a:p>
            <a:r>
              <a:rPr lang="en-US" dirty="0"/>
              <a:t>- 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ketma-ketligiga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</a:t>
            </a:r>
          </a:p>
          <a:p>
            <a:pPr marL="0" indent="0">
              <a:buNone/>
            </a:pPr>
            <a:r>
              <a:rPr lang="en-US" dirty="0"/>
              <a:t>-  </a:t>
            </a:r>
            <a:r>
              <a:rPr lang="en-US" dirty="0" err="1"/>
              <a:t>aniqlilik</a:t>
            </a:r>
            <a:r>
              <a:rPr lang="en-US" dirty="0"/>
              <a:t> </a:t>
            </a:r>
            <a:r>
              <a:rPr lang="en-US" dirty="0" err="1"/>
              <a:t>prinsiplaridan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57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/>
          </a:bodyPr>
          <a:lstStyle/>
          <a:p>
            <a:r>
              <a:rPr lang="en-US" sz="6600" b="1" i="1" dirty="0" err="1" smtClean="0">
                <a:solidFill>
                  <a:schemeClr val="bg2">
                    <a:lumMod val="50000"/>
                  </a:schemeClr>
                </a:solidFill>
              </a:rPr>
              <a:t>E’tiboringiz</a:t>
            </a:r>
            <a:r>
              <a:rPr lang="en-US" sz="66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6600" b="1" i="1" dirty="0" err="1" smtClean="0">
                <a:solidFill>
                  <a:schemeClr val="bg2">
                    <a:lumMod val="50000"/>
                  </a:schemeClr>
                </a:solidFill>
              </a:rPr>
              <a:t>uchun</a:t>
            </a:r>
            <a:r>
              <a:rPr lang="en-US" sz="66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6600" b="1" i="1" dirty="0" err="1" smtClean="0">
                <a:solidFill>
                  <a:schemeClr val="bg2">
                    <a:lumMod val="50000"/>
                  </a:schemeClr>
                </a:solidFill>
              </a:rPr>
              <a:t>raxmat</a:t>
            </a:r>
            <a:r>
              <a:rPr lang="en-US" sz="6600" b="1" i="1" dirty="0" smtClean="0">
                <a:solidFill>
                  <a:schemeClr val="bg2">
                    <a:lumMod val="50000"/>
                  </a:schemeClr>
                </a:solidFill>
              </a:rPr>
              <a:t> !!!</a:t>
            </a:r>
            <a:endParaRPr lang="ru-RU" sz="66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36007"/>
            <a:ext cx="6120679" cy="419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544" y="1484784"/>
            <a:ext cx="2160240" cy="1843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60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5EE5D908-75AE-4202-AEDE-4F4355C07F17}"/>
  <p:tag name="ISPRING_RESOURCE_FOLDER" val="d:\Users\Desktop\ГРАНДДД\1 mavzu - копия\1 mavzu\"/>
  <p:tag name="ISPRING_PRESENTATION_PATH" val="d:\Users\Desktop\ГРАНДДД\1 mavzu - копия\1 mavzu.pptx"/>
  <p:tag name="ISPRING_PROJECT_FOLDER_UPDATED" val="1"/>
  <p:tag name="ISPRING_RESOURCE_PATHS_HASH_PRESENTER" val="2edf6ecb82d5f9266776c6287a23fbd4110d46e"/>
  <p:tag name="ISPRING_RESOURCE_PATHS_HASH_2" val="cacd4cefdaaa49d52687f38c0ee51419cd46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2048</TotalTime>
  <Words>1613</Words>
  <Application>Microsoft Office PowerPoint</Application>
  <PresentationFormat>Экран (4:3)</PresentationFormat>
  <Paragraphs>104</Paragraphs>
  <Slides>34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Algerian</vt:lpstr>
      <vt:lpstr>Arial</vt:lpstr>
      <vt:lpstr>Calibri</vt:lpstr>
      <vt:lpstr>Times New Roman</vt:lpstr>
      <vt:lpstr>Verdana</vt:lpstr>
      <vt:lpstr>Тема Office</vt:lpstr>
      <vt:lpstr>2_Тема Office</vt:lpstr>
      <vt:lpstr>Презентация PowerPoint</vt:lpstr>
      <vt:lpstr>Reja:</vt:lpstr>
      <vt:lpstr>1.Maktabgasha ta’lim muassasasida sahnalashtirish faoliyatninig asosiy maqsadi.</vt:lpstr>
      <vt:lpstr>Презентация PowerPoint</vt:lpstr>
      <vt:lpstr>: </vt:lpstr>
      <vt:lpstr>Презентация PowerPoint</vt:lpstr>
      <vt:lpstr>Bolalar bog`chasida bolalar teatrini nimadan boshlash kerak? </vt:lpstr>
      <vt:lpstr>Презентация PowerPoint</vt:lpstr>
      <vt:lpstr>.  </vt:lpstr>
      <vt:lpstr>Bolalar bog`chasida bolalar teatri.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2.TEATR - SAXNALASHTIRISH FAOLIYATINING  SHAKLLARI</vt:lpstr>
      <vt:lpstr>Презентация PowerPoint</vt:lpstr>
      <vt:lpstr>Презентация PowerPoint</vt:lpstr>
      <vt:lpstr>Mashg`ulotlar</vt:lpstr>
      <vt:lpstr>Презентация PowerPoint</vt:lpstr>
      <vt:lpstr>Презентация PowerPoint</vt:lpstr>
      <vt:lpstr>Bayramlar</vt:lpstr>
      <vt:lpstr>Bayramlar </vt:lpstr>
      <vt:lpstr>To`garak ishi</vt:lpstr>
      <vt:lpstr>Презентация PowerPoint</vt:lpstr>
      <vt:lpstr>Презентация PowerPoint</vt:lpstr>
      <vt:lpstr>Презентация PowerPoint</vt:lpstr>
      <vt:lpstr>Teatrlashtirilgan faoliyatni tashkil etish shakllari.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raxmat 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Хусниддин</dc:creator>
  <cp:lastModifiedBy>Ulug'bek</cp:lastModifiedBy>
  <cp:revision>99</cp:revision>
  <dcterms:created xsi:type="dcterms:W3CDTF">2019-04-09T17:43:42Z</dcterms:created>
  <dcterms:modified xsi:type="dcterms:W3CDTF">2019-04-17T23:03:37Z</dcterms:modified>
</cp:coreProperties>
</file>