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26"/>
  </p:notesMasterIdLst>
  <p:sldIdLst>
    <p:sldId id="257" r:id="rId2"/>
    <p:sldId id="264" r:id="rId3"/>
    <p:sldId id="262" r:id="rId4"/>
    <p:sldId id="261" r:id="rId5"/>
    <p:sldId id="263" r:id="rId6"/>
    <p:sldId id="265" r:id="rId7"/>
    <p:sldId id="286" r:id="rId8"/>
    <p:sldId id="273" r:id="rId9"/>
    <p:sldId id="266" r:id="rId10"/>
    <p:sldId id="267" r:id="rId11"/>
    <p:sldId id="285" r:id="rId12"/>
    <p:sldId id="268" r:id="rId13"/>
    <p:sldId id="269" r:id="rId14"/>
    <p:sldId id="270" r:id="rId15"/>
    <p:sldId id="271" r:id="rId16"/>
    <p:sldId id="272" r:id="rId17"/>
    <p:sldId id="275" r:id="rId18"/>
    <p:sldId id="276" r:id="rId19"/>
    <p:sldId id="277" r:id="rId20"/>
    <p:sldId id="278" r:id="rId21"/>
    <p:sldId id="279" r:id="rId22"/>
    <p:sldId id="280" r:id="rId23"/>
    <p:sldId id="282" r:id="rId24"/>
    <p:sldId id="284" r:id="rId25"/>
  </p:sldIdLst>
  <p:sldSz cx="9144000" cy="6858000" type="screen4x3"/>
  <p:notesSz cx="6858000" cy="9144000"/>
  <p:custDataLst>
    <p:tags r:id="rId27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F4FA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9" d="100"/>
        <a:sy n="79" d="100"/>
      </p:scale>
      <p:origin x="0" y="924"/>
    </p:cViewPr>
  </p:sorterViewPr>
  <p:notesViewPr>
    <p:cSldViewPr>
      <p:cViewPr varScale="1">
        <p:scale>
          <a:sx n="53" d="100"/>
          <a:sy n="53" d="100"/>
        </p:scale>
        <p:origin x="-286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076822-0FBE-45CE-AE7C-2E8B7B65D8CD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F1EDE2-618A-4329-8F55-F91743E263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2797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Relationship Id="rId9" Type="http://schemas.microsoft.com/office/2007/relationships/hdphoto" Target="../media/hdphoto1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7903" y="620688"/>
            <a:ext cx="4389437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755576" y="620688"/>
            <a:ext cx="784887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latin typeface="Algerian" pitchFamily="82" charset="0"/>
              </a:rPr>
              <a:t>2-mavzu: </a:t>
            </a:r>
            <a:r>
              <a:rPr lang="en-US" sz="3200" dirty="0" err="1" smtClean="0">
                <a:latin typeface="Algerian" pitchFamily="82" charset="0"/>
              </a:rPr>
              <a:t>Sahnalashtirish</a:t>
            </a:r>
            <a:r>
              <a:rPr lang="en-US" sz="3200" dirty="0" smtClean="0">
                <a:latin typeface="Algerian" pitchFamily="82" charset="0"/>
              </a:rPr>
              <a:t>  </a:t>
            </a:r>
            <a:r>
              <a:rPr lang="en-US" sz="3200" dirty="0" err="1" smtClean="0">
                <a:latin typeface="Algerian" pitchFamily="82" charset="0"/>
              </a:rPr>
              <a:t>faoliyati</a:t>
            </a:r>
            <a:r>
              <a:rPr lang="en-US" sz="3200" dirty="0" smtClean="0">
                <a:latin typeface="Algerian" pitchFamily="82" charset="0"/>
              </a:rPr>
              <a:t> </a:t>
            </a:r>
            <a:r>
              <a:rPr lang="en-US" sz="3200" dirty="0" err="1" smtClean="0">
                <a:latin typeface="Algerian" pitchFamily="82" charset="0"/>
              </a:rPr>
              <a:t>vositasida</a:t>
            </a:r>
            <a:r>
              <a:rPr lang="en-US" sz="3200" dirty="0" smtClean="0">
                <a:latin typeface="Algerian" pitchFamily="82" charset="0"/>
              </a:rPr>
              <a:t>  </a:t>
            </a:r>
            <a:r>
              <a:rPr lang="en-US" sz="3200" dirty="0" err="1" smtClean="0">
                <a:latin typeface="Algerian" pitchFamily="82" charset="0"/>
              </a:rPr>
              <a:t>bolalarda</a:t>
            </a:r>
            <a:r>
              <a:rPr lang="en-US" sz="3200" dirty="0" smtClean="0">
                <a:latin typeface="Algerian" pitchFamily="82" charset="0"/>
              </a:rPr>
              <a:t> </a:t>
            </a:r>
            <a:endParaRPr lang="uz-Cyrl-UZ" sz="3200" dirty="0" smtClean="0">
              <a:latin typeface="Algerian" pitchFamily="82" charset="0"/>
            </a:endParaRPr>
          </a:p>
          <a:p>
            <a:pPr algn="ctr"/>
            <a:r>
              <a:rPr lang="en-US" sz="3200" dirty="0" err="1" smtClean="0">
                <a:latin typeface="Algerian" pitchFamily="82" charset="0"/>
              </a:rPr>
              <a:t>ijodiy</a:t>
            </a:r>
            <a:r>
              <a:rPr lang="en-US" sz="3200" dirty="0" smtClean="0">
                <a:latin typeface="Algerian" pitchFamily="82" charset="0"/>
              </a:rPr>
              <a:t>  </a:t>
            </a:r>
            <a:r>
              <a:rPr lang="en-US" sz="3200" dirty="0" err="1" smtClean="0">
                <a:latin typeface="Algerian" pitchFamily="82" charset="0"/>
              </a:rPr>
              <a:t>qobiliyatlarni</a:t>
            </a:r>
            <a:r>
              <a:rPr lang="en-US" sz="3200" dirty="0" smtClean="0">
                <a:latin typeface="Algerian" pitchFamily="82" charset="0"/>
              </a:rPr>
              <a:t>  </a:t>
            </a:r>
            <a:r>
              <a:rPr lang="en-US" sz="3200" dirty="0" err="1" smtClean="0">
                <a:latin typeface="Algerian" pitchFamily="82" charset="0"/>
              </a:rPr>
              <a:t>rivojlantirish</a:t>
            </a:r>
            <a:r>
              <a:rPr lang="en-US" sz="3200" dirty="0" smtClean="0">
                <a:latin typeface="Algerian" pitchFamily="82" charset="0"/>
              </a:rPr>
              <a:t>.</a:t>
            </a:r>
            <a:endParaRPr lang="ru-RU" sz="3200" dirty="0"/>
          </a:p>
        </p:txBody>
      </p:sp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6027" y="2709258"/>
            <a:ext cx="5718175" cy="3840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8628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6488" y="3032124"/>
            <a:ext cx="4389437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28888" y="332656"/>
            <a:ext cx="33392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err="1">
                <a:latin typeface="Algerian" pitchFamily="82" charset="0"/>
              </a:rPr>
              <a:t>Reja</a:t>
            </a:r>
            <a:r>
              <a:rPr lang="en-US" sz="3200" dirty="0">
                <a:latin typeface="Algerian" pitchFamily="82" charset="0"/>
              </a:rPr>
              <a:t> :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5537" y="1052736"/>
            <a:ext cx="835292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1.Sahnalashtirish 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faoliyati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rivojlantirish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vositasi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uz-Cyrl-UZ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2.Sahnalashtirish 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faoliyatida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bolalarda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aktyorlik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qobiliyatini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rivojlantirish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endParaRPr lang="uz-Cyrl-UZ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128" y="3122210"/>
            <a:ext cx="4283127" cy="37642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5704" y="3120875"/>
            <a:ext cx="3960441" cy="3744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9208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9397" y="4256724"/>
            <a:ext cx="3233385" cy="206084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5576" y="620688"/>
            <a:ext cx="77048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Algerian" pitchFamily="82" charset="0"/>
                <a:cs typeface="Times New Roman" pitchFamily="18" charset="0"/>
              </a:rPr>
              <a:t>1.Sahnalashtirish  </a:t>
            </a:r>
            <a:r>
              <a:rPr lang="en-US" sz="2400" b="1" dirty="0" err="1" smtClean="0">
                <a:latin typeface="Algerian" pitchFamily="82" charset="0"/>
                <a:cs typeface="Times New Roman" pitchFamily="18" charset="0"/>
              </a:rPr>
              <a:t>faoliyati</a:t>
            </a:r>
            <a:r>
              <a:rPr lang="uz-Cyrl-UZ" sz="2400" b="1" dirty="0" smtClean="0">
                <a:latin typeface="Algerian" pitchFamily="82" charset="0"/>
                <a:cs typeface="Times New Roman" pitchFamily="18" charset="0"/>
              </a:rPr>
              <a:t> </a:t>
            </a:r>
            <a:r>
              <a:rPr lang="en-US" sz="2400" b="1" dirty="0" smtClean="0">
                <a:latin typeface="Algerian" pitchFamily="82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Algerian" pitchFamily="82" charset="0"/>
                <a:cs typeface="Times New Roman" pitchFamily="18" charset="0"/>
              </a:rPr>
              <a:t>rivojlantirish</a:t>
            </a:r>
            <a:r>
              <a:rPr lang="en-US" sz="2400" b="1" dirty="0">
                <a:latin typeface="Algerian" pitchFamily="82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Algerian" pitchFamily="82" charset="0"/>
                <a:cs typeface="Times New Roman" pitchFamily="18" charset="0"/>
              </a:rPr>
              <a:t>vositasi</a:t>
            </a:r>
            <a:r>
              <a:rPr lang="en-US" sz="2400" b="1" dirty="0">
                <a:latin typeface="Algerian" pitchFamily="82" charset="0"/>
                <a:cs typeface="Times New Roman" pitchFamily="18" charset="0"/>
              </a:rPr>
              <a:t> </a:t>
            </a:r>
            <a:r>
              <a:rPr lang="uz-Cyrl-UZ" sz="2400" b="1" dirty="0" smtClean="0">
                <a:latin typeface="Algerian" pitchFamily="82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Algerian" pitchFamily="82" charset="0"/>
                <a:cs typeface="Times New Roman" pitchFamily="18" charset="0"/>
              </a:rPr>
              <a:t>sifatida</a:t>
            </a:r>
            <a:r>
              <a:rPr lang="en-US" sz="2400" b="1" dirty="0">
                <a:latin typeface="Algerian" pitchFamily="82" charset="0"/>
                <a:cs typeface="Times New Roman" pitchFamily="18" charset="0"/>
              </a:rPr>
              <a:t>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4" name="Picture 6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72636" y="1395138"/>
            <a:ext cx="7087795" cy="26819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012" y="3866335"/>
            <a:ext cx="1931987" cy="284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4710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9985" y="5345833"/>
            <a:ext cx="1629257" cy="1512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lumMod val="20000"/>
                <a:lumOff val="8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34304"/>
            <a:ext cx="8064895" cy="4911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92" name="Picture 7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085184"/>
            <a:ext cx="1627741" cy="1656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2022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ECF4F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8280919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5125" y="5674577"/>
            <a:ext cx="1728192" cy="1048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6544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04664"/>
            <a:ext cx="8019860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5513800"/>
            <a:ext cx="1474787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2400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03" y="332656"/>
            <a:ext cx="4366512" cy="2865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4251" y="908720"/>
            <a:ext cx="3516306" cy="4008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576" y="3068960"/>
            <a:ext cx="4347439" cy="336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22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Скругленный прямоугольник 18"/>
          <p:cNvSpPr/>
          <p:nvPr/>
        </p:nvSpPr>
        <p:spPr>
          <a:xfrm>
            <a:off x="4067944" y="2693680"/>
            <a:ext cx="1209102" cy="66331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Bola </a:t>
            </a:r>
            <a:endParaRPr lang="ru-RU" dirty="0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342444" y="1908835"/>
            <a:ext cx="1661100" cy="643283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Aktyorlik</a:t>
            </a:r>
            <a:r>
              <a:rPr lang="en-US" sz="1200" dirty="0" smtClean="0">
                <a:solidFill>
                  <a:schemeClr val="tx1"/>
                </a:solidFill>
              </a:rPr>
              <a:t> </a:t>
            </a:r>
            <a:r>
              <a:rPr lang="en-US" sz="1200" dirty="0" err="1" smtClean="0">
                <a:solidFill>
                  <a:schemeClr val="tx1"/>
                </a:solidFill>
              </a:rPr>
              <a:t>mahorati</a:t>
            </a:r>
            <a:r>
              <a:rPr lang="en-US" sz="1200" dirty="0" smtClean="0">
                <a:solidFill>
                  <a:schemeClr val="tx1"/>
                </a:solidFill>
              </a:rPr>
              <a:t>  </a:t>
            </a:r>
            <a:r>
              <a:rPr lang="en-US" sz="1200" dirty="0" err="1" smtClean="0">
                <a:solidFill>
                  <a:schemeClr val="tx1"/>
                </a:solidFill>
              </a:rPr>
              <a:t>asosi</a:t>
            </a:r>
            <a:r>
              <a:rPr lang="en-US" sz="1200" dirty="0" smtClean="0">
                <a:solidFill>
                  <a:schemeClr val="tx1"/>
                </a:solidFill>
              </a:rPr>
              <a:t> </a:t>
            </a:r>
            <a:r>
              <a:rPr lang="en-US" sz="1200" dirty="0" err="1" smtClean="0">
                <a:solidFill>
                  <a:schemeClr val="tx1"/>
                </a:solidFill>
              </a:rPr>
              <a:t>bilan</a:t>
            </a:r>
            <a:r>
              <a:rPr lang="en-US" sz="1200" dirty="0" smtClean="0">
                <a:solidFill>
                  <a:schemeClr val="tx1"/>
                </a:solidFill>
              </a:rPr>
              <a:t> </a:t>
            </a:r>
            <a:r>
              <a:rPr lang="en-US" sz="1200" dirty="0" err="1" smtClean="0">
                <a:solidFill>
                  <a:schemeClr val="tx1"/>
                </a:solidFill>
              </a:rPr>
              <a:t>tanishtirish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5702254" y="3858158"/>
            <a:ext cx="1537320" cy="78104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mustaqil</a:t>
            </a:r>
            <a:r>
              <a:rPr lang="en-US" sz="1200" dirty="0" smtClean="0"/>
              <a:t> </a:t>
            </a:r>
            <a:r>
              <a:rPr lang="en-US" sz="1200" dirty="0" err="1" smtClean="0"/>
              <a:t>teatrlashtirilgan</a:t>
            </a:r>
            <a:r>
              <a:rPr lang="en-US" sz="1200" dirty="0" smtClean="0"/>
              <a:t> </a:t>
            </a:r>
            <a:r>
              <a:rPr lang="en-US" sz="1200" dirty="0" err="1" smtClean="0"/>
              <a:t>faoliyat</a:t>
            </a:r>
            <a:endParaRPr lang="ru-RU" sz="1200" dirty="0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851920" y="5148506"/>
            <a:ext cx="2016223" cy="499814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bayramlar</a:t>
            </a:r>
            <a:r>
              <a:rPr lang="en-US" sz="1200" dirty="0" smtClean="0"/>
              <a:t> </a:t>
            </a:r>
            <a:r>
              <a:rPr lang="en-US" sz="1200" dirty="0" err="1" smtClean="0"/>
              <a:t>va</a:t>
            </a:r>
            <a:r>
              <a:rPr lang="en-US" sz="1200" dirty="0" smtClean="0"/>
              <a:t> </a:t>
            </a:r>
            <a:r>
              <a:rPr lang="en-US" sz="1200" dirty="0" err="1" smtClean="0"/>
              <a:t>ko’ngilochar</a:t>
            </a:r>
            <a:r>
              <a:rPr lang="en-US" sz="1200" dirty="0" smtClean="0"/>
              <a:t> </a:t>
            </a:r>
            <a:r>
              <a:rPr lang="en-US" sz="1200" dirty="0" err="1" smtClean="0"/>
              <a:t>ertalilar</a:t>
            </a:r>
            <a:endParaRPr lang="ru-RU" sz="1200" dirty="0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508841" y="1980714"/>
            <a:ext cx="1650902" cy="576064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300" dirty="0" err="1" smtClean="0">
                <a:latin typeface="Times New Roman" pitchFamily="18" charset="0"/>
                <a:cs typeface="Times New Roman" pitchFamily="18" charset="0"/>
              </a:rPr>
              <a:t>Dramatizatsiya</a:t>
            </a:r>
            <a:r>
              <a:rPr lang="en-US" sz="13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300" dirty="0" err="1">
                <a:latin typeface="Times New Roman" pitchFamily="18" charset="0"/>
                <a:cs typeface="Times New Roman" pitchFamily="18" charset="0"/>
              </a:rPr>
              <a:t>asosi</a:t>
            </a:r>
            <a:r>
              <a:rPr lang="en-US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3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300" dirty="0" err="1">
                <a:latin typeface="Times New Roman" pitchFamily="18" charset="0"/>
                <a:cs typeface="Times New Roman" pitchFamily="18" charset="0"/>
              </a:rPr>
              <a:t>tanishtiris</a:t>
            </a:r>
            <a:r>
              <a:rPr lang="en-US" sz="13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endParaRPr lang="en-US" sz="13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2251265" y="3797515"/>
            <a:ext cx="1879808" cy="87651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1200" dirty="0" err="1" smtClean="0"/>
              <a:t>qo’g’irchoqlarni</a:t>
            </a:r>
            <a:r>
              <a:rPr lang="en-US" sz="1200" dirty="0" smtClean="0"/>
              <a:t> </a:t>
            </a:r>
            <a:r>
              <a:rPr lang="en-US" sz="1200" dirty="0" err="1" smtClean="0"/>
              <a:t>xarakatlantirish</a:t>
            </a:r>
            <a:r>
              <a:rPr lang="en-US" sz="1200" dirty="0" smtClean="0"/>
              <a:t> </a:t>
            </a:r>
            <a:r>
              <a:rPr lang="en-US" sz="1200" dirty="0" err="1" smtClean="0"/>
              <a:t>va</a:t>
            </a:r>
            <a:r>
              <a:rPr lang="en-US" sz="1200" dirty="0" smtClean="0"/>
              <a:t> </a:t>
            </a:r>
            <a:r>
              <a:rPr lang="en-US" sz="1200" dirty="0" err="1" smtClean="0"/>
              <a:t>qo’g’irchoq</a:t>
            </a:r>
            <a:r>
              <a:rPr lang="en-US" sz="1200" dirty="0" smtClean="0"/>
              <a:t> </a:t>
            </a:r>
            <a:r>
              <a:rPr lang="en-US" sz="1200" dirty="0" err="1" smtClean="0"/>
              <a:t>teatri</a:t>
            </a:r>
            <a:r>
              <a:rPr lang="en-US" sz="1200" dirty="0" smtClean="0"/>
              <a:t>  </a:t>
            </a:r>
            <a:r>
              <a:rPr lang="en-US" sz="1200" dirty="0" err="1" smtClean="0"/>
              <a:t>asosi</a:t>
            </a:r>
            <a:r>
              <a:rPr lang="en-US" sz="1200" dirty="0" smtClean="0"/>
              <a:t> </a:t>
            </a:r>
            <a:r>
              <a:rPr lang="en-US" sz="1200" dirty="0" err="1" smtClean="0"/>
              <a:t>bilan</a:t>
            </a:r>
            <a:r>
              <a:rPr lang="en-US" sz="1200" dirty="0" smtClean="0"/>
              <a:t> </a:t>
            </a:r>
            <a:r>
              <a:rPr lang="en-US" sz="1200" dirty="0" err="1" smtClean="0"/>
              <a:t>tanishtirish</a:t>
            </a:r>
            <a:endParaRPr lang="ru-RU" sz="1200" dirty="0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7403698" y="1037071"/>
            <a:ext cx="1395028" cy="4572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O’yij</a:t>
            </a:r>
            <a:r>
              <a:rPr lang="en-US" sz="1200" dirty="0" smtClean="0"/>
              <a:t> </a:t>
            </a:r>
            <a:r>
              <a:rPr lang="en-US" sz="1200" dirty="0" err="1" smtClean="0"/>
              <a:t>xarakatlari</a:t>
            </a:r>
            <a:endParaRPr lang="ru-RU" sz="1200" dirty="0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7423012" y="1695268"/>
            <a:ext cx="1272500" cy="46981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Ifodali</a:t>
            </a:r>
            <a:r>
              <a:rPr lang="en-US" sz="1200" dirty="0" smtClean="0"/>
              <a:t> </a:t>
            </a:r>
            <a:r>
              <a:rPr lang="en-US" sz="1200" dirty="0" err="1" smtClean="0"/>
              <a:t>o’qish</a:t>
            </a:r>
            <a:endParaRPr lang="ru-RU" sz="1200" dirty="0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7410270" y="2280388"/>
            <a:ext cx="1194178" cy="33909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err="1" smtClean="0"/>
              <a:t>mimika</a:t>
            </a:r>
            <a:endParaRPr lang="ru-RU" sz="1400" dirty="0"/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7423012" y="2702696"/>
            <a:ext cx="1356400" cy="39841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Xarakatlarning</a:t>
            </a:r>
            <a:r>
              <a:rPr lang="en-US" sz="1200" dirty="0" smtClean="0"/>
              <a:t> </a:t>
            </a:r>
            <a:r>
              <a:rPr lang="en-US" sz="1200" dirty="0" err="1" smtClean="0"/>
              <a:t>ifodaliligi</a:t>
            </a:r>
            <a:endParaRPr lang="ru-RU" sz="1200" dirty="0"/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7643639" y="4800014"/>
            <a:ext cx="1292692" cy="50103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Dramatizatsiya</a:t>
            </a:r>
            <a:r>
              <a:rPr lang="en-US" sz="1200" dirty="0" smtClean="0"/>
              <a:t> </a:t>
            </a:r>
            <a:r>
              <a:rPr lang="en-US" sz="1200" dirty="0" err="1" smtClean="0"/>
              <a:t>o’yinlari</a:t>
            </a:r>
            <a:endParaRPr lang="ru-RU" sz="1200" dirty="0"/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7660865" y="4091505"/>
            <a:ext cx="1060087" cy="547693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Spektakl</a:t>
            </a:r>
            <a:r>
              <a:rPr lang="en-US" sz="1200" dirty="0" smtClean="0"/>
              <a:t> </a:t>
            </a:r>
            <a:r>
              <a:rPr lang="en-US" sz="1200" dirty="0" err="1" smtClean="0"/>
              <a:t>postanovkasi</a:t>
            </a:r>
            <a:endParaRPr lang="ru-RU" sz="1200" dirty="0"/>
          </a:p>
        </p:txBody>
      </p:sp>
      <p:sp>
        <p:nvSpPr>
          <p:cNvPr id="10240" name="Скругленный прямоугольник 10239"/>
          <p:cNvSpPr/>
          <p:nvPr/>
        </p:nvSpPr>
        <p:spPr>
          <a:xfrm>
            <a:off x="7660865" y="5406900"/>
            <a:ext cx="1444286" cy="48284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Ertaklarni</a:t>
            </a:r>
            <a:r>
              <a:rPr lang="en-US" sz="1200" dirty="0" smtClean="0"/>
              <a:t> </a:t>
            </a:r>
            <a:r>
              <a:rPr lang="en-US" sz="1200" dirty="0" err="1" smtClean="0"/>
              <a:t>so’zlab</a:t>
            </a:r>
            <a:r>
              <a:rPr lang="en-US" sz="1200" dirty="0" smtClean="0"/>
              <a:t> </a:t>
            </a:r>
            <a:r>
              <a:rPr lang="en-US" sz="1200" dirty="0" err="1" smtClean="0"/>
              <a:t>berish</a:t>
            </a:r>
            <a:endParaRPr lang="ru-RU" sz="1200" dirty="0"/>
          </a:p>
        </p:txBody>
      </p:sp>
      <p:sp>
        <p:nvSpPr>
          <p:cNvPr id="10241" name="Скругленный прямоугольник 10240"/>
          <p:cNvSpPr/>
          <p:nvPr/>
        </p:nvSpPr>
        <p:spPr>
          <a:xfrm>
            <a:off x="368935" y="1171600"/>
            <a:ext cx="1606976" cy="4572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" dirty="0" err="1"/>
              <a:t>I</a:t>
            </a:r>
            <a:r>
              <a:rPr lang="en-US" sz="1200" dirty="0" err="1" smtClean="0"/>
              <a:t>mprovizatsiya</a:t>
            </a:r>
            <a:endParaRPr lang="ru-RU" sz="1200" dirty="0"/>
          </a:p>
        </p:txBody>
      </p:sp>
      <p:sp>
        <p:nvSpPr>
          <p:cNvPr id="10244" name="Скругленный прямоугольник 10243"/>
          <p:cNvSpPr/>
          <p:nvPr/>
        </p:nvSpPr>
        <p:spPr>
          <a:xfrm>
            <a:off x="227928" y="2401540"/>
            <a:ext cx="1775327" cy="30115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Ifoda</a:t>
            </a:r>
            <a:r>
              <a:rPr lang="en-US" sz="1200" dirty="0" smtClean="0"/>
              <a:t> </a:t>
            </a:r>
            <a:r>
              <a:rPr lang="en-US" sz="1200" dirty="0" err="1" smtClean="0"/>
              <a:t>vositasini</a:t>
            </a:r>
            <a:r>
              <a:rPr lang="en-US" sz="1200" dirty="0" smtClean="0"/>
              <a:t> </a:t>
            </a:r>
            <a:r>
              <a:rPr lang="en-US" sz="1200" dirty="0" err="1" smtClean="0"/>
              <a:t>izlash</a:t>
            </a:r>
            <a:endParaRPr lang="ru-RU" sz="1200" dirty="0"/>
          </a:p>
        </p:txBody>
      </p:sp>
      <p:sp>
        <p:nvSpPr>
          <p:cNvPr id="10245" name="Скругленный прямоугольник 10244"/>
          <p:cNvSpPr/>
          <p:nvPr/>
        </p:nvSpPr>
        <p:spPr>
          <a:xfrm>
            <a:off x="0" y="1729814"/>
            <a:ext cx="2031425" cy="56381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Buyumlar</a:t>
            </a:r>
            <a:r>
              <a:rPr lang="en-US" sz="1200" dirty="0" smtClean="0"/>
              <a:t> </a:t>
            </a:r>
            <a:r>
              <a:rPr lang="en-US" sz="1200" dirty="0" err="1" smtClean="0"/>
              <a:t>qurshovidagi</a:t>
            </a:r>
            <a:r>
              <a:rPr lang="en-US" sz="1200" dirty="0" smtClean="0"/>
              <a:t> </a:t>
            </a:r>
            <a:r>
              <a:rPr lang="en-US" sz="1200" dirty="0" err="1" smtClean="0"/>
              <a:t>dekoratsiya</a:t>
            </a:r>
            <a:r>
              <a:rPr lang="en-US" sz="1200" dirty="0" smtClean="0"/>
              <a:t>, </a:t>
            </a:r>
            <a:r>
              <a:rPr lang="en-US" sz="1200" dirty="0" err="1" smtClean="0"/>
              <a:t>kostyumlar</a:t>
            </a:r>
            <a:r>
              <a:rPr lang="en-US" sz="1200" dirty="0" smtClean="0"/>
              <a:t> </a:t>
            </a:r>
            <a:r>
              <a:rPr lang="en-US" sz="1200" dirty="0" err="1" smtClean="0"/>
              <a:t>roli</a:t>
            </a:r>
            <a:endParaRPr lang="ru-RU" sz="1200" dirty="0"/>
          </a:p>
        </p:txBody>
      </p:sp>
      <p:sp>
        <p:nvSpPr>
          <p:cNvPr id="10246" name="Скругленный прямоугольник 10245"/>
          <p:cNvSpPr/>
          <p:nvPr/>
        </p:nvSpPr>
        <p:spPr>
          <a:xfrm>
            <a:off x="207400" y="4065280"/>
            <a:ext cx="1751736" cy="79628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Qo’l</a:t>
            </a:r>
            <a:r>
              <a:rPr lang="en-US" sz="1200" dirty="0" smtClean="0"/>
              <a:t> </a:t>
            </a:r>
            <a:r>
              <a:rPr lang="en-US" sz="1200" dirty="0" err="1" smtClean="0"/>
              <a:t>motorikasining</a:t>
            </a:r>
            <a:r>
              <a:rPr lang="en-US" sz="1200" dirty="0" smtClean="0"/>
              <a:t> </a:t>
            </a:r>
            <a:r>
              <a:rPr lang="en-US" sz="1200" dirty="0" err="1" smtClean="0"/>
              <a:t>ustida</a:t>
            </a:r>
            <a:r>
              <a:rPr lang="en-US" sz="1200" dirty="0" smtClean="0"/>
              <a:t> </a:t>
            </a:r>
            <a:r>
              <a:rPr lang="en-US" sz="1200" dirty="0" err="1" smtClean="0"/>
              <a:t>ishlash</a:t>
            </a:r>
            <a:r>
              <a:rPr lang="en-US" sz="1200" dirty="0" smtClean="0"/>
              <a:t> </a:t>
            </a:r>
            <a:r>
              <a:rPr lang="en-US" sz="1200" dirty="0" err="1" smtClean="0"/>
              <a:t>va</a:t>
            </a:r>
            <a:r>
              <a:rPr lang="en-US" sz="1200" dirty="0" smtClean="0"/>
              <a:t> </a:t>
            </a:r>
            <a:r>
              <a:rPr lang="en-US" sz="1200" dirty="0" err="1" smtClean="0"/>
              <a:t>shirmadagi</a:t>
            </a:r>
            <a:r>
              <a:rPr lang="en-US" sz="1200" dirty="0" smtClean="0"/>
              <a:t> </a:t>
            </a:r>
            <a:r>
              <a:rPr lang="en-US" sz="1200" dirty="0" err="1" smtClean="0"/>
              <a:t>xarakatlar</a:t>
            </a:r>
            <a:endParaRPr lang="ru-RU" sz="1200" dirty="0"/>
          </a:p>
        </p:txBody>
      </p:sp>
      <p:sp>
        <p:nvSpPr>
          <p:cNvPr id="10247" name="Скругленный прямоугольник 10246"/>
          <p:cNvSpPr/>
          <p:nvPr/>
        </p:nvSpPr>
        <p:spPr>
          <a:xfrm>
            <a:off x="251520" y="3699234"/>
            <a:ext cx="1724391" cy="28581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O’yin</a:t>
            </a:r>
            <a:r>
              <a:rPr lang="en-US" sz="1200" dirty="0" smtClean="0"/>
              <a:t> </a:t>
            </a:r>
            <a:r>
              <a:rPr lang="en-US" sz="1200" dirty="0" err="1" smtClean="0"/>
              <a:t>xarakatlari</a:t>
            </a:r>
            <a:endParaRPr lang="ru-RU" sz="1200" dirty="0"/>
          </a:p>
        </p:txBody>
      </p:sp>
      <p:sp>
        <p:nvSpPr>
          <p:cNvPr id="10248" name="Скругленный прямоугольник 10247"/>
          <p:cNvSpPr/>
          <p:nvPr/>
        </p:nvSpPr>
        <p:spPr>
          <a:xfrm>
            <a:off x="196504" y="4953784"/>
            <a:ext cx="1779407" cy="65667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Intonatsiya</a:t>
            </a:r>
            <a:r>
              <a:rPr lang="en-US" sz="1200" dirty="0" smtClean="0"/>
              <a:t>, </a:t>
            </a:r>
            <a:r>
              <a:rPr lang="en-US" sz="1200" dirty="0" err="1" smtClean="0"/>
              <a:t>xarakter</a:t>
            </a:r>
            <a:r>
              <a:rPr lang="en-US" sz="1200" dirty="0" smtClean="0"/>
              <a:t>, </a:t>
            </a:r>
            <a:r>
              <a:rPr lang="en-US" sz="1200" dirty="0" err="1" smtClean="0"/>
              <a:t>qo’g’irchoqlar</a:t>
            </a:r>
            <a:endParaRPr lang="ru-RU" sz="1200" dirty="0"/>
          </a:p>
        </p:txBody>
      </p:sp>
      <p:cxnSp>
        <p:nvCxnSpPr>
          <p:cNvPr id="10250" name="Прямая соединительная линия 10249"/>
          <p:cNvCxnSpPr>
            <a:stCxn id="19" idx="3"/>
            <a:endCxn id="20" idx="2"/>
          </p:cNvCxnSpPr>
          <p:nvPr/>
        </p:nvCxnSpPr>
        <p:spPr>
          <a:xfrm flipV="1">
            <a:off x="5277046" y="2552118"/>
            <a:ext cx="895948" cy="4732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53" name="Прямая соединительная линия 10252"/>
          <p:cNvCxnSpPr>
            <a:stCxn id="19" idx="3"/>
          </p:cNvCxnSpPr>
          <p:nvPr/>
        </p:nvCxnSpPr>
        <p:spPr>
          <a:xfrm>
            <a:off x="5277046" y="3025336"/>
            <a:ext cx="979798" cy="8168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57" name="Прямая соединительная линия 10256"/>
          <p:cNvCxnSpPr/>
          <p:nvPr/>
        </p:nvCxnSpPr>
        <p:spPr>
          <a:xfrm flipH="1" flipV="1">
            <a:off x="4680307" y="3433737"/>
            <a:ext cx="1" cy="17147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59" name="Прямая соединительная линия 10258"/>
          <p:cNvCxnSpPr>
            <a:stCxn id="23" idx="2"/>
          </p:cNvCxnSpPr>
          <p:nvPr/>
        </p:nvCxnSpPr>
        <p:spPr>
          <a:xfrm>
            <a:off x="3334292" y="2556778"/>
            <a:ext cx="733652" cy="3451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61" name="Прямая соединительная линия 10260"/>
          <p:cNvCxnSpPr>
            <a:endCxn id="19" idx="1"/>
          </p:cNvCxnSpPr>
          <p:nvPr/>
        </p:nvCxnSpPr>
        <p:spPr>
          <a:xfrm flipV="1">
            <a:off x="2915816" y="3025336"/>
            <a:ext cx="1152128" cy="7850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64" name="Прямая соединительная линия 10263"/>
          <p:cNvCxnSpPr>
            <a:stCxn id="20" idx="0"/>
          </p:cNvCxnSpPr>
          <p:nvPr/>
        </p:nvCxnSpPr>
        <p:spPr>
          <a:xfrm flipV="1">
            <a:off x="6172994" y="1400200"/>
            <a:ext cx="1230704" cy="5086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66" name="Прямая соединительная линия 10265"/>
          <p:cNvCxnSpPr>
            <a:endCxn id="26" idx="1"/>
          </p:cNvCxnSpPr>
          <p:nvPr/>
        </p:nvCxnSpPr>
        <p:spPr>
          <a:xfrm flipV="1">
            <a:off x="7003544" y="1930176"/>
            <a:ext cx="419468" cy="8154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68" name="Прямая соединительная линия 10267"/>
          <p:cNvCxnSpPr>
            <a:endCxn id="28" idx="1"/>
          </p:cNvCxnSpPr>
          <p:nvPr/>
        </p:nvCxnSpPr>
        <p:spPr>
          <a:xfrm>
            <a:off x="7003544" y="2401540"/>
            <a:ext cx="406726" cy="483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70" name="Прямая соединительная линия 10269"/>
          <p:cNvCxnSpPr>
            <a:endCxn id="29" idx="1"/>
          </p:cNvCxnSpPr>
          <p:nvPr/>
        </p:nvCxnSpPr>
        <p:spPr>
          <a:xfrm>
            <a:off x="6470914" y="2552118"/>
            <a:ext cx="952098" cy="3497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72" name="Прямая соединительная линия 10271"/>
          <p:cNvCxnSpPr>
            <a:endCxn id="31" idx="1"/>
          </p:cNvCxnSpPr>
          <p:nvPr/>
        </p:nvCxnSpPr>
        <p:spPr>
          <a:xfrm>
            <a:off x="7251160" y="4355389"/>
            <a:ext cx="409705" cy="99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74" name="Прямая соединительная линия 10273"/>
          <p:cNvCxnSpPr>
            <a:endCxn id="30" idx="1"/>
          </p:cNvCxnSpPr>
          <p:nvPr/>
        </p:nvCxnSpPr>
        <p:spPr>
          <a:xfrm>
            <a:off x="7239574" y="4365351"/>
            <a:ext cx="404065" cy="6851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77" name="Прямая соединительная линия 10276"/>
          <p:cNvCxnSpPr>
            <a:endCxn id="10240" idx="1"/>
          </p:cNvCxnSpPr>
          <p:nvPr/>
        </p:nvCxnSpPr>
        <p:spPr>
          <a:xfrm>
            <a:off x="7213278" y="4365351"/>
            <a:ext cx="447587" cy="12829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80" name="Прямая соединительная линия 10279"/>
          <p:cNvCxnSpPr>
            <a:stCxn id="10241" idx="3"/>
          </p:cNvCxnSpPr>
          <p:nvPr/>
        </p:nvCxnSpPr>
        <p:spPr>
          <a:xfrm>
            <a:off x="1975911" y="1400200"/>
            <a:ext cx="651873" cy="5086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82" name="Прямая соединительная линия 10281"/>
          <p:cNvCxnSpPr>
            <a:stCxn id="10244" idx="3"/>
            <a:endCxn id="23" idx="1"/>
          </p:cNvCxnSpPr>
          <p:nvPr/>
        </p:nvCxnSpPr>
        <p:spPr>
          <a:xfrm flipV="1">
            <a:off x="2003255" y="2268746"/>
            <a:ext cx="505586" cy="2833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85" name="Прямая соединительная линия 10284"/>
          <p:cNvCxnSpPr>
            <a:endCxn id="23" idx="1"/>
          </p:cNvCxnSpPr>
          <p:nvPr/>
        </p:nvCxnSpPr>
        <p:spPr>
          <a:xfrm>
            <a:off x="2022967" y="2165084"/>
            <a:ext cx="485874" cy="1036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87" name="Прямая соединительная линия 10286"/>
          <p:cNvCxnSpPr>
            <a:stCxn id="10247" idx="3"/>
          </p:cNvCxnSpPr>
          <p:nvPr/>
        </p:nvCxnSpPr>
        <p:spPr>
          <a:xfrm>
            <a:off x="1975911" y="3842139"/>
            <a:ext cx="275354" cy="5232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89" name="Прямая соединительная линия 10288"/>
          <p:cNvCxnSpPr/>
          <p:nvPr/>
        </p:nvCxnSpPr>
        <p:spPr>
          <a:xfrm flipV="1">
            <a:off x="1959136" y="4502275"/>
            <a:ext cx="284375" cy="1369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91" name="Прямая соединительная линия 10290"/>
          <p:cNvCxnSpPr/>
          <p:nvPr/>
        </p:nvCxnSpPr>
        <p:spPr>
          <a:xfrm flipV="1">
            <a:off x="2003255" y="4463420"/>
            <a:ext cx="248010" cy="9434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01" name="TextBox 10300"/>
          <p:cNvSpPr txBox="1"/>
          <p:nvPr/>
        </p:nvSpPr>
        <p:spPr>
          <a:xfrm>
            <a:off x="1115591" y="188640"/>
            <a:ext cx="68917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Maktabgacha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yoshdagi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bolalarning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ijodiy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faolligini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rivojlantirish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83532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bg2">
                <a:tint val="45000"/>
                <a:satMod val="400000"/>
              </a:schemeClr>
            </a:duotone>
            <a:lum bright="2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832" y="692696"/>
            <a:ext cx="7680600" cy="43924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2229" y="5085184"/>
            <a:ext cx="1527720" cy="1562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5737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1">
                <a:lumMod val="20000"/>
                <a:lumOff val="8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014" y="533287"/>
            <a:ext cx="8177930" cy="5491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373216"/>
            <a:ext cx="1224136" cy="1411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2525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6575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1">
                <a:lumMod val="20000"/>
                <a:lumOff val="8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048" y="243846"/>
            <a:ext cx="7331822" cy="5417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72562">
            <a:off x="2520280" y="5401734"/>
            <a:ext cx="6336704" cy="1314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2263" y="31668"/>
            <a:ext cx="1201737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7083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1">
                <a:lumMod val="20000"/>
                <a:lumOff val="8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63538"/>
            <a:ext cx="8352927" cy="6130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5" y="3645024"/>
            <a:ext cx="1327847" cy="1327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3514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1">
                <a:lumMod val="20000"/>
                <a:lumOff val="8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8064895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569098"/>
            <a:ext cx="1296144" cy="1160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816" y="1487930"/>
            <a:ext cx="2147632" cy="17675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501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1">
                <a:lumMod val="20000"/>
                <a:lumOff val="8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09550"/>
            <a:ext cx="8496944" cy="6387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3989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1">
                <a:lumMod val="20000"/>
                <a:lumOff val="8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8680"/>
            <a:ext cx="8136904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490455"/>
            <a:ext cx="1676400" cy="168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8860" y="5354542"/>
            <a:ext cx="1158875" cy="142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84368" y="5560118"/>
            <a:ext cx="792088" cy="1144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0758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12776"/>
            <a:ext cx="8267049" cy="5239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Лента лицом вниз 1"/>
          <p:cNvSpPr/>
          <p:nvPr/>
        </p:nvSpPr>
        <p:spPr>
          <a:xfrm>
            <a:off x="323528" y="318065"/>
            <a:ext cx="8424936" cy="954395"/>
          </a:xfrm>
          <a:prstGeom prst="ribbo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mavzu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Sahnalashtirish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faoliyatida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bolalarda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aktyorlik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qobiliyatini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rivojlantirish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329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76672"/>
            <a:ext cx="7560840" cy="3315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756" y="3791765"/>
            <a:ext cx="4608512" cy="3066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2089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2126"/>
            <a:ext cx="8136903" cy="6196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1396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667" y="945133"/>
            <a:ext cx="7028271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олнце 1"/>
          <p:cNvSpPr/>
          <p:nvPr/>
        </p:nvSpPr>
        <p:spPr>
          <a:xfrm>
            <a:off x="7020272" y="101864"/>
            <a:ext cx="2094291" cy="1958984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лако 2"/>
          <p:cNvSpPr/>
          <p:nvPr/>
        </p:nvSpPr>
        <p:spPr>
          <a:xfrm>
            <a:off x="4331308" y="-50934"/>
            <a:ext cx="2694186" cy="945133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блако 3"/>
          <p:cNvSpPr/>
          <p:nvPr/>
        </p:nvSpPr>
        <p:spPr>
          <a:xfrm>
            <a:off x="107504" y="-1"/>
            <a:ext cx="2448272" cy="84326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0387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963" y="188640"/>
            <a:ext cx="5934075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bg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80728"/>
            <a:ext cx="5935663" cy="75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97626"/>
            <a:ext cx="5945188" cy="1065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7" name="Picture 5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518" y="3097161"/>
            <a:ext cx="6002337" cy="81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8" name="Picture 6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rgbClr val="00B05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518" y="4215248"/>
            <a:ext cx="5935407" cy="76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9" name="Picture 7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chemeClr val="accent1">
                <a:lumMod val="7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518" y="5229200"/>
            <a:ext cx="5914785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53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0879" y="4598627"/>
            <a:ext cx="1713121" cy="2259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9659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1" y="452438"/>
            <a:ext cx="6567438" cy="5951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804248" y="3428206"/>
            <a:ext cx="2160240" cy="299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олнце 1"/>
          <p:cNvSpPr/>
          <p:nvPr/>
        </p:nvSpPr>
        <p:spPr>
          <a:xfrm>
            <a:off x="6516216" y="35096"/>
            <a:ext cx="2303439" cy="2241776"/>
          </a:xfrm>
          <a:prstGeom prst="sun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4241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98437"/>
            <a:ext cx="8136904" cy="64709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 descr="teremok-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004048" y="1700808"/>
            <a:ext cx="3714744" cy="2024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31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9286" y="260648"/>
            <a:ext cx="8136904" cy="3528392"/>
          </a:xfrm>
          <a:prstGeom prst="rect">
            <a:avLst/>
          </a:prstGeom>
          <a:noFill/>
        </p:spPr>
        <p:txBody>
          <a:bodyPr wrap="square" rtlCol="0">
            <a:prstTxWarp prst="textInflate">
              <a:avLst/>
            </a:prstTxWarp>
            <a:spAutoFit/>
          </a:bodyPr>
          <a:lstStyle/>
          <a:p>
            <a:r>
              <a:rPr lang="en-US" b="1" dirty="0" err="1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E’tiboringiz</a:t>
            </a:r>
            <a:r>
              <a:rPr lang="en-US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b="1" dirty="0" err="1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rahmat</a:t>
            </a:r>
            <a:r>
              <a:rPr lang="en-US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!</a:t>
            </a:r>
            <a:endParaRPr lang="ru-RU" b="1" dirty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077072"/>
            <a:ext cx="2493963" cy="223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77072"/>
            <a:ext cx="2206625" cy="223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9" y="4077072"/>
            <a:ext cx="2168564" cy="2268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7684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f9faad612b6adf9fa71e1b8bd851c24db4f23d8"/>
</p:tagLst>
</file>

<file path=ppt/theme/theme1.xml><?xml version="1.0" encoding="utf-8"?>
<a:theme xmlns:a="http://schemas.openxmlformats.org/drawingml/2006/main" name="Воздушный поток">
  <a:themeElements>
    <a:clrScheme name="Другая 3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592</TotalTime>
  <Words>113</Words>
  <Application>Microsoft Office PowerPoint</Application>
  <PresentationFormat>Экран (4:3)</PresentationFormat>
  <Paragraphs>28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Хусниддин</dc:creator>
  <cp:lastModifiedBy>Хусниддин</cp:lastModifiedBy>
  <cp:revision>34</cp:revision>
  <dcterms:created xsi:type="dcterms:W3CDTF">2019-04-15T09:06:32Z</dcterms:created>
  <dcterms:modified xsi:type="dcterms:W3CDTF">2019-04-16T04:58:45Z</dcterms:modified>
</cp:coreProperties>
</file>