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2" r:id="rId15"/>
    <p:sldId id="269" r:id="rId16"/>
    <p:sldId id="270" r:id="rId17"/>
    <p:sldId id="271" r:id="rId18"/>
    <p:sldId id="273" r:id="rId19"/>
    <p:sldId id="274" r:id="rId20"/>
    <p:sldId id="275" r:id="rId21"/>
    <p:sldId id="276" r:id="rId22"/>
    <p:sldId id="277" r:id="rId23"/>
    <p:sldId id="278" r:id="rId24"/>
    <p:sldId id="279" r:id="rId25"/>
    <p:sldId id="280" r:id="rId26"/>
  </p:sldIdLst>
  <p:sldSz cx="9144000" cy="6858000" type="screen4x3"/>
  <p:notesSz cx="6858000" cy="9144000"/>
  <p:custDataLst>
    <p:tags r:id="rId27"/>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71" d="100"/>
          <a:sy n="71" d="100"/>
        </p:scale>
        <p:origin x="1272"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image" Target="../media/image48.png"/><Relationship Id="rId4" Type="http://schemas.openxmlformats.org/officeDocument/2006/relationships/image" Target="../media/image51.png"/></Relationships>
</file>

<file path=ppt/diagrams/_rels/drawing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image" Target="../media/image48.png"/><Relationship Id="rId4" Type="http://schemas.openxmlformats.org/officeDocument/2006/relationships/image" Target="../media/image5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E76E89-D28F-4EDF-9627-2A4F5964CB3E}" type="doc">
      <dgm:prSet loTypeId="urn:microsoft.com/office/officeart/2005/8/layout/chevron2" loCatId="list" qsTypeId="urn:microsoft.com/office/officeart/2005/8/quickstyle/3d1" qsCatId="3D" csTypeId="urn:microsoft.com/office/officeart/2005/8/colors/accent1_2" csCatId="accent1" phldr="1"/>
      <dgm:spPr/>
      <dgm:t>
        <a:bodyPr/>
        <a:lstStyle/>
        <a:p>
          <a:endParaRPr lang="ru-RU"/>
        </a:p>
      </dgm:t>
    </dgm:pt>
    <dgm:pt modelId="{C3C3B6D1-2BB5-4BE4-81B6-350B00D0E508}">
      <dgm:prSet phldrT="[Текст]"/>
      <dgm:spPr/>
      <dgm:t>
        <a:bodyPr/>
        <a:lstStyle/>
        <a:p>
          <a:r>
            <a:rPr lang="en-US" dirty="0" smtClean="0"/>
            <a:t>1</a:t>
          </a:r>
          <a:endParaRPr lang="ru-RU" dirty="0"/>
        </a:p>
      </dgm:t>
    </dgm:pt>
    <dgm:pt modelId="{97C61E50-2037-458C-A64B-B6674C3934AA}" type="parTrans" cxnId="{682B422A-E86D-4D5B-B164-3102430EB07F}">
      <dgm:prSet/>
      <dgm:spPr/>
      <dgm:t>
        <a:bodyPr/>
        <a:lstStyle/>
        <a:p>
          <a:endParaRPr lang="ru-RU"/>
        </a:p>
      </dgm:t>
    </dgm:pt>
    <dgm:pt modelId="{1319363D-2F4C-4460-A2A5-FDDFD5FCDF35}" type="sibTrans" cxnId="{682B422A-E86D-4D5B-B164-3102430EB07F}">
      <dgm:prSet/>
      <dgm:spPr/>
      <dgm:t>
        <a:bodyPr/>
        <a:lstStyle/>
        <a:p>
          <a:endParaRPr lang="ru-RU"/>
        </a:p>
      </dgm:t>
    </dgm:pt>
    <dgm:pt modelId="{B1EA5CCF-D1C8-41FF-A5A5-C54943ACE95B}">
      <dgm:prSet phldrT="[Текст]"/>
      <dgm:spPr/>
      <dgm:t>
        <a:bodyPr/>
        <a:lstStyle/>
        <a:p>
          <a:r>
            <a:rPr lang="en-US" dirty="0" smtClean="0"/>
            <a:t>Q</a:t>
          </a:r>
          <a:r>
            <a:rPr lang="uz-Cyrl-UZ" dirty="0" smtClean="0"/>
            <a:t>o’g’ircho</a:t>
          </a:r>
          <a:r>
            <a:rPr lang="en-US" dirty="0" smtClean="0"/>
            <a:t>q</a:t>
          </a:r>
          <a:r>
            <a:rPr lang="uz-Cyrl-UZ" dirty="0" smtClean="0"/>
            <a:t> tеatri tarixdаn</a:t>
          </a:r>
          <a:endParaRPr lang="ru-RU" dirty="0"/>
        </a:p>
      </dgm:t>
    </dgm:pt>
    <dgm:pt modelId="{8851523E-E832-436C-8A57-8EE4342336BA}" type="parTrans" cxnId="{AA1448E7-D211-4E38-9EE7-53E1AAA0094A}">
      <dgm:prSet/>
      <dgm:spPr/>
      <dgm:t>
        <a:bodyPr/>
        <a:lstStyle/>
        <a:p>
          <a:endParaRPr lang="ru-RU"/>
        </a:p>
      </dgm:t>
    </dgm:pt>
    <dgm:pt modelId="{EDC4DA45-4CDF-4995-B8C6-638FD6074A63}" type="sibTrans" cxnId="{AA1448E7-D211-4E38-9EE7-53E1AAA0094A}">
      <dgm:prSet/>
      <dgm:spPr/>
      <dgm:t>
        <a:bodyPr/>
        <a:lstStyle/>
        <a:p>
          <a:endParaRPr lang="ru-RU"/>
        </a:p>
      </dgm:t>
    </dgm:pt>
    <dgm:pt modelId="{7C39D26F-8C0B-4E03-98FD-3042B40B7C36}">
      <dgm:prSet phldrT="[Текст]"/>
      <dgm:spPr/>
      <dgm:t>
        <a:bodyPr/>
        <a:lstStyle/>
        <a:p>
          <a:r>
            <a:rPr lang="en-US" dirty="0" smtClean="0"/>
            <a:t>2</a:t>
          </a:r>
          <a:endParaRPr lang="ru-RU" dirty="0"/>
        </a:p>
      </dgm:t>
    </dgm:pt>
    <dgm:pt modelId="{D6875B94-C76F-4D08-BDBE-307CD8B91B48}" type="parTrans" cxnId="{AE01B356-CBFC-4746-A913-8F8D8BEE9FEC}">
      <dgm:prSet/>
      <dgm:spPr/>
      <dgm:t>
        <a:bodyPr/>
        <a:lstStyle/>
        <a:p>
          <a:endParaRPr lang="ru-RU"/>
        </a:p>
      </dgm:t>
    </dgm:pt>
    <dgm:pt modelId="{44872180-DB9D-486D-AA50-7C380222236F}" type="sibTrans" cxnId="{AE01B356-CBFC-4746-A913-8F8D8BEE9FEC}">
      <dgm:prSet/>
      <dgm:spPr/>
      <dgm:t>
        <a:bodyPr/>
        <a:lstStyle/>
        <a:p>
          <a:endParaRPr lang="ru-RU"/>
        </a:p>
      </dgm:t>
    </dgm:pt>
    <dgm:pt modelId="{C46086E8-9E49-48E9-8CE3-FF07362BB907}">
      <dgm:prSet phldrT="[Текст]"/>
      <dgm:spPr/>
      <dgm:t>
        <a:bodyPr/>
        <a:lstStyle/>
        <a:p>
          <a:r>
            <a:rPr lang="uz-Cyrl-UZ" dirty="0" smtClean="0"/>
            <a:t>Qo`g`irchоq tеаtri vоsitаsidа bоlаlаrdа bаdiiy tаrbiya</a:t>
          </a:r>
          <a:endParaRPr lang="ru-RU" dirty="0"/>
        </a:p>
      </dgm:t>
    </dgm:pt>
    <dgm:pt modelId="{ACEB1393-AC91-455D-864F-2A852813A560}" type="parTrans" cxnId="{85240E88-D80B-47EA-9548-719C94481DBF}">
      <dgm:prSet/>
      <dgm:spPr/>
      <dgm:t>
        <a:bodyPr/>
        <a:lstStyle/>
        <a:p>
          <a:endParaRPr lang="ru-RU"/>
        </a:p>
      </dgm:t>
    </dgm:pt>
    <dgm:pt modelId="{BE64C8EC-7869-41EC-8912-A6F0699A36AB}" type="sibTrans" cxnId="{85240E88-D80B-47EA-9548-719C94481DBF}">
      <dgm:prSet/>
      <dgm:spPr/>
      <dgm:t>
        <a:bodyPr/>
        <a:lstStyle/>
        <a:p>
          <a:endParaRPr lang="ru-RU"/>
        </a:p>
      </dgm:t>
    </dgm:pt>
    <dgm:pt modelId="{F52AD430-52AD-4E8B-B14D-C6A2D3182EC1}">
      <dgm:prSet phldrT="[Текст]"/>
      <dgm:spPr/>
      <dgm:t>
        <a:bodyPr/>
        <a:lstStyle/>
        <a:p>
          <a:r>
            <a:rPr lang="en-US" dirty="0" smtClean="0"/>
            <a:t>3</a:t>
          </a:r>
          <a:endParaRPr lang="ru-RU" dirty="0"/>
        </a:p>
      </dgm:t>
    </dgm:pt>
    <dgm:pt modelId="{FC939538-9E70-4A90-B901-4554849C897C}" type="parTrans" cxnId="{95DE3581-62FE-48FF-856C-F67E93542A65}">
      <dgm:prSet/>
      <dgm:spPr/>
      <dgm:t>
        <a:bodyPr/>
        <a:lstStyle/>
        <a:p>
          <a:endParaRPr lang="ru-RU"/>
        </a:p>
      </dgm:t>
    </dgm:pt>
    <dgm:pt modelId="{A64ABBE3-8181-49AB-BC36-89D194FF83EF}" type="sibTrans" cxnId="{95DE3581-62FE-48FF-856C-F67E93542A65}">
      <dgm:prSet/>
      <dgm:spPr/>
      <dgm:t>
        <a:bodyPr/>
        <a:lstStyle/>
        <a:p>
          <a:endParaRPr lang="ru-RU"/>
        </a:p>
      </dgm:t>
    </dgm:pt>
    <dgm:pt modelId="{AB798FE5-AA1C-4A93-9562-DAB05BF5368B}">
      <dgm:prSet phldrT="[Текст]"/>
      <dgm:spPr/>
      <dgm:t>
        <a:bodyPr/>
        <a:lstStyle/>
        <a:p>
          <a:r>
            <a:rPr lang="uz-Cyrl-UZ" dirty="0" smtClean="0"/>
            <a:t>Maktabgacha katta yoshdagi bolalarning axloqiy-estеtik sifatlarini qo’g’irchoq tеatri vositasida shakllantirish mazmuni</a:t>
          </a:r>
          <a:endParaRPr lang="ru-RU" dirty="0"/>
        </a:p>
      </dgm:t>
    </dgm:pt>
    <dgm:pt modelId="{619AD15E-AAE0-4E1D-979B-8E471E78947F}" type="parTrans" cxnId="{6AF0B097-0A7E-4E5E-B21C-0BB765A9223E}">
      <dgm:prSet/>
      <dgm:spPr/>
      <dgm:t>
        <a:bodyPr/>
        <a:lstStyle/>
        <a:p>
          <a:endParaRPr lang="ru-RU"/>
        </a:p>
      </dgm:t>
    </dgm:pt>
    <dgm:pt modelId="{89440AB6-6C2E-446D-B76A-0B00B70985ED}" type="sibTrans" cxnId="{6AF0B097-0A7E-4E5E-B21C-0BB765A9223E}">
      <dgm:prSet/>
      <dgm:spPr/>
      <dgm:t>
        <a:bodyPr/>
        <a:lstStyle/>
        <a:p>
          <a:endParaRPr lang="ru-RU"/>
        </a:p>
      </dgm:t>
    </dgm:pt>
    <dgm:pt modelId="{1A5D1720-2026-4A1C-B449-0FE8F9BBA642}" type="pres">
      <dgm:prSet presAssocID="{AAE76E89-D28F-4EDF-9627-2A4F5964CB3E}" presName="linearFlow" presStyleCnt="0">
        <dgm:presLayoutVars>
          <dgm:dir/>
          <dgm:animLvl val="lvl"/>
          <dgm:resizeHandles val="exact"/>
        </dgm:presLayoutVars>
      </dgm:prSet>
      <dgm:spPr/>
      <dgm:t>
        <a:bodyPr/>
        <a:lstStyle/>
        <a:p>
          <a:endParaRPr lang="ru-RU"/>
        </a:p>
      </dgm:t>
    </dgm:pt>
    <dgm:pt modelId="{765D8816-7F75-453C-A560-70885D74CEF1}" type="pres">
      <dgm:prSet presAssocID="{C3C3B6D1-2BB5-4BE4-81B6-350B00D0E508}" presName="composite" presStyleCnt="0"/>
      <dgm:spPr/>
    </dgm:pt>
    <dgm:pt modelId="{8B32D3E3-7BAB-4520-81B2-0264861587D2}" type="pres">
      <dgm:prSet presAssocID="{C3C3B6D1-2BB5-4BE4-81B6-350B00D0E508}" presName="parentText" presStyleLbl="alignNode1" presStyleIdx="0" presStyleCnt="3">
        <dgm:presLayoutVars>
          <dgm:chMax val="1"/>
          <dgm:bulletEnabled val="1"/>
        </dgm:presLayoutVars>
      </dgm:prSet>
      <dgm:spPr/>
      <dgm:t>
        <a:bodyPr/>
        <a:lstStyle/>
        <a:p>
          <a:endParaRPr lang="ru-RU"/>
        </a:p>
      </dgm:t>
    </dgm:pt>
    <dgm:pt modelId="{8F6FB0AE-F9CC-4026-8579-5157E5DBB113}" type="pres">
      <dgm:prSet presAssocID="{C3C3B6D1-2BB5-4BE4-81B6-350B00D0E508}" presName="descendantText" presStyleLbl="alignAcc1" presStyleIdx="0" presStyleCnt="3">
        <dgm:presLayoutVars>
          <dgm:bulletEnabled val="1"/>
        </dgm:presLayoutVars>
      </dgm:prSet>
      <dgm:spPr/>
      <dgm:t>
        <a:bodyPr/>
        <a:lstStyle/>
        <a:p>
          <a:endParaRPr lang="ru-RU"/>
        </a:p>
      </dgm:t>
    </dgm:pt>
    <dgm:pt modelId="{B4D2D7F8-4A2E-4D82-95CF-3E34011CFE0B}" type="pres">
      <dgm:prSet presAssocID="{1319363D-2F4C-4460-A2A5-FDDFD5FCDF35}" presName="sp" presStyleCnt="0"/>
      <dgm:spPr/>
    </dgm:pt>
    <dgm:pt modelId="{E2C04C4F-3F9E-40E5-ADEF-5AB9A52C8C44}" type="pres">
      <dgm:prSet presAssocID="{7C39D26F-8C0B-4E03-98FD-3042B40B7C36}" presName="composite" presStyleCnt="0"/>
      <dgm:spPr/>
    </dgm:pt>
    <dgm:pt modelId="{AE125C56-567D-4187-95CE-DC408B76A488}" type="pres">
      <dgm:prSet presAssocID="{7C39D26F-8C0B-4E03-98FD-3042B40B7C36}" presName="parentText" presStyleLbl="alignNode1" presStyleIdx="1" presStyleCnt="3">
        <dgm:presLayoutVars>
          <dgm:chMax val="1"/>
          <dgm:bulletEnabled val="1"/>
        </dgm:presLayoutVars>
      </dgm:prSet>
      <dgm:spPr/>
      <dgm:t>
        <a:bodyPr/>
        <a:lstStyle/>
        <a:p>
          <a:endParaRPr lang="ru-RU"/>
        </a:p>
      </dgm:t>
    </dgm:pt>
    <dgm:pt modelId="{1CB6F888-9F6A-41F5-8CE0-5C7B12293284}" type="pres">
      <dgm:prSet presAssocID="{7C39D26F-8C0B-4E03-98FD-3042B40B7C36}" presName="descendantText" presStyleLbl="alignAcc1" presStyleIdx="1" presStyleCnt="3">
        <dgm:presLayoutVars>
          <dgm:bulletEnabled val="1"/>
        </dgm:presLayoutVars>
      </dgm:prSet>
      <dgm:spPr/>
      <dgm:t>
        <a:bodyPr/>
        <a:lstStyle/>
        <a:p>
          <a:endParaRPr lang="ru-RU"/>
        </a:p>
      </dgm:t>
    </dgm:pt>
    <dgm:pt modelId="{C6DC7DC0-0453-4065-8004-F37A7CC65502}" type="pres">
      <dgm:prSet presAssocID="{44872180-DB9D-486D-AA50-7C380222236F}" presName="sp" presStyleCnt="0"/>
      <dgm:spPr/>
    </dgm:pt>
    <dgm:pt modelId="{E4555559-95F2-4102-BF67-2304DD23B5DC}" type="pres">
      <dgm:prSet presAssocID="{F52AD430-52AD-4E8B-B14D-C6A2D3182EC1}" presName="composite" presStyleCnt="0"/>
      <dgm:spPr/>
    </dgm:pt>
    <dgm:pt modelId="{59A88D23-28DC-45C1-BAE8-F9F53764575E}" type="pres">
      <dgm:prSet presAssocID="{F52AD430-52AD-4E8B-B14D-C6A2D3182EC1}" presName="parentText" presStyleLbl="alignNode1" presStyleIdx="2" presStyleCnt="3">
        <dgm:presLayoutVars>
          <dgm:chMax val="1"/>
          <dgm:bulletEnabled val="1"/>
        </dgm:presLayoutVars>
      </dgm:prSet>
      <dgm:spPr/>
      <dgm:t>
        <a:bodyPr/>
        <a:lstStyle/>
        <a:p>
          <a:endParaRPr lang="ru-RU"/>
        </a:p>
      </dgm:t>
    </dgm:pt>
    <dgm:pt modelId="{0978FDD7-FA7A-4510-ACB1-201104D5FB5D}" type="pres">
      <dgm:prSet presAssocID="{F52AD430-52AD-4E8B-B14D-C6A2D3182EC1}" presName="descendantText" presStyleLbl="alignAcc1" presStyleIdx="2" presStyleCnt="3">
        <dgm:presLayoutVars>
          <dgm:bulletEnabled val="1"/>
        </dgm:presLayoutVars>
      </dgm:prSet>
      <dgm:spPr/>
      <dgm:t>
        <a:bodyPr/>
        <a:lstStyle/>
        <a:p>
          <a:endParaRPr lang="ru-RU"/>
        </a:p>
      </dgm:t>
    </dgm:pt>
  </dgm:ptLst>
  <dgm:cxnLst>
    <dgm:cxn modelId="{85240E88-D80B-47EA-9548-719C94481DBF}" srcId="{7C39D26F-8C0B-4E03-98FD-3042B40B7C36}" destId="{C46086E8-9E49-48E9-8CE3-FF07362BB907}" srcOrd="0" destOrd="0" parTransId="{ACEB1393-AC91-455D-864F-2A852813A560}" sibTransId="{BE64C8EC-7869-41EC-8912-A6F0699A36AB}"/>
    <dgm:cxn modelId="{1EF64AE2-9FC4-437B-BA3D-02D641F384A0}" type="presOf" srcId="{7C39D26F-8C0B-4E03-98FD-3042B40B7C36}" destId="{AE125C56-567D-4187-95CE-DC408B76A488}" srcOrd="0" destOrd="0" presId="urn:microsoft.com/office/officeart/2005/8/layout/chevron2"/>
    <dgm:cxn modelId="{8DCCE55B-0A9E-437E-BFD6-BC5E2726027B}" type="presOf" srcId="{C3C3B6D1-2BB5-4BE4-81B6-350B00D0E508}" destId="{8B32D3E3-7BAB-4520-81B2-0264861587D2}" srcOrd="0" destOrd="0" presId="urn:microsoft.com/office/officeart/2005/8/layout/chevron2"/>
    <dgm:cxn modelId="{C7D6D535-5706-4AFE-B69B-1FD3C17AF614}" type="presOf" srcId="{AB798FE5-AA1C-4A93-9562-DAB05BF5368B}" destId="{0978FDD7-FA7A-4510-ACB1-201104D5FB5D}" srcOrd="0" destOrd="0" presId="urn:microsoft.com/office/officeart/2005/8/layout/chevron2"/>
    <dgm:cxn modelId="{AA1448E7-D211-4E38-9EE7-53E1AAA0094A}" srcId="{C3C3B6D1-2BB5-4BE4-81B6-350B00D0E508}" destId="{B1EA5CCF-D1C8-41FF-A5A5-C54943ACE95B}" srcOrd="0" destOrd="0" parTransId="{8851523E-E832-436C-8A57-8EE4342336BA}" sibTransId="{EDC4DA45-4CDF-4995-B8C6-638FD6074A63}"/>
    <dgm:cxn modelId="{AA89D732-DC5E-4C8C-9574-1A41559DC501}" type="presOf" srcId="{AAE76E89-D28F-4EDF-9627-2A4F5964CB3E}" destId="{1A5D1720-2026-4A1C-B449-0FE8F9BBA642}" srcOrd="0" destOrd="0" presId="urn:microsoft.com/office/officeart/2005/8/layout/chevron2"/>
    <dgm:cxn modelId="{AE01B356-CBFC-4746-A913-8F8D8BEE9FEC}" srcId="{AAE76E89-D28F-4EDF-9627-2A4F5964CB3E}" destId="{7C39D26F-8C0B-4E03-98FD-3042B40B7C36}" srcOrd="1" destOrd="0" parTransId="{D6875B94-C76F-4D08-BDBE-307CD8B91B48}" sibTransId="{44872180-DB9D-486D-AA50-7C380222236F}"/>
    <dgm:cxn modelId="{95DE3581-62FE-48FF-856C-F67E93542A65}" srcId="{AAE76E89-D28F-4EDF-9627-2A4F5964CB3E}" destId="{F52AD430-52AD-4E8B-B14D-C6A2D3182EC1}" srcOrd="2" destOrd="0" parTransId="{FC939538-9E70-4A90-B901-4554849C897C}" sibTransId="{A64ABBE3-8181-49AB-BC36-89D194FF83EF}"/>
    <dgm:cxn modelId="{682B422A-E86D-4D5B-B164-3102430EB07F}" srcId="{AAE76E89-D28F-4EDF-9627-2A4F5964CB3E}" destId="{C3C3B6D1-2BB5-4BE4-81B6-350B00D0E508}" srcOrd="0" destOrd="0" parTransId="{97C61E50-2037-458C-A64B-B6674C3934AA}" sibTransId="{1319363D-2F4C-4460-A2A5-FDDFD5FCDF35}"/>
    <dgm:cxn modelId="{583AA50B-A343-4C53-9C7B-0908FB8D4D55}" type="presOf" srcId="{F52AD430-52AD-4E8B-B14D-C6A2D3182EC1}" destId="{59A88D23-28DC-45C1-BAE8-F9F53764575E}" srcOrd="0" destOrd="0" presId="urn:microsoft.com/office/officeart/2005/8/layout/chevron2"/>
    <dgm:cxn modelId="{98D213E5-4302-49F0-8C99-E121F6726BCA}" type="presOf" srcId="{C46086E8-9E49-48E9-8CE3-FF07362BB907}" destId="{1CB6F888-9F6A-41F5-8CE0-5C7B12293284}" srcOrd="0" destOrd="0" presId="urn:microsoft.com/office/officeart/2005/8/layout/chevron2"/>
    <dgm:cxn modelId="{7E74DA1B-90F4-4035-B9E2-6A35625DE2BC}" type="presOf" srcId="{B1EA5CCF-D1C8-41FF-A5A5-C54943ACE95B}" destId="{8F6FB0AE-F9CC-4026-8579-5157E5DBB113}" srcOrd="0" destOrd="0" presId="urn:microsoft.com/office/officeart/2005/8/layout/chevron2"/>
    <dgm:cxn modelId="{6AF0B097-0A7E-4E5E-B21C-0BB765A9223E}" srcId="{F52AD430-52AD-4E8B-B14D-C6A2D3182EC1}" destId="{AB798FE5-AA1C-4A93-9562-DAB05BF5368B}" srcOrd="0" destOrd="0" parTransId="{619AD15E-AAE0-4E1D-979B-8E471E78947F}" sibTransId="{89440AB6-6C2E-446D-B76A-0B00B70985ED}"/>
    <dgm:cxn modelId="{7BAE6355-D9C3-455C-BF0D-4B25A865B7E4}" type="presParOf" srcId="{1A5D1720-2026-4A1C-B449-0FE8F9BBA642}" destId="{765D8816-7F75-453C-A560-70885D74CEF1}" srcOrd="0" destOrd="0" presId="urn:microsoft.com/office/officeart/2005/8/layout/chevron2"/>
    <dgm:cxn modelId="{6A8D3D69-1A2B-4EAA-B2C9-0BC1A798F2D1}" type="presParOf" srcId="{765D8816-7F75-453C-A560-70885D74CEF1}" destId="{8B32D3E3-7BAB-4520-81B2-0264861587D2}" srcOrd="0" destOrd="0" presId="urn:microsoft.com/office/officeart/2005/8/layout/chevron2"/>
    <dgm:cxn modelId="{FB114554-8125-4389-A0DB-529C7D8A4982}" type="presParOf" srcId="{765D8816-7F75-453C-A560-70885D74CEF1}" destId="{8F6FB0AE-F9CC-4026-8579-5157E5DBB113}" srcOrd="1" destOrd="0" presId="urn:microsoft.com/office/officeart/2005/8/layout/chevron2"/>
    <dgm:cxn modelId="{BEAB4934-A39E-4548-8CA1-F57198DDC7EE}" type="presParOf" srcId="{1A5D1720-2026-4A1C-B449-0FE8F9BBA642}" destId="{B4D2D7F8-4A2E-4D82-95CF-3E34011CFE0B}" srcOrd="1" destOrd="0" presId="urn:microsoft.com/office/officeart/2005/8/layout/chevron2"/>
    <dgm:cxn modelId="{E7121BFE-1426-41B4-AA1F-07E4E04027AA}" type="presParOf" srcId="{1A5D1720-2026-4A1C-B449-0FE8F9BBA642}" destId="{E2C04C4F-3F9E-40E5-ADEF-5AB9A52C8C44}" srcOrd="2" destOrd="0" presId="urn:microsoft.com/office/officeart/2005/8/layout/chevron2"/>
    <dgm:cxn modelId="{7CA9E341-B1BF-44F2-9769-650DF7C403B3}" type="presParOf" srcId="{E2C04C4F-3F9E-40E5-ADEF-5AB9A52C8C44}" destId="{AE125C56-567D-4187-95CE-DC408B76A488}" srcOrd="0" destOrd="0" presId="urn:microsoft.com/office/officeart/2005/8/layout/chevron2"/>
    <dgm:cxn modelId="{774D5913-3ED9-40E9-BC19-37173E79913F}" type="presParOf" srcId="{E2C04C4F-3F9E-40E5-ADEF-5AB9A52C8C44}" destId="{1CB6F888-9F6A-41F5-8CE0-5C7B12293284}" srcOrd="1" destOrd="0" presId="urn:microsoft.com/office/officeart/2005/8/layout/chevron2"/>
    <dgm:cxn modelId="{F174AC86-C35B-4808-9277-6A8A7E86E836}" type="presParOf" srcId="{1A5D1720-2026-4A1C-B449-0FE8F9BBA642}" destId="{C6DC7DC0-0453-4065-8004-F37A7CC65502}" srcOrd="3" destOrd="0" presId="urn:microsoft.com/office/officeart/2005/8/layout/chevron2"/>
    <dgm:cxn modelId="{1AB2D47B-BACC-41EA-8271-123F72845014}" type="presParOf" srcId="{1A5D1720-2026-4A1C-B449-0FE8F9BBA642}" destId="{E4555559-95F2-4102-BF67-2304DD23B5DC}" srcOrd="4" destOrd="0" presId="urn:microsoft.com/office/officeart/2005/8/layout/chevron2"/>
    <dgm:cxn modelId="{BDFC5854-2174-48FA-A155-6DA74DD74702}" type="presParOf" srcId="{E4555559-95F2-4102-BF67-2304DD23B5DC}" destId="{59A88D23-28DC-45C1-BAE8-F9F53764575E}" srcOrd="0" destOrd="0" presId="urn:microsoft.com/office/officeart/2005/8/layout/chevron2"/>
    <dgm:cxn modelId="{944E9DE2-B77F-4826-8E1D-D2B2DAE6746F}" type="presParOf" srcId="{E4555559-95F2-4102-BF67-2304DD23B5DC}" destId="{0978FDD7-FA7A-4510-ACB1-201104D5FB5D}"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4AC5CC-D458-4F0A-80A8-B29BFEE69451}" type="doc">
      <dgm:prSet loTypeId="urn:microsoft.com/office/officeart/2008/layout/PictureAccentList" loCatId="picture" qsTypeId="urn:microsoft.com/office/officeart/2005/8/quickstyle/3d2" qsCatId="3D" csTypeId="urn:microsoft.com/office/officeart/2005/8/colors/accent2_5" csCatId="accent2" phldr="1"/>
      <dgm:spPr/>
      <dgm:t>
        <a:bodyPr/>
        <a:lstStyle/>
        <a:p>
          <a:endParaRPr lang="ru-RU"/>
        </a:p>
      </dgm:t>
    </dgm:pt>
    <dgm:pt modelId="{9FB9E6B2-269C-4963-8AB9-878ED9B8A625}">
      <dgm:prSet phldrT="[Текст]"/>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uz-Cyrl-UZ" dirty="0" smtClean="0"/>
            <a:t>Maktabgacha yoshdagi bolalarning axloqiy-estеtik sifatlarini shakllantirishga imkon yaratuvchi quyidagi ertaklarni tanlashni ma'qul topdik: </a:t>
          </a:r>
          <a:endParaRPr lang="ru-RU" dirty="0" smtClean="0"/>
        </a:p>
        <a:p>
          <a:pPr defTabSz="2578100">
            <a:lnSpc>
              <a:spcPct val="90000"/>
            </a:lnSpc>
            <a:spcBef>
              <a:spcPct val="0"/>
            </a:spcBef>
            <a:spcAft>
              <a:spcPct val="35000"/>
            </a:spcAft>
          </a:pPr>
          <a:endParaRPr lang="ru-RU" dirty="0"/>
        </a:p>
      </dgm:t>
    </dgm:pt>
    <dgm:pt modelId="{5C606C90-78C2-438B-99C2-B36D0F79A6DA}" type="parTrans" cxnId="{5DC980BD-C5F2-4386-A520-E49A3DA485C9}">
      <dgm:prSet/>
      <dgm:spPr/>
      <dgm:t>
        <a:bodyPr/>
        <a:lstStyle/>
        <a:p>
          <a:endParaRPr lang="ru-RU"/>
        </a:p>
      </dgm:t>
    </dgm:pt>
    <dgm:pt modelId="{FE5F128B-707E-43A2-B8CF-65129A1FFC96}" type="sibTrans" cxnId="{5DC980BD-C5F2-4386-A520-E49A3DA485C9}">
      <dgm:prSet/>
      <dgm:spPr/>
      <dgm:t>
        <a:bodyPr/>
        <a:lstStyle/>
        <a:p>
          <a:endParaRPr lang="ru-RU"/>
        </a:p>
      </dgm:t>
    </dgm:pt>
    <dgm:pt modelId="{A3A0E392-B018-417C-AEC9-7D513C6DD8FA}">
      <dgm:prSet phldrT="[Текст]"/>
      <dgm:spPr/>
      <dgm:t>
        <a:bodyPr/>
        <a:lstStyle/>
        <a:p>
          <a:r>
            <a:rPr lang="uz-Cyrl-UZ" dirty="0" smtClean="0"/>
            <a:t>Kichik yoshdagi (3-4) bolalar uchun: </a:t>
          </a:r>
          <a:endParaRPr lang="en-US" dirty="0" smtClean="0"/>
        </a:p>
        <a:p>
          <a:r>
            <a:rPr lang="uz-Cyrl-UZ" dirty="0" smtClean="0"/>
            <a:t>“Fil bilan xo’roz” (xalq ertagi); “Bo’ri bilan echki” (xalq ertagi); “Nasibaning olmasi” (Sh.Sa'dulla).</a:t>
          </a:r>
          <a:endParaRPr lang="ru-RU" dirty="0" smtClean="0"/>
        </a:p>
      </dgm:t>
    </dgm:pt>
    <dgm:pt modelId="{48FC148F-FD4B-466F-A785-095D14955EFE}" type="parTrans" cxnId="{8BC4AF3E-DB10-4FF5-AEB7-449DBD898630}">
      <dgm:prSet/>
      <dgm:spPr/>
      <dgm:t>
        <a:bodyPr/>
        <a:lstStyle/>
        <a:p>
          <a:endParaRPr lang="ru-RU"/>
        </a:p>
      </dgm:t>
    </dgm:pt>
    <dgm:pt modelId="{6F051ED2-BAA1-4F58-BEAA-E68D347E508F}" type="sibTrans" cxnId="{8BC4AF3E-DB10-4FF5-AEB7-449DBD898630}">
      <dgm:prSet/>
      <dgm:spPr/>
      <dgm:t>
        <a:bodyPr/>
        <a:lstStyle/>
        <a:p>
          <a:endParaRPr lang="ru-RU"/>
        </a:p>
      </dgm:t>
    </dgm:pt>
    <dgm:pt modelId="{63A009FA-9819-4330-9DA2-E58C598B73FD}">
      <dgm:prSet phldrT="[Текст]"/>
      <dgm:spPr/>
      <dgm:t>
        <a:bodyPr/>
        <a:lstStyle/>
        <a:p>
          <a:r>
            <a:rPr lang="uz-Cyrl-UZ" dirty="0" smtClean="0"/>
            <a:t>O’rta yoshdagi (4-5) bolalar uchun: </a:t>
          </a:r>
          <a:endParaRPr lang="en-US" dirty="0" smtClean="0"/>
        </a:p>
        <a:p>
          <a:r>
            <a:rPr lang="uz-Cyrl-UZ" dirty="0" smtClean="0"/>
            <a:t>“Quyonjon va laylakvoy” (xalq ertagi); “Aqlli qarg’a” (xalq ertagi).</a:t>
          </a:r>
          <a:endParaRPr lang="ru-RU" dirty="0"/>
        </a:p>
      </dgm:t>
    </dgm:pt>
    <dgm:pt modelId="{0A028F89-D87E-4877-BA83-C60E0FFCD5E8}" type="parTrans" cxnId="{6DE30697-3D2F-42F4-91B7-6CDDB5EB9E92}">
      <dgm:prSet/>
      <dgm:spPr/>
      <dgm:t>
        <a:bodyPr/>
        <a:lstStyle/>
        <a:p>
          <a:endParaRPr lang="ru-RU"/>
        </a:p>
      </dgm:t>
    </dgm:pt>
    <dgm:pt modelId="{B5FD3ED2-FB1F-4A4D-85DE-CDA7E9845B79}" type="sibTrans" cxnId="{6DE30697-3D2F-42F4-91B7-6CDDB5EB9E92}">
      <dgm:prSet/>
      <dgm:spPr/>
      <dgm:t>
        <a:bodyPr/>
        <a:lstStyle/>
        <a:p>
          <a:endParaRPr lang="ru-RU"/>
        </a:p>
      </dgm:t>
    </dgm:pt>
    <dgm:pt modelId="{98436B49-BA82-48A8-B9AB-BD3BFED28AAA}">
      <dgm:prSet/>
      <dgm:spPr/>
      <dgm:t>
        <a:bodyPr/>
        <a:lstStyle/>
        <a:p>
          <a:r>
            <a:rPr lang="en-US" dirty="0" smtClean="0"/>
            <a:t>Katta yoshdagi (5-6) bolalar uchun: </a:t>
          </a:r>
        </a:p>
        <a:p>
          <a:r>
            <a:rPr lang="en-US" dirty="0" smtClean="0"/>
            <a:t>“Qarg’aboy” (xalq ertagi); “Ur to’moq” (xalq ertagi)</a:t>
          </a:r>
          <a:endParaRPr lang="ru-RU" dirty="0"/>
        </a:p>
      </dgm:t>
    </dgm:pt>
    <dgm:pt modelId="{CBD642B7-CF2E-4865-9078-7C2F060B3F5B}" type="parTrans" cxnId="{EA222252-4F2F-418C-BFF3-8A9774A18D12}">
      <dgm:prSet/>
      <dgm:spPr/>
      <dgm:t>
        <a:bodyPr/>
        <a:lstStyle/>
        <a:p>
          <a:endParaRPr lang="ru-RU"/>
        </a:p>
      </dgm:t>
    </dgm:pt>
    <dgm:pt modelId="{5FD9B524-DA3F-4E72-9992-FB59572F392E}" type="sibTrans" cxnId="{EA222252-4F2F-418C-BFF3-8A9774A18D12}">
      <dgm:prSet/>
      <dgm:spPr/>
      <dgm:t>
        <a:bodyPr/>
        <a:lstStyle/>
        <a:p>
          <a:endParaRPr lang="ru-RU"/>
        </a:p>
      </dgm:t>
    </dgm:pt>
    <dgm:pt modelId="{B3C906A0-8532-4032-8FDE-249B44E13233}">
      <dgm:prSet/>
      <dgm:spPr/>
      <dgm:t>
        <a:bodyPr/>
        <a:lstStyle/>
        <a:p>
          <a:r>
            <a:rPr lang="en-US" dirty="0" smtClean="0"/>
            <a:t>Maktabga tayyorlov yoshidagi (6-7) yoshdagi bolalar uchun: “Egri va To’g’ri” (xalq ertagi); “Yolg’on do’st” (A.Avloniy).</a:t>
          </a:r>
          <a:endParaRPr lang="ru-RU" dirty="0"/>
        </a:p>
      </dgm:t>
    </dgm:pt>
    <dgm:pt modelId="{A78E5953-949E-47B3-A69C-029A4895C394}" type="parTrans" cxnId="{DBCEB668-ED6F-461F-8F0D-82343D32CF58}">
      <dgm:prSet/>
      <dgm:spPr/>
      <dgm:t>
        <a:bodyPr/>
        <a:lstStyle/>
        <a:p>
          <a:endParaRPr lang="ru-RU"/>
        </a:p>
      </dgm:t>
    </dgm:pt>
    <dgm:pt modelId="{49C5DBBC-1BD5-40D1-BD3B-1F9B46906E0A}" type="sibTrans" cxnId="{DBCEB668-ED6F-461F-8F0D-82343D32CF58}">
      <dgm:prSet/>
      <dgm:spPr/>
      <dgm:t>
        <a:bodyPr/>
        <a:lstStyle/>
        <a:p>
          <a:endParaRPr lang="ru-RU"/>
        </a:p>
      </dgm:t>
    </dgm:pt>
    <dgm:pt modelId="{064704B8-E6EE-49B9-B623-4284D06CC8CA}" type="pres">
      <dgm:prSet presAssocID="{C54AC5CC-D458-4F0A-80A8-B29BFEE69451}" presName="layout" presStyleCnt="0">
        <dgm:presLayoutVars>
          <dgm:chMax/>
          <dgm:chPref/>
          <dgm:dir/>
          <dgm:animOne val="branch"/>
          <dgm:animLvl val="lvl"/>
          <dgm:resizeHandles/>
        </dgm:presLayoutVars>
      </dgm:prSet>
      <dgm:spPr/>
      <dgm:t>
        <a:bodyPr/>
        <a:lstStyle/>
        <a:p>
          <a:endParaRPr lang="ru-RU"/>
        </a:p>
      </dgm:t>
    </dgm:pt>
    <dgm:pt modelId="{24D1F222-9749-4236-B4B5-2308FC3503FE}" type="pres">
      <dgm:prSet presAssocID="{9FB9E6B2-269C-4963-8AB9-878ED9B8A625}" presName="root" presStyleCnt="0">
        <dgm:presLayoutVars>
          <dgm:chMax/>
          <dgm:chPref val="4"/>
        </dgm:presLayoutVars>
      </dgm:prSet>
      <dgm:spPr/>
    </dgm:pt>
    <dgm:pt modelId="{8C6C3C06-A11C-42F8-A019-724793437A56}" type="pres">
      <dgm:prSet presAssocID="{9FB9E6B2-269C-4963-8AB9-878ED9B8A625}" presName="rootComposite" presStyleCnt="0">
        <dgm:presLayoutVars/>
      </dgm:prSet>
      <dgm:spPr/>
    </dgm:pt>
    <dgm:pt modelId="{0498A59D-E0D0-496B-9425-345798859020}" type="pres">
      <dgm:prSet presAssocID="{9FB9E6B2-269C-4963-8AB9-878ED9B8A625}" presName="rootText" presStyleLbl="node0" presStyleIdx="0" presStyleCnt="1" custScaleX="135130" custLinFactNeighborX="351">
        <dgm:presLayoutVars>
          <dgm:chMax/>
          <dgm:chPref val="4"/>
        </dgm:presLayoutVars>
      </dgm:prSet>
      <dgm:spPr/>
      <dgm:t>
        <a:bodyPr/>
        <a:lstStyle/>
        <a:p>
          <a:endParaRPr lang="ru-RU"/>
        </a:p>
      </dgm:t>
    </dgm:pt>
    <dgm:pt modelId="{9557FE51-EC39-4E46-9A76-D120A5E5CA84}" type="pres">
      <dgm:prSet presAssocID="{9FB9E6B2-269C-4963-8AB9-878ED9B8A625}" presName="childShape" presStyleCnt="0">
        <dgm:presLayoutVars>
          <dgm:chMax val="0"/>
          <dgm:chPref val="0"/>
        </dgm:presLayoutVars>
      </dgm:prSet>
      <dgm:spPr/>
    </dgm:pt>
    <dgm:pt modelId="{8BA6AF77-FA5B-4DFE-B2C6-6B269A50D929}" type="pres">
      <dgm:prSet presAssocID="{A3A0E392-B018-417C-AEC9-7D513C6DD8FA}" presName="childComposite" presStyleCnt="0">
        <dgm:presLayoutVars>
          <dgm:chMax val="0"/>
          <dgm:chPref val="0"/>
        </dgm:presLayoutVars>
      </dgm:prSet>
      <dgm:spPr/>
    </dgm:pt>
    <dgm:pt modelId="{451351DA-56B0-45BA-9E99-CDD5F89FB2D3}" type="pres">
      <dgm:prSet presAssocID="{A3A0E392-B018-417C-AEC9-7D513C6DD8FA}" presName="Image" presStyleLbl="node1" presStyleIdx="0" presStyleCnt="4" custScaleX="135129" custLinFactNeighborX="-48016"/>
      <dgm:spPr>
        <a:blipFill rotWithShape="1">
          <a:blip xmlns:r="http://schemas.openxmlformats.org/officeDocument/2006/relationships" r:embed="rId1"/>
          <a:stretch>
            <a:fillRect/>
          </a:stretch>
        </a:blipFill>
      </dgm:spPr>
    </dgm:pt>
    <dgm:pt modelId="{E867CAD0-A112-4071-B09F-6BF734687365}" type="pres">
      <dgm:prSet presAssocID="{A3A0E392-B018-417C-AEC9-7D513C6DD8FA}" presName="childText" presStyleLbl="lnNode1" presStyleIdx="0" presStyleCnt="4" custScaleX="135130" custLinFactNeighborX="10922">
        <dgm:presLayoutVars>
          <dgm:chMax val="0"/>
          <dgm:chPref val="0"/>
          <dgm:bulletEnabled val="1"/>
        </dgm:presLayoutVars>
      </dgm:prSet>
      <dgm:spPr/>
      <dgm:t>
        <a:bodyPr/>
        <a:lstStyle/>
        <a:p>
          <a:endParaRPr lang="ru-RU"/>
        </a:p>
      </dgm:t>
    </dgm:pt>
    <dgm:pt modelId="{08D79E8D-8D4D-43B0-8E50-F4315F7BA742}" type="pres">
      <dgm:prSet presAssocID="{63A009FA-9819-4330-9DA2-E58C598B73FD}" presName="childComposite" presStyleCnt="0">
        <dgm:presLayoutVars>
          <dgm:chMax val="0"/>
          <dgm:chPref val="0"/>
        </dgm:presLayoutVars>
      </dgm:prSet>
      <dgm:spPr/>
    </dgm:pt>
    <dgm:pt modelId="{FD8C9D07-7CB2-4115-A117-599675C23869}" type="pres">
      <dgm:prSet presAssocID="{63A009FA-9819-4330-9DA2-E58C598B73FD}" presName="Image" presStyleLbl="node1" presStyleIdx="1" presStyleCnt="4" custScaleX="135129" custLinFactNeighborX="-48016"/>
      <dgm:spPr>
        <a:blipFill rotWithShape="1">
          <a:blip xmlns:r="http://schemas.openxmlformats.org/officeDocument/2006/relationships" r:embed="rId2"/>
          <a:stretch>
            <a:fillRect/>
          </a:stretch>
        </a:blipFill>
      </dgm:spPr>
    </dgm:pt>
    <dgm:pt modelId="{8AB91554-F2F9-48FB-B830-4C2656AB4716}" type="pres">
      <dgm:prSet presAssocID="{63A009FA-9819-4330-9DA2-E58C598B73FD}" presName="childText" presStyleLbl="lnNode1" presStyleIdx="1" presStyleCnt="4" custScaleX="135130" custLinFactNeighborX="10922">
        <dgm:presLayoutVars>
          <dgm:chMax val="0"/>
          <dgm:chPref val="0"/>
          <dgm:bulletEnabled val="1"/>
        </dgm:presLayoutVars>
      </dgm:prSet>
      <dgm:spPr/>
      <dgm:t>
        <a:bodyPr/>
        <a:lstStyle/>
        <a:p>
          <a:endParaRPr lang="ru-RU"/>
        </a:p>
      </dgm:t>
    </dgm:pt>
    <dgm:pt modelId="{BD128F7A-4D5A-47C2-9C15-50B3E465DBB9}" type="pres">
      <dgm:prSet presAssocID="{98436B49-BA82-48A8-B9AB-BD3BFED28AAA}" presName="childComposite" presStyleCnt="0">
        <dgm:presLayoutVars>
          <dgm:chMax val="0"/>
          <dgm:chPref val="0"/>
        </dgm:presLayoutVars>
      </dgm:prSet>
      <dgm:spPr/>
    </dgm:pt>
    <dgm:pt modelId="{00B09B17-7BE0-4F79-8A4A-B8AABB7F1BCA}" type="pres">
      <dgm:prSet presAssocID="{98436B49-BA82-48A8-B9AB-BD3BFED28AAA}" presName="Image" presStyleLbl="node1" presStyleIdx="2" presStyleCnt="4" custScaleX="135129" custLinFactNeighborX="-49868"/>
      <dgm:spPr>
        <a:blipFill rotWithShape="1">
          <a:blip xmlns:r="http://schemas.openxmlformats.org/officeDocument/2006/relationships" r:embed="rId3"/>
          <a:stretch>
            <a:fillRect/>
          </a:stretch>
        </a:blipFill>
      </dgm:spPr>
    </dgm:pt>
    <dgm:pt modelId="{BA21C958-B10E-4713-B9D8-3570D928B5E9}" type="pres">
      <dgm:prSet presAssocID="{98436B49-BA82-48A8-B9AB-BD3BFED28AAA}" presName="childText" presStyleLbl="lnNode1" presStyleIdx="2" presStyleCnt="4" custScaleX="135130" custLinFactNeighborX="10483">
        <dgm:presLayoutVars>
          <dgm:chMax val="0"/>
          <dgm:chPref val="0"/>
          <dgm:bulletEnabled val="1"/>
        </dgm:presLayoutVars>
      </dgm:prSet>
      <dgm:spPr/>
      <dgm:t>
        <a:bodyPr/>
        <a:lstStyle/>
        <a:p>
          <a:endParaRPr lang="ru-RU"/>
        </a:p>
      </dgm:t>
    </dgm:pt>
    <dgm:pt modelId="{3E93AC8C-E344-4C7F-A8C0-5E3CEB10034E}" type="pres">
      <dgm:prSet presAssocID="{B3C906A0-8532-4032-8FDE-249B44E13233}" presName="childComposite" presStyleCnt="0">
        <dgm:presLayoutVars>
          <dgm:chMax val="0"/>
          <dgm:chPref val="0"/>
        </dgm:presLayoutVars>
      </dgm:prSet>
      <dgm:spPr/>
    </dgm:pt>
    <dgm:pt modelId="{73D34279-BDB7-42CE-A9A8-2479AC742E31}" type="pres">
      <dgm:prSet presAssocID="{B3C906A0-8532-4032-8FDE-249B44E13233}" presName="Image" presStyleLbl="node1" presStyleIdx="3" presStyleCnt="4" custScaleX="135129" custLinFactNeighborX="-49868"/>
      <dgm:spPr>
        <a:blipFill rotWithShape="1">
          <a:blip xmlns:r="http://schemas.openxmlformats.org/officeDocument/2006/relationships" r:embed="rId4"/>
          <a:stretch>
            <a:fillRect/>
          </a:stretch>
        </a:blipFill>
      </dgm:spPr>
    </dgm:pt>
    <dgm:pt modelId="{DA5EDF16-74A9-4911-8B08-7CF42D2B6B4E}" type="pres">
      <dgm:prSet presAssocID="{B3C906A0-8532-4032-8FDE-249B44E13233}" presName="childText" presStyleLbl="lnNode1" presStyleIdx="3" presStyleCnt="4" custScaleX="135130" custLinFactNeighborX="10483">
        <dgm:presLayoutVars>
          <dgm:chMax val="0"/>
          <dgm:chPref val="0"/>
          <dgm:bulletEnabled val="1"/>
        </dgm:presLayoutVars>
      </dgm:prSet>
      <dgm:spPr/>
      <dgm:t>
        <a:bodyPr/>
        <a:lstStyle/>
        <a:p>
          <a:endParaRPr lang="ru-RU"/>
        </a:p>
      </dgm:t>
    </dgm:pt>
  </dgm:ptLst>
  <dgm:cxnLst>
    <dgm:cxn modelId="{6DE30697-3D2F-42F4-91B7-6CDDB5EB9E92}" srcId="{9FB9E6B2-269C-4963-8AB9-878ED9B8A625}" destId="{63A009FA-9819-4330-9DA2-E58C598B73FD}" srcOrd="1" destOrd="0" parTransId="{0A028F89-D87E-4877-BA83-C60E0FFCD5E8}" sibTransId="{B5FD3ED2-FB1F-4A4D-85DE-CDA7E9845B79}"/>
    <dgm:cxn modelId="{3A3BAA39-121C-44E7-A0E3-48C78DFFEA2C}" type="presOf" srcId="{63A009FA-9819-4330-9DA2-E58C598B73FD}" destId="{8AB91554-F2F9-48FB-B830-4C2656AB4716}" srcOrd="0" destOrd="0" presId="urn:microsoft.com/office/officeart/2008/layout/PictureAccentList"/>
    <dgm:cxn modelId="{1FCDCA8D-CB75-4BBD-9219-15E5E882D9AE}" type="presOf" srcId="{C54AC5CC-D458-4F0A-80A8-B29BFEE69451}" destId="{064704B8-E6EE-49B9-B623-4284D06CC8CA}" srcOrd="0" destOrd="0" presId="urn:microsoft.com/office/officeart/2008/layout/PictureAccentList"/>
    <dgm:cxn modelId="{2B55E733-5144-4E16-A6BD-7441333B1C33}" type="presOf" srcId="{9FB9E6B2-269C-4963-8AB9-878ED9B8A625}" destId="{0498A59D-E0D0-496B-9425-345798859020}" srcOrd="0" destOrd="0" presId="urn:microsoft.com/office/officeart/2008/layout/PictureAccentList"/>
    <dgm:cxn modelId="{DBCEB668-ED6F-461F-8F0D-82343D32CF58}" srcId="{9FB9E6B2-269C-4963-8AB9-878ED9B8A625}" destId="{B3C906A0-8532-4032-8FDE-249B44E13233}" srcOrd="3" destOrd="0" parTransId="{A78E5953-949E-47B3-A69C-029A4895C394}" sibTransId="{49C5DBBC-1BD5-40D1-BD3B-1F9B46906E0A}"/>
    <dgm:cxn modelId="{B6CCD5B8-0A35-485B-9D05-9083270F8811}" type="presOf" srcId="{B3C906A0-8532-4032-8FDE-249B44E13233}" destId="{DA5EDF16-74A9-4911-8B08-7CF42D2B6B4E}" srcOrd="0" destOrd="0" presId="urn:microsoft.com/office/officeart/2008/layout/PictureAccentList"/>
    <dgm:cxn modelId="{E214EA9E-4B46-4CD0-9118-3547E4A41241}" type="presOf" srcId="{A3A0E392-B018-417C-AEC9-7D513C6DD8FA}" destId="{E867CAD0-A112-4071-B09F-6BF734687365}" srcOrd="0" destOrd="0" presId="urn:microsoft.com/office/officeart/2008/layout/PictureAccentList"/>
    <dgm:cxn modelId="{8BC4AF3E-DB10-4FF5-AEB7-449DBD898630}" srcId="{9FB9E6B2-269C-4963-8AB9-878ED9B8A625}" destId="{A3A0E392-B018-417C-AEC9-7D513C6DD8FA}" srcOrd="0" destOrd="0" parTransId="{48FC148F-FD4B-466F-A785-095D14955EFE}" sibTransId="{6F051ED2-BAA1-4F58-BEAA-E68D347E508F}"/>
    <dgm:cxn modelId="{CF178BF2-8F4F-459E-AF16-289B21ABDA57}" type="presOf" srcId="{98436B49-BA82-48A8-B9AB-BD3BFED28AAA}" destId="{BA21C958-B10E-4713-B9D8-3570D928B5E9}" srcOrd="0" destOrd="0" presId="urn:microsoft.com/office/officeart/2008/layout/PictureAccentList"/>
    <dgm:cxn modelId="{5DC980BD-C5F2-4386-A520-E49A3DA485C9}" srcId="{C54AC5CC-D458-4F0A-80A8-B29BFEE69451}" destId="{9FB9E6B2-269C-4963-8AB9-878ED9B8A625}" srcOrd="0" destOrd="0" parTransId="{5C606C90-78C2-438B-99C2-B36D0F79A6DA}" sibTransId="{FE5F128B-707E-43A2-B8CF-65129A1FFC96}"/>
    <dgm:cxn modelId="{EA222252-4F2F-418C-BFF3-8A9774A18D12}" srcId="{9FB9E6B2-269C-4963-8AB9-878ED9B8A625}" destId="{98436B49-BA82-48A8-B9AB-BD3BFED28AAA}" srcOrd="2" destOrd="0" parTransId="{CBD642B7-CF2E-4865-9078-7C2F060B3F5B}" sibTransId="{5FD9B524-DA3F-4E72-9992-FB59572F392E}"/>
    <dgm:cxn modelId="{469B2690-3442-4DB8-9424-C5A47B850414}" type="presParOf" srcId="{064704B8-E6EE-49B9-B623-4284D06CC8CA}" destId="{24D1F222-9749-4236-B4B5-2308FC3503FE}" srcOrd="0" destOrd="0" presId="urn:microsoft.com/office/officeart/2008/layout/PictureAccentList"/>
    <dgm:cxn modelId="{AE4EF5FB-05B0-4CD2-8908-BEB543009919}" type="presParOf" srcId="{24D1F222-9749-4236-B4B5-2308FC3503FE}" destId="{8C6C3C06-A11C-42F8-A019-724793437A56}" srcOrd="0" destOrd="0" presId="urn:microsoft.com/office/officeart/2008/layout/PictureAccentList"/>
    <dgm:cxn modelId="{56A1FA3B-B21E-436B-A227-8B963DB20EC1}" type="presParOf" srcId="{8C6C3C06-A11C-42F8-A019-724793437A56}" destId="{0498A59D-E0D0-496B-9425-345798859020}" srcOrd="0" destOrd="0" presId="urn:microsoft.com/office/officeart/2008/layout/PictureAccentList"/>
    <dgm:cxn modelId="{EE590365-BFFD-41D6-88EB-8345206EDFC4}" type="presParOf" srcId="{24D1F222-9749-4236-B4B5-2308FC3503FE}" destId="{9557FE51-EC39-4E46-9A76-D120A5E5CA84}" srcOrd="1" destOrd="0" presId="urn:microsoft.com/office/officeart/2008/layout/PictureAccentList"/>
    <dgm:cxn modelId="{BE9AF6E3-713C-4B04-BCC9-13A25C79389B}" type="presParOf" srcId="{9557FE51-EC39-4E46-9A76-D120A5E5CA84}" destId="{8BA6AF77-FA5B-4DFE-B2C6-6B269A50D929}" srcOrd="0" destOrd="0" presId="urn:microsoft.com/office/officeart/2008/layout/PictureAccentList"/>
    <dgm:cxn modelId="{8B17C9DE-A35B-41C7-A4F2-DC4BA495A188}" type="presParOf" srcId="{8BA6AF77-FA5B-4DFE-B2C6-6B269A50D929}" destId="{451351DA-56B0-45BA-9E99-CDD5F89FB2D3}" srcOrd="0" destOrd="0" presId="urn:microsoft.com/office/officeart/2008/layout/PictureAccentList"/>
    <dgm:cxn modelId="{B6BFDA3E-92E6-42F1-8A75-B18B2826DE3F}" type="presParOf" srcId="{8BA6AF77-FA5B-4DFE-B2C6-6B269A50D929}" destId="{E867CAD0-A112-4071-B09F-6BF734687365}" srcOrd="1" destOrd="0" presId="urn:microsoft.com/office/officeart/2008/layout/PictureAccentList"/>
    <dgm:cxn modelId="{E51A2E63-8B1B-4655-AE86-AEAADADD73EA}" type="presParOf" srcId="{9557FE51-EC39-4E46-9A76-D120A5E5CA84}" destId="{08D79E8D-8D4D-43B0-8E50-F4315F7BA742}" srcOrd="1" destOrd="0" presId="urn:microsoft.com/office/officeart/2008/layout/PictureAccentList"/>
    <dgm:cxn modelId="{708076EF-548A-463C-B79A-F12E286F616D}" type="presParOf" srcId="{08D79E8D-8D4D-43B0-8E50-F4315F7BA742}" destId="{FD8C9D07-7CB2-4115-A117-599675C23869}" srcOrd="0" destOrd="0" presId="urn:microsoft.com/office/officeart/2008/layout/PictureAccentList"/>
    <dgm:cxn modelId="{871BE3EF-DE68-4F98-8EF9-B20E616E4510}" type="presParOf" srcId="{08D79E8D-8D4D-43B0-8E50-F4315F7BA742}" destId="{8AB91554-F2F9-48FB-B830-4C2656AB4716}" srcOrd="1" destOrd="0" presId="urn:microsoft.com/office/officeart/2008/layout/PictureAccentList"/>
    <dgm:cxn modelId="{14F1C75F-EE71-4AE4-8D1C-33F4A9D47174}" type="presParOf" srcId="{9557FE51-EC39-4E46-9A76-D120A5E5CA84}" destId="{BD128F7A-4D5A-47C2-9C15-50B3E465DBB9}" srcOrd="2" destOrd="0" presId="urn:microsoft.com/office/officeart/2008/layout/PictureAccentList"/>
    <dgm:cxn modelId="{4EAC26FE-2D7D-406B-9620-AADD2E0D8139}" type="presParOf" srcId="{BD128F7A-4D5A-47C2-9C15-50B3E465DBB9}" destId="{00B09B17-7BE0-4F79-8A4A-B8AABB7F1BCA}" srcOrd="0" destOrd="0" presId="urn:microsoft.com/office/officeart/2008/layout/PictureAccentList"/>
    <dgm:cxn modelId="{CCE47ED3-281E-45E2-AB20-F681807F2856}" type="presParOf" srcId="{BD128F7A-4D5A-47C2-9C15-50B3E465DBB9}" destId="{BA21C958-B10E-4713-B9D8-3570D928B5E9}" srcOrd="1" destOrd="0" presId="urn:microsoft.com/office/officeart/2008/layout/PictureAccentList"/>
    <dgm:cxn modelId="{286E0F67-6648-4864-BB24-7D2CFBEF49FB}" type="presParOf" srcId="{9557FE51-EC39-4E46-9A76-D120A5E5CA84}" destId="{3E93AC8C-E344-4C7F-A8C0-5E3CEB10034E}" srcOrd="3" destOrd="0" presId="urn:microsoft.com/office/officeart/2008/layout/PictureAccentList"/>
    <dgm:cxn modelId="{20BCDC05-5F5B-409F-A350-EA78031869D5}" type="presParOf" srcId="{3E93AC8C-E344-4C7F-A8C0-5E3CEB10034E}" destId="{73D34279-BDB7-42CE-A9A8-2479AC742E31}" srcOrd="0" destOrd="0" presId="urn:microsoft.com/office/officeart/2008/layout/PictureAccentList"/>
    <dgm:cxn modelId="{B8B89DD3-1733-4B24-B2DD-67DEB0DA116C}" type="presParOf" srcId="{3E93AC8C-E344-4C7F-A8C0-5E3CEB10034E}" destId="{DA5EDF16-74A9-4911-8B08-7CF42D2B6B4E}"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9239972-737C-4B1F-873B-6CDA0B9FE8EB}" type="doc">
      <dgm:prSet loTypeId="urn:microsoft.com/office/officeart/2005/8/layout/radial5" loCatId="cycle" qsTypeId="urn:microsoft.com/office/officeart/2005/8/quickstyle/3d3" qsCatId="3D" csTypeId="urn:microsoft.com/office/officeart/2005/8/colors/colorful1" csCatId="colorful" phldr="1"/>
      <dgm:spPr/>
      <dgm:t>
        <a:bodyPr/>
        <a:lstStyle/>
        <a:p>
          <a:endParaRPr lang="ru-RU"/>
        </a:p>
      </dgm:t>
    </dgm:pt>
    <dgm:pt modelId="{CC520BFD-7135-47D9-AEEE-050EED7DD96B}">
      <dgm:prSet phldrT="[Текст]" custT="1"/>
      <dgm:spPr/>
      <dgm:t>
        <a:bodyPr/>
        <a:lstStyle/>
        <a:p>
          <a:r>
            <a:rPr lang="uz-Cyrl-UZ" sz="1800" b="1" dirty="0" smtClean="0">
              <a:effectLst>
                <a:outerShdw blurRad="38100" dist="38100" dir="2700000" algn="tl">
                  <a:srgbClr val="000000">
                    <a:alpha val="43137"/>
                  </a:srgbClr>
                </a:outerShdw>
              </a:effectLst>
            </a:rPr>
            <a:t>O`yinchoqlar – bolalarning</a:t>
          </a:r>
          <a:r>
            <a:rPr lang="en-US" sz="1800" b="1" dirty="0" smtClean="0">
              <a:effectLst>
                <a:outerShdw blurRad="38100" dist="38100" dir="2700000" algn="tl">
                  <a:srgbClr val="000000">
                    <a:alpha val="43137"/>
                  </a:srgbClr>
                </a:outerShdw>
              </a:effectLst>
            </a:rPr>
            <a:t> </a:t>
          </a:r>
          <a:r>
            <a:rPr lang="en-US" sz="1800" b="1" dirty="0" err="1" smtClean="0">
              <a:effectLst>
                <a:outerShdw blurRad="38100" dist="38100" dir="2700000" algn="tl">
                  <a:srgbClr val="000000">
                    <a:alpha val="43137"/>
                  </a:srgbClr>
                </a:outerShdw>
              </a:effectLst>
            </a:rPr>
            <a:t>rivojlanishida</a:t>
          </a:r>
          <a:r>
            <a:rPr lang="en-US" sz="1800" b="1" dirty="0" smtClean="0">
              <a:effectLst>
                <a:outerShdw blurRad="38100" dist="38100" dir="2700000" algn="tl">
                  <a:srgbClr val="000000">
                    <a:alpha val="43137"/>
                  </a:srgbClr>
                </a:outerShdw>
              </a:effectLst>
            </a:rPr>
            <a:t> </a:t>
          </a:r>
          <a:r>
            <a:rPr lang="en-US" sz="1800" b="1" dirty="0" err="1" smtClean="0">
              <a:effectLst>
                <a:outerShdw blurRad="38100" dist="38100" dir="2700000" algn="tl">
                  <a:srgbClr val="000000">
                    <a:alpha val="43137"/>
                  </a:srgbClr>
                </a:outerShdw>
              </a:effectLst>
            </a:rPr>
            <a:t>muhim</a:t>
          </a:r>
          <a:r>
            <a:rPr lang="en-US" sz="1800" b="1" dirty="0" smtClean="0">
              <a:effectLst>
                <a:outerShdw blurRad="38100" dist="38100" dir="2700000" algn="tl">
                  <a:srgbClr val="000000">
                    <a:alpha val="43137"/>
                  </a:srgbClr>
                </a:outerShdw>
              </a:effectLst>
            </a:rPr>
            <a:t> </a:t>
          </a:r>
          <a:r>
            <a:rPr lang="en-US" sz="1800" b="1" dirty="0" err="1" smtClean="0">
              <a:effectLst>
                <a:outerShdw blurRad="38100" dist="38100" dir="2700000" algn="tl">
                  <a:srgbClr val="000000">
                    <a:alpha val="43137"/>
                  </a:srgbClr>
                </a:outerShdw>
              </a:effectLst>
            </a:rPr>
            <a:t>vosita</a:t>
          </a:r>
          <a:endParaRPr lang="ru-RU" sz="1800" b="1" dirty="0">
            <a:effectLst>
              <a:outerShdw blurRad="38100" dist="38100" dir="2700000" algn="tl">
                <a:srgbClr val="000000">
                  <a:alpha val="43137"/>
                </a:srgbClr>
              </a:outerShdw>
            </a:effectLst>
          </a:endParaRPr>
        </a:p>
      </dgm:t>
    </dgm:pt>
    <dgm:pt modelId="{0AF8E0B2-5E94-4BE5-91FF-C7EB842989F9}" type="parTrans" cxnId="{4ACE9187-A2E9-44EF-ACC2-5059A14DF6D1}">
      <dgm:prSet/>
      <dgm:spPr/>
      <dgm:t>
        <a:bodyPr/>
        <a:lstStyle/>
        <a:p>
          <a:endParaRPr lang="ru-RU"/>
        </a:p>
      </dgm:t>
    </dgm:pt>
    <dgm:pt modelId="{67256901-C7CC-4080-9780-33A56AC59541}" type="sibTrans" cxnId="{4ACE9187-A2E9-44EF-ACC2-5059A14DF6D1}">
      <dgm:prSet/>
      <dgm:spPr/>
      <dgm:t>
        <a:bodyPr/>
        <a:lstStyle/>
        <a:p>
          <a:endParaRPr lang="ru-RU"/>
        </a:p>
      </dgm:t>
    </dgm:pt>
    <dgm:pt modelId="{25EC8936-B429-4C3D-A185-FC04373C95DF}">
      <dgm:prSet phldrT="[Текст]" custT="1"/>
      <dgm:spPr/>
      <dgm:t>
        <a:bodyPr/>
        <a:lstStyle/>
        <a:p>
          <a:r>
            <a:rPr lang="uz-Cyrl-UZ" sz="1600" b="1" dirty="0" smtClean="0">
              <a:effectLst/>
            </a:rPr>
            <a:t>nutqqiy faolligini uyg‘otadi</a:t>
          </a:r>
          <a:endParaRPr lang="ru-RU" sz="1600" b="1" dirty="0">
            <a:effectLst/>
          </a:endParaRPr>
        </a:p>
      </dgm:t>
    </dgm:pt>
    <dgm:pt modelId="{EB72B970-6310-4F93-87E5-72178D2EAF64}" type="parTrans" cxnId="{8C860EA3-ABAA-4ACC-9EA7-0B218B4ACB8B}">
      <dgm:prSet/>
      <dgm:spPr/>
      <dgm:t>
        <a:bodyPr/>
        <a:lstStyle/>
        <a:p>
          <a:endParaRPr lang="ru-RU"/>
        </a:p>
      </dgm:t>
    </dgm:pt>
    <dgm:pt modelId="{8E0A9DA0-B486-4118-A0B4-78FC4085BE97}" type="sibTrans" cxnId="{8C860EA3-ABAA-4ACC-9EA7-0B218B4ACB8B}">
      <dgm:prSet/>
      <dgm:spPr/>
      <dgm:t>
        <a:bodyPr/>
        <a:lstStyle/>
        <a:p>
          <a:endParaRPr lang="ru-RU"/>
        </a:p>
      </dgm:t>
    </dgm:pt>
    <dgm:pt modelId="{F4F63B42-B0A8-4804-A6D5-FAE700ED82EE}">
      <dgm:prSet phldrT="[Текст]" custT="1"/>
      <dgm:spPr/>
      <dgm:t>
        <a:bodyPr/>
        <a:lstStyle/>
        <a:p>
          <a:r>
            <a:rPr lang="uz-Cyrl-UZ" sz="1600" b="1" dirty="0" smtClean="0">
              <a:effectLst/>
            </a:rPr>
            <a:t>lug‘at boyligini oshiradi</a:t>
          </a:r>
          <a:endParaRPr lang="ru-RU" sz="1600" b="1" dirty="0">
            <a:effectLst/>
          </a:endParaRPr>
        </a:p>
      </dgm:t>
    </dgm:pt>
    <dgm:pt modelId="{32969456-5F9B-4988-BE86-FF5DBB40AE46}" type="parTrans" cxnId="{9C466060-6665-4A9D-8984-0FC30ABD5814}">
      <dgm:prSet/>
      <dgm:spPr/>
      <dgm:t>
        <a:bodyPr/>
        <a:lstStyle/>
        <a:p>
          <a:endParaRPr lang="ru-RU"/>
        </a:p>
      </dgm:t>
    </dgm:pt>
    <dgm:pt modelId="{EF2B73A1-F76D-431C-A4BE-03B71C12F5E1}" type="sibTrans" cxnId="{9C466060-6665-4A9D-8984-0FC30ABD5814}">
      <dgm:prSet/>
      <dgm:spPr/>
      <dgm:t>
        <a:bodyPr/>
        <a:lstStyle/>
        <a:p>
          <a:endParaRPr lang="ru-RU"/>
        </a:p>
      </dgm:t>
    </dgm:pt>
    <dgm:pt modelId="{DD28888B-0A32-4EA9-AC94-17BA4570DF6F}">
      <dgm:prSet phldrT="[Текст]" custT="1"/>
      <dgm:spPr/>
      <dgm:t>
        <a:bodyPr/>
        <a:lstStyle/>
        <a:p>
          <a:r>
            <a:rPr lang="uz-Cyrl-UZ" sz="1600" b="1" dirty="0" smtClean="0">
              <a:effectLst/>
            </a:rPr>
            <a:t>ularda tahlil qilish</a:t>
          </a:r>
          <a:r>
            <a:rPr lang="en-US" sz="1600" b="1" dirty="0" err="1" smtClean="0">
              <a:effectLst/>
            </a:rPr>
            <a:t>ni</a:t>
          </a:r>
          <a:r>
            <a:rPr lang="uz-Cyrl-UZ" sz="1600" b="1" dirty="0" smtClean="0">
              <a:effectLst/>
            </a:rPr>
            <a:t> yaxlit holatga keltir</a:t>
          </a:r>
          <a:r>
            <a:rPr lang="en-US" sz="1600" b="1" dirty="0" err="1" smtClean="0">
              <a:effectLst/>
            </a:rPr>
            <a:t>adi</a:t>
          </a:r>
          <a:endParaRPr lang="ru-RU" sz="1600" b="1" dirty="0">
            <a:effectLst/>
          </a:endParaRPr>
        </a:p>
      </dgm:t>
    </dgm:pt>
    <dgm:pt modelId="{84BD9838-5829-47E4-97DE-3C0406FEF104}" type="parTrans" cxnId="{0201AAC4-58F3-4598-A88C-213D085B84F2}">
      <dgm:prSet/>
      <dgm:spPr/>
      <dgm:t>
        <a:bodyPr/>
        <a:lstStyle/>
        <a:p>
          <a:endParaRPr lang="ru-RU"/>
        </a:p>
      </dgm:t>
    </dgm:pt>
    <dgm:pt modelId="{5AFBB64C-E6AA-4364-85C0-9D93E15FCA62}" type="sibTrans" cxnId="{0201AAC4-58F3-4598-A88C-213D085B84F2}">
      <dgm:prSet/>
      <dgm:spPr/>
      <dgm:t>
        <a:bodyPr/>
        <a:lstStyle/>
        <a:p>
          <a:endParaRPr lang="ru-RU"/>
        </a:p>
      </dgm:t>
    </dgm:pt>
    <dgm:pt modelId="{40F315B2-876D-479E-A31C-ACF3C25DB2C1}">
      <dgm:prSet phldrT="[Текст]" custT="1"/>
      <dgm:spPr/>
      <dgm:t>
        <a:bodyPr/>
        <a:lstStyle/>
        <a:p>
          <a:r>
            <a:rPr lang="en-US" sz="1600" b="1" dirty="0" smtClean="0">
              <a:effectLst/>
            </a:rPr>
            <a:t>u</a:t>
          </a:r>
          <a:r>
            <a:rPr lang="uz-Cyrl-UZ" sz="1600" b="1" dirty="0" smtClean="0">
              <a:effectLst/>
            </a:rPr>
            <a:t>mumlashtirish</a:t>
          </a:r>
          <a:endParaRPr lang="ru-RU" sz="1600" b="1" dirty="0">
            <a:effectLst/>
          </a:endParaRPr>
        </a:p>
      </dgm:t>
    </dgm:pt>
    <dgm:pt modelId="{BC7EAB52-98A8-444A-A662-A70D0B56ABE6}" type="parTrans" cxnId="{D5CF6B39-0A8E-4119-9146-9F961C1EBC3D}">
      <dgm:prSet/>
      <dgm:spPr/>
      <dgm:t>
        <a:bodyPr/>
        <a:lstStyle/>
        <a:p>
          <a:endParaRPr lang="ru-RU"/>
        </a:p>
      </dgm:t>
    </dgm:pt>
    <dgm:pt modelId="{6AB3AD5F-F880-42D8-B65A-CDA82F4C8352}" type="sibTrans" cxnId="{D5CF6B39-0A8E-4119-9146-9F961C1EBC3D}">
      <dgm:prSet/>
      <dgm:spPr/>
      <dgm:t>
        <a:bodyPr/>
        <a:lstStyle/>
        <a:p>
          <a:endParaRPr lang="ru-RU"/>
        </a:p>
      </dgm:t>
    </dgm:pt>
    <dgm:pt modelId="{E7F55C36-B3D2-4D93-BA6F-B53ED69B39C4}">
      <dgm:prSet phldrT="[Текст]" custT="1"/>
      <dgm:spPr/>
      <dgm:t>
        <a:bodyPr/>
        <a:lstStyle/>
        <a:p>
          <a:r>
            <a:rPr lang="en-US" sz="1600" b="1" dirty="0" err="1" smtClean="0">
              <a:effectLst/>
            </a:rPr>
            <a:t>taqqoslash</a:t>
          </a:r>
          <a:endParaRPr lang="ru-RU" sz="1600" b="1" dirty="0">
            <a:effectLst/>
          </a:endParaRPr>
        </a:p>
      </dgm:t>
    </dgm:pt>
    <dgm:pt modelId="{976A5BDF-7724-46BC-AB49-DE1F3DEE7D44}" type="parTrans" cxnId="{BDA550AE-A7FE-4B6A-814D-C1D333671A84}">
      <dgm:prSet/>
      <dgm:spPr/>
      <dgm:t>
        <a:bodyPr/>
        <a:lstStyle/>
        <a:p>
          <a:endParaRPr lang="ru-RU"/>
        </a:p>
      </dgm:t>
    </dgm:pt>
    <dgm:pt modelId="{170AC981-B86A-4559-BB08-7C63D083533F}" type="sibTrans" cxnId="{BDA550AE-A7FE-4B6A-814D-C1D333671A84}">
      <dgm:prSet/>
      <dgm:spPr/>
      <dgm:t>
        <a:bodyPr/>
        <a:lstStyle/>
        <a:p>
          <a:endParaRPr lang="ru-RU"/>
        </a:p>
      </dgm:t>
    </dgm:pt>
    <dgm:pt modelId="{72E6200E-FC20-4C86-BDBA-DDEF01AA87EB}">
      <dgm:prSet phldrT="[Текст]" custT="1"/>
      <dgm:spPr/>
      <dgm:t>
        <a:bodyPr/>
        <a:lstStyle/>
        <a:p>
          <a:r>
            <a:rPr lang="uz-Cyrl-UZ" sz="1600" b="1" dirty="0" smtClean="0">
              <a:effectLst/>
            </a:rPr>
            <a:t>taqqoslash</a:t>
          </a:r>
          <a:endParaRPr lang="ru-RU" sz="1600" b="1" dirty="0">
            <a:effectLst/>
          </a:endParaRPr>
        </a:p>
      </dgm:t>
    </dgm:pt>
    <dgm:pt modelId="{BFBAE0F1-75C2-4ABE-9393-6CA513323F27}" type="parTrans" cxnId="{2A71A599-2ECE-4A2F-8A4F-79646911497D}">
      <dgm:prSet/>
      <dgm:spPr/>
      <dgm:t>
        <a:bodyPr/>
        <a:lstStyle/>
        <a:p>
          <a:endParaRPr lang="ru-RU"/>
        </a:p>
      </dgm:t>
    </dgm:pt>
    <dgm:pt modelId="{87F20BFB-1BF2-4BE4-AA06-3757CB78F683}" type="sibTrans" cxnId="{2A71A599-2ECE-4A2F-8A4F-79646911497D}">
      <dgm:prSet/>
      <dgm:spPr/>
      <dgm:t>
        <a:bodyPr/>
        <a:lstStyle/>
        <a:p>
          <a:endParaRPr lang="ru-RU"/>
        </a:p>
      </dgm:t>
    </dgm:pt>
    <dgm:pt modelId="{E94FFA1C-B37D-443D-85D4-4775FE0F11F0}">
      <dgm:prSet phldrT="[Текст]" custT="1"/>
      <dgm:spPr/>
      <dgm:t>
        <a:bodyPr/>
        <a:lstStyle/>
        <a:p>
          <a:r>
            <a:rPr lang="uz-Cyrl-UZ" sz="1600" b="1" dirty="0" smtClean="0">
              <a:effectLst/>
            </a:rPr>
            <a:t>diqatni jamlash</a:t>
          </a:r>
          <a:endParaRPr lang="ru-RU" sz="1600" b="1" dirty="0">
            <a:effectLst/>
          </a:endParaRPr>
        </a:p>
      </dgm:t>
    </dgm:pt>
    <dgm:pt modelId="{5F79949E-7DC0-400C-880F-387A03DC9A1C}" type="parTrans" cxnId="{C2B42079-24F2-43F1-A5CA-C330F454BFE0}">
      <dgm:prSet/>
      <dgm:spPr/>
      <dgm:t>
        <a:bodyPr/>
        <a:lstStyle/>
        <a:p>
          <a:endParaRPr lang="ru-RU"/>
        </a:p>
      </dgm:t>
    </dgm:pt>
    <dgm:pt modelId="{B40BAA42-435A-4C8C-89A5-F468F6ED50A0}" type="sibTrans" cxnId="{C2B42079-24F2-43F1-A5CA-C330F454BFE0}">
      <dgm:prSet/>
      <dgm:spPr/>
      <dgm:t>
        <a:bodyPr/>
        <a:lstStyle/>
        <a:p>
          <a:endParaRPr lang="ru-RU"/>
        </a:p>
      </dgm:t>
    </dgm:pt>
    <dgm:pt modelId="{A2D59CC7-1AE7-4B51-987B-2B5B8FC0AE96}">
      <dgm:prSet phldrT="[Текст]" custT="1"/>
      <dgm:spPr/>
      <dgm:t>
        <a:bodyPr/>
        <a:lstStyle/>
        <a:p>
          <a:r>
            <a:rPr lang="en-US" sz="1600" b="1" dirty="0" smtClean="0">
              <a:effectLst/>
            </a:rPr>
            <a:t>T</a:t>
          </a:r>
          <a:r>
            <a:rPr lang="uz-Cyrl-UZ" sz="1600" b="1" dirty="0" smtClean="0">
              <a:effectLst/>
            </a:rPr>
            <a:t>avsiflash</a:t>
          </a:r>
          <a:endParaRPr lang="ru-RU" sz="1600" b="1" dirty="0">
            <a:effectLst/>
          </a:endParaRPr>
        </a:p>
      </dgm:t>
    </dgm:pt>
    <dgm:pt modelId="{62A5B833-C3F8-4803-B259-C95C46F6D0E4}" type="parTrans" cxnId="{B5B3EDF6-6378-4F1F-9E82-7A95E3D88D5A}">
      <dgm:prSet/>
      <dgm:spPr/>
      <dgm:t>
        <a:bodyPr/>
        <a:lstStyle/>
        <a:p>
          <a:endParaRPr lang="ru-RU"/>
        </a:p>
      </dgm:t>
    </dgm:pt>
    <dgm:pt modelId="{E5764EE8-A5FD-4DE8-8927-48D5EBE86600}" type="sibTrans" cxnId="{B5B3EDF6-6378-4F1F-9E82-7A95E3D88D5A}">
      <dgm:prSet/>
      <dgm:spPr/>
      <dgm:t>
        <a:bodyPr/>
        <a:lstStyle/>
        <a:p>
          <a:endParaRPr lang="ru-RU"/>
        </a:p>
      </dgm:t>
    </dgm:pt>
    <dgm:pt modelId="{B5B3DBA9-13E1-4506-A4C1-D29B567F4C3E}">
      <dgm:prSet phldrT="[Текст]" custT="1"/>
      <dgm:spPr/>
      <dgm:t>
        <a:bodyPr/>
        <a:lstStyle/>
        <a:p>
          <a:r>
            <a:rPr lang="uz-Cyrl-UZ" sz="1600" b="1" dirty="0" smtClean="0">
              <a:effectLst/>
            </a:rPr>
            <a:t>barqarorligini rivojlanishida</a:t>
          </a:r>
          <a:endParaRPr lang="ru-RU" sz="1600" b="1" dirty="0">
            <a:effectLst/>
          </a:endParaRPr>
        </a:p>
      </dgm:t>
    </dgm:pt>
    <dgm:pt modelId="{16134640-31E5-47F5-8428-58CDF7C8FC18}" type="parTrans" cxnId="{972B2E26-B4C0-4DD1-A3F1-2792BE72B664}">
      <dgm:prSet/>
      <dgm:spPr/>
      <dgm:t>
        <a:bodyPr/>
        <a:lstStyle/>
        <a:p>
          <a:endParaRPr lang="ru-RU"/>
        </a:p>
      </dgm:t>
    </dgm:pt>
    <dgm:pt modelId="{A3E5F892-2878-4C60-A232-44EF9266EE4B}" type="sibTrans" cxnId="{972B2E26-B4C0-4DD1-A3F1-2792BE72B664}">
      <dgm:prSet/>
      <dgm:spPr/>
      <dgm:t>
        <a:bodyPr/>
        <a:lstStyle/>
        <a:p>
          <a:endParaRPr lang="ru-RU"/>
        </a:p>
      </dgm:t>
    </dgm:pt>
    <dgm:pt modelId="{A437B111-7044-4D65-BBE6-5A35AE803203}" type="pres">
      <dgm:prSet presAssocID="{79239972-737C-4B1F-873B-6CDA0B9FE8EB}" presName="Name0" presStyleCnt="0">
        <dgm:presLayoutVars>
          <dgm:chMax val="1"/>
          <dgm:dir/>
          <dgm:animLvl val="ctr"/>
          <dgm:resizeHandles val="exact"/>
        </dgm:presLayoutVars>
      </dgm:prSet>
      <dgm:spPr/>
      <dgm:t>
        <a:bodyPr/>
        <a:lstStyle/>
        <a:p>
          <a:endParaRPr lang="ru-RU"/>
        </a:p>
      </dgm:t>
    </dgm:pt>
    <dgm:pt modelId="{824122ED-0625-4A28-8972-30C510247E49}" type="pres">
      <dgm:prSet presAssocID="{CC520BFD-7135-47D9-AEEE-050EED7DD96B}" presName="centerShape" presStyleLbl="node0" presStyleIdx="0" presStyleCnt="1" custScaleX="199122" custScaleY="126421"/>
      <dgm:spPr/>
      <dgm:t>
        <a:bodyPr/>
        <a:lstStyle/>
        <a:p>
          <a:endParaRPr lang="ru-RU"/>
        </a:p>
      </dgm:t>
    </dgm:pt>
    <dgm:pt modelId="{C10912B7-D515-4B42-B0A7-BE50943F981B}" type="pres">
      <dgm:prSet presAssocID="{EB72B970-6310-4F93-87E5-72178D2EAF64}" presName="parTrans" presStyleLbl="sibTrans2D1" presStyleIdx="0" presStyleCnt="9"/>
      <dgm:spPr/>
      <dgm:t>
        <a:bodyPr/>
        <a:lstStyle/>
        <a:p>
          <a:endParaRPr lang="ru-RU"/>
        </a:p>
      </dgm:t>
    </dgm:pt>
    <dgm:pt modelId="{933BABBE-67D1-4F6D-95C0-47E314F8FD19}" type="pres">
      <dgm:prSet presAssocID="{EB72B970-6310-4F93-87E5-72178D2EAF64}" presName="connectorText" presStyleLbl="sibTrans2D1" presStyleIdx="0" presStyleCnt="9"/>
      <dgm:spPr/>
      <dgm:t>
        <a:bodyPr/>
        <a:lstStyle/>
        <a:p>
          <a:endParaRPr lang="ru-RU"/>
        </a:p>
      </dgm:t>
    </dgm:pt>
    <dgm:pt modelId="{E5538237-A867-44FE-B818-897BEAB0BB9D}" type="pres">
      <dgm:prSet presAssocID="{25EC8936-B429-4C3D-A185-FC04373C95DF}" presName="node" presStyleLbl="node1" presStyleIdx="0" presStyleCnt="9" custScaleX="199845" custScaleY="126421">
        <dgm:presLayoutVars>
          <dgm:bulletEnabled val="1"/>
        </dgm:presLayoutVars>
      </dgm:prSet>
      <dgm:spPr/>
      <dgm:t>
        <a:bodyPr/>
        <a:lstStyle/>
        <a:p>
          <a:endParaRPr lang="ru-RU"/>
        </a:p>
      </dgm:t>
    </dgm:pt>
    <dgm:pt modelId="{4BA85764-2A03-43AE-8BA8-2A4E223841D4}" type="pres">
      <dgm:prSet presAssocID="{32969456-5F9B-4988-BE86-FF5DBB40AE46}" presName="parTrans" presStyleLbl="sibTrans2D1" presStyleIdx="1" presStyleCnt="9"/>
      <dgm:spPr/>
      <dgm:t>
        <a:bodyPr/>
        <a:lstStyle/>
        <a:p>
          <a:endParaRPr lang="ru-RU"/>
        </a:p>
      </dgm:t>
    </dgm:pt>
    <dgm:pt modelId="{36B2B3B9-52B3-45EE-9126-C41059EE58A5}" type="pres">
      <dgm:prSet presAssocID="{32969456-5F9B-4988-BE86-FF5DBB40AE46}" presName="connectorText" presStyleLbl="sibTrans2D1" presStyleIdx="1" presStyleCnt="9"/>
      <dgm:spPr/>
      <dgm:t>
        <a:bodyPr/>
        <a:lstStyle/>
        <a:p>
          <a:endParaRPr lang="ru-RU"/>
        </a:p>
      </dgm:t>
    </dgm:pt>
    <dgm:pt modelId="{CD1AF9FC-986B-4ECD-9C89-B721E2D989E8}" type="pres">
      <dgm:prSet presAssocID="{F4F63B42-B0A8-4804-A6D5-FAE700ED82EE}" presName="node" presStyleLbl="node1" presStyleIdx="1" presStyleCnt="9" custScaleX="199845" custScaleY="126421" custRadScaleRad="124537" custRadScaleInc="42751">
        <dgm:presLayoutVars>
          <dgm:bulletEnabled val="1"/>
        </dgm:presLayoutVars>
      </dgm:prSet>
      <dgm:spPr/>
      <dgm:t>
        <a:bodyPr/>
        <a:lstStyle/>
        <a:p>
          <a:endParaRPr lang="ru-RU"/>
        </a:p>
      </dgm:t>
    </dgm:pt>
    <dgm:pt modelId="{FCB13801-CE3F-4CD3-8F16-FF63A8D88D2B}" type="pres">
      <dgm:prSet presAssocID="{84BD9838-5829-47E4-97DE-3C0406FEF104}" presName="parTrans" presStyleLbl="sibTrans2D1" presStyleIdx="2" presStyleCnt="9"/>
      <dgm:spPr/>
      <dgm:t>
        <a:bodyPr/>
        <a:lstStyle/>
        <a:p>
          <a:endParaRPr lang="ru-RU"/>
        </a:p>
      </dgm:t>
    </dgm:pt>
    <dgm:pt modelId="{C333A009-3316-4A43-97FB-33491B410B3A}" type="pres">
      <dgm:prSet presAssocID="{84BD9838-5829-47E4-97DE-3C0406FEF104}" presName="connectorText" presStyleLbl="sibTrans2D1" presStyleIdx="2" presStyleCnt="9"/>
      <dgm:spPr/>
      <dgm:t>
        <a:bodyPr/>
        <a:lstStyle/>
        <a:p>
          <a:endParaRPr lang="ru-RU"/>
        </a:p>
      </dgm:t>
    </dgm:pt>
    <dgm:pt modelId="{F6CB17C1-6967-44AA-BBCC-B2DFBF4AF6FC}" type="pres">
      <dgm:prSet presAssocID="{DD28888B-0A32-4EA9-AC94-17BA4570DF6F}" presName="node" presStyleLbl="node1" presStyleIdx="2" presStyleCnt="9" custScaleX="199845" custScaleY="126421" custRadScaleRad="117974" custRadScaleInc="3916">
        <dgm:presLayoutVars>
          <dgm:bulletEnabled val="1"/>
        </dgm:presLayoutVars>
      </dgm:prSet>
      <dgm:spPr/>
      <dgm:t>
        <a:bodyPr/>
        <a:lstStyle/>
        <a:p>
          <a:endParaRPr lang="ru-RU"/>
        </a:p>
      </dgm:t>
    </dgm:pt>
    <dgm:pt modelId="{BCFDD269-E292-45AE-935B-976C8CD53D1E}" type="pres">
      <dgm:prSet presAssocID="{BC7EAB52-98A8-444A-A662-A70D0B56ABE6}" presName="parTrans" presStyleLbl="sibTrans2D1" presStyleIdx="3" presStyleCnt="9"/>
      <dgm:spPr/>
      <dgm:t>
        <a:bodyPr/>
        <a:lstStyle/>
        <a:p>
          <a:endParaRPr lang="ru-RU"/>
        </a:p>
      </dgm:t>
    </dgm:pt>
    <dgm:pt modelId="{7E3357E3-6B53-4A3D-ABEC-7F95BA79C33F}" type="pres">
      <dgm:prSet presAssocID="{BC7EAB52-98A8-444A-A662-A70D0B56ABE6}" presName="connectorText" presStyleLbl="sibTrans2D1" presStyleIdx="3" presStyleCnt="9"/>
      <dgm:spPr/>
      <dgm:t>
        <a:bodyPr/>
        <a:lstStyle/>
        <a:p>
          <a:endParaRPr lang="ru-RU"/>
        </a:p>
      </dgm:t>
    </dgm:pt>
    <dgm:pt modelId="{17043D7B-B6C3-4C35-A361-30F27BB2DDA7}" type="pres">
      <dgm:prSet presAssocID="{40F315B2-876D-479E-A31C-ACF3C25DB2C1}" presName="node" presStyleLbl="node1" presStyleIdx="3" presStyleCnt="9" custScaleX="199845" custScaleY="126421" custRadScaleRad="124254" custRadScaleInc="-30292">
        <dgm:presLayoutVars>
          <dgm:bulletEnabled val="1"/>
        </dgm:presLayoutVars>
      </dgm:prSet>
      <dgm:spPr/>
      <dgm:t>
        <a:bodyPr/>
        <a:lstStyle/>
        <a:p>
          <a:endParaRPr lang="ru-RU"/>
        </a:p>
      </dgm:t>
    </dgm:pt>
    <dgm:pt modelId="{2864CF81-CF8E-49E5-9A4D-7B91E022C378}" type="pres">
      <dgm:prSet presAssocID="{976A5BDF-7724-46BC-AB49-DE1F3DEE7D44}" presName="parTrans" presStyleLbl="sibTrans2D1" presStyleIdx="4" presStyleCnt="9"/>
      <dgm:spPr/>
      <dgm:t>
        <a:bodyPr/>
        <a:lstStyle/>
        <a:p>
          <a:endParaRPr lang="ru-RU"/>
        </a:p>
      </dgm:t>
    </dgm:pt>
    <dgm:pt modelId="{5134B7B4-8E53-42C7-BD34-234C445B99CA}" type="pres">
      <dgm:prSet presAssocID="{976A5BDF-7724-46BC-AB49-DE1F3DEE7D44}" presName="connectorText" presStyleLbl="sibTrans2D1" presStyleIdx="4" presStyleCnt="9"/>
      <dgm:spPr/>
      <dgm:t>
        <a:bodyPr/>
        <a:lstStyle/>
        <a:p>
          <a:endParaRPr lang="ru-RU"/>
        </a:p>
      </dgm:t>
    </dgm:pt>
    <dgm:pt modelId="{D23336CE-6936-4F84-B8F1-70806CE474EA}" type="pres">
      <dgm:prSet presAssocID="{E7F55C36-B3D2-4D93-BA6F-B53ED69B39C4}" presName="node" presStyleLbl="node1" presStyleIdx="4" presStyleCnt="9" custScaleX="199845" custScaleY="126421" custRadScaleRad="107517" custRadScaleInc="-30000">
        <dgm:presLayoutVars>
          <dgm:bulletEnabled val="1"/>
        </dgm:presLayoutVars>
      </dgm:prSet>
      <dgm:spPr/>
      <dgm:t>
        <a:bodyPr/>
        <a:lstStyle/>
        <a:p>
          <a:endParaRPr lang="ru-RU"/>
        </a:p>
      </dgm:t>
    </dgm:pt>
    <dgm:pt modelId="{B36199CC-74A7-4CB7-8A71-015E30AB7F5D}" type="pres">
      <dgm:prSet presAssocID="{5F79949E-7DC0-400C-880F-387A03DC9A1C}" presName="parTrans" presStyleLbl="sibTrans2D1" presStyleIdx="5" presStyleCnt="9"/>
      <dgm:spPr/>
      <dgm:t>
        <a:bodyPr/>
        <a:lstStyle/>
        <a:p>
          <a:endParaRPr lang="ru-RU"/>
        </a:p>
      </dgm:t>
    </dgm:pt>
    <dgm:pt modelId="{8A96B21E-F140-4E5F-A692-90C9B96D234D}" type="pres">
      <dgm:prSet presAssocID="{5F79949E-7DC0-400C-880F-387A03DC9A1C}" presName="connectorText" presStyleLbl="sibTrans2D1" presStyleIdx="5" presStyleCnt="9"/>
      <dgm:spPr/>
      <dgm:t>
        <a:bodyPr/>
        <a:lstStyle/>
        <a:p>
          <a:endParaRPr lang="ru-RU"/>
        </a:p>
      </dgm:t>
    </dgm:pt>
    <dgm:pt modelId="{E8D464D9-1EAC-443C-BEA2-1A7FE509427D}" type="pres">
      <dgm:prSet presAssocID="{E94FFA1C-B37D-443D-85D4-4775FE0F11F0}" presName="node" presStyleLbl="node1" presStyleIdx="5" presStyleCnt="9" custScaleX="199845" custScaleY="126421" custRadScaleRad="105530" custRadScaleInc="18463">
        <dgm:presLayoutVars>
          <dgm:bulletEnabled val="1"/>
        </dgm:presLayoutVars>
      </dgm:prSet>
      <dgm:spPr/>
      <dgm:t>
        <a:bodyPr/>
        <a:lstStyle/>
        <a:p>
          <a:endParaRPr lang="ru-RU"/>
        </a:p>
      </dgm:t>
    </dgm:pt>
    <dgm:pt modelId="{5F9B3F6B-8FD5-40D3-8C33-9333CB6C408A}" type="pres">
      <dgm:prSet presAssocID="{62A5B833-C3F8-4803-B259-C95C46F6D0E4}" presName="parTrans" presStyleLbl="sibTrans2D1" presStyleIdx="6" presStyleCnt="9"/>
      <dgm:spPr/>
      <dgm:t>
        <a:bodyPr/>
        <a:lstStyle/>
        <a:p>
          <a:endParaRPr lang="ru-RU"/>
        </a:p>
      </dgm:t>
    </dgm:pt>
    <dgm:pt modelId="{264D8762-0D6A-4B05-BCF7-A3EEB34538A2}" type="pres">
      <dgm:prSet presAssocID="{62A5B833-C3F8-4803-B259-C95C46F6D0E4}" presName="connectorText" presStyleLbl="sibTrans2D1" presStyleIdx="6" presStyleCnt="9"/>
      <dgm:spPr/>
      <dgm:t>
        <a:bodyPr/>
        <a:lstStyle/>
        <a:p>
          <a:endParaRPr lang="ru-RU"/>
        </a:p>
      </dgm:t>
    </dgm:pt>
    <dgm:pt modelId="{578A0977-8598-4F15-B0EF-AC1BB86961E8}" type="pres">
      <dgm:prSet presAssocID="{A2D59CC7-1AE7-4B51-987B-2B5B8FC0AE96}" presName="node" presStyleLbl="node1" presStyleIdx="6" presStyleCnt="9" custScaleX="199845" custScaleY="126421" custRadScaleRad="131664" custRadScaleInc="30575">
        <dgm:presLayoutVars>
          <dgm:bulletEnabled val="1"/>
        </dgm:presLayoutVars>
      </dgm:prSet>
      <dgm:spPr/>
      <dgm:t>
        <a:bodyPr/>
        <a:lstStyle/>
        <a:p>
          <a:endParaRPr lang="ru-RU"/>
        </a:p>
      </dgm:t>
    </dgm:pt>
    <dgm:pt modelId="{40ABA25F-B9E4-4392-906F-1123177D9279}" type="pres">
      <dgm:prSet presAssocID="{16134640-31E5-47F5-8428-58CDF7C8FC18}" presName="parTrans" presStyleLbl="sibTrans2D1" presStyleIdx="7" presStyleCnt="9"/>
      <dgm:spPr/>
      <dgm:t>
        <a:bodyPr/>
        <a:lstStyle/>
        <a:p>
          <a:endParaRPr lang="ru-RU"/>
        </a:p>
      </dgm:t>
    </dgm:pt>
    <dgm:pt modelId="{63BC3346-2105-4FCF-8895-77F4E46FAD32}" type="pres">
      <dgm:prSet presAssocID="{16134640-31E5-47F5-8428-58CDF7C8FC18}" presName="connectorText" presStyleLbl="sibTrans2D1" presStyleIdx="7" presStyleCnt="9"/>
      <dgm:spPr/>
      <dgm:t>
        <a:bodyPr/>
        <a:lstStyle/>
        <a:p>
          <a:endParaRPr lang="ru-RU"/>
        </a:p>
      </dgm:t>
    </dgm:pt>
    <dgm:pt modelId="{2F388C22-E797-4574-A017-7B9A42393EDE}" type="pres">
      <dgm:prSet presAssocID="{B5B3DBA9-13E1-4506-A4C1-D29B567F4C3E}" presName="node" presStyleLbl="node1" presStyleIdx="7" presStyleCnt="9" custScaleX="199845" custScaleY="126421" custRadScaleRad="127177" custRadScaleInc="-13845">
        <dgm:presLayoutVars>
          <dgm:bulletEnabled val="1"/>
        </dgm:presLayoutVars>
      </dgm:prSet>
      <dgm:spPr/>
      <dgm:t>
        <a:bodyPr/>
        <a:lstStyle/>
        <a:p>
          <a:endParaRPr lang="ru-RU"/>
        </a:p>
      </dgm:t>
    </dgm:pt>
    <dgm:pt modelId="{C6DAAD52-CD24-4D11-97EB-4A7BDB197BFC}" type="pres">
      <dgm:prSet presAssocID="{BFBAE0F1-75C2-4ABE-9393-6CA513323F27}" presName="parTrans" presStyleLbl="sibTrans2D1" presStyleIdx="8" presStyleCnt="9"/>
      <dgm:spPr/>
      <dgm:t>
        <a:bodyPr/>
        <a:lstStyle/>
        <a:p>
          <a:endParaRPr lang="ru-RU"/>
        </a:p>
      </dgm:t>
    </dgm:pt>
    <dgm:pt modelId="{2897B057-512D-499B-8C03-1AB746B49338}" type="pres">
      <dgm:prSet presAssocID="{BFBAE0F1-75C2-4ABE-9393-6CA513323F27}" presName="connectorText" presStyleLbl="sibTrans2D1" presStyleIdx="8" presStyleCnt="9"/>
      <dgm:spPr/>
      <dgm:t>
        <a:bodyPr/>
        <a:lstStyle/>
        <a:p>
          <a:endParaRPr lang="ru-RU"/>
        </a:p>
      </dgm:t>
    </dgm:pt>
    <dgm:pt modelId="{1B6C62EF-87BD-445E-AF83-6C49FA663D49}" type="pres">
      <dgm:prSet presAssocID="{72E6200E-FC20-4C86-BDBA-DDEF01AA87EB}" presName="node" presStyleLbl="node1" presStyleIdx="8" presStyleCnt="9" custScaleX="199845" custScaleY="126421" custRadScaleRad="127521" custRadScaleInc="-48592">
        <dgm:presLayoutVars>
          <dgm:bulletEnabled val="1"/>
        </dgm:presLayoutVars>
      </dgm:prSet>
      <dgm:spPr/>
      <dgm:t>
        <a:bodyPr/>
        <a:lstStyle/>
        <a:p>
          <a:endParaRPr lang="ru-RU"/>
        </a:p>
      </dgm:t>
    </dgm:pt>
  </dgm:ptLst>
  <dgm:cxnLst>
    <dgm:cxn modelId="{C93199A4-2B2F-47B8-8F99-E8DE5BA89CEE}" type="presOf" srcId="{16134640-31E5-47F5-8428-58CDF7C8FC18}" destId="{40ABA25F-B9E4-4392-906F-1123177D9279}" srcOrd="0" destOrd="0" presId="urn:microsoft.com/office/officeart/2005/8/layout/radial5"/>
    <dgm:cxn modelId="{732FEA0A-5122-424B-BB1D-D44AEF58726F}" type="presOf" srcId="{976A5BDF-7724-46BC-AB49-DE1F3DEE7D44}" destId="{5134B7B4-8E53-42C7-BD34-234C445B99CA}" srcOrd="1" destOrd="0" presId="urn:microsoft.com/office/officeart/2005/8/layout/radial5"/>
    <dgm:cxn modelId="{45E711BE-879B-4863-A87A-BDEB60AB47BF}" type="presOf" srcId="{72E6200E-FC20-4C86-BDBA-DDEF01AA87EB}" destId="{1B6C62EF-87BD-445E-AF83-6C49FA663D49}" srcOrd="0" destOrd="0" presId="urn:microsoft.com/office/officeart/2005/8/layout/radial5"/>
    <dgm:cxn modelId="{64C884D2-3966-40EC-9A50-29952B09B4E6}" type="presOf" srcId="{EB72B970-6310-4F93-87E5-72178D2EAF64}" destId="{C10912B7-D515-4B42-B0A7-BE50943F981B}" srcOrd="0" destOrd="0" presId="urn:microsoft.com/office/officeart/2005/8/layout/radial5"/>
    <dgm:cxn modelId="{6ADA7DB0-14B6-41CE-9AA4-A214473810A6}" type="presOf" srcId="{F4F63B42-B0A8-4804-A6D5-FAE700ED82EE}" destId="{CD1AF9FC-986B-4ECD-9C89-B721E2D989E8}" srcOrd="0" destOrd="0" presId="urn:microsoft.com/office/officeart/2005/8/layout/radial5"/>
    <dgm:cxn modelId="{CB267E5D-FEFC-4364-A3C6-2360FDC3282A}" type="presOf" srcId="{16134640-31E5-47F5-8428-58CDF7C8FC18}" destId="{63BC3346-2105-4FCF-8895-77F4E46FAD32}" srcOrd="1" destOrd="0" presId="urn:microsoft.com/office/officeart/2005/8/layout/radial5"/>
    <dgm:cxn modelId="{77053BBE-52EA-4820-926C-33652FFE89F1}" type="presOf" srcId="{E94FFA1C-B37D-443D-85D4-4775FE0F11F0}" destId="{E8D464D9-1EAC-443C-BEA2-1A7FE509427D}" srcOrd="0" destOrd="0" presId="urn:microsoft.com/office/officeart/2005/8/layout/radial5"/>
    <dgm:cxn modelId="{E6DE777A-8D69-44CB-A74E-18C65BE037A2}" type="presOf" srcId="{32969456-5F9B-4988-BE86-FF5DBB40AE46}" destId="{36B2B3B9-52B3-45EE-9126-C41059EE58A5}" srcOrd="1" destOrd="0" presId="urn:microsoft.com/office/officeart/2005/8/layout/radial5"/>
    <dgm:cxn modelId="{83BF7C00-AB06-44C1-8A35-5970AE71529C}" type="presOf" srcId="{976A5BDF-7724-46BC-AB49-DE1F3DEE7D44}" destId="{2864CF81-CF8E-49E5-9A4D-7B91E022C378}" srcOrd="0" destOrd="0" presId="urn:microsoft.com/office/officeart/2005/8/layout/radial5"/>
    <dgm:cxn modelId="{2AA79CB6-C327-4C4C-8F48-9CA5598178F5}" type="presOf" srcId="{25EC8936-B429-4C3D-A185-FC04373C95DF}" destId="{E5538237-A867-44FE-B818-897BEAB0BB9D}" srcOrd="0" destOrd="0" presId="urn:microsoft.com/office/officeart/2005/8/layout/radial5"/>
    <dgm:cxn modelId="{2A71A599-2ECE-4A2F-8A4F-79646911497D}" srcId="{CC520BFD-7135-47D9-AEEE-050EED7DD96B}" destId="{72E6200E-FC20-4C86-BDBA-DDEF01AA87EB}" srcOrd="8" destOrd="0" parTransId="{BFBAE0F1-75C2-4ABE-9393-6CA513323F27}" sibTransId="{87F20BFB-1BF2-4BE4-AA06-3757CB78F683}"/>
    <dgm:cxn modelId="{972B2E26-B4C0-4DD1-A3F1-2792BE72B664}" srcId="{CC520BFD-7135-47D9-AEEE-050EED7DD96B}" destId="{B5B3DBA9-13E1-4506-A4C1-D29B567F4C3E}" srcOrd="7" destOrd="0" parTransId="{16134640-31E5-47F5-8428-58CDF7C8FC18}" sibTransId="{A3E5F892-2878-4C60-A232-44EF9266EE4B}"/>
    <dgm:cxn modelId="{11453C27-43BC-4937-A895-CC163E27FDAA}" type="presOf" srcId="{A2D59CC7-1AE7-4B51-987B-2B5B8FC0AE96}" destId="{578A0977-8598-4F15-B0EF-AC1BB86961E8}" srcOrd="0" destOrd="0" presId="urn:microsoft.com/office/officeart/2005/8/layout/radial5"/>
    <dgm:cxn modelId="{F4B9E5F8-1EFA-42DD-ADA5-849739FA761C}" type="presOf" srcId="{BFBAE0F1-75C2-4ABE-9393-6CA513323F27}" destId="{2897B057-512D-499B-8C03-1AB746B49338}" srcOrd="1" destOrd="0" presId="urn:microsoft.com/office/officeart/2005/8/layout/radial5"/>
    <dgm:cxn modelId="{FDD7BDBD-9E64-40D3-89A8-3F0DC57C6EAF}" type="presOf" srcId="{EB72B970-6310-4F93-87E5-72178D2EAF64}" destId="{933BABBE-67D1-4F6D-95C0-47E314F8FD19}" srcOrd="1" destOrd="0" presId="urn:microsoft.com/office/officeart/2005/8/layout/radial5"/>
    <dgm:cxn modelId="{93E9C74A-D971-40AB-A7BA-E55EBB0D7DC8}" type="presOf" srcId="{32969456-5F9B-4988-BE86-FF5DBB40AE46}" destId="{4BA85764-2A03-43AE-8BA8-2A4E223841D4}" srcOrd="0" destOrd="0" presId="urn:microsoft.com/office/officeart/2005/8/layout/radial5"/>
    <dgm:cxn modelId="{40F35338-D9BF-4770-977B-D0F334810AE5}" type="presOf" srcId="{BFBAE0F1-75C2-4ABE-9393-6CA513323F27}" destId="{C6DAAD52-CD24-4D11-97EB-4A7BDB197BFC}" srcOrd="0" destOrd="0" presId="urn:microsoft.com/office/officeart/2005/8/layout/radial5"/>
    <dgm:cxn modelId="{671320FD-8C52-426C-A54E-B512769DF1A4}" type="presOf" srcId="{DD28888B-0A32-4EA9-AC94-17BA4570DF6F}" destId="{F6CB17C1-6967-44AA-BBCC-B2DFBF4AF6FC}" srcOrd="0" destOrd="0" presId="urn:microsoft.com/office/officeart/2005/8/layout/radial5"/>
    <dgm:cxn modelId="{D7A1048B-4F41-4F4F-B3D3-6518F9BC5D09}" type="presOf" srcId="{62A5B833-C3F8-4803-B259-C95C46F6D0E4}" destId="{264D8762-0D6A-4B05-BCF7-A3EEB34538A2}" srcOrd="1" destOrd="0" presId="urn:microsoft.com/office/officeart/2005/8/layout/radial5"/>
    <dgm:cxn modelId="{88B11452-A188-41CF-9A0A-1F30306C6F57}" type="presOf" srcId="{BC7EAB52-98A8-444A-A662-A70D0B56ABE6}" destId="{7E3357E3-6B53-4A3D-ABEC-7F95BA79C33F}" srcOrd="1" destOrd="0" presId="urn:microsoft.com/office/officeart/2005/8/layout/radial5"/>
    <dgm:cxn modelId="{9033FD1B-3D2F-4D0B-A45F-5ED7944B5C19}" type="presOf" srcId="{E7F55C36-B3D2-4D93-BA6F-B53ED69B39C4}" destId="{D23336CE-6936-4F84-B8F1-70806CE474EA}" srcOrd="0" destOrd="0" presId="urn:microsoft.com/office/officeart/2005/8/layout/radial5"/>
    <dgm:cxn modelId="{C7996914-6072-409A-BDC9-025C7387F75C}" type="presOf" srcId="{79239972-737C-4B1F-873B-6CDA0B9FE8EB}" destId="{A437B111-7044-4D65-BBE6-5A35AE803203}" srcOrd="0" destOrd="0" presId="urn:microsoft.com/office/officeart/2005/8/layout/radial5"/>
    <dgm:cxn modelId="{3B05CF48-82B0-4402-97B4-D5E010D39CF9}" type="presOf" srcId="{40F315B2-876D-479E-A31C-ACF3C25DB2C1}" destId="{17043D7B-B6C3-4C35-A361-30F27BB2DDA7}" srcOrd="0" destOrd="0" presId="urn:microsoft.com/office/officeart/2005/8/layout/radial5"/>
    <dgm:cxn modelId="{CDC47B57-2E72-4E4B-BA38-83C780CFC6F2}" type="presOf" srcId="{CC520BFD-7135-47D9-AEEE-050EED7DD96B}" destId="{824122ED-0625-4A28-8972-30C510247E49}" srcOrd="0" destOrd="0" presId="urn:microsoft.com/office/officeart/2005/8/layout/radial5"/>
    <dgm:cxn modelId="{AAE70D29-512A-484E-AAA5-1EA4E0D7CEAE}" type="presOf" srcId="{5F79949E-7DC0-400C-880F-387A03DC9A1C}" destId="{8A96B21E-F140-4E5F-A692-90C9B96D234D}" srcOrd="1" destOrd="0" presId="urn:microsoft.com/office/officeart/2005/8/layout/radial5"/>
    <dgm:cxn modelId="{D486C144-D6BF-4ED4-A555-871755193F7E}" type="presOf" srcId="{5F79949E-7DC0-400C-880F-387A03DC9A1C}" destId="{B36199CC-74A7-4CB7-8A71-015E30AB7F5D}" srcOrd="0" destOrd="0" presId="urn:microsoft.com/office/officeart/2005/8/layout/radial5"/>
    <dgm:cxn modelId="{B90FDBFF-3BA0-423D-ACA6-E686A5EF418A}" type="presOf" srcId="{62A5B833-C3F8-4803-B259-C95C46F6D0E4}" destId="{5F9B3F6B-8FD5-40D3-8C33-9333CB6C408A}" srcOrd="0" destOrd="0" presId="urn:microsoft.com/office/officeart/2005/8/layout/radial5"/>
    <dgm:cxn modelId="{8C860EA3-ABAA-4ACC-9EA7-0B218B4ACB8B}" srcId="{CC520BFD-7135-47D9-AEEE-050EED7DD96B}" destId="{25EC8936-B429-4C3D-A185-FC04373C95DF}" srcOrd="0" destOrd="0" parTransId="{EB72B970-6310-4F93-87E5-72178D2EAF64}" sibTransId="{8E0A9DA0-B486-4118-A0B4-78FC4085BE97}"/>
    <dgm:cxn modelId="{D5CF6B39-0A8E-4119-9146-9F961C1EBC3D}" srcId="{CC520BFD-7135-47D9-AEEE-050EED7DD96B}" destId="{40F315B2-876D-479E-A31C-ACF3C25DB2C1}" srcOrd="3" destOrd="0" parTransId="{BC7EAB52-98A8-444A-A662-A70D0B56ABE6}" sibTransId="{6AB3AD5F-F880-42D8-B65A-CDA82F4C8352}"/>
    <dgm:cxn modelId="{4ACE9187-A2E9-44EF-ACC2-5059A14DF6D1}" srcId="{79239972-737C-4B1F-873B-6CDA0B9FE8EB}" destId="{CC520BFD-7135-47D9-AEEE-050EED7DD96B}" srcOrd="0" destOrd="0" parTransId="{0AF8E0B2-5E94-4BE5-91FF-C7EB842989F9}" sibTransId="{67256901-C7CC-4080-9780-33A56AC59541}"/>
    <dgm:cxn modelId="{48415C97-6158-476F-9103-245F61037087}" type="presOf" srcId="{84BD9838-5829-47E4-97DE-3C0406FEF104}" destId="{C333A009-3316-4A43-97FB-33491B410B3A}" srcOrd="1" destOrd="0" presId="urn:microsoft.com/office/officeart/2005/8/layout/radial5"/>
    <dgm:cxn modelId="{B5B3EDF6-6378-4F1F-9E82-7A95E3D88D5A}" srcId="{CC520BFD-7135-47D9-AEEE-050EED7DD96B}" destId="{A2D59CC7-1AE7-4B51-987B-2B5B8FC0AE96}" srcOrd="6" destOrd="0" parTransId="{62A5B833-C3F8-4803-B259-C95C46F6D0E4}" sibTransId="{E5764EE8-A5FD-4DE8-8927-48D5EBE86600}"/>
    <dgm:cxn modelId="{9C466060-6665-4A9D-8984-0FC30ABD5814}" srcId="{CC520BFD-7135-47D9-AEEE-050EED7DD96B}" destId="{F4F63B42-B0A8-4804-A6D5-FAE700ED82EE}" srcOrd="1" destOrd="0" parTransId="{32969456-5F9B-4988-BE86-FF5DBB40AE46}" sibTransId="{EF2B73A1-F76D-431C-A4BE-03B71C12F5E1}"/>
    <dgm:cxn modelId="{0201AAC4-58F3-4598-A88C-213D085B84F2}" srcId="{CC520BFD-7135-47D9-AEEE-050EED7DD96B}" destId="{DD28888B-0A32-4EA9-AC94-17BA4570DF6F}" srcOrd="2" destOrd="0" parTransId="{84BD9838-5829-47E4-97DE-3C0406FEF104}" sibTransId="{5AFBB64C-E6AA-4364-85C0-9D93E15FCA62}"/>
    <dgm:cxn modelId="{67F0AF85-C1D8-4F9B-91A3-27DD5E9E3B30}" type="presOf" srcId="{B5B3DBA9-13E1-4506-A4C1-D29B567F4C3E}" destId="{2F388C22-E797-4574-A017-7B9A42393EDE}" srcOrd="0" destOrd="0" presId="urn:microsoft.com/office/officeart/2005/8/layout/radial5"/>
    <dgm:cxn modelId="{178C7ED3-4154-4B34-BB72-A0E7B8FA73B6}" type="presOf" srcId="{84BD9838-5829-47E4-97DE-3C0406FEF104}" destId="{FCB13801-CE3F-4CD3-8F16-FF63A8D88D2B}" srcOrd="0" destOrd="0" presId="urn:microsoft.com/office/officeart/2005/8/layout/radial5"/>
    <dgm:cxn modelId="{BDA550AE-A7FE-4B6A-814D-C1D333671A84}" srcId="{CC520BFD-7135-47D9-AEEE-050EED7DD96B}" destId="{E7F55C36-B3D2-4D93-BA6F-B53ED69B39C4}" srcOrd="4" destOrd="0" parTransId="{976A5BDF-7724-46BC-AB49-DE1F3DEE7D44}" sibTransId="{170AC981-B86A-4559-BB08-7C63D083533F}"/>
    <dgm:cxn modelId="{C2B42079-24F2-43F1-A5CA-C330F454BFE0}" srcId="{CC520BFD-7135-47D9-AEEE-050EED7DD96B}" destId="{E94FFA1C-B37D-443D-85D4-4775FE0F11F0}" srcOrd="5" destOrd="0" parTransId="{5F79949E-7DC0-400C-880F-387A03DC9A1C}" sibTransId="{B40BAA42-435A-4C8C-89A5-F468F6ED50A0}"/>
    <dgm:cxn modelId="{5ABB8BA4-7C70-4287-9096-F9CE497ACA35}" type="presOf" srcId="{BC7EAB52-98A8-444A-A662-A70D0B56ABE6}" destId="{BCFDD269-E292-45AE-935B-976C8CD53D1E}" srcOrd="0" destOrd="0" presId="urn:microsoft.com/office/officeart/2005/8/layout/radial5"/>
    <dgm:cxn modelId="{E39C94FE-0339-405F-A8E5-0CC24360C6E9}" type="presParOf" srcId="{A437B111-7044-4D65-BBE6-5A35AE803203}" destId="{824122ED-0625-4A28-8972-30C510247E49}" srcOrd="0" destOrd="0" presId="urn:microsoft.com/office/officeart/2005/8/layout/radial5"/>
    <dgm:cxn modelId="{D6ABE798-350B-42DE-A270-EC77BBBA7BBD}" type="presParOf" srcId="{A437B111-7044-4D65-BBE6-5A35AE803203}" destId="{C10912B7-D515-4B42-B0A7-BE50943F981B}" srcOrd="1" destOrd="0" presId="urn:microsoft.com/office/officeart/2005/8/layout/radial5"/>
    <dgm:cxn modelId="{418DD734-4389-4511-83CA-E50435BE20F1}" type="presParOf" srcId="{C10912B7-D515-4B42-B0A7-BE50943F981B}" destId="{933BABBE-67D1-4F6D-95C0-47E314F8FD19}" srcOrd="0" destOrd="0" presId="urn:microsoft.com/office/officeart/2005/8/layout/radial5"/>
    <dgm:cxn modelId="{BB520E22-CB4C-4EC0-921F-3893EFF54524}" type="presParOf" srcId="{A437B111-7044-4D65-BBE6-5A35AE803203}" destId="{E5538237-A867-44FE-B818-897BEAB0BB9D}" srcOrd="2" destOrd="0" presId="urn:microsoft.com/office/officeart/2005/8/layout/radial5"/>
    <dgm:cxn modelId="{AB5F5449-77CD-4D32-BA78-ABE1A3456330}" type="presParOf" srcId="{A437B111-7044-4D65-BBE6-5A35AE803203}" destId="{4BA85764-2A03-43AE-8BA8-2A4E223841D4}" srcOrd="3" destOrd="0" presId="urn:microsoft.com/office/officeart/2005/8/layout/radial5"/>
    <dgm:cxn modelId="{81C8D422-7B35-48A7-9E9B-FB53AC9AFEC7}" type="presParOf" srcId="{4BA85764-2A03-43AE-8BA8-2A4E223841D4}" destId="{36B2B3B9-52B3-45EE-9126-C41059EE58A5}" srcOrd="0" destOrd="0" presId="urn:microsoft.com/office/officeart/2005/8/layout/radial5"/>
    <dgm:cxn modelId="{5FC580F4-E3B3-481C-B51D-8F60C33602B6}" type="presParOf" srcId="{A437B111-7044-4D65-BBE6-5A35AE803203}" destId="{CD1AF9FC-986B-4ECD-9C89-B721E2D989E8}" srcOrd="4" destOrd="0" presId="urn:microsoft.com/office/officeart/2005/8/layout/radial5"/>
    <dgm:cxn modelId="{67CB7F52-0B5D-4400-9101-013759A65B30}" type="presParOf" srcId="{A437B111-7044-4D65-BBE6-5A35AE803203}" destId="{FCB13801-CE3F-4CD3-8F16-FF63A8D88D2B}" srcOrd="5" destOrd="0" presId="urn:microsoft.com/office/officeart/2005/8/layout/radial5"/>
    <dgm:cxn modelId="{61E09B0B-C6AE-49AA-8068-5D0AE5E99FAF}" type="presParOf" srcId="{FCB13801-CE3F-4CD3-8F16-FF63A8D88D2B}" destId="{C333A009-3316-4A43-97FB-33491B410B3A}" srcOrd="0" destOrd="0" presId="urn:microsoft.com/office/officeart/2005/8/layout/radial5"/>
    <dgm:cxn modelId="{EB0B8923-4EAE-41D2-9EF3-721972AA14B6}" type="presParOf" srcId="{A437B111-7044-4D65-BBE6-5A35AE803203}" destId="{F6CB17C1-6967-44AA-BBCC-B2DFBF4AF6FC}" srcOrd="6" destOrd="0" presId="urn:microsoft.com/office/officeart/2005/8/layout/radial5"/>
    <dgm:cxn modelId="{C318FDC2-EE55-4D0B-AE0C-457D014CD020}" type="presParOf" srcId="{A437B111-7044-4D65-BBE6-5A35AE803203}" destId="{BCFDD269-E292-45AE-935B-976C8CD53D1E}" srcOrd="7" destOrd="0" presId="urn:microsoft.com/office/officeart/2005/8/layout/radial5"/>
    <dgm:cxn modelId="{15CBD2AA-C819-4887-8EE3-C571E73AB139}" type="presParOf" srcId="{BCFDD269-E292-45AE-935B-976C8CD53D1E}" destId="{7E3357E3-6B53-4A3D-ABEC-7F95BA79C33F}" srcOrd="0" destOrd="0" presId="urn:microsoft.com/office/officeart/2005/8/layout/radial5"/>
    <dgm:cxn modelId="{CCC8F385-C918-44D0-82DA-D4895398CC8D}" type="presParOf" srcId="{A437B111-7044-4D65-BBE6-5A35AE803203}" destId="{17043D7B-B6C3-4C35-A361-30F27BB2DDA7}" srcOrd="8" destOrd="0" presId="urn:microsoft.com/office/officeart/2005/8/layout/radial5"/>
    <dgm:cxn modelId="{1E17B62B-18D9-4EB9-BB3E-1A2655BCAEE0}" type="presParOf" srcId="{A437B111-7044-4D65-BBE6-5A35AE803203}" destId="{2864CF81-CF8E-49E5-9A4D-7B91E022C378}" srcOrd="9" destOrd="0" presId="urn:microsoft.com/office/officeart/2005/8/layout/radial5"/>
    <dgm:cxn modelId="{8307C9EC-4042-4024-8AE3-0D40FB437781}" type="presParOf" srcId="{2864CF81-CF8E-49E5-9A4D-7B91E022C378}" destId="{5134B7B4-8E53-42C7-BD34-234C445B99CA}" srcOrd="0" destOrd="0" presId="urn:microsoft.com/office/officeart/2005/8/layout/radial5"/>
    <dgm:cxn modelId="{645F6506-9494-4222-A69B-610E4ECF66CD}" type="presParOf" srcId="{A437B111-7044-4D65-BBE6-5A35AE803203}" destId="{D23336CE-6936-4F84-B8F1-70806CE474EA}" srcOrd="10" destOrd="0" presId="urn:microsoft.com/office/officeart/2005/8/layout/radial5"/>
    <dgm:cxn modelId="{4EE50A37-9B41-4549-808B-FD9018AE28E2}" type="presParOf" srcId="{A437B111-7044-4D65-BBE6-5A35AE803203}" destId="{B36199CC-74A7-4CB7-8A71-015E30AB7F5D}" srcOrd="11" destOrd="0" presId="urn:microsoft.com/office/officeart/2005/8/layout/radial5"/>
    <dgm:cxn modelId="{CC862F0F-C635-4153-829D-BF4631867EA2}" type="presParOf" srcId="{B36199CC-74A7-4CB7-8A71-015E30AB7F5D}" destId="{8A96B21E-F140-4E5F-A692-90C9B96D234D}" srcOrd="0" destOrd="0" presId="urn:microsoft.com/office/officeart/2005/8/layout/radial5"/>
    <dgm:cxn modelId="{142BF3C3-9D49-48BE-9E5D-C39127606775}" type="presParOf" srcId="{A437B111-7044-4D65-BBE6-5A35AE803203}" destId="{E8D464D9-1EAC-443C-BEA2-1A7FE509427D}" srcOrd="12" destOrd="0" presId="urn:microsoft.com/office/officeart/2005/8/layout/radial5"/>
    <dgm:cxn modelId="{5D362C20-FD45-4AFB-8453-771DAC370AF0}" type="presParOf" srcId="{A437B111-7044-4D65-BBE6-5A35AE803203}" destId="{5F9B3F6B-8FD5-40D3-8C33-9333CB6C408A}" srcOrd="13" destOrd="0" presId="urn:microsoft.com/office/officeart/2005/8/layout/radial5"/>
    <dgm:cxn modelId="{A8695524-87B0-493A-9E3A-301D38584BDA}" type="presParOf" srcId="{5F9B3F6B-8FD5-40D3-8C33-9333CB6C408A}" destId="{264D8762-0D6A-4B05-BCF7-A3EEB34538A2}" srcOrd="0" destOrd="0" presId="urn:microsoft.com/office/officeart/2005/8/layout/radial5"/>
    <dgm:cxn modelId="{8DDEAC80-A8D6-4F4A-B497-4920B5C38F77}" type="presParOf" srcId="{A437B111-7044-4D65-BBE6-5A35AE803203}" destId="{578A0977-8598-4F15-B0EF-AC1BB86961E8}" srcOrd="14" destOrd="0" presId="urn:microsoft.com/office/officeart/2005/8/layout/radial5"/>
    <dgm:cxn modelId="{704BB946-3B13-4616-88CF-70733155664E}" type="presParOf" srcId="{A437B111-7044-4D65-BBE6-5A35AE803203}" destId="{40ABA25F-B9E4-4392-906F-1123177D9279}" srcOrd="15" destOrd="0" presId="urn:microsoft.com/office/officeart/2005/8/layout/radial5"/>
    <dgm:cxn modelId="{AC6283BF-DD4B-44E7-A3B6-2AAA7D939D38}" type="presParOf" srcId="{40ABA25F-B9E4-4392-906F-1123177D9279}" destId="{63BC3346-2105-4FCF-8895-77F4E46FAD32}" srcOrd="0" destOrd="0" presId="urn:microsoft.com/office/officeart/2005/8/layout/radial5"/>
    <dgm:cxn modelId="{1B1E8148-C582-4021-9F31-335A542ED9A3}" type="presParOf" srcId="{A437B111-7044-4D65-BBE6-5A35AE803203}" destId="{2F388C22-E797-4574-A017-7B9A42393EDE}" srcOrd="16" destOrd="0" presId="urn:microsoft.com/office/officeart/2005/8/layout/radial5"/>
    <dgm:cxn modelId="{D6356310-024E-4C34-9DD5-17D66A965230}" type="presParOf" srcId="{A437B111-7044-4D65-BBE6-5A35AE803203}" destId="{C6DAAD52-CD24-4D11-97EB-4A7BDB197BFC}" srcOrd="17" destOrd="0" presId="urn:microsoft.com/office/officeart/2005/8/layout/radial5"/>
    <dgm:cxn modelId="{48F5FBB6-1EA8-48BE-BC5D-E13999ECBB72}" type="presParOf" srcId="{C6DAAD52-CD24-4D11-97EB-4A7BDB197BFC}" destId="{2897B057-512D-499B-8C03-1AB746B49338}" srcOrd="0" destOrd="0" presId="urn:microsoft.com/office/officeart/2005/8/layout/radial5"/>
    <dgm:cxn modelId="{B15AF512-5EFF-424A-ABEE-6726A98DC193}" type="presParOf" srcId="{A437B111-7044-4D65-BBE6-5A35AE803203}" destId="{1B6C62EF-87BD-445E-AF83-6C49FA663D49}" srcOrd="1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CEC06AE-6EAB-4AB4-9788-7BD335A02294}" type="doc">
      <dgm:prSet loTypeId="urn:microsoft.com/office/officeart/2005/8/layout/orgChart1" loCatId="hierarchy" qsTypeId="urn:microsoft.com/office/officeart/2005/8/quickstyle/3d3" qsCatId="3D" csTypeId="urn:microsoft.com/office/officeart/2005/8/colors/accent3_2" csCatId="accent3" phldr="1"/>
      <dgm:spPr/>
      <dgm:t>
        <a:bodyPr/>
        <a:lstStyle/>
        <a:p>
          <a:endParaRPr lang="ru-RU"/>
        </a:p>
      </dgm:t>
    </dgm:pt>
    <dgm:pt modelId="{1C8DAACF-B523-41D3-ACB3-C7B91F3D2D9A}">
      <dgm:prSet phldrT="[Текст]" custT="1"/>
      <dgm:spPr/>
      <dgm:t>
        <a:bodyPr/>
        <a:lstStyle/>
        <a:p>
          <a:r>
            <a:rPr lang="uz-Cyrl-UZ" sz="1800" b="1" dirty="0" smtClean="0">
              <a:effectLst>
                <a:outerShdw blurRad="38100" dist="38100" dir="2700000" algn="tl">
                  <a:srgbClr val="000000">
                    <a:alpha val="43137"/>
                  </a:srgbClr>
                </a:outerShdw>
              </a:effectLst>
            </a:rPr>
            <a:t>O`YINCHOQ BOLALARDA </a:t>
          </a:r>
          <a:endParaRPr lang="ru-RU" b="1" dirty="0">
            <a:effectLst>
              <a:outerShdw blurRad="38100" dist="38100" dir="2700000" algn="tl">
                <a:srgbClr val="000000">
                  <a:alpha val="43137"/>
                </a:srgbClr>
              </a:outerShdw>
            </a:effectLst>
          </a:endParaRPr>
        </a:p>
      </dgm:t>
    </dgm:pt>
    <dgm:pt modelId="{795B928E-2171-4810-89F5-39816967CDD9}" type="parTrans" cxnId="{E0CF6741-73EC-4C5E-9F04-3834981C2B24}">
      <dgm:prSet/>
      <dgm:spPr/>
      <dgm:t>
        <a:bodyPr/>
        <a:lstStyle/>
        <a:p>
          <a:endParaRPr lang="ru-RU"/>
        </a:p>
      </dgm:t>
    </dgm:pt>
    <dgm:pt modelId="{B996E5E9-83F1-40B2-9903-CDC1973EC716}" type="sibTrans" cxnId="{E0CF6741-73EC-4C5E-9F04-3834981C2B24}">
      <dgm:prSet/>
      <dgm:spPr/>
      <dgm:t>
        <a:bodyPr/>
        <a:lstStyle/>
        <a:p>
          <a:endParaRPr lang="ru-RU"/>
        </a:p>
      </dgm:t>
    </dgm:pt>
    <dgm:pt modelId="{C69CE760-F75F-43B9-8502-5F3756BDE455}">
      <dgm:prSet phldrT="[Текст]" custT="1"/>
      <dgm:spPr/>
      <dgm:t>
        <a:bodyPr/>
        <a:lstStyle/>
        <a:p>
          <a:r>
            <a:rPr lang="uz-Cyrl-UZ" sz="1600" dirty="0" smtClean="0"/>
            <a:t>ma’naviy-axloqiy tuyg‘ularni (mehribonlik, avaylash, e’tiborlik) shakllantiradi</a:t>
          </a:r>
          <a:endParaRPr lang="ru-RU" sz="1600" dirty="0"/>
        </a:p>
      </dgm:t>
    </dgm:pt>
    <dgm:pt modelId="{0870E406-C52D-43E9-89EA-DA9976281731}" type="parTrans" cxnId="{5F5401D0-2BFE-4310-B4D7-A388253FBE52}">
      <dgm:prSet/>
      <dgm:spPr/>
      <dgm:t>
        <a:bodyPr/>
        <a:lstStyle/>
        <a:p>
          <a:endParaRPr lang="ru-RU"/>
        </a:p>
      </dgm:t>
    </dgm:pt>
    <dgm:pt modelId="{064F8D9E-A653-4AB3-A299-524C318D42BE}" type="sibTrans" cxnId="{5F5401D0-2BFE-4310-B4D7-A388253FBE52}">
      <dgm:prSet/>
      <dgm:spPr/>
      <dgm:t>
        <a:bodyPr/>
        <a:lstStyle/>
        <a:p>
          <a:endParaRPr lang="ru-RU"/>
        </a:p>
      </dgm:t>
    </dgm:pt>
    <dgm:pt modelId="{4629A749-0837-42F6-9340-4D4EBE674525}">
      <dgm:prSet phldrT="[Текст]" custT="1"/>
      <dgm:spPr/>
      <dgm:t>
        <a:bodyPr/>
        <a:lstStyle/>
        <a:p>
          <a:r>
            <a:rPr lang="uz-Cyrl-UZ" sz="1600" dirty="0" smtClean="0"/>
            <a:t>atrof muhitga ijobiy munosabatni uyg‘otadi</a:t>
          </a:r>
          <a:endParaRPr lang="ru-RU" sz="1600" dirty="0"/>
        </a:p>
      </dgm:t>
    </dgm:pt>
    <dgm:pt modelId="{AA3322AB-3312-458D-ACA4-0957243A6837}" type="parTrans" cxnId="{269E72CE-0B6D-4F6B-8FF9-76355DAD6E90}">
      <dgm:prSet/>
      <dgm:spPr/>
      <dgm:t>
        <a:bodyPr/>
        <a:lstStyle/>
        <a:p>
          <a:endParaRPr lang="ru-RU"/>
        </a:p>
      </dgm:t>
    </dgm:pt>
    <dgm:pt modelId="{C2ED64B4-5B69-4DCD-AE13-1CEFED41229C}" type="sibTrans" cxnId="{269E72CE-0B6D-4F6B-8FF9-76355DAD6E90}">
      <dgm:prSet/>
      <dgm:spPr/>
      <dgm:t>
        <a:bodyPr/>
        <a:lstStyle/>
        <a:p>
          <a:endParaRPr lang="ru-RU"/>
        </a:p>
      </dgm:t>
    </dgm:pt>
    <dgm:pt modelId="{89B4E5D3-EAEE-4B1B-9D66-245201F62A92}" type="pres">
      <dgm:prSet presAssocID="{DCEC06AE-6EAB-4AB4-9788-7BD335A02294}" presName="hierChild1" presStyleCnt="0">
        <dgm:presLayoutVars>
          <dgm:orgChart val="1"/>
          <dgm:chPref val="1"/>
          <dgm:dir/>
          <dgm:animOne val="branch"/>
          <dgm:animLvl val="lvl"/>
          <dgm:resizeHandles/>
        </dgm:presLayoutVars>
      </dgm:prSet>
      <dgm:spPr/>
      <dgm:t>
        <a:bodyPr/>
        <a:lstStyle/>
        <a:p>
          <a:endParaRPr lang="ru-RU"/>
        </a:p>
      </dgm:t>
    </dgm:pt>
    <dgm:pt modelId="{10AC76E2-4A15-4252-B04D-7FE21C26D54E}" type="pres">
      <dgm:prSet presAssocID="{1C8DAACF-B523-41D3-ACB3-C7B91F3D2D9A}" presName="hierRoot1" presStyleCnt="0">
        <dgm:presLayoutVars>
          <dgm:hierBranch val="init"/>
        </dgm:presLayoutVars>
      </dgm:prSet>
      <dgm:spPr/>
    </dgm:pt>
    <dgm:pt modelId="{DC9015F4-BD03-4DF7-A3E9-631E920BCD29}" type="pres">
      <dgm:prSet presAssocID="{1C8DAACF-B523-41D3-ACB3-C7B91F3D2D9A}" presName="rootComposite1" presStyleCnt="0"/>
      <dgm:spPr/>
    </dgm:pt>
    <dgm:pt modelId="{4A4EDB8F-82FC-4695-9F03-2C2D3F48F30C}" type="pres">
      <dgm:prSet presAssocID="{1C8DAACF-B523-41D3-ACB3-C7B91F3D2D9A}" presName="rootText1" presStyleLbl="node0" presStyleIdx="0" presStyleCnt="1" custScaleX="165407">
        <dgm:presLayoutVars>
          <dgm:chPref val="3"/>
        </dgm:presLayoutVars>
      </dgm:prSet>
      <dgm:spPr/>
      <dgm:t>
        <a:bodyPr/>
        <a:lstStyle/>
        <a:p>
          <a:endParaRPr lang="ru-RU"/>
        </a:p>
      </dgm:t>
    </dgm:pt>
    <dgm:pt modelId="{BFEE4C23-C13A-40E7-B16A-99E7EF62A7E7}" type="pres">
      <dgm:prSet presAssocID="{1C8DAACF-B523-41D3-ACB3-C7B91F3D2D9A}" presName="rootConnector1" presStyleLbl="node1" presStyleIdx="0" presStyleCnt="0"/>
      <dgm:spPr/>
      <dgm:t>
        <a:bodyPr/>
        <a:lstStyle/>
        <a:p>
          <a:endParaRPr lang="ru-RU"/>
        </a:p>
      </dgm:t>
    </dgm:pt>
    <dgm:pt modelId="{8F791A3A-1664-498D-8738-AEC338118D3A}" type="pres">
      <dgm:prSet presAssocID="{1C8DAACF-B523-41D3-ACB3-C7B91F3D2D9A}" presName="hierChild2" presStyleCnt="0"/>
      <dgm:spPr/>
    </dgm:pt>
    <dgm:pt modelId="{86449353-D9B0-4BD2-B4FF-C72CE0C67CAE}" type="pres">
      <dgm:prSet presAssocID="{0870E406-C52D-43E9-89EA-DA9976281731}" presName="Name37" presStyleLbl="parChTrans1D2" presStyleIdx="0" presStyleCnt="2"/>
      <dgm:spPr/>
      <dgm:t>
        <a:bodyPr/>
        <a:lstStyle/>
        <a:p>
          <a:endParaRPr lang="ru-RU"/>
        </a:p>
      </dgm:t>
    </dgm:pt>
    <dgm:pt modelId="{94EC5DBA-02EC-4742-9B46-5B8A89CDBDC2}" type="pres">
      <dgm:prSet presAssocID="{C69CE760-F75F-43B9-8502-5F3756BDE455}" presName="hierRoot2" presStyleCnt="0">
        <dgm:presLayoutVars>
          <dgm:hierBranch val="init"/>
        </dgm:presLayoutVars>
      </dgm:prSet>
      <dgm:spPr/>
    </dgm:pt>
    <dgm:pt modelId="{61841021-C5F3-4235-9EE5-F930CABB1186}" type="pres">
      <dgm:prSet presAssocID="{C69CE760-F75F-43B9-8502-5F3756BDE455}" presName="rootComposite" presStyleCnt="0"/>
      <dgm:spPr/>
    </dgm:pt>
    <dgm:pt modelId="{F95CE753-6E31-4C66-968E-6ED0CFA98DCE}" type="pres">
      <dgm:prSet presAssocID="{C69CE760-F75F-43B9-8502-5F3756BDE455}" presName="rootText" presStyleLbl="node2" presStyleIdx="0" presStyleCnt="2" custScaleX="165407">
        <dgm:presLayoutVars>
          <dgm:chPref val="3"/>
        </dgm:presLayoutVars>
      </dgm:prSet>
      <dgm:spPr/>
      <dgm:t>
        <a:bodyPr/>
        <a:lstStyle/>
        <a:p>
          <a:endParaRPr lang="ru-RU"/>
        </a:p>
      </dgm:t>
    </dgm:pt>
    <dgm:pt modelId="{3AC21A1D-3318-477A-A7C3-B89808C70C46}" type="pres">
      <dgm:prSet presAssocID="{C69CE760-F75F-43B9-8502-5F3756BDE455}" presName="rootConnector" presStyleLbl="node2" presStyleIdx="0" presStyleCnt="2"/>
      <dgm:spPr/>
      <dgm:t>
        <a:bodyPr/>
        <a:lstStyle/>
        <a:p>
          <a:endParaRPr lang="ru-RU"/>
        </a:p>
      </dgm:t>
    </dgm:pt>
    <dgm:pt modelId="{648A61B7-87D6-40AD-8C1A-8AAC7E51F5FA}" type="pres">
      <dgm:prSet presAssocID="{C69CE760-F75F-43B9-8502-5F3756BDE455}" presName="hierChild4" presStyleCnt="0"/>
      <dgm:spPr/>
    </dgm:pt>
    <dgm:pt modelId="{EA73DC13-F78B-49F0-AC02-5F55C5EADE78}" type="pres">
      <dgm:prSet presAssocID="{C69CE760-F75F-43B9-8502-5F3756BDE455}" presName="hierChild5" presStyleCnt="0"/>
      <dgm:spPr/>
    </dgm:pt>
    <dgm:pt modelId="{FC52E04D-6353-4445-834B-2E3E51659DEE}" type="pres">
      <dgm:prSet presAssocID="{AA3322AB-3312-458D-ACA4-0957243A6837}" presName="Name37" presStyleLbl="parChTrans1D2" presStyleIdx="1" presStyleCnt="2"/>
      <dgm:spPr/>
      <dgm:t>
        <a:bodyPr/>
        <a:lstStyle/>
        <a:p>
          <a:endParaRPr lang="ru-RU"/>
        </a:p>
      </dgm:t>
    </dgm:pt>
    <dgm:pt modelId="{25A8FE73-DA4D-4134-B7B3-A9711FA98E45}" type="pres">
      <dgm:prSet presAssocID="{4629A749-0837-42F6-9340-4D4EBE674525}" presName="hierRoot2" presStyleCnt="0">
        <dgm:presLayoutVars>
          <dgm:hierBranch val="init"/>
        </dgm:presLayoutVars>
      </dgm:prSet>
      <dgm:spPr/>
    </dgm:pt>
    <dgm:pt modelId="{C03C00DA-C91F-4DC8-A989-1130E256F946}" type="pres">
      <dgm:prSet presAssocID="{4629A749-0837-42F6-9340-4D4EBE674525}" presName="rootComposite" presStyleCnt="0"/>
      <dgm:spPr/>
    </dgm:pt>
    <dgm:pt modelId="{9D8AA553-8B84-4F59-95B5-8AAE99B85CE3}" type="pres">
      <dgm:prSet presAssocID="{4629A749-0837-42F6-9340-4D4EBE674525}" presName="rootText" presStyleLbl="node2" presStyleIdx="1" presStyleCnt="2" custScaleX="165407">
        <dgm:presLayoutVars>
          <dgm:chPref val="3"/>
        </dgm:presLayoutVars>
      </dgm:prSet>
      <dgm:spPr/>
      <dgm:t>
        <a:bodyPr/>
        <a:lstStyle/>
        <a:p>
          <a:endParaRPr lang="ru-RU"/>
        </a:p>
      </dgm:t>
    </dgm:pt>
    <dgm:pt modelId="{20E51F02-8072-4809-A5F8-7F1FFDD4BD79}" type="pres">
      <dgm:prSet presAssocID="{4629A749-0837-42F6-9340-4D4EBE674525}" presName="rootConnector" presStyleLbl="node2" presStyleIdx="1" presStyleCnt="2"/>
      <dgm:spPr/>
      <dgm:t>
        <a:bodyPr/>
        <a:lstStyle/>
        <a:p>
          <a:endParaRPr lang="ru-RU"/>
        </a:p>
      </dgm:t>
    </dgm:pt>
    <dgm:pt modelId="{52B35975-CBF3-43EB-8D5C-7EB88C88A3EF}" type="pres">
      <dgm:prSet presAssocID="{4629A749-0837-42F6-9340-4D4EBE674525}" presName="hierChild4" presStyleCnt="0"/>
      <dgm:spPr/>
    </dgm:pt>
    <dgm:pt modelId="{73876BDB-C201-4CA3-B024-6185D7214C02}" type="pres">
      <dgm:prSet presAssocID="{4629A749-0837-42F6-9340-4D4EBE674525}" presName="hierChild5" presStyleCnt="0"/>
      <dgm:spPr/>
    </dgm:pt>
    <dgm:pt modelId="{9B91D704-782C-4A76-91EA-CFE42832A52F}" type="pres">
      <dgm:prSet presAssocID="{1C8DAACF-B523-41D3-ACB3-C7B91F3D2D9A}" presName="hierChild3" presStyleCnt="0"/>
      <dgm:spPr/>
    </dgm:pt>
  </dgm:ptLst>
  <dgm:cxnLst>
    <dgm:cxn modelId="{269E72CE-0B6D-4F6B-8FF9-76355DAD6E90}" srcId="{1C8DAACF-B523-41D3-ACB3-C7B91F3D2D9A}" destId="{4629A749-0837-42F6-9340-4D4EBE674525}" srcOrd="1" destOrd="0" parTransId="{AA3322AB-3312-458D-ACA4-0957243A6837}" sibTransId="{C2ED64B4-5B69-4DCD-AE13-1CEFED41229C}"/>
    <dgm:cxn modelId="{E0CF6741-73EC-4C5E-9F04-3834981C2B24}" srcId="{DCEC06AE-6EAB-4AB4-9788-7BD335A02294}" destId="{1C8DAACF-B523-41D3-ACB3-C7B91F3D2D9A}" srcOrd="0" destOrd="0" parTransId="{795B928E-2171-4810-89F5-39816967CDD9}" sibTransId="{B996E5E9-83F1-40B2-9903-CDC1973EC716}"/>
    <dgm:cxn modelId="{62110E9E-8234-43D8-9A33-852C8318CE75}" type="presOf" srcId="{C69CE760-F75F-43B9-8502-5F3756BDE455}" destId="{3AC21A1D-3318-477A-A7C3-B89808C70C46}" srcOrd="1" destOrd="0" presId="urn:microsoft.com/office/officeart/2005/8/layout/orgChart1"/>
    <dgm:cxn modelId="{2FEC9B67-93CF-4D76-BB82-CF6A57E3A6AD}" type="presOf" srcId="{4629A749-0837-42F6-9340-4D4EBE674525}" destId="{20E51F02-8072-4809-A5F8-7F1FFDD4BD79}" srcOrd="1" destOrd="0" presId="urn:microsoft.com/office/officeart/2005/8/layout/orgChart1"/>
    <dgm:cxn modelId="{E2BE44D5-DC6D-4E8B-8C85-4582C252111A}" type="presOf" srcId="{AA3322AB-3312-458D-ACA4-0957243A6837}" destId="{FC52E04D-6353-4445-834B-2E3E51659DEE}" srcOrd="0" destOrd="0" presId="urn:microsoft.com/office/officeart/2005/8/layout/orgChart1"/>
    <dgm:cxn modelId="{75D0982C-56F2-44E1-81E7-FAB1A588979F}" type="presOf" srcId="{1C8DAACF-B523-41D3-ACB3-C7B91F3D2D9A}" destId="{4A4EDB8F-82FC-4695-9F03-2C2D3F48F30C}" srcOrd="0" destOrd="0" presId="urn:microsoft.com/office/officeart/2005/8/layout/orgChart1"/>
    <dgm:cxn modelId="{129A2767-D2D7-413C-9EA1-847DBA3678BF}" type="presOf" srcId="{0870E406-C52D-43E9-89EA-DA9976281731}" destId="{86449353-D9B0-4BD2-B4FF-C72CE0C67CAE}" srcOrd="0" destOrd="0" presId="urn:microsoft.com/office/officeart/2005/8/layout/orgChart1"/>
    <dgm:cxn modelId="{60E3823C-8C8F-414B-BFA9-471A1A6BA2E9}" type="presOf" srcId="{4629A749-0837-42F6-9340-4D4EBE674525}" destId="{9D8AA553-8B84-4F59-95B5-8AAE99B85CE3}" srcOrd="0" destOrd="0" presId="urn:microsoft.com/office/officeart/2005/8/layout/orgChart1"/>
    <dgm:cxn modelId="{0806D315-9856-4D48-B1FF-B817A1D89310}" type="presOf" srcId="{C69CE760-F75F-43B9-8502-5F3756BDE455}" destId="{F95CE753-6E31-4C66-968E-6ED0CFA98DCE}" srcOrd="0" destOrd="0" presId="urn:microsoft.com/office/officeart/2005/8/layout/orgChart1"/>
    <dgm:cxn modelId="{C6E9172B-37F2-48F3-8C4B-D3612EC2A70A}" type="presOf" srcId="{DCEC06AE-6EAB-4AB4-9788-7BD335A02294}" destId="{89B4E5D3-EAEE-4B1B-9D66-245201F62A92}" srcOrd="0" destOrd="0" presId="urn:microsoft.com/office/officeart/2005/8/layout/orgChart1"/>
    <dgm:cxn modelId="{F852D25C-8539-4DEF-983E-FB16D52E87A3}" type="presOf" srcId="{1C8DAACF-B523-41D3-ACB3-C7B91F3D2D9A}" destId="{BFEE4C23-C13A-40E7-B16A-99E7EF62A7E7}" srcOrd="1" destOrd="0" presId="urn:microsoft.com/office/officeart/2005/8/layout/orgChart1"/>
    <dgm:cxn modelId="{5F5401D0-2BFE-4310-B4D7-A388253FBE52}" srcId="{1C8DAACF-B523-41D3-ACB3-C7B91F3D2D9A}" destId="{C69CE760-F75F-43B9-8502-5F3756BDE455}" srcOrd="0" destOrd="0" parTransId="{0870E406-C52D-43E9-89EA-DA9976281731}" sibTransId="{064F8D9E-A653-4AB3-A299-524C318D42BE}"/>
    <dgm:cxn modelId="{FD01FD85-B046-4715-95CA-49697CDCCC18}" type="presParOf" srcId="{89B4E5D3-EAEE-4B1B-9D66-245201F62A92}" destId="{10AC76E2-4A15-4252-B04D-7FE21C26D54E}" srcOrd="0" destOrd="0" presId="urn:microsoft.com/office/officeart/2005/8/layout/orgChart1"/>
    <dgm:cxn modelId="{B8A10CE1-BA2D-44C4-A7ED-4C42954B96AB}" type="presParOf" srcId="{10AC76E2-4A15-4252-B04D-7FE21C26D54E}" destId="{DC9015F4-BD03-4DF7-A3E9-631E920BCD29}" srcOrd="0" destOrd="0" presId="urn:microsoft.com/office/officeart/2005/8/layout/orgChart1"/>
    <dgm:cxn modelId="{C659308F-ADB7-471D-92FD-38C7879572A8}" type="presParOf" srcId="{DC9015F4-BD03-4DF7-A3E9-631E920BCD29}" destId="{4A4EDB8F-82FC-4695-9F03-2C2D3F48F30C}" srcOrd="0" destOrd="0" presId="urn:microsoft.com/office/officeart/2005/8/layout/orgChart1"/>
    <dgm:cxn modelId="{D3B6F256-4F53-453F-8F3B-983612F46279}" type="presParOf" srcId="{DC9015F4-BD03-4DF7-A3E9-631E920BCD29}" destId="{BFEE4C23-C13A-40E7-B16A-99E7EF62A7E7}" srcOrd="1" destOrd="0" presId="urn:microsoft.com/office/officeart/2005/8/layout/orgChart1"/>
    <dgm:cxn modelId="{3BA8595F-AB7D-4942-A6A2-A9554FD4204E}" type="presParOf" srcId="{10AC76E2-4A15-4252-B04D-7FE21C26D54E}" destId="{8F791A3A-1664-498D-8738-AEC338118D3A}" srcOrd="1" destOrd="0" presId="urn:microsoft.com/office/officeart/2005/8/layout/orgChart1"/>
    <dgm:cxn modelId="{41E132E7-E537-47FF-B96B-0647E0F3D81E}" type="presParOf" srcId="{8F791A3A-1664-498D-8738-AEC338118D3A}" destId="{86449353-D9B0-4BD2-B4FF-C72CE0C67CAE}" srcOrd="0" destOrd="0" presId="urn:microsoft.com/office/officeart/2005/8/layout/orgChart1"/>
    <dgm:cxn modelId="{625540FC-3F38-49AF-82FF-F3CA051E3F11}" type="presParOf" srcId="{8F791A3A-1664-498D-8738-AEC338118D3A}" destId="{94EC5DBA-02EC-4742-9B46-5B8A89CDBDC2}" srcOrd="1" destOrd="0" presId="urn:microsoft.com/office/officeart/2005/8/layout/orgChart1"/>
    <dgm:cxn modelId="{BCA9213B-BBB5-4B19-AD84-F41722C6F9F6}" type="presParOf" srcId="{94EC5DBA-02EC-4742-9B46-5B8A89CDBDC2}" destId="{61841021-C5F3-4235-9EE5-F930CABB1186}" srcOrd="0" destOrd="0" presId="urn:microsoft.com/office/officeart/2005/8/layout/orgChart1"/>
    <dgm:cxn modelId="{335CE0A1-07E1-458D-9A4D-46D0DB13DB0B}" type="presParOf" srcId="{61841021-C5F3-4235-9EE5-F930CABB1186}" destId="{F95CE753-6E31-4C66-968E-6ED0CFA98DCE}" srcOrd="0" destOrd="0" presId="urn:microsoft.com/office/officeart/2005/8/layout/orgChart1"/>
    <dgm:cxn modelId="{EB99AA5B-3BC2-48B8-B712-394DEEEE648F}" type="presParOf" srcId="{61841021-C5F3-4235-9EE5-F930CABB1186}" destId="{3AC21A1D-3318-477A-A7C3-B89808C70C46}" srcOrd="1" destOrd="0" presId="urn:microsoft.com/office/officeart/2005/8/layout/orgChart1"/>
    <dgm:cxn modelId="{BB80487B-68FF-4E7C-AF90-E29A5B296DA6}" type="presParOf" srcId="{94EC5DBA-02EC-4742-9B46-5B8A89CDBDC2}" destId="{648A61B7-87D6-40AD-8C1A-8AAC7E51F5FA}" srcOrd="1" destOrd="0" presId="urn:microsoft.com/office/officeart/2005/8/layout/orgChart1"/>
    <dgm:cxn modelId="{679B032C-400D-4B3F-9CB6-0CBF376F73CF}" type="presParOf" srcId="{94EC5DBA-02EC-4742-9B46-5B8A89CDBDC2}" destId="{EA73DC13-F78B-49F0-AC02-5F55C5EADE78}" srcOrd="2" destOrd="0" presId="urn:microsoft.com/office/officeart/2005/8/layout/orgChart1"/>
    <dgm:cxn modelId="{86DD9382-97C2-4E49-B9E0-36FA3587FA92}" type="presParOf" srcId="{8F791A3A-1664-498D-8738-AEC338118D3A}" destId="{FC52E04D-6353-4445-834B-2E3E51659DEE}" srcOrd="2" destOrd="0" presId="urn:microsoft.com/office/officeart/2005/8/layout/orgChart1"/>
    <dgm:cxn modelId="{37EA106C-D949-4D3B-A4CF-CAD88BE59C3E}" type="presParOf" srcId="{8F791A3A-1664-498D-8738-AEC338118D3A}" destId="{25A8FE73-DA4D-4134-B7B3-A9711FA98E45}" srcOrd="3" destOrd="0" presId="urn:microsoft.com/office/officeart/2005/8/layout/orgChart1"/>
    <dgm:cxn modelId="{1BD13782-1C64-4CEC-9DFE-7E85C6DAE29E}" type="presParOf" srcId="{25A8FE73-DA4D-4134-B7B3-A9711FA98E45}" destId="{C03C00DA-C91F-4DC8-A989-1130E256F946}" srcOrd="0" destOrd="0" presId="urn:microsoft.com/office/officeart/2005/8/layout/orgChart1"/>
    <dgm:cxn modelId="{62377920-474C-4DD5-BF19-46D374E4AFF9}" type="presParOf" srcId="{C03C00DA-C91F-4DC8-A989-1130E256F946}" destId="{9D8AA553-8B84-4F59-95B5-8AAE99B85CE3}" srcOrd="0" destOrd="0" presId="urn:microsoft.com/office/officeart/2005/8/layout/orgChart1"/>
    <dgm:cxn modelId="{C210F0BA-0623-4497-A137-0991387A23A8}" type="presParOf" srcId="{C03C00DA-C91F-4DC8-A989-1130E256F946}" destId="{20E51F02-8072-4809-A5F8-7F1FFDD4BD79}" srcOrd="1" destOrd="0" presId="urn:microsoft.com/office/officeart/2005/8/layout/orgChart1"/>
    <dgm:cxn modelId="{B4947B2F-7656-4306-8244-E7D909C158D8}" type="presParOf" srcId="{25A8FE73-DA4D-4134-B7B3-A9711FA98E45}" destId="{52B35975-CBF3-43EB-8D5C-7EB88C88A3EF}" srcOrd="1" destOrd="0" presId="urn:microsoft.com/office/officeart/2005/8/layout/orgChart1"/>
    <dgm:cxn modelId="{E13ACB53-7571-4379-802B-617DE2638262}" type="presParOf" srcId="{25A8FE73-DA4D-4134-B7B3-A9711FA98E45}" destId="{73876BDB-C201-4CA3-B024-6185D7214C02}" srcOrd="2" destOrd="0" presId="urn:microsoft.com/office/officeart/2005/8/layout/orgChart1"/>
    <dgm:cxn modelId="{8B367DC4-5F30-4CF3-815B-049F1277C06B}" type="presParOf" srcId="{10AC76E2-4A15-4252-B04D-7FE21C26D54E}" destId="{9B91D704-782C-4A76-91EA-CFE42832A52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D07E6C7-43A4-444A-9201-DEB09B4FD102}" type="doc">
      <dgm:prSet loTypeId="urn:microsoft.com/office/officeart/2008/layout/HorizontalMultiLevelHierarchy" loCatId="hierarchy" qsTypeId="urn:microsoft.com/office/officeart/2005/8/quickstyle/3d3" qsCatId="3D" csTypeId="urn:microsoft.com/office/officeart/2005/8/colors/colorful3" csCatId="colorful" phldr="1"/>
      <dgm:spPr/>
      <dgm:t>
        <a:bodyPr/>
        <a:lstStyle/>
        <a:p>
          <a:endParaRPr lang="ru-RU"/>
        </a:p>
      </dgm:t>
    </dgm:pt>
    <dgm:pt modelId="{566919EF-0AB2-468C-AF3B-278C6525C51E}">
      <dgm:prSet phldrT="[Текст]"/>
      <dgm:spPr/>
      <dgm:t>
        <a:bodyPr/>
        <a:lstStyle/>
        <a:p>
          <a:r>
            <a:rPr lang="en-US" dirty="0" smtClean="0"/>
            <a:t>P</a:t>
          </a:r>
          <a:r>
            <a:rPr lang="uz-Cyrl-UZ" dirty="0" smtClean="0"/>
            <a:t>edagogik talabning muhim belgisi</a:t>
          </a:r>
          <a:endParaRPr lang="ru-RU" dirty="0"/>
        </a:p>
      </dgm:t>
    </dgm:pt>
    <dgm:pt modelId="{9B68D3E7-8216-40BE-B5A0-61BF11F04694}" type="parTrans" cxnId="{81E0696B-A104-4D23-8B34-DC4C77A9CDFB}">
      <dgm:prSet/>
      <dgm:spPr/>
      <dgm:t>
        <a:bodyPr/>
        <a:lstStyle/>
        <a:p>
          <a:endParaRPr lang="ru-RU"/>
        </a:p>
      </dgm:t>
    </dgm:pt>
    <dgm:pt modelId="{DAC8AC05-C949-4E73-92B8-C229DC8516EB}" type="sibTrans" cxnId="{81E0696B-A104-4D23-8B34-DC4C77A9CDFB}">
      <dgm:prSet/>
      <dgm:spPr/>
      <dgm:t>
        <a:bodyPr/>
        <a:lstStyle/>
        <a:p>
          <a:endParaRPr lang="ru-RU"/>
        </a:p>
      </dgm:t>
    </dgm:pt>
    <dgm:pt modelId="{857D48FE-9C16-44F7-87AF-31349C437B75}">
      <dgm:prSet phldrT="[Текст]"/>
      <dgm:spPr/>
      <dgm:t>
        <a:bodyPr/>
        <a:lstStyle/>
        <a:p>
          <a:r>
            <a:rPr lang="uz-Cyrl-UZ" dirty="0" smtClean="0"/>
            <a:t>o`yinchoq obrazi va mazmunining bola tarbiyasiga muvofiqligi</a:t>
          </a:r>
          <a:endParaRPr lang="ru-RU" dirty="0"/>
        </a:p>
      </dgm:t>
    </dgm:pt>
    <dgm:pt modelId="{D3E3E33F-5CCA-41F9-87B7-B7FA0F77554E}" type="parTrans" cxnId="{721B6C18-D053-4ACB-A40D-FC38DE929460}">
      <dgm:prSet/>
      <dgm:spPr/>
      <dgm:t>
        <a:bodyPr/>
        <a:lstStyle/>
        <a:p>
          <a:endParaRPr lang="ru-RU"/>
        </a:p>
      </dgm:t>
    </dgm:pt>
    <dgm:pt modelId="{0678F1B0-2BC5-4EC2-983A-69F14944871A}" type="sibTrans" cxnId="{721B6C18-D053-4ACB-A40D-FC38DE929460}">
      <dgm:prSet/>
      <dgm:spPr/>
      <dgm:t>
        <a:bodyPr/>
        <a:lstStyle/>
        <a:p>
          <a:endParaRPr lang="ru-RU"/>
        </a:p>
      </dgm:t>
    </dgm:pt>
    <dgm:pt modelId="{4C4D302D-A2A8-477F-A718-FDEBA7FE36B0}">
      <dgm:prSet phldrT="[Текст]"/>
      <dgm:spPr/>
      <dgm:t>
        <a:bodyPr/>
        <a:lstStyle/>
        <a:p>
          <a:r>
            <a:rPr lang="uz-Cyrl-UZ" dirty="0" smtClean="0"/>
            <a:t>jamiyatimiz g‘oyasi nuqtai nazariga mos kelishi</a:t>
          </a:r>
          <a:endParaRPr lang="ru-RU" dirty="0"/>
        </a:p>
      </dgm:t>
    </dgm:pt>
    <dgm:pt modelId="{D2AB7F2E-DF67-43BE-9915-57C29056F5F3}" type="parTrans" cxnId="{CB81B9F5-968F-4C21-916B-18DB728F6E1D}">
      <dgm:prSet/>
      <dgm:spPr/>
      <dgm:t>
        <a:bodyPr/>
        <a:lstStyle/>
        <a:p>
          <a:endParaRPr lang="ru-RU"/>
        </a:p>
      </dgm:t>
    </dgm:pt>
    <dgm:pt modelId="{5AD142DF-4A63-4001-BA25-181DFD7075A0}" type="sibTrans" cxnId="{CB81B9F5-968F-4C21-916B-18DB728F6E1D}">
      <dgm:prSet/>
      <dgm:spPr/>
      <dgm:t>
        <a:bodyPr/>
        <a:lstStyle/>
        <a:p>
          <a:endParaRPr lang="ru-RU"/>
        </a:p>
      </dgm:t>
    </dgm:pt>
    <dgm:pt modelId="{DBC51A43-1023-47A1-90B7-2F8ED66651C8}">
      <dgm:prSet phldrT="[Текст]"/>
      <dgm:spPr/>
      <dgm:t>
        <a:bodyPr/>
        <a:lstStyle/>
        <a:p>
          <a:r>
            <a:rPr lang="uz-Cyrl-UZ" dirty="0" smtClean="0"/>
            <a:t>g‘oyaviy jihatdan qimmatli bo‘lishi </a:t>
          </a:r>
          <a:endParaRPr lang="ru-RU" dirty="0"/>
        </a:p>
      </dgm:t>
    </dgm:pt>
    <dgm:pt modelId="{F40EF08F-8308-44EC-A632-3047441557EC}" type="parTrans" cxnId="{C506FF0B-91F9-4879-AC46-18014AE77EDA}">
      <dgm:prSet/>
      <dgm:spPr/>
      <dgm:t>
        <a:bodyPr/>
        <a:lstStyle/>
        <a:p>
          <a:endParaRPr lang="ru-RU"/>
        </a:p>
      </dgm:t>
    </dgm:pt>
    <dgm:pt modelId="{DAE87CA3-9C9F-4F50-A86F-D57F9BF9BCFF}" type="sibTrans" cxnId="{C506FF0B-91F9-4879-AC46-18014AE77EDA}">
      <dgm:prSet/>
      <dgm:spPr/>
      <dgm:t>
        <a:bodyPr/>
        <a:lstStyle/>
        <a:p>
          <a:endParaRPr lang="ru-RU"/>
        </a:p>
      </dgm:t>
    </dgm:pt>
    <dgm:pt modelId="{A6993D32-F8F3-4615-84D8-BDF5B50A6D33}" type="pres">
      <dgm:prSet presAssocID="{5D07E6C7-43A4-444A-9201-DEB09B4FD102}" presName="Name0" presStyleCnt="0">
        <dgm:presLayoutVars>
          <dgm:chPref val="1"/>
          <dgm:dir/>
          <dgm:animOne val="branch"/>
          <dgm:animLvl val="lvl"/>
          <dgm:resizeHandles val="exact"/>
        </dgm:presLayoutVars>
      </dgm:prSet>
      <dgm:spPr/>
      <dgm:t>
        <a:bodyPr/>
        <a:lstStyle/>
        <a:p>
          <a:endParaRPr lang="ru-RU"/>
        </a:p>
      </dgm:t>
    </dgm:pt>
    <dgm:pt modelId="{7F45E1EA-47B0-4BDF-8D13-CB10581C14B0}" type="pres">
      <dgm:prSet presAssocID="{566919EF-0AB2-468C-AF3B-278C6525C51E}" presName="root1" presStyleCnt="0"/>
      <dgm:spPr/>
    </dgm:pt>
    <dgm:pt modelId="{454AD22A-5056-449F-ABEC-B2399C0BEB38}" type="pres">
      <dgm:prSet presAssocID="{566919EF-0AB2-468C-AF3B-278C6525C51E}" presName="LevelOneTextNode" presStyleLbl="node0" presStyleIdx="0" presStyleCnt="1">
        <dgm:presLayoutVars>
          <dgm:chPref val="3"/>
        </dgm:presLayoutVars>
      </dgm:prSet>
      <dgm:spPr/>
      <dgm:t>
        <a:bodyPr/>
        <a:lstStyle/>
        <a:p>
          <a:endParaRPr lang="ru-RU"/>
        </a:p>
      </dgm:t>
    </dgm:pt>
    <dgm:pt modelId="{3D8C1395-3899-4D85-BB0A-F8109955B781}" type="pres">
      <dgm:prSet presAssocID="{566919EF-0AB2-468C-AF3B-278C6525C51E}" presName="level2hierChild" presStyleCnt="0"/>
      <dgm:spPr/>
    </dgm:pt>
    <dgm:pt modelId="{BDC41B70-C3B4-43F4-B800-D0A51CB56069}" type="pres">
      <dgm:prSet presAssocID="{D3E3E33F-5CCA-41F9-87B7-B7FA0F77554E}" presName="conn2-1" presStyleLbl="parChTrans1D2" presStyleIdx="0" presStyleCnt="3"/>
      <dgm:spPr/>
      <dgm:t>
        <a:bodyPr/>
        <a:lstStyle/>
        <a:p>
          <a:endParaRPr lang="ru-RU"/>
        </a:p>
      </dgm:t>
    </dgm:pt>
    <dgm:pt modelId="{6A4322FE-D816-411F-A7D1-7ACEB43F636B}" type="pres">
      <dgm:prSet presAssocID="{D3E3E33F-5CCA-41F9-87B7-B7FA0F77554E}" presName="connTx" presStyleLbl="parChTrans1D2" presStyleIdx="0" presStyleCnt="3"/>
      <dgm:spPr/>
      <dgm:t>
        <a:bodyPr/>
        <a:lstStyle/>
        <a:p>
          <a:endParaRPr lang="ru-RU"/>
        </a:p>
      </dgm:t>
    </dgm:pt>
    <dgm:pt modelId="{757D05A7-7A0D-46F9-9C5E-BF7F7A832A07}" type="pres">
      <dgm:prSet presAssocID="{857D48FE-9C16-44F7-87AF-31349C437B75}" presName="root2" presStyleCnt="0"/>
      <dgm:spPr/>
    </dgm:pt>
    <dgm:pt modelId="{9B3475FA-3806-4322-A7AA-B159684C30A7}" type="pres">
      <dgm:prSet presAssocID="{857D48FE-9C16-44F7-87AF-31349C437B75}" presName="LevelTwoTextNode" presStyleLbl="node2" presStyleIdx="0" presStyleCnt="3">
        <dgm:presLayoutVars>
          <dgm:chPref val="3"/>
        </dgm:presLayoutVars>
      </dgm:prSet>
      <dgm:spPr/>
      <dgm:t>
        <a:bodyPr/>
        <a:lstStyle/>
        <a:p>
          <a:endParaRPr lang="ru-RU"/>
        </a:p>
      </dgm:t>
    </dgm:pt>
    <dgm:pt modelId="{41639084-C950-49CE-9904-1B5C0FEBF623}" type="pres">
      <dgm:prSet presAssocID="{857D48FE-9C16-44F7-87AF-31349C437B75}" presName="level3hierChild" presStyleCnt="0"/>
      <dgm:spPr/>
    </dgm:pt>
    <dgm:pt modelId="{EB840FFA-73CE-40D3-9C9B-21D2A43CC535}" type="pres">
      <dgm:prSet presAssocID="{D2AB7F2E-DF67-43BE-9915-57C29056F5F3}" presName="conn2-1" presStyleLbl="parChTrans1D2" presStyleIdx="1" presStyleCnt="3"/>
      <dgm:spPr/>
      <dgm:t>
        <a:bodyPr/>
        <a:lstStyle/>
        <a:p>
          <a:endParaRPr lang="ru-RU"/>
        </a:p>
      </dgm:t>
    </dgm:pt>
    <dgm:pt modelId="{E9096279-FAB6-4D86-BEA4-EAB292BDAE21}" type="pres">
      <dgm:prSet presAssocID="{D2AB7F2E-DF67-43BE-9915-57C29056F5F3}" presName="connTx" presStyleLbl="parChTrans1D2" presStyleIdx="1" presStyleCnt="3"/>
      <dgm:spPr/>
      <dgm:t>
        <a:bodyPr/>
        <a:lstStyle/>
        <a:p>
          <a:endParaRPr lang="ru-RU"/>
        </a:p>
      </dgm:t>
    </dgm:pt>
    <dgm:pt modelId="{02A58E60-3A58-4933-BF34-E3A5227C0540}" type="pres">
      <dgm:prSet presAssocID="{4C4D302D-A2A8-477F-A718-FDEBA7FE36B0}" presName="root2" presStyleCnt="0"/>
      <dgm:spPr/>
    </dgm:pt>
    <dgm:pt modelId="{523185B6-89A5-4D63-A61C-1F2C179D58FB}" type="pres">
      <dgm:prSet presAssocID="{4C4D302D-A2A8-477F-A718-FDEBA7FE36B0}" presName="LevelTwoTextNode" presStyleLbl="node2" presStyleIdx="1" presStyleCnt="3">
        <dgm:presLayoutVars>
          <dgm:chPref val="3"/>
        </dgm:presLayoutVars>
      </dgm:prSet>
      <dgm:spPr/>
      <dgm:t>
        <a:bodyPr/>
        <a:lstStyle/>
        <a:p>
          <a:endParaRPr lang="ru-RU"/>
        </a:p>
      </dgm:t>
    </dgm:pt>
    <dgm:pt modelId="{399F6033-D109-4B8F-9DE3-305438A92570}" type="pres">
      <dgm:prSet presAssocID="{4C4D302D-A2A8-477F-A718-FDEBA7FE36B0}" presName="level3hierChild" presStyleCnt="0"/>
      <dgm:spPr/>
    </dgm:pt>
    <dgm:pt modelId="{AB8F6133-6878-4650-B5F6-96D33C49838C}" type="pres">
      <dgm:prSet presAssocID="{F40EF08F-8308-44EC-A632-3047441557EC}" presName="conn2-1" presStyleLbl="parChTrans1D2" presStyleIdx="2" presStyleCnt="3"/>
      <dgm:spPr/>
      <dgm:t>
        <a:bodyPr/>
        <a:lstStyle/>
        <a:p>
          <a:endParaRPr lang="ru-RU"/>
        </a:p>
      </dgm:t>
    </dgm:pt>
    <dgm:pt modelId="{17EE0EA9-BB10-403F-97C7-FB801494CF37}" type="pres">
      <dgm:prSet presAssocID="{F40EF08F-8308-44EC-A632-3047441557EC}" presName="connTx" presStyleLbl="parChTrans1D2" presStyleIdx="2" presStyleCnt="3"/>
      <dgm:spPr/>
      <dgm:t>
        <a:bodyPr/>
        <a:lstStyle/>
        <a:p>
          <a:endParaRPr lang="ru-RU"/>
        </a:p>
      </dgm:t>
    </dgm:pt>
    <dgm:pt modelId="{BEBDD28B-18AE-4418-86B2-27CF609A4E8F}" type="pres">
      <dgm:prSet presAssocID="{DBC51A43-1023-47A1-90B7-2F8ED66651C8}" presName="root2" presStyleCnt="0"/>
      <dgm:spPr/>
    </dgm:pt>
    <dgm:pt modelId="{D283EAE6-5A18-48C9-958F-18E78A977983}" type="pres">
      <dgm:prSet presAssocID="{DBC51A43-1023-47A1-90B7-2F8ED66651C8}" presName="LevelTwoTextNode" presStyleLbl="node2" presStyleIdx="2" presStyleCnt="3">
        <dgm:presLayoutVars>
          <dgm:chPref val="3"/>
        </dgm:presLayoutVars>
      </dgm:prSet>
      <dgm:spPr/>
      <dgm:t>
        <a:bodyPr/>
        <a:lstStyle/>
        <a:p>
          <a:endParaRPr lang="ru-RU"/>
        </a:p>
      </dgm:t>
    </dgm:pt>
    <dgm:pt modelId="{B26C3DA1-75AB-4F19-B212-8B8470D60598}" type="pres">
      <dgm:prSet presAssocID="{DBC51A43-1023-47A1-90B7-2F8ED66651C8}" presName="level3hierChild" presStyleCnt="0"/>
      <dgm:spPr/>
    </dgm:pt>
  </dgm:ptLst>
  <dgm:cxnLst>
    <dgm:cxn modelId="{C506FF0B-91F9-4879-AC46-18014AE77EDA}" srcId="{566919EF-0AB2-468C-AF3B-278C6525C51E}" destId="{DBC51A43-1023-47A1-90B7-2F8ED66651C8}" srcOrd="2" destOrd="0" parTransId="{F40EF08F-8308-44EC-A632-3047441557EC}" sibTransId="{DAE87CA3-9C9F-4F50-A86F-D57F9BF9BCFF}"/>
    <dgm:cxn modelId="{312C741F-FCA9-4BAF-AFDD-DB95E9D205A9}" type="presOf" srcId="{5D07E6C7-43A4-444A-9201-DEB09B4FD102}" destId="{A6993D32-F8F3-4615-84D8-BDF5B50A6D33}" srcOrd="0" destOrd="0" presId="urn:microsoft.com/office/officeart/2008/layout/HorizontalMultiLevelHierarchy"/>
    <dgm:cxn modelId="{CB81B9F5-968F-4C21-916B-18DB728F6E1D}" srcId="{566919EF-0AB2-468C-AF3B-278C6525C51E}" destId="{4C4D302D-A2A8-477F-A718-FDEBA7FE36B0}" srcOrd="1" destOrd="0" parTransId="{D2AB7F2E-DF67-43BE-9915-57C29056F5F3}" sibTransId="{5AD142DF-4A63-4001-BA25-181DFD7075A0}"/>
    <dgm:cxn modelId="{E5805A0D-98F1-4478-9BE8-0DEA77E1CFF5}" type="presOf" srcId="{D3E3E33F-5CCA-41F9-87B7-B7FA0F77554E}" destId="{6A4322FE-D816-411F-A7D1-7ACEB43F636B}" srcOrd="1" destOrd="0" presId="urn:microsoft.com/office/officeart/2008/layout/HorizontalMultiLevelHierarchy"/>
    <dgm:cxn modelId="{81E0696B-A104-4D23-8B34-DC4C77A9CDFB}" srcId="{5D07E6C7-43A4-444A-9201-DEB09B4FD102}" destId="{566919EF-0AB2-468C-AF3B-278C6525C51E}" srcOrd="0" destOrd="0" parTransId="{9B68D3E7-8216-40BE-B5A0-61BF11F04694}" sibTransId="{DAC8AC05-C949-4E73-92B8-C229DC8516EB}"/>
    <dgm:cxn modelId="{46FAF399-5A6D-4ECF-A2AE-88C08B926C7E}" type="presOf" srcId="{F40EF08F-8308-44EC-A632-3047441557EC}" destId="{AB8F6133-6878-4650-B5F6-96D33C49838C}" srcOrd="0" destOrd="0" presId="urn:microsoft.com/office/officeart/2008/layout/HorizontalMultiLevelHierarchy"/>
    <dgm:cxn modelId="{B12B6382-6B6C-4A81-A3AD-4D41856DC39E}" type="presOf" srcId="{F40EF08F-8308-44EC-A632-3047441557EC}" destId="{17EE0EA9-BB10-403F-97C7-FB801494CF37}" srcOrd="1" destOrd="0" presId="urn:microsoft.com/office/officeart/2008/layout/HorizontalMultiLevelHierarchy"/>
    <dgm:cxn modelId="{772F83EA-5991-4A0A-B457-AAC815DD8CEA}" type="presOf" srcId="{4C4D302D-A2A8-477F-A718-FDEBA7FE36B0}" destId="{523185B6-89A5-4D63-A61C-1F2C179D58FB}" srcOrd="0" destOrd="0" presId="urn:microsoft.com/office/officeart/2008/layout/HorizontalMultiLevelHierarchy"/>
    <dgm:cxn modelId="{5F9E9266-1FA0-451F-ADA6-2825E75D8914}" type="presOf" srcId="{D2AB7F2E-DF67-43BE-9915-57C29056F5F3}" destId="{EB840FFA-73CE-40D3-9C9B-21D2A43CC535}" srcOrd="0" destOrd="0" presId="urn:microsoft.com/office/officeart/2008/layout/HorizontalMultiLevelHierarchy"/>
    <dgm:cxn modelId="{98423D9B-8239-46A6-A350-00690584A327}" type="presOf" srcId="{DBC51A43-1023-47A1-90B7-2F8ED66651C8}" destId="{D283EAE6-5A18-48C9-958F-18E78A977983}" srcOrd="0" destOrd="0" presId="urn:microsoft.com/office/officeart/2008/layout/HorizontalMultiLevelHierarchy"/>
    <dgm:cxn modelId="{C5B61CC9-EEF6-48C3-A45B-04279553DC4E}" type="presOf" srcId="{D2AB7F2E-DF67-43BE-9915-57C29056F5F3}" destId="{E9096279-FAB6-4D86-BEA4-EAB292BDAE21}" srcOrd="1" destOrd="0" presId="urn:microsoft.com/office/officeart/2008/layout/HorizontalMultiLevelHierarchy"/>
    <dgm:cxn modelId="{3F1C8D94-1956-4BC6-8D9B-A392D90D88C7}" type="presOf" srcId="{566919EF-0AB2-468C-AF3B-278C6525C51E}" destId="{454AD22A-5056-449F-ABEC-B2399C0BEB38}" srcOrd="0" destOrd="0" presId="urn:microsoft.com/office/officeart/2008/layout/HorizontalMultiLevelHierarchy"/>
    <dgm:cxn modelId="{721B6C18-D053-4ACB-A40D-FC38DE929460}" srcId="{566919EF-0AB2-468C-AF3B-278C6525C51E}" destId="{857D48FE-9C16-44F7-87AF-31349C437B75}" srcOrd="0" destOrd="0" parTransId="{D3E3E33F-5CCA-41F9-87B7-B7FA0F77554E}" sibTransId="{0678F1B0-2BC5-4EC2-983A-69F14944871A}"/>
    <dgm:cxn modelId="{69128FEB-B2AD-4537-88A2-DF3F626C8C5E}" type="presOf" srcId="{D3E3E33F-5CCA-41F9-87B7-B7FA0F77554E}" destId="{BDC41B70-C3B4-43F4-B800-D0A51CB56069}" srcOrd="0" destOrd="0" presId="urn:microsoft.com/office/officeart/2008/layout/HorizontalMultiLevelHierarchy"/>
    <dgm:cxn modelId="{EA6CDBC8-E7C0-45EF-B326-CA35C00A20FC}" type="presOf" srcId="{857D48FE-9C16-44F7-87AF-31349C437B75}" destId="{9B3475FA-3806-4322-A7AA-B159684C30A7}" srcOrd="0" destOrd="0" presId="urn:microsoft.com/office/officeart/2008/layout/HorizontalMultiLevelHierarchy"/>
    <dgm:cxn modelId="{F59BEDC3-A56F-4A0F-8B5E-57A978EA2DD1}" type="presParOf" srcId="{A6993D32-F8F3-4615-84D8-BDF5B50A6D33}" destId="{7F45E1EA-47B0-4BDF-8D13-CB10581C14B0}" srcOrd="0" destOrd="0" presId="urn:microsoft.com/office/officeart/2008/layout/HorizontalMultiLevelHierarchy"/>
    <dgm:cxn modelId="{A93B2E34-118A-4DD4-B354-FF23A58A9D57}" type="presParOf" srcId="{7F45E1EA-47B0-4BDF-8D13-CB10581C14B0}" destId="{454AD22A-5056-449F-ABEC-B2399C0BEB38}" srcOrd="0" destOrd="0" presId="urn:microsoft.com/office/officeart/2008/layout/HorizontalMultiLevelHierarchy"/>
    <dgm:cxn modelId="{DC4F0C64-0A29-421A-95BF-C504F20AADE1}" type="presParOf" srcId="{7F45E1EA-47B0-4BDF-8D13-CB10581C14B0}" destId="{3D8C1395-3899-4D85-BB0A-F8109955B781}" srcOrd="1" destOrd="0" presId="urn:microsoft.com/office/officeart/2008/layout/HorizontalMultiLevelHierarchy"/>
    <dgm:cxn modelId="{88D5223E-79B3-4AD0-8A66-97A1F32238AE}" type="presParOf" srcId="{3D8C1395-3899-4D85-BB0A-F8109955B781}" destId="{BDC41B70-C3B4-43F4-B800-D0A51CB56069}" srcOrd="0" destOrd="0" presId="urn:microsoft.com/office/officeart/2008/layout/HorizontalMultiLevelHierarchy"/>
    <dgm:cxn modelId="{64C6AE2F-DE72-4591-BB40-CD5CBCE429F3}" type="presParOf" srcId="{BDC41B70-C3B4-43F4-B800-D0A51CB56069}" destId="{6A4322FE-D816-411F-A7D1-7ACEB43F636B}" srcOrd="0" destOrd="0" presId="urn:microsoft.com/office/officeart/2008/layout/HorizontalMultiLevelHierarchy"/>
    <dgm:cxn modelId="{8F3560ED-3BBF-469C-A80A-69F0D45F5AE3}" type="presParOf" srcId="{3D8C1395-3899-4D85-BB0A-F8109955B781}" destId="{757D05A7-7A0D-46F9-9C5E-BF7F7A832A07}" srcOrd="1" destOrd="0" presId="urn:microsoft.com/office/officeart/2008/layout/HorizontalMultiLevelHierarchy"/>
    <dgm:cxn modelId="{FD746D48-31EC-47A1-B670-9D6653B933E4}" type="presParOf" srcId="{757D05A7-7A0D-46F9-9C5E-BF7F7A832A07}" destId="{9B3475FA-3806-4322-A7AA-B159684C30A7}" srcOrd="0" destOrd="0" presId="urn:microsoft.com/office/officeart/2008/layout/HorizontalMultiLevelHierarchy"/>
    <dgm:cxn modelId="{6CAF9ED4-788B-4AF3-AD15-6B9FE9220986}" type="presParOf" srcId="{757D05A7-7A0D-46F9-9C5E-BF7F7A832A07}" destId="{41639084-C950-49CE-9904-1B5C0FEBF623}" srcOrd="1" destOrd="0" presId="urn:microsoft.com/office/officeart/2008/layout/HorizontalMultiLevelHierarchy"/>
    <dgm:cxn modelId="{BC9B7DAA-3884-4E04-B635-A66F97A7653F}" type="presParOf" srcId="{3D8C1395-3899-4D85-BB0A-F8109955B781}" destId="{EB840FFA-73CE-40D3-9C9B-21D2A43CC535}" srcOrd="2" destOrd="0" presId="urn:microsoft.com/office/officeart/2008/layout/HorizontalMultiLevelHierarchy"/>
    <dgm:cxn modelId="{DE8A9852-99AD-4F4F-B864-4A6CF53515FE}" type="presParOf" srcId="{EB840FFA-73CE-40D3-9C9B-21D2A43CC535}" destId="{E9096279-FAB6-4D86-BEA4-EAB292BDAE21}" srcOrd="0" destOrd="0" presId="urn:microsoft.com/office/officeart/2008/layout/HorizontalMultiLevelHierarchy"/>
    <dgm:cxn modelId="{C062EB05-5373-40A9-80BC-58D3435F1E8C}" type="presParOf" srcId="{3D8C1395-3899-4D85-BB0A-F8109955B781}" destId="{02A58E60-3A58-4933-BF34-E3A5227C0540}" srcOrd="3" destOrd="0" presId="urn:microsoft.com/office/officeart/2008/layout/HorizontalMultiLevelHierarchy"/>
    <dgm:cxn modelId="{8FD887BF-EB94-4EFD-BF05-CBDBAF73683D}" type="presParOf" srcId="{02A58E60-3A58-4933-BF34-E3A5227C0540}" destId="{523185B6-89A5-4D63-A61C-1F2C179D58FB}" srcOrd="0" destOrd="0" presId="urn:microsoft.com/office/officeart/2008/layout/HorizontalMultiLevelHierarchy"/>
    <dgm:cxn modelId="{376EFA64-0DA8-4984-886E-46D06B47C4F8}" type="presParOf" srcId="{02A58E60-3A58-4933-BF34-E3A5227C0540}" destId="{399F6033-D109-4B8F-9DE3-305438A92570}" srcOrd="1" destOrd="0" presId="urn:microsoft.com/office/officeart/2008/layout/HorizontalMultiLevelHierarchy"/>
    <dgm:cxn modelId="{5796A635-607D-48F4-B36D-F24A8EB15701}" type="presParOf" srcId="{3D8C1395-3899-4D85-BB0A-F8109955B781}" destId="{AB8F6133-6878-4650-B5F6-96D33C49838C}" srcOrd="4" destOrd="0" presId="urn:microsoft.com/office/officeart/2008/layout/HorizontalMultiLevelHierarchy"/>
    <dgm:cxn modelId="{05148995-6083-4C22-BD3D-2505DE321AE5}" type="presParOf" srcId="{AB8F6133-6878-4650-B5F6-96D33C49838C}" destId="{17EE0EA9-BB10-403F-97C7-FB801494CF37}" srcOrd="0" destOrd="0" presId="urn:microsoft.com/office/officeart/2008/layout/HorizontalMultiLevelHierarchy"/>
    <dgm:cxn modelId="{8C161C73-7DE9-4FD1-9D88-B147DB9C851B}" type="presParOf" srcId="{3D8C1395-3899-4D85-BB0A-F8109955B781}" destId="{BEBDD28B-18AE-4418-86B2-27CF609A4E8F}" srcOrd="5" destOrd="0" presId="urn:microsoft.com/office/officeart/2008/layout/HorizontalMultiLevelHierarchy"/>
    <dgm:cxn modelId="{ACC451B4-EF46-44D8-9A39-1DC9ECB97E46}" type="presParOf" srcId="{BEBDD28B-18AE-4418-86B2-27CF609A4E8F}" destId="{D283EAE6-5A18-48C9-958F-18E78A977983}" srcOrd="0" destOrd="0" presId="urn:microsoft.com/office/officeart/2008/layout/HorizontalMultiLevelHierarchy"/>
    <dgm:cxn modelId="{76DC8490-5C9F-4E1F-A75F-36D147EAF5BD}" type="presParOf" srcId="{BEBDD28B-18AE-4418-86B2-27CF609A4E8F}" destId="{B26C3DA1-75AB-4F19-B212-8B8470D60598}" srcOrd="1" destOrd="0" presId="urn:microsoft.com/office/officeart/2008/layout/HorizontalMultiLevelHierarchy"/>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C5047EE-8131-4F31-B4DA-92B54D6D4854}" type="doc">
      <dgm:prSet loTypeId="urn:microsoft.com/office/officeart/2005/8/layout/hierarchy2" loCatId="hierarchy" qsTypeId="urn:microsoft.com/office/officeart/2005/8/quickstyle/3d2" qsCatId="3D" csTypeId="urn:microsoft.com/office/officeart/2005/8/colors/colorful3" csCatId="colorful" phldr="1"/>
      <dgm:spPr/>
      <dgm:t>
        <a:bodyPr/>
        <a:lstStyle/>
        <a:p>
          <a:endParaRPr lang="ru-RU"/>
        </a:p>
      </dgm:t>
    </dgm:pt>
    <dgm:pt modelId="{1C30E5BF-B3E8-4C07-9945-5F46F98F4EBD}">
      <dgm:prSet phldrT="[Текст]" custT="1"/>
      <dgm:spPr/>
      <dgm:t>
        <a:bodyPr/>
        <a:lstStyle/>
        <a:p>
          <a:r>
            <a:rPr lang="uz-Cyrl-UZ" sz="1600" dirty="0" smtClean="0"/>
            <a:t>O`yinchoq - bolada </a:t>
          </a:r>
          <a:endParaRPr lang="ru-RU" sz="1600" dirty="0"/>
        </a:p>
      </dgm:t>
    </dgm:pt>
    <dgm:pt modelId="{B12D4726-BD96-4FA3-B3A5-41D9765058E9}" type="parTrans" cxnId="{EDF1B4C0-3458-4BB0-8400-A89205D413B0}">
      <dgm:prSet/>
      <dgm:spPr/>
      <dgm:t>
        <a:bodyPr/>
        <a:lstStyle/>
        <a:p>
          <a:endParaRPr lang="ru-RU"/>
        </a:p>
      </dgm:t>
    </dgm:pt>
    <dgm:pt modelId="{37946C16-BC8B-4A89-B530-BCBCBA2EB43C}" type="sibTrans" cxnId="{EDF1B4C0-3458-4BB0-8400-A89205D413B0}">
      <dgm:prSet/>
      <dgm:spPr/>
      <dgm:t>
        <a:bodyPr/>
        <a:lstStyle/>
        <a:p>
          <a:endParaRPr lang="ru-RU"/>
        </a:p>
      </dgm:t>
    </dgm:pt>
    <dgm:pt modelId="{2C03EA16-1783-4A95-AC55-790290BE463B}">
      <dgm:prSet phldrT="[Текст]" custT="1"/>
      <dgm:spPr/>
      <dgm:t>
        <a:bodyPr/>
        <a:lstStyle/>
        <a:p>
          <a:r>
            <a:rPr lang="uz-Cyrl-UZ" sz="1200" dirty="0" smtClean="0"/>
            <a:t>bolada olijanob tuyg‘ularni uyg‘otishi</a:t>
          </a:r>
          <a:endParaRPr lang="ru-RU" sz="1200" dirty="0"/>
        </a:p>
      </dgm:t>
    </dgm:pt>
    <dgm:pt modelId="{06BAF501-86F8-443C-902D-4E804B40CC24}" type="parTrans" cxnId="{84A4F4A0-4BCC-477C-8BD3-6938ABAAA931}">
      <dgm:prSet/>
      <dgm:spPr/>
      <dgm:t>
        <a:bodyPr/>
        <a:lstStyle/>
        <a:p>
          <a:endParaRPr lang="ru-RU"/>
        </a:p>
      </dgm:t>
    </dgm:pt>
    <dgm:pt modelId="{00E06472-558E-4369-9B67-506A18B4808C}" type="sibTrans" cxnId="{84A4F4A0-4BCC-477C-8BD3-6938ABAAA931}">
      <dgm:prSet/>
      <dgm:spPr/>
      <dgm:t>
        <a:bodyPr/>
        <a:lstStyle/>
        <a:p>
          <a:endParaRPr lang="ru-RU"/>
        </a:p>
      </dgm:t>
    </dgm:pt>
    <dgm:pt modelId="{0667CF71-9CBD-4A5B-A575-0CDBCE80CDB0}">
      <dgm:prSet phldrT="[Текст]"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uz-Cyrl-UZ" sz="1200" dirty="0" smtClean="0"/>
            <a:t>boshqa millat bolalari bilan do‘stona munosabatlarni</a:t>
          </a:r>
          <a:r>
            <a:rPr lang="en-US" sz="1200" dirty="0" smtClean="0"/>
            <a:t> </a:t>
          </a:r>
          <a:r>
            <a:rPr lang="uz-Cyrl-UZ" sz="1200" dirty="0" smtClean="0"/>
            <a:t>tarbiyalashda</a:t>
          </a:r>
          <a:endParaRPr lang="ru-RU" sz="1200" dirty="0"/>
        </a:p>
      </dgm:t>
    </dgm:pt>
    <dgm:pt modelId="{2F62FE57-46B9-4F7D-9ED5-CD8B0C4378FB}" type="parTrans" cxnId="{0C2695F7-57C6-4522-A024-5D6FA6E6239F}">
      <dgm:prSet/>
      <dgm:spPr/>
      <dgm:t>
        <a:bodyPr/>
        <a:lstStyle/>
        <a:p>
          <a:endParaRPr lang="ru-RU"/>
        </a:p>
      </dgm:t>
    </dgm:pt>
    <dgm:pt modelId="{C97A7672-8B10-48B9-AF45-F7220F89BD7B}" type="sibTrans" cxnId="{0C2695F7-57C6-4522-A024-5D6FA6E6239F}">
      <dgm:prSet/>
      <dgm:spPr/>
      <dgm:t>
        <a:bodyPr/>
        <a:lstStyle/>
        <a:p>
          <a:endParaRPr lang="ru-RU"/>
        </a:p>
      </dgm:t>
    </dgm:pt>
    <dgm:pt modelId="{8B5F6E8F-DD08-4464-A186-EDCA495C5714}">
      <dgm:prSet phldrT="[Текст]" custT="1"/>
      <dgm:spPr/>
      <dgm:t>
        <a:bodyPr/>
        <a:lstStyle/>
        <a:p>
          <a:r>
            <a:rPr lang="uz-Cyrl-UZ" sz="1200" dirty="0" smtClean="0"/>
            <a:t>voqelikka nisbatan olijanob tuyg‘ular uyg‘otishi</a:t>
          </a:r>
          <a:endParaRPr lang="ru-RU" sz="1200" dirty="0"/>
        </a:p>
      </dgm:t>
    </dgm:pt>
    <dgm:pt modelId="{030EEAFA-B774-439D-A615-4D15E7872B28}" type="parTrans" cxnId="{03331A80-0958-479C-BBB5-710BBECFED01}">
      <dgm:prSet/>
      <dgm:spPr/>
      <dgm:t>
        <a:bodyPr/>
        <a:lstStyle/>
        <a:p>
          <a:endParaRPr lang="ru-RU"/>
        </a:p>
      </dgm:t>
    </dgm:pt>
    <dgm:pt modelId="{4328C102-DF9C-4476-8EDA-63795752BFCE}" type="sibTrans" cxnId="{03331A80-0958-479C-BBB5-710BBECFED01}">
      <dgm:prSet/>
      <dgm:spPr/>
      <dgm:t>
        <a:bodyPr/>
        <a:lstStyle/>
        <a:p>
          <a:endParaRPr lang="ru-RU"/>
        </a:p>
      </dgm:t>
    </dgm:pt>
    <dgm:pt modelId="{CC027F22-5813-4D43-AC71-7DAA0A38345F}">
      <dgm:prSet phldrT="[Текст]" custT="1"/>
      <dgm:spPr/>
      <dgm:t>
        <a:bodyPr/>
        <a:lstStyle/>
        <a:p>
          <a:r>
            <a:rPr lang="uz-Cyrl-UZ" sz="1200" dirty="0" smtClean="0"/>
            <a:t>ijobiy axloqiy tajriba to‘plashga yordam berishi lozim</a:t>
          </a:r>
          <a:endParaRPr lang="ru-RU" sz="1200" dirty="0"/>
        </a:p>
      </dgm:t>
    </dgm:pt>
    <dgm:pt modelId="{00313E74-BF69-4D85-810F-44C3F4A03BA7}" type="parTrans" cxnId="{2BBF11A8-9598-4B7D-9C0D-735374A439A6}">
      <dgm:prSet/>
      <dgm:spPr/>
      <dgm:t>
        <a:bodyPr/>
        <a:lstStyle/>
        <a:p>
          <a:endParaRPr lang="ru-RU"/>
        </a:p>
      </dgm:t>
    </dgm:pt>
    <dgm:pt modelId="{1F1E2B82-D567-48D0-8693-D1D62E62E7A4}" type="sibTrans" cxnId="{2BBF11A8-9598-4B7D-9C0D-735374A439A6}">
      <dgm:prSet/>
      <dgm:spPr/>
      <dgm:t>
        <a:bodyPr/>
        <a:lstStyle/>
        <a:p>
          <a:endParaRPr lang="ru-RU"/>
        </a:p>
      </dgm:t>
    </dgm:pt>
    <dgm:pt modelId="{0428047C-8CD6-4FC3-BB15-6087E0B4DF4A}" type="pres">
      <dgm:prSet presAssocID="{FC5047EE-8131-4F31-B4DA-92B54D6D4854}" presName="diagram" presStyleCnt="0">
        <dgm:presLayoutVars>
          <dgm:chPref val="1"/>
          <dgm:dir/>
          <dgm:animOne val="branch"/>
          <dgm:animLvl val="lvl"/>
          <dgm:resizeHandles val="exact"/>
        </dgm:presLayoutVars>
      </dgm:prSet>
      <dgm:spPr/>
      <dgm:t>
        <a:bodyPr/>
        <a:lstStyle/>
        <a:p>
          <a:endParaRPr lang="ru-RU"/>
        </a:p>
      </dgm:t>
    </dgm:pt>
    <dgm:pt modelId="{B942F49E-72C6-4BA8-862A-7FF1EEFFA41B}" type="pres">
      <dgm:prSet presAssocID="{1C30E5BF-B3E8-4C07-9945-5F46F98F4EBD}" presName="root1" presStyleCnt="0"/>
      <dgm:spPr/>
    </dgm:pt>
    <dgm:pt modelId="{A8F99EA1-87B6-43F6-898D-2D25E266427B}" type="pres">
      <dgm:prSet presAssocID="{1C30E5BF-B3E8-4C07-9945-5F46F98F4EBD}" presName="LevelOneTextNode" presStyleLbl="node0" presStyleIdx="0" presStyleCnt="1">
        <dgm:presLayoutVars>
          <dgm:chPref val="3"/>
        </dgm:presLayoutVars>
      </dgm:prSet>
      <dgm:spPr/>
      <dgm:t>
        <a:bodyPr/>
        <a:lstStyle/>
        <a:p>
          <a:endParaRPr lang="ru-RU"/>
        </a:p>
      </dgm:t>
    </dgm:pt>
    <dgm:pt modelId="{D2D86149-445B-4DB5-98F5-33F9522A39D5}" type="pres">
      <dgm:prSet presAssocID="{1C30E5BF-B3E8-4C07-9945-5F46F98F4EBD}" presName="level2hierChild" presStyleCnt="0"/>
      <dgm:spPr/>
    </dgm:pt>
    <dgm:pt modelId="{CA0D0F79-C6FE-43D3-AE31-65B7F7E11850}" type="pres">
      <dgm:prSet presAssocID="{06BAF501-86F8-443C-902D-4E804B40CC24}" presName="conn2-1" presStyleLbl="parChTrans1D2" presStyleIdx="0" presStyleCnt="4"/>
      <dgm:spPr/>
      <dgm:t>
        <a:bodyPr/>
        <a:lstStyle/>
        <a:p>
          <a:endParaRPr lang="ru-RU"/>
        </a:p>
      </dgm:t>
    </dgm:pt>
    <dgm:pt modelId="{9D772882-1636-4268-BDC9-2BBEFD8D3D3E}" type="pres">
      <dgm:prSet presAssocID="{06BAF501-86F8-443C-902D-4E804B40CC24}" presName="connTx" presStyleLbl="parChTrans1D2" presStyleIdx="0" presStyleCnt="4"/>
      <dgm:spPr/>
      <dgm:t>
        <a:bodyPr/>
        <a:lstStyle/>
        <a:p>
          <a:endParaRPr lang="ru-RU"/>
        </a:p>
      </dgm:t>
    </dgm:pt>
    <dgm:pt modelId="{52EB81E9-9E21-4046-9D45-91F22FBB2EDA}" type="pres">
      <dgm:prSet presAssocID="{2C03EA16-1783-4A95-AC55-790290BE463B}" presName="root2" presStyleCnt="0"/>
      <dgm:spPr/>
    </dgm:pt>
    <dgm:pt modelId="{57CCE7CD-1720-49AC-9BD5-E8AD1A1B5223}" type="pres">
      <dgm:prSet presAssocID="{2C03EA16-1783-4A95-AC55-790290BE463B}" presName="LevelTwoTextNode" presStyleLbl="node2" presStyleIdx="0" presStyleCnt="4" custLinFactNeighborX="-21987">
        <dgm:presLayoutVars>
          <dgm:chPref val="3"/>
        </dgm:presLayoutVars>
      </dgm:prSet>
      <dgm:spPr/>
      <dgm:t>
        <a:bodyPr/>
        <a:lstStyle/>
        <a:p>
          <a:endParaRPr lang="ru-RU"/>
        </a:p>
      </dgm:t>
    </dgm:pt>
    <dgm:pt modelId="{DDF74756-1549-4A9F-A8E9-ABBDC947A3D8}" type="pres">
      <dgm:prSet presAssocID="{2C03EA16-1783-4A95-AC55-790290BE463B}" presName="level3hierChild" presStyleCnt="0"/>
      <dgm:spPr/>
    </dgm:pt>
    <dgm:pt modelId="{CC568E70-B44F-4AA1-A63C-EF51312FE200}" type="pres">
      <dgm:prSet presAssocID="{030EEAFA-B774-439D-A615-4D15E7872B28}" presName="conn2-1" presStyleLbl="parChTrans1D2" presStyleIdx="1" presStyleCnt="4"/>
      <dgm:spPr/>
      <dgm:t>
        <a:bodyPr/>
        <a:lstStyle/>
        <a:p>
          <a:endParaRPr lang="ru-RU"/>
        </a:p>
      </dgm:t>
    </dgm:pt>
    <dgm:pt modelId="{F337DE2E-C21C-41B9-8FFD-7F30B5CE454F}" type="pres">
      <dgm:prSet presAssocID="{030EEAFA-B774-439D-A615-4D15E7872B28}" presName="connTx" presStyleLbl="parChTrans1D2" presStyleIdx="1" presStyleCnt="4"/>
      <dgm:spPr/>
      <dgm:t>
        <a:bodyPr/>
        <a:lstStyle/>
        <a:p>
          <a:endParaRPr lang="ru-RU"/>
        </a:p>
      </dgm:t>
    </dgm:pt>
    <dgm:pt modelId="{0694DD29-9958-4E11-B147-16A8CA4C3189}" type="pres">
      <dgm:prSet presAssocID="{8B5F6E8F-DD08-4464-A186-EDCA495C5714}" presName="root2" presStyleCnt="0"/>
      <dgm:spPr/>
    </dgm:pt>
    <dgm:pt modelId="{8FC61DBA-AFB1-49F5-BA31-74C5C7C61C40}" type="pres">
      <dgm:prSet presAssocID="{8B5F6E8F-DD08-4464-A186-EDCA495C5714}" presName="LevelTwoTextNode" presStyleLbl="node2" presStyleIdx="1" presStyleCnt="4" custLinFactNeighborX="-21987">
        <dgm:presLayoutVars>
          <dgm:chPref val="3"/>
        </dgm:presLayoutVars>
      </dgm:prSet>
      <dgm:spPr/>
      <dgm:t>
        <a:bodyPr/>
        <a:lstStyle/>
        <a:p>
          <a:endParaRPr lang="ru-RU"/>
        </a:p>
      </dgm:t>
    </dgm:pt>
    <dgm:pt modelId="{9C905E11-CCD9-4D4F-908E-E19AE5A446E7}" type="pres">
      <dgm:prSet presAssocID="{8B5F6E8F-DD08-4464-A186-EDCA495C5714}" presName="level3hierChild" presStyleCnt="0"/>
      <dgm:spPr/>
    </dgm:pt>
    <dgm:pt modelId="{B514B3DA-BCAA-4FB9-991D-94AA8BED8AE2}" type="pres">
      <dgm:prSet presAssocID="{2F62FE57-46B9-4F7D-9ED5-CD8B0C4378FB}" presName="conn2-1" presStyleLbl="parChTrans1D2" presStyleIdx="2" presStyleCnt="4"/>
      <dgm:spPr/>
      <dgm:t>
        <a:bodyPr/>
        <a:lstStyle/>
        <a:p>
          <a:endParaRPr lang="ru-RU"/>
        </a:p>
      </dgm:t>
    </dgm:pt>
    <dgm:pt modelId="{6C62B4E8-6400-4D75-9C21-B5763C788FC6}" type="pres">
      <dgm:prSet presAssocID="{2F62FE57-46B9-4F7D-9ED5-CD8B0C4378FB}" presName="connTx" presStyleLbl="parChTrans1D2" presStyleIdx="2" presStyleCnt="4"/>
      <dgm:spPr/>
      <dgm:t>
        <a:bodyPr/>
        <a:lstStyle/>
        <a:p>
          <a:endParaRPr lang="ru-RU"/>
        </a:p>
      </dgm:t>
    </dgm:pt>
    <dgm:pt modelId="{BEC1EB58-2232-4237-B4D9-5464FF43865D}" type="pres">
      <dgm:prSet presAssocID="{0667CF71-9CBD-4A5B-A575-0CDBCE80CDB0}" presName="root2" presStyleCnt="0"/>
      <dgm:spPr/>
    </dgm:pt>
    <dgm:pt modelId="{998318CC-F1DC-4729-AA09-FB804D45C09F}" type="pres">
      <dgm:prSet presAssocID="{0667CF71-9CBD-4A5B-A575-0CDBCE80CDB0}" presName="LevelTwoTextNode" presStyleLbl="node2" presStyleIdx="2" presStyleCnt="4" custLinFactNeighborX="-21987">
        <dgm:presLayoutVars>
          <dgm:chPref val="3"/>
        </dgm:presLayoutVars>
      </dgm:prSet>
      <dgm:spPr/>
      <dgm:t>
        <a:bodyPr/>
        <a:lstStyle/>
        <a:p>
          <a:endParaRPr lang="ru-RU"/>
        </a:p>
      </dgm:t>
    </dgm:pt>
    <dgm:pt modelId="{7BB5B879-686C-4007-A12B-62EE3F0C952F}" type="pres">
      <dgm:prSet presAssocID="{0667CF71-9CBD-4A5B-A575-0CDBCE80CDB0}" presName="level3hierChild" presStyleCnt="0"/>
      <dgm:spPr/>
    </dgm:pt>
    <dgm:pt modelId="{ACABC61A-9596-4CB3-9C6C-2709C73FD721}" type="pres">
      <dgm:prSet presAssocID="{00313E74-BF69-4D85-810F-44C3F4A03BA7}" presName="conn2-1" presStyleLbl="parChTrans1D2" presStyleIdx="3" presStyleCnt="4"/>
      <dgm:spPr/>
      <dgm:t>
        <a:bodyPr/>
        <a:lstStyle/>
        <a:p>
          <a:endParaRPr lang="ru-RU"/>
        </a:p>
      </dgm:t>
    </dgm:pt>
    <dgm:pt modelId="{00BA9069-060F-4618-B763-866BF399C884}" type="pres">
      <dgm:prSet presAssocID="{00313E74-BF69-4D85-810F-44C3F4A03BA7}" presName="connTx" presStyleLbl="parChTrans1D2" presStyleIdx="3" presStyleCnt="4"/>
      <dgm:spPr/>
      <dgm:t>
        <a:bodyPr/>
        <a:lstStyle/>
        <a:p>
          <a:endParaRPr lang="ru-RU"/>
        </a:p>
      </dgm:t>
    </dgm:pt>
    <dgm:pt modelId="{AF01C907-BCA1-499F-997E-ABC06ACDEB19}" type="pres">
      <dgm:prSet presAssocID="{CC027F22-5813-4D43-AC71-7DAA0A38345F}" presName="root2" presStyleCnt="0"/>
      <dgm:spPr/>
    </dgm:pt>
    <dgm:pt modelId="{30ACC2C4-4C8F-41A1-88FD-6600249E65DE}" type="pres">
      <dgm:prSet presAssocID="{CC027F22-5813-4D43-AC71-7DAA0A38345F}" presName="LevelTwoTextNode" presStyleLbl="node2" presStyleIdx="3" presStyleCnt="4" custLinFactNeighborX="-21987">
        <dgm:presLayoutVars>
          <dgm:chPref val="3"/>
        </dgm:presLayoutVars>
      </dgm:prSet>
      <dgm:spPr/>
      <dgm:t>
        <a:bodyPr/>
        <a:lstStyle/>
        <a:p>
          <a:endParaRPr lang="ru-RU"/>
        </a:p>
      </dgm:t>
    </dgm:pt>
    <dgm:pt modelId="{EE39FECB-BA30-4F08-83E4-089B4777E2B4}" type="pres">
      <dgm:prSet presAssocID="{CC027F22-5813-4D43-AC71-7DAA0A38345F}" presName="level3hierChild" presStyleCnt="0"/>
      <dgm:spPr/>
    </dgm:pt>
  </dgm:ptLst>
  <dgm:cxnLst>
    <dgm:cxn modelId="{84A4F4A0-4BCC-477C-8BD3-6938ABAAA931}" srcId="{1C30E5BF-B3E8-4C07-9945-5F46F98F4EBD}" destId="{2C03EA16-1783-4A95-AC55-790290BE463B}" srcOrd="0" destOrd="0" parTransId="{06BAF501-86F8-443C-902D-4E804B40CC24}" sibTransId="{00E06472-558E-4369-9B67-506A18B4808C}"/>
    <dgm:cxn modelId="{8D2B2C91-3BD1-4F38-826C-90D10C4A978D}" type="presOf" srcId="{030EEAFA-B774-439D-A615-4D15E7872B28}" destId="{CC568E70-B44F-4AA1-A63C-EF51312FE200}" srcOrd="0" destOrd="0" presId="urn:microsoft.com/office/officeart/2005/8/layout/hierarchy2"/>
    <dgm:cxn modelId="{0C2695F7-57C6-4522-A024-5D6FA6E6239F}" srcId="{1C30E5BF-B3E8-4C07-9945-5F46F98F4EBD}" destId="{0667CF71-9CBD-4A5B-A575-0CDBCE80CDB0}" srcOrd="2" destOrd="0" parTransId="{2F62FE57-46B9-4F7D-9ED5-CD8B0C4378FB}" sibTransId="{C97A7672-8B10-48B9-AF45-F7220F89BD7B}"/>
    <dgm:cxn modelId="{C1B48241-A0BB-4623-84E2-44C2EA2AF3EF}" type="presOf" srcId="{00313E74-BF69-4D85-810F-44C3F4A03BA7}" destId="{00BA9069-060F-4618-B763-866BF399C884}" srcOrd="1" destOrd="0" presId="urn:microsoft.com/office/officeart/2005/8/layout/hierarchy2"/>
    <dgm:cxn modelId="{033123AA-FE3F-4B65-AB75-265AEA802786}" type="presOf" srcId="{06BAF501-86F8-443C-902D-4E804B40CC24}" destId="{9D772882-1636-4268-BDC9-2BBEFD8D3D3E}" srcOrd="1" destOrd="0" presId="urn:microsoft.com/office/officeart/2005/8/layout/hierarchy2"/>
    <dgm:cxn modelId="{41473813-6289-4D72-9915-097DB45B41CB}" type="presOf" srcId="{CC027F22-5813-4D43-AC71-7DAA0A38345F}" destId="{30ACC2C4-4C8F-41A1-88FD-6600249E65DE}" srcOrd="0" destOrd="0" presId="urn:microsoft.com/office/officeart/2005/8/layout/hierarchy2"/>
    <dgm:cxn modelId="{754807F8-5DBC-4016-91AD-F30B48521B3C}" type="presOf" srcId="{8B5F6E8F-DD08-4464-A186-EDCA495C5714}" destId="{8FC61DBA-AFB1-49F5-BA31-74C5C7C61C40}" srcOrd="0" destOrd="0" presId="urn:microsoft.com/office/officeart/2005/8/layout/hierarchy2"/>
    <dgm:cxn modelId="{EDF1B4C0-3458-4BB0-8400-A89205D413B0}" srcId="{FC5047EE-8131-4F31-B4DA-92B54D6D4854}" destId="{1C30E5BF-B3E8-4C07-9945-5F46F98F4EBD}" srcOrd="0" destOrd="0" parTransId="{B12D4726-BD96-4FA3-B3A5-41D9765058E9}" sibTransId="{37946C16-BC8B-4A89-B530-BCBCBA2EB43C}"/>
    <dgm:cxn modelId="{EA52D02C-8E13-425C-9D5E-01534CC51773}" type="presOf" srcId="{2F62FE57-46B9-4F7D-9ED5-CD8B0C4378FB}" destId="{B514B3DA-BCAA-4FB9-991D-94AA8BED8AE2}" srcOrd="0" destOrd="0" presId="urn:microsoft.com/office/officeart/2005/8/layout/hierarchy2"/>
    <dgm:cxn modelId="{21DF6065-F1F2-415F-A016-838F089ED700}" type="presOf" srcId="{030EEAFA-B774-439D-A615-4D15E7872B28}" destId="{F337DE2E-C21C-41B9-8FFD-7F30B5CE454F}" srcOrd="1" destOrd="0" presId="urn:microsoft.com/office/officeart/2005/8/layout/hierarchy2"/>
    <dgm:cxn modelId="{6DECEE2A-1F76-4F4B-A871-03E3BCF001A9}" type="presOf" srcId="{00313E74-BF69-4D85-810F-44C3F4A03BA7}" destId="{ACABC61A-9596-4CB3-9C6C-2709C73FD721}" srcOrd="0" destOrd="0" presId="urn:microsoft.com/office/officeart/2005/8/layout/hierarchy2"/>
    <dgm:cxn modelId="{95B657EC-0D0B-46E7-BB25-E1D4B08871F6}" type="presOf" srcId="{2C03EA16-1783-4A95-AC55-790290BE463B}" destId="{57CCE7CD-1720-49AC-9BD5-E8AD1A1B5223}" srcOrd="0" destOrd="0" presId="urn:microsoft.com/office/officeart/2005/8/layout/hierarchy2"/>
    <dgm:cxn modelId="{E055A22A-7C1B-467E-A3BF-97C64D31D513}" type="presOf" srcId="{FC5047EE-8131-4F31-B4DA-92B54D6D4854}" destId="{0428047C-8CD6-4FC3-BB15-6087E0B4DF4A}" srcOrd="0" destOrd="0" presId="urn:microsoft.com/office/officeart/2005/8/layout/hierarchy2"/>
    <dgm:cxn modelId="{0047DD3B-28A3-46C9-A5E8-875E6539D0FD}" type="presOf" srcId="{06BAF501-86F8-443C-902D-4E804B40CC24}" destId="{CA0D0F79-C6FE-43D3-AE31-65B7F7E11850}" srcOrd="0" destOrd="0" presId="urn:microsoft.com/office/officeart/2005/8/layout/hierarchy2"/>
    <dgm:cxn modelId="{2F3F7B8F-E959-44A2-A4B5-B93CB1077933}" type="presOf" srcId="{0667CF71-9CBD-4A5B-A575-0CDBCE80CDB0}" destId="{998318CC-F1DC-4729-AA09-FB804D45C09F}" srcOrd="0" destOrd="0" presId="urn:microsoft.com/office/officeart/2005/8/layout/hierarchy2"/>
    <dgm:cxn modelId="{6A5BB5C3-03DD-46D2-AD60-DAF9D2295DEB}" type="presOf" srcId="{2F62FE57-46B9-4F7D-9ED5-CD8B0C4378FB}" destId="{6C62B4E8-6400-4D75-9C21-B5763C788FC6}" srcOrd="1" destOrd="0" presId="urn:microsoft.com/office/officeart/2005/8/layout/hierarchy2"/>
    <dgm:cxn modelId="{2BBF11A8-9598-4B7D-9C0D-735374A439A6}" srcId="{1C30E5BF-B3E8-4C07-9945-5F46F98F4EBD}" destId="{CC027F22-5813-4D43-AC71-7DAA0A38345F}" srcOrd="3" destOrd="0" parTransId="{00313E74-BF69-4D85-810F-44C3F4A03BA7}" sibTransId="{1F1E2B82-D567-48D0-8693-D1D62E62E7A4}"/>
    <dgm:cxn modelId="{03331A80-0958-479C-BBB5-710BBECFED01}" srcId="{1C30E5BF-B3E8-4C07-9945-5F46F98F4EBD}" destId="{8B5F6E8F-DD08-4464-A186-EDCA495C5714}" srcOrd="1" destOrd="0" parTransId="{030EEAFA-B774-439D-A615-4D15E7872B28}" sibTransId="{4328C102-DF9C-4476-8EDA-63795752BFCE}"/>
    <dgm:cxn modelId="{2523BF96-9C3E-4685-82CB-FD4589E0B93B}" type="presOf" srcId="{1C30E5BF-B3E8-4C07-9945-5F46F98F4EBD}" destId="{A8F99EA1-87B6-43F6-898D-2D25E266427B}" srcOrd="0" destOrd="0" presId="urn:microsoft.com/office/officeart/2005/8/layout/hierarchy2"/>
    <dgm:cxn modelId="{C2B47601-C0B2-472B-8415-6F5E0CA396B9}" type="presParOf" srcId="{0428047C-8CD6-4FC3-BB15-6087E0B4DF4A}" destId="{B942F49E-72C6-4BA8-862A-7FF1EEFFA41B}" srcOrd="0" destOrd="0" presId="urn:microsoft.com/office/officeart/2005/8/layout/hierarchy2"/>
    <dgm:cxn modelId="{94524AB6-3250-4693-8ACC-68D267D5A159}" type="presParOf" srcId="{B942F49E-72C6-4BA8-862A-7FF1EEFFA41B}" destId="{A8F99EA1-87B6-43F6-898D-2D25E266427B}" srcOrd="0" destOrd="0" presId="urn:microsoft.com/office/officeart/2005/8/layout/hierarchy2"/>
    <dgm:cxn modelId="{9E966AB2-7046-4461-B279-153E58461E7E}" type="presParOf" srcId="{B942F49E-72C6-4BA8-862A-7FF1EEFFA41B}" destId="{D2D86149-445B-4DB5-98F5-33F9522A39D5}" srcOrd="1" destOrd="0" presId="urn:microsoft.com/office/officeart/2005/8/layout/hierarchy2"/>
    <dgm:cxn modelId="{F1E88DEE-3025-4DA6-A957-F5AA87C54C15}" type="presParOf" srcId="{D2D86149-445B-4DB5-98F5-33F9522A39D5}" destId="{CA0D0F79-C6FE-43D3-AE31-65B7F7E11850}" srcOrd="0" destOrd="0" presId="urn:microsoft.com/office/officeart/2005/8/layout/hierarchy2"/>
    <dgm:cxn modelId="{92D3C1FF-4026-414B-A257-AD116640BB62}" type="presParOf" srcId="{CA0D0F79-C6FE-43D3-AE31-65B7F7E11850}" destId="{9D772882-1636-4268-BDC9-2BBEFD8D3D3E}" srcOrd="0" destOrd="0" presId="urn:microsoft.com/office/officeart/2005/8/layout/hierarchy2"/>
    <dgm:cxn modelId="{B98C3694-1206-4E6F-A817-E1383FB7FF58}" type="presParOf" srcId="{D2D86149-445B-4DB5-98F5-33F9522A39D5}" destId="{52EB81E9-9E21-4046-9D45-91F22FBB2EDA}" srcOrd="1" destOrd="0" presId="urn:microsoft.com/office/officeart/2005/8/layout/hierarchy2"/>
    <dgm:cxn modelId="{9ACC5B74-05BD-47EE-90F4-EDE9FF405CCA}" type="presParOf" srcId="{52EB81E9-9E21-4046-9D45-91F22FBB2EDA}" destId="{57CCE7CD-1720-49AC-9BD5-E8AD1A1B5223}" srcOrd="0" destOrd="0" presId="urn:microsoft.com/office/officeart/2005/8/layout/hierarchy2"/>
    <dgm:cxn modelId="{74A0A751-02CB-4310-A85C-00168366D104}" type="presParOf" srcId="{52EB81E9-9E21-4046-9D45-91F22FBB2EDA}" destId="{DDF74756-1549-4A9F-A8E9-ABBDC947A3D8}" srcOrd="1" destOrd="0" presId="urn:microsoft.com/office/officeart/2005/8/layout/hierarchy2"/>
    <dgm:cxn modelId="{A1EADB1F-5F79-4FAE-899E-2D1BB8B4B179}" type="presParOf" srcId="{D2D86149-445B-4DB5-98F5-33F9522A39D5}" destId="{CC568E70-B44F-4AA1-A63C-EF51312FE200}" srcOrd="2" destOrd="0" presId="urn:microsoft.com/office/officeart/2005/8/layout/hierarchy2"/>
    <dgm:cxn modelId="{2843D77A-9036-4D95-BC31-BEE3CD9E0933}" type="presParOf" srcId="{CC568E70-B44F-4AA1-A63C-EF51312FE200}" destId="{F337DE2E-C21C-41B9-8FFD-7F30B5CE454F}" srcOrd="0" destOrd="0" presId="urn:microsoft.com/office/officeart/2005/8/layout/hierarchy2"/>
    <dgm:cxn modelId="{00EBF6AA-21D2-482F-9C13-AE276CC126EA}" type="presParOf" srcId="{D2D86149-445B-4DB5-98F5-33F9522A39D5}" destId="{0694DD29-9958-4E11-B147-16A8CA4C3189}" srcOrd="3" destOrd="0" presId="urn:microsoft.com/office/officeart/2005/8/layout/hierarchy2"/>
    <dgm:cxn modelId="{9C9AAF92-2118-470E-A63D-9057EC621C0A}" type="presParOf" srcId="{0694DD29-9958-4E11-B147-16A8CA4C3189}" destId="{8FC61DBA-AFB1-49F5-BA31-74C5C7C61C40}" srcOrd="0" destOrd="0" presId="urn:microsoft.com/office/officeart/2005/8/layout/hierarchy2"/>
    <dgm:cxn modelId="{B976D1B1-A214-4226-9605-7484C69CD972}" type="presParOf" srcId="{0694DD29-9958-4E11-B147-16A8CA4C3189}" destId="{9C905E11-CCD9-4D4F-908E-E19AE5A446E7}" srcOrd="1" destOrd="0" presId="urn:microsoft.com/office/officeart/2005/8/layout/hierarchy2"/>
    <dgm:cxn modelId="{60061E0A-A7D8-44C3-861A-F0AD9B0944FA}" type="presParOf" srcId="{D2D86149-445B-4DB5-98F5-33F9522A39D5}" destId="{B514B3DA-BCAA-4FB9-991D-94AA8BED8AE2}" srcOrd="4" destOrd="0" presId="urn:microsoft.com/office/officeart/2005/8/layout/hierarchy2"/>
    <dgm:cxn modelId="{E274A6DB-AFA9-4CD2-8181-6DE5DAE0F60F}" type="presParOf" srcId="{B514B3DA-BCAA-4FB9-991D-94AA8BED8AE2}" destId="{6C62B4E8-6400-4D75-9C21-B5763C788FC6}" srcOrd="0" destOrd="0" presId="urn:microsoft.com/office/officeart/2005/8/layout/hierarchy2"/>
    <dgm:cxn modelId="{0F4D4F57-CA3D-4A4B-96F2-2F57BBEAD815}" type="presParOf" srcId="{D2D86149-445B-4DB5-98F5-33F9522A39D5}" destId="{BEC1EB58-2232-4237-B4D9-5464FF43865D}" srcOrd="5" destOrd="0" presId="urn:microsoft.com/office/officeart/2005/8/layout/hierarchy2"/>
    <dgm:cxn modelId="{DAACE87A-2B27-46A0-9C56-0458E82C0B9E}" type="presParOf" srcId="{BEC1EB58-2232-4237-B4D9-5464FF43865D}" destId="{998318CC-F1DC-4729-AA09-FB804D45C09F}" srcOrd="0" destOrd="0" presId="urn:microsoft.com/office/officeart/2005/8/layout/hierarchy2"/>
    <dgm:cxn modelId="{3CE160B6-2390-4F70-9F8B-5A86A78E7CEA}" type="presParOf" srcId="{BEC1EB58-2232-4237-B4D9-5464FF43865D}" destId="{7BB5B879-686C-4007-A12B-62EE3F0C952F}" srcOrd="1" destOrd="0" presId="urn:microsoft.com/office/officeart/2005/8/layout/hierarchy2"/>
    <dgm:cxn modelId="{89DF23BE-A6C2-4A57-988A-C4449D364F6D}" type="presParOf" srcId="{D2D86149-445B-4DB5-98F5-33F9522A39D5}" destId="{ACABC61A-9596-4CB3-9C6C-2709C73FD721}" srcOrd="6" destOrd="0" presId="urn:microsoft.com/office/officeart/2005/8/layout/hierarchy2"/>
    <dgm:cxn modelId="{ADB5DDEB-FB6A-4ABB-BA87-ABFFAD74AD0F}" type="presParOf" srcId="{ACABC61A-9596-4CB3-9C6C-2709C73FD721}" destId="{00BA9069-060F-4618-B763-866BF399C884}" srcOrd="0" destOrd="0" presId="urn:microsoft.com/office/officeart/2005/8/layout/hierarchy2"/>
    <dgm:cxn modelId="{0DAA7233-E6CB-4668-972D-AE9289CB72F1}" type="presParOf" srcId="{D2D86149-445B-4DB5-98F5-33F9522A39D5}" destId="{AF01C907-BCA1-499F-997E-ABC06ACDEB19}" srcOrd="7" destOrd="0" presId="urn:microsoft.com/office/officeart/2005/8/layout/hierarchy2"/>
    <dgm:cxn modelId="{BAC5348C-DD84-4520-A203-6FE0052E44F4}" type="presParOf" srcId="{AF01C907-BCA1-499F-997E-ABC06ACDEB19}" destId="{30ACC2C4-4C8F-41A1-88FD-6600249E65DE}" srcOrd="0" destOrd="0" presId="urn:microsoft.com/office/officeart/2005/8/layout/hierarchy2"/>
    <dgm:cxn modelId="{2B510D53-1B49-4F36-83B4-025A79960DF6}" type="presParOf" srcId="{AF01C907-BCA1-499F-997E-ABC06ACDEB19}" destId="{EE39FECB-BA30-4F08-83E4-089B4777E2B4}" srcOrd="1" destOrd="0" presId="urn:microsoft.com/office/officeart/2005/8/layout/hierarchy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CD53E66-AEB1-400A-844D-C41045CEDEC7}" type="doc">
      <dgm:prSet loTypeId="urn:microsoft.com/office/officeart/2005/8/layout/hierarchy3" loCatId="relationship" qsTypeId="urn:microsoft.com/office/officeart/2005/8/quickstyle/simple5" qsCatId="simple" csTypeId="urn:microsoft.com/office/officeart/2005/8/colors/colorful2" csCatId="colorful" phldr="1"/>
      <dgm:spPr/>
      <dgm:t>
        <a:bodyPr/>
        <a:lstStyle/>
        <a:p>
          <a:endParaRPr lang="ru-RU"/>
        </a:p>
      </dgm:t>
    </dgm:pt>
    <dgm:pt modelId="{BBE13839-A219-48ED-9C38-FE9FAB219FD3}">
      <dgm:prSet phldrT="[Текст]" custT="1"/>
      <dgm:spPr/>
      <dgm:t>
        <a:bodyPr/>
        <a:lstStyle/>
        <a:p>
          <a:r>
            <a:rPr lang="uz-Cyrl-UZ" sz="2000" b="1" i="1" dirty="0" smtClean="0"/>
            <a:t>Gigiyenik talablar:</a:t>
          </a:r>
          <a:endParaRPr lang="ru-RU" sz="2000" dirty="0"/>
        </a:p>
      </dgm:t>
    </dgm:pt>
    <dgm:pt modelId="{9C2BFD7E-4BCC-44D5-901F-C52CB66C2141}" type="parTrans" cxnId="{8E4B1D9B-CB9E-4B18-991A-5B321DADB537}">
      <dgm:prSet/>
      <dgm:spPr/>
      <dgm:t>
        <a:bodyPr/>
        <a:lstStyle/>
        <a:p>
          <a:endParaRPr lang="ru-RU"/>
        </a:p>
      </dgm:t>
    </dgm:pt>
    <dgm:pt modelId="{4F94C18E-3DBB-4F43-A08D-BB16F3894C29}" type="sibTrans" cxnId="{8E4B1D9B-CB9E-4B18-991A-5B321DADB537}">
      <dgm:prSet/>
      <dgm:spPr/>
      <dgm:t>
        <a:bodyPr/>
        <a:lstStyle/>
        <a:p>
          <a:endParaRPr lang="ru-RU"/>
        </a:p>
      </dgm:t>
    </dgm:pt>
    <dgm:pt modelId="{35190C84-8F42-4518-9818-99D473302EB6}">
      <dgm:prSet phldrT="[Текст]" custT="1"/>
      <dgm:spPr/>
      <dgm:t>
        <a:bodyPr/>
        <a:lstStyle/>
        <a:p>
          <a:r>
            <a:rPr lang="uz-Cyrl-UZ" sz="1200" b="1" dirty="0" smtClean="0"/>
            <a:t>o`yinchoq qurilishi qanday materialdan va rangdan tayyorlanganligi</a:t>
          </a:r>
          <a:endParaRPr lang="ru-RU" sz="1200" b="1" dirty="0"/>
        </a:p>
      </dgm:t>
    </dgm:pt>
    <dgm:pt modelId="{33470E78-BA03-4057-8C0B-1A8DC07744E0}" type="parTrans" cxnId="{C79CF3EC-D0E0-4E40-9928-B5756C16283D}">
      <dgm:prSet/>
      <dgm:spPr/>
      <dgm:t>
        <a:bodyPr/>
        <a:lstStyle/>
        <a:p>
          <a:endParaRPr lang="ru-RU"/>
        </a:p>
      </dgm:t>
    </dgm:pt>
    <dgm:pt modelId="{D3035509-5B8D-4A1A-884E-91FCD691BBEC}" type="sibTrans" cxnId="{C79CF3EC-D0E0-4E40-9928-B5756C16283D}">
      <dgm:prSet/>
      <dgm:spPr/>
      <dgm:t>
        <a:bodyPr/>
        <a:lstStyle/>
        <a:p>
          <a:endParaRPr lang="ru-RU"/>
        </a:p>
      </dgm:t>
    </dgm:pt>
    <dgm:pt modelId="{5F2BB2EF-A75D-4062-AC98-3228DCF86AF2}">
      <dgm:prSet phldrT="[Текст]" custT="1"/>
      <dgm:spPr/>
      <dgm:t>
        <a:bodyPr/>
        <a:lstStyle/>
        <a:p>
          <a:r>
            <a:rPr lang="uz-Cyrl-UZ" sz="1200" b="1" dirty="0" smtClean="0"/>
            <a:t>bolaning hayotiga hech qanday xavf solmasligi</a:t>
          </a:r>
          <a:endParaRPr lang="ru-RU" sz="1200" b="1" dirty="0"/>
        </a:p>
      </dgm:t>
    </dgm:pt>
    <dgm:pt modelId="{5B143B54-AE1B-4BA6-AC09-7ECE101989F0}" type="parTrans" cxnId="{B9A3F218-E103-47D3-8944-EA20584F6CC6}">
      <dgm:prSet/>
      <dgm:spPr/>
      <dgm:t>
        <a:bodyPr/>
        <a:lstStyle/>
        <a:p>
          <a:endParaRPr lang="ru-RU"/>
        </a:p>
      </dgm:t>
    </dgm:pt>
    <dgm:pt modelId="{A2FE5B6B-091F-4CA7-9233-2DD0033BAAA7}" type="sibTrans" cxnId="{B9A3F218-E103-47D3-8944-EA20584F6CC6}">
      <dgm:prSet/>
      <dgm:spPr/>
      <dgm:t>
        <a:bodyPr/>
        <a:lstStyle/>
        <a:p>
          <a:endParaRPr lang="ru-RU"/>
        </a:p>
      </dgm:t>
    </dgm:pt>
    <dgm:pt modelId="{E0B78A4F-B0BF-4268-98BD-CCB6701BFA4B}">
      <dgm:prSet phldrT="[Текст]" custT="1"/>
      <dgm:spPr/>
      <dgm:t>
        <a:bodyPr/>
        <a:lstStyle/>
        <a:p>
          <a:r>
            <a:rPr lang="uz-Cyrl-UZ" sz="2000" b="1" i="1" dirty="0" smtClean="0"/>
            <a:t>Badiiy talablar:</a:t>
          </a:r>
          <a:endParaRPr lang="ru-RU" sz="2000" dirty="0"/>
        </a:p>
      </dgm:t>
    </dgm:pt>
    <dgm:pt modelId="{CFDEC8A9-99D1-4725-81AB-453EE186D145}" type="parTrans" cxnId="{312452AA-2629-4255-AE96-BF59B3E15796}">
      <dgm:prSet/>
      <dgm:spPr/>
      <dgm:t>
        <a:bodyPr/>
        <a:lstStyle/>
        <a:p>
          <a:endParaRPr lang="ru-RU"/>
        </a:p>
      </dgm:t>
    </dgm:pt>
    <dgm:pt modelId="{EC9C2E64-C5FC-4713-8C71-1482BE9EC523}" type="sibTrans" cxnId="{312452AA-2629-4255-AE96-BF59B3E15796}">
      <dgm:prSet/>
      <dgm:spPr/>
      <dgm:t>
        <a:bodyPr/>
        <a:lstStyle/>
        <a:p>
          <a:endParaRPr lang="ru-RU"/>
        </a:p>
      </dgm:t>
    </dgm:pt>
    <dgm:pt modelId="{D0594931-5986-4083-990A-9B13D602EB73}">
      <dgm:prSet phldrT="[Текст]" custT="1"/>
      <dgm:spPr/>
      <dgm:t>
        <a:bodyPr/>
        <a:lstStyle/>
        <a:p>
          <a:r>
            <a:rPr lang="uz-Cyrl-UZ" sz="1200" b="1" dirty="0" smtClean="0"/>
            <a:t>shakl, bo‘yoq va bezaklar bilan har tomonlama uyg‘unlashuv</a:t>
          </a:r>
          <a:endParaRPr lang="ru-RU" sz="1200" b="1" dirty="0"/>
        </a:p>
      </dgm:t>
    </dgm:pt>
    <dgm:pt modelId="{DCE92321-694C-4510-A888-87CA95328858}" type="parTrans" cxnId="{CEEFE4F7-3C32-4940-8943-7107DC03BF6C}">
      <dgm:prSet/>
      <dgm:spPr/>
      <dgm:t>
        <a:bodyPr/>
        <a:lstStyle/>
        <a:p>
          <a:endParaRPr lang="ru-RU"/>
        </a:p>
      </dgm:t>
    </dgm:pt>
    <dgm:pt modelId="{CE6F8547-D6D4-4C52-BAC2-0EFD2497C09E}" type="sibTrans" cxnId="{CEEFE4F7-3C32-4940-8943-7107DC03BF6C}">
      <dgm:prSet/>
      <dgm:spPr/>
      <dgm:t>
        <a:bodyPr/>
        <a:lstStyle/>
        <a:p>
          <a:endParaRPr lang="ru-RU"/>
        </a:p>
      </dgm:t>
    </dgm:pt>
    <dgm:pt modelId="{FBBE3224-ED66-4A87-8EE5-5882473A5A5B}">
      <dgm:prSet phldrT="[Текст]" custT="1"/>
      <dgm:spPr/>
      <dgm:t>
        <a:bodyPr/>
        <a:lstStyle/>
        <a:p>
          <a:r>
            <a:rPr lang="uz-Cyrl-UZ" sz="1200" b="1" dirty="0" smtClean="0"/>
            <a:t>bir-birini rang va shakl jihatdan to‘ldirib, ta’kidlab, o`yinchoqning badiiy ifodaliligini oshiradi</a:t>
          </a:r>
          <a:endParaRPr lang="ru-RU" sz="1200" b="1" dirty="0"/>
        </a:p>
      </dgm:t>
    </dgm:pt>
    <dgm:pt modelId="{6900F820-C427-40DB-B5D1-636E2B85CF35}" type="parTrans" cxnId="{9A6C0B77-05AD-4B48-84FB-180DBAE09F54}">
      <dgm:prSet/>
      <dgm:spPr/>
      <dgm:t>
        <a:bodyPr/>
        <a:lstStyle/>
        <a:p>
          <a:endParaRPr lang="ru-RU"/>
        </a:p>
      </dgm:t>
    </dgm:pt>
    <dgm:pt modelId="{8389A36C-800F-449C-A367-FFACCA3D8DB6}" type="sibTrans" cxnId="{9A6C0B77-05AD-4B48-84FB-180DBAE09F54}">
      <dgm:prSet/>
      <dgm:spPr/>
      <dgm:t>
        <a:bodyPr/>
        <a:lstStyle/>
        <a:p>
          <a:endParaRPr lang="ru-RU"/>
        </a:p>
      </dgm:t>
    </dgm:pt>
    <dgm:pt modelId="{18785649-9054-40BA-8EC9-ACBE16935651}">
      <dgm:prSet custT="1"/>
      <dgm:spPr/>
      <dgm:t>
        <a:bodyPr/>
        <a:lstStyle/>
        <a:p>
          <a:r>
            <a:rPr lang="uz-Cyrl-UZ" sz="1200" b="1" smtClean="0"/>
            <a:t>yaxshi tozalay olish mumkinligi asosiy talablardan hisoblanadi</a:t>
          </a:r>
          <a:endParaRPr lang="ru-RU" sz="1200" b="1"/>
        </a:p>
      </dgm:t>
    </dgm:pt>
    <dgm:pt modelId="{8A560EF1-6E2F-44AE-B37D-C20B049A88EE}" type="parTrans" cxnId="{0AA18316-28F8-414A-B57A-D5EA604B0970}">
      <dgm:prSet/>
      <dgm:spPr/>
      <dgm:t>
        <a:bodyPr/>
        <a:lstStyle/>
        <a:p>
          <a:endParaRPr lang="ru-RU"/>
        </a:p>
      </dgm:t>
    </dgm:pt>
    <dgm:pt modelId="{F7F5DE41-1A7C-488A-B4EB-2A9B95BB3278}" type="sibTrans" cxnId="{0AA18316-28F8-414A-B57A-D5EA604B0970}">
      <dgm:prSet/>
      <dgm:spPr/>
      <dgm:t>
        <a:bodyPr/>
        <a:lstStyle/>
        <a:p>
          <a:endParaRPr lang="ru-RU"/>
        </a:p>
      </dgm:t>
    </dgm:pt>
    <dgm:pt modelId="{7EB375FB-3D5C-420D-8054-6F99EF872254}">
      <dgm:prSet custT="1"/>
      <dgm:spPr/>
      <dgm:t>
        <a:bodyPr/>
        <a:lstStyle/>
        <a:p>
          <a:r>
            <a:rPr lang="uz-Cyrl-UZ" sz="1200" b="1" dirty="0" smtClean="0"/>
            <a:t>o`yinchoqlarning tuzqilishi va bezalishi bolalarning turli yosh bosqichlarda idrok etish xususiyatlariga to‘la mos kelmog‘i lozim</a:t>
          </a:r>
          <a:endParaRPr lang="ru-RU" sz="1200" b="1" dirty="0"/>
        </a:p>
      </dgm:t>
    </dgm:pt>
    <dgm:pt modelId="{1B8A6D48-DBF0-4D39-8C41-0714012E784E}" type="parTrans" cxnId="{2F5C5A96-29C8-4A28-9894-EDEF25C5EB50}">
      <dgm:prSet/>
      <dgm:spPr/>
      <dgm:t>
        <a:bodyPr/>
        <a:lstStyle/>
        <a:p>
          <a:endParaRPr lang="ru-RU"/>
        </a:p>
      </dgm:t>
    </dgm:pt>
    <dgm:pt modelId="{2F51A23B-C168-424B-A51F-9BCEDE6DC886}" type="sibTrans" cxnId="{2F5C5A96-29C8-4A28-9894-EDEF25C5EB50}">
      <dgm:prSet/>
      <dgm:spPr/>
      <dgm:t>
        <a:bodyPr/>
        <a:lstStyle/>
        <a:p>
          <a:endParaRPr lang="ru-RU"/>
        </a:p>
      </dgm:t>
    </dgm:pt>
    <dgm:pt modelId="{A3CD72BA-6BCE-4305-87C0-E53CB881C1E6}" type="pres">
      <dgm:prSet presAssocID="{7CD53E66-AEB1-400A-844D-C41045CEDEC7}" presName="diagram" presStyleCnt="0">
        <dgm:presLayoutVars>
          <dgm:chPref val="1"/>
          <dgm:dir/>
          <dgm:animOne val="branch"/>
          <dgm:animLvl val="lvl"/>
          <dgm:resizeHandles/>
        </dgm:presLayoutVars>
      </dgm:prSet>
      <dgm:spPr/>
      <dgm:t>
        <a:bodyPr/>
        <a:lstStyle/>
        <a:p>
          <a:endParaRPr lang="ru-RU"/>
        </a:p>
      </dgm:t>
    </dgm:pt>
    <dgm:pt modelId="{AB0848AF-AFD5-4237-9968-981669059F24}" type="pres">
      <dgm:prSet presAssocID="{BBE13839-A219-48ED-9C38-FE9FAB219FD3}" presName="root" presStyleCnt="0"/>
      <dgm:spPr/>
    </dgm:pt>
    <dgm:pt modelId="{656AEBC9-6D2F-4DDE-831E-85E8E54C083D}" type="pres">
      <dgm:prSet presAssocID="{BBE13839-A219-48ED-9C38-FE9FAB219FD3}" presName="rootComposite" presStyleCnt="0"/>
      <dgm:spPr/>
    </dgm:pt>
    <dgm:pt modelId="{B2AD03E3-4349-477D-BB5B-B26FC1FC251F}" type="pres">
      <dgm:prSet presAssocID="{BBE13839-A219-48ED-9C38-FE9FAB219FD3}" presName="rootText" presStyleLbl="node1" presStyleIdx="0" presStyleCnt="2" custScaleX="370503" custScaleY="276413" custLinFactNeighborY="-17368"/>
      <dgm:spPr/>
      <dgm:t>
        <a:bodyPr/>
        <a:lstStyle/>
        <a:p>
          <a:endParaRPr lang="ru-RU"/>
        </a:p>
      </dgm:t>
    </dgm:pt>
    <dgm:pt modelId="{37146709-945C-4465-88F2-B542F863109A}" type="pres">
      <dgm:prSet presAssocID="{BBE13839-A219-48ED-9C38-FE9FAB219FD3}" presName="rootConnector" presStyleLbl="node1" presStyleIdx="0" presStyleCnt="2"/>
      <dgm:spPr/>
      <dgm:t>
        <a:bodyPr/>
        <a:lstStyle/>
        <a:p>
          <a:endParaRPr lang="ru-RU"/>
        </a:p>
      </dgm:t>
    </dgm:pt>
    <dgm:pt modelId="{016CEAD2-D528-4228-A29A-02A06EFC8EC3}" type="pres">
      <dgm:prSet presAssocID="{BBE13839-A219-48ED-9C38-FE9FAB219FD3}" presName="childShape" presStyleCnt="0"/>
      <dgm:spPr/>
    </dgm:pt>
    <dgm:pt modelId="{8796D259-2D94-48B3-BA7F-A936DDC1D1D5}" type="pres">
      <dgm:prSet presAssocID="{33470E78-BA03-4057-8C0B-1A8DC07744E0}" presName="Name13" presStyleLbl="parChTrans1D2" presStyleIdx="0" presStyleCnt="6"/>
      <dgm:spPr/>
      <dgm:t>
        <a:bodyPr/>
        <a:lstStyle/>
        <a:p>
          <a:endParaRPr lang="ru-RU"/>
        </a:p>
      </dgm:t>
    </dgm:pt>
    <dgm:pt modelId="{A5020FD1-4853-4EF0-8131-76A5F08EEDA7}" type="pres">
      <dgm:prSet presAssocID="{35190C84-8F42-4518-9818-99D473302EB6}" presName="childText" presStyleLbl="bgAcc1" presStyleIdx="0" presStyleCnt="6" custScaleX="362717" custScaleY="276413">
        <dgm:presLayoutVars>
          <dgm:bulletEnabled val="1"/>
        </dgm:presLayoutVars>
      </dgm:prSet>
      <dgm:spPr/>
      <dgm:t>
        <a:bodyPr/>
        <a:lstStyle/>
        <a:p>
          <a:endParaRPr lang="ru-RU"/>
        </a:p>
      </dgm:t>
    </dgm:pt>
    <dgm:pt modelId="{92AAA023-E7A4-49C7-B10E-63504F8791F9}" type="pres">
      <dgm:prSet presAssocID="{5B143B54-AE1B-4BA6-AC09-7ECE101989F0}" presName="Name13" presStyleLbl="parChTrans1D2" presStyleIdx="1" presStyleCnt="6"/>
      <dgm:spPr/>
      <dgm:t>
        <a:bodyPr/>
        <a:lstStyle/>
        <a:p>
          <a:endParaRPr lang="ru-RU"/>
        </a:p>
      </dgm:t>
    </dgm:pt>
    <dgm:pt modelId="{D6C4D1EE-6A80-47C3-BA89-973E1A8822C5}" type="pres">
      <dgm:prSet presAssocID="{5F2BB2EF-A75D-4062-AC98-3228DCF86AF2}" presName="childText" presStyleLbl="bgAcc1" presStyleIdx="1" presStyleCnt="6" custScaleX="362717" custScaleY="276413">
        <dgm:presLayoutVars>
          <dgm:bulletEnabled val="1"/>
        </dgm:presLayoutVars>
      </dgm:prSet>
      <dgm:spPr/>
      <dgm:t>
        <a:bodyPr/>
        <a:lstStyle/>
        <a:p>
          <a:endParaRPr lang="ru-RU"/>
        </a:p>
      </dgm:t>
    </dgm:pt>
    <dgm:pt modelId="{BA6AC11F-6B95-48F0-9E80-4920D261A76A}" type="pres">
      <dgm:prSet presAssocID="{8A560EF1-6E2F-44AE-B37D-C20B049A88EE}" presName="Name13" presStyleLbl="parChTrans1D2" presStyleIdx="2" presStyleCnt="6"/>
      <dgm:spPr/>
      <dgm:t>
        <a:bodyPr/>
        <a:lstStyle/>
        <a:p>
          <a:endParaRPr lang="ru-RU"/>
        </a:p>
      </dgm:t>
    </dgm:pt>
    <dgm:pt modelId="{E7C8339A-1DB9-4FB0-8D97-FA0E84353AC9}" type="pres">
      <dgm:prSet presAssocID="{18785649-9054-40BA-8EC9-ACBE16935651}" presName="childText" presStyleLbl="bgAcc1" presStyleIdx="2" presStyleCnt="6" custScaleX="362717" custScaleY="276413">
        <dgm:presLayoutVars>
          <dgm:bulletEnabled val="1"/>
        </dgm:presLayoutVars>
      </dgm:prSet>
      <dgm:spPr/>
      <dgm:t>
        <a:bodyPr/>
        <a:lstStyle/>
        <a:p>
          <a:endParaRPr lang="ru-RU"/>
        </a:p>
      </dgm:t>
    </dgm:pt>
    <dgm:pt modelId="{B6326E98-8D7E-43BB-A19B-49B57933C8F1}" type="pres">
      <dgm:prSet presAssocID="{E0B78A4F-B0BF-4268-98BD-CCB6701BFA4B}" presName="root" presStyleCnt="0"/>
      <dgm:spPr/>
    </dgm:pt>
    <dgm:pt modelId="{455418F7-4FF1-49F8-9F71-967CEE969848}" type="pres">
      <dgm:prSet presAssocID="{E0B78A4F-B0BF-4268-98BD-CCB6701BFA4B}" presName="rootComposite" presStyleCnt="0"/>
      <dgm:spPr/>
    </dgm:pt>
    <dgm:pt modelId="{7DB91883-3112-4ED9-8111-87B3BC36418F}" type="pres">
      <dgm:prSet presAssocID="{E0B78A4F-B0BF-4268-98BD-CCB6701BFA4B}" presName="rootText" presStyleLbl="node1" presStyleIdx="1" presStyleCnt="2" custScaleX="370503" custScaleY="276413" custLinFactNeighborX="80344"/>
      <dgm:spPr/>
      <dgm:t>
        <a:bodyPr/>
        <a:lstStyle/>
        <a:p>
          <a:endParaRPr lang="ru-RU"/>
        </a:p>
      </dgm:t>
    </dgm:pt>
    <dgm:pt modelId="{DA996C7E-EB94-4111-A593-2118A9CD4D95}" type="pres">
      <dgm:prSet presAssocID="{E0B78A4F-B0BF-4268-98BD-CCB6701BFA4B}" presName="rootConnector" presStyleLbl="node1" presStyleIdx="1" presStyleCnt="2"/>
      <dgm:spPr/>
      <dgm:t>
        <a:bodyPr/>
        <a:lstStyle/>
        <a:p>
          <a:endParaRPr lang="ru-RU"/>
        </a:p>
      </dgm:t>
    </dgm:pt>
    <dgm:pt modelId="{E60455CA-C190-4814-9528-3E3D2D92D752}" type="pres">
      <dgm:prSet presAssocID="{E0B78A4F-B0BF-4268-98BD-CCB6701BFA4B}" presName="childShape" presStyleCnt="0"/>
      <dgm:spPr/>
    </dgm:pt>
    <dgm:pt modelId="{FD260DE7-4F7D-46D2-BA24-7E5DFDB47BD0}" type="pres">
      <dgm:prSet presAssocID="{DCE92321-694C-4510-A888-87CA95328858}" presName="Name13" presStyleLbl="parChTrans1D2" presStyleIdx="3" presStyleCnt="6"/>
      <dgm:spPr/>
      <dgm:t>
        <a:bodyPr/>
        <a:lstStyle/>
        <a:p>
          <a:endParaRPr lang="ru-RU"/>
        </a:p>
      </dgm:t>
    </dgm:pt>
    <dgm:pt modelId="{B162367C-1878-4D00-A229-8ADE2559CC2C}" type="pres">
      <dgm:prSet presAssocID="{D0594931-5986-4083-990A-9B13D602EB73}" presName="childText" presStyleLbl="bgAcc1" presStyleIdx="3" presStyleCnt="6" custScaleX="362717" custScaleY="276413" custLinFactX="431" custLinFactNeighborX="100000">
        <dgm:presLayoutVars>
          <dgm:bulletEnabled val="1"/>
        </dgm:presLayoutVars>
      </dgm:prSet>
      <dgm:spPr/>
      <dgm:t>
        <a:bodyPr/>
        <a:lstStyle/>
        <a:p>
          <a:endParaRPr lang="ru-RU"/>
        </a:p>
      </dgm:t>
    </dgm:pt>
    <dgm:pt modelId="{9E0779B5-29E9-4E05-9BA0-A65F867F8DE2}" type="pres">
      <dgm:prSet presAssocID="{6900F820-C427-40DB-B5D1-636E2B85CF35}" presName="Name13" presStyleLbl="parChTrans1D2" presStyleIdx="4" presStyleCnt="6"/>
      <dgm:spPr/>
      <dgm:t>
        <a:bodyPr/>
        <a:lstStyle/>
        <a:p>
          <a:endParaRPr lang="ru-RU"/>
        </a:p>
      </dgm:t>
    </dgm:pt>
    <dgm:pt modelId="{57AE1482-70D1-44FD-A83D-AB2AFCA54247}" type="pres">
      <dgm:prSet presAssocID="{FBBE3224-ED66-4A87-8EE5-5882473A5A5B}" presName="childText" presStyleLbl="bgAcc1" presStyleIdx="4" presStyleCnt="6" custScaleX="362717" custScaleY="276413" custLinFactX="431" custLinFactNeighborX="100000">
        <dgm:presLayoutVars>
          <dgm:bulletEnabled val="1"/>
        </dgm:presLayoutVars>
      </dgm:prSet>
      <dgm:spPr/>
      <dgm:t>
        <a:bodyPr/>
        <a:lstStyle/>
        <a:p>
          <a:endParaRPr lang="ru-RU"/>
        </a:p>
      </dgm:t>
    </dgm:pt>
    <dgm:pt modelId="{6CB445A7-B0F8-4800-AC11-CEA4133116E8}" type="pres">
      <dgm:prSet presAssocID="{1B8A6D48-DBF0-4D39-8C41-0714012E784E}" presName="Name13" presStyleLbl="parChTrans1D2" presStyleIdx="5" presStyleCnt="6"/>
      <dgm:spPr/>
      <dgm:t>
        <a:bodyPr/>
        <a:lstStyle/>
        <a:p>
          <a:endParaRPr lang="ru-RU"/>
        </a:p>
      </dgm:t>
    </dgm:pt>
    <dgm:pt modelId="{8ECE45D9-DE6B-48DF-952D-A3074467E8B1}" type="pres">
      <dgm:prSet presAssocID="{7EB375FB-3D5C-420D-8054-6F99EF872254}" presName="childText" presStyleLbl="bgAcc1" presStyleIdx="5" presStyleCnt="6" custScaleX="362717" custScaleY="276413" custLinFactX="431" custLinFactNeighborX="100000">
        <dgm:presLayoutVars>
          <dgm:bulletEnabled val="1"/>
        </dgm:presLayoutVars>
      </dgm:prSet>
      <dgm:spPr/>
      <dgm:t>
        <a:bodyPr/>
        <a:lstStyle/>
        <a:p>
          <a:endParaRPr lang="ru-RU"/>
        </a:p>
      </dgm:t>
    </dgm:pt>
  </dgm:ptLst>
  <dgm:cxnLst>
    <dgm:cxn modelId="{E531A971-84C1-4121-A969-BA7221AA9724}" type="presOf" srcId="{5F2BB2EF-A75D-4062-AC98-3228DCF86AF2}" destId="{D6C4D1EE-6A80-47C3-BA89-973E1A8822C5}" srcOrd="0" destOrd="0" presId="urn:microsoft.com/office/officeart/2005/8/layout/hierarchy3"/>
    <dgm:cxn modelId="{ACCC9778-139E-4315-A12C-AC4A9E1AE785}" type="presOf" srcId="{BBE13839-A219-48ED-9C38-FE9FAB219FD3}" destId="{B2AD03E3-4349-477D-BB5B-B26FC1FC251F}" srcOrd="0" destOrd="0" presId="urn:microsoft.com/office/officeart/2005/8/layout/hierarchy3"/>
    <dgm:cxn modelId="{EEB289F0-46E4-4AAF-924E-6382E6E0826F}" type="presOf" srcId="{33470E78-BA03-4057-8C0B-1A8DC07744E0}" destId="{8796D259-2D94-48B3-BA7F-A936DDC1D1D5}" srcOrd="0" destOrd="0" presId="urn:microsoft.com/office/officeart/2005/8/layout/hierarchy3"/>
    <dgm:cxn modelId="{57B0338A-BD91-4D71-85E4-D28824F4BE0F}" type="presOf" srcId="{6900F820-C427-40DB-B5D1-636E2B85CF35}" destId="{9E0779B5-29E9-4E05-9BA0-A65F867F8DE2}" srcOrd="0" destOrd="0" presId="urn:microsoft.com/office/officeart/2005/8/layout/hierarchy3"/>
    <dgm:cxn modelId="{C12DFCE3-4D17-493D-B409-CC35D1B9E50A}" type="presOf" srcId="{5B143B54-AE1B-4BA6-AC09-7ECE101989F0}" destId="{92AAA023-E7A4-49C7-B10E-63504F8791F9}" srcOrd="0" destOrd="0" presId="urn:microsoft.com/office/officeart/2005/8/layout/hierarchy3"/>
    <dgm:cxn modelId="{F5DF1977-CE53-49C3-9DD0-DA23E730A0BA}" type="presOf" srcId="{E0B78A4F-B0BF-4268-98BD-CCB6701BFA4B}" destId="{DA996C7E-EB94-4111-A593-2118A9CD4D95}" srcOrd="1" destOrd="0" presId="urn:microsoft.com/office/officeart/2005/8/layout/hierarchy3"/>
    <dgm:cxn modelId="{5AAD670D-7288-4856-8916-9B241F16EC34}" type="presOf" srcId="{7CD53E66-AEB1-400A-844D-C41045CEDEC7}" destId="{A3CD72BA-6BCE-4305-87C0-E53CB881C1E6}" srcOrd="0" destOrd="0" presId="urn:microsoft.com/office/officeart/2005/8/layout/hierarchy3"/>
    <dgm:cxn modelId="{4EE95CDE-C03C-413A-9D82-01E873982646}" type="presOf" srcId="{BBE13839-A219-48ED-9C38-FE9FAB219FD3}" destId="{37146709-945C-4465-88F2-B542F863109A}" srcOrd="1" destOrd="0" presId="urn:microsoft.com/office/officeart/2005/8/layout/hierarchy3"/>
    <dgm:cxn modelId="{C946F853-0D6A-4FCA-9662-BFBB1427D7B0}" type="presOf" srcId="{DCE92321-694C-4510-A888-87CA95328858}" destId="{FD260DE7-4F7D-46D2-BA24-7E5DFDB47BD0}" srcOrd="0" destOrd="0" presId="urn:microsoft.com/office/officeart/2005/8/layout/hierarchy3"/>
    <dgm:cxn modelId="{0DBE3F7D-FB9B-421E-B7DB-E177CEE0E155}" type="presOf" srcId="{1B8A6D48-DBF0-4D39-8C41-0714012E784E}" destId="{6CB445A7-B0F8-4800-AC11-CEA4133116E8}" srcOrd="0" destOrd="0" presId="urn:microsoft.com/office/officeart/2005/8/layout/hierarchy3"/>
    <dgm:cxn modelId="{312452AA-2629-4255-AE96-BF59B3E15796}" srcId="{7CD53E66-AEB1-400A-844D-C41045CEDEC7}" destId="{E0B78A4F-B0BF-4268-98BD-CCB6701BFA4B}" srcOrd="1" destOrd="0" parTransId="{CFDEC8A9-99D1-4725-81AB-453EE186D145}" sibTransId="{EC9C2E64-C5FC-4713-8C71-1482BE9EC523}"/>
    <dgm:cxn modelId="{0AA18316-28F8-414A-B57A-D5EA604B0970}" srcId="{BBE13839-A219-48ED-9C38-FE9FAB219FD3}" destId="{18785649-9054-40BA-8EC9-ACBE16935651}" srcOrd="2" destOrd="0" parTransId="{8A560EF1-6E2F-44AE-B37D-C20B049A88EE}" sibTransId="{F7F5DE41-1A7C-488A-B4EB-2A9B95BB3278}"/>
    <dgm:cxn modelId="{C79CF3EC-D0E0-4E40-9928-B5756C16283D}" srcId="{BBE13839-A219-48ED-9C38-FE9FAB219FD3}" destId="{35190C84-8F42-4518-9818-99D473302EB6}" srcOrd="0" destOrd="0" parTransId="{33470E78-BA03-4057-8C0B-1A8DC07744E0}" sibTransId="{D3035509-5B8D-4A1A-884E-91FCD691BBEC}"/>
    <dgm:cxn modelId="{9A6C0B77-05AD-4B48-84FB-180DBAE09F54}" srcId="{E0B78A4F-B0BF-4268-98BD-CCB6701BFA4B}" destId="{FBBE3224-ED66-4A87-8EE5-5882473A5A5B}" srcOrd="1" destOrd="0" parTransId="{6900F820-C427-40DB-B5D1-636E2B85CF35}" sibTransId="{8389A36C-800F-449C-A367-FFACCA3D8DB6}"/>
    <dgm:cxn modelId="{C9BECB6E-CADA-4B86-AEA3-D42185D68057}" type="presOf" srcId="{8A560EF1-6E2F-44AE-B37D-C20B049A88EE}" destId="{BA6AC11F-6B95-48F0-9E80-4920D261A76A}" srcOrd="0" destOrd="0" presId="urn:microsoft.com/office/officeart/2005/8/layout/hierarchy3"/>
    <dgm:cxn modelId="{51C3F354-FBC8-4769-8002-186C7B8D0F89}" type="presOf" srcId="{7EB375FB-3D5C-420D-8054-6F99EF872254}" destId="{8ECE45D9-DE6B-48DF-952D-A3074467E8B1}" srcOrd="0" destOrd="0" presId="urn:microsoft.com/office/officeart/2005/8/layout/hierarchy3"/>
    <dgm:cxn modelId="{09FC48E2-7A99-47B1-B3B9-5D07AC392EF5}" type="presOf" srcId="{FBBE3224-ED66-4A87-8EE5-5882473A5A5B}" destId="{57AE1482-70D1-44FD-A83D-AB2AFCA54247}" srcOrd="0" destOrd="0" presId="urn:microsoft.com/office/officeart/2005/8/layout/hierarchy3"/>
    <dgm:cxn modelId="{4937A897-89F5-4C05-88EC-CA029CEAB888}" type="presOf" srcId="{35190C84-8F42-4518-9818-99D473302EB6}" destId="{A5020FD1-4853-4EF0-8131-76A5F08EEDA7}" srcOrd="0" destOrd="0" presId="urn:microsoft.com/office/officeart/2005/8/layout/hierarchy3"/>
    <dgm:cxn modelId="{3F7ED974-B133-4FB2-96C2-C5D6C2218548}" type="presOf" srcId="{D0594931-5986-4083-990A-9B13D602EB73}" destId="{B162367C-1878-4D00-A229-8ADE2559CC2C}" srcOrd="0" destOrd="0" presId="urn:microsoft.com/office/officeart/2005/8/layout/hierarchy3"/>
    <dgm:cxn modelId="{2F5C5A96-29C8-4A28-9894-EDEF25C5EB50}" srcId="{E0B78A4F-B0BF-4268-98BD-CCB6701BFA4B}" destId="{7EB375FB-3D5C-420D-8054-6F99EF872254}" srcOrd="2" destOrd="0" parTransId="{1B8A6D48-DBF0-4D39-8C41-0714012E784E}" sibTransId="{2F51A23B-C168-424B-A51F-9BCEDE6DC886}"/>
    <dgm:cxn modelId="{8E4B1D9B-CB9E-4B18-991A-5B321DADB537}" srcId="{7CD53E66-AEB1-400A-844D-C41045CEDEC7}" destId="{BBE13839-A219-48ED-9C38-FE9FAB219FD3}" srcOrd="0" destOrd="0" parTransId="{9C2BFD7E-4BCC-44D5-901F-C52CB66C2141}" sibTransId="{4F94C18E-3DBB-4F43-A08D-BB16F3894C29}"/>
    <dgm:cxn modelId="{BB96DDD3-18C6-4D8B-A9D5-F9014976AA0C}" type="presOf" srcId="{18785649-9054-40BA-8EC9-ACBE16935651}" destId="{E7C8339A-1DB9-4FB0-8D97-FA0E84353AC9}" srcOrd="0" destOrd="0" presId="urn:microsoft.com/office/officeart/2005/8/layout/hierarchy3"/>
    <dgm:cxn modelId="{B9A3F218-E103-47D3-8944-EA20584F6CC6}" srcId="{BBE13839-A219-48ED-9C38-FE9FAB219FD3}" destId="{5F2BB2EF-A75D-4062-AC98-3228DCF86AF2}" srcOrd="1" destOrd="0" parTransId="{5B143B54-AE1B-4BA6-AC09-7ECE101989F0}" sibTransId="{A2FE5B6B-091F-4CA7-9233-2DD0033BAAA7}"/>
    <dgm:cxn modelId="{CEEFE4F7-3C32-4940-8943-7107DC03BF6C}" srcId="{E0B78A4F-B0BF-4268-98BD-CCB6701BFA4B}" destId="{D0594931-5986-4083-990A-9B13D602EB73}" srcOrd="0" destOrd="0" parTransId="{DCE92321-694C-4510-A888-87CA95328858}" sibTransId="{CE6F8547-D6D4-4C52-BAC2-0EFD2497C09E}"/>
    <dgm:cxn modelId="{CB4F3F75-C5AF-4930-A248-C125602E4623}" type="presOf" srcId="{E0B78A4F-B0BF-4268-98BD-CCB6701BFA4B}" destId="{7DB91883-3112-4ED9-8111-87B3BC36418F}" srcOrd="0" destOrd="0" presId="urn:microsoft.com/office/officeart/2005/8/layout/hierarchy3"/>
    <dgm:cxn modelId="{F5626C38-2591-4FAC-AE23-20F54937532D}" type="presParOf" srcId="{A3CD72BA-6BCE-4305-87C0-E53CB881C1E6}" destId="{AB0848AF-AFD5-4237-9968-981669059F24}" srcOrd="0" destOrd="0" presId="urn:microsoft.com/office/officeart/2005/8/layout/hierarchy3"/>
    <dgm:cxn modelId="{4CC8FF9D-7507-402B-9DCB-2D61BDE87BEB}" type="presParOf" srcId="{AB0848AF-AFD5-4237-9968-981669059F24}" destId="{656AEBC9-6D2F-4DDE-831E-85E8E54C083D}" srcOrd="0" destOrd="0" presId="urn:microsoft.com/office/officeart/2005/8/layout/hierarchy3"/>
    <dgm:cxn modelId="{E9E1BACA-414A-4A80-98C7-116BD168CE50}" type="presParOf" srcId="{656AEBC9-6D2F-4DDE-831E-85E8E54C083D}" destId="{B2AD03E3-4349-477D-BB5B-B26FC1FC251F}" srcOrd="0" destOrd="0" presId="urn:microsoft.com/office/officeart/2005/8/layout/hierarchy3"/>
    <dgm:cxn modelId="{6B137325-2CBF-43D1-8E96-2036812989B9}" type="presParOf" srcId="{656AEBC9-6D2F-4DDE-831E-85E8E54C083D}" destId="{37146709-945C-4465-88F2-B542F863109A}" srcOrd="1" destOrd="0" presId="urn:microsoft.com/office/officeart/2005/8/layout/hierarchy3"/>
    <dgm:cxn modelId="{E5FF3121-9C1E-4BE0-867D-E450C5A7B4D7}" type="presParOf" srcId="{AB0848AF-AFD5-4237-9968-981669059F24}" destId="{016CEAD2-D528-4228-A29A-02A06EFC8EC3}" srcOrd="1" destOrd="0" presId="urn:microsoft.com/office/officeart/2005/8/layout/hierarchy3"/>
    <dgm:cxn modelId="{FA2451CC-6AE9-4E41-808E-35982DAFAE52}" type="presParOf" srcId="{016CEAD2-D528-4228-A29A-02A06EFC8EC3}" destId="{8796D259-2D94-48B3-BA7F-A936DDC1D1D5}" srcOrd="0" destOrd="0" presId="urn:microsoft.com/office/officeart/2005/8/layout/hierarchy3"/>
    <dgm:cxn modelId="{225780AE-16E9-4753-BAB3-DBCA9042790E}" type="presParOf" srcId="{016CEAD2-D528-4228-A29A-02A06EFC8EC3}" destId="{A5020FD1-4853-4EF0-8131-76A5F08EEDA7}" srcOrd="1" destOrd="0" presId="urn:microsoft.com/office/officeart/2005/8/layout/hierarchy3"/>
    <dgm:cxn modelId="{B037885B-F8FC-4C67-9487-5C27AD5D4DCE}" type="presParOf" srcId="{016CEAD2-D528-4228-A29A-02A06EFC8EC3}" destId="{92AAA023-E7A4-49C7-B10E-63504F8791F9}" srcOrd="2" destOrd="0" presId="urn:microsoft.com/office/officeart/2005/8/layout/hierarchy3"/>
    <dgm:cxn modelId="{B9F64CDB-60E1-4D4B-AB01-B4BBBBEC000A}" type="presParOf" srcId="{016CEAD2-D528-4228-A29A-02A06EFC8EC3}" destId="{D6C4D1EE-6A80-47C3-BA89-973E1A8822C5}" srcOrd="3" destOrd="0" presId="urn:microsoft.com/office/officeart/2005/8/layout/hierarchy3"/>
    <dgm:cxn modelId="{A75A0D3A-9495-4FD0-95CC-FA8647FD8E43}" type="presParOf" srcId="{016CEAD2-D528-4228-A29A-02A06EFC8EC3}" destId="{BA6AC11F-6B95-48F0-9E80-4920D261A76A}" srcOrd="4" destOrd="0" presId="urn:microsoft.com/office/officeart/2005/8/layout/hierarchy3"/>
    <dgm:cxn modelId="{7A851E52-E338-4F27-94FE-8EDF401FE401}" type="presParOf" srcId="{016CEAD2-D528-4228-A29A-02A06EFC8EC3}" destId="{E7C8339A-1DB9-4FB0-8D97-FA0E84353AC9}" srcOrd="5" destOrd="0" presId="urn:microsoft.com/office/officeart/2005/8/layout/hierarchy3"/>
    <dgm:cxn modelId="{22481EA7-A409-4FCD-9E57-DA4004890E45}" type="presParOf" srcId="{A3CD72BA-6BCE-4305-87C0-E53CB881C1E6}" destId="{B6326E98-8D7E-43BB-A19B-49B57933C8F1}" srcOrd="1" destOrd="0" presId="urn:microsoft.com/office/officeart/2005/8/layout/hierarchy3"/>
    <dgm:cxn modelId="{CDE68F96-0116-4E74-8A28-265527BDF2B3}" type="presParOf" srcId="{B6326E98-8D7E-43BB-A19B-49B57933C8F1}" destId="{455418F7-4FF1-49F8-9F71-967CEE969848}" srcOrd="0" destOrd="0" presId="urn:microsoft.com/office/officeart/2005/8/layout/hierarchy3"/>
    <dgm:cxn modelId="{89ED2647-E94A-4021-AB5F-588B5B50A8BE}" type="presParOf" srcId="{455418F7-4FF1-49F8-9F71-967CEE969848}" destId="{7DB91883-3112-4ED9-8111-87B3BC36418F}" srcOrd="0" destOrd="0" presId="urn:microsoft.com/office/officeart/2005/8/layout/hierarchy3"/>
    <dgm:cxn modelId="{D6B2436C-0A17-46B7-841F-057EFD202B75}" type="presParOf" srcId="{455418F7-4FF1-49F8-9F71-967CEE969848}" destId="{DA996C7E-EB94-4111-A593-2118A9CD4D95}" srcOrd="1" destOrd="0" presId="urn:microsoft.com/office/officeart/2005/8/layout/hierarchy3"/>
    <dgm:cxn modelId="{F38AC4D1-EBE2-45A7-8C5A-6612070570DE}" type="presParOf" srcId="{B6326E98-8D7E-43BB-A19B-49B57933C8F1}" destId="{E60455CA-C190-4814-9528-3E3D2D92D752}" srcOrd="1" destOrd="0" presId="urn:microsoft.com/office/officeart/2005/8/layout/hierarchy3"/>
    <dgm:cxn modelId="{74728636-8758-4495-97B6-EB6AFDD13D5E}" type="presParOf" srcId="{E60455CA-C190-4814-9528-3E3D2D92D752}" destId="{FD260DE7-4F7D-46D2-BA24-7E5DFDB47BD0}" srcOrd="0" destOrd="0" presId="urn:microsoft.com/office/officeart/2005/8/layout/hierarchy3"/>
    <dgm:cxn modelId="{94845E96-98BB-46BE-9AA5-8EFBE583336C}" type="presParOf" srcId="{E60455CA-C190-4814-9528-3E3D2D92D752}" destId="{B162367C-1878-4D00-A229-8ADE2559CC2C}" srcOrd="1" destOrd="0" presId="urn:microsoft.com/office/officeart/2005/8/layout/hierarchy3"/>
    <dgm:cxn modelId="{E8CD0C34-8550-42E5-9C4F-1276846A7814}" type="presParOf" srcId="{E60455CA-C190-4814-9528-3E3D2D92D752}" destId="{9E0779B5-29E9-4E05-9BA0-A65F867F8DE2}" srcOrd="2" destOrd="0" presId="urn:microsoft.com/office/officeart/2005/8/layout/hierarchy3"/>
    <dgm:cxn modelId="{008D3599-F877-4D43-A5AE-AAFE2BBFF172}" type="presParOf" srcId="{E60455CA-C190-4814-9528-3E3D2D92D752}" destId="{57AE1482-70D1-44FD-A83D-AB2AFCA54247}" srcOrd="3" destOrd="0" presId="urn:microsoft.com/office/officeart/2005/8/layout/hierarchy3"/>
    <dgm:cxn modelId="{785BB7CD-DFE1-4C11-979D-F2D8F584E1CE}" type="presParOf" srcId="{E60455CA-C190-4814-9528-3E3D2D92D752}" destId="{6CB445A7-B0F8-4800-AC11-CEA4133116E8}" srcOrd="4" destOrd="0" presId="urn:microsoft.com/office/officeart/2005/8/layout/hierarchy3"/>
    <dgm:cxn modelId="{784E801E-A3CA-4E53-9A02-36CFA3058D67}" type="presParOf" srcId="{E60455CA-C190-4814-9528-3E3D2D92D752}" destId="{8ECE45D9-DE6B-48DF-952D-A3074467E8B1}"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3477EE1-992E-4B8A-A0AE-2AEBA204798A}" type="doc">
      <dgm:prSet loTypeId="urn:microsoft.com/office/officeart/2008/layout/VerticalCurvedList" loCatId="list" qsTypeId="urn:microsoft.com/office/officeart/2005/8/quickstyle/3d3" qsCatId="3D" csTypeId="urn:microsoft.com/office/officeart/2005/8/colors/colorful1" csCatId="colorful" phldr="1"/>
      <dgm:spPr/>
      <dgm:t>
        <a:bodyPr/>
        <a:lstStyle/>
        <a:p>
          <a:endParaRPr lang="ru-RU"/>
        </a:p>
      </dgm:t>
    </dgm:pt>
    <dgm:pt modelId="{38504547-CF28-4BCE-96F8-F515C6544D82}">
      <dgm:prSet phldrT="[Текст]" custT="1"/>
      <dgm:spPr/>
      <dgm:t>
        <a:bodyPr/>
        <a:lstStyle/>
        <a:p>
          <a:r>
            <a:rPr lang="en-US" sz="1200" b="1" dirty="0" err="1" smtClean="0"/>
            <a:t>Qurish-yasash</a:t>
          </a:r>
          <a:r>
            <a:rPr lang="en-US" sz="1200" b="1" dirty="0" smtClean="0"/>
            <a:t> </a:t>
          </a:r>
          <a:r>
            <a:rPr lang="en-US" sz="1200" b="1" dirty="0" err="1" smtClean="0"/>
            <a:t>o`yinchoqg‘i</a:t>
          </a:r>
          <a:r>
            <a:rPr lang="en-US" sz="1200" dirty="0" smtClean="0"/>
            <a:t> </a:t>
          </a:r>
          <a:r>
            <a:rPr lang="en-US" sz="1200" dirty="0" err="1" smtClean="0"/>
            <a:t>sodda</a:t>
          </a:r>
          <a:r>
            <a:rPr lang="en-US" sz="1200" dirty="0" smtClean="0"/>
            <a:t>, </a:t>
          </a:r>
          <a:r>
            <a:rPr lang="en-US" sz="1200" dirty="0" err="1" smtClean="0"/>
            <a:t>boshqarish</a:t>
          </a:r>
          <a:r>
            <a:rPr lang="en-US" sz="1200" dirty="0" smtClean="0"/>
            <a:t> </a:t>
          </a:r>
          <a:r>
            <a:rPr lang="en-US" sz="1200" dirty="0" err="1" smtClean="0"/>
            <a:t>va</a:t>
          </a:r>
          <a:r>
            <a:rPr lang="en-US" sz="1200" dirty="0" smtClean="0"/>
            <a:t> </a:t>
          </a:r>
          <a:r>
            <a:rPr lang="en-US" sz="1200" dirty="0" err="1" smtClean="0"/>
            <a:t>foydalanish</a:t>
          </a:r>
          <a:r>
            <a:rPr lang="en-US" sz="1200" dirty="0" smtClean="0"/>
            <a:t> </a:t>
          </a:r>
          <a:r>
            <a:rPr lang="en-US" sz="1200" dirty="0" err="1" smtClean="0"/>
            <a:t>jihatdan</a:t>
          </a:r>
          <a:r>
            <a:rPr lang="en-US" sz="1200" dirty="0" smtClean="0"/>
            <a:t> </a:t>
          </a:r>
          <a:r>
            <a:rPr lang="en-US" sz="1200" dirty="0" err="1" smtClean="0"/>
            <a:t>qulay</a:t>
          </a:r>
          <a:r>
            <a:rPr lang="en-US" sz="1200" dirty="0" smtClean="0"/>
            <a:t> </a:t>
          </a:r>
          <a:r>
            <a:rPr lang="en-US" sz="1200" dirty="0" err="1" smtClean="0"/>
            <a:t>va</a:t>
          </a:r>
          <a:r>
            <a:rPr lang="en-US" sz="1200" dirty="0" smtClean="0"/>
            <a:t> </a:t>
          </a:r>
          <a:r>
            <a:rPr lang="en-US" sz="1200" dirty="0" err="1" smtClean="0"/>
            <a:t>osondir</a:t>
          </a:r>
          <a:r>
            <a:rPr lang="en-US" sz="1200" dirty="0" smtClean="0"/>
            <a:t>. Bu </a:t>
          </a:r>
          <a:r>
            <a:rPr lang="en-US" sz="1200" dirty="0" err="1" smtClean="0"/>
            <a:t>o‘yinda</a:t>
          </a:r>
          <a:r>
            <a:rPr lang="en-US" sz="1200" dirty="0" smtClean="0"/>
            <a:t> </a:t>
          </a:r>
          <a:r>
            <a:rPr lang="en-US" sz="1200" dirty="0" err="1" smtClean="0"/>
            <a:t>buyumning</a:t>
          </a:r>
          <a:r>
            <a:rPr lang="en-US" sz="1200" dirty="0" smtClean="0"/>
            <a:t> </a:t>
          </a:r>
          <a:r>
            <a:rPr lang="en-US" sz="1200" dirty="0" err="1" smtClean="0"/>
            <a:t>asosiy</a:t>
          </a:r>
          <a:r>
            <a:rPr lang="en-US" sz="1200" dirty="0" smtClean="0"/>
            <a:t> </a:t>
          </a:r>
          <a:r>
            <a:rPr lang="en-US" sz="1200" dirty="0" err="1" smtClean="0"/>
            <a:t>vazifalariga</a:t>
          </a:r>
          <a:r>
            <a:rPr lang="en-US" sz="1200" dirty="0" smtClean="0"/>
            <a:t> </a:t>
          </a:r>
          <a:r>
            <a:rPr lang="en-US" sz="1200" dirty="0" err="1" smtClean="0"/>
            <a:t>taqlid</a:t>
          </a:r>
          <a:r>
            <a:rPr lang="en-US" sz="1200" dirty="0" smtClean="0"/>
            <a:t> </a:t>
          </a:r>
          <a:r>
            <a:rPr lang="en-US" sz="1200" dirty="0" err="1" smtClean="0"/>
            <a:t>qilish</a:t>
          </a:r>
          <a:r>
            <a:rPr lang="en-US" sz="1200" dirty="0" smtClean="0"/>
            <a:t> </a:t>
          </a:r>
          <a:r>
            <a:rPr lang="en-US" sz="1200" dirty="0" err="1" smtClean="0"/>
            <a:t>imkonini</a:t>
          </a:r>
          <a:r>
            <a:rPr lang="en-US" sz="1200" dirty="0" smtClean="0"/>
            <a:t> </a:t>
          </a:r>
          <a:r>
            <a:rPr lang="en-US" sz="1200" dirty="0" err="1" smtClean="0"/>
            <a:t>yaratishi</a:t>
          </a:r>
          <a:r>
            <a:rPr lang="en-US" sz="1200" dirty="0" smtClean="0"/>
            <a:t> </a:t>
          </a:r>
          <a:r>
            <a:rPr lang="en-US" sz="1200" dirty="0" err="1" smtClean="0"/>
            <a:t>lozim</a:t>
          </a:r>
          <a:r>
            <a:rPr lang="en-US" sz="1200" dirty="0" smtClean="0"/>
            <a:t>. (</a:t>
          </a:r>
          <a:r>
            <a:rPr lang="en-US" sz="1200" dirty="0" err="1" smtClean="0"/>
            <a:t>avtomobilda</a:t>
          </a:r>
          <a:r>
            <a:rPr lang="en-US" sz="1200" dirty="0" smtClean="0"/>
            <a:t> </a:t>
          </a:r>
          <a:r>
            <a:rPr lang="en-US" sz="1200" dirty="0" err="1" smtClean="0"/>
            <a:t>g‘ildiraklar</a:t>
          </a:r>
          <a:r>
            <a:rPr lang="en-US" sz="1200" dirty="0" smtClean="0"/>
            <a:t> </a:t>
          </a:r>
          <a:r>
            <a:rPr lang="en-US" sz="1200" dirty="0" err="1" smtClean="0"/>
            <a:t>harakatlanishi</a:t>
          </a:r>
          <a:r>
            <a:rPr lang="en-US" sz="1200" dirty="0" smtClean="0"/>
            <a:t>, </a:t>
          </a:r>
          <a:r>
            <a:rPr lang="en-US" sz="1200" dirty="0" err="1" smtClean="0"/>
            <a:t>eshik</a:t>
          </a:r>
          <a:r>
            <a:rPr lang="en-US" sz="1200" dirty="0" smtClean="0"/>
            <a:t> </a:t>
          </a:r>
          <a:r>
            <a:rPr lang="en-US" sz="1200" dirty="0" err="1" smtClean="0"/>
            <a:t>ochilishi</a:t>
          </a:r>
          <a:r>
            <a:rPr lang="en-US" sz="1200" dirty="0" smtClean="0"/>
            <a:t>). </a:t>
          </a:r>
          <a:r>
            <a:rPr lang="en-US" sz="1200" dirty="0" err="1" smtClean="0"/>
            <a:t>qurilish</a:t>
          </a:r>
          <a:r>
            <a:rPr lang="en-US" sz="1200" dirty="0" smtClean="0"/>
            <a:t> </a:t>
          </a:r>
          <a:r>
            <a:rPr lang="en-US" sz="1200" dirty="0" err="1" smtClean="0"/>
            <a:t>materiallari</a:t>
          </a:r>
          <a:r>
            <a:rPr lang="en-US" sz="1200" dirty="0" smtClean="0"/>
            <a:t> </a:t>
          </a:r>
          <a:r>
            <a:rPr lang="en-US" sz="1200" dirty="0" err="1" smtClean="0"/>
            <a:t>bilan</a:t>
          </a:r>
          <a:r>
            <a:rPr lang="en-US" sz="1200" dirty="0" smtClean="0"/>
            <a:t> </a:t>
          </a:r>
          <a:r>
            <a:rPr lang="en-US" sz="1200" dirty="0" err="1" smtClean="0"/>
            <a:t>o‘ynaladigan</a:t>
          </a:r>
          <a:r>
            <a:rPr lang="en-US" sz="1200" dirty="0" smtClean="0"/>
            <a:t> </a:t>
          </a:r>
          <a:r>
            <a:rPr lang="en-US" sz="1200" dirty="0" err="1" smtClean="0"/>
            <a:t>o‘yinlarning</a:t>
          </a:r>
          <a:r>
            <a:rPr lang="en-US" sz="1200" dirty="0" smtClean="0"/>
            <a:t> </a:t>
          </a:r>
          <a:r>
            <a:rPr lang="en-US" sz="1200" dirty="0" err="1" smtClean="0"/>
            <a:t>asosiy</a:t>
          </a:r>
          <a:r>
            <a:rPr lang="en-US" sz="1200" dirty="0" smtClean="0"/>
            <a:t> 2 tipi </a:t>
          </a:r>
          <a:r>
            <a:rPr lang="en-US" sz="1200" dirty="0" err="1" smtClean="0"/>
            <a:t>mavjud</a:t>
          </a:r>
          <a:r>
            <a:rPr lang="en-US" sz="1200" dirty="0" smtClean="0"/>
            <a:t>:</a:t>
          </a:r>
          <a:endParaRPr lang="ru-RU" sz="1200" dirty="0" smtClean="0"/>
        </a:p>
        <a:p>
          <a:r>
            <a:rPr lang="en-US" sz="1200" dirty="0" smtClean="0"/>
            <a:t>a) </a:t>
          </a:r>
          <a:r>
            <a:rPr lang="en-US" sz="1200" dirty="0" err="1" smtClean="0"/>
            <a:t>kublar</a:t>
          </a:r>
          <a:r>
            <a:rPr lang="en-US" sz="1200" dirty="0" smtClean="0"/>
            <a:t>, </a:t>
          </a:r>
          <a:r>
            <a:rPr lang="en-US" sz="1200" dirty="0" err="1" smtClean="0"/>
            <a:t>prizmalar</a:t>
          </a:r>
          <a:r>
            <a:rPr lang="en-US" sz="1200" dirty="0" smtClean="0"/>
            <a:t>, </a:t>
          </a:r>
          <a:r>
            <a:rPr lang="en-US" sz="1200" dirty="0" err="1" smtClean="0"/>
            <a:t>konuslar</a:t>
          </a:r>
          <a:r>
            <a:rPr lang="en-US" sz="1200" dirty="0" smtClean="0"/>
            <a:t>, </a:t>
          </a:r>
          <a:r>
            <a:rPr lang="en-US" sz="1200" dirty="0" err="1" smtClean="0"/>
            <a:t>piramida</a:t>
          </a:r>
          <a:r>
            <a:rPr lang="en-US" sz="1200" dirty="0" smtClean="0"/>
            <a:t>, </a:t>
          </a:r>
          <a:r>
            <a:rPr lang="en-US" sz="1200" dirty="0" err="1" smtClean="0"/>
            <a:t>selindrlar</a:t>
          </a:r>
          <a:r>
            <a:rPr lang="en-US" sz="1200" dirty="0" smtClean="0"/>
            <a:t>, </a:t>
          </a:r>
          <a:r>
            <a:rPr lang="en-US" sz="1200" dirty="0" err="1" smtClean="0"/>
            <a:t>plastinkalar</a:t>
          </a:r>
          <a:r>
            <a:rPr lang="en-US" sz="1200" dirty="0" smtClean="0"/>
            <a:t>, </a:t>
          </a:r>
          <a:r>
            <a:rPr lang="en-US" sz="1200" dirty="0" err="1" smtClean="0"/>
            <a:t>geometrik</a:t>
          </a:r>
          <a:r>
            <a:rPr lang="en-US" sz="1200" dirty="0" smtClean="0"/>
            <a:t> </a:t>
          </a:r>
          <a:r>
            <a:rPr lang="en-US" sz="1200" dirty="0" err="1" smtClean="0"/>
            <a:t>shakllar</a:t>
          </a:r>
          <a:r>
            <a:rPr lang="en-US" sz="1200" dirty="0" smtClean="0"/>
            <a:t> </a:t>
          </a:r>
          <a:r>
            <a:rPr lang="en-US" sz="1200" dirty="0" err="1" smtClean="0"/>
            <a:t>to‘plami</a:t>
          </a:r>
          <a:r>
            <a:rPr lang="en-US" sz="1200" dirty="0" smtClean="0"/>
            <a:t>.</a:t>
          </a:r>
          <a:endParaRPr lang="ru-RU" sz="1200" dirty="0" smtClean="0"/>
        </a:p>
        <a:p>
          <a:r>
            <a:rPr lang="en-US" sz="1200" dirty="0" smtClean="0"/>
            <a:t>b) </a:t>
          </a:r>
          <a:r>
            <a:rPr lang="en-US" sz="1200" dirty="0" err="1" smtClean="0"/>
            <a:t>turli</a:t>
          </a:r>
          <a:r>
            <a:rPr lang="en-US" sz="1200" dirty="0" smtClean="0"/>
            <a:t> </a:t>
          </a:r>
          <a:r>
            <a:rPr lang="en-US" sz="1200" dirty="0" err="1" smtClean="0"/>
            <a:t>blok</a:t>
          </a:r>
          <a:r>
            <a:rPr lang="en-US" sz="1200" dirty="0" smtClean="0"/>
            <a:t> - </a:t>
          </a:r>
          <a:r>
            <a:rPr lang="en-US" sz="1200" dirty="0" err="1" smtClean="0"/>
            <a:t>devor</a:t>
          </a:r>
          <a:r>
            <a:rPr lang="en-US" sz="1200" dirty="0" smtClean="0"/>
            <a:t>, </a:t>
          </a:r>
          <a:r>
            <a:rPr lang="en-US" sz="1200" dirty="0" err="1" smtClean="0"/>
            <a:t>froniton</a:t>
          </a:r>
          <a:r>
            <a:rPr lang="en-US" sz="1200" dirty="0" smtClean="0"/>
            <a:t>, </a:t>
          </a:r>
          <a:r>
            <a:rPr lang="en-US" sz="1200" dirty="0" err="1" smtClean="0"/>
            <a:t>kolonka</a:t>
          </a:r>
          <a:r>
            <a:rPr lang="en-US" sz="1200" dirty="0" smtClean="0"/>
            <a:t>, tom, ark </a:t>
          </a:r>
          <a:r>
            <a:rPr lang="en-US" sz="1200" dirty="0" err="1" smtClean="0"/>
            <a:t>va</a:t>
          </a:r>
          <a:r>
            <a:rPr lang="en-US" sz="1200" dirty="0" smtClean="0"/>
            <a:t> </a:t>
          </a:r>
          <a:r>
            <a:rPr lang="en-US" sz="1200" dirty="0" err="1" smtClean="0"/>
            <a:t>boshqa</a:t>
          </a:r>
          <a:r>
            <a:rPr lang="en-US" sz="1200" dirty="0" smtClean="0"/>
            <a:t> </a:t>
          </a:r>
          <a:r>
            <a:rPr lang="en-US" sz="1200" dirty="0" err="1" smtClean="0"/>
            <a:t>arxitektura</a:t>
          </a:r>
          <a:r>
            <a:rPr lang="en-US" sz="1200" dirty="0" smtClean="0"/>
            <a:t> </a:t>
          </a:r>
          <a:r>
            <a:rPr lang="en-US" sz="1200" dirty="0" err="1" smtClean="0"/>
            <a:t>va</a:t>
          </a:r>
          <a:r>
            <a:rPr lang="en-US" sz="1200" dirty="0" smtClean="0"/>
            <a:t> </a:t>
          </a:r>
          <a:r>
            <a:rPr lang="en-US" sz="1200" dirty="0" err="1" smtClean="0"/>
            <a:t>qurilish</a:t>
          </a:r>
          <a:r>
            <a:rPr lang="en-US" sz="1200" dirty="0" smtClean="0"/>
            <a:t> </a:t>
          </a:r>
          <a:r>
            <a:rPr lang="en-US" sz="1200" dirty="0" err="1" smtClean="0"/>
            <a:t>materiallaridir</a:t>
          </a:r>
          <a:r>
            <a:rPr lang="en-US" sz="1200" dirty="0" smtClean="0"/>
            <a:t>. </a:t>
          </a:r>
          <a:r>
            <a:rPr lang="en-US" sz="1200" dirty="0" err="1" smtClean="0"/>
            <a:t>Mayda</a:t>
          </a:r>
          <a:r>
            <a:rPr lang="en-US" sz="1200" dirty="0" smtClean="0"/>
            <a:t> (</a:t>
          </a:r>
          <a:r>
            <a:rPr lang="en-US" sz="1200" dirty="0" err="1" smtClean="0"/>
            <a:t>stol</a:t>
          </a:r>
          <a:r>
            <a:rPr lang="en-US" sz="1200" dirty="0" smtClean="0"/>
            <a:t> </a:t>
          </a:r>
          <a:r>
            <a:rPr lang="en-US" sz="1200" dirty="0" err="1" smtClean="0"/>
            <a:t>o‘yinlari</a:t>
          </a:r>
          <a:r>
            <a:rPr lang="en-US" sz="1200" dirty="0" smtClean="0"/>
            <a:t> </a:t>
          </a:r>
          <a:r>
            <a:rPr lang="en-US" sz="1200" dirty="0" err="1" smtClean="0"/>
            <a:t>uchun</a:t>
          </a:r>
          <a:r>
            <a:rPr lang="en-US" sz="1200" dirty="0" smtClean="0"/>
            <a:t>) </a:t>
          </a:r>
          <a:r>
            <a:rPr lang="en-US" sz="1200" dirty="0" err="1" smtClean="0"/>
            <a:t>va</a:t>
          </a:r>
          <a:r>
            <a:rPr lang="en-US" sz="1200" dirty="0" smtClean="0"/>
            <a:t> </a:t>
          </a:r>
          <a:r>
            <a:rPr lang="en-US" sz="1200" dirty="0" err="1" smtClean="0"/>
            <a:t>yirik</a:t>
          </a:r>
          <a:r>
            <a:rPr lang="en-US" sz="1200" dirty="0" smtClean="0"/>
            <a:t> (</a:t>
          </a:r>
          <a:r>
            <a:rPr lang="en-US" sz="1200" dirty="0" err="1" smtClean="0"/>
            <a:t>polda</a:t>
          </a:r>
          <a:r>
            <a:rPr lang="en-US" sz="1200" dirty="0" smtClean="0"/>
            <a:t> </a:t>
          </a:r>
          <a:r>
            <a:rPr lang="en-US" sz="1200" dirty="0" err="1" smtClean="0"/>
            <a:t>va</a:t>
          </a:r>
          <a:r>
            <a:rPr lang="en-US" sz="1200" dirty="0" smtClean="0"/>
            <a:t> </a:t>
          </a:r>
          <a:r>
            <a:rPr lang="en-US" sz="1200" dirty="0" err="1" smtClean="0"/>
            <a:t>maydonchada</a:t>
          </a:r>
          <a:r>
            <a:rPr lang="en-US" sz="1200" dirty="0" smtClean="0"/>
            <a:t>) </a:t>
          </a:r>
          <a:r>
            <a:rPr lang="en-US" sz="1200" dirty="0" err="1" smtClean="0"/>
            <a:t>o‘ynashga</a:t>
          </a:r>
          <a:r>
            <a:rPr lang="en-US" sz="1200" dirty="0" smtClean="0"/>
            <a:t> </a:t>
          </a:r>
          <a:r>
            <a:rPr lang="en-US" sz="1200" dirty="0" err="1" smtClean="0"/>
            <a:t>mo‘ljallangan</a:t>
          </a:r>
          <a:r>
            <a:rPr lang="en-US" sz="1200" dirty="0" smtClean="0"/>
            <a:t>. Bu </a:t>
          </a:r>
          <a:r>
            <a:rPr lang="en-US" sz="1200" dirty="0" err="1" smtClean="0"/>
            <a:t>qurilish</a:t>
          </a:r>
          <a:r>
            <a:rPr lang="en-US" sz="1200" dirty="0" smtClean="0"/>
            <a:t> </a:t>
          </a:r>
          <a:r>
            <a:rPr lang="en-US" sz="1200" dirty="0" err="1" smtClean="0"/>
            <a:t>materiallarining</a:t>
          </a:r>
          <a:r>
            <a:rPr lang="en-US" sz="1200" dirty="0" smtClean="0"/>
            <a:t> </a:t>
          </a:r>
          <a:r>
            <a:rPr lang="en-US" sz="1200" dirty="0" err="1" smtClean="0"/>
            <a:t>rangi</a:t>
          </a:r>
          <a:r>
            <a:rPr lang="en-US" sz="1200" dirty="0" smtClean="0"/>
            <a:t> rang-</a:t>
          </a:r>
          <a:r>
            <a:rPr lang="en-US" sz="1200" dirty="0" err="1" smtClean="0"/>
            <a:t>barang</a:t>
          </a:r>
          <a:r>
            <a:rPr lang="en-US" sz="1200" dirty="0" smtClean="0"/>
            <a:t> </a:t>
          </a:r>
          <a:r>
            <a:rPr lang="en-US" sz="1200" dirty="0" err="1" smtClean="0"/>
            <a:t>bo‘lishi</a:t>
          </a:r>
          <a:r>
            <a:rPr lang="en-US" sz="1200" dirty="0" smtClean="0"/>
            <a:t> </a:t>
          </a:r>
          <a:r>
            <a:rPr lang="en-US" sz="1200" dirty="0" err="1" smtClean="0"/>
            <a:t>mumkin</a:t>
          </a:r>
          <a:r>
            <a:rPr lang="en-US" sz="1200" dirty="0" smtClean="0"/>
            <a:t>.</a:t>
          </a:r>
          <a:endParaRPr lang="ru-RU" sz="1200" dirty="0"/>
        </a:p>
      </dgm:t>
    </dgm:pt>
    <dgm:pt modelId="{D8BC4516-E8B8-4DD7-A51A-3AB5A4BDBE37}" type="parTrans" cxnId="{0BEFA10E-8095-4069-A669-5FB50FC86BB1}">
      <dgm:prSet/>
      <dgm:spPr/>
      <dgm:t>
        <a:bodyPr/>
        <a:lstStyle/>
        <a:p>
          <a:endParaRPr lang="ru-RU"/>
        </a:p>
      </dgm:t>
    </dgm:pt>
    <dgm:pt modelId="{ED362423-A8C1-44D3-89EF-981FF1BE62BD}" type="sibTrans" cxnId="{0BEFA10E-8095-4069-A669-5FB50FC86BB1}">
      <dgm:prSet/>
      <dgm:spPr/>
      <dgm:t>
        <a:bodyPr/>
        <a:lstStyle/>
        <a:p>
          <a:endParaRPr lang="ru-RU"/>
        </a:p>
      </dgm:t>
    </dgm:pt>
    <dgm:pt modelId="{0F8E48A4-D9CB-42D9-AD84-E7E67C96DD52}">
      <dgm:prSet phldrT="[Текст]" custT="1"/>
      <dgm:spPr/>
      <dgm:t>
        <a:bodyPr/>
        <a:lstStyle/>
        <a:p>
          <a:r>
            <a:rPr lang="en-US" sz="1400" b="1" dirty="0" err="1" smtClean="0"/>
            <a:t>Syujetli-obrazli</a:t>
          </a:r>
          <a:r>
            <a:rPr lang="en-US" sz="1400" b="1" dirty="0" smtClean="0"/>
            <a:t> </a:t>
          </a:r>
          <a:r>
            <a:rPr lang="en-US" sz="1400" b="1" dirty="0" err="1" smtClean="0"/>
            <a:t>o‘yinlar</a:t>
          </a:r>
          <a:r>
            <a:rPr lang="en-US" sz="1400" dirty="0" smtClean="0"/>
            <a:t> - </a:t>
          </a:r>
          <a:r>
            <a:rPr lang="en-US" sz="1400" dirty="0" err="1" smtClean="0"/>
            <a:t>syujetli-rolli</a:t>
          </a:r>
          <a:r>
            <a:rPr lang="en-US" sz="1400" dirty="0" smtClean="0"/>
            <a:t> </a:t>
          </a:r>
          <a:r>
            <a:rPr lang="en-US" sz="1400" dirty="0" err="1" smtClean="0"/>
            <a:t>o‘yin</a:t>
          </a:r>
          <a:r>
            <a:rPr lang="en-US" sz="1400" dirty="0" smtClean="0"/>
            <a:t> </a:t>
          </a:r>
          <a:r>
            <a:rPr lang="en-US" sz="1400" dirty="0" err="1" smtClean="0"/>
            <a:t>uchun</a:t>
          </a:r>
          <a:r>
            <a:rPr lang="en-US" sz="1400" dirty="0" smtClean="0"/>
            <a:t> </a:t>
          </a:r>
          <a:r>
            <a:rPr lang="en-US" sz="1400" dirty="0" err="1" smtClean="0"/>
            <a:t>foydalaniladi</a:t>
          </a:r>
          <a:r>
            <a:rPr lang="en-US" sz="1400" dirty="0" smtClean="0"/>
            <a:t>. U </a:t>
          </a:r>
          <a:r>
            <a:rPr lang="en-US" sz="1400" dirty="0" err="1" smtClean="0"/>
            <a:t>bolalarda</a:t>
          </a:r>
          <a:r>
            <a:rPr lang="en-US" sz="1400" dirty="0" smtClean="0"/>
            <a:t> </a:t>
          </a:r>
          <a:r>
            <a:rPr lang="en-US" sz="1400" dirty="0" err="1" smtClean="0"/>
            <a:t>ijobiy</a:t>
          </a:r>
          <a:r>
            <a:rPr lang="en-US" sz="1400" dirty="0" smtClean="0"/>
            <a:t> </a:t>
          </a:r>
          <a:r>
            <a:rPr lang="en-US" sz="1400" dirty="0" err="1" smtClean="0"/>
            <a:t>xarakter</a:t>
          </a:r>
          <a:r>
            <a:rPr lang="en-US" sz="1400" dirty="0" smtClean="0"/>
            <a:t> </a:t>
          </a:r>
          <a:r>
            <a:rPr lang="en-US" sz="1400" dirty="0" err="1" smtClean="0"/>
            <a:t>qirralarini</a:t>
          </a:r>
          <a:r>
            <a:rPr lang="en-US" sz="1400" dirty="0" smtClean="0"/>
            <a:t>, </a:t>
          </a:r>
          <a:r>
            <a:rPr lang="en-US" sz="1400" dirty="0" err="1" smtClean="0"/>
            <a:t>muloyimlik</a:t>
          </a:r>
          <a:r>
            <a:rPr lang="en-US" sz="1400" dirty="0" smtClean="0"/>
            <a:t>, </a:t>
          </a:r>
          <a:r>
            <a:rPr lang="en-US" sz="1400" dirty="0" err="1" smtClean="0"/>
            <a:t>g‘amxo‘rlik</a:t>
          </a:r>
          <a:r>
            <a:rPr lang="en-US" sz="1400" dirty="0" smtClean="0"/>
            <a:t>, </a:t>
          </a:r>
          <a:r>
            <a:rPr lang="en-US" sz="1400" dirty="0" err="1" smtClean="0"/>
            <a:t>yordam</a:t>
          </a:r>
          <a:r>
            <a:rPr lang="en-US" sz="1400" dirty="0" smtClean="0"/>
            <a:t> </a:t>
          </a:r>
          <a:r>
            <a:rPr lang="en-US" sz="1400" dirty="0" err="1" smtClean="0"/>
            <a:t>berishga</a:t>
          </a:r>
          <a:r>
            <a:rPr lang="en-US" sz="1400" dirty="0" smtClean="0"/>
            <a:t> </a:t>
          </a:r>
          <a:r>
            <a:rPr lang="en-US" sz="1400" dirty="0" err="1" smtClean="0"/>
            <a:t>ehtiyoj</a:t>
          </a:r>
          <a:r>
            <a:rPr lang="en-US" sz="1400" dirty="0" smtClean="0"/>
            <a:t>, </a:t>
          </a:r>
          <a:r>
            <a:rPr lang="en-US" sz="1400" dirty="0" err="1" smtClean="0"/>
            <a:t>shuningdek</a:t>
          </a:r>
          <a:r>
            <a:rPr lang="en-US" sz="1400" dirty="0" smtClean="0"/>
            <a:t> </a:t>
          </a:r>
          <a:r>
            <a:rPr lang="en-US" sz="1400" dirty="0" err="1" smtClean="0"/>
            <a:t>kattalar</a:t>
          </a:r>
          <a:r>
            <a:rPr lang="en-US" sz="1400" dirty="0" smtClean="0"/>
            <a:t> </a:t>
          </a:r>
          <a:r>
            <a:rPr lang="en-US" sz="1400" dirty="0" err="1" smtClean="0"/>
            <a:t>mehnatiga</a:t>
          </a:r>
          <a:r>
            <a:rPr lang="en-US" sz="1400" dirty="0" smtClean="0"/>
            <a:t> </a:t>
          </a:r>
          <a:r>
            <a:rPr lang="en-US" sz="1400" dirty="0" err="1" smtClean="0"/>
            <a:t>hurmat</a:t>
          </a:r>
          <a:r>
            <a:rPr lang="en-US" sz="1400" dirty="0" smtClean="0"/>
            <a:t> </a:t>
          </a:r>
          <a:r>
            <a:rPr lang="en-US" sz="1400" dirty="0" err="1" smtClean="0"/>
            <a:t>va</a:t>
          </a:r>
          <a:r>
            <a:rPr lang="en-US" sz="1400" dirty="0" smtClean="0"/>
            <a:t> </a:t>
          </a:r>
          <a:r>
            <a:rPr lang="en-US" sz="1400" dirty="0" err="1" smtClean="0"/>
            <a:t>tengdoshlari</a:t>
          </a:r>
          <a:r>
            <a:rPr lang="en-US" sz="1400" dirty="0" smtClean="0"/>
            <a:t> </a:t>
          </a:r>
          <a:r>
            <a:rPr lang="en-US" sz="1400" dirty="0" err="1" smtClean="0"/>
            <a:t>bilan</a:t>
          </a:r>
          <a:r>
            <a:rPr lang="en-US" sz="1400" dirty="0" smtClean="0"/>
            <a:t> </a:t>
          </a:r>
          <a:r>
            <a:rPr lang="en-US" sz="1400" dirty="0" err="1" smtClean="0"/>
            <a:t>o‘ynay</a:t>
          </a:r>
          <a:r>
            <a:rPr lang="en-US" sz="1400" dirty="0" smtClean="0"/>
            <a:t> </a:t>
          </a:r>
          <a:r>
            <a:rPr lang="en-US" sz="1400" dirty="0" err="1" smtClean="0"/>
            <a:t>olish</a:t>
          </a:r>
          <a:r>
            <a:rPr lang="en-US" sz="1400" dirty="0" smtClean="0"/>
            <a:t> </a:t>
          </a:r>
          <a:r>
            <a:rPr lang="en-US" sz="1400" dirty="0" err="1" smtClean="0"/>
            <a:t>malakalarini</a:t>
          </a:r>
          <a:r>
            <a:rPr lang="en-US" sz="1400" dirty="0" smtClean="0"/>
            <a:t> </a:t>
          </a:r>
          <a:r>
            <a:rPr lang="en-US" sz="1400" dirty="0" err="1" smtClean="0"/>
            <a:t>tarbiyalaydi</a:t>
          </a:r>
          <a:r>
            <a:rPr lang="en-US" sz="1400" dirty="0" smtClean="0"/>
            <a:t>.</a:t>
          </a:r>
          <a:endParaRPr lang="ru-RU" sz="1400" dirty="0"/>
        </a:p>
      </dgm:t>
    </dgm:pt>
    <dgm:pt modelId="{28491134-A257-41B7-8534-E1F5EB8EF614}" type="parTrans" cxnId="{EC708576-0D57-4293-ABCA-1B3530E5F701}">
      <dgm:prSet/>
      <dgm:spPr/>
      <dgm:t>
        <a:bodyPr/>
        <a:lstStyle/>
        <a:p>
          <a:endParaRPr lang="ru-RU"/>
        </a:p>
      </dgm:t>
    </dgm:pt>
    <dgm:pt modelId="{09264722-291E-43C8-A88C-1D53D63F3004}" type="sibTrans" cxnId="{EC708576-0D57-4293-ABCA-1B3530E5F701}">
      <dgm:prSet/>
      <dgm:spPr/>
      <dgm:t>
        <a:bodyPr/>
        <a:lstStyle/>
        <a:p>
          <a:endParaRPr lang="ru-RU"/>
        </a:p>
      </dgm:t>
    </dgm:pt>
    <dgm:pt modelId="{41BC1E78-E255-48F7-BAD5-157B7873CF32}">
      <dgm:prSet phldrT="[Текст]" custT="1"/>
      <dgm:spPr/>
      <dgm:t>
        <a:bodyPr/>
        <a:lstStyle/>
        <a:p>
          <a:r>
            <a:rPr lang="en-US" sz="1400" b="1" dirty="0" err="1" smtClean="0"/>
            <a:t>Texnika</a:t>
          </a:r>
          <a:r>
            <a:rPr lang="en-US" sz="1400" b="1" dirty="0" smtClean="0"/>
            <a:t> </a:t>
          </a:r>
          <a:r>
            <a:rPr lang="en-US" sz="1400" b="1" dirty="0" err="1" smtClean="0"/>
            <a:t>o`yinchoqlari</a:t>
          </a:r>
          <a:r>
            <a:rPr lang="en-US" sz="1400" dirty="0" smtClean="0"/>
            <a:t> – </a:t>
          </a:r>
          <a:r>
            <a:rPr lang="en-US" sz="1400" dirty="0" err="1" smtClean="0"/>
            <a:t>bolalarda</a:t>
          </a:r>
          <a:r>
            <a:rPr lang="en-US" sz="1400" dirty="0" smtClean="0"/>
            <a:t> </a:t>
          </a:r>
          <a:r>
            <a:rPr lang="en-US" sz="1400" dirty="0" err="1" smtClean="0"/>
            <a:t>texnikaga</a:t>
          </a:r>
          <a:r>
            <a:rPr lang="en-US" sz="1400" dirty="0" smtClean="0"/>
            <a:t> </a:t>
          </a:r>
          <a:r>
            <a:rPr lang="en-US" sz="1400" dirty="0" err="1" smtClean="0"/>
            <a:t>va</a:t>
          </a:r>
          <a:r>
            <a:rPr lang="en-US" sz="1400" dirty="0" smtClean="0"/>
            <a:t> </a:t>
          </a:r>
          <a:r>
            <a:rPr lang="en-US" sz="1400" dirty="0" err="1" smtClean="0"/>
            <a:t>texnika</a:t>
          </a:r>
          <a:r>
            <a:rPr lang="en-US" sz="1400" dirty="0" smtClean="0"/>
            <a:t> </a:t>
          </a:r>
          <a:r>
            <a:rPr lang="en-US" sz="1400" dirty="0" err="1" smtClean="0"/>
            <a:t>asboblariga</a:t>
          </a:r>
          <a:r>
            <a:rPr lang="en-US" sz="1400" dirty="0" smtClean="0"/>
            <a:t> </a:t>
          </a:r>
          <a:r>
            <a:rPr lang="en-US" sz="1400" dirty="0" err="1" smtClean="0"/>
            <a:t>bo‘lgan</a:t>
          </a:r>
          <a:r>
            <a:rPr lang="en-US" sz="1400" dirty="0" smtClean="0"/>
            <a:t> </a:t>
          </a:r>
          <a:r>
            <a:rPr lang="en-US" sz="1400" dirty="0" err="1" smtClean="0"/>
            <a:t>qiziqishni</a:t>
          </a:r>
          <a:r>
            <a:rPr lang="en-US" sz="1400" dirty="0" smtClean="0"/>
            <a:t> </a:t>
          </a:r>
          <a:r>
            <a:rPr lang="en-US" sz="1400" dirty="0" err="1" smtClean="0"/>
            <a:t>va</a:t>
          </a:r>
          <a:r>
            <a:rPr lang="en-US" sz="1400" dirty="0" smtClean="0"/>
            <a:t> </a:t>
          </a:r>
          <a:r>
            <a:rPr lang="en-US" sz="1400" dirty="0" err="1" smtClean="0"/>
            <a:t>ularni</a:t>
          </a:r>
          <a:r>
            <a:rPr lang="en-US" sz="1400" dirty="0" smtClean="0"/>
            <a:t> </a:t>
          </a:r>
          <a:r>
            <a:rPr lang="en-US" sz="1400" dirty="0" err="1" smtClean="0"/>
            <a:t>o‘z</a:t>
          </a:r>
          <a:r>
            <a:rPr lang="en-US" sz="1400" dirty="0" smtClean="0"/>
            <a:t> </a:t>
          </a:r>
          <a:r>
            <a:rPr lang="en-US" sz="1400" dirty="0" err="1" smtClean="0"/>
            <a:t>o‘yinlarida</a:t>
          </a:r>
          <a:r>
            <a:rPr lang="en-US" sz="1400" dirty="0" smtClean="0"/>
            <a:t> </a:t>
          </a:r>
          <a:r>
            <a:rPr lang="en-US" sz="1400" dirty="0" err="1" smtClean="0"/>
            <a:t>qo‘llay</a:t>
          </a:r>
          <a:r>
            <a:rPr lang="en-US" sz="1400" dirty="0" smtClean="0"/>
            <a:t> </a:t>
          </a:r>
          <a:r>
            <a:rPr lang="en-US" sz="1400" dirty="0" err="1" smtClean="0"/>
            <a:t>olish</a:t>
          </a:r>
          <a:r>
            <a:rPr lang="en-US" sz="1400" dirty="0" smtClean="0"/>
            <a:t> </a:t>
          </a:r>
          <a:r>
            <a:rPr lang="en-US" sz="1400" dirty="0" err="1" smtClean="0"/>
            <a:t>imkonini</a:t>
          </a:r>
          <a:r>
            <a:rPr lang="en-US" sz="1400" dirty="0" smtClean="0"/>
            <a:t> </a:t>
          </a:r>
          <a:r>
            <a:rPr lang="en-US" sz="1400" dirty="0" err="1" smtClean="0"/>
            <a:t>yaratadi</a:t>
          </a:r>
          <a:r>
            <a:rPr lang="en-US" sz="1400" dirty="0" smtClean="0"/>
            <a:t>. </a:t>
          </a:r>
          <a:r>
            <a:rPr lang="en-US" sz="1400" dirty="0" err="1" smtClean="0"/>
            <a:t>Bolalarni</a:t>
          </a:r>
          <a:r>
            <a:rPr lang="en-US" sz="1400" dirty="0" smtClean="0"/>
            <a:t> </a:t>
          </a:r>
          <a:r>
            <a:rPr lang="en-US" sz="1400" dirty="0" err="1" smtClean="0"/>
            <a:t>texnikaga</a:t>
          </a:r>
          <a:r>
            <a:rPr lang="en-US" sz="1400" dirty="0" smtClean="0"/>
            <a:t> </a:t>
          </a:r>
          <a:r>
            <a:rPr lang="en-US" sz="1400" dirty="0" err="1" smtClean="0"/>
            <a:t>bevosita</a:t>
          </a:r>
          <a:r>
            <a:rPr lang="en-US" sz="1400" dirty="0" smtClean="0"/>
            <a:t> </a:t>
          </a:r>
          <a:r>
            <a:rPr lang="en-US" sz="1400" dirty="0" err="1" smtClean="0"/>
            <a:t>aloqasi</a:t>
          </a:r>
          <a:r>
            <a:rPr lang="en-US" sz="1400" dirty="0" smtClean="0"/>
            <a:t> </a:t>
          </a:r>
          <a:r>
            <a:rPr lang="en-US" sz="1400" dirty="0" err="1" smtClean="0"/>
            <a:t>bor</a:t>
          </a:r>
          <a:r>
            <a:rPr lang="en-US" sz="1400" dirty="0" smtClean="0"/>
            <a:t> </a:t>
          </a:r>
          <a:r>
            <a:rPr lang="en-US" sz="1400" dirty="0" err="1" smtClean="0"/>
            <a:t>buyumning</a:t>
          </a:r>
          <a:r>
            <a:rPr lang="en-US" sz="1400" dirty="0" smtClean="0"/>
            <a:t> (</a:t>
          </a:r>
          <a:r>
            <a:rPr lang="en-US" sz="1400" dirty="0" err="1" smtClean="0"/>
            <a:t>mashinalar</a:t>
          </a:r>
          <a:r>
            <a:rPr lang="en-US" sz="1400" dirty="0" smtClean="0"/>
            <a:t>, </a:t>
          </a:r>
          <a:r>
            <a:rPr lang="en-US" sz="1400" dirty="0" err="1" smtClean="0"/>
            <a:t>mexanizmlar</a:t>
          </a:r>
          <a:r>
            <a:rPr lang="en-US" sz="1400" dirty="0" smtClean="0"/>
            <a:t>, transport </a:t>
          </a:r>
          <a:r>
            <a:rPr lang="en-US" sz="1400" dirty="0" err="1" smtClean="0"/>
            <a:t>turlari</a:t>
          </a:r>
          <a:r>
            <a:rPr lang="en-US" sz="1400" dirty="0" smtClean="0"/>
            <a:t>, </a:t>
          </a:r>
          <a:r>
            <a:rPr lang="en-US" sz="1400" dirty="0" err="1" smtClean="0"/>
            <a:t>aloqa</a:t>
          </a:r>
          <a:r>
            <a:rPr lang="en-US" sz="1400" dirty="0" smtClean="0"/>
            <a:t> </a:t>
          </a:r>
          <a:r>
            <a:rPr lang="en-US" sz="1400" dirty="0" err="1" smtClean="0"/>
            <a:t>vositalari</a:t>
          </a:r>
          <a:r>
            <a:rPr lang="en-US" sz="1400" dirty="0" smtClean="0"/>
            <a:t>) </a:t>
          </a:r>
          <a:r>
            <a:rPr lang="en-US" sz="1400" dirty="0" err="1" smtClean="0"/>
            <a:t>tashqi</a:t>
          </a:r>
          <a:r>
            <a:rPr lang="en-US" sz="1400" dirty="0" smtClean="0"/>
            <a:t> </a:t>
          </a:r>
          <a:r>
            <a:rPr lang="en-US" sz="1400" dirty="0" err="1" smtClean="0"/>
            <a:t>ko‘rinishi</a:t>
          </a:r>
          <a:r>
            <a:rPr lang="en-US" sz="1400" dirty="0" smtClean="0"/>
            <a:t>, </a:t>
          </a:r>
          <a:r>
            <a:rPr lang="en-US" sz="1400" dirty="0" err="1" smtClean="0"/>
            <a:t>obrazni</a:t>
          </a:r>
          <a:r>
            <a:rPr lang="en-US" sz="1400" dirty="0" smtClean="0"/>
            <a:t> </a:t>
          </a:r>
          <a:r>
            <a:rPr lang="en-US" sz="1400" dirty="0" err="1" smtClean="0"/>
            <a:t>va</a:t>
          </a:r>
          <a:r>
            <a:rPr lang="en-US" sz="1400" dirty="0" smtClean="0"/>
            <a:t> </a:t>
          </a:r>
          <a:r>
            <a:rPr lang="en-US" sz="1400" dirty="0" err="1" smtClean="0"/>
            <a:t>unga</a:t>
          </a:r>
          <a:r>
            <a:rPr lang="en-US" sz="1400" dirty="0" smtClean="0"/>
            <a:t> </a:t>
          </a:r>
          <a:r>
            <a:rPr lang="en-US" sz="1400" dirty="0" err="1" smtClean="0"/>
            <a:t>xos</a:t>
          </a:r>
          <a:r>
            <a:rPr lang="en-US" sz="1400" dirty="0" smtClean="0"/>
            <a:t> </a:t>
          </a:r>
          <a:r>
            <a:rPr lang="en-US" sz="1400" dirty="0" err="1" smtClean="0"/>
            <a:t>harakatlarni</a:t>
          </a:r>
          <a:r>
            <a:rPr lang="en-US" sz="1400" dirty="0" smtClean="0"/>
            <a:t> </a:t>
          </a:r>
          <a:r>
            <a:rPr lang="en-US" sz="1400" dirty="0" err="1" smtClean="0"/>
            <a:t>tanishtiruvchi</a:t>
          </a:r>
          <a:r>
            <a:rPr lang="en-US" sz="1400" dirty="0" smtClean="0"/>
            <a:t> </a:t>
          </a:r>
          <a:r>
            <a:rPr lang="en-US" sz="1400" dirty="0" err="1" smtClean="0"/>
            <a:t>texnik</a:t>
          </a:r>
          <a:r>
            <a:rPr lang="en-US" sz="1400" dirty="0" smtClean="0"/>
            <a:t> </a:t>
          </a:r>
          <a:r>
            <a:rPr lang="en-US" sz="1400" dirty="0" err="1" smtClean="0"/>
            <a:t>o`yinchoqlar</a:t>
          </a:r>
          <a:r>
            <a:rPr lang="en-US" sz="1400" dirty="0" smtClean="0"/>
            <a:t> </a:t>
          </a:r>
          <a:r>
            <a:rPr lang="en-US" sz="1400" dirty="0" err="1" smtClean="0"/>
            <a:t>yaqin</a:t>
          </a:r>
          <a:r>
            <a:rPr lang="en-US" sz="1400" dirty="0" smtClean="0"/>
            <a:t> </a:t>
          </a:r>
          <a:r>
            <a:rPr lang="en-US" sz="1400" dirty="0" err="1" smtClean="0"/>
            <a:t>turadi</a:t>
          </a:r>
          <a:r>
            <a:rPr lang="en-US" sz="1400" dirty="0" smtClean="0"/>
            <a:t>.</a:t>
          </a:r>
          <a:endParaRPr lang="ru-RU" sz="1400" dirty="0"/>
        </a:p>
      </dgm:t>
    </dgm:pt>
    <dgm:pt modelId="{67E321AE-72F6-46C8-8F30-CF1FA394A2E1}" type="parTrans" cxnId="{4A2D6BE1-AC0D-418C-80CE-B314DF96A11A}">
      <dgm:prSet/>
      <dgm:spPr/>
      <dgm:t>
        <a:bodyPr/>
        <a:lstStyle/>
        <a:p>
          <a:endParaRPr lang="ru-RU"/>
        </a:p>
      </dgm:t>
    </dgm:pt>
    <dgm:pt modelId="{587FDE43-8884-4EB8-BA0D-5C00A10EBA7B}" type="sibTrans" cxnId="{4A2D6BE1-AC0D-418C-80CE-B314DF96A11A}">
      <dgm:prSet/>
      <dgm:spPr/>
      <dgm:t>
        <a:bodyPr/>
        <a:lstStyle/>
        <a:p>
          <a:endParaRPr lang="ru-RU"/>
        </a:p>
      </dgm:t>
    </dgm:pt>
    <dgm:pt modelId="{F92DEFA1-2577-4397-9994-2F90CB5AAA1F}">
      <dgm:prSet custT="1"/>
      <dgm:spPr/>
      <dgm:t>
        <a:bodyPr/>
        <a:lstStyle/>
        <a:p>
          <a:r>
            <a:rPr lang="uz-Cyrl-UZ" sz="1400" b="1" dirty="0" smtClean="0"/>
            <a:t>Didaktik o`yinchoqlarning</a:t>
          </a:r>
          <a:r>
            <a:rPr lang="uz-Cyrl-UZ" sz="1400" dirty="0" smtClean="0"/>
            <a:t> asosini xal</a:t>
          </a:r>
          <a:r>
            <a:rPr lang="en-US" sz="1400" dirty="0" smtClean="0"/>
            <a:t>q </a:t>
          </a:r>
          <a:r>
            <a:rPr lang="uz-Cyrl-UZ" sz="1400" dirty="0" smtClean="0"/>
            <a:t>o`yinchoqlari tashkil </a:t>
          </a:r>
          <a:r>
            <a:rPr lang="en-US" sz="1400" dirty="0" smtClean="0"/>
            <a:t>q</a:t>
          </a:r>
          <a:r>
            <a:rPr lang="uz-Cyrl-UZ" sz="1400" dirty="0" smtClean="0"/>
            <a:t>iladi. Ular o‘yin vazifasini bajarishda bola o‘z-o‘zini nazorat qilishni ta’minlaydi. Xilma xil mozaykalar sensor </a:t>
          </a:r>
          <a:r>
            <a:rPr lang="en-US" sz="1400" dirty="0" smtClean="0"/>
            <a:t>q</a:t>
          </a:r>
          <a:r>
            <a:rPr lang="uz-Cyrl-UZ" sz="1400" dirty="0" smtClean="0"/>
            <a:t>obiliyatlarini rivojlantiruvchi didaktik o`yinchoqlarga mansubdir. Ulardagi o‘yin vazifasi na</a:t>
          </a:r>
          <a:r>
            <a:rPr lang="en-US" sz="1400" dirty="0" smtClean="0"/>
            <a:t>q</a:t>
          </a:r>
          <a:r>
            <a:rPr lang="uz-Cyrl-UZ" sz="1400" dirty="0" smtClean="0"/>
            <a:t>shlar, rasmlarni tanlash va joylashtirishdan iborat.</a:t>
          </a:r>
          <a:endParaRPr lang="ru-RU" sz="1400" dirty="0"/>
        </a:p>
      </dgm:t>
    </dgm:pt>
    <dgm:pt modelId="{DC98D1D5-AD82-4995-9C0C-E6638833853D}" type="parTrans" cxnId="{29C55843-246E-422B-87DB-4434A0DD76FE}">
      <dgm:prSet/>
      <dgm:spPr/>
      <dgm:t>
        <a:bodyPr/>
        <a:lstStyle/>
        <a:p>
          <a:endParaRPr lang="ru-RU"/>
        </a:p>
      </dgm:t>
    </dgm:pt>
    <dgm:pt modelId="{DA3AE5B1-8DDD-474B-BBB9-5E98DC755840}" type="sibTrans" cxnId="{29C55843-246E-422B-87DB-4434A0DD76FE}">
      <dgm:prSet/>
      <dgm:spPr/>
      <dgm:t>
        <a:bodyPr/>
        <a:lstStyle/>
        <a:p>
          <a:endParaRPr lang="ru-RU"/>
        </a:p>
      </dgm:t>
    </dgm:pt>
    <dgm:pt modelId="{5558745A-5865-4A9F-AA33-4D410DF50260}" type="pres">
      <dgm:prSet presAssocID="{73477EE1-992E-4B8A-A0AE-2AEBA204798A}" presName="Name0" presStyleCnt="0">
        <dgm:presLayoutVars>
          <dgm:chMax val="7"/>
          <dgm:chPref val="7"/>
          <dgm:dir/>
        </dgm:presLayoutVars>
      </dgm:prSet>
      <dgm:spPr/>
      <dgm:t>
        <a:bodyPr/>
        <a:lstStyle/>
        <a:p>
          <a:endParaRPr lang="ru-RU"/>
        </a:p>
      </dgm:t>
    </dgm:pt>
    <dgm:pt modelId="{36EF4A3E-4A35-4392-9216-92ABA1442220}" type="pres">
      <dgm:prSet presAssocID="{73477EE1-992E-4B8A-A0AE-2AEBA204798A}" presName="Name1" presStyleCnt="0"/>
      <dgm:spPr/>
    </dgm:pt>
    <dgm:pt modelId="{3825C459-6D92-42CD-A70D-4760F342145A}" type="pres">
      <dgm:prSet presAssocID="{73477EE1-992E-4B8A-A0AE-2AEBA204798A}" presName="cycle" presStyleCnt="0"/>
      <dgm:spPr/>
    </dgm:pt>
    <dgm:pt modelId="{1FE372DD-CA89-4DCA-A12A-92A6A0F1FB95}" type="pres">
      <dgm:prSet presAssocID="{73477EE1-992E-4B8A-A0AE-2AEBA204798A}" presName="srcNode" presStyleLbl="node1" presStyleIdx="0" presStyleCnt="4"/>
      <dgm:spPr/>
    </dgm:pt>
    <dgm:pt modelId="{3B7EC540-53A1-4042-BD35-FEB91C35D384}" type="pres">
      <dgm:prSet presAssocID="{73477EE1-992E-4B8A-A0AE-2AEBA204798A}" presName="conn" presStyleLbl="parChTrans1D2" presStyleIdx="0" presStyleCnt="1"/>
      <dgm:spPr/>
      <dgm:t>
        <a:bodyPr/>
        <a:lstStyle/>
        <a:p>
          <a:endParaRPr lang="ru-RU"/>
        </a:p>
      </dgm:t>
    </dgm:pt>
    <dgm:pt modelId="{30298E5E-3011-407D-9915-8E1D75E45649}" type="pres">
      <dgm:prSet presAssocID="{73477EE1-992E-4B8A-A0AE-2AEBA204798A}" presName="extraNode" presStyleLbl="node1" presStyleIdx="0" presStyleCnt="4"/>
      <dgm:spPr/>
    </dgm:pt>
    <dgm:pt modelId="{57D20E5A-5ADF-497D-ACE3-AF560BBFDE01}" type="pres">
      <dgm:prSet presAssocID="{73477EE1-992E-4B8A-A0AE-2AEBA204798A}" presName="dstNode" presStyleLbl="node1" presStyleIdx="0" presStyleCnt="4"/>
      <dgm:spPr/>
    </dgm:pt>
    <dgm:pt modelId="{25D2EB86-D4F1-494C-A06B-596EF7AB84C9}" type="pres">
      <dgm:prSet presAssocID="{0F8E48A4-D9CB-42D9-AD84-E7E67C96DD52}" presName="text_1" presStyleLbl="node1" presStyleIdx="0" presStyleCnt="4" custScaleX="102858" custScaleY="103960">
        <dgm:presLayoutVars>
          <dgm:bulletEnabled val="1"/>
        </dgm:presLayoutVars>
      </dgm:prSet>
      <dgm:spPr/>
      <dgm:t>
        <a:bodyPr/>
        <a:lstStyle/>
        <a:p>
          <a:endParaRPr lang="ru-RU"/>
        </a:p>
      </dgm:t>
    </dgm:pt>
    <dgm:pt modelId="{192E76E9-2503-49A8-8CA1-E23B2A71F111}" type="pres">
      <dgm:prSet presAssocID="{0F8E48A4-D9CB-42D9-AD84-E7E67C96DD52}" presName="accent_1" presStyleCnt="0"/>
      <dgm:spPr/>
    </dgm:pt>
    <dgm:pt modelId="{794A0802-F7AF-4132-9F37-EFF12B5774F4}" type="pres">
      <dgm:prSet presAssocID="{0F8E48A4-D9CB-42D9-AD84-E7E67C96DD52}" presName="accentRepeatNode" presStyleLbl="solidFgAcc1" presStyleIdx="0" presStyleCnt="4"/>
      <dgm:spPr/>
    </dgm:pt>
    <dgm:pt modelId="{2B8DC7BF-666A-4111-8C38-AC9501FF54BF}" type="pres">
      <dgm:prSet presAssocID="{41BC1E78-E255-48F7-BAD5-157B7873CF32}" presName="text_2" presStyleLbl="node1" presStyleIdx="1" presStyleCnt="4" custScaleX="104775" custScaleY="124995" custLinFactNeighborX="-1105" custLinFactNeighborY="-25473">
        <dgm:presLayoutVars>
          <dgm:bulletEnabled val="1"/>
        </dgm:presLayoutVars>
      </dgm:prSet>
      <dgm:spPr/>
      <dgm:t>
        <a:bodyPr/>
        <a:lstStyle/>
        <a:p>
          <a:endParaRPr lang="ru-RU"/>
        </a:p>
      </dgm:t>
    </dgm:pt>
    <dgm:pt modelId="{5A7816CF-B711-4B02-BC41-F3FFF6A42C6B}" type="pres">
      <dgm:prSet presAssocID="{41BC1E78-E255-48F7-BAD5-157B7873CF32}" presName="accent_2" presStyleCnt="0"/>
      <dgm:spPr/>
    </dgm:pt>
    <dgm:pt modelId="{C8F0D9C6-F0D1-4A84-B525-3CCD759E8D58}" type="pres">
      <dgm:prSet presAssocID="{41BC1E78-E255-48F7-BAD5-157B7873CF32}" presName="accentRepeatNode" presStyleLbl="solidFgAcc1" presStyleIdx="1" presStyleCnt="4" custLinFactNeighborX="-15397" custLinFactNeighborY="-20380"/>
      <dgm:spPr/>
    </dgm:pt>
    <dgm:pt modelId="{E49FE450-B946-4DA4-BB65-AE8DF087A127}" type="pres">
      <dgm:prSet presAssocID="{38504547-CF28-4BCE-96F8-F515C6544D82}" presName="text_3" presStyleLbl="node1" presStyleIdx="2" presStyleCnt="4" custScaleX="102858" custScaleY="196093" custLinFactNeighborY="1929">
        <dgm:presLayoutVars>
          <dgm:bulletEnabled val="1"/>
        </dgm:presLayoutVars>
      </dgm:prSet>
      <dgm:spPr/>
      <dgm:t>
        <a:bodyPr/>
        <a:lstStyle/>
        <a:p>
          <a:endParaRPr lang="ru-RU"/>
        </a:p>
      </dgm:t>
    </dgm:pt>
    <dgm:pt modelId="{D0469E52-9DC0-4EF0-9E49-22EBBDB5AD6F}" type="pres">
      <dgm:prSet presAssocID="{38504547-CF28-4BCE-96F8-F515C6544D82}" presName="accent_3" presStyleCnt="0"/>
      <dgm:spPr/>
    </dgm:pt>
    <dgm:pt modelId="{1022213E-B5C1-4FC2-AB2B-FF0BEFCE270A}" type="pres">
      <dgm:prSet presAssocID="{38504547-CF28-4BCE-96F8-F515C6544D82}" presName="accentRepeatNode" presStyleLbl="solidFgAcc1" presStyleIdx="2" presStyleCnt="4" custLinFactNeighborY="1542"/>
      <dgm:spPr/>
    </dgm:pt>
    <dgm:pt modelId="{E0E4EC86-6162-40DC-B478-F22CF303CF8C}" type="pres">
      <dgm:prSet presAssocID="{F92DEFA1-2577-4397-9994-2F90CB5AAA1F}" presName="text_4" presStyleLbl="node1" presStyleIdx="3" presStyleCnt="4" custScaleX="102858" custScaleY="111374" custLinFactNeighborX="284" custLinFactNeighborY="20591">
        <dgm:presLayoutVars>
          <dgm:bulletEnabled val="1"/>
        </dgm:presLayoutVars>
      </dgm:prSet>
      <dgm:spPr/>
      <dgm:t>
        <a:bodyPr/>
        <a:lstStyle/>
        <a:p>
          <a:endParaRPr lang="ru-RU"/>
        </a:p>
      </dgm:t>
    </dgm:pt>
    <dgm:pt modelId="{C23F76DF-5653-4F8A-B47A-2616FC11EDE3}" type="pres">
      <dgm:prSet presAssocID="{F92DEFA1-2577-4397-9994-2F90CB5AAA1F}" presName="accent_4" presStyleCnt="0"/>
      <dgm:spPr/>
    </dgm:pt>
    <dgm:pt modelId="{FFBCD130-ACF1-4287-9483-09BFB05A5423}" type="pres">
      <dgm:prSet presAssocID="{F92DEFA1-2577-4397-9994-2F90CB5AAA1F}" presName="accentRepeatNode" presStyleLbl="solidFgAcc1" presStyleIdx="3" presStyleCnt="4" custLinFactNeighborX="2098" custLinFactNeighborY="16472"/>
      <dgm:spPr/>
    </dgm:pt>
  </dgm:ptLst>
  <dgm:cxnLst>
    <dgm:cxn modelId="{0BEFA10E-8095-4069-A669-5FB50FC86BB1}" srcId="{73477EE1-992E-4B8A-A0AE-2AEBA204798A}" destId="{38504547-CF28-4BCE-96F8-F515C6544D82}" srcOrd="2" destOrd="0" parTransId="{D8BC4516-E8B8-4DD7-A51A-3AB5A4BDBE37}" sibTransId="{ED362423-A8C1-44D3-89EF-981FF1BE62BD}"/>
    <dgm:cxn modelId="{EC708576-0D57-4293-ABCA-1B3530E5F701}" srcId="{73477EE1-992E-4B8A-A0AE-2AEBA204798A}" destId="{0F8E48A4-D9CB-42D9-AD84-E7E67C96DD52}" srcOrd="0" destOrd="0" parTransId="{28491134-A257-41B7-8534-E1F5EB8EF614}" sibTransId="{09264722-291E-43C8-A88C-1D53D63F3004}"/>
    <dgm:cxn modelId="{C5AD503B-3FB9-4A25-A326-5CA2B1004CD7}" type="presOf" srcId="{F92DEFA1-2577-4397-9994-2F90CB5AAA1F}" destId="{E0E4EC86-6162-40DC-B478-F22CF303CF8C}" srcOrd="0" destOrd="0" presId="urn:microsoft.com/office/officeart/2008/layout/VerticalCurvedList"/>
    <dgm:cxn modelId="{74F8CEB6-87E6-4278-8FCA-32F14E192803}" type="presOf" srcId="{41BC1E78-E255-48F7-BAD5-157B7873CF32}" destId="{2B8DC7BF-666A-4111-8C38-AC9501FF54BF}" srcOrd="0" destOrd="0" presId="urn:microsoft.com/office/officeart/2008/layout/VerticalCurvedList"/>
    <dgm:cxn modelId="{29C55843-246E-422B-87DB-4434A0DD76FE}" srcId="{73477EE1-992E-4B8A-A0AE-2AEBA204798A}" destId="{F92DEFA1-2577-4397-9994-2F90CB5AAA1F}" srcOrd="3" destOrd="0" parTransId="{DC98D1D5-AD82-4995-9C0C-E6638833853D}" sibTransId="{DA3AE5B1-8DDD-474B-BBB9-5E98DC755840}"/>
    <dgm:cxn modelId="{BD19F89C-DF6A-4099-B05B-224BB30AFA65}" type="presOf" srcId="{09264722-291E-43C8-A88C-1D53D63F3004}" destId="{3B7EC540-53A1-4042-BD35-FEB91C35D384}" srcOrd="0" destOrd="0" presId="urn:microsoft.com/office/officeart/2008/layout/VerticalCurvedList"/>
    <dgm:cxn modelId="{4870C391-8A73-473A-8CD5-133495BF6905}" type="presOf" srcId="{73477EE1-992E-4B8A-A0AE-2AEBA204798A}" destId="{5558745A-5865-4A9F-AA33-4D410DF50260}" srcOrd="0" destOrd="0" presId="urn:microsoft.com/office/officeart/2008/layout/VerticalCurvedList"/>
    <dgm:cxn modelId="{4A2D6BE1-AC0D-418C-80CE-B314DF96A11A}" srcId="{73477EE1-992E-4B8A-A0AE-2AEBA204798A}" destId="{41BC1E78-E255-48F7-BAD5-157B7873CF32}" srcOrd="1" destOrd="0" parTransId="{67E321AE-72F6-46C8-8F30-CF1FA394A2E1}" sibTransId="{587FDE43-8884-4EB8-BA0D-5C00A10EBA7B}"/>
    <dgm:cxn modelId="{8B2D665F-47FE-44F9-A0D8-42334D051B59}" type="presOf" srcId="{38504547-CF28-4BCE-96F8-F515C6544D82}" destId="{E49FE450-B946-4DA4-BB65-AE8DF087A127}" srcOrd="0" destOrd="0" presId="urn:microsoft.com/office/officeart/2008/layout/VerticalCurvedList"/>
    <dgm:cxn modelId="{0A2E553F-DA61-4196-B618-5B25D65139B1}" type="presOf" srcId="{0F8E48A4-D9CB-42D9-AD84-E7E67C96DD52}" destId="{25D2EB86-D4F1-494C-A06B-596EF7AB84C9}" srcOrd="0" destOrd="0" presId="urn:microsoft.com/office/officeart/2008/layout/VerticalCurvedList"/>
    <dgm:cxn modelId="{5214E158-7CA0-489D-BB87-836FD135C18D}" type="presParOf" srcId="{5558745A-5865-4A9F-AA33-4D410DF50260}" destId="{36EF4A3E-4A35-4392-9216-92ABA1442220}" srcOrd="0" destOrd="0" presId="urn:microsoft.com/office/officeart/2008/layout/VerticalCurvedList"/>
    <dgm:cxn modelId="{817010BB-08C3-43F1-B601-48089E9B82C8}" type="presParOf" srcId="{36EF4A3E-4A35-4392-9216-92ABA1442220}" destId="{3825C459-6D92-42CD-A70D-4760F342145A}" srcOrd="0" destOrd="0" presId="urn:microsoft.com/office/officeart/2008/layout/VerticalCurvedList"/>
    <dgm:cxn modelId="{BFC81223-4349-4F55-AB20-95829948B29A}" type="presParOf" srcId="{3825C459-6D92-42CD-A70D-4760F342145A}" destId="{1FE372DD-CA89-4DCA-A12A-92A6A0F1FB95}" srcOrd="0" destOrd="0" presId="urn:microsoft.com/office/officeart/2008/layout/VerticalCurvedList"/>
    <dgm:cxn modelId="{88999BF3-C0E3-4467-81CE-1840E1FBEA42}" type="presParOf" srcId="{3825C459-6D92-42CD-A70D-4760F342145A}" destId="{3B7EC540-53A1-4042-BD35-FEB91C35D384}" srcOrd="1" destOrd="0" presId="urn:microsoft.com/office/officeart/2008/layout/VerticalCurvedList"/>
    <dgm:cxn modelId="{F9C77086-E9BB-464A-8A18-AA7A216E94A8}" type="presParOf" srcId="{3825C459-6D92-42CD-A70D-4760F342145A}" destId="{30298E5E-3011-407D-9915-8E1D75E45649}" srcOrd="2" destOrd="0" presId="urn:microsoft.com/office/officeart/2008/layout/VerticalCurvedList"/>
    <dgm:cxn modelId="{9B9490FE-49DC-4392-92F2-8143CD4543D5}" type="presParOf" srcId="{3825C459-6D92-42CD-A70D-4760F342145A}" destId="{57D20E5A-5ADF-497D-ACE3-AF560BBFDE01}" srcOrd="3" destOrd="0" presId="urn:microsoft.com/office/officeart/2008/layout/VerticalCurvedList"/>
    <dgm:cxn modelId="{0D7F689F-CBD9-496C-95EC-EB180921F387}" type="presParOf" srcId="{36EF4A3E-4A35-4392-9216-92ABA1442220}" destId="{25D2EB86-D4F1-494C-A06B-596EF7AB84C9}" srcOrd="1" destOrd="0" presId="urn:microsoft.com/office/officeart/2008/layout/VerticalCurvedList"/>
    <dgm:cxn modelId="{C931BB99-D858-43B7-B038-405EB66EF909}" type="presParOf" srcId="{36EF4A3E-4A35-4392-9216-92ABA1442220}" destId="{192E76E9-2503-49A8-8CA1-E23B2A71F111}" srcOrd="2" destOrd="0" presId="urn:microsoft.com/office/officeart/2008/layout/VerticalCurvedList"/>
    <dgm:cxn modelId="{906ECABB-BD98-4B9A-B15B-F533B93E86CE}" type="presParOf" srcId="{192E76E9-2503-49A8-8CA1-E23B2A71F111}" destId="{794A0802-F7AF-4132-9F37-EFF12B5774F4}" srcOrd="0" destOrd="0" presId="urn:microsoft.com/office/officeart/2008/layout/VerticalCurvedList"/>
    <dgm:cxn modelId="{A9243F7F-42F4-4CE1-BE67-EA93ABAF6779}" type="presParOf" srcId="{36EF4A3E-4A35-4392-9216-92ABA1442220}" destId="{2B8DC7BF-666A-4111-8C38-AC9501FF54BF}" srcOrd="3" destOrd="0" presId="urn:microsoft.com/office/officeart/2008/layout/VerticalCurvedList"/>
    <dgm:cxn modelId="{4B813679-0FEF-4E5C-8439-804C2B3F78B6}" type="presParOf" srcId="{36EF4A3E-4A35-4392-9216-92ABA1442220}" destId="{5A7816CF-B711-4B02-BC41-F3FFF6A42C6B}" srcOrd="4" destOrd="0" presId="urn:microsoft.com/office/officeart/2008/layout/VerticalCurvedList"/>
    <dgm:cxn modelId="{EABE591A-C545-46E6-9490-5647C036371A}" type="presParOf" srcId="{5A7816CF-B711-4B02-BC41-F3FFF6A42C6B}" destId="{C8F0D9C6-F0D1-4A84-B525-3CCD759E8D58}" srcOrd="0" destOrd="0" presId="urn:microsoft.com/office/officeart/2008/layout/VerticalCurvedList"/>
    <dgm:cxn modelId="{5478ECBD-17D8-4C30-9618-BFE095E585EB}" type="presParOf" srcId="{36EF4A3E-4A35-4392-9216-92ABA1442220}" destId="{E49FE450-B946-4DA4-BB65-AE8DF087A127}" srcOrd="5" destOrd="0" presId="urn:microsoft.com/office/officeart/2008/layout/VerticalCurvedList"/>
    <dgm:cxn modelId="{53F551AD-1D61-4305-AAD3-BBCE3943B947}" type="presParOf" srcId="{36EF4A3E-4A35-4392-9216-92ABA1442220}" destId="{D0469E52-9DC0-4EF0-9E49-22EBBDB5AD6F}" srcOrd="6" destOrd="0" presId="urn:microsoft.com/office/officeart/2008/layout/VerticalCurvedList"/>
    <dgm:cxn modelId="{20220623-F822-4D58-B7C9-00889CCB2C94}" type="presParOf" srcId="{D0469E52-9DC0-4EF0-9E49-22EBBDB5AD6F}" destId="{1022213E-B5C1-4FC2-AB2B-FF0BEFCE270A}" srcOrd="0" destOrd="0" presId="urn:microsoft.com/office/officeart/2008/layout/VerticalCurvedList"/>
    <dgm:cxn modelId="{0EB2D70C-A8C4-41DF-A4C5-9CAF3ED07067}" type="presParOf" srcId="{36EF4A3E-4A35-4392-9216-92ABA1442220}" destId="{E0E4EC86-6162-40DC-B478-F22CF303CF8C}" srcOrd="7" destOrd="0" presId="urn:microsoft.com/office/officeart/2008/layout/VerticalCurvedList"/>
    <dgm:cxn modelId="{B870FFFF-CFB4-4F26-ACDA-18A83955ACB0}" type="presParOf" srcId="{36EF4A3E-4A35-4392-9216-92ABA1442220}" destId="{C23F76DF-5653-4F8A-B47A-2616FC11EDE3}" srcOrd="8" destOrd="0" presId="urn:microsoft.com/office/officeart/2008/layout/VerticalCurvedList"/>
    <dgm:cxn modelId="{F3CB14FB-4DBE-4AEA-8596-10724669653E}" type="presParOf" srcId="{C23F76DF-5653-4F8A-B47A-2616FC11EDE3}" destId="{FFBCD130-ACF1-4287-9483-09BFB05A542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2E1FA54-54D5-4F91-BE77-54ADE26AEE56}" type="doc">
      <dgm:prSet loTypeId="urn:microsoft.com/office/officeart/2008/layout/VerticalCurvedList" loCatId="list" qsTypeId="urn:microsoft.com/office/officeart/2005/8/quickstyle/3d3" qsCatId="3D" csTypeId="urn:microsoft.com/office/officeart/2005/8/colors/colorful1" csCatId="colorful" phldr="1"/>
      <dgm:spPr/>
      <dgm:t>
        <a:bodyPr/>
        <a:lstStyle/>
        <a:p>
          <a:endParaRPr lang="ru-RU"/>
        </a:p>
      </dgm:t>
    </dgm:pt>
    <dgm:pt modelId="{64CCD9B2-B1F9-4470-97B7-91D1BE932368}">
      <dgm:prSet phldrT="[Текст]" custT="1"/>
      <dgm:spPr/>
      <dgm:t>
        <a:bodyPr/>
        <a:lstStyle/>
        <a:p>
          <a:r>
            <a:rPr lang="uz-Cyrl-UZ" sz="1400" b="1" dirty="0" smtClean="0"/>
            <a:t>Harakatli o‘yinlarga </a:t>
          </a:r>
          <a:r>
            <a:rPr lang="uz-Cyrl-UZ" sz="1400" dirty="0" smtClean="0"/>
            <a:t>mo‘ljallangan o`yinchoqlar; suv, qum bilan o‘ynaladigan o`yinchoqlar, koptoklar, arg‘amchilar, chambaraklar, kegli va boshqalar. Ularning asosiy vazifasi bolalarning jismoniy jihatdan tarbiyalashni ta’minlaydi</a:t>
          </a:r>
          <a:endParaRPr lang="ru-RU" sz="1400" dirty="0"/>
        </a:p>
      </dgm:t>
    </dgm:pt>
    <dgm:pt modelId="{C7553C28-B44A-40AD-B1AD-D685649E54AA}" type="parTrans" cxnId="{F8628FF2-8292-4766-BA79-5B0F846B5BA3}">
      <dgm:prSet/>
      <dgm:spPr/>
      <dgm:t>
        <a:bodyPr/>
        <a:lstStyle/>
        <a:p>
          <a:endParaRPr lang="ru-RU" sz="1400"/>
        </a:p>
      </dgm:t>
    </dgm:pt>
    <dgm:pt modelId="{5A36AFEE-9BA8-4E3A-BDA3-4D3EB9B2DD99}" type="sibTrans" cxnId="{F8628FF2-8292-4766-BA79-5B0F846B5BA3}">
      <dgm:prSet/>
      <dgm:spPr/>
      <dgm:t>
        <a:bodyPr/>
        <a:lstStyle/>
        <a:p>
          <a:endParaRPr lang="ru-RU" sz="1400"/>
        </a:p>
      </dgm:t>
    </dgm:pt>
    <dgm:pt modelId="{F66402C0-622F-452E-AFF9-63F57F371BD3}">
      <dgm:prSet phldrT="[Текст]" custT="1"/>
      <dgm:spPr/>
      <dgm:t>
        <a:bodyPr/>
        <a:lstStyle/>
        <a:p>
          <a:r>
            <a:rPr lang="uz-Cyrl-UZ" sz="1400" b="1" dirty="0" smtClean="0"/>
            <a:t>O`yinchoq - ovutmacholar</a:t>
          </a:r>
          <a:r>
            <a:rPr lang="uz-Cyrl-UZ" sz="1400" dirty="0" smtClean="0"/>
            <a:t> - harakatchan, ko‘pincha ovoz chiqaradigan bo‘ladi. Ular bolalarni o‘zlarining ajoyib xatti-harakatlari bilan quvontiradilar, syujetlari esa vaqtichog‘lik bag‘ishlaydi</a:t>
          </a:r>
          <a:endParaRPr lang="ru-RU" sz="1400" dirty="0"/>
        </a:p>
      </dgm:t>
    </dgm:pt>
    <dgm:pt modelId="{35E94E51-9680-4707-B45A-FA1D6B220666}" type="parTrans" cxnId="{FCC11C52-A070-4CD0-BBBC-44ECDAE1B287}">
      <dgm:prSet/>
      <dgm:spPr/>
      <dgm:t>
        <a:bodyPr/>
        <a:lstStyle/>
        <a:p>
          <a:endParaRPr lang="ru-RU" sz="1400"/>
        </a:p>
      </dgm:t>
    </dgm:pt>
    <dgm:pt modelId="{B23AB8DE-845F-4D07-A132-CE2C9B0C1ECC}" type="sibTrans" cxnId="{FCC11C52-A070-4CD0-BBBC-44ECDAE1B287}">
      <dgm:prSet/>
      <dgm:spPr/>
      <dgm:t>
        <a:bodyPr/>
        <a:lstStyle/>
        <a:p>
          <a:endParaRPr lang="ru-RU" sz="1400"/>
        </a:p>
      </dgm:t>
    </dgm:pt>
    <dgm:pt modelId="{AD131878-7C31-45A1-AA8B-189E7D75A4FF}">
      <dgm:prSet phldrT="[Текст]" custT="1"/>
      <dgm:spPr/>
      <dgm:t>
        <a:bodyPr/>
        <a:lstStyle/>
        <a:p>
          <a:r>
            <a:rPr lang="uz-Cyrl-UZ" sz="1400" b="1" dirty="0" smtClean="0"/>
            <a:t>Qo‘lbola o`yinchoqlarni</a:t>
          </a:r>
          <a:r>
            <a:rPr lang="uz-Cyrl-UZ" sz="1400" dirty="0" smtClean="0"/>
            <a:t> kattalar bolalar bilan birgalikda tayyorldaydilar va turli ertak, hikoyalarni sahnalashtiriladi. </a:t>
          </a:r>
          <a:r>
            <a:rPr lang="en-US" sz="1400" dirty="0" err="1" smtClean="0"/>
            <a:t>O`yinchoq</a:t>
          </a:r>
          <a:r>
            <a:rPr lang="uz-Cyrl-UZ" sz="1400" dirty="0" smtClean="0"/>
            <a:t>larni tayyorlanadigan materiali bo‘yicha tayyorlash: hunarmandchilik, </a:t>
          </a:r>
          <a:r>
            <a:rPr lang="en-US" sz="1400" dirty="0" smtClean="0"/>
            <a:t>q</a:t>
          </a:r>
          <a:r>
            <a:rPr lang="uz-Cyrl-UZ" sz="1400" dirty="0" smtClean="0"/>
            <a:t>o‘lbola, fabrika usullari bor</a:t>
          </a:r>
          <a:endParaRPr lang="ru-RU" sz="1400" dirty="0"/>
        </a:p>
      </dgm:t>
    </dgm:pt>
    <dgm:pt modelId="{144511D3-C2F7-4E3C-97D4-C01FCF8DE276}" type="parTrans" cxnId="{0438AE46-D7BE-46D8-A223-EB9F6B97447E}">
      <dgm:prSet/>
      <dgm:spPr/>
      <dgm:t>
        <a:bodyPr/>
        <a:lstStyle/>
        <a:p>
          <a:endParaRPr lang="ru-RU" sz="1400"/>
        </a:p>
      </dgm:t>
    </dgm:pt>
    <dgm:pt modelId="{163B833A-996A-4EEA-B9C1-3FB168D21E3C}" type="sibTrans" cxnId="{0438AE46-D7BE-46D8-A223-EB9F6B97447E}">
      <dgm:prSet/>
      <dgm:spPr/>
      <dgm:t>
        <a:bodyPr/>
        <a:lstStyle/>
        <a:p>
          <a:endParaRPr lang="ru-RU" sz="1400"/>
        </a:p>
      </dgm:t>
    </dgm:pt>
    <dgm:pt modelId="{3F41BD7C-BD51-4C85-B3D5-FEDD2509B60C}">
      <dgm:prSet custT="1"/>
      <dgm:spPr/>
      <dgm:t>
        <a:bodyPr/>
        <a:lstStyle/>
        <a:p>
          <a:r>
            <a:rPr lang="uz-Cyrl-UZ" sz="1400" b="1" dirty="0" smtClean="0"/>
            <a:t>Musiqali va teatrlashtirilgan o`yinchoqlar</a:t>
          </a:r>
          <a:r>
            <a:rPr lang="uz-Cyrl-UZ" sz="1400" dirty="0" smtClean="0"/>
            <a:t> bolalarning musiqaviy ohang va ritmni eshita olish qobiliyatini o‘stirishga yordam beradi. Katta yoshdagi bolalar ertaklarni sahnalashtiradilar</a:t>
          </a:r>
          <a:endParaRPr lang="ru-RU" sz="1400" dirty="0"/>
        </a:p>
      </dgm:t>
    </dgm:pt>
    <dgm:pt modelId="{3A44C1D3-33F9-47F2-A7E7-E1E83DBE7168}" type="parTrans" cxnId="{491B3F10-AEAE-4F19-8FF0-BE88D3A71746}">
      <dgm:prSet/>
      <dgm:spPr/>
      <dgm:t>
        <a:bodyPr/>
        <a:lstStyle/>
        <a:p>
          <a:endParaRPr lang="ru-RU" sz="1400"/>
        </a:p>
      </dgm:t>
    </dgm:pt>
    <dgm:pt modelId="{3986D1DF-CBE3-4169-B619-3358CDFA815D}" type="sibTrans" cxnId="{491B3F10-AEAE-4F19-8FF0-BE88D3A71746}">
      <dgm:prSet/>
      <dgm:spPr/>
      <dgm:t>
        <a:bodyPr/>
        <a:lstStyle/>
        <a:p>
          <a:endParaRPr lang="ru-RU" sz="1400"/>
        </a:p>
      </dgm:t>
    </dgm:pt>
    <dgm:pt modelId="{083D3ACD-AC58-422A-89ED-B33FBBFC369D}" type="pres">
      <dgm:prSet presAssocID="{32E1FA54-54D5-4F91-BE77-54ADE26AEE56}" presName="Name0" presStyleCnt="0">
        <dgm:presLayoutVars>
          <dgm:chMax val="7"/>
          <dgm:chPref val="7"/>
          <dgm:dir/>
        </dgm:presLayoutVars>
      </dgm:prSet>
      <dgm:spPr/>
      <dgm:t>
        <a:bodyPr/>
        <a:lstStyle/>
        <a:p>
          <a:endParaRPr lang="ru-RU"/>
        </a:p>
      </dgm:t>
    </dgm:pt>
    <dgm:pt modelId="{F1DFB9F6-36BF-4B49-B66E-0846DE1FDF03}" type="pres">
      <dgm:prSet presAssocID="{32E1FA54-54D5-4F91-BE77-54ADE26AEE56}" presName="Name1" presStyleCnt="0"/>
      <dgm:spPr/>
    </dgm:pt>
    <dgm:pt modelId="{9D3D0179-B6A0-4235-B7E9-177CBC96B09E}" type="pres">
      <dgm:prSet presAssocID="{32E1FA54-54D5-4F91-BE77-54ADE26AEE56}" presName="cycle" presStyleCnt="0"/>
      <dgm:spPr/>
    </dgm:pt>
    <dgm:pt modelId="{3269B3F3-35C5-4576-B11B-424C43C06F29}" type="pres">
      <dgm:prSet presAssocID="{32E1FA54-54D5-4F91-BE77-54ADE26AEE56}" presName="srcNode" presStyleLbl="node1" presStyleIdx="0" presStyleCnt="4"/>
      <dgm:spPr/>
    </dgm:pt>
    <dgm:pt modelId="{1A3476EB-00BF-4C95-8ACC-62428C602154}" type="pres">
      <dgm:prSet presAssocID="{32E1FA54-54D5-4F91-BE77-54ADE26AEE56}" presName="conn" presStyleLbl="parChTrans1D2" presStyleIdx="0" presStyleCnt="1"/>
      <dgm:spPr/>
      <dgm:t>
        <a:bodyPr/>
        <a:lstStyle/>
        <a:p>
          <a:endParaRPr lang="ru-RU"/>
        </a:p>
      </dgm:t>
    </dgm:pt>
    <dgm:pt modelId="{7FAF8CDC-D7B8-4CAF-84CD-D22D31CEA53C}" type="pres">
      <dgm:prSet presAssocID="{32E1FA54-54D5-4F91-BE77-54ADE26AEE56}" presName="extraNode" presStyleLbl="node1" presStyleIdx="0" presStyleCnt="4"/>
      <dgm:spPr/>
    </dgm:pt>
    <dgm:pt modelId="{21D2C73D-AB6B-4BD2-A4D1-A13AFCCC9E45}" type="pres">
      <dgm:prSet presAssocID="{32E1FA54-54D5-4F91-BE77-54ADE26AEE56}" presName="dstNode" presStyleLbl="node1" presStyleIdx="0" presStyleCnt="4"/>
      <dgm:spPr/>
    </dgm:pt>
    <dgm:pt modelId="{BA8F367D-FD9C-41B2-9C39-DCEB65D5EE83}" type="pres">
      <dgm:prSet presAssocID="{64CCD9B2-B1F9-4470-97B7-91D1BE932368}" presName="text_1" presStyleLbl="node1" presStyleIdx="0" presStyleCnt="4">
        <dgm:presLayoutVars>
          <dgm:bulletEnabled val="1"/>
        </dgm:presLayoutVars>
      </dgm:prSet>
      <dgm:spPr/>
      <dgm:t>
        <a:bodyPr/>
        <a:lstStyle/>
        <a:p>
          <a:endParaRPr lang="ru-RU"/>
        </a:p>
      </dgm:t>
    </dgm:pt>
    <dgm:pt modelId="{6B6E76D3-F899-4FB1-AA00-72086816BB18}" type="pres">
      <dgm:prSet presAssocID="{64CCD9B2-B1F9-4470-97B7-91D1BE932368}" presName="accent_1" presStyleCnt="0"/>
      <dgm:spPr/>
    </dgm:pt>
    <dgm:pt modelId="{69ED86D3-81BA-4FCA-8E98-59B74910E404}" type="pres">
      <dgm:prSet presAssocID="{64CCD9B2-B1F9-4470-97B7-91D1BE932368}" presName="accentRepeatNode" presStyleLbl="solidFgAcc1" presStyleIdx="0" presStyleCnt="4"/>
      <dgm:spPr/>
    </dgm:pt>
    <dgm:pt modelId="{144923A6-CA4E-422F-94F7-5CB243319300}" type="pres">
      <dgm:prSet presAssocID="{3F41BD7C-BD51-4C85-B3D5-FEDD2509B60C}" presName="text_2" presStyleLbl="node1" presStyleIdx="1" presStyleCnt="4">
        <dgm:presLayoutVars>
          <dgm:bulletEnabled val="1"/>
        </dgm:presLayoutVars>
      </dgm:prSet>
      <dgm:spPr/>
      <dgm:t>
        <a:bodyPr/>
        <a:lstStyle/>
        <a:p>
          <a:endParaRPr lang="ru-RU"/>
        </a:p>
      </dgm:t>
    </dgm:pt>
    <dgm:pt modelId="{336F4B8D-7BB7-4242-9B56-68F9529AAE74}" type="pres">
      <dgm:prSet presAssocID="{3F41BD7C-BD51-4C85-B3D5-FEDD2509B60C}" presName="accent_2" presStyleCnt="0"/>
      <dgm:spPr/>
    </dgm:pt>
    <dgm:pt modelId="{F3675946-3A2E-4E70-898E-BD905BEDDACD}" type="pres">
      <dgm:prSet presAssocID="{3F41BD7C-BD51-4C85-B3D5-FEDD2509B60C}" presName="accentRepeatNode" presStyleLbl="solidFgAcc1" presStyleIdx="1" presStyleCnt="4"/>
      <dgm:spPr/>
    </dgm:pt>
    <dgm:pt modelId="{11F30C16-6356-46A2-B353-754EF6BD4248}" type="pres">
      <dgm:prSet presAssocID="{F66402C0-622F-452E-AFF9-63F57F371BD3}" presName="text_3" presStyleLbl="node1" presStyleIdx="2" presStyleCnt="4">
        <dgm:presLayoutVars>
          <dgm:bulletEnabled val="1"/>
        </dgm:presLayoutVars>
      </dgm:prSet>
      <dgm:spPr/>
      <dgm:t>
        <a:bodyPr/>
        <a:lstStyle/>
        <a:p>
          <a:endParaRPr lang="ru-RU"/>
        </a:p>
      </dgm:t>
    </dgm:pt>
    <dgm:pt modelId="{3D947234-13F7-430F-82BB-BD8604040DF7}" type="pres">
      <dgm:prSet presAssocID="{F66402C0-622F-452E-AFF9-63F57F371BD3}" presName="accent_3" presStyleCnt="0"/>
      <dgm:spPr/>
    </dgm:pt>
    <dgm:pt modelId="{4FC4F0B8-623E-4D2A-B8E4-F958F136D36D}" type="pres">
      <dgm:prSet presAssocID="{F66402C0-622F-452E-AFF9-63F57F371BD3}" presName="accentRepeatNode" presStyleLbl="solidFgAcc1" presStyleIdx="2" presStyleCnt="4"/>
      <dgm:spPr/>
    </dgm:pt>
    <dgm:pt modelId="{8D0987D8-6D85-4888-82CE-0BC93B4D57F8}" type="pres">
      <dgm:prSet presAssocID="{AD131878-7C31-45A1-AA8B-189E7D75A4FF}" presName="text_4" presStyleLbl="node1" presStyleIdx="3" presStyleCnt="4">
        <dgm:presLayoutVars>
          <dgm:bulletEnabled val="1"/>
        </dgm:presLayoutVars>
      </dgm:prSet>
      <dgm:spPr/>
      <dgm:t>
        <a:bodyPr/>
        <a:lstStyle/>
        <a:p>
          <a:endParaRPr lang="ru-RU"/>
        </a:p>
      </dgm:t>
    </dgm:pt>
    <dgm:pt modelId="{1FC90635-0BE2-4087-985B-97EB9C1C1069}" type="pres">
      <dgm:prSet presAssocID="{AD131878-7C31-45A1-AA8B-189E7D75A4FF}" presName="accent_4" presStyleCnt="0"/>
      <dgm:spPr/>
    </dgm:pt>
    <dgm:pt modelId="{06F12379-241E-4FB1-A66A-A7DD3F8DFB42}" type="pres">
      <dgm:prSet presAssocID="{AD131878-7C31-45A1-AA8B-189E7D75A4FF}" presName="accentRepeatNode" presStyleLbl="solidFgAcc1" presStyleIdx="3" presStyleCnt="4"/>
      <dgm:spPr/>
    </dgm:pt>
  </dgm:ptLst>
  <dgm:cxnLst>
    <dgm:cxn modelId="{0438AE46-D7BE-46D8-A223-EB9F6B97447E}" srcId="{32E1FA54-54D5-4F91-BE77-54ADE26AEE56}" destId="{AD131878-7C31-45A1-AA8B-189E7D75A4FF}" srcOrd="3" destOrd="0" parTransId="{144511D3-C2F7-4E3C-97D4-C01FCF8DE276}" sibTransId="{163B833A-996A-4EEA-B9C1-3FB168D21E3C}"/>
    <dgm:cxn modelId="{9C9D1033-2051-4A4C-8D5E-D96C05740894}" type="presOf" srcId="{3F41BD7C-BD51-4C85-B3D5-FEDD2509B60C}" destId="{144923A6-CA4E-422F-94F7-5CB243319300}" srcOrd="0" destOrd="0" presId="urn:microsoft.com/office/officeart/2008/layout/VerticalCurvedList"/>
    <dgm:cxn modelId="{0BD2E029-B8A3-418D-B527-7A18D5D5F644}" type="presOf" srcId="{64CCD9B2-B1F9-4470-97B7-91D1BE932368}" destId="{BA8F367D-FD9C-41B2-9C39-DCEB65D5EE83}" srcOrd="0" destOrd="0" presId="urn:microsoft.com/office/officeart/2008/layout/VerticalCurvedList"/>
    <dgm:cxn modelId="{092E8C05-D668-4548-9A24-2420B4C0B547}" type="presOf" srcId="{AD131878-7C31-45A1-AA8B-189E7D75A4FF}" destId="{8D0987D8-6D85-4888-82CE-0BC93B4D57F8}" srcOrd="0" destOrd="0" presId="urn:microsoft.com/office/officeart/2008/layout/VerticalCurvedList"/>
    <dgm:cxn modelId="{491B3F10-AEAE-4F19-8FF0-BE88D3A71746}" srcId="{32E1FA54-54D5-4F91-BE77-54ADE26AEE56}" destId="{3F41BD7C-BD51-4C85-B3D5-FEDD2509B60C}" srcOrd="1" destOrd="0" parTransId="{3A44C1D3-33F9-47F2-A7E7-E1E83DBE7168}" sibTransId="{3986D1DF-CBE3-4169-B619-3358CDFA815D}"/>
    <dgm:cxn modelId="{C3871890-BFEC-4D7A-9D7A-C40BE68A4F9F}" type="presOf" srcId="{5A36AFEE-9BA8-4E3A-BDA3-4D3EB9B2DD99}" destId="{1A3476EB-00BF-4C95-8ACC-62428C602154}" srcOrd="0" destOrd="0" presId="urn:microsoft.com/office/officeart/2008/layout/VerticalCurvedList"/>
    <dgm:cxn modelId="{E730F642-8CC9-4CF6-A6E8-BE495904616D}" type="presOf" srcId="{F66402C0-622F-452E-AFF9-63F57F371BD3}" destId="{11F30C16-6356-46A2-B353-754EF6BD4248}" srcOrd="0" destOrd="0" presId="urn:microsoft.com/office/officeart/2008/layout/VerticalCurvedList"/>
    <dgm:cxn modelId="{FCC11C52-A070-4CD0-BBBC-44ECDAE1B287}" srcId="{32E1FA54-54D5-4F91-BE77-54ADE26AEE56}" destId="{F66402C0-622F-452E-AFF9-63F57F371BD3}" srcOrd="2" destOrd="0" parTransId="{35E94E51-9680-4707-B45A-FA1D6B220666}" sibTransId="{B23AB8DE-845F-4D07-A132-CE2C9B0C1ECC}"/>
    <dgm:cxn modelId="{E3012923-060F-4117-8C53-FCCFE8B63433}" type="presOf" srcId="{32E1FA54-54D5-4F91-BE77-54ADE26AEE56}" destId="{083D3ACD-AC58-422A-89ED-B33FBBFC369D}" srcOrd="0" destOrd="0" presId="urn:microsoft.com/office/officeart/2008/layout/VerticalCurvedList"/>
    <dgm:cxn modelId="{F8628FF2-8292-4766-BA79-5B0F846B5BA3}" srcId="{32E1FA54-54D5-4F91-BE77-54ADE26AEE56}" destId="{64CCD9B2-B1F9-4470-97B7-91D1BE932368}" srcOrd="0" destOrd="0" parTransId="{C7553C28-B44A-40AD-B1AD-D685649E54AA}" sibTransId="{5A36AFEE-9BA8-4E3A-BDA3-4D3EB9B2DD99}"/>
    <dgm:cxn modelId="{F84593FA-6A41-42CD-825F-7D954A5C599D}" type="presParOf" srcId="{083D3ACD-AC58-422A-89ED-B33FBBFC369D}" destId="{F1DFB9F6-36BF-4B49-B66E-0846DE1FDF03}" srcOrd="0" destOrd="0" presId="urn:microsoft.com/office/officeart/2008/layout/VerticalCurvedList"/>
    <dgm:cxn modelId="{9F29A86E-84D2-437B-A10F-456664C657CE}" type="presParOf" srcId="{F1DFB9F6-36BF-4B49-B66E-0846DE1FDF03}" destId="{9D3D0179-B6A0-4235-B7E9-177CBC96B09E}" srcOrd="0" destOrd="0" presId="urn:microsoft.com/office/officeart/2008/layout/VerticalCurvedList"/>
    <dgm:cxn modelId="{1F6F4461-D688-4F85-A97F-F423CD4BC9B7}" type="presParOf" srcId="{9D3D0179-B6A0-4235-B7E9-177CBC96B09E}" destId="{3269B3F3-35C5-4576-B11B-424C43C06F29}" srcOrd="0" destOrd="0" presId="urn:microsoft.com/office/officeart/2008/layout/VerticalCurvedList"/>
    <dgm:cxn modelId="{5F98687B-1DD9-4049-8AE1-0134C0A6098A}" type="presParOf" srcId="{9D3D0179-B6A0-4235-B7E9-177CBC96B09E}" destId="{1A3476EB-00BF-4C95-8ACC-62428C602154}" srcOrd="1" destOrd="0" presId="urn:microsoft.com/office/officeart/2008/layout/VerticalCurvedList"/>
    <dgm:cxn modelId="{6F141F07-6200-4C2A-8BCD-2EAAD7C4369D}" type="presParOf" srcId="{9D3D0179-B6A0-4235-B7E9-177CBC96B09E}" destId="{7FAF8CDC-D7B8-4CAF-84CD-D22D31CEA53C}" srcOrd="2" destOrd="0" presId="urn:microsoft.com/office/officeart/2008/layout/VerticalCurvedList"/>
    <dgm:cxn modelId="{B6B09DDC-8BD5-4709-A51A-7F8F507A6AB0}" type="presParOf" srcId="{9D3D0179-B6A0-4235-B7E9-177CBC96B09E}" destId="{21D2C73D-AB6B-4BD2-A4D1-A13AFCCC9E45}" srcOrd="3" destOrd="0" presId="urn:microsoft.com/office/officeart/2008/layout/VerticalCurvedList"/>
    <dgm:cxn modelId="{4EC4FEB1-71A4-44AA-917A-24FB5FCBB86B}" type="presParOf" srcId="{F1DFB9F6-36BF-4B49-B66E-0846DE1FDF03}" destId="{BA8F367D-FD9C-41B2-9C39-DCEB65D5EE83}" srcOrd="1" destOrd="0" presId="urn:microsoft.com/office/officeart/2008/layout/VerticalCurvedList"/>
    <dgm:cxn modelId="{987DBDF3-0BD1-4E2B-8E7E-D55C1581C7E2}" type="presParOf" srcId="{F1DFB9F6-36BF-4B49-B66E-0846DE1FDF03}" destId="{6B6E76D3-F899-4FB1-AA00-72086816BB18}" srcOrd="2" destOrd="0" presId="urn:microsoft.com/office/officeart/2008/layout/VerticalCurvedList"/>
    <dgm:cxn modelId="{586AE5DA-99EB-44E4-83B4-F9DB5D268A9B}" type="presParOf" srcId="{6B6E76D3-F899-4FB1-AA00-72086816BB18}" destId="{69ED86D3-81BA-4FCA-8E98-59B74910E404}" srcOrd="0" destOrd="0" presId="urn:microsoft.com/office/officeart/2008/layout/VerticalCurvedList"/>
    <dgm:cxn modelId="{764EA5D3-7E86-4D65-A055-E8BB89FA9792}" type="presParOf" srcId="{F1DFB9F6-36BF-4B49-B66E-0846DE1FDF03}" destId="{144923A6-CA4E-422F-94F7-5CB243319300}" srcOrd="3" destOrd="0" presId="urn:microsoft.com/office/officeart/2008/layout/VerticalCurvedList"/>
    <dgm:cxn modelId="{9F5C29A2-C836-4A41-8248-F9BE3C5CF8EC}" type="presParOf" srcId="{F1DFB9F6-36BF-4B49-B66E-0846DE1FDF03}" destId="{336F4B8D-7BB7-4242-9B56-68F9529AAE74}" srcOrd="4" destOrd="0" presId="urn:microsoft.com/office/officeart/2008/layout/VerticalCurvedList"/>
    <dgm:cxn modelId="{673A1A78-3362-4DB0-B2E9-9C5FAC9753DD}" type="presParOf" srcId="{336F4B8D-7BB7-4242-9B56-68F9529AAE74}" destId="{F3675946-3A2E-4E70-898E-BD905BEDDACD}" srcOrd="0" destOrd="0" presId="urn:microsoft.com/office/officeart/2008/layout/VerticalCurvedList"/>
    <dgm:cxn modelId="{DF1B783C-B747-4065-85B3-1D7D01F28E28}" type="presParOf" srcId="{F1DFB9F6-36BF-4B49-B66E-0846DE1FDF03}" destId="{11F30C16-6356-46A2-B353-754EF6BD4248}" srcOrd="5" destOrd="0" presId="urn:microsoft.com/office/officeart/2008/layout/VerticalCurvedList"/>
    <dgm:cxn modelId="{AE221708-D313-4AAC-AB8A-97D7D7CE8158}" type="presParOf" srcId="{F1DFB9F6-36BF-4B49-B66E-0846DE1FDF03}" destId="{3D947234-13F7-430F-82BB-BD8604040DF7}" srcOrd="6" destOrd="0" presId="urn:microsoft.com/office/officeart/2008/layout/VerticalCurvedList"/>
    <dgm:cxn modelId="{A3926CE8-E4F3-4942-AA5D-BF337A8CD331}" type="presParOf" srcId="{3D947234-13F7-430F-82BB-BD8604040DF7}" destId="{4FC4F0B8-623E-4D2A-B8E4-F958F136D36D}" srcOrd="0" destOrd="0" presId="urn:microsoft.com/office/officeart/2008/layout/VerticalCurvedList"/>
    <dgm:cxn modelId="{AE574DEE-A206-4166-AC37-7F4715FF0BBB}" type="presParOf" srcId="{F1DFB9F6-36BF-4B49-B66E-0846DE1FDF03}" destId="{8D0987D8-6D85-4888-82CE-0BC93B4D57F8}" srcOrd="7" destOrd="0" presId="urn:microsoft.com/office/officeart/2008/layout/VerticalCurvedList"/>
    <dgm:cxn modelId="{9C718ABB-156D-4E64-84CF-B663C4BE8BF7}" type="presParOf" srcId="{F1DFB9F6-36BF-4B49-B66E-0846DE1FDF03}" destId="{1FC90635-0BE2-4087-985B-97EB9C1C1069}" srcOrd="8" destOrd="0" presId="urn:microsoft.com/office/officeart/2008/layout/VerticalCurvedList"/>
    <dgm:cxn modelId="{CAC45A31-59CC-4772-A16A-8CF576150CC5}" type="presParOf" srcId="{1FC90635-0BE2-4087-985B-97EB9C1C1069}" destId="{06F12379-241E-4FB1-A66A-A7DD3F8DFB4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32D3E3-7BAB-4520-81B2-0264861587D2}">
      <dsp:nvSpPr>
        <dsp:cNvPr id="0" name=""/>
        <dsp:cNvSpPr/>
      </dsp:nvSpPr>
      <dsp:spPr>
        <a:xfrm rot="5400000">
          <a:off x="-224521" y="226545"/>
          <a:ext cx="1496809" cy="1047766"/>
        </a:xfrm>
        <a:prstGeom prst="chevron">
          <a:avLst/>
        </a:prstGeom>
        <a:gradFill rotWithShape="0">
          <a:gsLst>
            <a:gs pos="0">
              <a:schemeClr val="accent1">
                <a:hueOff val="0"/>
                <a:satOff val="0"/>
                <a:lumOff val="0"/>
                <a:alphaOff val="0"/>
                <a:shade val="63000"/>
                <a:satMod val="165000"/>
              </a:schemeClr>
            </a:gs>
            <a:gs pos="30000">
              <a:schemeClr val="accent1">
                <a:hueOff val="0"/>
                <a:satOff val="0"/>
                <a:lumOff val="0"/>
                <a:alphaOff val="0"/>
                <a:shade val="58000"/>
                <a:satMod val="165000"/>
              </a:schemeClr>
            </a:gs>
            <a:gs pos="75000">
              <a:schemeClr val="accent1">
                <a:hueOff val="0"/>
                <a:satOff val="0"/>
                <a:lumOff val="0"/>
                <a:alphaOff val="0"/>
                <a:shade val="30000"/>
                <a:satMod val="175000"/>
              </a:schemeClr>
            </a:gs>
            <a:gs pos="100000">
              <a:schemeClr val="accent1">
                <a:hueOff val="0"/>
                <a:satOff val="0"/>
                <a:lumOff val="0"/>
                <a:alphaOff val="0"/>
                <a:shade val="15000"/>
                <a:satMod val="175000"/>
              </a:schemeClr>
            </a:gs>
          </a:gsLst>
          <a:path path="circle">
            <a:fillToRect l="5000" t="100000" r="120000" b="10000"/>
          </a:path>
        </a:gradFill>
        <a:ln w="12700" cap="flat" cmpd="sng" algn="ctr">
          <a:solidFill>
            <a:schemeClr val="accent1">
              <a:hueOff val="0"/>
              <a:satOff val="0"/>
              <a:lumOff val="0"/>
              <a:alphaOff val="0"/>
            </a:schemeClr>
          </a:solidFill>
          <a:prstDash val="solid"/>
        </a:ln>
        <a:effectLst>
          <a:outerShdw blurRad="50800" dist="20000" dir="5400000" rotWithShape="0">
            <a:srgbClr val="000000">
              <a:alpha val="42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en-US" sz="2900" kern="1200" dirty="0" smtClean="0"/>
            <a:t>1</a:t>
          </a:r>
          <a:endParaRPr lang="ru-RU" sz="2900" kern="1200" dirty="0"/>
        </a:p>
      </dsp:txBody>
      <dsp:txXfrm rot="-5400000">
        <a:off x="1" y="525906"/>
        <a:ext cx="1047766" cy="449043"/>
      </dsp:txXfrm>
    </dsp:sp>
    <dsp:sp modelId="{8F6FB0AE-F9CC-4026-8579-5157E5DBB113}">
      <dsp:nvSpPr>
        <dsp:cNvPr id="0" name=""/>
        <dsp:cNvSpPr/>
      </dsp:nvSpPr>
      <dsp:spPr>
        <a:xfrm rot="5400000">
          <a:off x="3383089" y="-2333298"/>
          <a:ext cx="972926" cy="564357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a:outerShdw blurRad="50800" dist="20000" dir="5400000" rotWithShape="0">
            <a:srgbClr val="000000">
              <a:alpha val="42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Q</a:t>
          </a:r>
          <a:r>
            <a:rPr lang="uz-Cyrl-UZ" sz="2000" kern="1200" dirty="0" smtClean="0"/>
            <a:t>o’g’ircho</a:t>
          </a:r>
          <a:r>
            <a:rPr lang="en-US" sz="2000" kern="1200" dirty="0" smtClean="0"/>
            <a:t>q</a:t>
          </a:r>
          <a:r>
            <a:rPr lang="uz-Cyrl-UZ" sz="2000" kern="1200" dirty="0" smtClean="0"/>
            <a:t> tеatri tarixdаn</a:t>
          </a:r>
          <a:endParaRPr lang="ru-RU" sz="2000" kern="1200" dirty="0"/>
        </a:p>
      </dsp:txBody>
      <dsp:txXfrm rot="-5400000">
        <a:off x="1047767" y="49518"/>
        <a:ext cx="5596077" cy="877938"/>
      </dsp:txXfrm>
    </dsp:sp>
    <dsp:sp modelId="{AE125C56-567D-4187-95CE-DC408B76A488}">
      <dsp:nvSpPr>
        <dsp:cNvPr id="0" name=""/>
        <dsp:cNvSpPr/>
      </dsp:nvSpPr>
      <dsp:spPr>
        <a:xfrm rot="5400000">
          <a:off x="-224521" y="1527967"/>
          <a:ext cx="1496809" cy="1047766"/>
        </a:xfrm>
        <a:prstGeom prst="chevron">
          <a:avLst/>
        </a:prstGeom>
        <a:gradFill rotWithShape="0">
          <a:gsLst>
            <a:gs pos="0">
              <a:schemeClr val="accent1">
                <a:hueOff val="0"/>
                <a:satOff val="0"/>
                <a:lumOff val="0"/>
                <a:alphaOff val="0"/>
                <a:shade val="63000"/>
                <a:satMod val="165000"/>
              </a:schemeClr>
            </a:gs>
            <a:gs pos="30000">
              <a:schemeClr val="accent1">
                <a:hueOff val="0"/>
                <a:satOff val="0"/>
                <a:lumOff val="0"/>
                <a:alphaOff val="0"/>
                <a:shade val="58000"/>
                <a:satMod val="165000"/>
              </a:schemeClr>
            </a:gs>
            <a:gs pos="75000">
              <a:schemeClr val="accent1">
                <a:hueOff val="0"/>
                <a:satOff val="0"/>
                <a:lumOff val="0"/>
                <a:alphaOff val="0"/>
                <a:shade val="30000"/>
                <a:satMod val="175000"/>
              </a:schemeClr>
            </a:gs>
            <a:gs pos="100000">
              <a:schemeClr val="accent1">
                <a:hueOff val="0"/>
                <a:satOff val="0"/>
                <a:lumOff val="0"/>
                <a:alphaOff val="0"/>
                <a:shade val="15000"/>
                <a:satMod val="175000"/>
              </a:schemeClr>
            </a:gs>
          </a:gsLst>
          <a:path path="circle">
            <a:fillToRect l="5000" t="100000" r="120000" b="10000"/>
          </a:path>
        </a:gradFill>
        <a:ln w="12700" cap="flat" cmpd="sng" algn="ctr">
          <a:solidFill>
            <a:schemeClr val="accent1">
              <a:hueOff val="0"/>
              <a:satOff val="0"/>
              <a:lumOff val="0"/>
              <a:alphaOff val="0"/>
            </a:schemeClr>
          </a:solidFill>
          <a:prstDash val="solid"/>
        </a:ln>
        <a:effectLst>
          <a:outerShdw blurRad="50800" dist="20000" dir="5400000" rotWithShape="0">
            <a:srgbClr val="000000">
              <a:alpha val="42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en-US" sz="2900" kern="1200" dirty="0" smtClean="0"/>
            <a:t>2</a:t>
          </a:r>
          <a:endParaRPr lang="ru-RU" sz="2900" kern="1200" dirty="0"/>
        </a:p>
      </dsp:txBody>
      <dsp:txXfrm rot="-5400000">
        <a:off x="1" y="1827328"/>
        <a:ext cx="1047766" cy="449043"/>
      </dsp:txXfrm>
    </dsp:sp>
    <dsp:sp modelId="{1CB6F888-9F6A-41F5-8CE0-5C7B12293284}">
      <dsp:nvSpPr>
        <dsp:cNvPr id="0" name=""/>
        <dsp:cNvSpPr/>
      </dsp:nvSpPr>
      <dsp:spPr>
        <a:xfrm rot="5400000">
          <a:off x="3383089" y="-1031876"/>
          <a:ext cx="972926" cy="564357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a:outerShdw blurRad="50800" dist="20000" dir="5400000" rotWithShape="0">
            <a:srgbClr val="000000">
              <a:alpha val="42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uz-Cyrl-UZ" sz="2000" kern="1200" dirty="0" smtClean="0"/>
            <a:t>Qo`g`irchоq tеаtri vоsitаsidа bоlаlаrdа bаdiiy tаrbiya</a:t>
          </a:r>
          <a:endParaRPr lang="ru-RU" sz="2000" kern="1200" dirty="0"/>
        </a:p>
      </dsp:txBody>
      <dsp:txXfrm rot="-5400000">
        <a:off x="1047767" y="1350940"/>
        <a:ext cx="5596077" cy="877938"/>
      </dsp:txXfrm>
    </dsp:sp>
    <dsp:sp modelId="{59A88D23-28DC-45C1-BAE8-F9F53764575E}">
      <dsp:nvSpPr>
        <dsp:cNvPr id="0" name=""/>
        <dsp:cNvSpPr/>
      </dsp:nvSpPr>
      <dsp:spPr>
        <a:xfrm rot="5400000">
          <a:off x="-224521" y="2829389"/>
          <a:ext cx="1496809" cy="1047766"/>
        </a:xfrm>
        <a:prstGeom prst="chevron">
          <a:avLst/>
        </a:prstGeom>
        <a:gradFill rotWithShape="0">
          <a:gsLst>
            <a:gs pos="0">
              <a:schemeClr val="accent1">
                <a:hueOff val="0"/>
                <a:satOff val="0"/>
                <a:lumOff val="0"/>
                <a:alphaOff val="0"/>
                <a:shade val="63000"/>
                <a:satMod val="165000"/>
              </a:schemeClr>
            </a:gs>
            <a:gs pos="30000">
              <a:schemeClr val="accent1">
                <a:hueOff val="0"/>
                <a:satOff val="0"/>
                <a:lumOff val="0"/>
                <a:alphaOff val="0"/>
                <a:shade val="58000"/>
                <a:satMod val="165000"/>
              </a:schemeClr>
            </a:gs>
            <a:gs pos="75000">
              <a:schemeClr val="accent1">
                <a:hueOff val="0"/>
                <a:satOff val="0"/>
                <a:lumOff val="0"/>
                <a:alphaOff val="0"/>
                <a:shade val="30000"/>
                <a:satMod val="175000"/>
              </a:schemeClr>
            </a:gs>
            <a:gs pos="100000">
              <a:schemeClr val="accent1">
                <a:hueOff val="0"/>
                <a:satOff val="0"/>
                <a:lumOff val="0"/>
                <a:alphaOff val="0"/>
                <a:shade val="15000"/>
                <a:satMod val="175000"/>
              </a:schemeClr>
            </a:gs>
          </a:gsLst>
          <a:path path="circle">
            <a:fillToRect l="5000" t="100000" r="120000" b="10000"/>
          </a:path>
        </a:gradFill>
        <a:ln w="12700" cap="flat" cmpd="sng" algn="ctr">
          <a:solidFill>
            <a:schemeClr val="accent1">
              <a:hueOff val="0"/>
              <a:satOff val="0"/>
              <a:lumOff val="0"/>
              <a:alphaOff val="0"/>
            </a:schemeClr>
          </a:solidFill>
          <a:prstDash val="solid"/>
        </a:ln>
        <a:effectLst>
          <a:outerShdw blurRad="50800" dist="20000" dir="5400000" rotWithShape="0">
            <a:srgbClr val="000000">
              <a:alpha val="42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en-US" sz="2900" kern="1200" dirty="0" smtClean="0"/>
            <a:t>3</a:t>
          </a:r>
          <a:endParaRPr lang="ru-RU" sz="2900" kern="1200" dirty="0"/>
        </a:p>
      </dsp:txBody>
      <dsp:txXfrm rot="-5400000">
        <a:off x="1" y="3128750"/>
        <a:ext cx="1047766" cy="449043"/>
      </dsp:txXfrm>
    </dsp:sp>
    <dsp:sp modelId="{0978FDD7-FA7A-4510-ACB1-201104D5FB5D}">
      <dsp:nvSpPr>
        <dsp:cNvPr id="0" name=""/>
        <dsp:cNvSpPr/>
      </dsp:nvSpPr>
      <dsp:spPr>
        <a:xfrm rot="5400000">
          <a:off x="3383089" y="269545"/>
          <a:ext cx="972926" cy="564357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a:outerShdw blurRad="50800" dist="20000" dir="5400000" rotWithShape="0">
            <a:srgbClr val="000000">
              <a:alpha val="42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uz-Cyrl-UZ" sz="2000" kern="1200" dirty="0" smtClean="0"/>
            <a:t>Maktabgacha katta yoshdagi bolalarning axloqiy-estеtik sifatlarini qo’g’irchoq tеatri vositasida shakllantirish mazmuni</a:t>
          </a:r>
          <a:endParaRPr lang="ru-RU" sz="2000" kern="1200" dirty="0"/>
        </a:p>
      </dsp:txBody>
      <dsp:txXfrm rot="-5400000">
        <a:off x="1047767" y="2652361"/>
        <a:ext cx="5596077" cy="8779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98A59D-E0D0-496B-9425-345798859020}">
      <dsp:nvSpPr>
        <dsp:cNvPr id="0" name=""/>
        <dsp:cNvSpPr/>
      </dsp:nvSpPr>
      <dsp:spPr>
        <a:xfrm>
          <a:off x="131161" y="1579"/>
          <a:ext cx="8567159" cy="1203285"/>
        </a:xfrm>
        <a:prstGeom prst="roundRect">
          <a:avLst>
            <a:gd name="adj" fmla="val 10000"/>
          </a:avLst>
        </a:prstGeom>
        <a:gradFill rotWithShape="0">
          <a:gsLst>
            <a:gs pos="0">
              <a:schemeClr val="accent2">
                <a:alpha val="80000"/>
                <a:hueOff val="0"/>
                <a:satOff val="0"/>
                <a:lumOff val="0"/>
                <a:alphaOff val="0"/>
                <a:shade val="63000"/>
                <a:satMod val="165000"/>
              </a:schemeClr>
            </a:gs>
            <a:gs pos="30000">
              <a:schemeClr val="accent2">
                <a:alpha val="80000"/>
                <a:hueOff val="0"/>
                <a:satOff val="0"/>
                <a:lumOff val="0"/>
                <a:alphaOff val="0"/>
                <a:shade val="58000"/>
                <a:satMod val="165000"/>
              </a:schemeClr>
            </a:gs>
            <a:gs pos="75000">
              <a:schemeClr val="accent2">
                <a:alpha val="80000"/>
                <a:hueOff val="0"/>
                <a:satOff val="0"/>
                <a:lumOff val="0"/>
                <a:alphaOff val="0"/>
                <a:shade val="30000"/>
                <a:satMod val="175000"/>
              </a:schemeClr>
            </a:gs>
            <a:gs pos="100000">
              <a:schemeClr val="accent2">
                <a:alpha val="80000"/>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22860" rIns="34290" bIns="228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uz-Cyrl-UZ" sz="1800" kern="1200" dirty="0" smtClean="0"/>
            <a:t>Maktabgacha yoshdagi bolalarning axloqiy-estеtik sifatlarini shakllantirishga imkon yaratuvchi quyidagi ertaklarni tanlashni ma'qul topdik: </a:t>
          </a:r>
          <a:endParaRPr lang="ru-RU" sz="1800" kern="1200" dirty="0" smtClean="0"/>
        </a:p>
        <a:p>
          <a:pPr lvl="0" algn="ctr" defTabSz="2578100">
            <a:lnSpc>
              <a:spcPct val="90000"/>
            </a:lnSpc>
            <a:spcBef>
              <a:spcPct val="0"/>
            </a:spcBef>
            <a:spcAft>
              <a:spcPct val="35000"/>
            </a:spcAft>
          </a:pPr>
          <a:endParaRPr lang="ru-RU" sz="1800" kern="1200" dirty="0"/>
        </a:p>
      </dsp:txBody>
      <dsp:txXfrm>
        <a:off x="166404" y="36822"/>
        <a:ext cx="8496673" cy="1132799"/>
      </dsp:txXfrm>
    </dsp:sp>
    <dsp:sp modelId="{451351DA-56B0-45BA-9E99-CDD5F89FB2D3}">
      <dsp:nvSpPr>
        <dsp:cNvPr id="0" name=""/>
        <dsp:cNvSpPr/>
      </dsp:nvSpPr>
      <dsp:spPr>
        <a:xfrm>
          <a:off x="94287" y="1421456"/>
          <a:ext cx="1625987" cy="1203285"/>
        </a:xfrm>
        <a:prstGeom prst="roundRect">
          <a:avLst>
            <a:gd name="adj" fmla="val 16670"/>
          </a:avLst>
        </a:prstGeom>
        <a:blipFill rotWithShape="1">
          <a:blip xmlns:r="http://schemas.openxmlformats.org/officeDocument/2006/relationships" r:embed="rId1"/>
          <a:stretch>
            <a:fillRect/>
          </a:stretch>
        </a:blip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867CAD0-A112-4071-B09F-6BF734687365}">
      <dsp:nvSpPr>
        <dsp:cNvPr id="0" name=""/>
        <dsp:cNvSpPr/>
      </dsp:nvSpPr>
      <dsp:spPr>
        <a:xfrm>
          <a:off x="1822459" y="1421456"/>
          <a:ext cx="6843599" cy="1203285"/>
        </a:xfrm>
        <a:prstGeom prst="roundRect">
          <a:avLst>
            <a:gd name="adj" fmla="val 16670"/>
          </a:avLst>
        </a:prstGeom>
        <a:gradFill rotWithShape="0">
          <a:gsLst>
            <a:gs pos="0">
              <a:schemeClr val="accent2">
                <a:shade val="90000"/>
                <a:hueOff val="0"/>
                <a:satOff val="0"/>
                <a:lumOff val="0"/>
                <a:alphaOff val="0"/>
                <a:shade val="63000"/>
                <a:satMod val="165000"/>
              </a:schemeClr>
            </a:gs>
            <a:gs pos="30000">
              <a:schemeClr val="accent2">
                <a:shade val="90000"/>
                <a:hueOff val="0"/>
                <a:satOff val="0"/>
                <a:lumOff val="0"/>
                <a:alphaOff val="0"/>
                <a:shade val="58000"/>
                <a:satMod val="165000"/>
              </a:schemeClr>
            </a:gs>
            <a:gs pos="75000">
              <a:schemeClr val="accent2">
                <a:shade val="90000"/>
                <a:hueOff val="0"/>
                <a:satOff val="0"/>
                <a:lumOff val="0"/>
                <a:alphaOff val="0"/>
                <a:shade val="30000"/>
                <a:satMod val="175000"/>
              </a:schemeClr>
            </a:gs>
            <a:gs pos="100000">
              <a:schemeClr val="accent2">
                <a:shade val="90000"/>
                <a:hueOff val="0"/>
                <a:satOff val="0"/>
                <a:lumOff val="0"/>
                <a:alphaOff val="0"/>
                <a:shade val="15000"/>
                <a:satMod val="175000"/>
              </a:schemeClr>
            </a:gs>
          </a:gsLst>
          <a:path path="circle">
            <a:fillToRect l="5000" t="100000" r="120000" b="10000"/>
          </a:path>
        </a:gradFill>
        <a:ln w="12700" cap="flat" cmpd="sng" algn="ctr">
          <a:solidFill>
            <a:schemeClr val="lt1">
              <a:hueOff val="0"/>
              <a:satOff val="0"/>
              <a:lumOff val="0"/>
              <a:alphaOff val="0"/>
            </a:schemeClr>
          </a:solidFill>
          <a:prstDash val="solid"/>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1">
          <a:scrgbClr r="0" g="0" b="0"/>
        </a:lnRef>
        <a:fillRef idx="3">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uz-Cyrl-UZ" sz="1700" kern="1200" dirty="0" smtClean="0"/>
            <a:t>Kichik yoshdagi (3-4) bolalar uchun: </a:t>
          </a:r>
          <a:endParaRPr lang="en-US" sz="1700" kern="1200" dirty="0" smtClean="0"/>
        </a:p>
        <a:p>
          <a:pPr lvl="0" algn="ctr" defTabSz="755650">
            <a:lnSpc>
              <a:spcPct val="90000"/>
            </a:lnSpc>
            <a:spcBef>
              <a:spcPct val="0"/>
            </a:spcBef>
            <a:spcAft>
              <a:spcPct val="35000"/>
            </a:spcAft>
          </a:pPr>
          <a:r>
            <a:rPr lang="uz-Cyrl-UZ" sz="1700" kern="1200" dirty="0" smtClean="0"/>
            <a:t>“Fil bilan xo’roz” (xalq ertagi); “Bo’ri bilan echki” (xalq ertagi); “Nasibaning olmasi” (Sh.Sa'dulla).</a:t>
          </a:r>
          <a:endParaRPr lang="ru-RU" sz="1700" kern="1200" dirty="0" smtClean="0"/>
        </a:p>
      </dsp:txBody>
      <dsp:txXfrm>
        <a:off x="1881209" y="1480206"/>
        <a:ext cx="6726099" cy="1085785"/>
      </dsp:txXfrm>
    </dsp:sp>
    <dsp:sp modelId="{FD8C9D07-7CB2-4115-A117-599675C23869}">
      <dsp:nvSpPr>
        <dsp:cNvPr id="0" name=""/>
        <dsp:cNvSpPr/>
      </dsp:nvSpPr>
      <dsp:spPr>
        <a:xfrm>
          <a:off x="94287" y="2769135"/>
          <a:ext cx="1625987" cy="1203285"/>
        </a:xfrm>
        <a:prstGeom prst="roundRect">
          <a:avLst>
            <a:gd name="adj" fmla="val 16670"/>
          </a:avLst>
        </a:prstGeom>
        <a:blipFill rotWithShape="1">
          <a:blip xmlns:r="http://schemas.openxmlformats.org/officeDocument/2006/relationships" r:embed="rId2"/>
          <a:stretch>
            <a:fillRect/>
          </a:stretch>
        </a:blip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AB91554-F2F9-48FB-B830-4C2656AB4716}">
      <dsp:nvSpPr>
        <dsp:cNvPr id="0" name=""/>
        <dsp:cNvSpPr/>
      </dsp:nvSpPr>
      <dsp:spPr>
        <a:xfrm>
          <a:off x="1822459" y="2769135"/>
          <a:ext cx="6843599" cy="1203285"/>
        </a:xfrm>
        <a:prstGeom prst="roundRect">
          <a:avLst>
            <a:gd name="adj" fmla="val 16670"/>
          </a:avLst>
        </a:prstGeom>
        <a:gradFill rotWithShape="0">
          <a:gsLst>
            <a:gs pos="0">
              <a:schemeClr val="accent2">
                <a:shade val="90000"/>
                <a:hueOff val="286741"/>
                <a:satOff val="-10769"/>
                <a:lumOff val="13850"/>
                <a:alphaOff val="-16667"/>
                <a:shade val="63000"/>
                <a:satMod val="165000"/>
              </a:schemeClr>
            </a:gs>
            <a:gs pos="30000">
              <a:schemeClr val="accent2">
                <a:shade val="90000"/>
                <a:hueOff val="286741"/>
                <a:satOff val="-10769"/>
                <a:lumOff val="13850"/>
                <a:alphaOff val="-16667"/>
                <a:shade val="58000"/>
                <a:satMod val="165000"/>
              </a:schemeClr>
            </a:gs>
            <a:gs pos="75000">
              <a:schemeClr val="accent2">
                <a:shade val="90000"/>
                <a:hueOff val="286741"/>
                <a:satOff val="-10769"/>
                <a:lumOff val="13850"/>
                <a:alphaOff val="-16667"/>
                <a:shade val="30000"/>
                <a:satMod val="175000"/>
              </a:schemeClr>
            </a:gs>
            <a:gs pos="100000">
              <a:schemeClr val="accent2">
                <a:shade val="90000"/>
                <a:hueOff val="286741"/>
                <a:satOff val="-10769"/>
                <a:lumOff val="13850"/>
                <a:alphaOff val="-16667"/>
                <a:shade val="15000"/>
                <a:satMod val="175000"/>
              </a:schemeClr>
            </a:gs>
          </a:gsLst>
          <a:path path="circle">
            <a:fillToRect l="5000" t="100000" r="120000" b="10000"/>
          </a:path>
        </a:gradFill>
        <a:ln w="12700" cap="flat" cmpd="sng" algn="ctr">
          <a:solidFill>
            <a:schemeClr val="lt1">
              <a:hueOff val="0"/>
              <a:satOff val="0"/>
              <a:lumOff val="0"/>
              <a:alphaOff val="0"/>
            </a:schemeClr>
          </a:solidFill>
          <a:prstDash val="solid"/>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1">
          <a:scrgbClr r="0" g="0" b="0"/>
        </a:lnRef>
        <a:fillRef idx="3">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uz-Cyrl-UZ" sz="1700" kern="1200" dirty="0" smtClean="0"/>
            <a:t>O’rta yoshdagi (4-5) bolalar uchun: </a:t>
          </a:r>
          <a:endParaRPr lang="en-US" sz="1700" kern="1200" dirty="0" smtClean="0"/>
        </a:p>
        <a:p>
          <a:pPr lvl="0" algn="ctr" defTabSz="755650">
            <a:lnSpc>
              <a:spcPct val="90000"/>
            </a:lnSpc>
            <a:spcBef>
              <a:spcPct val="0"/>
            </a:spcBef>
            <a:spcAft>
              <a:spcPct val="35000"/>
            </a:spcAft>
          </a:pPr>
          <a:r>
            <a:rPr lang="uz-Cyrl-UZ" sz="1700" kern="1200" dirty="0" smtClean="0"/>
            <a:t>“Quyonjon va laylakvoy” (xalq ertagi); “Aqlli qarg’a” (xalq ertagi).</a:t>
          </a:r>
          <a:endParaRPr lang="ru-RU" sz="1700" kern="1200" dirty="0"/>
        </a:p>
      </dsp:txBody>
      <dsp:txXfrm>
        <a:off x="1881209" y="2827885"/>
        <a:ext cx="6726099" cy="1085785"/>
      </dsp:txXfrm>
    </dsp:sp>
    <dsp:sp modelId="{00B09B17-7BE0-4F79-8A4A-B8AABB7F1BCA}">
      <dsp:nvSpPr>
        <dsp:cNvPr id="0" name=""/>
        <dsp:cNvSpPr/>
      </dsp:nvSpPr>
      <dsp:spPr>
        <a:xfrm>
          <a:off x="72002" y="4116815"/>
          <a:ext cx="1625987" cy="1203285"/>
        </a:xfrm>
        <a:prstGeom prst="roundRect">
          <a:avLst>
            <a:gd name="adj" fmla="val 16670"/>
          </a:avLst>
        </a:prstGeom>
        <a:blipFill rotWithShape="1">
          <a:blip xmlns:r="http://schemas.openxmlformats.org/officeDocument/2006/relationships" r:embed="rId3"/>
          <a:stretch>
            <a:fillRect/>
          </a:stretch>
        </a:blip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A21C958-B10E-4713-B9D8-3570D928B5E9}">
      <dsp:nvSpPr>
        <dsp:cNvPr id="0" name=""/>
        <dsp:cNvSpPr/>
      </dsp:nvSpPr>
      <dsp:spPr>
        <a:xfrm>
          <a:off x="1800226" y="4116815"/>
          <a:ext cx="6843599" cy="1203285"/>
        </a:xfrm>
        <a:prstGeom prst="roundRect">
          <a:avLst>
            <a:gd name="adj" fmla="val 16670"/>
          </a:avLst>
        </a:prstGeom>
        <a:gradFill rotWithShape="0">
          <a:gsLst>
            <a:gs pos="0">
              <a:schemeClr val="accent2">
                <a:shade val="90000"/>
                <a:hueOff val="573483"/>
                <a:satOff val="-21539"/>
                <a:lumOff val="27701"/>
                <a:alphaOff val="-33333"/>
                <a:shade val="63000"/>
                <a:satMod val="165000"/>
              </a:schemeClr>
            </a:gs>
            <a:gs pos="30000">
              <a:schemeClr val="accent2">
                <a:shade val="90000"/>
                <a:hueOff val="573483"/>
                <a:satOff val="-21539"/>
                <a:lumOff val="27701"/>
                <a:alphaOff val="-33333"/>
                <a:shade val="58000"/>
                <a:satMod val="165000"/>
              </a:schemeClr>
            </a:gs>
            <a:gs pos="75000">
              <a:schemeClr val="accent2">
                <a:shade val="90000"/>
                <a:hueOff val="573483"/>
                <a:satOff val="-21539"/>
                <a:lumOff val="27701"/>
                <a:alphaOff val="-33333"/>
                <a:shade val="30000"/>
                <a:satMod val="175000"/>
              </a:schemeClr>
            </a:gs>
            <a:gs pos="100000">
              <a:schemeClr val="accent2">
                <a:shade val="90000"/>
                <a:hueOff val="573483"/>
                <a:satOff val="-21539"/>
                <a:lumOff val="27701"/>
                <a:alphaOff val="-33333"/>
                <a:shade val="15000"/>
                <a:satMod val="175000"/>
              </a:schemeClr>
            </a:gs>
          </a:gsLst>
          <a:path path="circle">
            <a:fillToRect l="5000" t="100000" r="120000" b="10000"/>
          </a:path>
        </a:gradFill>
        <a:ln w="12700" cap="flat" cmpd="sng" algn="ctr">
          <a:solidFill>
            <a:schemeClr val="lt1">
              <a:hueOff val="0"/>
              <a:satOff val="0"/>
              <a:lumOff val="0"/>
              <a:alphaOff val="0"/>
            </a:schemeClr>
          </a:solidFill>
          <a:prstDash val="solid"/>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1">
          <a:scrgbClr r="0" g="0" b="0"/>
        </a:lnRef>
        <a:fillRef idx="3">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en-US" sz="1700" kern="1200" dirty="0" smtClean="0"/>
            <a:t>Katta yoshdagi (5-6) bolalar uchun: </a:t>
          </a:r>
        </a:p>
        <a:p>
          <a:pPr lvl="0" algn="ctr" defTabSz="755650">
            <a:lnSpc>
              <a:spcPct val="90000"/>
            </a:lnSpc>
            <a:spcBef>
              <a:spcPct val="0"/>
            </a:spcBef>
            <a:spcAft>
              <a:spcPct val="35000"/>
            </a:spcAft>
          </a:pPr>
          <a:r>
            <a:rPr lang="en-US" sz="1700" kern="1200" dirty="0" smtClean="0"/>
            <a:t>“Qarg’aboy” (xalq ertagi); “Ur to’moq” (xalq ertagi)</a:t>
          </a:r>
          <a:endParaRPr lang="ru-RU" sz="1700" kern="1200" dirty="0"/>
        </a:p>
      </dsp:txBody>
      <dsp:txXfrm>
        <a:off x="1858976" y="4175565"/>
        <a:ext cx="6726099" cy="1085785"/>
      </dsp:txXfrm>
    </dsp:sp>
    <dsp:sp modelId="{73D34279-BDB7-42CE-A9A8-2479AC742E31}">
      <dsp:nvSpPr>
        <dsp:cNvPr id="0" name=""/>
        <dsp:cNvSpPr/>
      </dsp:nvSpPr>
      <dsp:spPr>
        <a:xfrm>
          <a:off x="72002" y="5464495"/>
          <a:ext cx="1625987" cy="1203285"/>
        </a:xfrm>
        <a:prstGeom prst="roundRect">
          <a:avLst>
            <a:gd name="adj" fmla="val 16670"/>
          </a:avLst>
        </a:prstGeom>
        <a:blipFill rotWithShape="1">
          <a:blip xmlns:r="http://schemas.openxmlformats.org/officeDocument/2006/relationships" r:embed="rId4"/>
          <a:stretch>
            <a:fillRect/>
          </a:stretch>
        </a:blip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A5EDF16-74A9-4911-8B08-7CF42D2B6B4E}">
      <dsp:nvSpPr>
        <dsp:cNvPr id="0" name=""/>
        <dsp:cNvSpPr/>
      </dsp:nvSpPr>
      <dsp:spPr>
        <a:xfrm>
          <a:off x="1800226" y="5464495"/>
          <a:ext cx="6843599" cy="1203285"/>
        </a:xfrm>
        <a:prstGeom prst="roundRect">
          <a:avLst>
            <a:gd name="adj" fmla="val 16670"/>
          </a:avLst>
        </a:prstGeom>
        <a:gradFill rotWithShape="0">
          <a:gsLst>
            <a:gs pos="0">
              <a:schemeClr val="accent2">
                <a:shade val="90000"/>
                <a:hueOff val="860224"/>
                <a:satOff val="-32308"/>
                <a:lumOff val="41551"/>
                <a:alphaOff val="-50000"/>
                <a:shade val="63000"/>
                <a:satMod val="165000"/>
              </a:schemeClr>
            </a:gs>
            <a:gs pos="30000">
              <a:schemeClr val="accent2">
                <a:shade val="90000"/>
                <a:hueOff val="860224"/>
                <a:satOff val="-32308"/>
                <a:lumOff val="41551"/>
                <a:alphaOff val="-50000"/>
                <a:shade val="58000"/>
                <a:satMod val="165000"/>
              </a:schemeClr>
            </a:gs>
            <a:gs pos="75000">
              <a:schemeClr val="accent2">
                <a:shade val="90000"/>
                <a:hueOff val="860224"/>
                <a:satOff val="-32308"/>
                <a:lumOff val="41551"/>
                <a:alphaOff val="-50000"/>
                <a:shade val="30000"/>
                <a:satMod val="175000"/>
              </a:schemeClr>
            </a:gs>
            <a:gs pos="100000">
              <a:schemeClr val="accent2">
                <a:shade val="90000"/>
                <a:hueOff val="860224"/>
                <a:satOff val="-32308"/>
                <a:lumOff val="41551"/>
                <a:alphaOff val="-50000"/>
                <a:shade val="15000"/>
                <a:satMod val="175000"/>
              </a:schemeClr>
            </a:gs>
          </a:gsLst>
          <a:path path="circle">
            <a:fillToRect l="5000" t="100000" r="120000" b="10000"/>
          </a:path>
        </a:gradFill>
        <a:ln w="12700" cap="flat" cmpd="sng" algn="ctr">
          <a:solidFill>
            <a:schemeClr val="lt1">
              <a:hueOff val="0"/>
              <a:satOff val="0"/>
              <a:lumOff val="0"/>
              <a:alphaOff val="0"/>
            </a:schemeClr>
          </a:solidFill>
          <a:prstDash val="solid"/>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1">
          <a:scrgbClr r="0" g="0" b="0"/>
        </a:lnRef>
        <a:fillRef idx="3">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en-US" sz="1700" kern="1200" dirty="0" smtClean="0"/>
            <a:t>Maktabga tayyorlov yoshidagi (6-7) yoshdagi bolalar uchun: “Egri va To’g’ri” (xalq ertagi); “Yolg’on do’st” (A.Avloniy).</a:t>
          </a:r>
          <a:endParaRPr lang="ru-RU" sz="1700" kern="1200" dirty="0"/>
        </a:p>
      </dsp:txBody>
      <dsp:txXfrm>
        <a:off x="1858976" y="5523245"/>
        <a:ext cx="6726099" cy="10857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4122ED-0625-4A28-8972-30C510247E49}">
      <dsp:nvSpPr>
        <dsp:cNvPr id="0" name=""/>
        <dsp:cNvSpPr/>
      </dsp:nvSpPr>
      <dsp:spPr>
        <a:xfrm>
          <a:off x="3019836" y="2322893"/>
          <a:ext cx="2673295" cy="1697254"/>
        </a:xfrm>
        <a:prstGeom prst="ellipse">
          <a:avLst/>
        </a:prstGeom>
        <a:solidFill>
          <a:schemeClr val="accent1">
            <a:hueOff val="0"/>
            <a:satOff val="0"/>
            <a:lumOff val="0"/>
            <a:alphaOff val="0"/>
          </a:schemeClr>
        </a:solidFill>
        <a:ln>
          <a:noFill/>
        </a:ln>
        <a:effectLst>
          <a:outerShdw blurRad="50800" dist="25000" dir="5400000" rotWithShape="0">
            <a:srgbClr val="000000">
              <a:alpha val="4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uz-Cyrl-UZ" sz="1800" b="1" kern="1200" dirty="0" smtClean="0">
              <a:effectLst>
                <a:outerShdw blurRad="38100" dist="38100" dir="2700000" algn="tl">
                  <a:srgbClr val="000000">
                    <a:alpha val="43137"/>
                  </a:srgbClr>
                </a:outerShdw>
              </a:effectLst>
            </a:rPr>
            <a:t>O`yinchoqlar – bolalarning</a:t>
          </a:r>
          <a:r>
            <a:rPr lang="en-US" sz="1800" b="1" kern="1200" dirty="0" smtClean="0">
              <a:effectLst>
                <a:outerShdw blurRad="38100" dist="38100" dir="2700000" algn="tl">
                  <a:srgbClr val="000000">
                    <a:alpha val="43137"/>
                  </a:srgbClr>
                </a:outerShdw>
              </a:effectLst>
            </a:rPr>
            <a:t> </a:t>
          </a:r>
          <a:r>
            <a:rPr lang="en-US" sz="1800" b="1" kern="1200" dirty="0" err="1" smtClean="0">
              <a:effectLst>
                <a:outerShdw blurRad="38100" dist="38100" dir="2700000" algn="tl">
                  <a:srgbClr val="000000">
                    <a:alpha val="43137"/>
                  </a:srgbClr>
                </a:outerShdw>
              </a:effectLst>
            </a:rPr>
            <a:t>rivojlanishida</a:t>
          </a:r>
          <a:r>
            <a:rPr lang="en-US" sz="1800" b="1" kern="1200" dirty="0" smtClean="0">
              <a:effectLst>
                <a:outerShdw blurRad="38100" dist="38100" dir="2700000" algn="tl">
                  <a:srgbClr val="000000">
                    <a:alpha val="43137"/>
                  </a:srgbClr>
                </a:outerShdw>
              </a:effectLst>
            </a:rPr>
            <a:t> </a:t>
          </a:r>
          <a:r>
            <a:rPr lang="en-US" sz="1800" b="1" kern="1200" dirty="0" err="1" smtClean="0">
              <a:effectLst>
                <a:outerShdw blurRad="38100" dist="38100" dir="2700000" algn="tl">
                  <a:srgbClr val="000000">
                    <a:alpha val="43137"/>
                  </a:srgbClr>
                </a:outerShdw>
              </a:effectLst>
            </a:rPr>
            <a:t>muhim</a:t>
          </a:r>
          <a:r>
            <a:rPr lang="en-US" sz="1800" b="1" kern="1200" dirty="0" smtClean="0">
              <a:effectLst>
                <a:outerShdw blurRad="38100" dist="38100" dir="2700000" algn="tl">
                  <a:srgbClr val="000000">
                    <a:alpha val="43137"/>
                  </a:srgbClr>
                </a:outerShdw>
              </a:effectLst>
            </a:rPr>
            <a:t> </a:t>
          </a:r>
          <a:r>
            <a:rPr lang="en-US" sz="1800" b="1" kern="1200" dirty="0" err="1" smtClean="0">
              <a:effectLst>
                <a:outerShdw blurRad="38100" dist="38100" dir="2700000" algn="tl">
                  <a:srgbClr val="000000">
                    <a:alpha val="43137"/>
                  </a:srgbClr>
                </a:outerShdw>
              </a:effectLst>
            </a:rPr>
            <a:t>vosita</a:t>
          </a:r>
          <a:endParaRPr lang="ru-RU" sz="1800" b="1" kern="1200" dirty="0">
            <a:effectLst>
              <a:outerShdw blurRad="38100" dist="38100" dir="2700000" algn="tl">
                <a:srgbClr val="000000">
                  <a:alpha val="43137"/>
                </a:srgbClr>
              </a:outerShdw>
            </a:effectLst>
          </a:endParaRPr>
        </a:p>
      </dsp:txBody>
      <dsp:txXfrm>
        <a:off x="3411331" y="2571450"/>
        <a:ext cx="1890305" cy="1200140"/>
      </dsp:txXfrm>
    </dsp:sp>
    <dsp:sp modelId="{C10912B7-D515-4B42-B0A7-BE50943F981B}">
      <dsp:nvSpPr>
        <dsp:cNvPr id="0" name=""/>
        <dsp:cNvSpPr/>
      </dsp:nvSpPr>
      <dsp:spPr>
        <a:xfrm rot="16200000">
          <a:off x="4140174" y="1648578"/>
          <a:ext cx="432619" cy="556852"/>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ru-RU" sz="2400" kern="1200"/>
        </a:p>
      </dsp:txBody>
      <dsp:txXfrm>
        <a:off x="4205067" y="1824841"/>
        <a:ext cx="302833" cy="334112"/>
      </dsp:txXfrm>
    </dsp:sp>
    <dsp:sp modelId="{E5538237-A867-44FE-B818-897BEAB0BB9D}">
      <dsp:nvSpPr>
        <dsp:cNvPr id="0" name=""/>
        <dsp:cNvSpPr/>
      </dsp:nvSpPr>
      <dsp:spPr>
        <a:xfrm>
          <a:off x="3047257" y="-149792"/>
          <a:ext cx="2618453" cy="1656421"/>
        </a:xfrm>
        <a:prstGeom prst="ellipse">
          <a:avLst/>
        </a:prstGeom>
        <a:solidFill>
          <a:schemeClr val="accent2">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b="1" kern="1200" dirty="0" smtClean="0">
              <a:effectLst/>
            </a:rPr>
            <a:t>nutqqiy faolligini uyg‘otadi</a:t>
          </a:r>
          <a:endParaRPr lang="ru-RU" sz="1600" b="1" kern="1200" dirty="0">
            <a:effectLst/>
          </a:endParaRPr>
        </a:p>
      </dsp:txBody>
      <dsp:txXfrm>
        <a:off x="3430721" y="92785"/>
        <a:ext cx="1851525" cy="1171267"/>
      </dsp:txXfrm>
    </dsp:sp>
    <dsp:sp modelId="{4BA85764-2A03-43AE-8BA8-2A4E223841D4}">
      <dsp:nvSpPr>
        <dsp:cNvPr id="0" name=""/>
        <dsp:cNvSpPr/>
      </dsp:nvSpPr>
      <dsp:spPr>
        <a:xfrm rot="19113012">
          <a:off x="5239828" y="1867969"/>
          <a:ext cx="554789" cy="556852"/>
        </a:xfrm>
        <a:prstGeom prst="righ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ru-RU" sz="2400" kern="1200"/>
        </a:p>
      </dsp:txBody>
      <dsp:txXfrm>
        <a:off x="5260671" y="2034427"/>
        <a:ext cx="388352" cy="334112"/>
      </dsp:txXfrm>
    </dsp:sp>
    <dsp:sp modelId="{CD1AF9FC-986B-4ECD-9C89-B721E2D989E8}">
      <dsp:nvSpPr>
        <dsp:cNvPr id="0" name=""/>
        <dsp:cNvSpPr/>
      </dsp:nvSpPr>
      <dsp:spPr>
        <a:xfrm>
          <a:off x="5374441" y="288022"/>
          <a:ext cx="2618453" cy="1656421"/>
        </a:xfrm>
        <a:prstGeom prst="ellipse">
          <a:avLst/>
        </a:prstGeom>
        <a:solidFill>
          <a:schemeClr val="accent3">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b="1" kern="1200" dirty="0" smtClean="0">
              <a:effectLst/>
            </a:rPr>
            <a:t>lug‘at boyligini oshiradi</a:t>
          </a:r>
          <a:endParaRPr lang="ru-RU" sz="1600" b="1" kern="1200" dirty="0">
            <a:effectLst/>
          </a:endParaRPr>
        </a:p>
      </dsp:txBody>
      <dsp:txXfrm>
        <a:off x="5757905" y="530599"/>
        <a:ext cx="1851525" cy="1171267"/>
      </dsp:txXfrm>
    </dsp:sp>
    <dsp:sp modelId="{FCB13801-CE3F-4CD3-8F16-FF63A8D88D2B}">
      <dsp:nvSpPr>
        <dsp:cNvPr id="0" name=""/>
        <dsp:cNvSpPr/>
      </dsp:nvSpPr>
      <dsp:spPr>
        <a:xfrm rot="21046992">
          <a:off x="5725136" y="2656195"/>
          <a:ext cx="182582" cy="556852"/>
        </a:xfrm>
        <a:prstGeom prst="rightArrow">
          <a:avLst>
            <a:gd name="adj1" fmla="val 6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ru-RU" sz="2400" kern="1200"/>
        </a:p>
      </dsp:txBody>
      <dsp:txXfrm>
        <a:off x="5725490" y="2771952"/>
        <a:ext cx="127807" cy="334112"/>
      </dsp:txXfrm>
    </dsp:sp>
    <dsp:sp modelId="{F6CB17C1-6967-44AA-BBCC-B2DFBF4AF6FC}">
      <dsp:nvSpPr>
        <dsp:cNvPr id="0" name=""/>
        <dsp:cNvSpPr/>
      </dsp:nvSpPr>
      <dsp:spPr>
        <a:xfrm>
          <a:off x="5950495" y="1872213"/>
          <a:ext cx="2618453" cy="1656421"/>
        </a:xfrm>
        <a:prstGeom prst="ellipse">
          <a:avLst/>
        </a:prstGeom>
        <a:solidFill>
          <a:schemeClr val="accent4">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b="1" kern="1200" dirty="0" smtClean="0">
              <a:effectLst/>
            </a:rPr>
            <a:t>ularda tahlil qilish</a:t>
          </a:r>
          <a:r>
            <a:rPr lang="en-US" sz="1600" b="1" kern="1200" dirty="0" err="1" smtClean="0">
              <a:effectLst/>
            </a:rPr>
            <a:t>ni</a:t>
          </a:r>
          <a:r>
            <a:rPr lang="uz-Cyrl-UZ" sz="1600" b="1" kern="1200" dirty="0" smtClean="0">
              <a:effectLst/>
            </a:rPr>
            <a:t> yaxlit holatga keltir</a:t>
          </a:r>
          <a:r>
            <a:rPr lang="en-US" sz="1600" b="1" kern="1200" dirty="0" err="1" smtClean="0">
              <a:effectLst/>
            </a:rPr>
            <a:t>adi</a:t>
          </a:r>
          <a:endParaRPr lang="ru-RU" sz="1600" b="1" kern="1200" dirty="0">
            <a:effectLst/>
          </a:endParaRPr>
        </a:p>
      </dsp:txBody>
      <dsp:txXfrm>
        <a:off x="6333959" y="2114790"/>
        <a:ext cx="1851525" cy="1171267"/>
      </dsp:txXfrm>
    </dsp:sp>
    <dsp:sp modelId="{BCFDD269-E292-45AE-935B-976C8CD53D1E}">
      <dsp:nvSpPr>
        <dsp:cNvPr id="0" name=""/>
        <dsp:cNvSpPr/>
      </dsp:nvSpPr>
      <dsp:spPr>
        <a:xfrm rot="1436496">
          <a:off x="5581413" y="3522489"/>
          <a:ext cx="385206" cy="556852"/>
        </a:xfrm>
        <a:prstGeom prst="rightArrow">
          <a:avLst>
            <a:gd name="adj1" fmla="val 60000"/>
            <a:gd name="adj2" fmla="val 5000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ru-RU" sz="2400" kern="1200"/>
        </a:p>
      </dsp:txBody>
      <dsp:txXfrm>
        <a:off x="5586385" y="3610411"/>
        <a:ext cx="269644" cy="334112"/>
      </dsp:txXfrm>
    </dsp:sp>
    <dsp:sp modelId="{17043D7B-B6C3-4C35-A361-30F27BB2DDA7}">
      <dsp:nvSpPr>
        <dsp:cNvPr id="0" name=""/>
        <dsp:cNvSpPr/>
      </dsp:nvSpPr>
      <dsp:spPr>
        <a:xfrm>
          <a:off x="5878501" y="3600404"/>
          <a:ext cx="2618453" cy="1656421"/>
        </a:xfrm>
        <a:prstGeom prst="ellipse">
          <a:avLst/>
        </a:prstGeom>
        <a:solidFill>
          <a:schemeClr val="accent5">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effectLst/>
            </a:rPr>
            <a:t>u</a:t>
          </a:r>
          <a:r>
            <a:rPr lang="uz-Cyrl-UZ" sz="1600" b="1" kern="1200" dirty="0" smtClean="0">
              <a:effectLst/>
            </a:rPr>
            <a:t>mumlashtirish</a:t>
          </a:r>
          <a:endParaRPr lang="ru-RU" sz="1600" b="1" kern="1200" dirty="0">
            <a:effectLst/>
          </a:endParaRPr>
        </a:p>
      </dsp:txBody>
      <dsp:txXfrm>
        <a:off x="6261965" y="3842981"/>
        <a:ext cx="1851525" cy="1171267"/>
      </dsp:txXfrm>
    </dsp:sp>
    <dsp:sp modelId="{2864CF81-CF8E-49E5-9A4D-7B91E022C378}">
      <dsp:nvSpPr>
        <dsp:cNvPr id="0" name=""/>
        <dsp:cNvSpPr/>
      </dsp:nvSpPr>
      <dsp:spPr>
        <a:xfrm rot="3801776">
          <a:off x="4722443" y="4062893"/>
          <a:ext cx="441559" cy="556852"/>
        </a:xfrm>
        <a:prstGeom prst="rightArrow">
          <a:avLst>
            <a:gd name="adj1" fmla="val 60000"/>
            <a:gd name="adj2" fmla="val 50000"/>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ru-RU" sz="2400" kern="1200"/>
        </a:p>
      </dsp:txBody>
      <dsp:txXfrm>
        <a:off x="4758982" y="4115059"/>
        <a:ext cx="309091" cy="334112"/>
      </dsp:txXfrm>
    </dsp:sp>
    <dsp:sp modelId="{D23336CE-6936-4F84-B8F1-70806CE474EA}">
      <dsp:nvSpPr>
        <dsp:cNvPr id="0" name=""/>
        <dsp:cNvSpPr/>
      </dsp:nvSpPr>
      <dsp:spPr>
        <a:xfrm>
          <a:off x="4222314" y="4686058"/>
          <a:ext cx="2618453" cy="1656421"/>
        </a:xfrm>
        <a:prstGeom prst="ellipse">
          <a:avLst/>
        </a:prstGeom>
        <a:solidFill>
          <a:schemeClr val="accent6">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err="1" smtClean="0">
              <a:effectLst/>
            </a:rPr>
            <a:t>taqqoslash</a:t>
          </a:r>
          <a:endParaRPr lang="ru-RU" sz="1600" b="1" kern="1200" dirty="0">
            <a:effectLst/>
          </a:endParaRPr>
        </a:p>
      </dsp:txBody>
      <dsp:txXfrm>
        <a:off x="4605778" y="4928635"/>
        <a:ext cx="1851525" cy="1171267"/>
      </dsp:txXfrm>
    </dsp:sp>
    <dsp:sp modelId="{B36199CC-74A7-4CB7-8A71-015E30AB7F5D}">
      <dsp:nvSpPr>
        <dsp:cNvPr id="0" name=""/>
        <dsp:cNvSpPr/>
      </dsp:nvSpPr>
      <dsp:spPr>
        <a:xfrm rot="6857280">
          <a:off x="3616054" y="4063214"/>
          <a:ext cx="424788" cy="556852"/>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ru-RU" sz="2400" kern="1200"/>
        </a:p>
      </dsp:txBody>
      <dsp:txXfrm rot="10800000">
        <a:off x="3705981" y="4116506"/>
        <a:ext cx="297352" cy="334112"/>
      </dsp:txXfrm>
    </dsp:sp>
    <dsp:sp modelId="{E8D464D9-1EAC-443C-BEA2-1A7FE509427D}">
      <dsp:nvSpPr>
        <dsp:cNvPr id="0" name=""/>
        <dsp:cNvSpPr/>
      </dsp:nvSpPr>
      <dsp:spPr>
        <a:xfrm>
          <a:off x="1990055" y="4686058"/>
          <a:ext cx="2618453" cy="1656421"/>
        </a:xfrm>
        <a:prstGeom prst="ellipse">
          <a:avLst/>
        </a:prstGeom>
        <a:solidFill>
          <a:schemeClr val="accent2">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b="1" kern="1200" dirty="0" smtClean="0">
              <a:effectLst/>
            </a:rPr>
            <a:t>diqatni jamlash</a:t>
          </a:r>
          <a:endParaRPr lang="ru-RU" sz="1600" b="1" kern="1200" dirty="0">
            <a:effectLst/>
          </a:endParaRPr>
        </a:p>
      </dsp:txBody>
      <dsp:txXfrm>
        <a:off x="2373519" y="4928635"/>
        <a:ext cx="1851525" cy="1171267"/>
      </dsp:txXfrm>
    </dsp:sp>
    <dsp:sp modelId="{5F9B3F6B-8FD5-40D3-8C33-9333CB6C408A}">
      <dsp:nvSpPr>
        <dsp:cNvPr id="0" name=""/>
        <dsp:cNvSpPr/>
      </dsp:nvSpPr>
      <dsp:spPr>
        <a:xfrm rot="9366900">
          <a:off x="2615103" y="3557375"/>
          <a:ext cx="482567" cy="556852"/>
        </a:xfrm>
        <a:prstGeom prst="righ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ru-RU" sz="2400" kern="1200"/>
        </a:p>
      </dsp:txBody>
      <dsp:txXfrm rot="10800000">
        <a:off x="2753674" y="3639436"/>
        <a:ext cx="337797" cy="334112"/>
      </dsp:txXfrm>
    </dsp:sp>
    <dsp:sp modelId="{578A0977-8598-4F15-B0EF-AC1BB86961E8}">
      <dsp:nvSpPr>
        <dsp:cNvPr id="0" name=""/>
        <dsp:cNvSpPr/>
      </dsp:nvSpPr>
      <dsp:spPr>
        <a:xfrm>
          <a:off x="45854" y="3672407"/>
          <a:ext cx="2618453" cy="1656421"/>
        </a:xfrm>
        <a:prstGeom prst="ellipse">
          <a:avLst/>
        </a:prstGeom>
        <a:solidFill>
          <a:schemeClr val="accent3">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smtClean="0">
              <a:effectLst/>
            </a:rPr>
            <a:t>T</a:t>
          </a:r>
          <a:r>
            <a:rPr lang="uz-Cyrl-UZ" sz="1600" b="1" kern="1200" dirty="0" smtClean="0">
              <a:effectLst/>
            </a:rPr>
            <a:t>avsiflash</a:t>
          </a:r>
          <a:endParaRPr lang="ru-RU" sz="1600" b="1" kern="1200" dirty="0">
            <a:effectLst/>
          </a:endParaRPr>
        </a:p>
      </dsp:txBody>
      <dsp:txXfrm>
        <a:off x="429318" y="3914984"/>
        <a:ext cx="1851525" cy="1171267"/>
      </dsp:txXfrm>
    </dsp:sp>
    <dsp:sp modelId="{40ABA25F-B9E4-4392-906F-1123177D9279}">
      <dsp:nvSpPr>
        <dsp:cNvPr id="0" name=""/>
        <dsp:cNvSpPr/>
      </dsp:nvSpPr>
      <dsp:spPr>
        <a:xfrm rot="11247683">
          <a:off x="2704267" y="2692673"/>
          <a:ext cx="243814" cy="556852"/>
        </a:xfrm>
        <a:prstGeom prst="rightArrow">
          <a:avLst>
            <a:gd name="adj1" fmla="val 6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ru-RU" sz="2400" kern="1200"/>
        </a:p>
      </dsp:txBody>
      <dsp:txXfrm rot="10800000">
        <a:off x="2777101" y="2808792"/>
        <a:ext cx="170670" cy="334112"/>
      </dsp:txXfrm>
    </dsp:sp>
    <dsp:sp modelId="{2F388C22-E797-4574-A017-7B9A42393EDE}">
      <dsp:nvSpPr>
        <dsp:cNvPr id="0" name=""/>
        <dsp:cNvSpPr/>
      </dsp:nvSpPr>
      <dsp:spPr>
        <a:xfrm>
          <a:off x="0" y="1944219"/>
          <a:ext cx="2618453" cy="1656421"/>
        </a:xfrm>
        <a:prstGeom prst="ellipse">
          <a:avLst/>
        </a:prstGeom>
        <a:solidFill>
          <a:schemeClr val="accent4">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b="1" kern="1200" dirty="0" smtClean="0">
              <a:effectLst/>
            </a:rPr>
            <a:t>barqarorligini rivojlanishida</a:t>
          </a:r>
          <a:endParaRPr lang="ru-RU" sz="1600" b="1" kern="1200" dirty="0">
            <a:effectLst/>
          </a:endParaRPr>
        </a:p>
      </dsp:txBody>
      <dsp:txXfrm>
        <a:off x="383464" y="2186796"/>
        <a:ext cx="1851525" cy="1171267"/>
      </dsp:txXfrm>
    </dsp:sp>
    <dsp:sp modelId="{C6DAAD52-CD24-4D11-97EB-4A7BDB197BFC}">
      <dsp:nvSpPr>
        <dsp:cNvPr id="0" name=""/>
        <dsp:cNvSpPr/>
      </dsp:nvSpPr>
      <dsp:spPr>
        <a:xfrm rot="13216896">
          <a:off x="2855205" y="1868287"/>
          <a:ext cx="584163" cy="556852"/>
        </a:xfrm>
        <a:prstGeom prst="rightArrow">
          <a:avLst>
            <a:gd name="adj1" fmla="val 60000"/>
            <a:gd name="adj2" fmla="val 5000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ru-RU" sz="2400" kern="1200"/>
        </a:p>
      </dsp:txBody>
      <dsp:txXfrm rot="10800000">
        <a:off x="3002455" y="2033662"/>
        <a:ext cx="417107" cy="334112"/>
      </dsp:txXfrm>
    </dsp:sp>
    <dsp:sp modelId="{1B6C62EF-87BD-445E-AF83-6C49FA663D49}">
      <dsp:nvSpPr>
        <dsp:cNvPr id="0" name=""/>
        <dsp:cNvSpPr/>
      </dsp:nvSpPr>
      <dsp:spPr>
        <a:xfrm>
          <a:off x="621900" y="287796"/>
          <a:ext cx="2618453" cy="1656421"/>
        </a:xfrm>
        <a:prstGeom prst="ellipse">
          <a:avLst/>
        </a:prstGeom>
        <a:solidFill>
          <a:schemeClr val="accent5">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b="1" kern="1200" dirty="0" smtClean="0">
              <a:effectLst/>
            </a:rPr>
            <a:t>taqqoslash</a:t>
          </a:r>
          <a:endParaRPr lang="ru-RU" sz="1600" b="1" kern="1200" dirty="0">
            <a:effectLst/>
          </a:endParaRPr>
        </a:p>
      </dsp:txBody>
      <dsp:txXfrm>
        <a:off x="1005364" y="530373"/>
        <a:ext cx="1851525" cy="11712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52E04D-6353-4445-834B-2E3E51659DEE}">
      <dsp:nvSpPr>
        <dsp:cNvPr id="0" name=""/>
        <dsp:cNvSpPr/>
      </dsp:nvSpPr>
      <dsp:spPr>
        <a:xfrm>
          <a:off x="4284476" y="863168"/>
          <a:ext cx="1606184" cy="361894"/>
        </a:xfrm>
        <a:custGeom>
          <a:avLst/>
          <a:gdLst/>
          <a:ahLst/>
          <a:cxnLst/>
          <a:rect l="0" t="0" r="0" b="0"/>
          <a:pathLst>
            <a:path>
              <a:moveTo>
                <a:pt x="0" y="0"/>
              </a:moveTo>
              <a:lnTo>
                <a:pt x="0" y="180947"/>
              </a:lnTo>
              <a:lnTo>
                <a:pt x="1606184" y="180947"/>
              </a:lnTo>
              <a:lnTo>
                <a:pt x="1606184" y="361894"/>
              </a:lnTo>
            </a:path>
          </a:pathLst>
        </a:custGeom>
        <a:noFill/>
        <a:ln w="25400" cap="flat" cmpd="sng" algn="ctr">
          <a:solidFill>
            <a:schemeClr val="accent3">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86449353-D9B0-4BD2-B4FF-C72CE0C67CAE}">
      <dsp:nvSpPr>
        <dsp:cNvPr id="0" name=""/>
        <dsp:cNvSpPr/>
      </dsp:nvSpPr>
      <dsp:spPr>
        <a:xfrm>
          <a:off x="2678291" y="863168"/>
          <a:ext cx="1606184" cy="361894"/>
        </a:xfrm>
        <a:custGeom>
          <a:avLst/>
          <a:gdLst/>
          <a:ahLst/>
          <a:cxnLst/>
          <a:rect l="0" t="0" r="0" b="0"/>
          <a:pathLst>
            <a:path>
              <a:moveTo>
                <a:pt x="1606184" y="0"/>
              </a:moveTo>
              <a:lnTo>
                <a:pt x="1606184" y="180947"/>
              </a:lnTo>
              <a:lnTo>
                <a:pt x="0" y="180947"/>
              </a:lnTo>
              <a:lnTo>
                <a:pt x="0" y="361894"/>
              </a:lnTo>
            </a:path>
          </a:pathLst>
        </a:custGeom>
        <a:noFill/>
        <a:ln w="25400" cap="flat" cmpd="sng" algn="ctr">
          <a:solidFill>
            <a:schemeClr val="accent3">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A4EDB8F-82FC-4695-9F03-2C2D3F48F30C}">
      <dsp:nvSpPr>
        <dsp:cNvPr id="0" name=""/>
        <dsp:cNvSpPr/>
      </dsp:nvSpPr>
      <dsp:spPr>
        <a:xfrm>
          <a:off x="2859239" y="1513"/>
          <a:ext cx="2850473" cy="861654"/>
        </a:xfrm>
        <a:prstGeom prst="rect">
          <a:avLst/>
        </a:prstGeom>
        <a:solidFill>
          <a:schemeClr val="accent3">
            <a:hueOff val="0"/>
            <a:satOff val="0"/>
            <a:lumOff val="0"/>
            <a:alphaOff val="0"/>
          </a:schemeClr>
        </a:solidFill>
        <a:ln>
          <a:noFill/>
        </a:ln>
        <a:effectLst>
          <a:outerShdw blurRad="50800" dist="25000" dir="5400000" rotWithShape="0">
            <a:srgbClr val="000000">
              <a:alpha val="4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Cyrl-UZ" sz="1800" b="1" kern="1200" dirty="0" smtClean="0">
              <a:effectLst>
                <a:outerShdw blurRad="38100" dist="38100" dir="2700000" algn="tl">
                  <a:srgbClr val="000000">
                    <a:alpha val="43137"/>
                  </a:srgbClr>
                </a:outerShdw>
              </a:effectLst>
            </a:rPr>
            <a:t>O`YINCHOQ BOLALARDA </a:t>
          </a:r>
          <a:endParaRPr lang="ru-RU" b="1" kern="1200" dirty="0">
            <a:effectLst>
              <a:outerShdw blurRad="38100" dist="38100" dir="2700000" algn="tl">
                <a:srgbClr val="000000">
                  <a:alpha val="43137"/>
                </a:srgbClr>
              </a:outerShdw>
            </a:effectLst>
          </a:endParaRPr>
        </a:p>
      </dsp:txBody>
      <dsp:txXfrm>
        <a:off x="2859239" y="1513"/>
        <a:ext cx="2850473" cy="861654"/>
      </dsp:txXfrm>
    </dsp:sp>
    <dsp:sp modelId="{F95CE753-6E31-4C66-968E-6ED0CFA98DCE}">
      <dsp:nvSpPr>
        <dsp:cNvPr id="0" name=""/>
        <dsp:cNvSpPr/>
      </dsp:nvSpPr>
      <dsp:spPr>
        <a:xfrm>
          <a:off x="1253054" y="1225063"/>
          <a:ext cx="2850473" cy="861654"/>
        </a:xfrm>
        <a:prstGeom prst="rect">
          <a:avLst/>
        </a:prstGeom>
        <a:solidFill>
          <a:schemeClr val="accent3">
            <a:hueOff val="0"/>
            <a:satOff val="0"/>
            <a:lumOff val="0"/>
            <a:alphaOff val="0"/>
          </a:schemeClr>
        </a:solidFill>
        <a:ln>
          <a:noFill/>
        </a:ln>
        <a:effectLst>
          <a:outerShdw blurRad="50800" dist="25000" dir="5400000" rotWithShape="0">
            <a:srgbClr val="000000">
              <a:alpha val="4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z-Cyrl-UZ" sz="1600" kern="1200" dirty="0" smtClean="0"/>
            <a:t>ma’naviy-axloqiy tuyg‘ularni (mehribonlik, avaylash, e’tiborlik) shakllantiradi</a:t>
          </a:r>
          <a:endParaRPr lang="ru-RU" sz="1600" kern="1200" dirty="0"/>
        </a:p>
      </dsp:txBody>
      <dsp:txXfrm>
        <a:off x="1253054" y="1225063"/>
        <a:ext cx="2850473" cy="861654"/>
      </dsp:txXfrm>
    </dsp:sp>
    <dsp:sp modelId="{9D8AA553-8B84-4F59-95B5-8AAE99B85CE3}">
      <dsp:nvSpPr>
        <dsp:cNvPr id="0" name=""/>
        <dsp:cNvSpPr/>
      </dsp:nvSpPr>
      <dsp:spPr>
        <a:xfrm>
          <a:off x="4465423" y="1225063"/>
          <a:ext cx="2850473" cy="861654"/>
        </a:xfrm>
        <a:prstGeom prst="rect">
          <a:avLst/>
        </a:prstGeom>
        <a:solidFill>
          <a:schemeClr val="accent3">
            <a:hueOff val="0"/>
            <a:satOff val="0"/>
            <a:lumOff val="0"/>
            <a:alphaOff val="0"/>
          </a:schemeClr>
        </a:solidFill>
        <a:ln>
          <a:noFill/>
        </a:ln>
        <a:effectLst>
          <a:outerShdw blurRad="50800" dist="25000" dir="5400000" rotWithShape="0">
            <a:srgbClr val="000000">
              <a:alpha val="4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z-Cyrl-UZ" sz="1600" kern="1200" dirty="0" smtClean="0"/>
            <a:t>atrof muhitga ijobiy munosabatni uyg‘otadi</a:t>
          </a:r>
          <a:endParaRPr lang="ru-RU" sz="1600" kern="1200" dirty="0"/>
        </a:p>
      </dsp:txBody>
      <dsp:txXfrm>
        <a:off x="4465423" y="1225063"/>
        <a:ext cx="2850473" cy="8616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8F6133-6878-4650-B5F6-96D33C49838C}">
      <dsp:nvSpPr>
        <dsp:cNvPr id="0" name=""/>
        <dsp:cNvSpPr/>
      </dsp:nvSpPr>
      <dsp:spPr>
        <a:xfrm>
          <a:off x="759559" y="2016224"/>
          <a:ext cx="497205" cy="947418"/>
        </a:xfrm>
        <a:custGeom>
          <a:avLst/>
          <a:gdLst/>
          <a:ahLst/>
          <a:cxnLst/>
          <a:rect l="0" t="0" r="0" b="0"/>
          <a:pathLst>
            <a:path>
              <a:moveTo>
                <a:pt x="0" y="0"/>
              </a:moveTo>
              <a:lnTo>
                <a:pt x="248602" y="0"/>
              </a:lnTo>
              <a:lnTo>
                <a:pt x="248602" y="947418"/>
              </a:lnTo>
              <a:lnTo>
                <a:pt x="497205" y="947418"/>
              </a:lnTo>
            </a:path>
          </a:pathLst>
        </a:custGeom>
        <a:noFill/>
        <a:ln w="25400" cap="flat" cmpd="sng" algn="ctr">
          <a:solidFill>
            <a:schemeClr val="accent4">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981413" y="2463184"/>
        <a:ext cx="53498" cy="53498"/>
      </dsp:txXfrm>
    </dsp:sp>
    <dsp:sp modelId="{EB840FFA-73CE-40D3-9C9B-21D2A43CC535}">
      <dsp:nvSpPr>
        <dsp:cNvPr id="0" name=""/>
        <dsp:cNvSpPr/>
      </dsp:nvSpPr>
      <dsp:spPr>
        <a:xfrm>
          <a:off x="759559" y="1970504"/>
          <a:ext cx="497205" cy="91440"/>
        </a:xfrm>
        <a:custGeom>
          <a:avLst/>
          <a:gdLst/>
          <a:ahLst/>
          <a:cxnLst/>
          <a:rect l="0" t="0" r="0" b="0"/>
          <a:pathLst>
            <a:path>
              <a:moveTo>
                <a:pt x="0" y="45720"/>
              </a:moveTo>
              <a:lnTo>
                <a:pt x="497205" y="45720"/>
              </a:lnTo>
            </a:path>
          </a:pathLst>
        </a:custGeom>
        <a:noFill/>
        <a:ln w="25400" cap="flat" cmpd="sng" algn="ctr">
          <a:solidFill>
            <a:schemeClr val="accent4">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995732" y="2003793"/>
        <a:ext cx="24860" cy="24860"/>
      </dsp:txXfrm>
    </dsp:sp>
    <dsp:sp modelId="{BDC41B70-C3B4-43F4-B800-D0A51CB56069}">
      <dsp:nvSpPr>
        <dsp:cNvPr id="0" name=""/>
        <dsp:cNvSpPr/>
      </dsp:nvSpPr>
      <dsp:spPr>
        <a:xfrm>
          <a:off x="759559" y="1068805"/>
          <a:ext cx="497205" cy="947418"/>
        </a:xfrm>
        <a:custGeom>
          <a:avLst/>
          <a:gdLst/>
          <a:ahLst/>
          <a:cxnLst/>
          <a:rect l="0" t="0" r="0" b="0"/>
          <a:pathLst>
            <a:path>
              <a:moveTo>
                <a:pt x="0" y="947418"/>
              </a:moveTo>
              <a:lnTo>
                <a:pt x="248602" y="947418"/>
              </a:lnTo>
              <a:lnTo>
                <a:pt x="248602" y="0"/>
              </a:lnTo>
              <a:lnTo>
                <a:pt x="497205" y="0"/>
              </a:lnTo>
            </a:path>
          </a:pathLst>
        </a:custGeom>
        <a:noFill/>
        <a:ln w="25400" cap="flat" cmpd="sng" algn="ctr">
          <a:solidFill>
            <a:schemeClr val="accent4">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981413" y="1515765"/>
        <a:ext cx="53498" cy="53498"/>
      </dsp:txXfrm>
    </dsp:sp>
    <dsp:sp modelId="{454AD22A-5056-449F-ABEC-B2399C0BEB38}">
      <dsp:nvSpPr>
        <dsp:cNvPr id="0" name=""/>
        <dsp:cNvSpPr/>
      </dsp:nvSpPr>
      <dsp:spPr>
        <a:xfrm rot="16200000">
          <a:off x="-1613973" y="1637256"/>
          <a:ext cx="3989130" cy="757934"/>
        </a:xfrm>
        <a:prstGeom prst="rect">
          <a:avLst/>
        </a:prstGeom>
        <a:solidFill>
          <a:schemeClr val="accent2">
            <a:hueOff val="0"/>
            <a:satOff val="0"/>
            <a:lumOff val="0"/>
            <a:alphaOff val="0"/>
          </a:schemeClr>
        </a:solidFill>
        <a:ln>
          <a:noFill/>
        </a:ln>
        <a:effectLst>
          <a:outerShdw blurRad="50800" dist="25000" dir="5400000" rotWithShape="0">
            <a:srgbClr val="000000">
              <a:alpha val="4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dirty="0" smtClean="0"/>
            <a:t>P</a:t>
          </a:r>
          <a:r>
            <a:rPr lang="uz-Cyrl-UZ" sz="2600" kern="1200" dirty="0" smtClean="0"/>
            <a:t>edagogik talabning muhim belgisi</a:t>
          </a:r>
          <a:endParaRPr lang="ru-RU" sz="2600" kern="1200" dirty="0"/>
        </a:p>
      </dsp:txBody>
      <dsp:txXfrm>
        <a:off x="-1613973" y="1637256"/>
        <a:ext cx="3989130" cy="757934"/>
      </dsp:txXfrm>
    </dsp:sp>
    <dsp:sp modelId="{9B3475FA-3806-4322-A7AA-B159684C30A7}">
      <dsp:nvSpPr>
        <dsp:cNvPr id="0" name=""/>
        <dsp:cNvSpPr/>
      </dsp:nvSpPr>
      <dsp:spPr>
        <a:xfrm>
          <a:off x="1256764" y="689838"/>
          <a:ext cx="2486026" cy="757934"/>
        </a:xfrm>
        <a:prstGeom prst="rect">
          <a:avLst/>
        </a:prstGeom>
        <a:solidFill>
          <a:schemeClr val="accent4">
            <a:hueOff val="0"/>
            <a:satOff val="0"/>
            <a:lumOff val="0"/>
            <a:alphaOff val="0"/>
          </a:schemeClr>
        </a:solidFill>
        <a:ln>
          <a:noFill/>
        </a:ln>
        <a:effectLst>
          <a:outerShdw blurRad="50800" dist="25000" dir="5400000" rotWithShape="0">
            <a:srgbClr val="000000">
              <a:alpha val="4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uz-Cyrl-UZ" sz="1700" kern="1200" dirty="0" smtClean="0"/>
            <a:t>o`yinchoq obrazi va mazmunining bola tarbiyasiga muvofiqligi</a:t>
          </a:r>
          <a:endParaRPr lang="ru-RU" sz="1700" kern="1200" dirty="0"/>
        </a:p>
      </dsp:txBody>
      <dsp:txXfrm>
        <a:off x="1256764" y="689838"/>
        <a:ext cx="2486026" cy="757934"/>
      </dsp:txXfrm>
    </dsp:sp>
    <dsp:sp modelId="{523185B6-89A5-4D63-A61C-1F2C179D58FB}">
      <dsp:nvSpPr>
        <dsp:cNvPr id="0" name=""/>
        <dsp:cNvSpPr/>
      </dsp:nvSpPr>
      <dsp:spPr>
        <a:xfrm>
          <a:off x="1256764" y="1637256"/>
          <a:ext cx="2486026" cy="757934"/>
        </a:xfrm>
        <a:prstGeom prst="rect">
          <a:avLst/>
        </a:prstGeom>
        <a:solidFill>
          <a:schemeClr val="accent4">
            <a:hueOff val="0"/>
            <a:satOff val="0"/>
            <a:lumOff val="0"/>
            <a:alphaOff val="0"/>
          </a:schemeClr>
        </a:solidFill>
        <a:ln>
          <a:noFill/>
        </a:ln>
        <a:effectLst>
          <a:outerShdw blurRad="50800" dist="25000" dir="5400000" rotWithShape="0">
            <a:srgbClr val="000000">
              <a:alpha val="4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uz-Cyrl-UZ" sz="1700" kern="1200" dirty="0" smtClean="0"/>
            <a:t>jamiyatimiz g‘oyasi nuqtai nazariga mos kelishi</a:t>
          </a:r>
          <a:endParaRPr lang="ru-RU" sz="1700" kern="1200" dirty="0"/>
        </a:p>
      </dsp:txBody>
      <dsp:txXfrm>
        <a:off x="1256764" y="1637256"/>
        <a:ext cx="2486026" cy="757934"/>
      </dsp:txXfrm>
    </dsp:sp>
    <dsp:sp modelId="{D283EAE6-5A18-48C9-958F-18E78A977983}">
      <dsp:nvSpPr>
        <dsp:cNvPr id="0" name=""/>
        <dsp:cNvSpPr/>
      </dsp:nvSpPr>
      <dsp:spPr>
        <a:xfrm>
          <a:off x="1256764" y="2584675"/>
          <a:ext cx="2486026" cy="757934"/>
        </a:xfrm>
        <a:prstGeom prst="rect">
          <a:avLst/>
        </a:prstGeom>
        <a:solidFill>
          <a:schemeClr val="accent4">
            <a:hueOff val="0"/>
            <a:satOff val="0"/>
            <a:lumOff val="0"/>
            <a:alphaOff val="0"/>
          </a:schemeClr>
        </a:solidFill>
        <a:ln>
          <a:noFill/>
        </a:ln>
        <a:effectLst>
          <a:outerShdw blurRad="50800" dist="25000" dir="5400000" rotWithShape="0">
            <a:srgbClr val="000000">
              <a:alpha val="4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uz-Cyrl-UZ" sz="1700" kern="1200" dirty="0" smtClean="0"/>
            <a:t>g‘oyaviy jihatdan qimmatli bo‘lishi </a:t>
          </a:r>
          <a:endParaRPr lang="ru-RU" sz="1700" kern="1200" dirty="0"/>
        </a:p>
      </dsp:txBody>
      <dsp:txXfrm>
        <a:off x="1256764" y="2584675"/>
        <a:ext cx="2486026" cy="75793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F99EA1-87B6-43F6-898D-2D25E266427B}">
      <dsp:nvSpPr>
        <dsp:cNvPr id="0" name=""/>
        <dsp:cNvSpPr/>
      </dsp:nvSpPr>
      <dsp:spPr>
        <a:xfrm>
          <a:off x="1350" y="1588957"/>
          <a:ext cx="1709064" cy="854532"/>
        </a:xfrm>
        <a:prstGeom prst="roundRect">
          <a:avLst>
            <a:gd name="adj" fmla="val 10000"/>
          </a:avLst>
        </a:prstGeom>
        <a:gradFill rotWithShape="0">
          <a:gsLst>
            <a:gs pos="0">
              <a:schemeClr val="accent2">
                <a:hueOff val="0"/>
                <a:satOff val="0"/>
                <a:lumOff val="0"/>
                <a:alphaOff val="0"/>
                <a:shade val="63000"/>
                <a:satMod val="165000"/>
              </a:schemeClr>
            </a:gs>
            <a:gs pos="30000">
              <a:schemeClr val="accent2">
                <a:hueOff val="0"/>
                <a:satOff val="0"/>
                <a:lumOff val="0"/>
                <a:alphaOff val="0"/>
                <a:shade val="58000"/>
                <a:satMod val="165000"/>
              </a:schemeClr>
            </a:gs>
            <a:gs pos="75000">
              <a:schemeClr val="accent2">
                <a:hueOff val="0"/>
                <a:satOff val="0"/>
                <a:lumOff val="0"/>
                <a:alphaOff val="0"/>
                <a:shade val="30000"/>
                <a:satMod val="175000"/>
              </a:schemeClr>
            </a:gs>
            <a:gs pos="100000">
              <a:schemeClr val="accent2">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z-Cyrl-UZ" sz="1600" kern="1200" dirty="0" smtClean="0"/>
            <a:t>O`yinchoq - bolada </a:t>
          </a:r>
          <a:endParaRPr lang="ru-RU" sz="1600" kern="1200" dirty="0"/>
        </a:p>
      </dsp:txBody>
      <dsp:txXfrm>
        <a:off x="26378" y="1613985"/>
        <a:ext cx="1659008" cy="804476"/>
      </dsp:txXfrm>
    </dsp:sp>
    <dsp:sp modelId="{CA0D0F79-C6FE-43D3-AE31-65B7F7E11850}">
      <dsp:nvSpPr>
        <dsp:cNvPr id="0" name=""/>
        <dsp:cNvSpPr/>
      </dsp:nvSpPr>
      <dsp:spPr>
        <a:xfrm rot="16907788">
          <a:off x="1111405" y="1260117"/>
          <a:ext cx="1505872" cy="38144"/>
        </a:xfrm>
        <a:custGeom>
          <a:avLst/>
          <a:gdLst/>
          <a:ahLst/>
          <a:cxnLst/>
          <a:rect l="0" t="0" r="0" b="0"/>
          <a:pathLst>
            <a:path>
              <a:moveTo>
                <a:pt x="0" y="19072"/>
              </a:moveTo>
              <a:lnTo>
                <a:pt x="1505872" y="19072"/>
              </a:lnTo>
            </a:path>
          </a:pathLst>
        </a:custGeom>
        <a:noFill/>
        <a:ln w="25400" cap="flat" cmpd="sng" algn="ctr">
          <a:solidFill>
            <a:schemeClr val="accent4">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1826695" y="1241542"/>
        <a:ext cx="75293" cy="75293"/>
      </dsp:txXfrm>
    </dsp:sp>
    <dsp:sp modelId="{57CCE7CD-1720-49AC-9BD5-E8AD1A1B5223}">
      <dsp:nvSpPr>
        <dsp:cNvPr id="0" name=""/>
        <dsp:cNvSpPr/>
      </dsp:nvSpPr>
      <dsp:spPr>
        <a:xfrm>
          <a:off x="2018268" y="114889"/>
          <a:ext cx="1709064" cy="854532"/>
        </a:xfrm>
        <a:prstGeom prst="roundRect">
          <a:avLst>
            <a:gd name="adj" fmla="val 10000"/>
          </a:avLst>
        </a:prstGeom>
        <a:gradFill rotWithShape="0">
          <a:gsLst>
            <a:gs pos="0">
              <a:schemeClr val="accent4">
                <a:hueOff val="0"/>
                <a:satOff val="0"/>
                <a:lumOff val="0"/>
                <a:alphaOff val="0"/>
                <a:shade val="63000"/>
                <a:satMod val="165000"/>
              </a:schemeClr>
            </a:gs>
            <a:gs pos="30000">
              <a:schemeClr val="accent4">
                <a:hueOff val="0"/>
                <a:satOff val="0"/>
                <a:lumOff val="0"/>
                <a:alphaOff val="0"/>
                <a:shade val="58000"/>
                <a:satMod val="165000"/>
              </a:schemeClr>
            </a:gs>
            <a:gs pos="75000">
              <a:schemeClr val="accent4">
                <a:hueOff val="0"/>
                <a:satOff val="0"/>
                <a:lumOff val="0"/>
                <a:alphaOff val="0"/>
                <a:shade val="30000"/>
                <a:satMod val="175000"/>
              </a:schemeClr>
            </a:gs>
            <a:gs pos="100000">
              <a:schemeClr val="accent4">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Cyrl-UZ" sz="1200" kern="1200" dirty="0" smtClean="0"/>
            <a:t>bolada olijanob tuyg‘ularni uyg‘otishi</a:t>
          </a:r>
          <a:endParaRPr lang="ru-RU" sz="1200" kern="1200" dirty="0"/>
        </a:p>
      </dsp:txBody>
      <dsp:txXfrm>
        <a:off x="2043296" y="139917"/>
        <a:ext cx="1659008" cy="804476"/>
      </dsp:txXfrm>
    </dsp:sp>
    <dsp:sp modelId="{CC568E70-B44F-4AA1-A63C-EF51312FE200}">
      <dsp:nvSpPr>
        <dsp:cNvPr id="0" name=""/>
        <dsp:cNvSpPr/>
      </dsp:nvSpPr>
      <dsp:spPr>
        <a:xfrm rot="18124125">
          <a:off x="1574426" y="1751473"/>
          <a:ext cx="579831" cy="38144"/>
        </a:xfrm>
        <a:custGeom>
          <a:avLst/>
          <a:gdLst/>
          <a:ahLst/>
          <a:cxnLst/>
          <a:rect l="0" t="0" r="0" b="0"/>
          <a:pathLst>
            <a:path>
              <a:moveTo>
                <a:pt x="0" y="19072"/>
              </a:moveTo>
              <a:lnTo>
                <a:pt x="579831" y="19072"/>
              </a:lnTo>
            </a:path>
          </a:pathLst>
        </a:custGeom>
        <a:noFill/>
        <a:ln w="25400" cap="flat" cmpd="sng" algn="ctr">
          <a:solidFill>
            <a:schemeClr val="accent4">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1849846" y="1756050"/>
        <a:ext cx="28991" cy="28991"/>
      </dsp:txXfrm>
    </dsp:sp>
    <dsp:sp modelId="{8FC61DBA-AFB1-49F5-BA31-74C5C7C61C40}">
      <dsp:nvSpPr>
        <dsp:cNvPr id="0" name=""/>
        <dsp:cNvSpPr/>
      </dsp:nvSpPr>
      <dsp:spPr>
        <a:xfrm>
          <a:off x="2018268" y="1097601"/>
          <a:ext cx="1709064" cy="854532"/>
        </a:xfrm>
        <a:prstGeom prst="roundRect">
          <a:avLst>
            <a:gd name="adj" fmla="val 10000"/>
          </a:avLst>
        </a:prstGeom>
        <a:gradFill rotWithShape="0">
          <a:gsLst>
            <a:gs pos="0">
              <a:schemeClr val="accent4">
                <a:hueOff val="0"/>
                <a:satOff val="0"/>
                <a:lumOff val="0"/>
                <a:alphaOff val="0"/>
                <a:shade val="63000"/>
                <a:satMod val="165000"/>
              </a:schemeClr>
            </a:gs>
            <a:gs pos="30000">
              <a:schemeClr val="accent4">
                <a:hueOff val="0"/>
                <a:satOff val="0"/>
                <a:lumOff val="0"/>
                <a:alphaOff val="0"/>
                <a:shade val="58000"/>
                <a:satMod val="165000"/>
              </a:schemeClr>
            </a:gs>
            <a:gs pos="75000">
              <a:schemeClr val="accent4">
                <a:hueOff val="0"/>
                <a:satOff val="0"/>
                <a:lumOff val="0"/>
                <a:alphaOff val="0"/>
                <a:shade val="30000"/>
                <a:satMod val="175000"/>
              </a:schemeClr>
            </a:gs>
            <a:gs pos="100000">
              <a:schemeClr val="accent4">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Cyrl-UZ" sz="1200" kern="1200" dirty="0" smtClean="0"/>
            <a:t>voqelikka nisbatan olijanob tuyg‘ular uyg‘otishi</a:t>
          </a:r>
          <a:endParaRPr lang="ru-RU" sz="1200" kern="1200" dirty="0"/>
        </a:p>
      </dsp:txBody>
      <dsp:txXfrm>
        <a:off x="2043296" y="1122629"/>
        <a:ext cx="1659008" cy="804476"/>
      </dsp:txXfrm>
    </dsp:sp>
    <dsp:sp modelId="{B514B3DA-BCAA-4FB9-991D-94AA8BED8AE2}">
      <dsp:nvSpPr>
        <dsp:cNvPr id="0" name=""/>
        <dsp:cNvSpPr/>
      </dsp:nvSpPr>
      <dsp:spPr>
        <a:xfrm rot="3475875">
          <a:off x="1574426" y="2242829"/>
          <a:ext cx="579831" cy="38144"/>
        </a:xfrm>
        <a:custGeom>
          <a:avLst/>
          <a:gdLst/>
          <a:ahLst/>
          <a:cxnLst/>
          <a:rect l="0" t="0" r="0" b="0"/>
          <a:pathLst>
            <a:path>
              <a:moveTo>
                <a:pt x="0" y="19072"/>
              </a:moveTo>
              <a:lnTo>
                <a:pt x="579831" y="19072"/>
              </a:lnTo>
            </a:path>
          </a:pathLst>
        </a:custGeom>
        <a:noFill/>
        <a:ln w="25400" cap="flat" cmpd="sng" algn="ctr">
          <a:solidFill>
            <a:schemeClr val="accent4">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1849846" y="2247406"/>
        <a:ext cx="28991" cy="28991"/>
      </dsp:txXfrm>
    </dsp:sp>
    <dsp:sp modelId="{998318CC-F1DC-4729-AA09-FB804D45C09F}">
      <dsp:nvSpPr>
        <dsp:cNvPr id="0" name=""/>
        <dsp:cNvSpPr/>
      </dsp:nvSpPr>
      <dsp:spPr>
        <a:xfrm>
          <a:off x="2018268" y="2080313"/>
          <a:ext cx="1709064" cy="854532"/>
        </a:xfrm>
        <a:prstGeom prst="roundRect">
          <a:avLst>
            <a:gd name="adj" fmla="val 10000"/>
          </a:avLst>
        </a:prstGeom>
        <a:gradFill rotWithShape="0">
          <a:gsLst>
            <a:gs pos="0">
              <a:schemeClr val="accent4">
                <a:hueOff val="0"/>
                <a:satOff val="0"/>
                <a:lumOff val="0"/>
                <a:alphaOff val="0"/>
                <a:shade val="63000"/>
                <a:satMod val="165000"/>
              </a:schemeClr>
            </a:gs>
            <a:gs pos="30000">
              <a:schemeClr val="accent4">
                <a:hueOff val="0"/>
                <a:satOff val="0"/>
                <a:lumOff val="0"/>
                <a:alphaOff val="0"/>
                <a:shade val="58000"/>
                <a:satMod val="165000"/>
              </a:schemeClr>
            </a:gs>
            <a:gs pos="75000">
              <a:schemeClr val="accent4">
                <a:hueOff val="0"/>
                <a:satOff val="0"/>
                <a:lumOff val="0"/>
                <a:alphaOff val="0"/>
                <a:shade val="30000"/>
                <a:satMod val="175000"/>
              </a:schemeClr>
            </a:gs>
            <a:gs pos="100000">
              <a:schemeClr val="accent4">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uz-Cyrl-UZ" sz="1200" kern="1200" dirty="0" smtClean="0"/>
            <a:t>boshqa millat bolalari bilan do‘stona munosabatlarni</a:t>
          </a:r>
          <a:r>
            <a:rPr lang="en-US" sz="1200" kern="1200" dirty="0" smtClean="0"/>
            <a:t> </a:t>
          </a:r>
          <a:r>
            <a:rPr lang="uz-Cyrl-UZ" sz="1200" kern="1200" dirty="0" smtClean="0"/>
            <a:t>tarbiyalashda</a:t>
          </a:r>
          <a:endParaRPr lang="ru-RU" sz="1200" kern="1200" dirty="0"/>
        </a:p>
      </dsp:txBody>
      <dsp:txXfrm>
        <a:off x="2043296" y="2105341"/>
        <a:ext cx="1659008" cy="804476"/>
      </dsp:txXfrm>
    </dsp:sp>
    <dsp:sp modelId="{ACABC61A-9596-4CB3-9C6C-2709C73FD721}">
      <dsp:nvSpPr>
        <dsp:cNvPr id="0" name=""/>
        <dsp:cNvSpPr/>
      </dsp:nvSpPr>
      <dsp:spPr>
        <a:xfrm rot="4692212">
          <a:off x="1111405" y="2734185"/>
          <a:ext cx="1505872" cy="38144"/>
        </a:xfrm>
        <a:custGeom>
          <a:avLst/>
          <a:gdLst/>
          <a:ahLst/>
          <a:cxnLst/>
          <a:rect l="0" t="0" r="0" b="0"/>
          <a:pathLst>
            <a:path>
              <a:moveTo>
                <a:pt x="0" y="19072"/>
              </a:moveTo>
              <a:lnTo>
                <a:pt x="1505872" y="19072"/>
              </a:lnTo>
            </a:path>
          </a:pathLst>
        </a:custGeom>
        <a:noFill/>
        <a:ln w="25400" cap="flat" cmpd="sng" algn="ctr">
          <a:solidFill>
            <a:schemeClr val="accent4">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1826695" y="2715611"/>
        <a:ext cx="75293" cy="75293"/>
      </dsp:txXfrm>
    </dsp:sp>
    <dsp:sp modelId="{30ACC2C4-4C8F-41A1-88FD-6600249E65DE}">
      <dsp:nvSpPr>
        <dsp:cNvPr id="0" name=""/>
        <dsp:cNvSpPr/>
      </dsp:nvSpPr>
      <dsp:spPr>
        <a:xfrm>
          <a:off x="2018268" y="3063026"/>
          <a:ext cx="1709064" cy="854532"/>
        </a:xfrm>
        <a:prstGeom prst="roundRect">
          <a:avLst>
            <a:gd name="adj" fmla="val 10000"/>
          </a:avLst>
        </a:prstGeom>
        <a:gradFill rotWithShape="0">
          <a:gsLst>
            <a:gs pos="0">
              <a:schemeClr val="accent4">
                <a:hueOff val="0"/>
                <a:satOff val="0"/>
                <a:lumOff val="0"/>
                <a:alphaOff val="0"/>
                <a:shade val="63000"/>
                <a:satMod val="165000"/>
              </a:schemeClr>
            </a:gs>
            <a:gs pos="30000">
              <a:schemeClr val="accent4">
                <a:hueOff val="0"/>
                <a:satOff val="0"/>
                <a:lumOff val="0"/>
                <a:alphaOff val="0"/>
                <a:shade val="58000"/>
                <a:satMod val="165000"/>
              </a:schemeClr>
            </a:gs>
            <a:gs pos="75000">
              <a:schemeClr val="accent4">
                <a:hueOff val="0"/>
                <a:satOff val="0"/>
                <a:lumOff val="0"/>
                <a:alphaOff val="0"/>
                <a:shade val="30000"/>
                <a:satMod val="175000"/>
              </a:schemeClr>
            </a:gs>
            <a:gs pos="100000">
              <a:schemeClr val="accent4">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Cyrl-UZ" sz="1200" kern="1200" dirty="0" smtClean="0"/>
            <a:t>ijobiy axloqiy tajriba to‘plashga yordam berishi lozim</a:t>
          </a:r>
          <a:endParaRPr lang="ru-RU" sz="1200" kern="1200" dirty="0"/>
        </a:p>
      </dsp:txBody>
      <dsp:txXfrm>
        <a:off x="2043296" y="3088054"/>
        <a:ext cx="1659008" cy="80447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AD03E3-4349-477D-BB5B-B26FC1FC251F}">
      <dsp:nvSpPr>
        <dsp:cNvPr id="0" name=""/>
        <dsp:cNvSpPr/>
      </dsp:nvSpPr>
      <dsp:spPr>
        <a:xfrm>
          <a:off x="639199" y="0"/>
          <a:ext cx="3108358" cy="1159492"/>
        </a:xfrm>
        <a:prstGeom prst="roundRect">
          <a:avLst>
            <a:gd name="adj" fmla="val 10000"/>
          </a:avLst>
        </a:prstGeom>
        <a:gradFill rotWithShape="0">
          <a:gsLst>
            <a:gs pos="0">
              <a:schemeClr val="accent2">
                <a:hueOff val="0"/>
                <a:satOff val="0"/>
                <a:lumOff val="0"/>
                <a:alphaOff val="0"/>
                <a:shade val="63000"/>
                <a:satMod val="165000"/>
              </a:schemeClr>
            </a:gs>
            <a:gs pos="30000">
              <a:schemeClr val="accent2">
                <a:hueOff val="0"/>
                <a:satOff val="0"/>
                <a:lumOff val="0"/>
                <a:alphaOff val="0"/>
                <a:shade val="58000"/>
                <a:satMod val="165000"/>
              </a:schemeClr>
            </a:gs>
            <a:gs pos="75000">
              <a:schemeClr val="accent2">
                <a:hueOff val="0"/>
                <a:satOff val="0"/>
                <a:lumOff val="0"/>
                <a:alphaOff val="0"/>
                <a:shade val="30000"/>
                <a:satMod val="175000"/>
              </a:schemeClr>
            </a:gs>
            <a:gs pos="100000">
              <a:schemeClr val="accent2">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dsp:spPr>
      <dsp:style>
        <a:lnRef idx="0">
          <a:scrgbClr r="0" g="0" b="0"/>
        </a:lnRef>
        <a:fillRef idx="3">
          <a:scrgbClr r="0" g="0" b="0"/>
        </a:fillRef>
        <a:effectRef idx="3">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uz-Cyrl-UZ" sz="2000" b="1" i="1" kern="1200" dirty="0" smtClean="0"/>
            <a:t>Gigiyenik talablar:</a:t>
          </a:r>
          <a:endParaRPr lang="ru-RU" sz="2000" kern="1200" dirty="0"/>
        </a:p>
      </dsp:txBody>
      <dsp:txXfrm>
        <a:off x="673159" y="33960"/>
        <a:ext cx="3040438" cy="1091572"/>
      </dsp:txXfrm>
    </dsp:sp>
    <dsp:sp modelId="{8796D259-2D94-48B3-BA7F-A936DDC1D1D5}">
      <dsp:nvSpPr>
        <dsp:cNvPr id="0" name=""/>
        <dsp:cNvSpPr/>
      </dsp:nvSpPr>
      <dsp:spPr>
        <a:xfrm>
          <a:off x="950035" y="1159492"/>
          <a:ext cx="310835" cy="685461"/>
        </a:xfrm>
        <a:custGeom>
          <a:avLst/>
          <a:gdLst/>
          <a:ahLst/>
          <a:cxnLst/>
          <a:rect l="0" t="0" r="0" b="0"/>
          <a:pathLst>
            <a:path>
              <a:moveTo>
                <a:pt x="0" y="0"/>
              </a:moveTo>
              <a:lnTo>
                <a:pt x="0" y="685461"/>
              </a:lnTo>
              <a:lnTo>
                <a:pt x="310835" y="685461"/>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5020FD1-4853-4EF0-8131-76A5F08EEDA7}">
      <dsp:nvSpPr>
        <dsp:cNvPr id="0" name=""/>
        <dsp:cNvSpPr/>
      </dsp:nvSpPr>
      <dsp:spPr>
        <a:xfrm>
          <a:off x="1260871" y="1265207"/>
          <a:ext cx="2434430" cy="1159492"/>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a:outerShdw blurRad="50800" dist="20000" dir="5400000" rotWithShape="0">
            <a:srgbClr val="000000">
              <a:alpha val="42000"/>
            </a:srgbClr>
          </a:outerShdw>
        </a:effectLst>
      </dsp:spPr>
      <dsp:style>
        <a:lnRef idx="1">
          <a:scrgbClr r="0" g="0" b="0"/>
        </a:lnRef>
        <a:fillRef idx="1">
          <a:scrgbClr r="0" g="0" b="0"/>
        </a:fillRef>
        <a:effectRef idx="2">
          <a:scrgbClr r="0" g="0" b="0"/>
        </a:effectRef>
        <a:fontRef idx="minor"/>
      </dsp:style>
      <dsp:txBody>
        <a:bodyPr spcFirstLastPara="0" vert="horz" wrap="square" lIns="22860" tIns="15240" rIns="22860" bIns="15240" numCol="1" spcCol="1270" anchor="ctr" anchorCtr="0">
          <a:noAutofit/>
        </a:bodyPr>
        <a:lstStyle/>
        <a:p>
          <a:pPr lvl="0" algn="ctr" defTabSz="533400">
            <a:lnSpc>
              <a:spcPct val="90000"/>
            </a:lnSpc>
            <a:spcBef>
              <a:spcPct val="0"/>
            </a:spcBef>
            <a:spcAft>
              <a:spcPct val="35000"/>
            </a:spcAft>
          </a:pPr>
          <a:r>
            <a:rPr lang="uz-Cyrl-UZ" sz="1200" b="1" kern="1200" dirty="0" smtClean="0"/>
            <a:t>o`yinchoq qurilishi qanday materialdan va rangdan tayyorlanganligi</a:t>
          </a:r>
          <a:endParaRPr lang="ru-RU" sz="1200" b="1" kern="1200" dirty="0"/>
        </a:p>
      </dsp:txBody>
      <dsp:txXfrm>
        <a:off x="1294831" y="1299167"/>
        <a:ext cx="2366510" cy="1091572"/>
      </dsp:txXfrm>
    </dsp:sp>
    <dsp:sp modelId="{92AAA023-E7A4-49C7-B10E-63504F8791F9}">
      <dsp:nvSpPr>
        <dsp:cNvPr id="0" name=""/>
        <dsp:cNvSpPr/>
      </dsp:nvSpPr>
      <dsp:spPr>
        <a:xfrm>
          <a:off x="950035" y="1159492"/>
          <a:ext cx="310835" cy="1949823"/>
        </a:xfrm>
        <a:custGeom>
          <a:avLst/>
          <a:gdLst/>
          <a:ahLst/>
          <a:cxnLst/>
          <a:rect l="0" t="0" r="0" b="0"/>
          <a:pathLst>
            <a:path>
              <a:moveTo>
                <a:pt x="0" y="0"/>
              </a:moveTo>
              <a:lnTo>
                <a:pt x="0" y="1949823"/>
              </a:lnTo>
              <a:lnTo>
                <a:pt x="310835" y="1949823"/>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6C4D1EE-6A80-47C3-BA89-973E1A8822C5}">
      <dsp:nvSpPr>
        <dsp:cNvPr id="0" name=""/>
        <dsp:cNvSpPr/>
      </dsp:nvSpPr>
      <dsp:spPr>
        <a:xfrm>
          <a:off x="1260871" y="2529569"/>
          <a:ext cx="2434430" cy="1159492"/>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305099"/>
              <a:satOff val="0"/>
              <a:lumOff val="-2824"/>
              <a:alphaOff val="0"/>
            </a:schemeClr>
          </a:solidFill>
          <a:prstDash val="solid"/>
        </a:ln>
        <a:effectLst>
          <a:outerShdw blurRad="50800" dist="20000" dir="5400000" rotWithShape="0">
            <a:srgbClr val="000000">
              <a:alpha val="42000"/>
            </a:srgbClr>
          </a:outerShdw>
        </a:effectLst>
      </dsp:spPr>
      <dsp:style>
        <a:lnRef idx="1">
          <a:scrgbClr r="0" g="0" b="0"/>
        </a:lnRef>
        <a:fillRef idx="1">
          <a:scrgbClr r="0" g="0" b="0"/>
        </a:fillRef>
        <a:effectRef idx="2">
          <a:scrgbClr r="0" g="0" b="0"/>
        </a:effectRef>
        <a:fontRef idx="minor"/>
      </dsp:style>
      <dsp:txBody>
        <a:bodyPr spcFirstLastPara="0" vert="horz" wrap="square" lIns="22860" tIns="15240" rIns="22860" bIns="15240" numCol="1" spcCol="1270" anchor="ctr" anchorCtr="0">
          <a:noAutofit/>
        </a:bodyPr>
        <a:lstStyle/>
        <a:p>
          <a:pPr lvl="0" algn="ctr" defTabSz="533400">
            <a:lnSpc>
              <a:spcPct val="90000"/>
            </a:lnSpc>
            <a:spcBef>
              <a:spcPct val="0"/>
            </a:spcBef>
            <a:spcAft>
              <a:spcPct val="35000"/>
            </a:spcAft>
          </a:pPr>
          <a:r>
            <a:rPr lang="uz-Cyrl-UZ" sz="1200" b="1" kern="1200" dirty="0" smtClean="0"/>
            <a:t>bolaning hayotiga hech qanday xavf solmasligi</a:t>
          </a:r>
          <a:endParaRPr lang="ru-RU" sz="1200" b="1" kern="1200" dirty="0"/>
        </a:p>
      </dsp:txBody>
      <dsp:txXfrm>
        <a:off x="1294831" y="2563529"/>
        <a:ext cx="2366510" cy="1091572"/>
      </dsp:txXfrm>
    </dsp:sp>
    <dsp:sp modelId="{BA6AC11F-6B95-48F0-9E80-4920D261A76A}">
      <dsp:nvSpPr>
        <dsp:cNvPr id="0" name=""/>
        <dsp:cNvSpPr/>
      </dsp:nvSpPr>
      <dsp:spPr>
        <a:xfrm>
          <a:off x="950035" y="1159492"/>
          <a:ext cx="310835" cy="3214185"/>
        </a:xfrm>
        <a:custGeom>
          <a:avLst/>
          <a:gdLst/>
          <a:ahLst/>
          <a:cxnLst/>
          <a:rect l="0" t="0" r="0" b="0"/>
          <a:pathLst>
            <a:path>
              <a:moveTo>
                <a:pt x="0" y="0"/>
              </a:moveTo>
              <a:lnTo>
                <a:pt x="0" y="3214185"/>
              </a:lnTo>
              <a:lnTo>
                <a:pt x="310835" y="3214185"/>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C8339A-1DB9-4FB0-8D97-FA0E84353AC9}">
      <dsp:nvSpPr>
        <dsp:cNvPr id="0" name=""/>
        <dsp:cNvSpPr/>
      </dsp:nvSpPr>
      <dsp:spPr>
        <a:xfrm>
          <a:off x="1260871" y="3793931"/>
          <a:ext cx="2434430" cy="1159492"/>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610199"/>
              <a:satOff val="0"/>
              <a:lumOff val="-5647"/>
              <a:alphaOff val="0"/>
            </a:schemeClr>
          </a:solidFill>
          <a:prstDash val="solid"/>
        </a:ln>
        <a:effectLst>
          <a:outerShdw blurRad="50800" dist="20000" dir="5400000" rotWithShape="0">
            <a:srgbClr val="000000">
              <a:alpha val="42000"/>
            </a:srgbClr>
          </a:outerShdw>
        </a:effectLst>
      </dsp:spPr>
      <dsp:style>
        <a:lnRef idx="1">
          <a:scrgbClr r="0" g="0" b="0"/>
        </a:lnRef>
        <a:fillRef idx="1">
          <a:scrgbClr r="0" g="0" b="0"/>
        </a:fillRef>
        <a:effectRef idx="2">
          <a:scrgbClr r="0" g="0" b="0"/>
        </a:effectRef>
        <a:fontRef idx="minor"/>
      </dsp:style>
      <dsp:txBody>
        <a:bodyPr spcFirstLastPara="0" vert="horz" wrap="square" lIns="22860" tIns="15240" rIns="22860" bIns="15240" numCol="1" spcCol="1270" anchor="ctr" anchorCtr="0">
          <a:noAutofit/>
        </a:bodyPr>
        <a:lstStyle/>
        <a:p>
          <a:pPr lvl="0" algn="ctr" defTabSz="533400">
            <a:lnSpc>
              <a:spcPct val="90000"/>
            </a:lnSpc>
            <a:spcBef>
              <a:spcPct val="0"/>
            </a:spcBef>
            <a:spcAft>
              <a:spcPct val="35000"/>
            </a:spcAft>
          </a:pPr>
          <a:r>
            <a:rPr lang="uz-Cyrl-UZ" sz="1200" b="1" kern="1200" smtClean="0"/>
            <a:t>yaxshi tozalay olish mumkinligi asosiy talablardan hisoblanadi</a:t>
          </a:r>
          <a:endParaRPr lang="ru-RU" sz="1200" b="1" kern="1200"/>
        </a:p>
      </dsp:txBody>
      <dsp:txXfrm>
        <a:off x="1294831" y="3827891"/>
        <a:ext cx="2366510" cy="1091572"/>
      </dsp:txXfrm>
    </dsp:sp>
    <dsp:sp modelId="{7DB91883-3112-4ED9-8111-87B3BC36418F}">
      <dsp:nvSpPr>
        <dsp:cNvPr id="0" name=""/>
        <dsp:cNvSpPr/>
      </dsp:nvSpPr>
      <dsp:spPr>
        <a:xfrm>
          <a:off x="4596497" y="845"/>
          <a:ext cx="3108358" cy="1159492"/>
        </a:xfrm>
        <a:prstGeom prst="roundRect">
          <a:avLst>
            <a:gd name="adj" fmla="val 10000"/>
          </a:avLst>
        </a:prstGeom>
        <a:gradFill rotWithShape="0">
          <a:gsLst>
            <a:gs pos="0">
              <a:schemeClr val="accent2">
                <a:hueOff val="-1525497"/>
                <a:satOff val="0"/>
                <a:lumOff val="-14118"/>
                <a:alphaOff val="0"/>
                <a:shade val="63000"/>
                <a:satMod val="165000"/>
              </a:schemeClr>
            </a:gs>
            <a:gs pos="30000">
              <a:schemeClr val="accent2">
                <a:hueOff val="-1525497"/>
                <a:satOff val="0"/>
                <a:lumOff val="-14118"/>
                <a:alphaOff val="0"/>
                <a:shade val="58000"/>
                <a:satMod val="165000"/>
              </a:schemeClr>
            </a:gs>
            <a:gs pos="75000">
              <a:schemeClr val="accent2">
                <a:hueOff val="-1525497"/>
                <a:satOff val="0"/>
                <a:lumOff val="-14118"/>
                <a:alphaOff val="0"/>
                <a:shade val="30000"/>
                <a:satMod val="175000"/>
              </a:schemeClr>
            </a:gs>
            <a:gs pos="100000">
              <a:schemeClr val="accent2">
                <a:hueOff val="-1525497"/>
                <a:satOff val="0"/>
                <a:lumOff val="-14118"/>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dsp:spPr>
      <dsp:style>
        <a:lnRef idx="0">
          <a:scrgbClr r="0" g="0" b="0"/>
        </a:lnRef>
        <a:fillRef idx="3">
          <a:scrgbClr r="0" g="0" b="0"/>
        </a:fillRef>
        <a:effectRef idx="3">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uz-Cyrl-UZ" sz="2000" b="1" i="1" kern="1200" dirty="0" smtClean="0"/>
            <a:t>Badiiy talablar:</a:t>
          </a:r>
          <a:endParaRPr lang="ru-RU" sz="2000" kern="1200" dirty="0"/>
        </a:p>
      </dsp:txBody>
      <dsp:txXfrm>
        <a:off x="4630457" y="34805"/>
        <a:ext cx="3040438" cy="1091572"/>
      </dsp:txXfrm>
    </dsp:sp>
    <dsp:sp modelId="{FD260DE7-4F7D-46D2-BA24-7E5DFDB47BD0}">
      <dsp:nvSpPr>
        <dsp:cNvPr id="0" name=""/>
        <dsp:cNvSpPr/>
      </dsp:nvSpPr>
      <dsp:spPr>
        <a:xfrm>
          <a:off x="4907332" y="1160338"/>
          <a:ext cx="345694" cy="684615"/>
        </a:xfrm>
        <a:custGeom>
          <a:avLst/>
          <a:gdLst/>
          <a:ahLst/>
          <a:cxnLst/>
          <a:rect l="0" t="0" r="0" b="0"/>
          <a:pathLst>
            <a:path>
              <a:moveTo>
                <a:pt x="0" y="0"/>
              </a:moveTo>
              <a:lnTo>
                <a:pt x="0" y="684615"/>
              </a:lnTo>
              <a:lnTo>
                <a:pt x="345694" y="684615"/>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62367C-1878-4D00-A229-8ADE2559CC2C}">
      <dsp:nvSpPr>
        <dsp:cNvPr id="0" name=""/>
        <dsp:cNvSpPr/>
      </dsp:nvSpPr>
      <dsp:spPr>
        <a:xfrm>
          <a:off x="5253027" y="1265207"/>
          <a:ext cx="2434430" cy="1159492"/>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915299"/>
              <a:satOff val="0"/>
              <a:lumOff val="-8471"/>
              <a:alphaOff val="0"/>
            </a:schemeClr>
          </a:solidFill>
          <a:prstDash val="solid"/>
        </a:ln>
        <a:effectLst>
          <a:outerShdw blurRad="50800" dist="20000" dir="5400000" rotWithShape="0">
            <a:srgbClr val="000000">
              <a:alpha val="42000"/>
            </a:srgbClr>
          </a:outerShdw>
        </a:effectLst>
      </dsp:spPr>
      <dsp:style>
        <a:lnRef idx="1">
          <a:scrgbClr r="0" g="0" b="0"/>
        </a:lnRef>
        <a:fillRef idx="1">
          <a:scrgbClr r="0" g="0" b="0"/>
        </a:fillRef>
        <a:effectRef idx="2">
          <a:scrgbClr r="0" g="0" b="0"/>
        </a:effectRef>
        <a:fontRef idx="minor"/>
      </dsp:style>
      <dsp:txBody>
        <a:bodyPr spcFirstLastPara="0" vert="horz" wrap="square" lIns="22860" tIns="15240" rIns="22860" bIns="15240" numCol="1" spcCol="1270" anchor="ctr" anchorCtr="0">
          <a:noAutofit/>
        </a:bodyPr>
        <a:lstStyle/>
        <a:p>
          <a:pPr lvl="0" algn="ctr" defTabSz="533400">
            <a:lnSpc>
              <a:spcPct val="90000"/>
            </a:lnSpc>
            <a:spcBef>
              <a:spcPct val="0"/>
            </a:spcBef>
            <a:spcAft>
              <a:spcPct val="35000"/>
            </a:spcAft>
          </a:pPr>
          <a:r>
            <a:rPr lang="uz-Cyrl-UZ" sz="1200" b="1" kern="1200" dirty="0" smtClean="0"/>
            <a:t>shakl, bo‘yoq va bezaklar bilan har tomonlama uyg‘unlashuv</a:t>
          </a:r>
          <a:endParaRPr lang="ru-RU" sz="1200" b="1" kern="1200" dirty="0"/>
        </a:p>
      </dsp:txBody>
      <dsp:txXfrm>
        <a:off x="5286987" y="1299167"/>
        <a:ext cx="2366510" cy="1091572"/>
      </dsp:txXfrm>
    </dsp:sp>
    <dsp:sp modelId="{9E0779B5-29E9-4E05-9BA0-A65F867F8DE2}">
      <dsp:nvSpPr>
        <dsp:cNvPr id="0" name=""/>
        <dsp:cNvSpPr/>
      </dsp:nvSpPr>
      <dsp:spPr>
        <a:xfrm>
          <a:off x="4907332" y="1160338"/>
          <a:ext cx="345694" cy="1948977"/>
        </a:xfrm>
        <a:custGeom>
          <a:avLst/>
          <a:gdLst/>
          <a:ahLst/>
          <a:cxnLst/>
          <a:rect l="0" t="0" r="0" b="0"/>
          <a:pathLst>
            <a:path>
              <a:moveTo>
                <a:pt x="0" y="0"/>
              </a:moveTo>
              <a:lnTo>
                <a:pt x="0" y="1948977"/>
              </a:lnTo>
              <a:lnTo>
                <a:pt x="345694" y="1948977"/>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AE1482-70D1-44FD-A83D-AB2AFCA54247}">
      <dsp:nvSpPr>
        <dsp:cNvPr id="0" name=""/>
        <dsp:cNvSpPr/>
      </dsp:nvSpPr>
      <dsp:spPr>
        <a:xfrm>
          <a:off x="5253027" y="2529569"/>
          <a:ext cx="2434430" cy="1159492"/>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1220398"/>
              <a:satOff val="0"/>
              <a:lumOff val="-11294"/>
              <a:alphaOff val="0"/>
            </a:schemeClr>
          </a:solidFill>
          <a:prstDash val="solid"/>
        </a:ln>
        <a:effectLst>
          <a:outerShdw blurRad="50800" dist="20000" dir="5400000" rotWithShape="0">
            <a:srgbClr val="000000">
              <a:alpha val="42000"/>
            </a:srgbClr>
          </a:outerShdw>
        </a:effectLst>
      </dsp:spPr>
      <dsp:style>
        <a:lnRef idx="1">
          <a:scrgbClr r="0" g="0" b="0"/>
        </a:lnRef>
        <a:fillRef idx="1">
          <a:scrgbClr r="0" g="0" b="0"/>
        </a:fillRef>
        <a:effectRef idx="2">
          <a:scrgbClr r="0" g="0" b="0"/>
        </a:effectRef>
        <a:fontRef idx="minor"/>
      </dsp:style>
      <dsp:txBody>
        <a:bodyPr spcFirstLastPara="0" vert="horz" wrap="square" lIns="22860" tIns="15240" rIns="22860" bIns="15240" numCol="1" spcCol="1270" anchor="ctr" anchorCtr="0">
          <a:noAutofit/>
        </a:bodyPr>
        <a:lstStyle/>
        <a:p>
          <a:pPr lvl="0" algn="ctr" defTabSz="533400">
            <a:lnSpc>
              <a:spcPct val="90000"/>
            </a:lnSpc>
            <a:spcBef>
              <a:spcPct val="0"/>
            </a:spcBef>
            <a:spcAft>
              <a:spcPct val="35000"/>
            </a:spcAft>
          </a:pPr>
          <a:r>
            <a:rPr lang="uz-Cyrl-UZ" sz="1200" b="1" kern="1200" dirty="0" smtClean="0"/>
            <a:t>bir-birini rang va shakl jihatdan to‘ldirib, ta’kidlab, o`yinchoqning badiiy ifodaliligini oshiradi</a:t>
          </a:r>
          <a:endParaRPr lang="ru-RU" sz="1200" b="1" kern="1200" dirty="0"/>
        </a:p>
      </dsp:txBody>
      <dsp:txXfrm>
        <a:off x="5286987" y="2563529"/>
        <a:ext cx="2366510" cy="1091572"/>
      </dsp:txXfrm>
    </dsp:sp>
    <dsp:sp modelId="{6CB445A7-B0F8-4800-AC11-CEA4133116E8}">
      <dsp:nvSpPr>
        <dsp:cNvPr id="0" name=""/>
        <dsp:cNvSpPr/>
      </dsp:nvSpPr>
      <dsp:spPr>
        <a:xfrm>
          <a:off x="4907332" y="1160338"/>
          <a:ext cx="345694" cy="3213339"/>
        </a:xfrm>
        <a:custGeom>
          <a:avLst/>
          <a:gdLst/>
          <a:ahLst/>
          <a:cxnLst/>
          <a:rect l="0" t="0" r="0" b="0"/>
          <a:pathLst>
            <a:path>
              <a:moveTo>
                <a:pt x="0" y="0"/>
              </a:moveTo>
              <a:lnTo>
                <a:pt x="0" y="3213339"/>
              </a:lnTo>
              <a:lnTo>
                <a:pt x="345694" y="3213339"/>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ECE45D9-DE6B-48DF-952D-A3074467E8B1}">
      <dsp:nvSpPr>
        <dsp:cNvPr id="0" name=""/>
        <dsp:cNvSpPr/>
      </dsp:nvSpPr>
      <dsp:spPr>
        <a:xfrm>
          <a:off x="5253027" y="3793931"/>
          <a:ext cx="2434430" cy="1159492"/>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1525497"/>
              <a:satOff val="0"/>
              <a:lumOff val="-14118"/>
              <a:alphaOff val="0"/>
            </a:schemeClr>
          </a:solidFill>
          <a:prstDash val="solid"/>
        </a:ln>
        <a:effectLst>
          <a:outerShdw blurRad="50800" dist="20000" dir="5400000" rotWithShape="0">
            <a:srgbClr val="000000">
              <a:alpha val="42000"/>
            </a:srgbClr>
          </a:outerShdw>
        </a:effectLst>
      </dsp:spPr>
      <dsp:style>
        <a:lnRef idx="1">
          <a:scrgbClr r="0" g="0" b="0"/>
        </a:lnRef>
        <a:fillRef idx="1">
          <a:scrgbClr r="0" g="0" b="0"/>
        </a:fillRef>
        <a:effectRef idx="2">
          <a:scrgbClr r="0" g="0" b="0"/>
        </a:effectRef>
        <a:fontRef idx="minor"/>
      </dsp:style>
      <dsp:txBody>
        <a:bodyPr spcFirstLastPara="0" vert="horz" wrap="square" lIns="22860" tIns="15240" rIns="22860" bIns="15240" numCol="1" spcCol="1270" anchor="ctr" anchorCtr="0">
          <a:noAutofit/>
        </a:bodyPr>
        <a:lstStyle/>
        <a:p>
          <a:pPr lvl="0" algn="ctr" defTabSz="533400">
            <a:lnSpc>
              <a:spcPct val="90000"/>
            </a:lnSpc>
            <a:spcBef>
              <a:spcPct val="0"/>
            </a:spcBef>
            <a:spcAft>
              <a:spcPct val="35000"/>
            </a:spcAft>
          </a:pPr>
          <a:r>
            <a:rPr lang="uz-Cyrl-UZ" sz="1200" b="1" kern="1200" dirty="0" smtClean="0"/>
            <a:t>o`yinchoqlarning tuzqilishi va bezalishi bolalarning turli yosh bosqichlarda idrok etish xususiyatlariga to‘la mos kelmog‘i lozim</a:t>
          </a:r>
          <a:endParaRPr lang="ru-RU" sz="1200" b="1" kern="1200" dirty="0"/>
        </a:p>
      </dsp:txBody>
      <dsp:txXfrm>
        <a:off x="5286987" y="3827891"/>
        <a:ext cx="2366510" cy="109157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7EC540-53A1-4042-BD35-FEB91C35D384}">
      <dsp:nvSpPr>
        <dsp:cNvPr id="0" name=""/>
        <dsp:cNvSpPr/>
      </dsp:nvSpPr>
      <dsp:spPr>
        <a:xfrm>
          <a:off x="-6357538" y="-959073"/>
          <a:ext cx="7462763" cy="7462763"/>
        </a:xfrm>
        <a:prstGeom prst="blockArc">
          <a:avLst>
            <a:gd name="adj1" fmla="val 18900000"/>
            <a:gd name="adj2" fmla="val 2700000"/>
            <a:gd name="adj3" fmla="val 289"/>
          </a:avLst>
        </a:prstGeom>
        <a:noFill/>
        <a:ln w="25400"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25D2EB86-D4F1-494C-A06B-596EF7AB84C9}">
      <dsp:nvSpPr>
        <dsp:cNvPr id="0" name=""/>
        <dsp:cNvSpPr/>
      </dsp:nvSpPr>
      <dsp:spPr>
        <a:xfrm>
          <a:off x="424021" y="409381"/>
          <a:ext cx="8090701" cy="886761"/>
        </a:xfrm>
        <a:prstGeom prst="rect">
          <a:avLst/>
        </a:prstGeom>
        <a:solidFill>
          <a:schemeClr val="accent2">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77056" tIns="35560" rIns="35560" bIns="35560" numCol="1" spcCol="1270" anchor="ctr" anchorCtr="0">
          <a:noAutofit/>
        </a:bodyPr>
        <a:lstStyle/>
        <a:p>
          <a:pPr lvl="0" algn="l" defTabSz="622300">
            <a:lnSpc>
              <a:spcPct val="90000"/>
            </a:lnSpc>
            <a:spcBef>
              <a:spcPct val="0"/>
            </a:spcBef>
            <a:spcAft>
              <a:spcPct val="35000"/>
            </a:spcAft>
          </a:pPr>
          <a:r>
            <a:rPr lang="en-US" sz="1400" b="1" kern="1200" dirty="0" err="1" smtClean="0"/>
            <a:t>Syujetli-obrazli</a:t>
          </a:r>
          <a:r>
            <a:rPr lang="en-US" sz="1400" b="1" kern="1200" dirty="0" smtClean="0"/>
            <a:t> </a:t>
          </a:r>
          <a:r>
            <a:rPr lang="en-US" sz="1400" b="1" kern="1200" dirty="0" err="1" smtClean="0"/>
            <a:t>o‘yinlar</a:t>
          </a:r>
          <a:r>
            <a:rPr lang="en-US" sz="1400" kern="1200" dirty="0" smtClean="0"/>
            <a:t> - </a:t>
          </a:r>
          <a:r>
            <a:rPr lang="en-US" sz="1400" kern="1200" dirty="0" err="1" smtClean="0"/>
            <a:t>syujetli-rolli</a:t>
          </a:r>
          <a:r>
            <a:rPr lang="en-US" sz="1400" kern="1200" dirty="0" smtClean="0"/>
            <a:t> </a:t>
          </a:r>
          <a:r>
            <a:rPr lang="en-US" sz="1400" kern="1200" dirty="0" err="1" smtClean="0"/>
            <a:t>o‘yin</a:t>
          </a:r>
          <a:r>
            <a:rPr lang="en-US" sz="1400" kern="1200" dirty="0" smtClean="0"/>
            <a:t> </a:t>
          </a:r>
          <a:r>
            <a:rPr lang="en-US" sz="1400" kern="1200" dirty="0" err="1" smtClean="0"/>
            <a:t>uchun</a:t>
          </a:r>
          <a:r>
            <a:rPr lang="en-US" sz="1400" kern="1200" dirty="0" smtClean="0"/>
            <a:t> </a:t>
          </a:r>
          <a:r>
            <a:rPr lang="en-US" sz="1400" kern="1200" dirty="0" err="1" smtClean="0"/>
            <a:t>foydalaniladi</a:t>
          </a:r>
          <a:r>
            <a:rPr lang="en-US" sz="1400" kern="1200" dirty="0" smtClean="0"/>
            <a:t>. U </a:t>
          </a:r>
          <a:r>
            <a:rPr lang="en-US" sz="1400" kern="1200" dirty="0" err="1" smtClean="0"/>
            <a:t>bolalarda</a:t>
          </a:r>
          <a:r>
            <a:rPr lang="en-US" sz="1400" kern="1200" dirty="0" smtClean="0"/>
            <a:t> </a:t>
          </a:r>
          <a:r>
            <a:rPr lang="en-US" sz="1400" kern="1200" dirty="0" err="1" smtClean="0"/>
            <a:t>ijobiy</a:t>
          </a:r>
          <a:r>
            <a:rPr lang="en-US" sz="1400" kern="1200" dirty="0" smtClean="0"/>
            <a:t> </a:t>
          </a:r>
          <a:r>
            <a:rPr lang="en-US" sz="1400" kern="1200" dirty="0" err="1" smtClean="0"/>
            <a:t>xarakter</a:t>
          </a:r>
          <a:r>
            <a:rPr lang="en-US" sz="1400" kern="1200" dirty="0" smtClean="0"/>
            <a:t> </a:t>
          </a:r>
          <a:r>
            <a:rPr lang="en-US" sz="1400" kern="1200" dirty="0" err="1" smtClean="0"/>
            <a:t>qirralarini</a:t>
          </a:r>
          <a:r>
            <a:rPr lang="en-US" sz="1400" kern="1200" dirty="0" smtClean="0"/>
            <a:t>, </a:t>
          </a:r>
          <a:r>
            <a:rPr lang="en-US" sz="1400" kern="1200" dirty="0" err="1" smtClean="0"/>
            <a:t>muloyimlik</a:t>
          </a:r>
          <a:r>
            <a:rPr lang="en-US" sz="1400" kern="1200" dirty="0" smtClean="0"/>
            <a:t>, </a:t>
          </a:r>
          <a:r>
            <a:rPr lang="en-US" sz="1400" kern="1200" dirty="0" err="1" smtClean="0"/>
            <a:t>g‘amxo‘rlik</a:t>
          </a:r>
          <a:r>
            <a:rPr lang="en-US" sz="1400" kern="1200" dirty="0" smtClean="0"/>
            <a:t>, </a:t>
          </a:r>
          <a:r>
            <a:rPr lang="en-US" sz="1400" kern="1200" dirty="0" err="1" smtClean="0"/>
            <a:t>yordam</a:t>
          </a:r>
          <a:r>
            <a:rPr lang="en-US" sz="1400" kern="1200" dirty="0" smtClean="0"/>
            <a:t> </a:t>
          </a:r>
          <a:r>
            <a:rPr lang="en-US" sz="1400" kern="1200" dirty="0" err="1" smtClean="0"/>
            <a:t>berishga</a:t>
          </a:r>
          <a:r>
            <a:rPr lang="en-US" sz="1400" kern="1200" dirty="0" smtClean="0"/>
            <a:t> </a:t>
          </a:r>
          <a:r>
            <a:rPr lang="en-US" sz="1400" kern="1200" dirty="0" err="1" smtClean="0"/>
            <a:t>ehtiyoj</a:t>
          </a:r>
          <a:r>
            <a:rPr lang="en-US" sz="1400" kern="1200" dirty="0" smtClean="0"/>
            <a:t>, </a:t>
          </a:r>
          <a:r>
            <a:rPr lang="en-US" sz="1400" kern="1200" dirty="0" err="1" smtClean="0"/>
            <a:t>shuningdek</a:t>
          </a:r>
          <a:r>
            <a:rPr lang="en-US" sz="1400" kern="1200" dirty="0" smtClean="0"/>
            <a:t> </a:t>
          </a:r>
          <a:r>
            <a:rPr lang="en-US" sz="1400" kern="1200" dirty="0" err="1" smtClean="0"/>
            <a:t>kattalar</a:t>
          </a:r>
          <a:r>
            <a:rPr lang="en-US" sz="1400" kern="1200" dirty="0" smtClean="0"/>
            <a:t> </a:t>
          </a:r>
          <a:r>
            <a:rPr lang="en-US" sz="1400" kern="1200" dirty="0" err="1" smtClean="0"/>
            <a:t>mehnatiga</a:t>
          </a:r>
          <a:r>
            <a:rPr lang="en-US" sz="1400" kern="1200" dirty="0" smtClean="0"/>
            <a:t> </a:t>
          </a:r>
          <a:r>
            <a:rPr lang="en-US" sz="1400" kern="1200" dirty="0" err="1" smtClean="0"/>
            <a:t>hurmat</a:t>
          </a:r>
          <a:r>
            <a:rPr lang="en-US" sz="1400" kern="1200" dirty="0" smtClean="0"/>
            <a:t> </a:t>
          </a:r>
          <a:r>
            <a:rPr lang="en-US" sz="1400" kern="1200" dirty="0" err="1" smtClean="0"/>
            <a:t>va</a:t>
          </a:r>
          <a:r>
            <a:rPr lang="en-US" sz="1400" kern="1200" dirty="0" smtClean="0"/>
            <a:t> </a:t>
          </a:r>
          <a:r>
            <a:rPr lang="en-US" sz="1400" kern="1200" dirty="0" err="1" smtClean="0"/>
            <a:t>tengdoshlari</a:t>
          </a:r>
          <a:r>
            <a:rPr lang="en-US" sz="1400" kern="1200" dirty="0" smtClean="0"/>
            <a:t> </a:t>
          </a:r>
          <a:r>
            <a:rPr lang="en-US" sz="1400" kern="1200" dirty="0" err="1" smtClean="0"/>
            <a:t>bilan</a:t>
          </a:r>
          <a:r>
            <a:rPr lang="en-US" sz="1400" kern="1200" dirty="0" smtClean="0"/>
            <a:t> </a:t>
          </a:r>
          <a:r>
            <a:rPr lang="en-US" sz="1400" kern="1200" dirty="0" err="1" smtClean="0"/>
            <a:t>o‘ynay</a:t>
          </a:r>
          <a:r>
            <a:rPr lang="en-US" sz="1400" kern="1200" dirty="0" smtClean="0"/>
            <a:t> </a:t>
          </a:r>
          <a:r>
            <a:rPr lang="en-US" sz="1400" kern="1200" dirty="0" err="1" smtClean="0"/>
            <a:t>olish</a:t>
          </a:r>
          <a:r>
            <a:rPr lang="en-US" sz="1400" kern="1200" dirty="0" smtClean="0"/>
            <a:t> </a:t>
          </a:r>
          <a:r>
            <a:rPr lang="en-US" sz="1400" kern="1200" dirty="0" err="1" smtClean="0"/>
            <a:t>malakalarini</a:t>
          </a:r>
          <a:r>
            <a:rPr lang="en-US" sz="1400" kern="1200" dirty="0" smtClean="0"/>
            <a:t> </a:t>
          </a:r>
          <a:r>
            <a:rPr lang="en-US" sz="1400" kern="1200" dirty="0" err="1" smtClean="0"/>
            <a:t>tarbiyalaydi</a:t>
          </a:r>
          <a:r>
            <a:rPr lang="en-US" sz="1400" kern="1200" dirty="0" smtClean="0"/>
            <a:t>.</a:t>
          </a:r>
          <a:endParaRPr lang="ru-RU" sz="1400" kern="1200" dirty="0"/>
        </a:p>
      </dsp:txBody>
      <dsp:txXfrm>
        <a:off x="424021" y="409381"/>
        <a:ext cx="8090701" cy="886761"/>
      </dsp:txXfrm>
    </dsp:sp>
    <dsp:sp modelId="{794A0802-F7AF-4132-9F37-EFF12B5774F4}">
      <dsp:nvSpPr>
        <dsp:cNvPr id="0" name=""/>
        <dsp:cNvSpPr/>
      </dsp:nvSpPr>
      <dsp:spPr>
        <a:xfrm>
          <a:off x="3309" y="319647"/>
          <a:ext cx="1066229" cy="106622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2B8DC7BF-666A-4111-8C38-AC9501FF54BF}">
      <dsp:nvSpPr>
        <dsp:cNvPr id="0" name=""/>
        <dsp:cNvSpPr/>
      </dsp:nvSpPr>
      <dsp:spPr>
        <a:xfrm>
          <a:off x="767823" y="1382085"/>
          <a:ext cx="7729104" cy="1066187"/>
        </a:xfrm>
        <a:prstGeom prst="rect">
          <a:avLst/>
        </a:prstGeom>
        <a:solidFill>
          <a:schemeClr val="accent3">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77056" tIns="35560" rIns="35560" bIns="35560" numCol="1" spcCol="1270" anchor="ctr" anchorCtr="0">
          <a:noAutofit/>
        </a:bodyPr>
        <a:lstStyle/>
        <a:p>
          <a:pPr lvl="0" algn="l" defTabSz="622300">
            <a:lnSpc>
              <a:spcPct val="90000"/>
            </a:lnSpc>
            <a:spcBef>
              <a:spcPct val="0"/>
            </a:spcBef>
            <a:spcAft>
              <a:spcPct val="35000"/>
            </a:spcAft>
          </a:pPr>
          <a:r>
            <a:rPr lang="en-US" sz="1400" b="1" kern="1200" dirty="0" err="1" smtClean="0"/>
            <a:t>Texnika</a:t>
          </a:r>
          <a:r>
            <a:rPr lang="en-US" sz="1400" b="1" kern="1200" dirty="0" smtClean="0"/>
            <a:t> </a:t>
          </a:r>
          <a:r>
            <a:rPr lang="en-US" sz="1400" b="1" kern="1200" dirty="0" err="1" smtClean="0"/>
            <a:t>o`yinchoqlari</a:t>
          </a:r>
          <a:r>
            <a:rPr lang="en-US" sz="1400" kern="1200" dirty="0" smtClean="0"/>
            <a:t> – </a:t>
          </a:r>
          <a:r>
            <a:rPr lang="en-US" sz="1400" kern="1200" dirty="0" err="1" smtClean="0"/>
            <a:t>bolalarda</a:t>
          </a:r>
          <a:r>
            <a:rPr lang="en-US" sz="1400" kern="1200" dirty="0" smtClean="0"/>
            <a:t> </a:t>
          </a:r>
          <a:r>
            <a:rPr lang="en-US" sz="1400" kern="1200" dirty="0" err="1" smtClean="0"/>
            <a:t>texnikaga</a:t>
          </a:r>
          <a:r>
            <a:rPr lang="en-US" sz="1400" kern="1200" dirty="0" smtClean="0"/>
            <a:t> </a:t>
          </a:r>
          <a:r>
            <a:rPr lang="en-US" sz="1400" kern="1200" dirty="0" err="1" smtClean="0"/>
            <a:t>va</a:t>
          </a:r>
          <a:r>
            <a:rPr lang="en-US" sz="1400" kern="1200" dirty="0" smtClean="0"/>
            <a:t> </a:t>
          </a:r>
          <a:r>
            <a:rPr lang="en-US" sz="1400" kern="1200" dirty="0" err="1" smtClean="0"/>
            <a:t>texnika</a:t>
          </a:r>
          <a:r>
            <a:rPr lang="en-US" sz="1400" kern="1200" dirty="0" smtClean="0"/>
            <a:t> </a:t>
          </a:r>
          <a:r>
            <a:rPr lang="en-US" sz="1400" kern="1200" dirty="0" err="1" smtClean="0"/>
            <a:t>asboblariga</a:t>
          </a:r>
          <a:r>
            <a:rPr lang="en-US" sz="1400" kern="1200" dirty="0" smtClean="0"/>
            <a:t> </a:t>
          </a:r>
          <a:r>
            <a:rPr lang="en-US" sz="1400" kern="1200" dirty="0" err="1" smtClean="0"/>
            <a:t>bo‘lgan</a:t>
          </a:r>
          <a:r>
            <a:rPr lang="en-US" sz="1400" kern="1200" dirty="0" smtClean="0"/>
            <a:t> </a:t>
          </a:r>
          <a:r>
            <a:rPr lang="en-US" sz="1400" kern="1200" dirty="0" err="1" smtClean="0"/>
            <a:t>qiziqishni</a:t>
          </a:r>
          <a:r>
            <a:rPr lang="en-US" sz="1400" kern="1200" dirty="0" smtClean="0"/>
            <a:t> </a:t>
          </a:r>
          <a:r>
            <a:rPr lang="en-US" sz="1400" kern="1200" dirty="0" err="1" smtClean="0"/>
            <a:t>va</a:t>
          </a:r>
          <a:r>
            <a:rPr lang="en-US" sz="1400" kern="1200" dirty="0" smtClean="0"/>
            <a:t> </a:t>
          </a:r>
          <a:r>
            <a:rPr lang="en-US" sz="1400" kern="1200" dirty="0" err="1" smtClean="0"/>
            <a:t>ularni</a:t>
          </a:r>
          <a:r>
            <a:rPr lang="en-US" sz="1400" kern="1200" dirty="0" smtClean="0"/>
            <a:t> </a:t>
          </a:r>
          <a:r>
            <a:rPr lang="en-US" sz="1400" kern="1200" dirty="0" err="1" smtClean="0"/>
            <a:t>o‘z</a:t>
          </a:r>
          <a:r>
            <a:rPr lang="en-US" sz="1400" kern="1200" dirty="0" smtClean="0"/>
            <a:t> </a:t>
          </a:r>
          <a:r>
            <a:rPr lang="en-US" sz="1400" kern="1200" dirty="0" err="1" smtClean="0"/>
            <a:t>o‘yinlarida</a:t>
          </a:r>
          <a:r>
            <a:rPr lang="en-US" sz="1400" kern="1200" dirty="0" smtClean="0"/>
            <a:t> </a:t>
          </a:r>
          <a:r>
            <a:rPr lang="en-US" sz="1400" kern="1200" dirty="0" err="1" smtClean="0"/>
            <a:t>qo‘llay</a:t>
          </a:r>
          <a:r>
            <a:rPr lang="en-US" sz="1400" kern="1200" dirty="0" smtClean="0"/>
            <a:t> </a:t>
          </a:r>
          <a:r>
            <a:rPr lang="en-US" sz="1400" kern="1200" dirty="0" err="1" smtClean="0"/>
            <a:t>olish</a:t>
          </a:r>
          <a:r>
            <a:rPr lang="en-US" sz="1400" kern="1200" dirty="0" smtClean="0"/>
            <a:t> </a:t>
          </a:r>
          <a:r>
            <a:rPr lang="en-US" sz="1400" kern="1200" dirty="0" err="1" smtClean="0"/>
            <a:t>imkonini</a:t>
          </a:r>
          <a:r>
            <a:rPr lang="en-US" sz="1400" kern="1200" dirty="0" smtClean="0"/>
            <a:t> </a:t>
          </a:r>
          <a:r>
            <a:rPr lang="en-US" sz="1400" kern="1200" dirty="0" err="1" smtClean="0"/>
            <a:t>yaratadi</a:t>
          </a:r>
          <a:r>
            <a:rPr lang="en-US" sz="1400" kern="1200" dirty="0" smtClean="0"/>
            <a:t>. </a:t>
          </a:r>
          <a:r>
            <a:rPr lang="en-US" sz="1400" kern="1200" dirty="0" err="1" smtClean="0"/>
            <a:t>Bolalarni</a:t>
          </a:r>
          <a:r>
            <a:rPr lang="en-US" sz="1400" kern="1200" dirty="0" smtClean="0"/>
            <a:t> </a:t>
          </a:r>
          <a:r>
            <a:rPr lang="en-US" sz="1400" kern="1200" dirty="0" err="1" smtClean="0"/>
            <a:t>texnikaga</a:t>
          </a:r>
          <a:r>
            <a:rPr lang="en-US" sz="1400" kern="1200" dirty="0" smtClean="0"/>
            <a:t> </a:t>
          </a:r>
          <a:r>
            <a:rPr lang="en-US" sz="1400" kern="1200" dirty="0" err="1" smtClean="0"/>
            <a:t>bevosita</a:t>
          </a:r>
          <a:r>
            <a:rPr lang="en-US" sz="1400" kern="1200" dirty="0" smtClean="0"/>
            <a:t> </a:t>
          </a:r>
          <a:r>
            <a:rPr lang="en-US" sz="1400" kern="1200" dirty="0" err="1" smtClean="0"/>
            <a:t>aloqasi</a:t>
          </a:r>
          <a:r>
            <a:rPr lang="en-US" sz="1400" kern="1200" dirty="0" smtClean="0"/>
            <a:t> </a:t>
          </a:r>
          <a:r>
            <a:rPr lang="en-US" sz="1400" kern="1200" dirty="0" err="1" smtClean="0"/>
            <a:t>bor</a:t>
          </a:r>
          <a:r>
            <a:rPr lang="en-US" sz="1400" kern="1200" dirty="0" smtClean="0"/>
            <a:t> </a:t>
          </a:r>
          <a:r>
            <a:rPr lang="en-US" sz="1400" kern="1200" dirty="0" err="1" smtClean="0"/>
            <a:t>buyumning</a:t>
          </a:r>
          <a:r>
            <a:rPr lang="en-US" sz="1400" kern="1200" dirty="0" smtClean="0"/>
            <a:t> (</a:t>
          </a:r>
          <a:r>
            <a:rPr lang="en-US" sz="1400" kern="1200" dirty="0" err="1" smtClean="0"/>
            <a:t>mashinalar</a:t>
          </a:r>
          <a:r>
            <a:rPr lang="en-US" sz="1400" kern="1200" dirty="0" smtClean="0"/>
            <a:t>, </a:t>
          </a:r>
          <a:r>
            <a:rPr lang="en-US" sz="1400" kern="1200" dirty="0" err="1" smtClean="0"/>
            <a:t>mexanizmlar</a:t>
          </a:r>
          <a:r>
            <a:rPr lang="en-US" sz="1400" kern="1200" dirty="0" smtClean="0"/>
            <a:t>, transport </a:t>
          </a:r>
          <a:r>
            <a:rPr lang="en-US" sz="1400" kern="1200" dirty="0" err="1" smtClean="0"/>
            <a:t>turlari</a:t>
          </a:r>
          <a:r>
            <a:rPr lang="en-US" sz="1400" kern="1200" dirty="0" smtClean="0"/>
            <a:t>, </a:t>
          </a:r>
          <a:r>
            <a:rPr lang="en-US" sz="1400" kern="1200" dirty="0" err="1" smtClean="0"/>
            <a:t>aloqa</a:t>
          </a:r>
          <a:r>
            <a:rPr lang="en-US" sz="1400" kern="1200" dirty="0" smtClean="0"/>
            <a:t> </a:t>
          </a:r>
          <a:r>
            <a:rPr lang="en-US" sz="1400" kern="1200" dirty="0" err="1" smtClean="0"/>
            <a:t>vositalari</a:t>
          </a:r>
          <a:r>
            <a:rPr lang="en-US" sz="1400" kern="1200" dirty="0" smtClean="0"/>
            <a:t>) </a:t>
          </a:r>
          <a:r>
            <a:rPr lang="en-US" sz="1400" kern="1200" dirty="0" err="1" smtClean="0"/>
            <a:t>tashqi</a:t>
          </a:r>
          <a:r>
            <a:rPr lang="en-US" sz="1400" kern="1200" dirty="0" smtClean="0"/>
            <a:t> </a:t>
          </a:r>
          <a:r>
            <a:rPr lang="en-US" sz="1400" kern="1200" dirty="0" err="1" smtClean="0"/>
            <a:t>ko‘rinishi</a:t>
          </a:r>
          <a:r>
            <a:rPr lang="en-US" sz="1400" kern="1200" dirty="0" smtClean="0"/>
            <a:t>, </a:t>
          </a:r>
          <a:r>
            <a:rPr lang="en-US" sz="1400" kern="1200" dirty="0" err="1" smtClean="0"/>
            <a:t>obrazni</a:t>
          </a:r>
          <a:r>
            <a:rPr lang="en-US" sz="1400" kern="1200" dirty="0" smtClean="0"/>
            <a:t> </a:t>
          </a:r>
          <a:r>
            <a:rPr lang="en-US" sz="1400" kern="1200" dirty="0" err="1" smtClean="0"/>
            <a:t>va</a:t>
          </a:r>
          <a:r>
            <a:rPr lang="en-US" sz="1400" kern="1200" dirty="0" smtClean="0"/>
            <a:t> </a:t>
          </a:r>
          <a:r>
            <a:rPr lang="en-US" sz="1400" kern="1200" dirty="0" err="1" smtClean="0"/>
            <a:t>unga</a:t>
          </a:r>
          <a:r>
            <a:rPr lang="en-US" sz="1400" kern="1200" dirty="0" smtClean="0"/>
            <a:t> </a:t>
          </a:r>
          <a:r>
            <a:rPr lang="en-US" sz="1400" kern="1200" dirty="0" err="1" smtClean="0"/>
            <a:t>xos</a:t>
          </a:r>
          <a:r>
            <a:rPr lang="en-US" sz="1400" kern="1200" dirty="0" smtClean="0"/>
            <a:t> </a:t>
          </a:r>
          <a:r>
            <a:rPr lang="en-US" sz="1400" kern="1200" dirty="0" err="1" smtClean="0"/>
            <a:t>harakatlarni</a:t>
          </a:r>
          <a:r>
            <a:rPr lang="en-US" sz="1400" kern="1200" dirty="0" smtClean="0"/>
            <a:t> </a:t>
          </a:r>
          <a:r>
            <a:rPr lang="en-US" sz="1400" kern="1200" dirty="0" err="1" smtClean="0"/>
            <a:t>tanishtiruvchi</a:t>
          </a:r>
          <a:r>
            <a:rPr lang="en-US" sz="1400" kern="1200" dirty="0" smtClean="0"/>
            <a:t> </a:t>
          </a:r>
          <a:r>
            <a:rPr lang="en-US" sz="1400" kern="1200" dirty="0" err="1" smtClean="0"/>
            <a:t>texnik</a:t>
          </a:r>
          <a:r>
            <a:rPr lang="en-US" sz="1400" kern="1200" dirty="0" smtClean="0"/>
            <a:t> </a:t>
          </a:r>
          <a:r>
            <a:rPr lang="en-US" sz="1400" kern="1200" dirty="0" err="1" smtClean="0"/>
            <a:t>o`yinchoqlar</a:t>
          </a:r>
          <a:r>
            <a:rPr lang="en-US" sz="1400" kern="1200" dirty="0" smtClean="0"/>
            <a:t> </a:t>
          </a:r>
          <a:r>
            <a:rPr lang="en-US" sz="1400" kern="1200" dirty="0" err="1" smtClean="0"/>
            <a:t>yaqin</a:t>
          </a:r>
          <a:r>
            <a:rPr lang="en-US" sz="1400" kern="1200" dirty="0" smtClean="0"/>
            <a:t> </a:t>
          </a:r>
          <a:r>
            <a:rPr lang="en-US" sz="1400" kern="1200" dirty="0" err="1" smtClean="0"/>
            <a:t>turadi</a:t>
          </a:r>
          <a:r>
            <a:rPr lang="en-US" sz="1400" kern="1200" dirty="0" smtClean="0"/>
            <a:t>.</a:t>
          </a:r>
          <a:endParaRPr lang="ru-RU" sz="1400" kern="1200" dirty="0"/>
        </a:p>
      </dsp:txBody>
      <dsp:txXfrm>
        <a:off x="767823" y="1382085"/>
        <a:ext cx="7729104" cy="1066187"/>
      </dsp:txXfrm>
    </dsp:sp>
    <dsp:sp modelId="{C8F0D9C6-F0D1-4A84-B525-3CCD759E8D58}">
      <dsp:nvSpPr>
        <dsp:cNvPr id="0" name=""/>
        <dsp:cNvSpPr/>
      </dsp:nvSpPr>
      <dsp:spPr>
        <a:xfrm>
          <a:off x="328177" y="1382046"/>
          <a:ext cx="1066229" cy="106622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E49FE450-B946-4DA4-BB65-AE8DF087A127}">
      <dsp:nvSpPr>
        <dsp:cNvPr id="0" name=""/>
        <dsp:cNvSpPr/>
      </dsp:nvSpPr>
      <dsp:spPr>
        <a:xfrm>
          <a:off x="920044" y="2592290"/>
          <a:ext cx="7587690" cy="1672641"/>
        </a:xfrm>
        <a:prstGeom prst="rect">
          <a:avLst/>
        </a:prstGeom>
        <a:solidFill>
          <a:schemeClr val="accent4">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77056" tIns="30480" rIns="30480" bIns="30480" numCol="1" spcCol="1270" anchor="ctr" anchorCtr="0">
          <a:noAutofit/>
        </a:bodyPr>
        <a:lstStyle/>
        <a:p>
          <a:pPr lvl="0" algn="l" defTabSz="533400">
            <a:lnSpc>
              <a:spcPct val="90000"/>
            </a:lnSpc>
            <a:spcBef>
              <a:spcPct val="0"/>
            </a:spcBef>
            <a:spcAft>
              <a:spcPct val="35000"/>
            </a:spcAft>
          </a:pPr>
          <a:r>
            <a:rPr lang="en-US" sz="1200" b="1" kern="1200" dirty="0" err="1" smtClean="0"/>
            <a:t>Qurish-yasash</a:t>
          </a:r>
          <a:r>
            <a:rPr lang="en-US" sz="1200" b="1" kern="1200" dirty="0" smtClean="0"/>
            <a:t> </a:t>
          </a:r>
          <a:r>
            <a:rPr lang="en-US" sz="1200" b="1" kern="1200" dirty="0" err="1" smtClean="0"/>
            <a:t>o`yinchoqg‘i</a:t>
          </a:r>
          <a:r>
            <a:rPr lang="en-US" sz="1200" kern="1200" dirty="0" smtClean="0"/>
            <a:t> </a:t>
          </a:r>
          <a:r>
            <a:rPr lang="en-US" sz="1200" kern="1200" dirty="0" err="1" smtClean="0"/>
            <a:t>sodda</a:t>
          </a:r>
          <a:r>
            <a:rPr lang="en-US" sz="1200" kern="1200" dirty="0" smtClean="0"/>
            <a:t>, </a:t>
          </a:r>
          <a:r>
            <a:rPr lang="en-US" sz="1200" kern="1200" dirty="0" err="1" smtClean="0"/>
            <a:t>boshqarish</a:t>
          </a:r>
          <a:r>
            <a:rPr lang="en-US" sz="1200" kern="1200" dirty="0" smtClean="0"/>
            <a:t> </a:t>
          </a:r>
          <a:r>
            <a:rPr lang="en-US" sz="1200" kern="1200" dirty="0" err="1" smtClean="0"/>
            <a:t>va</a:t>
          </a:r>
          <a:r>
            <a:rPr lang="en-US" sz="1200" kern="1200" dirty="0" smtClean="0"/>
            <a:t> </a:t>
          </a:r>
          <a:r>
            <a:rPr lang="en-US" sz="1200" kern="1200" dirty="0" err="1" smtClean="0"/>
            <a:t>foydalanish</a:t>
          </a:r>
          <a:r>
            <a:rPr lang="en-US" sz="1200" kern="1200" dirty="0" smtClean="0"/>
            <a:t> </a:t>
          </a:r>
          <a:r>
            <a:rPr lang="en-US" sz="1200" kern="1200" dirty="0" err="1" smtClean="0"/>
            <a:t>jihatdan</a:t>
          </a:r>
          <a:r>
            <a:rPr lang="en-US" sz="1200" kern="1200" dirty="0" smtClean="0"/>
            <a:t> </a:t>
          </a:r>
          <a:r>
            <a:rPr lang="en-US" sz="1200" kern="1200" dirty="0" err="1" smtClean="0"/>
            <a:t>qulay</a:t>
          </a:r>
          <a:r>
            <a:rPr lang="en-US" sz="1200" kern="1200" dirty="0" smtClean="0"/>
            <a:t> </a:t>
          </a:r>
          <a:r>
            <a:rPr lang="en-US" sz="1200" kern="1200" dirty="0" err="1" smtClean="0"/>
            <a:t>va</a:t>
          </a:r>
          <a:r>
            <a:rPr lang="en-US" sz="1200" kern="1200" dirty="0" smtClean="0"/>
            <a:t> </a:t>
          </a:r>
          <a:r>
            <a:rPr lang="en-US" sz="1200" kern="1200" dirty="0" err="1" smtClean="0"/>
            <a:t>osondir</a:t>
          </a:r>
          <a:r>
            <a:rPr lang="en-US" sz="1200" kern="1200" dirty="0" smtClean="0"/>
            <a:t>. Bu </a:t>
          </a:r>
          <a:r>
            <a:rPr lang="en-US" sz="1200" kern="1200" dirty="0" err="1" smtClean="0"/>
            <a:t>o‘yinda</a:t>
          </a:r>
          <a:r>
            <a:rPr lang="en-US" sz="1200" kern="1200" dirty="0" smtClean="0"/>
            <a:t> </a:t>
          </a:r>
          <a:r>
            <a:rPr lang="en-US" sz="1200" kern="1200" dirty="0" err="1" smtClean="0"/>
            <a:t>buyumning</a:t>
          </a:r>
          <a:r>
            <a:rPr lang="en-US" sz="1200" kern="1200" dirty="0" smtClean="0"/>
            <a:t> </a:t>
          </a:r>
          <a:r>
            <a:rPr lang="en-US" sz="1200" kern="1200" dirty="0" err="1" smtClean="0"/>
            <a:t>asosiy</a:t>
          </a:r>
          <a:r>
            <a:rPr lang="en-US" sz="1200" kern="1200" dirty="0" smtClean="0"/>
            <a:t> </a:t>
          </a:r>
          <a:r>
            <a:rPr lang="en-US" sz="1200" kern="1200" dirty="0" err="1" smtClean="0"/>
            <a:t>vazifalariga</a:t>
          </a:r>
          <a:r>
            <a:rPr lang="en-US" sz="1200" kern="1200" dirty="0" smtClean="0"/>
            <a:t> </a:t>
          </a:r>
          <a:r>
            <a:rPr lang="en-US" sz="1200" kern="1200" dirty="0" err="1" smtClean="0"/>
            <a:t>taqlid</a:t>
          </a:r>
          <a:r>
            <a:rPr lang="en-US" sz="1200" kern="1200" dirty="0" smtClean="0"/>
            <a:t> </a:t>
          </a:r>
          <a:r>
            <a:rPr lang="en-US" sz="1200" kern="1200" dirty="0" err="1" smtClean="0"/>
            <a:t>qilish</a:t>
          </a:r>
          <a:r>
            <a:rPr lang="en-US" sz="1200" kern="1200" dirty="0" smtClean="0"/>
            <a:t> </a:t>
          </a:r>
          <a:r>
            <a:rPr lang="en-US" sz="1200" kern="1200" dirty="0" err="1" smtClean="0"/>
            <a:t>imkonini</a:t>
          </a:r>
          <a:r>
            <a:rPr lang="en-US" sz="1200" kern="1200" dirty="0" smtClean="0"/>
            <a:t> </a:t>
          </a:r>
          <a:r>
            <a:rPr lang="en-US" sz="1200" kern="1200" dirty="0" err="1" smtClean="0"/>
            <a:t>yaratishi</a:t>
          </a:r>
          <a:r>
            <a:rPr lang="en-US" sz="1200" kern="1200" dirty="0" smtClean="0"/>
            <a:t> </a:t>
          </a:r>
          <a:r>
            <a:rPr lang="en-US" sz="1200" kern="1200" dirty="0" err="1" smtClean="0"/>
            <a:t>lozim</a:t>
          </a:r>
          <a:r>
            <a:rPr lang="en-US" sz="1200" kern="1200" dirty="0" smtClean="0"/>
            <a:t>. (</a:t>
          </a:r>
          <a:r>
            <a:rPr lang="en-US" sz="1200" kern="1200" dirty="0" err="1" smtClean="0"/>
            <a:t>avtomobilda</a:t>
          </a:r>
          <a:r>
            <a:rPr lang="en-US" sz="1200" kern="1200" dirty="0" smtClean="0"/>
            <a:t> </a:t>
          </a:r>
          <a:r>
            <a:rPr lang="en-US" sz="1200" kern="1200" dirty="0" err="1" smtClean="0"/>
            <a:t>g‘ildiraklar</a:t>
          </a:r>
          <a:r>
            <a:rPr lang="en-US" sz="1200" kern="1200" dirty="0" smtClean="0"/>
            <a:t> </a:t>
          </a:r>
          <a:r>
            <a:rPr lang="en-US" sz="1200" kern="1200" dirty="0" err="1" smtClean="0"/>
            <a:t>harakatlanishi</a:t>
          </a:r>
          <a:r>
            <a:rPr lang="en-US" sz="1200" kern="1200" dirty="0" smtClean="0"/>
            <a:t>, </a:t>
          </a:r>
          <a:r>
            <a:rPr lang="en-US" sz="1200" kern="1200" dirty="0" err="1" smtClean="0"/>
            <a:t>eshik</a:t>
          </a:r>
          <a:r>
            <a:rPr lang="en-US" sz="1200" kern="1200" dirty="0" smtClean="0"/>
            <a:t> </a:t>
          </a:r>
          <a:r>
            <a:rPr lang="en-US" sz="1200" kern="1200" dirty="0" err="1" smtClean="0"/>
            <a:t>ochilishi</a:t>
          </a:r>
          <a:r>
            <a:rPr lang="en-US" sz="1200" kern="1200" dirty="0" smtClean="0"/>
            <a:t>). </a:t>
          </a:r>
          <a:r>
            <a:rPr lang="en-US" sz="1200" kern="1200" dirty="0" err="1" smtClean="0"/>
            <a:t>qurilish</a:t>
          </a:r>
          <a:r>
            <a:rPr lang="en-US" sz="1200" kern="1200" dirty="0" smtClean="0"/>
            <a:t> </a:t>
          </a:r>
          <a:r>
            <a:rPr lang="en-US" sz="1200" kern="1200" dirty="0" err="1" smtClean="0"/>
            <a:t>materiallari</a:t>
          </a:r>
          <a:r>
            <a:rPr lang="en-US" sz="1200" kern="1200" dirty="0" smtClean="0"/>
            <a:t> </a:t>
          </a:r>
          <a:r>
            <a:rPr lang="en-US" sz="1200" kern="1200" dirty="0" err="1" smtClean="0"/>
            <a:t>bilan</a:t>
          </a:r>
          <a:r>
            <a:rPr lang="en-US" sz="1200" kern="1200" dirty="0" smtClean="0"/>
            <a:t> </a:t>
          </a:r>
          <a:r>
            <a:rPr lang="en-US" sz="1200" kern="1200" dirty="0" err="1" smtClean="0"/>
            <a:t>o‘ynaladigan</a:t>
          </a:r>
          <a:r>
            <a:rPr lang="en-US" sz="1200" kern="1200" dirty="0" smtClean="0"/>
            <a:t> </a:t>
          </a:r>
          <a:r>
            <a:rPr lang="en-US" sz="1200" kern="1200" dirty="0" err="1" smtClean="0"/>
            <a:t>o‘yinlarning</a:t>
          </a:r>
          <a:r>
            <a:rPr lang="en-US" sz="1200" kern="1200" dirty="0" smtClean="0"/>
            <a:t> </a:t>
          </a:r>
          <a:r>
            <a:rPr lang="en-US" sz="1200" kern="1200" dirty="0" err="1" smtClean="0"/>
            <a:t>asosiy</a:t>
          </a:r>
          <a:r>
            <a:rPr lang="en-US" sz="1200" kern="1200" dirty="0" smtClean="0"/>
            <a:t> 2 tipi </a:t>
          </a:r>
          <a:r>
            <a:rPr lang="en-US" sz="1200" kern="1200" dirty="0" err="1" smtClean="0"/>
            <a:t>mavjud</a:t>
          </a:r>
          <a:r>
            <a:rPr lang="en-US" sz="1200" kern="1200" dirty="0" smtClean="0"/>
            <a:t>:</a:t>
          </a:r>
          <a:endParaRPr lang="ru-RU" sz="1200" kern="1200" dirty="0" smtClean="0"/>
        </a:p>
        <a:p>
          <a:pPr lvl="0" algn="l" defTabSz="533400">
            <a:lnSpc>
              <a:spcPct val="90000"/>
            </a:lnSpc>
            <a:spcBef>
              <a:spcPct val="0"/>
            </a:spcBef>
            <a:spcAft>
              <a:spcPct val="35000"/>
            </a:spcAft>
          </a:pPr>
          <a:r>
            <a:rPr lang="en-US" sz="1200" kern="1200" dirty="0" smtClean="0"/>
            <a:t>a) </a:t>
          </a:r>
          <a:r>
            <a:rPr lang="en-US" sz="1200" kern="1200" dirty="0" err="1" smtClean="0"/>
            <a:t>kublar</a:t>
          </a:r>
          <a:r>
            <a:rPr lang="en-US" sz="1200" kern="1200" dirty="0" smtClean="0"/>
            <a:t>, </a:t>
          </a:r>
          <a:r>
            <a:rPr lang="en-US" sz="1200" kern="1200" dirty="0" err="1" smtClean="0"/>
            <a:t>prizmalar</a:t>
          </a:r>
          <a:r>
            <a:rPr lang="en-US" sz="1200" kern="1200" dirty="0" smtClean="0"/>
            <a:t>, </a:t>
          </a:r>
          <a:r>
            <a:rPr lang="en-US" sz="1200" kern="1200" dirty="0" err="1" smtClean="0"/>
            <a:t>konuslar</a:t>
          </a:r>
          <a:r>
            <a:rPr lang="en-US" sz="1200" kern="1200" dirty="0" smtClean="0"/>
            <a:t>, </a:t>
          </a:r>
          <a:r>
            <a:rPr lang="en-US" sz="1200" kern="1200" dirty="0" err="1" smtClean="0"/>
            <a:t>piramida</a:t>
          </a:r>
          <a:r>
            <a:rPr lang="en-US" sz="1200" kern="1200" dirty="0" smtClean="0"/>
            <a:t>, </a:t>
          </a:r>
          <a:r>
            <a:rPr lang="en-US" sz="1200" kern="1200" dirty="0" err="1" smtClean="0"/>
            <a:t>selindrlar</a:t>
          </a:r>
          <a:r>
            <a:rPr lang="en-US" sz="1200" kern="1200" dirty="0" smtClean="0"/>
            <a:t>, </a:t>
          </a:r>
          <a:r>
            <a:rPr lang="en-US" sz="1200" kern="1200" dirty="0" err="1" smtClean="0"/>
            <a:t>plastinkalar</a:t>
          </a:r>
          <a:r>
            <a:rPr lang="en-US" sz="1200" kern="1200" dirty="0" smtClean="0"/>
            <a:t>, </a:t>
          </a:r>
          <a:r>
            <a:rPr lang="en-US" sz="1200" kern="1200" dirty="0" err="1" smtClean="0"/>
            <a:t>geometrik</a:t>
          </a:r>
          <a:r>
            <a:rPr lang="en-US" sz="1200" kern="1200" dirty="0" smtClean="0"/>
            <a:t> </a:t>
          </a:r>
          <a:r>
            <a:rPr lang="en-US" sz="1200" kern="1200" dirty="0" err="1" smtClean="0"/>
            <a:t>shakllar</a:t>
          </a:r>
          <a:r>
            <a:rPr lang="en-US" sz="1200" kern="1200" dirty="0" smtClean="0"/>
            <a:t> </a:t>
          </a:r>
          <a:r>
            <a:rPr lang="en-US" sz="1200" kern="1200" dirty="0" err="1" smtClean="0"/>
            <a:t>to‘plami</a:t>
          </a:r>
          <a:r>
            <a:rPr lang="en-US" sz="1200" kern="1200" dirty="0" smtClean="0"/>
            <a:t>.</a:t>
          </a:r>
          <a:endParaRPr lang="ru-RU" sz="1200" kern="1200" dirty="0" smtClean="0"/>
        </a:p>
        <a:p>
          <a:pPr lvl="0" algn="l" defTabSz="533400">
            <a:lnSpc>
              <a:spcPct val="90000"/>
            </a:lnSpc>
            <a:spcBef>
              <a:spcPct val="0"/>
            </a:spcBef>
            <a:spcAft>
              <a:spcPct val="35000"/>
            </a:spcAft>
          </a:pPr>
          <a:r>
            <a:rPr lang="en-US" sz="1200" kern="1200" dirty="0" smtClean="0"/>
            <a:t>b) </a:t>
          </a:r>
          <a:r>
            <a:rPr lang="en-US" sz="1200" kern="1200" dirty="0" err="1" smtClean="0"/>
            <a:t>turli</a:t>
          </a:r>
          <a:r>
            <a:rPr lang="en-US" sz="1200" kern="1200" dirty="0" smtClean="0"/>
            <a:t> </a:t>
          </a:r>
          <a:r>
            <a:rPr lang="en-US" sz="1200" kern="1200" dirty="0" err="1" smtClean="0"/>
            <a:t>blok</a:t>
          </a:r>
          <a:r>
            <a:rPr lang="en-US" sz="1200" kern="1200" dirty="0" smtClean="0"/>
            <a:t> - </a:t>
          </a:r>
          <a:r>
            <a:rPr lang="en-US" sz="1200" kern="1200" dirty="0" err="1" smtClean="0"/>
            <a:t>devor</a:t>
          </a:r>
          <a:r>
            <a:rPr lang="en-US" sz="1200" kern="1200" dirty="0" smtClean="0"/>
            <a:t>, </a:t>
          </a:r>
          <a:r>
            <a:rPr lang="en-US" sz="1200" kern="1200" dirty="0" err="1" smtClean="0"/>
            <a:t>froniton</a:t>
          </a:r>
          <a:r>
            <a:rPr lang="en-US" sz="1200" kern="1200" dirty="0" smtClean="0"/>
            <a:t>, </a:t>
          </a:r>
          <a:r>
            <a:rPr lang="en-US" sz="1200" kern="1200" dirty="0" err="1" smtClean="0"/>
            <a:t>kolonka</a:t>
          </a:r>
          <a:r>
            <a:rPr lang="en-US" sz="1200" kern="1200" dirty="0" smtClean="0"/>
            <a:t>, tom, ark </a:t>
          </a:r>
          <a:r>
            <a:rPr lang="en-US" sz="1200" kern="1200" dirty="0" err="1" smtClean="0"/>
            <a:t>va</a:t>
          </a:r>
          <a:r>
            <a:rPr lang="en-US" sz="1200" kern="1200" dirty="0" smtClean="0"/>
            <a:t> </a:t>
          </a:r>
          <a:r>
            <a:rPr lang="en-US" sz="1200" kern="1200" dirty="0" err="1" smtClean="0"/>
            <a:t>boshqa</a:t>
          </a:r>
          <a:r>
            <a:rPr lang="en-US" sz="1200" kern="1200" dirty="0" smtClean="0"/>
            <a:t> </a:t>
          </a:r>
          <a:r>
            <a:rPr lang="en-US" sz="1200" kern="1200" dirty="0" err="1" smtClean="0"/>
            <a:t>arxitektura</a:t>
          </a:r>
          <a:r>
            <a:rPr lang="en-US" sz="1200" kern="1200" dirty="0" smtClean="0"/>
            <a:t> </a:t>
          </a:r>
          <a:r>
            <a:rPr lang="en-US" sz="1200" kern="1200" dirty="0" err="1" smtClean="0"/>
            <a:t>va</a:t>
          </a:r>
          <a:r>
            <a:rPr lang="en-US" sz="1200" kern="1200" dirty="0" smtClean="0"/>
            <a:t> </a:t>
          </a:r>
          <a:r>
            <a:rPr lang="en-US" sz="1200" kern="1200" dirty="0" err="1" smtClean="0"/>
            <a:t>qurilish</a:t>
          </a:r>
          <a:r>
            <a:rPr lang="en-US" sz="1200" kern="1200" dirty="0" smtClean="0"/>
            <a:t> </a:t>
          </a:r>
          <a:r>
            <a:rPr lang="en-US" sz="1200" kern="1200" dirty="0" err="1" smtClean="0"/>
            <a:t>materiallaridir</a:t>
          </a:r>
          <a:r>
            <a:rPr lang="en-US" sz="1200" kern="1200" dirty="0" smtClean="0"/>
            <a:t>. </a:t>
          </a:r>
          <a:r>
            <a:rPr lang="en-US" sz="1200" kern="1200" dirty="0" err="1" smtClean="0"/>
            <a:t>Mayda</a:t>
          </a:r>
          <a:r>
            <a:rPr lang="en-US" sz="1200" kern="1200" dirty="0" smtClean="0"/>
            <a:t> (</a:t>
          </a:r>
          <a:r>
            <a:rPr lang="en-US" sz="1200" kern="1200" dirty="0" err="1" smtClean="0"/>
            <a:t>stol</a:t>
          </a:r>
          <a:r>
            <a:rPr lang="en-US" sz="1200" kern="1200" dirty="0" smtClean="0"/>
            <a:t> </a:t>
          </a:r>
          <a:r>
            <a:rPr lang="en-US" sz="1200" kern="1200" dirty="0" err="1" smtClean="0"/>
            <a:t>o‘yinlari</a:t>
          </a:r>
          <a:r>
            <a:rPr lang="en-US" sz="1200" kern="1200" dirty="0" smtClean="0"/>
            <a:t> </a:t>
          </a:r>
          <a:r>
            <a:rPr lang="en-US" sz="1200" kern="1200" dirty="0" err="1" smtClean="0"/>
            <a:t>uchun</a:t>
          </a:r>
          <a:r>
            <a:rPr lang="en-US" sz="1200" kern="1200" dirty="0" smtClean="0"/>
            <a:t>) </a:t>
          </a:r>
          <a:r>
            <a:rPr lang="en-US" sz="1200" kern="1200" dirty="0" err="1" smtClean="0"/>
            <a:t>va</a:t>
          </a:r>
          <a:r>
            <a:rPr lang="en-US" sz="1200" kern="1200" dirty="0" smtClean="0"/>
            <a:t> </a:t>
          </a:r>
          <a:r>
            <a:rPr lang="en-US" sz="1200" kern="1200" dirty="0" err="1" smtClean="0"/>
            <a:t>yirik</a:t>
          </a:r>
          <a:r>
            <a:rPr lang="en-US" sz="1200" kern="1200" dirty="0" smtClean="0"/>
            <a:t> (</a:t>
          </a:r>
          <a:r>
            <a:rPr lang="en-US" sz="1200" kern="1200" dirty="0" err="1" smtClean="0"/>
            <a:t>polda</a:t>
          </a:r>
          <a:r>
            <a:rPr lang="en-US" sz="1200" kern="1200" dirty="0" smtClean="0"/>
            <a:t> </a:t>
          </a:r>
          <a:r>
            <a:rPr lang="en-US" sz="1200" kern="1200" dirty="0" err="1" smtClean="0"/>
            <a:t>va</a:t>
          </a:r>
          <a:r>
            <a:rPr lang="en-US" sz="1200" kern="1200" dirty="0" smtClean="0"/>
            <a:t> </a:t>
          </a:r>
          <a:r>
            <a:rPr lang="en-US" sz="1200" kern="1200" dirty="0" err="1" smtClean="0"/>
            <a:t>maydonchada</a:t>
          </a:r>
          <a:r>
            <a:rPr lang="en-US" sz="1200" kern="1200" dirty="0" smtClean="0"/>
            <a:t>) </a:t>
          </a:r>
          <a:r>
            <a:rPr lang="en-US" sz="1200" kern="1200" dirty="0" err="1" smtClean="0"/>
            <a:t>o‘ynashga</a:t>
          </a:r>
          <a:r>
            <a:rPr lang="en-US" sz="1200" kern="1200" dirty="0" smtClean="0"/>
            <a:t> </a:t>
          </a:r>
          <a:r>
            <a:rPr lang="en-US" sz="1200" kern="1200" dirty="0" err="1" smtClean="0"/>
            <a:t>mo‘ljallangan</a:t>
          </a:r>
          <a:r>
            <a:rPr lang="en-US" sz="1200" kern="1200" dirty="0" smtClean="0"/>
            <a:t>. Bu </a:t>
          </a:r>
          <a:r>
            <a:rPr lang="en-US" sz="1200" kern="1200" dirty="0" err="1" smtClean="0"/>
            <a:t>qurilish</a:t>
          </a:r>
          <a:r>
            <a:rPr lang="en-US" sz="1200" kern="1200" dirty="0" smtClean="0"/>
            <a:t> </a:t>
          </a:r>
          <a:r>
            <a:rPr lang="en-US" sz="1200" kern="1200" dirty="0" err="1" smtClean="0"/>
            <a:t>materiallarining</a:t>
          </a:r>
          <a:r>
            <a:rPr lang="en-US" sz="1200" kern="1200" dirty="0" smtClean="0"/>
            <a:t> </a:t>
          </a:r>
          <a:r>
            <a:rPr lang="en-US" sz="1200" kern="1200" dirty="0" err="1" smtClean="0"/>
            <a:t>rangi</a:t>
          </a:r>
          <a:r>
            <a:rPr lang="en-US" sz="1200" kern="1200" dirty="0" smtClean="0"/>
            <a:t> rang-</a:t>
          </a:r>
          <a:r>
            <a:rPr lang="en-US" sz="1200" kern="1200" dirty="0" err="1" smtClean="0"/>
            <a:t>barang</a:t>
          </a:r>
          <a:r>
            <a:rPr lang="en-US" sz="1200" kern="1200" dirty="0" smtClean="0"/>
            <a:t> </a:t>
          </a:r>
          <a:r>
            <a:rPr lang="en-US" sz="1200" kern="1200" dirty="0" err="1" smtClean="0"/>
            <a:t>bo‘lishi</a:t>
          </a:r>
          <a:r>
            <a:rPr lang="en-US" sz="1200" kern="1200" dirty="0" smtClean="0"/>
            <a:t> </a:t>
          </a:r>
          <a:r>
            <a:rPr lang="en-US" sz="1200" kern="1200" dirty="0" err="1" smtClean="0"/>
            <a:t>mumkin</a:t>
          </a:r>
          <a:r>
            <a:rPr lang="en-US" sz="1200" kern="1200" dirty="0" smtClean="0"/>
            <a:t>.</a:t>
          </a:r>
          <a:endParaRPr lang="ru-RU" sz="1200" kern="1200" dirty="0"/>
        </a:p>
      </dsp:txBody>
      <dsp:txXfrm>
        <a:off x="920044" y="2592290"/>
        <a:ext cx="7587690" cy="1672641"/>
      </dsp:txXfrm>
    </dsp:sp>
    <dsp:sp modelId="{1022213E-B5C1-4FC2-AB2B-FF0BEFCE270A}">
      <dsp:nvSpPr>
        <dsp:cNvPr id="0" name=""/>
        <dsp:cNvSpPr/>
      </dsp:nvSpPr>
      <dsp:spPr>
        <a:xfrm>
          <a:off x="492345" y="2895483"/>
          <a:ext cx="1066229" cy="106622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E0E4EC86-6162-40DC-B478-F22CF303CF8C}">
      <dsp:nvSpPr>
        <dsp:cNvPr id="0" name=""/>
        <dsp:cNvSpPr/>
      </dsp:nvSpPr>
      <dsp:spPr>
        <a:xfrm>
          <a:off x="446360" y="4392490"/>
          <a:ext cx="8090701" cy="950002"/>
        </a:xfrm>
        <a:prstGeom prst="rect">
          <a:avLst/>
        </a:prstGeom>
        <a:solidFill>
          <a:schemeClr val="accent5">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77056" tIns="35560" rIns="35560" bIns="35560" numCol="1" spcCol="1270" anchor="ctr" anchorCtr="0">
          <a:noAutofit/>
        </a:bodyPr>
        <a:lstStyle/>
        <a:p>
          <a:pPr lvl="0" algn="l" defTabSz="622300">
            <a:lnSpc>
              <a:spcPct val="90000"/>
            </a:lnSpc>
            <a:spcBef>
              <a:spcPct val="0"/>
            </a:spcBef>
            <a:spcAft>
              <a:spcPct val="35000"/>
            </a:spcAft>
          </a:pPr>
          <a:r>
            <a:rPr lang="uz-Cyrl-UZ" sz="1400" b="1" kern="1200" dirty="0" smtClean="0"/>
            <a:t>Didaktik o`yinchoqlarning</a:t>
          </a:r>
          <a:r>
            <a:rPr lang="uz-Cyrl-UZ" sz="1400" kern="1200" dirty="0" smtClean="0"/>
            <a:t> asosini xal</a:t>
          </a:r>
          <a:r>
            <a:rPr lang="en-US" sz="1400" kern="1200" dirty="0" smtClean="0"/>
            <a:t>q </a:t>
          </a:r>
          <a:r>
            <a:rPr lang="uz-Cyrl-UZ" sz="1400" kern="1200" dirty="0" smtClean="0"/>
            <a:t>o`yinchoqlari tashkil </a:t>
          </a:r>
          <a:r>
            <a:rPr lang="en-US" sz="1400" kern="1200" dirty="0" smtClean="0"/>
            <a:t>q</a:t>
          </a:r>
          <a:r>
            <a:rPr lang="uz-Cyrl-UZ" sz="1400" kern="1200" dirty="0" smtClean="0"/>
            <a:t>iladi. Ular o‘yin vazifasini bajarishda bola o‘z-o‘zini nazorat qilishni ta’minlaydi. Xilma xil mozaykalar sensor </a:t>
          </a:r>
          <a:r>
            <a:rPr lang="en-US" sz="1400" kern="1200" dirty="0" smtClean="0"/>
            <a:t>q</a:t>
          </a:r>
          <a:r>
            <a:rPr lang="uz-Cyrl-UZ" sz="1400" kern="1200" dirty="0" smtClean="0"/>
            <a:t>obiliyatlarini rivojlantiruvchi didaktik o`yinchoqlarga mansubdir. Ulardagi o‘yin vazifasi na</a:t>
          </a:r>
          <a:r>
            <a:rPr lang="en-US" sz="1400" kern="1200" dirty="0" smtClean="0"/>
            <a:t>q</a:t>
          </a:r>
          <a:r>
            <a:rPr lang="uz-Cyrl-UZ" sz="1400" kern="1200" dirty="0" smtClean="0"/>
            <a:t>shlar, rasmlarni tanlash va joylashtirishdan iborat.</a:t>
          </a:r>
          <a:endParaRPr lang="ru-RU" sz="1400" kern="1200" dirty="0"/>
        </a:p>
      </dsp:txBody>
      <dsp:txXfrm>
        <a:off x="446360" y="4392490"/>
        <a:ext cx="8090701" cy="950002"/>
      </dsp:txXfrm>
    </dsp:sp>
    <dsp:sp modelId="{FFBCD130-ACF1-4287-9483-09BFB05A5423}">
      <dsp:nvSpPr>
        <dsp:cNvPr id="0" name=""/>
        <dsp:cNvSpPr/>
      </dsp:nvSpPr>
      <dsp:spPr>
        <a:xfrm>
          <a:off x="25679" y="4334368"/>
          <a:ext cx="1066229" cy="106622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3476EB-00BF-4C95-8ACC-62428C602154}">
      <dsp:nvSpPr>
        <dsp:cNvPr id="0" name=""/>
        <dsp:cNvSpPr/>
      </dsp:nvSpPr>
      <dsp:spPr>
        <a:xfrm>
          <a:off x="-7247100" y="-1107698"/>
          <a:ext cx="8624108" cy="8624108"/>
        </a:xfrm>
        <a:prstGeom prst="blockArc">
          <a:avLst>
            <a:gd name="adj1" fmla="val 18900000"/>
            <a:gd name="adj2" fmla="val 2700000"/>
            <a:gd name="adj3" fmla="val 250"/>
          </a:avLst>
        </a:prstGeom>
        <a:noFill/>
        <a:ln w="25400"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BA8F367D-FD9C-41B2-9C39-DCEB65D5EE83}">
      <dsp:nvSpPr>
        <dsp:cNvPr id="0" name=""/>
        <dsp:cNvSpPr/>
      </dsp:nvSpPr>
      <dsp:spPr>
        <a:xfrm>
          <a:off x="720405" y="492701"/>
          <a:ext cx="7828335" cy="985916"/>
        </a:xfrm>
        <a:prstGeom prst="rect">
          <a:avLst/>
        </a:prstGeom>
        <a:solidFill>
          <a:schemeClr val="accent2">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82571" tIns="35560" rIns="35560" bIns="35560" numCol="1" spcCol="1270" anchor="ctr" anchorCtr="0">
          <a:noAutofit/>
        </a:bodyPr>
        <a:lstStyle/>
        <a:p>
          <a:pPr lvl="0" algn="l" defTabSz="622300">
            <a:lnSpc>
              <a:spcPct val="90000"/>
            </a:lnSpc>
            <a:spcBef>
              <a:spcPct val="0"/>
            </a:spcBef>
            <a:spcAft>
              <a:spcPct val="35000"/>
            </a:spcAft>
          </a:pPr>
          <a:r>
            <a:rPr lang="uz-Cyrl-UZ" sz="1400" b="1" kern="1200" dirty="0" smtClean="0"/>
            <a:t>Harakatli o‘yinlarga </a:t>
          </a:r>
          <a:r>
            <a:rPr lang="uz-Cyrl-UZ" sz="1400" kern="1200" dirty="0" smtClean="0"/>
            <a:t>mo‘ljallangan o`yinchoqlar; suv, qum bilan o‘ynaladigan o`yinchoqlar, koptoklar, arg‘amchilar, chambaraklar, kegli va boshqalar. Ularning asosiy vazifasi bolalarning jismoniy jihatdan tarbiyalashni ta’minlaydi</a:t>
          </a:r>
          <a:endParaRPr lang="ru-RU" sz="1400" kern="1200" dirty="0"/>
        </a:p>
      </dsp:txBody>
      <dsp:txXfrm>
        <a:off x="720405" y="492701"/>
        <a:ext cx="7828335" cy="985916"/>
      </dsp:txXfrm>
    </dsp:sp>
    <dsp:sp modelId="{69ED86D3-81BA-4FCA-8E98-59B74910E404}">
      <dsp:nvSpPr>
        <dsp:cNvPr id="0" name=""/>
        <dsp:cNvSpPr/>
      </dsp:nvSpPr>
      <dsp:spPr>
        <a:xfrm>
          <a:off x="104208" y="369462"/>
          <a:ext cx="1232395" cy="1232395"/>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144923A6-CA4E-422F-94F7-5CB243319300}">
      <dsp:nvSpPr>
        <dsp:cNvPr id="0" name=""/>
        <dsp:cNvSpPr/>
      </dsp:nvSpPr>
      <dsp:spPr>
        <a:xfrm>
          <a:off x="1285654" y="1971832"/>
          <a:ext cx="7263086" cy="985916"/>
        </a:xfrm>
        <a:prstGeom prst="rect">
          <a:avLst/>
        </a:prstGeom>
        <a:solidFill>
          <a:schemeClr val="accent3">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82571" tIns="35560" rIns="35560" bIns="35560" numCol="1" spcCol="1270" anchor="ctr" anchorCtr="0">
          <a:noAutofit/>
        </a:bodyPr>
        <a:lstStyle/>
        <a:p>
          <a:pPr lvl="0" algn="l" defTabSz="622300">
            <a:lnSpc>
              <a:spcPct val="90000"/>
            </a:lnSpc>
            <a:spcBef>
              <a:spcPct val="0"/>
            </a:spcBef>
            <a:spcAft>
              <a:spcPct val="35000"/>
            </a:spcAft>
          </a:pPr>
          <a:r>
            <a:rPr lang="uz-Cyrl-UZ" sz="1400" b="1" kern="1200" dirty="0" smtClean="0"/>
            <a:t>Musiqali va teatrlashtirilgan o`yinchoqlar</a:t>
          </a:r>
          <a:r>
            <a:rPr lang="uz-Cyrl-UZ" sz="1400" kern="1200" dirty="0" smtClean="0"/>
            <a:t> bolalarning musiqaviy ohang va ritmni eshita olish qobiliyatini o‘stirishga yordam beradi. Katta yoshdagi bolalar ertaklarni sahnalashtiradilar</a:t>
          </a:r>
          <a:endParaRPr lang="ru-RU" sz="1400" kern="1200" dirty="0"/>
        </a:p>
      </dsp:txBody>
      <dsp:txXfrm>
        <a:off x="1285654" y="1971832"/>
        <a:ext cx="7263086" cy="985916"/>
      </dsp:txXfrm>
    </dsp:sp>
    <dsp:sp modelId="{F3675946-3A2E-4E70-898E-BD905BEDDACD}">
      <dsp:nvSpPr>
        <dsp:cNvPr id="0" name=""/>
        <dsp:cNvSpPr/>
      </dsp:nvSpPr>
      <dsp:spPr>
        <a:xfrm>
          <a:off x="669456" y="1848592"/>
          <a:ext cx="1232395" cy="1232395"/>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11F30C16-6356-46A2-B353-754EF6BD4248}">
      <dsp:nvSpPr>
        <dsp:cNvPr id="0" name=""/>
        <dsp:cNvSpPr/>
      </dsp:nvSpPr>
      <dsp:spPr>
        <a:xfrm>
          <a:off x="1285654" y="3450963"/>
          <a:ext cx="7263086" cy="985916"/>
        </a:xfrm>
        <a:prstGeom prst="rect">
          <a:avLst/>
        </a:prstGeom>
        <a:solidFill>
          <a:schemeClr val="accent4">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82571" tIns="35560" rIns="35560" bIns="35560" numCol="1" spcCol="1270" anchor="ctr" anchorCtr="0">
          <a:noAutofit/>
        </a:bodyPr>
        <a:lstStyle/>
        <a:p>
          <a:pPr lvl="0" algn="l" defTabSz="622300">
            <a:lnSpc>
              <a:spcPct val="90000"/>
            </a:lnSpc>
            <a:spcBef>
              <a:spcPct val="0"/>
            </a:spcBef>
            <a:spcAft>
              <a:spcPct val="35000"/>
            </a:spcAft>
          </a:pPr>
          <a:r>
            <a:rPr lang="uz-Cyrl-UZ" sz="1400" b="1" kern="1200" dirty="0" smtClean="0"/>
            <a:t>O`yinchoq - ovutmacholar</a:t>
          </a:r>
          <a:r>
            <a:rPr lang="uz-Cyrl-UZ" sz="1400" kern="1200" dirty="0" smtClean="0"/>
            <a:t> - harakatchan, ko‘pincha ovoz chiqaradigan bo‘ladi. Ular bolalarni o‘zlarining ajoyib xatti-harakatlari bilan quvontiradilar, syujetlari esa vaqtichog‘lik bag‘ishlaydi</a:t>
          </a:r>
          <a:endParaRPr lang="ru-RU" sz="1400" kern="1200" dirty="0"/>
        </a:p>
      </dsp:txBody>
      <dsp:txXfrm>
        <a:off x="1285654" y="3450963"/>
        <a:ext cx="7263086" cy="985916"/>
      </dsp:txXfrm>
    </dsp:sp>
    <dsp:sp modelId="{4FC4F0B8-623E-4D2A-B8E4-F958F136D36D}">
      <dsp:nvSpPr>
        <dsp:cNvPr id="0" name=""/>
        <dsp:cNvSpPr/>
      </dsp:nvSpPr>
      <dsp:spPr>
        <a:xfrm>
          <a:off x="669456" y="3327723"/>
          <a:ext cx="1232395" cy="1232395"/>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D0987D8-6D85-4888-82CE-0BC93B4D57F8}">
      <dsp:nvSpPr>
        <dsp:cNvPr id="0" name=""/>
        <dsp:cNvSpPr/>
      </dsp:nvSpPr>
      <dsp:spPr>
        <a:xfrm>
          <a:off x="720405" y="4930093"/>
          <a:ext cx="7828335" cy="985916"/>
        </a:xfrm>
        <a:prstGeom prst="rect">
          <a:avLst/>
        </a:prstGeom>
        <a:solidFill>
          <a:schemeClr val="accent5">
            <a:hueOff val="0"/>
            <a:satOff val="0"/>
            <a:lumOff val="0"/>
            <a:alphaOff val="0"/>
          </a:schemeClr>
        </a:solidFill>
        <a:ln>
          <a:noFill/>
        </a:ln>
        <a:effectLst>
          <a:outerShdw blurRad="50800" dist="20000" dir="5400000" rotWithShape="0">
            <a:srgbClr val="000000">
              <a:alpha val="42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82571" tIns="35560" rIns="35560" bIns="35560" numCol="1" spcCol="1270" anchor="ctr" anchorCtr="0">
          <a:noAutofit/>
        </a:bodyPr>
        <a:lstStyle/>
        <a:p>
          <a:pPr lvl="0" algn="l" defTabSz="622300">
            <a:lnSpc>
              <a:spcPct val="90000"/>
            </a:lnSpc>
            <a:spcBef>
              <a:spcPct val="0"/>
            </a:spcBef>
            <a:spcAft>
              <a:spcPct val="35000"/>
            </a:spcAft>
          </a:pPr>
          <a:r>
            <a:rPr lang="uz-Cyrl-UZ" sz="1400" b="1" kern="1200" dirty="0" smtClean="0"/>
            <a:t>Qo‘lbola o`yinchoqlarni</a:t>
          </a:r>
          <a:r>
            <a:rPr lang="uz-Cyrl-UZ" sz="1400" kern="1200" dirty="0" smtClean="0"/>
            <a:t> kattalar bolalar bilan birgalikda tayyorldaydilar va turli ertak, hikoyalarni sahnalashtiriladi. </a:t>
          </a:r>
          <a:r>
            <a:rPr lang="en-US" sz="1400" kern="1200" dirty="0" err="1" smtClean="0"/>
            <a:t>O`yinchoq</a:t>
          </a:r>
          <a:r>
            <a:rPr lang="uz-Cyrl-UZ" sz="1400" kern="1200" dirty="0" smtClean="0"/>
            <a:t>larni tayyorlanadigan materiali bo‘yicha tayyorlash: hunarmandchilik, </a:t>
          </a:r>
          <a:r>
            <a:rPr lang="en-US" sz="1400" kern="1200" dirty="0" smtClean="0"/>
            <a:t>q</a:t>
          </a:r>
          <a:r>
            <a:rPr lang="uz-Cyrl-UZ" sz="1400" kern="1200" dirty="0" smtClean="0"/>
            <a:t>o‘lbola, fabrika usullari bor</a:t>
          </a:r>
          <a:endParaRPr lang="ru-RU" sz="1400" kern="1200" dirty="0"/>
        </a:p>
      </dsp:txBody>
      <dsp:txXfrm>
        <a:off x="720405" y="4930093"/>
        <a:ext cx="7828335" cy="985916"/>
      </dsp:txXfrm>
    </dsp:sp>
    <dsp:sp modelId="{06F12379-241E-4FB1-A66A-A7DD3F8DFB42}">
      <dsp:nvSpPr>
        <dsp:cNvPr id="0" name=""/>
        <dsp:cNvSpPr/>
      </dsp:nvSpPr>
      <dsp:spPr>
        <a:xfrm>
          <a:off x="104208" y="4806854"/>
          <a:ext cx="1232395" cy="1232395"/>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0565F34E-97E8-43EF-8819-933BFDB0FE88}" type="datetimeFigureOut">
              <a:rPr lang="ru-RU" smtClean="0"/>
              <a:t>18.04.2019</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E0B63026-06E0-49B3-9325-F303E17078E3}"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0565F34E-97E8-43EF-8819-933BFDB0FE88}" type="datetimeFigureOut">
              <a:rPr lang="ru-RU" smtClean="0"/>
              <a:t>18.04.2019</a:t>
            </a:fld>
            <a:endParaRPr lang="ru-RU"/>
          </a:p>
        </p:txBody>
      </p:sp>
      <p:sp>
        <p:nvSpPr>
          <p:cNvPr id="9" name="Номер слайда 8"/>
          <p:cNvSpPr>
            <a:spLocks noGrp="1"/>
          </p:cNvSpPr>
          <p:nvPr>
            <p:ph type="sldNum" sz="quarter" idx="15"/>
          </p:nvPr>
        </p:nvSpPr>
        <p:spPr/>
        <p:txBody>
          <a:bodyPr rtlCol="0"/>
          <a:lstStyle/>
          <a:p>
            <a:fld id="{E0B63026-06E0-49B3-9325-F303E17078E3}" type="slidenum">
              <a:rPr lang="ru-RU" smtClean="0"/>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0565F34E-97E8-43EF-8819-933BFDB0FE88}" type="datetimeFigureOut">
              <a:rPr lang="ru-RU" smtClean="0"/>
              <a:t>18.04.2019</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E0B63026-06E0-49B3-9325-F303E17078E3}"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0565F34E-97E8-43EF-8819-933BFDB0FE88}" type="datetimeFigureOut">
              <a:rPr lang="ru-RU" smtClean="0"/>
              <a:t>18.04.2019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0B63026-06E0-49B3-9325-F303E17078E3}" type="slidenum">
              <a:rPr lang="ru-RU" smtClean="0"/>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0565F34E-97E8-43EF-8819-933BFDB0FE88}" type="datetimeFigureOut">
              <a:rPr lang="ru-RU" smtClean="0"/>
              <a:t>18.04.2019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0B63026-06E0-49B3-9325-F303E17078E3}" type="slidenum">
              <a:rPr lang="ru-RU" smtClean="0"/>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0565F34E-97E8-43EF-8819-933BFDB0FE88}" type="datetimeFigureOut">
              <a:rPr lang="ru-RU" smtClean="0"/>
              <a:t>18.04.2019</a:t>
            </a:fld>
            <a:endParaRPr lang="ru-RU"/>
          </a:p>
        </p:txBody>
      </p:sp>
      <p:sp>
        <p:nvSpPr>
          <p:cNvPr id="7" name="Номер слайда 6"/>
          <p:cNvSpPr>
            <a:spLocks noGrp="1"/>
          </p:cNvSpPr>
          <p:nvPr>
            <p:ph type="sldNum" sz="quarter" idx="11"/>
          </p:nvPr>
        </p:nvSpPr>
        <p:spPr/>
        <p:txBody>
          <a:bodyPr rtlCol="0"/>
          <a:lstStyle/>
          <a:p>
            <a:fld id="{E0B63026-06E0-49B3-9325-F303E17078E3}" type="slidenum">
              <a:rPr lang="ru-RU" smtClean="0"/>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565F34E-97E8-43EF-8819-933BFDB0FE88}" type="datetimeFigureOut">
              <a:rPr lang="ru-RU" smtClean="0"/>
              <a:t>18.04.2019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0B63026-06E0-49B3-9325-F303E17078E3}"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0565F34E-97E8-43EF-8819-933BFDB0FE88}" type="datetimeFigureOut">
              <a:rPr lang="ru-RU" smtClean="0"/>
              <a:t>18.04.2019</a:t>
            </a:fld>
            <a:endParaRPr lang="ru-RU"/>
          </a:p>
        </p:txBody>
      </p:sp>
      <p:sp>
        <p:nvSpPr>
          <p:cNvPr id="22" name="Номер слайда 21"/>
          <p:cNvSpPr>
            <a:spLocks noGrp="1"/>
          </p:cNvSpPr>
          <p:nvPr>
            <p:ph type="sldNum" sz="quarter" idx="15"/>
          </p:nvPr>
        </p:nvSpPr>
        <p:spPr/>
        <p:txBody>
          <a:bodyPr rtlCol="0"/>
          <a:lstStyle/>
          <a:p>
            <a:fld id="{E0B63026-06E0-49B3-9325-F303E17078E3}" type="slidenum">
              <a:rPr lang="ru-RU" smtClean="0"/>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0565F34E-97E8-43EF-8819-933BFDB0FE88}" type="datetimeFigureOut">
              <a:rPr lang="ru-RU" smtClean="0"/>
              <a:t>18.04.2019</a:t>
            </a:fld>
            <a:endParaRPr lang="ru-RU"/>
          </a:p>
        </p:txBody>
      </p:sp>
      <p:sp>
        <p:nvSpPr>
          <p:cNvPr id="18" name="Номер слайда 17"/>
          <p:cNvSpPr>
            <a:spLocks noGrp="1"/>
          </p:cNvSpPr>
          <p:nvPr>
            <p:ph type="sldNum" sz="quarter" idx="11"/>
          </p:nvPr>
        </p:nvSpPr>
        <p:spPr/>
        <p:txBody>
          <a:bodyPr rtlCol="0"/>
          <a:lstStyle/>
          <a:p>
            <a:fld id="{E0B63026-06E0-49B3-9325-F303E17078E3}" type="slidenum">
              <a:rPr lang="ru-RU" smtClean="0"/>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565F34E-97E8-43EF-8819-933BFDB0FE88}" type="datetimeFigureOut">
              <a:rPr lang="ru-RU" smtClean="0"/>
              <a:t>18.04.2019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0B63026-06E0-49B3-9325-F303E17078E3}"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565F34E-97E8-43EF-8819-933BFDB0FE88}" type="datetimeFigureOut">
              <a:rPr lang="ru-RU" smtClean="0"/>
              <a:t>18.04.2019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0B63026-06E0-49B3-9325-F303E17078E3}"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0565F34E-97E8-43EF-8819-933BFDB0FE88}" type="datetimeFigureOut">
              <a:rPr lang="ru-RU" smtClean="0"/>
              <a:t>18.04.2019</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E0B63026-06E0-49B3-9325-F303E17078E3}"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gif"/></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10" Type="http://schemas.openxmlformats.org/officeDocument/2006/relationships/image" Target="../media/image29.jpeg"/><Relationship Id="rId4" Type="http://schemas.openxmlformats.org/officeDocument/2006/relationships/image" Target="../media/image23.jpeg"/><Relationship Id="rId9"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1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jpeg"/></Relationships>
</file>

<file path=ppt/slides/_rels/slide1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microsoft.com/office/2007/relationships/diagramDrawing" Target="../diagrams/drawing5.xml"/><Relationship Id="rId13" Type="http://schemas.microsoft.com/office/2007/relationships/diagramDrawing" Target="../diagrams/drawing6.xml"/><Relationship Id="rId3" Type="http://schemas.openxmlformats.org/officeDocument/2006/relationships/image" Target="../media/image58.jpeg"/><Relationship Id="rId7" Type="http://schemas.openxmlformats.org/officeDocument/2006/relationships/diagramColors" Target="../diagrams/colors5.xml"/><Relationship Id="rId12" Type="http://schemas.openxmlformats.org/officeDocument/2006/relationships/diagramColors" Target="../diagrams/colors6.xml"/><Relationship Id="rId2"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diagramQuickStyle" Target="../diagrams/quickStyle5.xml"/><Relationship Id="rId11" Type="http://schemas.openxmlformats.org/officeDocument/2006/relationships/diagramQuickStyle" Target="../diagrams/quickStyle6.xml"/><Relationship Id="rId5" Type="http://schemas.openxmlformats.org/officeDocument/2006/relationships/diagramLayout" Target="../diagrams/layout5.xml"/><Relationship Id="rId10" Type="http://schemas.openxmlformats.org/officeDocument/2006/relationships/diagramLayout" Target="../diagrams/layout6.xml"/><Relationship Id="rId4" Type="http://schemas.openxmlformats.org/officeDocument/2006/relationships/diagramData" Target="../diagrams/data5.xml"/><Relationship Id="rId9" Type="http://schemas.openxmlformats.org/officeDocument/2006/relationships/diagramData" Target="../diagrams/data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143108" y="357166"/>
            <a:ext cx="6172200" cy="1894362"/>
          </a:xfrm>
        </p:spPr>
        <p:txBody>
          <a:bodyPr/>
          <a:lstStyle/>
          <a:p>
            <a:pPr algn="ctr"/>
            <a:r>
              <a:rPr lang="en-US" dirty="0" err="1" smtClean="0">
                <a:latin typeface="Times New Roman" pitchFamily="18" charset="0"/>
                <a:cs typeface="Times New Roman" pitchFamily="18" charset="0"/>
              </a:rPr>
              <a:t>Qo‘g‘irchoq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teatrining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paydo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tarixiy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ildizlari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tarbiyaviy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ahamiyati</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286000" y="5214950"/>
            <a:ext cx="6172200" cy="1159972"/>
          </a:xfrm>
        </p:spPr>
        <p:txBody>
          <a:bodyPr/>
          <a:lstStyle/>
          <a:p>
            <a:pPr algn="r"/>
            <a:r>
              <a:rPr lang="en-US" dirty="0" err="1" smtClean="0"/>
              <a:t>Musiqa</a:t>
            </a:r>
            <a:r>
              <a:rPr lang="en-US" dirty="0" smtClean="0"/>
              <a:t> </a:t>
            </a:r>
            <a:r>
              <a:rPr lang="en-US" dirty="0" err="1" smtClean="0"/>
              <a:t>ta`limi</a:t>
            </a:r>
            <a:r>
              <a:rPr lang="en-US" dirty="0" smtClean="0"/>
              <a:t> </a:t>
            </a:r>
            <a:r>
              <a:rPr lang="en-US" dirty="0" err="1" smtClean="0"/>
              <a:t>kafedrasi</a:t>
            </a:r>
            <a:endParaRPr lang="en-US" dirty="0" smtClean="0"/>
          </a:p>
          <a:p>
            <a:pPr algn="r"/>
            <a:r>
              <a:rPr lang="en-US" dirty="0" err="1" smtClean="0"/>
              <a:t>o`qituvchisi</a:t>
            </a:r>
            <a:r>
              <a:rPr lang="en-US" dirty="0" smtClean="0"/>
              <a:t>: </a:t>
            </a:r>
            <a:r>
              <a:rPr lang="en-US" dirty="0" err="1" smtClean="0"/>
              <a:t>D.Raimova</a:t>
            </a:r>
            <a:endParaRPr lang="ru-RU" dirty="0"/>
          </a:p>
        </p:txBody>
      </p:sp>
      <p:pic>
        <p:nvPicPr>
          <p:cNvPr id="4" name="Рисунок 3" descr="Описание: http://www.generation.uz/userfiles/skazki.jpg"/>
          <p:cNvPicPr/>
          <p:nvPr/>
        </p:nvPicPr>
        <p:blipFill>
          <a:blip r:embed="rId2"/>
          <a:srcRect/>
          <a:stretch>
            <a:fillRect/>
          </a:stretch>
        </p:blipFill>
        <p:spPr bwMode="auto">
          <a:xfrm>
            <a:off x="2500298" y="2214554"/>
            <a:ext cx="5429288" cy="2928958"/>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348" y="642918"/>
            <a:ext cx="7281890" cy="439718"/>
          </a:xfrm>
        </p:spPr>
        <p:txBody>
          <a:bodyPr>
            <a:noAutofit/>
          </a:bodyPr>
          <a:lstStyle/>
          <a:p>
            <a:pPr algn="ctr"/>
            <a:r>
              <a:rPr lang="en-US" sz="3600" b="1" i="1" dirty="0" err="1" smtClean="0">
                <a:solidFill>
                  <a:schemeClr val="accent2">
                    <a:lumMod val="75000"/>
                  </a:schemeClr>
                </a:solidFill>
                <a:effectLst>
                  <a:outerShdw blurRad="38100" dist="38100" dir="2700000" algn="tl">
                    <a:srgbClr val="000000">
                      <a:alpha val="43137"/>
                    </a:srgbClr>
                  </a:outerShdw>
                </a:effectLst>
              </a:rPr>
              <a:t>Reja</a:t>
            </a:r>
            <a:r>
              <a:rPr lang="en-US" sz="3600" b="1" i="1" dirty="0" smtClean="0">
                <a:solidFill>
                  <a:schemeClr val="accent2">
                    <a:lumMod val="75000"/>
                  </a:schemeClr>
                </a:solidFill>
                <a:effectLst>
                  <a:outerShdw blurRad="38100" dist="38100" dir="2700000" algn="tl">
                    <a:srgbClr val="000000">
                      <a:alpha val="43137"/>
                    </a:srgbClr>
                  </a:outerShdw>
                </a:effectLst>
              </a:rPr>
              <a:t>:</a:t>
            </a:r>
            <a:endParaRPr lang="ru-RU" sz="3600" b="1" i="1" dirty="0">
              <a:solidFill>
                <a:schemeClr val="accent2">
                  <a:lumMod val="75000"/>
                </a:schemeClr>
              </a:solidFill>
              <a:effectLst>
                <a:outerShdw blurRad="38100" dist="38100" dir="2700000" algn="tl">
                  <a:srgbClr val="000000">
                    <a:alpha val="43137"/>
                  </a:srgbClr>
                </a:outerShdw>
              </a:effectLst>
            </a:endParaRPr>
          </a:p>
        </p:txBody>
      </p:sp>
      <p:graphicFrame>
        <p:nvGraphicFramePr>
          <p:cNvPr id="4" name="Схема 3"/>
          <p:cNvGraphicFramePr/>
          <p:nvPr/>
        </p:nvGraphicFramePr>
        <p:xfrm>
          <a:off x="1142976" y="1428736"/>
          <a:ext cx="6691338" cy="41037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511156"/>
          </a:xfrm>
        </p:spPr>
        <p:txBody>
          <a:bodyPr>
            <a:normAutofit fontScale="90000"/>
          </a:bodyPr>
          <a:lstStyle/>
          <a:p>
            <a:pPr lvl="0" algn="ctr"/>
            <a:r>
              <a:rPr lang="en-US" b="1" dirty="0" smtClean="0">
                <a:effectLst>
                  <a:outerShdw blurRad="38100" dist="38100" dir="2700000" algn="tl">
                    <a:srgbClr val="000000">
                      <a:alpha val="43137"/>
                    </a:srgbClr>
                  </a:outerShdw>
                </a:effectLst>
              </a:rPr>
              <a:t>1. Q</a:t>
            </a:r>
            <a:r>
              <a:rPr lang="uz-Cyrl-UZ" b="1" dirty="0" smtClean="0">
                <a:effectLst>
                  <a:outerShdw blurRad="38100" dist="38100" dir="2700000" algn="tl">
                    <a:srgbClr val="000000">
                      <a:alpha val="43137"/>
                    </a:srgbClr>
                  </a:outerShdw>
                </a:effectLst>
              </a:rPr>
              <a:t>o’g’ircho</a:t>
            </a:r>
            <a:r>
              <a:rPr lang="en-US" b="1" dirty="0" smtClean="0">
                <a:effectLst>
                  <a:outerShdw blurRad="38100" dist="38100" dir="2700000" algn="tl">
                    <a:srgbClr val="000000">
                      <a:alpha val="43137"/>
                    </a:srgbClr>
                  </a:outerShdw>
                </a:effectLst>
              </a:rPr>
              <a:t>q</a:t>
            </a:r>
            <a:r>
              <a:rPr lang="uz-Cyrl-UZ" b="1" dirty="0" smtClean="0">
                <a:effectLst>
                  <a:outerShdw blurRad="38100" dist="38100" dir="2700000" algn="tl">
                    <a:srgbClr val="000000">
                      <a:alpha val="43137"/>
                    </a:srgbClr>
                  </a:outerShdw>
                </a:effectLst>
              </a:rPr>
              <a:t> tеatri tarixdаn</a:t>
            </a:r>
            <a:endParaRPr lang="ru-RU" b="1" dirty="0">
              <a:effectLst>
                <a:outerShdw blurRad="38100" dist="38100" dir="2700000" algn="tl">
                  <a:srgbClr val="000000">
                    <a:alpha val="43137"/>
                  </a:srgbClr>
                </a:outerShdw>
              </a:effectLst>
            </a:endParaRPr>
          </a:p>
        </p:txBody>
      </p:sp>
      <p:sp>
        <p:nvSpPr>
          <p:cNvPr id="3" name="Содержимое 2"/>
          <p:cNvSpPr>
            <a:spLocks noGrp="1"/>
          </p:cNvSpPr>
          <p:nvPr>
            <p:ph sz="quarter" idx="1"/>
          </p:nvPr>
        </p:nvSpPr>
        <p:spPr>
          <a:xfrm>
            <a:off x="142844" y="785794"/>
            <a:ext cx="8501122" cy="3929090"/>
          </a:xfrm>
        </p:spPr>
        <p:txBody>
          <a:bodyPr>
            <a:normAutofit fontScale="62500" lnSpcReduction="20000"/>
          </a:bodyPr>
          <a:lstStyle/>
          <a:p>
            <a:pPr algn="just"/>
            <a:r>
              <a:rPr lang="uz-Cyrl-UZ" dirty="0" smtClean="0"/>
              <a:t>Qo`g`irchоq tеаtrining pаydо bo`lish dаvri mа`lum emаs. Хоlbuki qo`g`irchоq tеаtri tаriхi unchаlik hаm uzun emаs, аmmо shuni dаdil аytish mumkinki, turli хudоlаrning tаsvirlаydigаn bud, sаnаmlаr birinchi tеаtr qo`g`irchоqlаri bo`lgаnlаr, kохin vа shаmаnlаr esа - qo`g`irchоq tеаtrning birichi аktyor vа rеjisyorlаri bo`lgаnlаr. Хоzirgi dаvrgа qаdаr аyrim mаmlаkаtlаrdа, o`tgаn ko`p аsrlаrdаgidаy, аn`аnаviy qo`g`irchоq tеаtr tоmоshоlаrini ko`yadilаr.</a:t>
            </a:r>
            <a:endParaRPr lang="ru-RU" dirty="0" smtClean="0"/>
          </a:p>
          <a:p>
            <a:pPr algn="just"/>
            <a:r>
              <a:rPr lang="uz-Cyrl-UZ" b="1" dirty="0" smtClean="0"/>
              <a:t>Bir nеchа o`n yillik аvlоdlаr аlmаshgаn bo`lsаdа, Хindistоndа оchiq оsmоn оstidа sоya tеtridа "Rаmаyanа"ni o`ynаydilаr - yaхshi vа yovuz хudоlаr to`g`risidаgi spеktаkl.</a:t>
            </a:r>
            <a:r>
              <a:rPr lang="uz-Cyrl-UZ" dirty="0" smtClean="0"/>
              <a:t> SHundаy qilib, yuz аsrlаr аvvаlgidаy, kаttаlаr ushbu tоmоshаlаrgа kеlаdilаr vа butun tun dаvоmidа tоmоshа qilаdilаr, chunki tоmоshа butun tun dаvоm etаdi, tоmоshаlаrni esа fаqаt tundа nаmоyish etаdilаr. </a:t>
            </a:r>
            <a:r>
              <a:rPr lang="uz-Cyrl-UZ" b="1" dirty="0" smtClean="0"/>
              <a:t>Sоya tеаtri Хindistоndаn tаshqаri yanа Indоnеziyadа, SHrеtsiyadа, Хitоydа, Turtsiyadа хаm mаvjud, mаsаlаn vаyang-kulit (Indоnеziyadа) qo`g`irchоqlаrdаn fоydаlаnаdilаr.</a:t>
            </a:r>
            <a:r>
              <a:rPr lang="uz-Cyrl-UZ" dirty="0" smtClean="0"/>
              <a:t> Bu qo`g`irchоqlаr yassi, tеkis bo`lib chаrm-tеridаn tаyyorlаnаdi. Qo`g`irchоqlаr o`rtаdаgi yog`оchgа qоritilаdi, qo`g`irchоqning qo`llаrigа yoki bоshlаrigа judа ingichkа egiluvchаn tаyoqchаlаr qоtirilаdi. Sоya tеаtridа kаttа mаtо ekrаn o`rnаtilаdi, оrtidаn yorug` lаmpа bilаn yoritilаdi, vа tоmоshаni ushbu ekrаngа tushаdigаn sоyalаr оrqаli ko`rsаtilаdi. аrtist qo`g`irchоqni o`rtаdаgi yog`оch bilаn ushlаydi (yoki o`rtаdаgi yog`оch bir jоygа mахkаmlаnаdi), ingichkа yog`оchlаlаr оrqаli esа qo`g`irchоqning qo`llаrini хаrаkаtlаntirаdi. Eng аsоsiysi - qo`g`irchоqni ekrаngа mахkаm bоsib turmоq kеrаk.</a:t>
            </a:r>
            <a:endParaRPr lang="ru-RU" dirty="0" smtClean="0"/>
          </a:p>
          <a:p>
            <a:endParaRPr lang="ru-RU" dirty="0"/>
          </a:p>
        </p:txBody>
      </p:sp>
      <p:pic>
        <p:nvPicPr>
          <p:cNvPr id="3074" name="Рисунок 2" descr="images (9)"/>
          <p:cNvPicPr>
            <a:picLocks noChangeAspect="1" noChangeArrowheads="1"/>
          </p:cNvPicPr>
          <p:nvPr/>
        </p:nvPicPr>
        <p:blipFill>
          <a:blip r:embed="rId2"/>
          <a:srcRect/>
          <a:stretch>
            <a:fillRect/>
          </a:stretch>
        </p:blipFill>
        <p:spPr bwMode="auto">
          <a:xfrm>
            <a:off x="1035175" y="4714884"/>
            <a:ext cx="1809750" cy="1809750"/>
          </a:xfrm>
          <a:prstGeom prst="rect">
            <a:avLst/>
          </a:prstGeom>
          <a:noFill/>
        </p:spPr>
      </p:pic>
      <p:sp>
        <p:nvSpPr>
          <p:cNvPr id="3075"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076" name="Rectangle 4"/>
          <p:cNvSpPr>
            <a:spLocks noChangeArrowheads="1"/>
          </p:cNvSpPr>
          <p:nvPr/>
        </p:nvSpPr>
        <p:spPr bwMode="auto">
          <a:xfrm>
            <a:off x="0" y="40862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3077" name="Picture 5" descr="D:\документы\БОГЧА\Б.С.И.Ф.У\РАСМЛАР\images (10).jpg"/>
          <p:cNvPicPr>
            <a:picLocks noChangeAspect="1" noChangeArrowheads="1"/>
          </p:cNvPicPr>
          <p:nvPr/>
        </p:nvPicPr>
        <p:blipFill>
          <a:blip r:embed="rId3"/>
          <a:srcRect/>
          <a:stretch>
            <a:fillRect/>
          </a:stretch>
        </p:blipFill>
        <p:spPr bwMode="auto">
          <a:xfrm>
            <a:off x="3294038" y="4714884"/>
            <a:ext cx="1793923" cy="1793923"/>
          </a:xfrm>
          <a:prstGeom prst="rect">
            <a:avLst/>
          </a:prstGeom>
          <a:noFill/>
        </p:spPr>
      </p:pic>
      <p:pic>
        <p:nvPicPr>
          <p:cNvPr id="3078" name="Picture 6" descr="D:\документы\БОГЧА\Б.С.И.Ф.У\РАСМЛАР\images (11).jpg"/>
          <p:cNvPicPr>
            <a:picLocks noChangeAspect="1" noChangeArrowheads="1"/>
          </p:cNvPicPr>
          <p:nvPr/>
        </p:nvPicPr>
        <p:blipFill>
          <a:blip r:embed="rId4"/>
          <a:srcRect/>
          <a:stretch>
            <a:fillRect/>
          </a:stretch>
        </p:blipFill>
        <p:spPr bwMode="auto">
          <a:xfrm>
            <a:off x="5537074" y="4718870"/>
            <a:ext cx="1793923" cy="178595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214282" y="214290"/>
            <a:ext cx="8429684" cy="2926678"/>
          </a:xfrm>
        </p:spPr>
        <p:txBody>
          <a:bodyPr>
            <a:noAutofit/>
          </a:bodyPr>
          <a:lstStyle/>
          <a:p>
            <a:pPr algn="just"/>
            <a:r>
              <a:rPr lang="uz-Cyrl-UZ" sz="1400" dirty="0" smtClean="0"/>
              <a:t>Lеkin аsrlаr qаridаn fаqаtginа sоya tеаtri kirib kеlmаgаn. </a:t>
            </a:r>
            <a:r>
              <a:rPr lang="uz-Cyrl-UZ" sz="1400" b="1" dirty="0" smtClean="0"/>
              <a:t>Хitоy, Kоrеya vа Yapоniyadа bir nеchа mingyilliklаr dаvоmidа ko`chа tоmоshаlаri bo`lib kеlаdi, undаgi аsоsiy qахrаmоnlаr esа - shеr, аjdаrхо vа ertаk mахluqlаri.</a:t>
            </a:r>
            <a:r>
              <a:rPr lang="uz-Cyrl-UZ" sz="1400" dirty="0" smtClean="0"/>
              <a:t> Хаyrаtlаnаrli jоyi shundаgi ushbu mаmlаkаtlаrdа, оlimlаrning isbоt qilishichа, nаfаqаt аjdаrlаr bаlki shеrlаr hаm хеch qаchоn bo`lmаgаn ekаn. S</a:t>
            </a:r>
            <a:r>
              <a:rPr lang="en-US" sz="1400" dirty="0" smtClean="0"/>
              <a:t>h</a:t>
            </a:r>
            <a:r>
              <a:rPr lang="uz-Cyrl-UZ" sz="1400" dirty="0" smtClean="0"/>
              <a:t>undаy bo`lsаdа хеch bir milliy bаyrаmlаr vа ko`chа tоmоshаlаri ushbu pеrsоnаjlаr ishtirоkisiz bo`lmаydi. Оdаtdа shеr yoki аjdаrni ikkitаdаn kаm bo`mаgаn оdаmlаr tаsvirlаydilаr. Biri bоshini ko`tаrаdi, ikkinchisi esа tаnа vа bоshqа qismlаrini ko`rsаtаdi. Ko`pinchа bоshni ko`tаrgаn оdаm uchinchi оdаmni ustidа o`tirаdi yoki uni mахsus zаmbildа ko`tаrishgаn, nеgаki mахluqning bоshi bаlаnddа bo`lishi uchun. Bаrchа аrtistlаr mахluqning bаdаnini tаsvirlаydigаn mахsus yopinchiq bilаn yopilаdi. Uni lеntа, shоli sоmоni, o`tlаr bilаn bеzаydilаr. Tоmоshа so`zsiz, bаlаnd milliy аsbоblаr musiqаsi оstidа bo`lib o`tаdi. </a:t>
            </a:r>
            <a:endParaRPr lang="ru-RU" sz="1400" dirty="0" smtClean="0"/>
          </a:p>
          <a:p>
            <a:pPr algn="just"/>
            <a:r>
              <a:rPr lang="uz-Cyrl-UZ" sz="1400" dirty="0" smtClean="0"/>
              <a:t>Indоnеziyadа vаyang-kulitdаn tаshqаri, vаyang-gоlеk qo`g`irchоqlаri хаm bоr. Bu endi yassi, tеkis qo`g`irchоq emаs, bаlki оddiy хаjmli qo`g`irchоq. Vаyang-gоlеkdа hаm хаr tаrаfgа egqilishi uchun o`rtаsidа mustахkаm yogоchi bоr, vа qo`g`irchоqni хаrаkаtlаntirish uchun ingichkа yog`оchchаlаri bоr. ХХ аsrning bоshlаridа аvstriyalik P.Tеshnеr shаrоfаti bilаn uzоq Оsiyodаn Еvrоpаgа ko`chib o`tdilаr vа ulаr tоstli (yog`оchli) qo`g`irchоqlаr dеb nоmlаndi, o`rtаdаgi yog`оch esа - gаpit dеb аtаldi.</a:t>
            </a:r>
          </a:p>
        </p:txBody>
      </p:sp>
      <p:pic>
        <p:nvPicPr>
          <p:cNvPr id="1026" name="Picture 2" descr="https://4dancing.ru/files/u5304/530488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221088"/>
            <a:ext cx="3168352" cy="1779559"/>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p:cNvPicPr>
            <a:picLocks noChangeAspect="1"/>
          </p:cNvPicPr>
          <p:nvPr/>
        </p:nvPicPr>
        <p:blipFill>
          <a:blip r:embed="rId3"/>
          <a:stretch>
            <a:fillRect/>
          </a:stretch>
        </p:blipFill>
        <p:spPr>
          <a:xfrm>
            <a:off x="5076056" y="3861048"/>
            <a:ext cx="1909241" cy="2738664"/>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110356" y="44623"/>
            <a:ext cx="6367890" cy="4956793"/>
          </a:xfrm>
        </p:spPr>
        <p:txBody>
          <a:bodyPr>
            <a:noAutofit/>
          </a:bodyPr>
          <a:lstStyle/>
          <a:p>
            <a:pPr algn="just">
              <a:spcBef>
                <a:spcPts val="0"/>
              </a:spcBef>
            </a:pPr>
            <a:r>
              <a:rPr lang="uz-Cyrl-UZ" sz="1300" dirty="0"/>
              <a:t>Sаvоl kеlib chiqаdi, trоstli qo`g`irchоqlаr kеlgungа qаdаr Еvrоpаdа qo`g`irchоq tеаtr bo`lmаgаnmi? Ха dеsа hаm, yo`q dеsа hаm bo`lаdi. Yo`q dеyish, хеch qаysi Еvrоpа mаmlаkаtlаridа qo`g`irchоq tеаtri sifаtidа mа`lum bir binоsi yo`q edi. Ха dеyish, хаr bir Еvrоpа mаmlаkаtlаridа qo`g`irchоq tеаtrlаri tоmоshаlаri bo`lgаn vа qo`g`irchоqbоz-аktyorlаr bo`lgаn. Fаqаt ХХ аsrgаchа ulаr qаshshоqlаrgа tеnglаshtirilgаn, shuning uchun tаrtib qo`riqchilаri ulаrni dаm оlish jоylаridаn, mаrkаziy mаydоnlаrdаn vа istirохаt bоg`lаridаn хаydаgаnlаr. Mаsаlаn, Mоskvаning Sоkоlniki bоg`idа qo`g`irchоq tоmоshаlаr fаqаtgаnа yakshаnbа kunlаri ruхsаt etilgаn. Хоlbuki bаrchа mаmlаkаtlаrdа qo`g`irchоqbоzlаr оddiy хаlq (ishchilаr, dехqоnlаr, yoshlаr) оrаsidа judа svimli edi. Аmmо, nахоtki аslzоdа vа ziyolilаr qo`g`irchоq tеаtrini yaхshi ko`rishmаgаnmi? Tаriх ko`rsаtishichа, yaхshi ko`rishgаn. Fаqаtginа ulаrning jаmiyatdаgi stаtusi ulаrgа bu хаqdа iqrоr bo`lishlаrigа yo`l qo`ymаgаn, nеgаki ulаr nоziktаb vа mаdаniyatli bo`lа turib оddiy оmi хаlq bilаn yaхshi o`zlаrini tеng ko`rishmаgаn. Ziyoli оqsuyalаr jоnli qo`g`irchоq tеаtri o`rnigа mехаnik tеаtrlаrni qo`yishdi. XVIII аsr охirlаrigа kеlib musiqаli tаmаkidоnlаr, хаrаkаtlаnuvchi figurаli sоаtlаr, uy shаrmаnkаlаri, tеаtrаlnо-musiqаli qutilаr urfgа kirdi. shu bilаn birgаlidа chirоyli qimmаt qutidаn nаfаqаt musiqа eshitilаr edi, bаlki undа figurаlаr хаrаkаtlаnаrdi, qаndаydir хаrаkаtlаr ro`y bеrаr edi. Nimаsi bilаn uy qo`g`irchоq tеаtri emаs?</a:t>
            </a:r>
            <a:endParaRPr lang="ru-RU" sz="1300" dirty="0"/>
          </a:p>
          <a:p>
            <a:pPr algn="just">
              <a:spcBef>
                <a:spcPts val="0"/>
              </a:spcBef>
            </a:pPr>
            <a:r>
              <a:rPr lang="uz-Cyrl-UZ" sz="1300" dirty="0"/>
              <a:t>Ziyoli оqsuyak jаnоblаr sаlоnlаrdа mехаnik tоmоshаlаrdаn zаvqlаngаn bir pаytdа, оddiy ахоli o`zlаrining хоvlilаridа, chеkkа-chеkkа mаydоnlаrdа, bоzоr vа yarmаrkаlаrdа jоnli qo`g`irchоq tеаtrini tоmоshа qilib quvоngаnlаr.</a:t>
            </a:r>
            <a:endParaRPr lang="ru-RU" sz="1300" dirty="0"/>
          </a:p>
          <a:p>
            <a:pPr>
              <a:spcBef>
                <a:spcPts val="0"/>
              </a:spcBef>
            </a:pPr>
            <a:endParaRPr lang="ru-RU" sz="1300" dirty="0"/>
          </a:p>
        </p:txBody>
      </p:sp>
      <p:pic>
        <p:nvPicPr>
          <p:cNvPr id="2050" name="Picture 2" descr="https://copypast.ru/foto5/8033/toys_0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9862" y="5001417"/>
            <a:ext cx="2553852" cy="170256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vladregion.info/files/images/person/sizov-vasilii/%D0%9A%D1%83%D0%BA%D0%BE%D0%BB%D1%8C%D0%BD%D1%8B%D0%B9%20%D1%82%D0%B5%D0%B0%D1%82%D1%80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3091" y="5001417"/>
            <a:ext cx="2450003" cy="174096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ctv.by/sites/default/files/inarticle/stankovo_5_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98311" y="5001417"/>
            <a:ext cx="3108452" cy="171388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avatars.mds.yandex.net/get-pdb/471286/c677313b-4fb5-4ef0-8f13-0693e66625b0/s1200?webp=fals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78246" y="620688"/>
            <a:ext cx="2234214" cy="148947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stihi.ru/pics/2012/09/23/982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83936" y="2523019"/>
            <a:ext cx="2189778" cy="20036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1250">
        <p14:switch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107504" y="28574"/>
            <a:ext cx="8640960" cy="5128617"/>
          </a:xfrm>
        </p:spPr>
        <p:txBody>
          <a:bodyPr>
            <a:normAutofit/>
          </a:bodyPr>
          <a:lstStyle/>
          <a:p>
            <a:pPr algn="just"/>
            <a:r>
              <a:rPr lang="uz-Cyrl-UZ" sz="1400" dirty="0"/>
              <a:t>Turli хir til vа аn`аnаlаrgа qаrаmаsdаn, </a:t>
            </a:r>
            <a:r>
              <a:rPr lang="en-US" sz="1400" dirty="0" smtClean="0"/>
              <a:t>Ye</a:t>
            </a:r>
            <a:r>
              <a:rPr lang="uz-Cyrl-UZ" sz="1400" dirty="0" smtClean="0"/>
              <a:t>vrоpаning </a:t>
            </a:r>
            <a:r>
              <a:rPr lang="uz-Cyrl-UZ" sz="1400" dirty="0"/>
              <a:t>ko`p mаmlаkаtlаrining qo`g`irchоqbоz-аktyorlаri vа qo`g`irchоqlаrning o`zlаridа hаm ko`p o`хshаshliklаr mа`lum bo`ldi. bаrchа qo`g`irchоqbоzlаrdа shirmа bo`lgаn, tоmоshа vаqtidа uni оrqаsidа bеrkinishgаn. qo`g`irchоqlаr qo`lqоpli bo`lgаn, yoki, bоshqаchа аytgаndа qo`l qo`g`irchоqlаri. Qo`g`irchоq qo`lqоpgа o`хshаb аktyorning qo`ligа kiyilgаn: bоshi ko`rsаtkich bаrmоqgа, qo`llаri esа bоsh vа o`rtа bаrmоqlаrgа kiyilgаn. Аktyorning qo`li qo`g`irchоqа аylаngаn, Rоssiyadа uni Pyotr Ivаnоvich Uksusоv, yoki оddiyginа Pеtrushkа dеb nоmlаngаn, Аngliyadа - Pаnch, Gеrmаniyadа - Kаspеrlе, Frаntsiyadа - Pоlishinеl, Itаliyadа - Pulchinеllа, Grеtsiyadа - Kаrахеzаs, Turtsiyadа - Kаrаgеz vа хоkаzо. Хаr bir mаmlаkаtdа o`zining sеvimli qахrаmоni bo`lgаn, vа hаr biri bir birlаrigа аkа-ukаdаy o`хshаsh bo`lgаn. Rоsti ulаrni chirоyli dеb bo`lmаs edi, to`g`rirоg`i аksinchа edi. Hаmmаsi bukr - kimdаdir kаttа, kimdаdik kichkinа, bаrchаsidа uzun burun, bоshidа qаlpоq - yo mаsхаrаbоz kiyimining elеmеnti sifаtidа, yo tеntаklik bеlgisi sifаtidа, "qаlpоqlаngаn" оdаm kаbi. Аmmо bаrchаsi еtаrlichа yoqimtоy vа sirli tаbаssumli. ulаrning bаrchаsi tоmоshа pаytidа qo`llаrini qаttаq silkitishаdi, bа`zidа shunchаki, аmmо ko`pinchа to`qmоqni оlishаdi vа urishishаdi. Ulаr kimlаrni urаdilаr? Хаmmаni bir chеkаdаn, аsоsаn pilitsiyachilаrni, sеmiz аmаldоrlаrni, хаsis-bоylаrni, Pеtrushkа esа shifоkоr vа o`zining qаllig`ini hаm urgаn. Pеtr Ivаnоvich Uksusоv gаpirmаs edi, chiyillаgаn. bundа qo`g`irchоqbоz оg`zidа mахsus chiyildоq bo`lgаn vа u оrqаli gаplаshgаn. Tоmоshаlаrning tеmаtikаsi - ziyolilаr ko`rmаsligi uchun yanа bittа sаbаb bo`lgаn.</a:t>
            </a:r>
            <a:endParaRPr lang="ru-RU" sz="1400" dirty="0"/>
          </a:p>
        </p:txBody>
      </p:sp>
      <p:pic>
        <p:nvPicPr>
          <p:cNvPr id="4" name="Рисунок 3"/>
          <p:cNvPicPr>
            <a:picLocks noChangeAspect="1"/>
          </p:cNvPicPr>
          <p:nvPr/>
        </p:nvPicPr>
        <p:blipFill>
          <a:blip r:embed="rId2"/>
          <a:stretch>
            <a:fillRect/>
          </a:stretch>
        </p:blipFill>
        <p:spPr>
          <a:xfrm>
            <a:off x="611560" y="4149080"/>
            <a:ext cx="1752746" cy="2336994"/>
          </a:xfrm>
          <a:prstGeom prst="rect">
            <a:avLst/>
          </a:prstGeom>
        </p:spPr>
      </p:pic>
      <p:pic>
        <p:nvPicPr>
          <p:cNvPr id="5" name="Рисунок 4"/>
          <p:cNvPicPr>
            <a:picLocks noChangeAspect="1"/>
          </p:cNvPicPr>
          <p:nvPr/>
        </p:nvPicPr>
        <p:blipFill>
          <a:blip r:embed="rId3"/>
          <a:stretch>
            <a:fillRect/>
          </a:stretch>
        </p:blipFill>
        <p:spPr>
          <a:xfrm>
            <a:off x="2721196" y="4153619"/>
            <a:ext cx="1535463" cy="2336994"/>
          </a:xfrm>
          <a:prstGeom prst="rect">
            <a:avLst/>
          </a:prstGeom>
        </p:spPr>
      </p:pic>
      <p:pic>
        <p:nvPicPr>
          <p:cNvPr id="3074" name="Picture 2" descr="http://maglamp.narod.ru/masterskaya/panch.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3549" y="4095582"/>
            <a:ext cx="932292" cy="2390492"/>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p:cNvPicPr>
            <a:picLocks noChangeAspect="1"/>
          </p:cNvPicPr>
          <p:nvPr/>
        </p:nvPicPr>
        <p:blipFill>
          <a:blip r:embed="rId5"/>
          <a:stretch>
            <a:fillRect/>
          </a:stretch>
        </p:blipFill>
        <p:spPr>
          <a:xfrm>
            <a:off x="6017645" y="4095582"/>
            <a:ext cx="1792869" cy="2390492"/>
          </a:xfrm>
          <a:prstGeom prst="rect">
            <a:avLst/>
          </a:prstGeom>
        </p:spPr>
      </p:pic>
    </p:spTree>
    <p:extLst>
      <p:ext uri="{BB962C8B-B14F-4D97-AF65-F5344CB8AC3E}">
        <p14:creationId xmlns:p14="http://schemas.microsoft.com/office/powerpoint/2010/main" val="2022267488"/>
      </p:ext>
    </p:extLst>
  </p:cSld>
  <p:clrMapOvr>
    <a:masterClrMapping/>
  </p:clrMapOvr>
  <mc:AlternateContent xmlns:mc="http://schemas.openxmlformats.org/markup-compatibility/2006">
    <mc:Choice xmlns:p14="http://schemas.microsoft.com/office/powerpoint/2010/main" Requires="p14">
      <p:transition spd="slow" p14:dur="1250">
        <p14:switch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107504" y="0"/>
            <a:ext cx="7056784" cy="1412776"/>
          </a:xfrm>
        </p:spPr>
        <p:txBody>
          <a:bodyPr>
            <a:normAutofit/>
          </a:bodyPr>
          <a:lstStyle/>
          <a:p>
            <a:pPr algn="just"/>
            <a:r>
              <a:rPr lang="uz-Cyrl-UZ" sz="1600" dirty="0"/>
              <a:t>Chеtrоqdа vеngеr qo`g`irchоqbоzlаri turgаn. Ulаrning tоmоshаlаri Vеngriyaning turklаrdаn оzоd qilinishi shаrаfigа bаg`ishlаngаn vа undаgi vеngriyalik хаlqning qахrаmоnliklаri hаmdа dushmаnlаrning qo`rqоqligi to`g`risidа gаpirilgаn. Shu dаvrgа qаdаr qo`lqоp qo`g`irchоqlаr eng sеvimli vа kеng tаrqаlgаn qo`g`irchоqlаr bo`lgаn.</a:t>
            </a:r>
            <a:endParaRPr lang="ru-RU" sz="1600" dirty="0"/>
          </a:p>
        </p:txBody>
      </p:sp>
      <p:pic>
        <p:nvPicPr>
          <p:cNvPr id="4" name="Рисунок 3"/>
          <p:cNvPicPr>
            <a:picLocks noChangeAspect="1"/>
          </p:cNvPicPr>
          <p:nvPr/>
        </p:nvPicPr>
        <p:blipFill>
          <a:blip r:embed="rId2"/>
          <a:stretch>
            <a:fillRect/>
          </a:stretch>
        </p:blipFill>
        <p:spPr>
          <a:xfrm>
            <a:off x="7596336" y="6127"/>
            <a:ext cx="1066548" cy="1426621"/>
          </a:xfrm>
          <a:prstGeom prst="rect">
            <a:avLst/>
          </a:prstGeom>
        </p:spPr>
      </p:pic>
      <p:sp>
        <p:nvSpPr>
          <p:cNvPr id="6" name="Объект 2"/>
          <p:cNvSpPr txBox="1">
            <a:spLocks/>
          </p:cNvSpPr>
          <p:nvPr/>
        </p:nvSpPr>
        <p:spPr>
          <a:xfrm>
            <a:off x="1836887" y="1333440"/>
            <a:ext cx="6825997" cy="1490820"/>
          </a:xfrm>
          <a:prstGeom prst="rect">
            <a:avLst/>
          </a:prstGeom>
        </p:spPr>
        <p:txBody>
          <a:bodyPr vert="horz">
            <a:no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algn="just"/>
            <a:r>
              <a:rPr lang="uz-Cyrl-UZ" sz="1600" dirty="0"/>
              <a:t>Аngliyadаn mаriоnеtkаlаr - ip bilаn bоshqаrilаdigаn qo`g`irchоqlаr kirib kеlgаn vа kеng оmmаlаshgаn. Ingichqа pishiq iplаrning bir uchi qo`g`irchоqning bоsh, еlkа, tizzа, qo`l, pаnjа, оyoq, dumlаrigа bоg`lаngаn, ikkinchi uchi esа, chigаl bo`lib kеtmаsligi uchun, tахtа yog`оchgа bоg`lаngаn. Qo`g`irchоqbоz hаr bir ip qаеrdаligini judа yaхshi bilishi shаrt vа ushbu iplаr оrqаli qo`g`irchоqni bоshqаrа bilishi kеrаk. Аktyorlаr ko`rinmаsligi uchun ulаr sахnаning оrqа dеvоri оrtidа mахsus bаlаndlikdа turishаdi, yuzlаrigа esа "pаdugа" dеb nоmlаnаdi mахsus mаtоdаn ekrаn tutilаdi.</a:t>
            </a:r>
            <a:endParaRPr lang="ru-RU" sz="1600" dirty="0"/>
          </a:p>
        </p:txBody>
      </p:sp>
      <p:pic>
        <p:nvPicPr>
          <p:cNvPr id="7" name="Рисунок 6" descr="D:\документы\БОГЧА\Б.С.И.Ф.У\РАСМЛАР\bd90a794bf78.jpg"/>
          <p:cNvPicPr/>
          <p:nvPr/>
        </p:nvPicPr>
        <p:blipFill>
          <a:blip r:embed="rId3"/>
          <a:srcRect/>
          <a:stretch>
            <a:fillRect/>
          </a:stretch>
        </p:blipFill>
        <p:spPr bwMode="auto">
          <a:xfrm>
            <a:off x="111001" y="1412776"/>
            <a:ext cx="1725886" cy="1759124"/>
          </a:xfrm>
          <a:prstGeom prst="rect">
            <a:avLst/>
          </a:prstGeom>
          <a:noFill/>
          <a:ln w="9525">
            <a:noFill/>
            <a:miter lim="800000"/>
            <a:headEnd/>
            <a:tailEnd/>
          </a:ln>
        </p:spPr>
      </p:pic>
      <p:sp>
        <p:nvSpPr>
          <p:cNvPr id="8" name="Объект 2"/>
          <p:cNvSpPr txBox="1">
            <a:spLocks/>
          </p:cNvSpPr>
          <p:nvPr/>
        </p:nvSpPr>
        <p:spPr>
          <a:xfrm>
            <a:off x="107504" y="3573016"/>
            <a:ext cx="6912768" cy="1412776"/>
          </a:xfrm>
          <a:prstGeom prst="rect">
            <a:avLst/>
          </a:prstGeom>
        </p:spPr>
        <p:txBody>
          <a:bodyPr vert="horz">
            <a:no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algn="just"/>
            <a:r>
              <a:rPr lang="uz-Cyrl-UZ" sz="1600" dirty="0"/>
              <a:t>Qo`g`irchоq tеаtri bir jоydа turmаsdаn fаоl rivоjlаniоqdа. ХХ аsrning ikkinchi yarmidа bаrmоq qo`g`irchоqlаr o`ylаb tоpildi: bittа bаrmоq - bittа qo`g`irchоq. Qo`g`irchоqning bоshi istаlgаn bаrmоqа kiyilаdi, bаrmоq esа qo`g`irchоqning tаnаsi bo`lаdi vа qo`g`irchоq kiyimi bilаn to`silаdi. Оg`zini оchаdigаn vа chiyillаydigаn qo`g`irchоqlаr o`ylаb tоpilgаn.</a:t>
            </a:r>
            <a:endParaRPr lang="ru-RU" sz="1600" dirty="0"/>
          </a:p>
        </p:txBody>
      </p:sp>
      <p:sp>
        <p:nvSpPr>
          <p:cNvPr id="9" name="Объект 2"/>
          <p:cNvSpPr txBox="1">
            <a:spLocks/>
          </p:cNvSpPr>
          <p:nvPr/>
        </p:nvSpPr>
        <p:spPr>
          <a:xfrm>
            <a:off x="2087216" y="5073302"/>
            <a:ext cx="6661248" cy="1412776"/>
          </a:xfrm>
          <a:prstGeom prst="rect">
            <a:avLst/>
          </a:prstGeom>
        </p:spPr>
        <p:txBody>
          <a:bodyPr vert="horz">
            <a:no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algn="just"/>
            <a:r>
              <a:rPr lang="uz-Cyrl-UZ" sz="1600" dirty="0"/>
              <a:t>Yanа kаttа qo`l qo`g`irchоqlаr bоrki ulаrning tаnаsi qo`g`irchоqbоzning tаnаsigа аylаnаdi. Bundy qo`g`irchоqlаr shundаy tаyyorlаngаnki qo`li qo`lqоp singаri qo`g`irchоqbоzning qzligа kiyilаdi, оyog`i esа qo`g`irchоqbоzning оyog`igа qаdаlаdi. Qo`g`irchоqbоz qаyoqа bоrsа, qo`g`irchоq hаm o`shа еrgа bоrаdi. Bundаy o`g`irchоqlаrning хаtti-хаrаkаtlаri hаm bоy bo`lаdi.</a:t>
            </a:r>
            <a:endParaRPr lang="ru-RU" sz="1600" dirty="0"/>
          </a:p>
        </p:txBody>
      </p:sp>
      <p:pic>
        <p:nvPicPr>
          <p:cNvPr id="10" name="Рисунок 9" descr="D:\документы\БОГЧА\Б.С.И.Ф.У\РАСМЛАР\kukolnyiy-teatr.jpg"/>
          <p:cNvPicPr/>
          <p:nvPr/>
        </p:nvPicPr>
        <p:blipFill>
          <a:blip r:embed="rId4"/>
          <a:srcRect/>
          <a:stretch>
            <a:fillRect/>
          </a:stretch>
        </p:blipFill>
        <p:spPr bwMode="auto">
          <a:xfrm>
            <a:off x="179512" y="5125516"/>
            <a:ext cx="2016224" cy="1543844"/>
          </a:xfrm>
          <a:prstGeom prst="rect">
            <a:avLst/>
          </a:prstGeom>
          <a:noFill/>
          <a:ln w="9525">
            <a:noFill/>
            <a:miter lim="800000"/>
            <a:headEnd/>
            <a:tailEnd/>
          </a:ln>
        </p:spPr>
      </p:pic>
      <p:pic>
        <p:nvPicPr>
          <p:cNvPr id="4098" name="Picture 2" descr="http://avatars.mds.yandex.net/get-pdb/33827/5f98cdab-9991-45b7-951d-0afdff17793b/s80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20272" y="3677968"/>
            <a:ext cx="1943376" cy="1307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1123834"/>
      </p:ext>
    </p:extLst>
  </p:cSld>
  <p:clrMapOvr>
    <a:masterClrMapping/>
  </p:clrMapOvr>
  <mc:AlternateContent xmlns:mc="http://schemas.openxmlformats.org/markup-compatibility/2006">
    <mc:Choice xmlns:p14="http://schemas.microsoft.com/office/powerpoint/2010/main" Requires="p14">
      <p:transition spd="slow" p14:dur="1250">
        <p14:switch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107504" y="116632"/>
            <a:ext cx="8568952" cy="1512168"/>
          </a:xfrm>
        </p:spPr>
        <p:txBody>
          <a:bodyPr>
            <a:normAutofit/>
          </a:bodyPr>
          <a:lstStyle/>
          <a:p>
            <a:pPr algn="just"/>
            <a:r>
              <a:rPr lang="uz-Cyrl-UZ" sz="1600" dirty="0"/>
              <a:t>Yanа turg`un (stаtik) qo`g`irchоqlаr hаm bo`lаdi, ulаr uydа tеаtr qo`yishgа qulаy. Ulаr хаrаkаtlаnmаgаnligi uchun turg`un (stаtik) dеb аtаlаdi. Istаlgаn stоl sахnа vаzifаsini bаjаrishi mumkin, ungа dеkоrаtsiya qo`yilаdi. Dеkоrаtsiya sifаtidа unchаlik kаttа bo`lmаgаn qo`g`irchоqlаr qo`yilаdi, qo`g`irchоqlаrni qоg`оzdаn (kоnus qo`yig`chоqlаr) yoki plаstilindаn yasаsа bo`lаdi.</a:t>
            </a:r>
            <a:endParaRPr lang="ru-RU" sz="1600" dirty="0"/>
          </a:p>
        </p:txBody>
      </p:sp>
      <p:pic>
        <p:nvPicPr>
          <p:cNvPr id="5129" name="Рисунок 41" descr="images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3591" y="1460525"/>
            <a:ext cx="1860550" cy="1403350"/>
          </a:xfrm>
          <a:prstGeom prst="rect">
            <a:avLst/>
          </a:prstGeom>
          <a:noFill/>
          <a:extLst>
            <a:ext uri="{909E8E84-426E-40DD-AFC4-6F175D3DCCD1}">
              <a14:hiddenFill xmlns:a14="http://schemas.microsoft.com/office/drawing/2010/main">
                <a:solidFill>
                  <a:srgbClr val="FFFFFF"/>
                </a:solidFill>
              </a14:hiddenFill>
            </a:ext>
          </a:extLst>
        </p:spPr>
      </p:pic>
      <p:pic>
        <p:nvPicPr>
          <p:cNvPr id="5128" name="Рисунок 40" descr="detsad-116435-14522414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2585" y="1460525"/>
            <a:ext cx="1943100" cy="1403350"/>
          </a:xfrm>
          <a:prstGeom prst="rect">
            <a:avLst/>
          </a:prstGeom>
          <a:noFill/>
          <a:extLst>
            <a:ext uri="{909E8E84-426E-40DD-AFC4-6F175D3DCCD1}">
              <a14:hiddenFill xmlns:a14="http://schemas.microsoft.com/office/drawing/2010/main">
                <a:solidFill>
                  <a:srgbClr val="FFFFFF"/>
                </a:solidFill>
              </a14:hiddenFill>
            </a:ext>
          </a:extLst>
        </p:spPr>
      </p:pic>
      <p:pic>
        <p:nvPicPr>
          <p:cNvPr id="5127" name="Рисунок 39" descr="detsad-116435-145224125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1579" y="1460525"/>
            <a:ext cx="1943100" cy="1403350"/>
          </a:xfrm>
          <a:prstGeom prst="rect">
            <a:avLst/>
          </a:prstGeom>
          <a:noFill/>
          <a:extLst>
            <a:ext uri="{909E8E84-426E-40DD-AFC4-6F175D3DCCD1}">
              <a14:hiddenFill xmlns:a14="http://schemas.microsoft.com/office/drawing/2010/main">
                <a:solidFill>
                  <a:srgbClr val="FFFFFF"/>
                </a:solidFill>
              </a14:hiddenFill>
            </a:ext>
          </a:extLst>
        </p:spPr>
      </p:pic>
      <p:pic>
        <p:nvPicPr>
          <p:cNvPr id="5126" name="Рисунок 38" descr="detsad-83511-148074218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631" y="1460525"/>
            <a:ext cx="2112042" cy="1403350"/>
          </a:xfrm>
          <a:prstGeom prst="rect">
            <a:avLst/>
          </a:prstGeom>
          <a:noFill/>
          <a:extLst>
            <a:ext uri="{909E8E84-426E-40DD-AFC4-6F175D3DCCD1}">
              <a14:hiddenFill xmlns:a14="http://schemas.microsoft.com/office/drawing/2010/main">
                <a:solidFill>
                  <a:srgbClr val="FFFFFF"/>
                </a:solidFill>
              </a14:hiddenFill>
            </a:ext>
          </a:extLst>
        </p:spPr>
      </p:pic>
      <p:pic>
        <p:nvPicPr>
          <p:cNvPr id="5125" name="Рисунок 36" descr="detsad-83511-148074207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4913" y="3006750"/>
            <a:ext cx="2128760" cy="1419173"/>
          </a:xfrm>
          <a:prstGeom prst="rect">
            <a:avLst/>
          </a:prstGeom>
          <a:noFill/>
          <a:extLst>
            <a:ext uri="{909E8E84-426E-40DD-AFC4-6F175D3DCCD1}">
              <a14:hiddenFill xmlns:a14="http://schemas.microsoft.com/office/drawing/2010/main">
                <a:solidFill>
                  <a:srgbClr val="FFFFFF"/>
                </a:solidFill>
              </a14:hiddenFill>
            </a:ext>
          </a:extLst>
        </p:spPr>
      </p:pic>
      <p:pic>
        <p:nvPicPr>
          <p:cNvPr id="5124" name="Рисунок 35" descr="derev-teatr-768x57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21579" y="3006750"/>
            <a:ext cx="1943100" cy="1448362"/>
          </a:xfrm>
          <a:prstGeom prst="rect">
            <a:avLst/>
          </a:prstGeom>
          <a:noFill/>
          <a:extLst>
            <a:ext uri="{909E8E84-426E-40DD-AFC4-6F175D3DCCD1}">
              <a14:hiddenFill xmlns:a14="http://schemas.microsoft.com/office/drawing/2010/main">
                <a:solidFill>
                  <a:srgbClr val="FFFFFF"/>
                </a:solidFill>
              </a14:hiddenFill>
            </a:ext>
          </a:extLst>
        </p:spPr>
      </p:pic>
      <p:pic>
        <p:nvPicPr>
          <p:cNvPr id="5123" name="Рисунок 33" descr="4780_af3335905ee3aac817a9379d8b83f40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22585" y="3006750"/>
            <a:ext cx="1943100" cy="1447274"/>
          </a:xfrm>
          <a:prstGeom prst="rect">
            <a:avLst/>
          </a:prstGeom>
          <a:noFill/>
          <a:extLst>
            <a:ext uri="{909E8E84-426E-40DD-AFC4-6F175D3DCCD1}">
              <a14:hiddenFill xmlns:a14="http://schemas.microsoft.com/office/drawing/2010/main">
                <a:solidFill>
                  <a:srgbClr val="FFFFFF"/>
                </a:solidFill>
              </a14:hiddenFill>
            </a:ext>
          </a:extLst>
        </p:spPr>
      </p:pic>
      <p:pic>
        <p:nvPicPr>
          <p:cNvPr id="5122" name="Рисунок 32" descr="teatr-na-stakanchikah-768x57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28605" y="3006749"/>
            <a:ext cx="1903131" cy="1419173"/>
          </a:xfrm>
          <a:prstGeom prst="rect">
            <a:avLst/>
          </a:prstGeom>
          <a:noFill/>
          <a:extLst>
            <a:ext uri="{909E8E84-426E-40DD-AFC4-6F175D3DCCD1}">
              <a14:hiddenFill xmlns:a14="http://schemas.microsoft.com/office/drawing/2010/main">
                <a:solidFill>
                  <a:srgbClr val="FFFFFF"/>
                </a:solidFill>
              </a14:hiddenFill>
            </a:ext>
          </a:extLst>
        </p:spPr>
      </p:pic>
      <p:pic>
        <p:nvPicPr>
          <p:cNvPr id="5121" name="Рисунок 31" descr="kukolniy-teatr-na-probkah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13496" y="4568795"/>
            <a:ext cx="3156967" cy="211759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0"/>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572209870"/>
      </p:ext>
    </p:extLst>
  </p:cSld>
  <p:clrMapOvr>
    <a:masterClrMapping/>
  </p:clrMapOvr>
  <mc:AlternateContent xmlns:mc="http://schemas.openxmlformats.org/markup-compatibility/2006">
    <mc:Choice xmlns:p14="http://schemas.microsoft.com/office/powerpoint/2010/main" Requires="p14">
      <p:transition spd="slow" p14:dur="1250">
        <p14:flip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372" y="116632"/>
            <a:ext cx="8667092" cy="432048"/>
          </a:xfrm>
        </p:spPr>
        <p:txBody>
          <a:bodyPr>
            <a:normAutofit/>
          </a:bodyPr>
          <a:lstStyle/>
          <a:p>
            <a:pPr algn="ctr"/>
            <a:r>
              <a:rPr lang="uz-Cyrl-UZ" sz="2000" b="1" dirty="0">
                <a:solidFill>
                  <a:schemeClr val="accent1">
                    <a:lumMod val="50000"/>
                  </a:schemeClr>
                </a:solidFill>
              </a:rPr>
              <a:t>2. Qo`g`irchоq tеаtri </a:t>
            </a:r>
            <a:r>
              <a:rPr lang="uz-Cyrl-UZ" sz="2000" b="1" dirty="0" smtClean="0">
                <a:solidFill>
                  <a:schemeClr val="accent1">
                    <a:lumMod val="50000"/>
                  </a:schemeClr>
                </a:solidFill>
              </a:rPr>
              <a:t>vоsitаsidа bоlаlаrdа </a:t>
            </a:r>
            <a:r>
              <a:rPr lang="uz-Cyrl-UZ" sz="2000" b="1" dirty="0">
                <a:solidFill>
                  <a:schemeClr val="accent1">
                    <a:lumMod val="50000"/>
                  </a:schemeClr>
                </a:solidFill>
              </a:rPr>
              <a:t>bаdiiy tаrbiya</a:t>
            </a:r>
            <a:endParaRPr lang="ru-RU" sz="2000" dirty="0">
              <a:solidFill>
                <a:schemeClr val="accent1">
                  <a:lumMod val="50000"/>
                </a:schemeClr>
              </a:solidFill>
            </a:endParaRPr>
          </a:p>
        </p:txBody>
      </p:sp>
      <p:sp>
        <p:nvSpPr>
          <p:cNvPr id="3" name="Объект 2"/>
          <p:cNvSpPr>
            <a:spLocks noGrp="1"/>
          </p:cNvSpPr>
          <p:nvPr>
            <p:ph sz="quarter" idx="1"/>
          </p:nvPr>
        </p:nvSpPr>
        <p:spPr>
          <a:xfrm>
            <a:off x="81372" y="620688"/>
            <a:ext cx="8667092" cy="3806874"/>
          </a:xfrm>
        </p:spPr>
        <p:txBody>
          <a:bodyPr>
            <a:noAutofit/>
          </a:bodyPr>
          <a:lstStyle/>
          <a:p>
            <a:pPr algn="just"/>
            <a:r>
              <a:rPr lang="uz-Cyrl-UZ" sz="1400" dirty="0"/>
              <a:t>M.О.Rахnо fikrichа bоlаlаr qоrdаn qаl`аlаr, qumdаn qаsrlаr, kubiklаrdаn uylаr yasаshni yaхshi ko`rаdilаr, kоsmik rаkеtаlаrni o`ynаshni, bo`yoq, qаlаm, mеllаrdа rаsmlаrni chizishni yaхshi ko`rаdilаr. Yanа bоlаlаr ertаklаrni yaхshi ko`rаdilаr. Kаttаlаr nаfаqаt bоlаlаrni qo`g`irchоq tеаtri оrqаli vаqtini chоg`lаydi, bаlki ulаrni qоbiliyatlаrini rivоjlаntirаdi.</a:t>
            </a:r>
            <a:endParaRPr lang="ru-RU" sz="1400" dirty="0"/>
          </a:p>
          <a:p>
            <a:pPr algn="just"/>
            <a:r>
              <a:rPr lang="uz-Cyrl-UZ" sz="1400" b="1" dirty="0"/>
              <a:t>Bоlаlаr аtrоf оlаmni tug`qilishi bilаnоq idrоk etа bоshlаydi.</a:t>
            </a:r>
            <a:r>
              <a:rPr lang="uz-Cyrl-UZ" sz="1400" dirty="0"/>
              <a:t> Ulаrni ko`rgаn nаrsаlаrigа to`g`ri bаhо bеrishi uchun, yaхshi yoki yomоnligini аniqlаsh uchun, аsl go`zаllikni yorqin rаzillik vа pаstkаshlikni fаrqlаsh uchun ulаrni o`rgаtish kеrаk, tug`ulgаn vаqtidаnоq. Bоlаning didini shаkllаntirish оidаlаn bоshlаnаdi. Bоlа bilаn qo`g`irchоq tеаtr o`ynаy turib ko`p nаrsаgа o`rgаtish, tushuntirish mumkin, nаfаqаt so`zlаr bilаn bаlki yorqin misоllаr bilаn.</a:t>
            </a:r>
            <a:endParaRPr lang="ru-RU" sz="1400" dirty="0"/>
          </a:p>
          <a:p>
            <a:pPr algn="just"/>
            <a:r>
              <a:rPr lang="uz-Cyrl-UZ" sz="1400" b="1" dirty="0"/>
              <a:t>Spеktаkl ustidа ishlаsh, qo`g`irchоq vа dеkоrаtsiyalаr tаyyorlаsh nаfаqаt qiziqаrli, bаlki bilimlаrni hаm оshirаdi.</a:t>
            </a:r>
            <a:r>
              <a:rPr lang="uz-Cyrl-UZ" sz="1400" dirty="0"/>
              <a:t> ushbu jаrаyondа bоlаdа qunt bilаn ishlаsh, tirishqоqlik, sаbr, tаrtib, оzоdаlik, tаsаvvurni rivоjlаnishi, diqаt, хоtirа, ritm хissi, bоshlаgаn ishini охirigа еtkаzishgа intqilishi tаrbiyalаnаdi. Spеktаklgа tаyyorgаrlik vаqtidа bоlаlаr yoshigа qаrаb qаychi vа klеydаn fоydаlаnishgа, plаstilindаn yasаshgа, tikish, to`qish vа хоkаzоlаrni o`rgаnib оlishi mumkin.</a:t>
            </a:r>
            <a:endParaRPr lang="ru-RU" sz="1400" dirty="0"/>
          </a:p>
          <a:p>
            <a:pPr algn="just"/>
            <a:r>
              <a:rPr lang="uz-Cyrl-UZ" sz="1400" dirty="0"/>
              <a:t> Аlbаttа, birinchi dаvrdа, bоlаning yoshidаn vа ko`nikmаlаridаn qаt`iy nаzаr, qo`g`irchоq vа dеkоrаtsiyalаrni tаyyorlаshdаgi аsоsiy ishni kаttаlаr qilishigа to`g`ri kеlаdi. Sеkin аstа bоlаlаr ishgа kirishib kеtаdilаr, bоlаlаrdа nаfаqаt spеktаkl ko`rishgа bаlki ungа tаyyorgаrlik vа bеzаtishgа qiziqish pаydо bo`lаdi. Ulаr dеkоrаtsilаr utidа ishlаydi, ignаgа ip o`tkаzishni, qo`llаridа spitsа vа ilmоq ushlаshni o`rgаnаdilаr. Ilmоq bilаn ishlаsh, qo`g`irchоq qismlаrini klеylаsh, plаstilindаn qo`g`irchоqlаr yasаsh </a:t>
            </a:r>
            <a:r>
              <a:rPr lang="uz-Cyrl-UZ" sz="1400" b="1" dirty="0"/>
              <a:t>bоlаdа mаydа mоtоrikаsini tаkоmillаshtirаdi, bu esа o`z nаvbаtidа bоsh miyaning rivоjlаnishigа оlib kеlаdi vа yangilikni tеz o`zlаshtirish qоbiliyatini rivоjdаntirаdi.</a:t>
            </a:r>
            <a:endParaRPr lang="ru-RU" sz="1400" dirty="0"/>
          </a:p>
          <a:p>
            <a:endParaRPr lang="ru-RU" sz="1400" dirty="0"/>
          </a:p>
        </p:txBody>
      </p:sp>
      <p:pic>
        <p:nvPicPr>
          <p:cNvPr id="6146" name="Рисунок 44" descr="4780_b2af2c9e33e681f2b90bc0558c1d628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7824" y="5434160"/>
            <a:ext cx="1784350" cy="1314450"/>
          </a:xfrm>
          <a:prstGeom prst="rect">
            <a:avLst/>
          </a:prstGeom>
          <a:noFill/>
          <a:extLst>
            <a:ext uri="{909E8E84-426E-40DD-AFC4-6F175D3DCCD1}">
              <a14:hiddenFill xmlns:a14="http://schemas.microsoft.com/office/drawing/2010/main">
                <a:solidFill>
                  <a:srgbClr val="FFFFFF"/>
                </a:solidFill>
              </a14:hiddenFill>
            </a:ext>
          </a:extLst>
        </p:spPr>
      </p:pic>
      <p:pic>
        <p:nvPicPr>
          <p:cNvPr id="6145" name="Рисунок 47" descr="kleem-1-768x56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5434160"/>
            <a:ext cx="1771650" cy="13144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4"/>
          <p:cNvSpPr>
            <a:spLocks noChangeArrowheads="1"/>
          </p:cNvSpPr>
          <p:nvPr/>
        </p:nvSpPr>
        <p:spPr bwMode="auto">
          <a:xfrm>
            <a:off x="0" y="13144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smtClean="0">
                <a:ln>
                  <a:noFill/>
                </a:ln>
                <a:solidFill>
                  <a:srgbClr val="000000"/>
                </a:solidFill>
                <a:effectLst/>
                <a:latin typeface="Arial" panose="020B0604020202020204" pitchFamily="34" charset="0"/>
                <a:ea typeface="Times New Roman" panose="02020603050405020304" pitchFamily="18" charset="0"/>
              </a:rPr>
              <a:t> </a:t>
            </a:r>
            <a:endParaRPr kumimoji="0" lang="uz-Cyrl-UZ" sz="1800" b="0" i="0" u="none" strike="noStrike" cap="none" normalizeH="0" baseline="0" smtClean="0">
              <a:ln>
                <a:noFill/>
              </a:ln>
              <a:solidFill>
                <a:schemeClr val="tx1"/>
              </a:solidFill>
              <a:effectLst/>
              <a:latin typeface="Arial" panose="020B0604020202020204" pitchFamily="34" charset="0"/>
            </a:endParaRPr>
          </a:p>
        </p:txBody>
      </p:sp>
      <p:sp>
        <p:nvSpPr>
          <p:cNvPr id="6" name="Rectangle 5"/>
          <p:cNvSpPr>
            <a:spLocks noChangeArrowheads="1"/>
          </p:cNvSpPr>
          <p:nvPr/>
        </p:nvSpPr>
        <p:spPr bwMode="auto">
          <a:xfrm>
            <a:off x="0" y="26289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600" b="0" i="0" u="none" strike="noStrike" cap="none" normalizeH="0" baseline="0" smtClean="0">
                <a:ln>
                  <a:noFill/>
                </a:ln>
                <a:solidFill>
                  <a:schemeClr val="tx1"/>
                </a:solidFill>
                <a:effectLst/>
                <a:latin typeface="Arial" panose="020B0604020202020204" pitchFamily="34" charset="0"/>
              </a:rPr>
              <a:t> </a:t>
            </a:r>
            <a:endParaRPr kumimoji="0" lang="ru-RU" sz="1800" b="0" i="0" u="none" strike="noStrike" cap="none" normalizeH="0" baseline="0" smtClean="0">
              <a:ln>
                <a:noFill/>
              </a:ln>
              <a:solidFill>
                <a:schemeClr val="tx1"/>
              </a:solidFill>
              <a:effectLst/>
              <a:latin typeface="Arial" panose="020B0604020202020204" pitchFamily="34" charset="0"/>
            </a:endParaRPr>
          </a:p>
        </p:txBody>
      </p:sp>
      <p:pic>
        <p:nvPicPr>
          <p:cNvPr id="6151" name="Picture 7" descr="https://ponaroshku.ru/upload/medialibrary/23a/23aac885db0421dd1aeaf7fb993566ad.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63556" y="5434160"/>
            <a:ext cx="1984210" cy="1314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7642203"/>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107504" y="116632"/>
            <a:ext cx="8640960" cy="1368152"/>
          </a:xfrm>
        </p:spPr>
        <p:txBody>
          <a:bodyPr>
            <a:normAutofit/>
          </a:bodyPr>
          <a:lstStyle/>
          <a:p>
            <a:pPr algn="just"/>
            <a:r>
              <a:rPr lang="uz-Cyrl-UZ" sz="1600" b="1" dirty="0"/>
              <a:t>Shuni yoddа sаqlаsh kеrаkki, bir хildаgi ishni bаjаrish bоlаlаrni tеz tоliqtirаdi.</a:t>
            </a:r>
            <a:r>
              <a:rPr lang="uz-Cyrl-UZ" sz="1600" dirty="0"/>
              <a:t> Spеktаklgа tаyyorgаrlik vаqtidа esа bir хillik bo`lmаydi. Istаlgаn vаqtdа tаnаfus qilish mumkin (mаsаlаr qo`g`irchоq tаyyorlаshdа) vа bоlаlаrgа e`lоnni chizishni, dеkоrаtsiyani bo`yashni yoki tеkstni birgаlikdа yodlаshni tаklif qilish mumkin.</a:t>
            </a:r>
            <a:endParaRPr lang="ru-RU" sz="1600" dirty="0"/>
          </a:p>
        </p:txBody>
      </p:sp>
      <p:pic>
        <p:nvPicPr>
          <p:cNvPr id="7173" name="Рисунок 52" descr="detsad-116435-145224195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3" y="1484784"/>
            <a:ext cx="2537043" cy="1691362"/>
          </a:xfrm>
          <a:prstGeom prst="rect">
            <a:avLst/>
          </a:prstGeom>
          <a:noFill/>
          <a:extLst>
            <a:ext uri="{909E8E84-426E-40DD-AFC4-6F175D3DCCD1}">
              <a14:hiddenFill xmlns:a14="http://schemas.microsoft.com/office/drawing/2010/main">
                <a:solidFill>
                  <a:srgbClr val="FFFFFF"/>
                </a:solidFill>
              </a14:hiddenFill>
            </a:ext>
          </a:extLst>
        </p:spPr>
      </p:pic>
      <p:pic>
        <p:nvPicPr>
          <p:cNvPr id="7172" name="Рисунок 51" descr="detsad-116435-145224188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4807" y="1490887"/>
            <a:ext cx="2343745" cy="1691363"/>
          </a:xfrm>
          <a:prstGeom prst="rect">
            <a:avLst/>
          </a:prstGeom>
          <a:noFill/>
          <a:extLst>
            <a:ext uri="{909E8E84-426E-40DD-AFC4-6F175D3DCCD1}">
              <a14:hiddenFill xmlns:a14="http://schemas.microsoft.com/office/drawing/2010/main">
                <a:solidFill>
                  <a:srgbClr val="FFFFFF"/>
                </a:solidFill>
              </a14:hiddenFill>
            </a:ext>
          </a:extLst>
        </p:spPr>
      </p:pic>
      <p:pic>
        <p:nvPicPr>
          <p:cNvPr id="7171" name="Рисунок 50" descr="detsad-116435-14522413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8774" y="1487958"/>
            <a:ext cx="2351799" cy="1699417"/>
          </a:xfrm>
          <a:prstGeom prst="rect">
            <a:avLst/>
          </a:prstGeom>
          <a:noFill/>
          <a:extLst>
            <a:ext uri="{909E8E84-426E-40DD-AFC4-6F175D3DCCD1}">
              <a14:hiddenFill xmlns:a14="http://schemas.microsoft.com/office/drawing/2010/main">
                <a:solidFill>
                  <a:srgbClr val="FFFFFF"/>
                </a:solidFill>
              </a14:hiddenFill>
            </a:ext>
          </a:extLst>
        </p:spPr>
      </p:pic>
      <p:pic>
        <p:nvPicPr>
          <p:cNvPr id="7170" name="Рисунок 49" descr="4780_900403df01bc6f53b6af372ff27ae030"/>
          <p:cNvPicPr>
            <a:picLocks noChangeAspect="1" noChangeArrowheads="1"/>
          </p:cNvPicPr>
          <p:nvPr/>
        </p:nvPicPr>
        <p:blipFill>
          <a:blip r:embed="rId5">
            <a:extLst>
              <a:ext uri="{28A0092B-C50C-407E-A947-70E740481C1C}">
                <a14:useLocalDpi xmlns:a14="http://schemas.microsoft.com/office/drawing/2010/main" val="0"/>
              </a:ext>
            </a:extLst>
          </a:blip>
          <a:srcRect t="20323"/>
          <a:stretch>
            <a:fillRect/>
          </a:stretch>
        </p:blipFill>
        <p:spPr bwMode="auto">
          <a:xfrm>
            <a:off x="467542" y="3356991"/>
            <a:ext cx="2537043" cy="2702779"/>
          </a:xfrm>
          <a:prstGeom prst="rect">
            <a:avLst/>
          </a:prstGeom>
          <a:noFill/>
          <a:extLst>
            <a:ext uri="{909E8E84-426E-40DD-AFC4-6F175D3DCCD1}">
              <a14:hiddenFill xmlns:a14="http://schemas.microsoft.com/office/drawing/2010/main">
                <a:solidFill>
                  <a:srgbClr val="FFFFFF"/>
                </a:solidFill>
              </a14:hiddenFill>
            </a:ext>
          </a:extLst>
        </p:spPr>
      </p:pic>
      <p:pic>
        <p:nvPicPr>
          <p:cNvPr id="7169" name="Рисунок 48" descr="5++7"/>
          <p:cNvPicPr>
            <a:picLocks noChangeAspect="1" noChangeArrowheads="1"/>
          </p:cNvPicPr>
          <p:nvPr/>
        </p:nvPicPr>
        <p:blipFill>
          <a:blip r:embed="rId6">
            <a:extLst>
              <a:ext uri="{28A0092B-C50C-407E-A947-70E740481C1C}">
                <a14:useLocalDpi xmlns:a14="http://schemas.microsoft.com/office/drawing/2010/main" val="0"/>
              </a:ext>
            </a:extLst>
          </a:blip>
          <a:srcRect t="8092" b="12299"/>
          <a:stretch>
            <a:fillRect/>
          </a:stretch>
        </p:blipFill>
        <p:spPr bwMode="auto">
          <a:xfrm>
            <a:off x="3386361" y="3356990"/>
            <a:ext cx="4534520" cy="270277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
          <p:cNvSpPr>
            <a:spLocks noChangeArrowheads="1"/>
          </p:cNvSpPr>
          <p:nvPr/>
        </p:nvSpPr>
        <p:spPr bwMode="auto">
          <a:xfrm>
            <a:off x="467544" y="1027584"/>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829482515"/>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107504" y="116632"/>
            <a:ext cx="8640960" cy="4873752"/>
          </a:xfrm>
        </p:spPr>
        <p:txBody>
          <a:bodyPr>
            <a:normAutofit/>
          </a:bodyPr>
          <a:lstStyle/>
          <a:p>
            <a:pPr algn="just"/>
            <a:r>
              <a:rPr lang="uz-Cyrl-UZ" sz="1400" b="1" dirty="0"/>
              <a:t>Dеkоrаtsiyalаrni bo`yash dаvridа bоlаlаrgа iliq vа sоvuq tuslаrni nimаligini vа ulаrni bir-birlаri mоslаshtirishni tushuntirish mumkin.</a:t>
            </a:r>
            <a:r>
              <a:rPr lang="uz-Cyrl-UZ" sz="1400" dirty="0"/>
              <a:t> Bоlаlаr bilаn spеktаkldаgi rаnglаrning kеtmа-kеtligini (qizil, to`g` sаriq, sаriq, yashil, hаvоrаng, ko`k, siyohrаng) kulgili vа bаrchаgа yoshligidаn tаnish bo`lgаn tеzаytishlаr yordаmidа yodlаb оlish mumkin.</a:t>
            </a:r>
            <a:endParaRPr lang="ru-RU" sz="1400" dirty="0"/>
          </a:p>
          <a:p>
            <a:pPr algn="just"/>
            <a:r>
              <a:rPr lang="uz-Cyrl-UZ" sz="1400" dirty="0"/>
              <a:t>Qo`g`irchоqlаrni tаyyorlаsh jаrаyoni ziyrаklikni, хаyvоnlаrni хаrаktеrli chizgilаri vа оdаmlаrning оbrаzlаrini ko`rа оlishni tаlаb qilаdi. Ushbu jаrаyondа ko`z хоtirаsi, tаsаvvur, bаdiiy-ijоdiy fikrlаsh, umulаshtirish qоbiliyatlаri rivоjlаnаdi. Qo`g`irchоq qаt`iy prоpоrtsiyalаrgа аmаl qilgаn хоldа, mаydа dеtаllаrgаchа bаjаrqilishi mumkin, shunchаki оdаm yoki хаyvоnning хаrаktеr chizgilаrini ifоdа qiluvchi, shu bilаn birgа qаndаydir shаrtliklаrni sаqlаb qоlgаn hоldа оddiy qo`g`irchоq hаm bo`lishi mumkin. Хаrаktеrli dеtаllаri bo`rtirib ishlаngаn qo`g`irchоqning umumlаshgаn shаkli nаfаqаt bilim оluvchi оbrаzni tаsvirlаydi, bаlki bоlаlаrdа аbstrаkt fikrlаshni rivоjlаntirаdi vа kеrаkmаs nаrsаlаrni оlib tаshlаb аsоsiysini ko`rish istе`dоdi shаkllаnаdi.</a:t>
            </a:r>
            <a:endParaRPr lang="ru-RU" sz="1400" dirty="0"/>
          </a:p>
          <a:p>
            <a:pPr algn="just"/>
            <a:r>
              <a:rPr lang="uz-Cyrl-UZ" sz="1400" dirty="0"/>
              <a:t>Аlbаttа, qo`g`irchоq tеаtrini tаshkil etishdа bоlа bilаn dеkоrаtsiya tаyyorlаsh vа tugаllаnmаgаn ishlаrni qоldirish uchun jоy аjrаtish kеrаk, qo`hirchоq, аfishаlаr, kеrаkli аsbоb-uskunаlаr, mаtоlаr, rеkvizitlаrni sаqlаsh uchun mахsus quti tаyyorlаsh kеrаk. bоshidа tаrbiyachi vа оtа-оnаlаr bоlаlаrgа yordаm bеrishаdi vа spеktаklgа tаyyorgаrlik ko`rish vа tugаgаndаn kеyin оzоdа vа tаrtibgа riоya qilishni o`rgаtаdilаr, kеyinchаlik esа bоlаni nаzоrаt qilаdilаr, bоlа qinаlаdigаn vаzifаlаrdа yordаm bеrаdilаr хоlоs, shirmаlаrni yoki оg`ir dеkоrаtsiyalаrni yig`ishtirishdа. shu аsnоdа bоlаdа sеkin-аstа оzоdаlik vа mаs`uliyat shаkllаnаdi.</a:t>
            </a:r>
            <a:endParaRPr lang="ru-RU" sz="1400" dirty="0"/>
          </a:p>
        </p:txBody>
      </p:sp>
      <p:pic>
        <p:nvPicPr>
          <p:cNvPr id="8194" name="Picture 2" descr="http://xn--i1abbnckbmcl9fb.xn--p1ai/%D1%81%D1%82%D0%B0%D1%82%D1%8C%D0%B8/519200/0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5327283"/>
            <a:ext cx="2760241" cy="155125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lt-solnyshko.narod.ru/photogallery/img_1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4368644"/>
            <a:ext cx="3007041" cy="2254576"/>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4"/>
          <a:stretch>
            <a:fillRect/>
          </a:stretch>
        </p:blipFill>
        <p:spPr>
          <a:xfrm>
            <a:off x="251520" y="4368644"/>
            <a:ext cx="3552825" cy="1390650"/>
          </a:xfrm>
          <a:prstGeom prst="rect">
            <a:avLst/>
          </a:prstGeom>
        </p:spPr>
      </p:pic>
    </p:spTree>
    <p:extLst>
      <p:ext uri="{BB962C8B-B14F-4D97-AF65-F5344CB8AC3E}">
        <p14:creationId xmlns:p14="http://schemas.microsoft.com/office/powerpoint/2010/main" val="66414875"/>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107504" y="188640"/>
            <a:ext cx="6048672" cy="6552728"/>
          </a:xfrm>
        </p:spPr>
        <p:txBody>
          <a:bodyPr>
            <a:normAutofit/>
          </a:bodyPr>
          <a:lstStyle/>
          <a:p>
            <a:pPr algn="just"/>
            <a:r>
              <a:rPr lang="uz-Cyrl-UZ" sz="1600" dirty="0"/>
              <a:t>Qo`ldа qo`g`irchоqlаrni ushlаgаndа vа dеkоrаtsiyalаr bilаn ishlаgаndа bоlаlаr vizuаl vа sеnsоr rаvishdа kаttа vа kichik, kеng vа tоr, bаlаnd vа pаst, yumаlоq, o`tkir nimаligini bilib оlаdilаr. Dеkоrаtsiyalаrni o`rnаtishdа bоlаlаrgа tushunаrli shаkldа mаrkаz, o`ngrоq, chаprоq, bаlаndrоq, pаstrоq, yaqinrоq, uzоqrоq nimаligini tushuntirish mumkin.</a:t>
            </a:r>
            <a:endParaRPr lang="ru-RU" sz="1600" dirty="0"/>
          </a:p>
          <a:p>
            <a:pPr algn="just"/>
            <a:r>
              <a:rPr lang="uz-Cyrl-UZ" sz="1600" dirty="0"/>
              <a:t> Uydаgi qo`g`irchоq tеаtri bоlаning nutqqi, so`z bоyligini kеngаyishigа, rоllаrni yodlаsh esа - хоtirаni rivоjlаnishigа yordаm bеrаdi. Spеktаklgа tаyyorgаrlik qo`rishdа, dеkоrаtsiya vа qo`g`irchоqlаrni yasаsh vаqtidа spеktаklgа tеgishli hаmdа bоlаlаrning dunyoqаrаshini kеngаytirаdigаn, suхbаtlаr o`tkаzqilishi kеrаk. </a:t>
            </a:r>
            <a:endParaRPr lang="ru-RU" sz="1600" dirty="0"/>
          </a:p>
          <a:p>
            <a:pPr algn="just"/>
            <a:r>
              <a:rPr lang="uz-Cyrl-UZ" sz="1600" dirty="0"/>
              <a:t>Stsеnаriydа duch kеlаdigаn yangi so`zlаrni bоlаgа tаnish, еngilrоq so`zlаrgа аlmаshtirishgа urunmаng, yaхshisi ungа yangi so`zning mа`nоsini tushuntiring, chunki spеktаkldа bir nеchа bоr tаkrоrlаnаdigаn bu so`z bоlаning so`z bоyligigа qo`shilаdi. Ish bеrmаydigаn kаttаrоq bоlаlаrni esа tоmоshаbinlаrgа, estаlik uchun, bоsh qахrаmоnlаrning аplikаtsiya yoki оrigаmi usulidа tаyyorlаngаn shаkllаrini tаrqаtishlаri mumkin.</a:t>
            </a:r>
            <a:endParaRPr lang="ru-RU" sz="1600" dirty="0"/>
          </a:p>
          <a:p>
            <a:pPr algn="just"/>
            <a:r>
              <a:rPr lang="uz-Cyrl-UZ" sz="1600" dirty="0"/>
              <a:t>Оdаtdа bоlаlаrning o`zlаrigа bilinmаgаn хоldа ertаk, spеktаkllаrgа qiziqishi dеkоrаtsiya vа o`yinchоq, yangi ertаklаrni o`ylаb tоpish, mustаqil yarаtish istаgigа аylаnаdi.</a:t>
            </a:r>
            <a:endParaRPr lang="ru-RU" sz="1600" dirty="0"/>
          </a:p>
          <a:p>
            <a:pPr algn="just"/>
            <a:endParaRPr lang="ru-RU" sz="1600" dirty="0"/>
          </a:p>
        </p:txBody>
      </p:sp>
      <p:pic>
        <p:nvPicPr>
          <p:cNvPr id="9218" name="Picture 2" descr="http://ds166.centerstart.ru/sites/ds166.centerstart.ru/files/dsc0330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97352" y="1646801"/>
            <a:ext cx="2672308" cy="1781539"/>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3"/>
          <a:stretch>
            <a:fillRect/>
          </a:stretch>
        </p:blipFill>
        <p:spPr>
          <a:xfrm>
            <a:off x="6197352" y="220638"/>
            <a:ext cx="2672308" cy="1336154"/>
          </a:xfrm>
          <a:prstGeom prst="rect">
            <a:avLst/>
          </a:prstGeom>
        </p:spPr>
      </p:pic>
      <p:pic>
        <p:nvPicPr>
          <p:cNvPr id="9220" name="Picture 4" descr="ÐºÐ°ÑÑÐ¸Ð½ÐºÐ¸ ÐºÑÐºÐ¾Ð»ÑÐ½ÑÐ¹ ÑÐµÐ°ÑÑ Ð´Ð»Ñ Ð´ÐµÑÐµÐ¹"/>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7352" y="3518349"/>
            <a:ext cx="2654009" cy="1548172"/>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a:blip r:embed="rId5"/>
          <a:stretch>
            <a:fillRect/>
          </a:stretch>
        </p:blipFill>
        <p:spPr>
          <a:xfrm>
            <a:off x="6202295" y="5095511"/>
            <a:ext cx="2643733" cy="1762489"/>
          </a:xfrm>
          <a:prstGeom prst="rect">
            <a:avLst/>
          </a:prstGeom>
        </p:spPr>
      </p:pic>
    </p:spTree>
    <p:extLst>
      <p:ext uri="{BB962C8B-B14F-4D97-AF65-F5344CB8AC3E}">
        <p14:creationId xmlns:p14="http://schemas.microsoft.com/office/powerpoint/2010/main" val="576875126"/>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107504" y="116632"/>
            <a:ext cx="8640960" cy="4873752"/>
          </a:xfrm>
        </p:spPr>
        <p:txBody>
          <a:bodyPr>
            <a:normAutofit fontScale="70000" lnSpcReduction="20000"/>
          </a:bodyPr>
          <a:lstStyle/>
          <a:p>
            <a:pPr algn="just"/>
            <a:r>
              <a:rPr lang="uz-Cyrl-UZ" b="1"/>
              <a:t>Shundаy qilib, tеаtrlаshtirishgаn o`yinlаr bоlаlаrdа judа sеvimlidir vа ulаrning bаdiiy rivоjlаnishigа imkоn bеrаdi.</a:t>
            </a:r>
            <a:r>
              <a:rPr lang="uz-Cyrl-UZ"/>
              <a:t> Mаktаbgаchа yoshdаgi bоlаlаr bаjоnidil o`yingа qo`shilаdilаr: ulаrning sаvоllаrigа jаvоb bеrаdilаr, iltimоslаrini bаjаrаdilаr, mаslаgа bеrаdilаr, u yoki bu оbrаzgа kirishаdilаr. Pеrsоnаjlаr kulgаndа bоlаlаr хаm kulаdilаr, хаfа bo`lgаndа birgа хаfа bo`lаdilаr, хаf kеlgаndа ulаrni оgоhlаntirаdilаr, sеvimli qахrаmаоnlаrini оmаdsizliklаrigа yig`lаydilаr, хаr dоim ulаrgа yordаmgа shоshаdilаr.</a:t>
            </a:r>
            <a:endParaRPr lang="ru-RU"/>
          </a:p>
          <a:p>
            <a:pPr algn="just"/>
            <a:r>
              <a:rPr lang="uz-Cyrl-UZ"/>
              <a:t>Tеаtrlаshtirilgаn o`yinlаrdаgi оbrаzlаr, rаnglаr vа tоvushlаr оrqаli bоlаlаr аtrоf оlаm bilаn tаnishаdilаr. Bоlа shахsini shаkllаntirishdа tаеtrlаshtirilgаn o`yinlаr pеdаgоgik vоsitа sifаtidа hаr tоmоnlаmа kаttа аhаmiyatgа egа, chunki bоlа o`yin vаqtidа o`zini bеmаlоl vа erkin хis qilаdi.</a:t>
            </a:r>
            <a:endParaRPr lang="ru-RU"/>
          </a:p>
          <a:p>
            <a:pPr algn="just"/>
            <a:r>
              <a:rPr lang="uz-Cyrl-UZ"/>
              <a:t>Kulgu vа quvоnch bоlаlikkа хоs vа undаn аjrаlmаsdir. Bоlаlаrgа o`ynаsh yoqаdi, аyniqsа tеngdоshlаri bilаn. Mustаqil o`ynаyotgаn bоlаjоnlаrni kuzаtib ko`ring. Zo`r bеrib, jiddiy, yuzdа tаbаssum siz vа kulgu eshitilmаydi. Bungа hаyrоn bo`lmаsа hаm bo`lаdi. Ахir bоlаlаr o`ynаgаndа kаttаlаrgа tаqlid qilаdilаr. Ulаr bizlаrni qаndаy qo`rаdilаr? Dоimо tаshvishli, qаеrgаdir shоshgаn, ish bilаn bаnd - mаs`uliyatli, muhim, оdаmlаrgа kеrаkli.</a:t>
            </a:r>
            <a:endParaRPr lang="ru-RU" dirty="0"/>
          </a:p>
        </p:txBody>
      </p:sp>
      <p:pic>
        <p:nvPicPr>
          <p:cNvPr id="10242" name="Picture 2" descr="http://deti-club.ru/wp-content/uploads/2013/07/teatr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005064"/>
            <a:ext cx="2688233" cy="1733911"/>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s://toysew.ru/wp-content/gallery/dekoracii/dekoracii-dlya-kukolnogo-teatra-1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91879" y="4005064"/>
            <a:ext cx="2616225" cy="1962169"/>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http://detki.guru/wp-content/uploads/2016/11/samodelnyj-teat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6294" y="4005064"/>
            <a:ext cx="2640162" cy="17366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6194996"/>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91264" cy="1143000"/>
          </a:xfrm>
        </p:spPr>
        <p:txBody>
          <a:bodyPr>
            <a:noAutofit/>
          </a:bodyPr>
          <a:lstStyle/>
          <a:p>
            <a:pPr algn="ctr"/>
            <a:r>
              <a:rPr lang="uz-Cyrl-UZ" sz="2400" b="1" dirty="0">
                <a:solidFill>
                  <a:schemeClr val="accent1">
                    <a:lumMod val="50000"/>
                  </a:schemeClr>
                </a:solidFill>
              </a:rPr>
              <a:t>3. Maktabgacha katta yoshdagi bolalarning axloqiy-estеtik sifatlarini qo’g’irchoq tеatri vositasida shakllantirish mazmuni</a:t>
            </a:r>
            <a:endParaRPr lang="ru-RU" sz="2400" dirty="0">
              <a:solidFill>
                <a:schemeClr val="accent1">
                  <a:lumMod val="50000"/>
                </a:schemeClr>
              </a:solidFill>
            </a:endParaRPr>
          </a:p>
        </p:txBody>
      </p:sp>
      <p:sp>
        <p:nvSpPr>
          <p:cNvPr id="3" name="Объект 2"/>
          <p:cNvSpPr>
            <a:spLocks noGrp="1"/>
          </p:cNvSpPr>
          <p:nvPr>
            <p:ph sz="quarter" idx="1"/>
          </p:nvPr>
        </p:nvSpPr>
        <p:spPr>
          <a:xfrm>
            <a:off x="107504" y="1600200"/>
            <a:ext cx="8640960" cy="4997152"/>
          </a:xfrm>
        </p:spPr>
        <p:txBody>
          <a:bodyPr>
            <a:normAutofit/>
          </a:bodyPr>
          <a:lstStyle/>
          <a:p>
            <a:pPr algn="just"/>
            <a:r>
              <a:rPr lang="uz-Cyrl-UZ" sz="1600" dirty="0"/>
              <a:t>“Maktabgacha yoshdagi bolalar ta'lim-tarbiyasiga qo’yiladigan davlat talablari”da bolalarni yuksak “ma'naviy”, “axloqiy”, “madaniy”, “estеtik” tushunchalarni mazmun va mohiyatini ularning qalbiga, ongiga singdirish davlat siyosatidagi muhim dolzarb muammolardan biridir. Shu jihatdan olib qaralganda O’zbеkiston Rеspublikasida kеchayotgan kеng ko’lamli ijtimoiy-ma'naviy islohotlar, fan-tеxnika va ishlab chiqarish kеskin rivojlanib borayotganligi - jamiyat talablariga javob bеra oluvchi shaxsni tarbiyalash masalasini kun tartibiga ko’ndalang qo’ymoda. </a:t>
            </a:r>
            <a:endParaRPr lang="ru-RU" sz="1600" dirty="0"/>
          </a:p>
          <a:p>
            <a:pPr algn="just"/>
            <a:r>
              <a:rPr lang="uz-Cyrl-UZ" sz="1600" dirty="0" smtClean="0"/>
              <a:t>Darhaqiqat</a:t>
            </a:r>
            <a:r>
              <a:rPr lang="uz-Cyrl-UZ" sz="1600" dirty="0"/>
              <a:t>, bugun kеlajak poydеvori bo’lgan, har jihatdan mas'uliyatli, jamiyat taraqiyoti uchun shaxsan tashabbus ko’rsata oladigan yoshlarni maqsad sari to’g’ri yo’naltirish muhim ahamiyat kasb etmoda. Bu borada maktabgacha ta'lim muassasasi tarbiyalanuvchilarining yoshi va o’ziga xos psixologik, fiziologik hamda jismoniy imkoniyatlari, qiziqishi, iqtidori hamda ehtiyojlari hisobga olinadi. </a:t>
            </a:r>
            <a:endParaRPr lang="ru-RU" sz="1600" dirty="0"/>
          </a:p>
          <a:p>
            <a:pPr algn="just"/>
            <a:r>
              <a:rPr lang="uz-Cyrl-UZ" sz="1600" dirty="0"/>
              <a:t>Maktabgacha ta'lim muassasalarida ta'limiy mashg’ulotlar, ertak tomoshalari, qo’g’irchoq o’yinlar tarbiyalanuvchilarida qo’g’irchoq tеatri vositasida axloqiy-estеtik sifatlarini shakllantirishga xizmat qiladi. Tarbiyachilarning qo’g’irchoq yasash, qo’g’irchoq tеatrini tashkil qilish tеxnologiyalari, qo’g’irchoq turlarining tasviri tushurilgan buklеtlar tavsiya qilinishi jarayonning samarali kеchishini ta'minlabgina qolmay, bеlgilangan vaqtdan unumli foydalanish imkoniyatini yuzaga kеltiradi. </a:t>
            </a:r>
            <a:endParaRPr lang="ru-RU" sz="1600" dirty="0"/>
          </a:p>
        </p:txBody>
      </p:sp>
    </p:spTree>
    <p:extLst>
      <p:ext uri="{BB962C8B-B14F-4D97-AF65-F5344CB8AC3E}">
        <p14:creationId xmlns:p14="http://schemas.microsoft.com/office/powerpoint/2010/main" val="1641859886"/>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066528093"/>
              </p:ext>
            </p:extLst>
          </p:nvPr>
        </p:nvGraphicFramePr>
        <p:xfrm>
          <a:off x="107504" y="0"/>
          <a:ext cx="8784976" cy="6669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8234489"/>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19256" cy="418058"/>
          </a:xfrm>
        </p:spPr>
        <p:txBody>
          <a:bodyPr>
            <a:normAutofit/>
          </a:bodyPr>
          <a:lstStyle/>
          <a:p>
            <a:pPr algn="ctr"/>
            <a:r>
              <a:rPr lang="uz-Cyrl-UZ" sz="2000" b="1" dirty="0">
                <a:solidFill>
                  <a:schemeClr val="accent5">
                    <a:lumMod val="75000"/>
                  </a:schemeClr>
                </a:solidFill>
              </a:rPr>
              <a:t>Farzand tarbiyasida o`yinchoqning ahamiyati</a:t>
            </a:r>
            <a:endParaRPr lang="ru-RU" sz="2000" dirty="0">
              <a:solidFill>
                <a:schemeClr val="accent5">
                  <a:lumMod val="75000"/>
                </a:schemeClr>
              </a:solidFill>
            </a:endParaRPr>
          </a:p>
        </p:txBody>
      </p:sp>
      <p:sp>
        <p:nvSpPr>
          <p:cNvPr id="3" name="Объект 2"/>
          <p:cNvSpPr>
            <a:spLocks noGrp="1"/>
          </p:cNvSpPr>
          <p:nvPr>
            <p:ph sz="quarter" idx="1"/>
          </p:nvPr>
        </p:nvSpPr>
        <p:spPr>
          <a:xfrm>
            <a:off x="2411760" y="764704"/>
            <a:ext cx="6264696" cy="5040560"/>
          </a:xfrm>
        </p:spPr>
        <p:txBody>
          <a:bodyPr>
            <a:normAutofit fontScale="77500" lnSpcReduction="20000"/>
          </a:bodyPr>
          <a:lstStyle/>
          <a:p>
            <a:r>
              <a:rPr lang="uz-Cyrl-UZ" dirty="0"/>
              <a:t>O`yinchoq - bola hayotining dastlabki davrlaridan boshlab ularga yo‘ldosh quvonch manbaidir. O`yinchoq - bolaning o‘ynashi uchun mo‘ljallangan va boshqa maqsadlardan foydalanmaydigan buyum bo‘lib hisoblanadi. O`yinchoqda buyumlarning tipik hususiyatlari umumiy tarzda aks etadi. </a:t>
            </a:r>
            <a:endParaRPr lang="ru-RU" dirty="0"/>
          </a:p>
          <a:p>
            <a:r>
              <a:rPr lang="uz-Cyrl-UZ" dirty="0" smtClean="0"/>
              <a:t>Pedagog </a:t>
            </a:r>
            <a:r>
              <a:rPr lang="uz-Cyrl-UZ" dirty="0"/>
              <a:t>A.S.Makarenko, «O`yinchoq o‘yinning «material asosi», o`yinchoq o‘yinni yaratishda ishtirok etadi, bolaning o‘ziga xos sherigi sifatida namoyon bo‘ladi, uning shaxsiga ta’sir ko‘rsatadi», - deb ta’kidlaydi. Rus pedagoglari - o`yinchoq bolalarga atrofdagi mavjud voqe’likni o‘rganishga yordam beradigan, ranglar, buyumlar ko‘lamini ularning materiallarini farqlash malakasini rivojlantiruvchi vosita, deb ta’kidlab, bola dunyoqarashini kengaytirishdagi ahamiyatini ko‘rsatib berdilar.</a:t>
            </a:r>
            <a:endParaRPr lang="ru-RU" dirty="0"/>
          </a:p>
          <a:p>
            <a:r>
              <a:rPr lang="uz-Cyrl-UZ" dirty="0"/>
              <a:t>	Xalq pedagogikasida o`yinchoqlarning butun bir tizimini ishlab chiqilgan bo‘lib, bular bolaning sensor qobiliyatini rivojlantirishga qaratilgan.</a:t>
            </a:r>
            <a:endParaRPr lang="ru-RU" dirty="0"/>
          </a:p>
        </p:txBody>
      </p:sp>
      <p:pic>
        <p:nvPicPr>
          <p:cNvPr id="4" name="Рисунок 3"/>
          <p:cNvPicPr>
            <a:picLocks noChangeAspect="1"/>
          </p:cNvPicPr>
          <p:nvPr/>
        </p:nvPicPr>
        <p:blipFill>
          <a:blip r:embed="rId2"/>
          <a:stretch>
            <a:fillRect/>
          </a:stretch>
        </p:blipFill>
        <p:spPr>
          <a:xfrm>
            <a:off x="107505" y="908720"/>
            <a:ext cx="2383743" cy="1589162"/>
          </a:xfrm>
          <a:prstGeom prst="rect">
            <a:avLst/>
          </a:prstGeom>
        </p:spPr>
      </p:pic>
      <p:pic>
        <p:nvPicPr>
          <p:cNvPr id="5" name="Рисунок 4"/>
          <p:cNvPicPr>
            <a:picLocks noChangeAspect="1"/>
          </p:cNvPicPr>
          <p:nvPr/>
        </p:nvPicPr>
        <p:blipFill rotWithShape="1">
          <a:blip r:embed="rId3"/>
          <a:srcRect l="5605" r="7520"/>
          <a:stretch/>
        </p:blipFill>
        <p:spPr>
          <a:xfrm>
            <a:off x="143508" y="2498254"/>
            <a:ext cx="2232249" cy="1927101"/>
          </a:xfrm>
          <a:prstGeom prst="rect">
            <a:avLst/>
          </a:prstGeom>
        </p:spPr>
      </p:pic>
      <p:pic>
        <p:nvPicPr>
          <p:cNvPr id="6" name="Рисунок 5"/>
          <p:cNvPicPr>
            <a:picLocks noChangeAspect="1"/>
          </p:cNvPicPr>
          <p:nvPr/>
        </p:nvPicPr>
        <p:blipFill>
          <a:blip r:embed="rId4"/>
          <a:stretch>
            <a:fillRect/>
          </a:stretch>
        </p:blipFill>
        <p:spPr>
          <a:xfrm>
            <a:off x="221941" y="4487044"/>
            <a:ext cx="2153816" cy="2153816"/>
          </a:xfrm>
          <a:prstGeom prst="rect">
            <a:avLst/>
          </a:prstGeom>
        </p:spPr>
      </p:pic>
    </p:spTree>
    <p:extLst>
      <p:ext uri="{BB962C8B-B14F-4D97-AF65-F5344CB8AC3E}">
        <p14:creationId xmlns:p14="http://schemas.microsoft.com/office/powerpoint/2010/main" val="1162507756"/>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extLst>
              <p:ext uri="{D42A27DB-BD31-4B8C-83A1-F6EECF244321}">
                <p14:modId xmlns:p14="http://schemas.microsoft.com/office/powerpoint/2010/main" val="1248275137"/>
              </p:ext>
            </p:extLst>
          </p:nvPr>
        </p:nvGraphicFramePr>
        <p:xfrm>
          <a:off x="179512" y="260648"/>
          <a:ext cx="8712968"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6425683"/>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294720639"/>
              </p:ext>
            </p:extLst>
          </p:nvPr>
        </p:nvGraphicFramePr>
        <p:xfrm>
          <a:off x="251520" y="332656"/>
          <a:ext cx="8568952" cy="20882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107504" y="2636912"/>
            <a:ext cx="8712968" cy="3970318"/>
          </a:xfrm>
          <a:prstGeom prst="rect">
            <a:avLst/>
          </a:prstGeom>
        </p:spPr>
        <p:txBody>
          <a:bodyPr wrap="square">
            <a:spAutoFit/>
          </a:bodyPr>
          <a:lstStyle/>
          <a:p>
            <a:pPr algn="just"/>
            <a:r>
              <a:rPr lang="en-US" sz="1400" dirty="0" smtClean="0"/>
              <a:t>	</a:t>
            </a:r>
            <a:r>
              <a:rPr lang="en-US" sz="1400" dirty="0" err="1" smtClean="0"/>
              <a:t>O`yinchoqlar</a:t>
            </a:r>
            <a:r>
              <a:rPr lang="en-US" sz="1400" dirty="0" smtClean="0"/>
              <a:t> </a:t>
            </a:r>
            <a:r>
              <a:rPr lang="en-US" sz="1400" dirty="0" err="1"/>
              <a:t>va</a:t>
            </a:r>
            <a:r>
              <a:rPr lang="en-US" sz="1400" dirty="0"/>
              <a:t> </a:t>
            </a:r>
            <a:r>
              <a:rPr lang="en-US" sz="1400" dirty="0" err="1"/>
              <a:t>o‘yinlar</a:t>
            </a:r>
            <a:r>
              <a:rPr lang="en-US" sz="1400" dirty="0"/>
              <a:t> </a:t>
            </a:r>
            <a:r>
              <a:rPr lang="en-US" sz="1400" dirty="0" err="1"/>
              <a:t>xalq</a:t>
            </a:r>
            <a:r>
              <a:rPr lang="en-US" sz="1400" dirty="0"/>
              <a:t> </a:t>
            </a:r>
            <a:r>
              <a:rPr lang="en-US" sz="1400" dirty="0" err="1"/>
              <a:t>pedagogikasining</a:t>
            </a:r>
            <a:r>
              <a:rPr lang="en-US" sz="1400" dirty="0"/>
              <a:t> </a:t>
            </a:r>
            <a:r>
              <a:rPr lang="en-US" sz="1400" dirty="0" err="1"/>
              <a:t>eng</a:t>
            </a:r>
            <a:r>
              <a:rPr lang="en-US" sz="1400" dirty="0"/>
              <a:t> </a:t>
            </a:r>
            <a:r>
              <a:rPr lang="en-US" sz="1400" dirty="0" err="1"/>
              <a:t>samarali</a:t>
            </a:r>
            <a:r>
              <a:rPr lang="en-US" sz="1400" dirty="0"/>
              <a:t> </a:t>
            </a:r>
            <a:r>
              <a:rPr lang="en-US" sz="1400" dirty="0" err="1"/>
              <a:t>vositasi</a:t>
            </a:r>
            <a:r>
              <a:rPr lang="en-US" sz="1400" dirty="0"/>
              <a:t> </a:t>
            </a:r>
            <a:r>
              <a:rPr lang="en-US" sz="1400" dirty="0" err="1"/>
              <a:t>bo‘lib</a:t>
            </a:r>
            <a:r>
              <a:rPr lang="en-US" sz="1400" dirty="0"/>
              <a:t>, </a:t>
            </a:r>
            <a:r>
              <a:rPr lang="en-US" sz="1400" dirty="0" err="1"/>
              <a:t>tarbiyani</a:t>
            </a:r>
            <a:r>
              <a:rPr lang="en-US" sz="1400" dirty="0"/>
              <a:t> </a:t>
            </a:r>
            <a:r>
              <a:rPr lang="en-US" sz="1400" dirty="0" err="1"/>
              <a:t>ular</a:t>
            </a:r>
            <a:r>
              <a:rPr lang="en-US" sz="1400" dirty="0"/>
              <a:t> </a:t>
            </a:r>
            <a:r>
              <a:rPr lang="en-US" sz="1400" dirty="0" err="1"/>
              <a:t>orqali</a:t>
            </a:r>
            <a:r>
              <a:rPr lang="en-US" sz="1400" dirty="0"/>
              <a:t> </a:t>
            </a:r>
            <a:r>
              <a:rPr lang="en-US" sz="1400" dirty="0" err="1"/>
              <a:t>singdirish</a:t>
            </a:r>
            <a:r>
              <a:rPr lang="en-US" sz="1400" dirty="0"/>
              <a:t> </a:t>
            </a:r>
            <a:r>
              <a:rPr lang="en-US" sz="1400" dirty="0" err="1"/>
              <a:t>qulay</a:t>
            </a:r>
            <a:r>
              <a:rPr lang="en-US" sz="1400" dirty="0"/>
              <a:t> </a:t>
            </a:r>
            <a:r>
              <a:rPr lang="en-US" sz="1400" dirty="0" err="1"/>
              <a:t>yo‘llardan</a:t>
            </a:r>
            <a:r>
              <a:rPr lang="en-US" sz="1400" dirty="0"/>
              <a:t> </a:t>
            </a:r>
            <a:r>
              <a:rPr lang="en-US" sz="1400" dirty="0" err="1"/>
              <a:t>biri</a:t>
            </a:r>
            <a:r>
              <a:rPr lang="en-US" sz="1400" dirty="0"/>
              <a:t> </a:t>
            </a:r>
            <a:r>
              <a:rPr lang="en-US" sz="1400" dirty="0" err="1"/>
              <a:t>sanalgan</a:t>
            </a:r>
            <a:r>
              <a:rPr lang="en-US" sz="1400" dirty="0"/>
              <a:t>.</a:t>
            </a:r>
          </a:p>
          <a:p>
            <a:pPr algn="just"/>
            <a:r>
              <a:rPr lang="en-US" sz="1400" dirty="0"/>
              <a:t>	</a:t>
            </a:r>
            <a:r>
              <a:rPr lang="en-US" sz="1400" dirty="0" err="1"/>
              <a:t>Shu</a:t>
            </a:r>
            <a:r>
              <a:rPr lang="en-US" sz="1400" dirty="0"/>
              <a:t> </a:t>
            </a:r>
            <a:r>
              <a:rPr lang="en-US" sz="1400" dirty="0" err="1"/>
              <a:t>sabab</a:t>
            </a:r>
            <a:r>
              <a:rPr lang="en-US" sz="1400" dirty="0"/>
              <a:t> </a:t>
            </a:r>
            <a:r>
              <a:rPr lang="en-US" sz="1400" dirty="0" err="1"/>
              <a:t>ota-bobolarimiz</a:t>
            </a:r>
            <a:r>
              <a:rPr lang="en-US" sz="1400" dirty="0"/>
              <a:t>, </a:t>
            </a:r>
            <a:r>
              <a:rPr lang="en-US" sz="1400" dirty="0" err="1"/>
              <a:t>momolarimiz</a:t>
            </a:r>
            <a:r>
              <a:rPr lang="en-US" sz="1400" dirty="0"/>
              <a:t> </a:t>
            </a:r>
            <a:r>
              <a:rPr lang="en-US" sz="1400" dirty="0" err="1"/>
              <a:t>o`yinchoqlarning</a:t>
            </a:r>
            <a:r>
              <a:rPr lang="en-US" sz="1400" dirty="0"/>
              <a:t> </a:t>
            </a:r>
            <a:r>
              <a:rPr lang="en-US" sz="1400" dirty="0" err="1"/>
              <a:t>ahamiyatiga</a:t>
            </a:r>
            <a:r>
              <a:rPr lang="en-US" sz="1400" dirty="0"/>
              <a:t> </a:t>
            </a:r>
            <a:r>
              <a:rPr lang="en-US" sz="1400" dirty="0" err="1"/>
              <a:t>alohida</a:t>
            </a:r>
            <a:r>
              <a:rPr lang="en-US" sz="1400" dirty="0"/>
              <a:t> </a:t>
            </a:r>
            <a:r>
              <a:rPr lang="en-US" sz="1400" dirty="0" err="1" smtClean="0"/>
              <a:t>diqqat</a:t>
            </a:r>
            <a:r>
              <a:rPr lang="en-US" sz="1400" dirty="0" smtClean="0"/>
              <a:t> </a:t>
            </a:r>
            <a:r>
              <a:rPr lang="en-US" sz="1400" dirty="0" err="1"/>
              <a:t>qaratishgan</a:t>
            </a:r>
            <a:r>
              <a:rPr lang="en-US" sz="1400" dirty="0"/>
              <a:t>. </a:t>
            </a:r>
            <a:r>
              <a:rPr lang="en-US" sz="1400" dirty="0" err="1"/>
              <a:t>Ajdodlarimiz</a:t>
            </a:r>
            <a:r>
              <a:rPr lang="en-US" sz="1400" dirty="0"/>
              <a:t> </a:t>
            </a:r>
            <a:r>
              <a:rPr lang="en-US" sz="1400" dirty="0" err="1"/>
              <a:t>milliy</a:t>
            </a:r>
            <a:r>
              <a:rPr lang="en-US" sz="1400" dirty="0"/>
              <a:t> </a:t>
            </a:r>
            <a:r>
              <a:rPr lang="en-US" sz="1400" dirty="0" err="1"/>
              <a:t>xususiyatlarni</a:t>
            </a:r>
            <a:r>
              <a:rPr lang="en-US" sz="1400" dirty="0"/>
              <a:t> </a:t>
            </a:r>
            <a:r>
              <a:rPr lang="en-US" sz="1400" dirty="0" err="1"/>
              <a:t>aks</a:t>
            </a:r>
            <a:r>
              <a:rPr lang="en-US" sz="1400" dirty="0"/>
              <a:t> </a:t>
            </a:r>
            <a:r>
              <a:rPr lang="en-US" sz="1400" dirty="0" err="1"/>
              <a:t>ettiruvchi</a:t>
            </a:r>
            <a:r>
              <a:rPr lang="en-US" sz="1400" dirty="0"/>
              <a:t> </a:t>
            </a:r>
            <a:r>
              <a:rPr lang="en-US" sz="1400" dirty="0" err="1"/>
              <a:t>o`yinchoqlarga</a:t>
            </a:r>
            <a:r>
              <a:rPr lang="en-US" sz="1400" dirty="0"/>
              <a:t> </a:t>
            </a:r>
            <a:r>
              <a:rPr lang="en-US" sz="1400" dirty="0" err="1"/>
              <a:t>turli</a:t>
            </a:r>
            <a:r>
              <a:rPr lang="en-US" sz="1400" dirty="0"/>
              <a:t> </a:t>
            </a:r>
            <a:r>
              <a:rPr lang="en-US" sz="1400" dirty="0" err="1"/>
              <a:t>matolar</a:t>
            </a:r>
            <a:r>
              <a:rPr lang="en-US" sz="1400" dirty="0"/>
              <a:t> </a:t>
            </a:r>
            <a:r>
              <a:rPr lang="en-US" sz="1400" dirty="0" err="1"/>
              <a:t>vositasida</a:t>
            </a:r>
            <a:r>
              <a:rPr lang="en-US" sz="1400" dirty="0"/>
              <a:t> </a:t>
            </a:r>
            <a:r>
              <a:rPr lang="en-US" sz="1400" dirty="0" err="1"/>
              <a:t>bezak</a:t>
            </a:r>
            <a:r>
              <a:rPr lang="en-US" sz="1400" dirty="0"/>
              <a:t> </a:t>
            </a:r>
            <a:r>
              <a:rPr lang="en-US" sz="1400" dirty="0" err="1"/>
              <a:t>berishgan</a:t>
            </a:r>
            <a:r>
              <a:rPr lang="en-US" sz="1400" dirty="0"/>
              <a:t>. </a:t>
            </a:r>
            <a:r>
              <a:rPr lang="en-US" sz="1400" dirty="0" err="1"/>
              <a:t>Bunday</a:t>
            </a:r>
            <a:r>
              <a:rPr lang="en-US" sz="1400" dirty="0"/>
              <a:t> </a:t>
            </a:r>
            <a:r>
              <a:rPr lang="en-US" sz="1400" dirty="0" err="1"/>
              <a:t>o`yinchoqlar</a:t>
            </a:r>
            <a:r>
              <a:rPr lang="en-US" sz="1400" dirty="0"/>
              <a:t> </a:t>
            </a:r>
            <a:r>
              <a:rPr lang="en-US" sz="1400" dirty="0" err="1"/>
              <a:t>millatga</a:t>
            </a:r>
            <a:r>
              <a:rPr lang="en-US" sz="1400" dirty="0"/>
              <a:t> </a:t>
            </a:r>
            <a:r>
              <a:rPr lang="en-US" sz="1400" dirty="0" err="1"/>
              <a:t>xos</a:t>
            </a:r>
            <a:r>
              <a:rPr lang="en-US" sz="1400" dirty="0"/>
              <a:t> </a:t>
            </a:r>
            <a:r>
              <a:rPr lang="en-US" sz="1400" dirty="0" err="1"/>
              <a:t>urf-odat</a:t>
            </a:r>
            <a:r>
              <a:rPr lang="en-US" sz="1400" dirty="0"/>
              <a:t>, </a:t>
            </a:r>
            <a:r>
              <a:rPr lang="en-US" sz="1400" dirty="0" err="1"/>
              <a:t>qadriyatlarni</a:t>
            </a:r>
            <a:r>
              <a:rPr lang="en-US" sz="1400" dirty="0"/>
              <a:t> </a:t>
            </a:r>
            <a:r>
              <a:rPr lang="en-US" sz="1400" dirty="0" err="1"/>
              <a:t>aks</a:t>
            </a:r>
            <a:r>
              <a:rPr lang="en-US" sz="1400" dirty="0"/>
              <a:t> </a:t>
            </a:r>
            <a:r>
              <a:rPr lang="en-US" sz="1400" dirty="0" err="1"/>
              <a:t>ettirgan</a:t>
            </a:r>
            <a:r>
              <a:rPr lang="en-US" sz="1400" dirty="0"/>
              <a:t>.</a:t>
            </a:r>
          </a:p>
          <a:p>
            <a:pPr algn="just"/>
            <a:r>
              <a:rPr lang="en-US" sz="1400" dirty="0" err="1"/>
              <a:t>Hozirda</a:t>
            </a:r>
            <a:r>
              <a:rPr lang="en-US" sz="1400" dirty="0"/>
              <a:t> </a:t>
            </a:r>
            <a:r>
              <a:rPr lang="en-US" sz="1400" dirty="0" err="1"/>
              <a:t>esa</a:t>
            </a:r>
            <a:r>
              <a:rPr lang="en-US" sz="1400" dirty="0"/>
              <a:t> </a:t>
            </a:r>
            <a:r>
              <a:rPr lang="en-US" sz="1400" dirty="0" err="1"/>
              <a:t>savdo</a:t>
            </a:r>
            <a:r>
              <a:rPr lang="en-US" sz="1400" dirty="0"/>
              <a:t> </a:t>
            </a:r>
            <a:r>
              <a:rPr lang="en-US" sz="1400" dirty="0" err="1"/>
              <a:t>rastalarida</a:t>
            </a:r>
            <a:r>
              <a:rPr lang="en-US" sz="1400" dirty="0"/>
              <a:t> </a:t>
            </a:r>
            <a:r>
              <a:rPr lang="en-US" sz="1400" dirty="0" err="1"/>
              <a:t>milliy</a:t>
            </a:r>
            <a:r>
              <a:rPr lang="en-US" sz="1400" dirty="0"/>
              <a:t> </a:t>
            </a:r>
            <a:r>
              <a:rPr lang="en-US" sz="1400" dirty="0" err="1"/>
              <a:t>o`yinchoqlar</a:t>
            </a:r>
            <a:r>
              <a:rPr lang="en-US" sz="1400" dirty="0"/>
              <a:t> </a:t>
            </a:r>
            <a:r>
              <a:rPr lang="en-US" sz="1400" dirty="0" err="1"/>
              <a:t>bilan</a:t>
            </a:r>
            <a:r>
              <a:rPr lang="en-US" sz="1400" dirty="0"/>
              <a:t> </a:t>
            </a:r>
            <a:r>
              <a:rPr lang="en-US" sz="1400" dirty="0" err="1"/>
              <a:t>bir</a:t>
            </a:r>
            <a:r>
              <a:rPr lang="en-US" sz="1400" dirty="0"/>
              <a:t> </a:t>
            </a:r>
            <a:r>
              <a:rPr lang="en-US" sz="1400" dirty="0" err="1"/>
              <a:t>qatorda</a:t>
            </a:r>
            <a:r>
              <a:rPr lang="en-US" sz="1400" dirty="0"/>
              <a:t> </a:t>
            </a:r>
            <a:r>
              <a:rPr lang="en-US" sz="1400" dirty="0" err="1"/>
              <a:t>g‘arb</a:t>
            </a:r>
            <a:r>
              <a:rPr lang="en-US" sz="1400" dirty="0"/>
              <a:t> </a:t>
            </a:r>
            <a:r>
              <a:rPr lang="en-US" sz="1400" dirty="0" err="1"/>
              <a:t>davlatlari</a:t>
            </a:r>
            <a:r>
              <a:rPr lang="en-US" sz="1400" dirty="0"/>
              <a:t> </a:t>
            </a:r>
            <a:r>
              <a:rPr lang="en-US" sz="1400" dirty="0" err="1"/>
              <a:t>andazasidagi</a:t>
            </a:r>
            <a:r>
              <a:rPr lang="en-US" sz="1400" dirty="0"/>
              <a:t> </a:t>
            </a:r>
            <a:r>
              <a:rPr lang="en-US" sz="1400" dirty="0" err="1"/>
              <a:t>zamonaviy</a:t>
            </a:r>
            <a:r>
              <a:rPr lang="en-US" sz="1400" dirty="0"/>
              <a:t> </a:t>
            </a:r>
            <a:r>
              <a:rPr lang="en-US" sz="1400" dirty="0" err="1"/>
              <a:t>o`yinchoqlarni</a:t>
            </a:r>
            <a:r>
              <a:rPr lang="en-US" sz="1400" dirty="0"/>
              <a:t> ham </a:t>
            </a:r>
            <a:r>
              <a:rPr lang="en-US" sz="1400" dirty="0" err="1" smtClean="0"/>
              <a:t>topishimiz</a:t>
            </a:r>
            <a:r>
              <a:rPr lang="en-US" sz="1400" dirty="0" smtClean="0"/>
              <a:t> </a:t>
            </a:r>
            <a:r>
              <a:rPr lang="en-US" sz="1400" dirty="0" err="1"/>
              <a:t>mumkin</a:t>
            </a:r>
            <a:r>
              <a:rPr lang="en-US" sz="1400" dirty="0"/>
              <a:t>.</a:t>
            </a:r>
          </a:p>
          <a:p>
            <a:pPr algn="just"/>
            <a:r>
              <a:rPr lang="en-US" sz="1400" dirty="0" smtClean="0"/>
              <a:t>	</a:t>
            </a:r>
            <a:r>
              <a:rPr lang="en-US" sz="1400" dirty="0" err="1" smtClean="0"/>
              <a:t>Bugungi</a:t>
            </a:r>
            <a:r>
              <a:rPr lang="en-US" sz="1400" dirty="0" smtClean="0"/>
              <a:t> </a:t>
            </a:r>
            <a:r>
              <a:rPr lang="en-US" sz="1400" dirty="0" err="1"/>
              <a:t>kunning</a:t>
            </a:r>
            <a:r>
              <a:rPr lang="en-US" sz="1400" dirty="0"/>
              <a:t> </a:t>
            </a:r>
            <a:r>
              <a:rPr lang="en-US" sz="1400" dirty="0" err="1"/>
              <a:t>ota-onalari</a:t>
            </a:r>
            <a:r>
              <a:rPr lang="en-US" sz="1400" dirty="0"/>
              <a:t> </a:t>
            </a:r>
            <a:r>
              <a:rPr lang="en-US" sz="1400" dirty="0" err="1"/>
              <a:t>farzandlari</a:t>
            </a:r>
            <a:r>
              <a:rPr lang="en-US" sz="1400" dirty="0"/>
              <a:t> </a:t>
            </a:r>
            <a:r>
              <a:rPr lang="en-US" sz="1400" dirty="0" err="1" smtClean="0"/>
              <a:t>uchun</a:t>
            </a:r>
            <a:r>
              <a:rPr lang="en-US" sz="1400" dirty="0" smtClean="0"/>
              <a:t> </a:t>
            </a:r>
            <a:r>
              <a:rPr lang="en-US" sz="1400" dirty="0" err="1"/>
              <a:t>xarid</a:t>
            </a:r>
            <a:r>
              <a:rPr lang="en-US" sz="1400" dirty="0"/>
              <a:t> </a:t>
            </a:r>
            <a:r>
              <a:rPr lang="en-US" sz="1400" dirty="0" err="1"/>
              <a:t>qiladigan</a:t>
            </a:r>
            <a:r>
              <a:rPr lang="en-US" sz="1400" dirty="0"/>
              <a:t> </a:t>
            </a:r>
            <a:r>
              <a:rPr lang="en-US" sz="1400" dirty="0" err="1"/>
              <a:t>o`yinchoqg‘ining</a:t>
            </a:r>
            <a:r>
              <a:rPr lang="en-US" sz="1400" dirty="0"/>
              <a:t> </a:t>
            </a:r>
            <a:r>
              <a:rPr lang="en-US" sz="1400" dirty="0" err="1"/>
              <a:t>qayerda</a:t>
            </a:r>
            <a:r>
              <a:rPr lang="en-US" sz="1400" dirty="0"/>
              <a:t> </a:t>
            </a:r>
            <a:r>
              <a:rPr lang="en-US" sz="1400" dirty="0" err="1"/>
              <a:t>tayyorlanganligiga</a:t>
            </a:r>
            <a:r>
              <a:rPr lang="en-US" sz="1400" dirty="0"/>
              <a:t>, </a:t>
            </a:r>
            <a:r>
              <a:rPr lang="en-US" sz="1400" dirty="0" err="1"/>
              <a:t>shakli</a:t>
            </a:r>
            <a:r>
              <a:rPr lang="en-US" sz="1400" dirty="0"/>
              <a:t>, </a:t>
            </a:r>
            <a:r>
              <a:rPr lang="en-US" sz="1400" dirty="0" err="1"/>
              <a:t>qaysi</a:t>
            </a:r>
            <a:r>
              <a:rPr lang="en-US" sz="1400" dirty="0"/>
              <a:t> </a:t>
            </a:r>
            <a:r>
              <a:rPr lang="en-US" sz="1400" dirty="0" err="1"/>
              <a:t>hayvon</a:t>
            </a:r>
            <a:r>
              <a:rPr lang="en-US" sz="1400" dirty="0"/>
              <a:t> </a:t>
            </a:r>
            <a:r>
              <a:rPr lang="en-US" sz="1400" dirty="0" err="1"/>
              <a:t>yoki</a:t>
            </a:r>
            <a:r>
              <a:rPr lang="en-US" sz="1400" dirty="0"/>
              <a:t> </a:t>
            </a:r>
            <a:r>
              <a:rPr lang="en-US" sz="1400" dirty="0" err="1"/>
              <a:t>buyumga</a:t>
            </a:r>
            <a:r>
              <a:rPr lang="en-US" sz="1400" dirty="0"/>
              <a:t> </a:t>
            </a:r>
            <a:r>
              <a:rPr lang="en-US" sz="1400" dirty="0" err="1"/>
              <a:t>bog‘liqligiga</a:t>
            </a:r>
            <a:r>
              <a:rPr lang="en-US" sz="1400" dirty="0"/>
              <a:t>, </a:t>
            </a:r>
            <a:r>
              <a:rPr lang="en-US" sz="1400" dirty="0" err="1"/>
              <a:t>qanday</a:t>
            </a:r>
            <a:r>
              <a:rPr lang="en-US" sz="1400" dirty="0"/>
              <a:t> </a:t>
            </a:r>
            <a:r>
              <a:rPr lang="en-US" sz="1400" dirty="0" err="1"/>
              <a:t>o‘ynalishiga</a:t>
            </a:r>
            <a:r>
              <a:rPr lang="en-US" sz="1400" dirty="0"/>
              <a:t> </a:t>
            </a:r>
            <a:r>
              <a:rPr lang="en-US" sz="1400" dirty="0" err="1"/>
              <a:t>va</a:t>
            </a:r>
            <a:r>
              <a:rPr lang="en-US" sz="1400" dirty="0"/>
              <a:t> bola </a:t>
            </a:r>
            <a:r>
              <a:rPr lang="en-US" sz="1400" dirty="0" err="1"/>
              <a:t>ruhiyatiga</a:t>
            </a:r>
            <a:r>
              <a:rPr lang="en-US" sz="1400" dirty="0"/>
              <a:t> </a:t>
            </a:r>
            <a:r>
              <a:rPr lang="en-US" sz="1400" dirty="0" err="1"/>
              <a:t>ko‘rsatadigan</a:t>
            </a:r>
            <a:r>
              <a:rPr lang="en-US" sz="1400" dirty="0"/>
              <a:t> </a:t>
            </a:r>
            <a:r>
              <a:rPr lang="en-US" sz="1400" dirty="0" err="1"/>
              <a:t>ta’siriga</a:t>
            </a:r>
            <a:r>
              <a:rPr lang="en-US" sz="1400" dirty="0"/>
              <a:t> </a:t>
            </a:r>
            <a:r>
              <a:rPr lang="en-US" sz="1400" dirty="0" err="1"/>
              <a:t>katta</a:t>
            </a:r>
            <a:r>
              <a:rPr lang="en-US" sz="1400" dirty="0"/>
              <a:t> </a:t>
            </a:r>
            <a:r>
              <a:rPr lang="en-US" sz="1400" dirty="0" err="1" smtClean="0"/>
              <a:t>e’tibor</a:t>
            </a:r>
            <a:r>
              <a:rPr lang="en-US" sz="1400" dirty="0" smtClean="0"/>
              <a:t> </a:t>
            </a:r>
            <a:r>
              <a:rPr lang="en-US" sz="1400" dirty="0" err="1"/>
              <a:t>berishlari</a:t>
            </a:r>
            <a:r>
              <a:rPr lang="en-US" sz="1400" dirty="0"/>
              <a:t> </a:t>
            </a:r>
            <a:r>
              <a:rPr lang="en-US" sz="1400" dirty="0" err="1"/>
              <a:t>lozim</a:t>
            </a:r>
            <a:r>
              <a:rPr lang="en-US" sz="1400" dirty="0"/>
              <a:t>. </a:t>
            </a:r>
            <a:r>
              <a:rPr lang="en-US" sz="1400" dirty="0" err="1"/>
              <a:t>Bir</a:t>
            </a:r>
            <a:r>
              <a:rPr lang="en-US" sz="1400" dirty="0"/>
              <a:t> </a:t>
            </a:r>
            <a:r>
              <a:rPr lang="en-US" sz="1400" dirty="0" err="1"/>
              <a:t>so‘z</a:t>
            </a:r>
            <a:r>
              <a:rPr lang="en-US" sz="1400" dirty="0"/>
              <a:t> </a:t>
            </a:r>
            <a:r>
              <a:rPr lang="en-US" sz="1400" dirty="0" err="1"/>
              <a:t>bilan</a:t>
            </a:r>
            <a:r>
              <a:rPr lang="en-US" sz="1400" dirty="0"/>
              <a:t> </a:t>
            </a:r>
            <a:r>
              <a:rPr lang="en-US" sz="1400" dirty="0" err="1"/>
              <a:t>aytganda</a:t>
            </a:r>
            <a:r>
              <a:rPr lang="en-US" sz="1400" dirty="0"/>
              <a:t>, bola </a:t>
            </a:r>
            <a:r>
              <a:rPr lang="en-US" sz="1400" dirty="0" err="1"/>
              <a:t>uchun</a:t>
            </a:r>
            <a:r>
              <a:rPr lang="en-US" sz="1400" dirty="0"/>
              <a:t> </a:t>
            </a:r>
            <a:r>
              <a:rPr lang="en-US" sz="1400" dirty="0" err="1"/>
              <a:t>qanday</a:t>
            </a:r>
            <a:r>
              <a:rPr lang="en-US" sz="1400" dirty="0"/>
              <a:t> </a:t>
            </a:r>
            <a:r>
              <a:rPr lang="en-US" sz="1400" dirty="0" err="1"/>
              <a:t>o`yinchoq</a:t>
            </a:r>
            <a:r>
              <a:rPr lang="en-US" sz="1400" dirty="0"/>
              <a:t> </a:t>
            </a:r>
            <a:r>
              <a:rPr lang="en-US" sz="1400" dirty="0" err="1"/>
              <a:t>tanlash</a:t>
            </a:r>
            <a:r>
              <a:rPr lang="en-US" sz="1400" dirty="0"/>
              <a:t> </a:t>
            </a:r>
            <a:r>
              <a:rPr lang="en-US" sz="1400" dirty="0" err="1"/>
              <a:t>kerakligini</a:t>
            </a:r>
            <a:r>
              <a:rPr lang="en-US" sz="1400" dirty="0"/>
              <a:t> </a:t>
            </a:r>
            <a:r>
              <a:rPr lang="en-US" sz="1400" dirty="0" err="1"/>
              <a:t>yaxshi</a:t>
            </a:r>
            <a:r>
              <a:rPr lang="en-US" sz="1400" dirty="0"/>
              <a:t> </a:t>
            </a:r>
            <a:r>
              <a:rPr lang="en-US" sz="1400" dirty="0" err="1"/>
              <a:t>bilishlari</a:t>
            </a:r>
            <a:r>
              <a:rPr lang="en-US" sz="1400" dirty="0"/>
              <a:t> </a:t>
            </a:r>
            <a:r>
              <a:rPr lang="en-US" sz="1400" dirty="0" err="1"/>
              <a:t>zarur</a:t>
            </a:r>
            <a:r>
              <a:rPr lang="en-US" sz="1400" dirty="0"/>
              <a:t>. </a:t>
            </a:r>
            <a:r>
              <a:rPr lang="en-US" sz="1400" dirty="0" err="1"/>
              <a:t>Chunki</a:t>
            </a:r>
            <a:r>
              <a:rPr lang="en-US" sz="1400" dirty="0"/>
              <a:t> </a:t>
            </a:r>
            <a:r>
              <a:rPr lang="en-US" sz="1400" dirty="0" err="1"/>
              <a:t>o`yinchoqlar</a:t>
            </a:r>
            <a:r>
              <a:rPr lang="en-US" sz="1400" dirty="0"/>
              <a:t> </a:t>
            </a:r>
            <a:r>
              <a:rPr lang="en-US" sz="1400" dirty="0" err="1"/>
              <a:t>bolaning</a:t>
            </a:r>
            <a:r>
              <a:rPr lang="en-US" sz="1400" dirty="0"/>
              <a:t> </a:t>
            </a:r>
            <a:r>
              <a:rPr lang="en-US" sz="1400" dirty="0" err="1"/>
              <a:t>ruhiy</a:t>
            </a:r>
            <a:r>
              <a:rPr lang="en-US" sz="1400" dirty="0"/>
              <a:t> </a:t>
            </a:r>
            <a:r>
              <a:rPr lang="en-US" sz="1400" dirty="0" err="1"/>
              <a:t>jihatdan</a:t>
            </a:r>
            <a:r>
              <a:rPr lang="en-US" sz="1400" dirty="0"/>
              <a:t> </a:t>
            </a:r>
            <a:r>
              <a:rPr lang="en-US" sz="1400" dirty="0" err="1"/>
              <a:t>me’yoriy</a:t>
            </a:r>
            <a:r>
              <a:rPr lang="en-US" sz="1400" dirty="0"/>
              <a:t> </a:t>
            </a:r>
            <a:r>
              <a:rPr lang="en-US" sz="1400" dirty="0" err="1" smtClean="0"/>
              <a:t>rivojlanishi</a:t>
            </a:r>
            <a:r>
              <a:rPr lang="en-US" sz="1400" dirty="0" smtClean="0"/>
              <a:t> </a:t>
            </a:r>
            <a:r>
              <a:rPr lang="en-US" sz="1400" dirty="0" err="1"/>
              <a:t>uchun</a:t>
            </a:r>
            <a:r>
              <a:rPr lang="en-US" sz="1400" dirty="0"/>
              <a:t> </a:t>
            </a:r>
            <a:r>
              <a:rPr lang="en-US" sz="1400" dirty="0" err="1"/>
              <a:t>zarur</a:t>
            </a:r>
            <a:r>
              <a:rPr lang="en-US" sz="1400" dirty="0"/>
              <a:t> </a:t>
            </a:r>
            <a:r>
              <a:rPr lang="en-US" sz="1400" dirty="0" err="1"/>
              <a:t>vosita</a:t>
            </a:r>
            <a:r>
              <a:rPr lang="en-US" sz="1400" dirty="0"/>
              <a:t> </a:t>
            </a:r>
            <a:r>
              <a:rPr lang="en-US" sz="1400" dirty="0" err="1"/>
              <a:t>vazifasini</a:t>
            </a:r>
            <a:r>
              <a:rPr lang="en-US" sz="1400" dirty="0"/>
              <a:t> </a:t>
            </a:r>
            <a:r>
              <a:rPr lang="en-US" sz="1400" dirty="0" err="1"/>
              <a:t>o‘taydi</a:t>
            </a:r>
            <a:r>
              <a:rPr lang="en-US" sz="1400" dirty="0"/>
              <a:t>.</a:t>
            </a:r>
          </a:p>
          <a:p>
            <a:pPr algn="just"/>
            <a:r>
              <a:rPr lang="en-US" sz="1400" dirty="0" smtClean="0"/>
              <a:t>	</a:t>
            </a:r>
            <a:r>
              <a:rPr lang="en-US" sz="1400" dirty="0" err="1" smtClean="0"/>
              <a:t>Psixologlar</a:t>
            </a:r>
            <a:r>
              <a:rPr lang="en-US" sz="1400" dirty="0" smtClean="0"/>
              <a:t> </a:t>
            </a:r>
            <a:r>
              <a:rPr lang="en-US" sz="1400" dirty="0" err="1"/>
              <a:t>o‘yinning</a:t>
            </a:r>
            <a:r>
              <a:rPr lang="en-US" sz="1400" dirty="0"/>
              <a:t> </a:t>
            </a:r>
            <a:r>
              <a:rPr lang="en-US" sz="1400" dirty="0" err="1"/>
              <a:t>maktabgacha</a:t>
            </a:r>
            <a:r>
              <a:rPr lang="en-US" sz="1400" dirty="0"/>
              <a:t> </a:t>
            </a:r>
            <a:r>
              <a:rPr lang="en-US" sz="1400" dirty="0" err="1"/>
              <a:t>yoshdagi</a:t>
            </a:r>
            <a:r>
              <a:rPr lang="en-US" sz="1400" dirty="0"/>
              <a:t> </a:t>
            </a:r>
            <a:r>
              <a:rPr lang="en-US" sz="1400" dirty="0" err="1"/>
              <a:t>bolalar</a:t>
            </a:r>
            <a:r>
              <a:rPr lang="en-US" sz="1400" dirty="0"/>
              <a:t> </a:t>
            </a:r>
            <a:r>
              <a:rPr lang="en-US" sz="1400" dirty="0" err="1"/>
              <a:t>faoliyatida</a:t>
            </a:r>
            <a:r>
              <a:rPr lang="en-US" sz="1400" dirty="0"/>
              <a:t> </a:t>
            </a:r>
            <a:r>
              <a:rPr lang="en-US" sz="1400" dirty="0" err="1"/>
              <a:t>yetakchi</a:t>
            </a:r>
            <a:r>
              <a:rPr lang="en-US" sz="1400" dirty="0"/>
              <a:t> </a:t>
            </a:r>
            <a:r>
              <a:rPr lang="en-US" sz="1400" dirty="0" err="1"/>
              <a:t>jarayon</a:t>
            </a:r>
            <a:r>
              <a:rPr lang="en-US" sz="1400" dirty="0"/>
              <a:t> </a:t>
            </a:r>
            <a:r>
              <a:rPr lang="en-US" sz="1400" dirty="0" err="1"/>
              <a:t>ekanligini</a:t>
            </a:r>
            <a:r>
              <a:rPr lang="en-US" sz="1400" dirty="0"/>
              <a:t> </a:t>
            </a:r>
            <a:r>
              <a:rPr lang="en-US" sz="1400" dirty="0" err="1"/>
              <a:t>ta’kidlab</a:t>
            </a:r>
            <a:r>
              <a:rPr lang="en-US" sz="1400" dirty="0"/>
              <a:t>, </a:t>
            </a:r>
            <a:r>
              <a:rPr lang="en-US" sz="1400" dirty="0" err="1"/>
              <a:t>insonga</a:t>
            </a:r>
            <a:r>
              <a:rPr lang="en-US" sz="1400" dirty="0"/>
              <a:t> </a:t>
            </a:r>
            <a:r>
              <a:rPr lang="en-US" sz="1400" dirty="0" err="1"/>
              <a:t>o‘qishda</a:t>
            </a:r>
            <a:r>
              <a:rPr lang="en-US" sz="1400" dirty="0"/>
              <a:t>, </a:t>
            </a:r>
            <a:r>
              <a:rPr lang="en-US" sz="1400" dirty="0" err="1"/>
              <a:t>odamlar</a:t>
            </a:r>
            <a:r>
              <a:rPr lang="en-US" sz="1400" dirty="0"/>
              <a:t> </a:t>
            </a:r>
            <a:r>
              <a:rPr lang="en-US" sz="1400" dirty="0" err="1"/>
              <a:t>bilan</a:t>
            </a:r>
            <a:r>
              <a:rPr lang="en-US" sz="1400" dirty="0"/>
              <a:t> </a:t>
            </a:r>
            <a:r>
              <a:rPr lang="en-US" sz="1400" dirty="0" err="1"/>
              <a:t>muloqot-munosabatda</a:t>
            </a:r>
            <a:r>
              <a:rPr lang="en-US" sz="1400" dirty="0"/>
              <a:t>, </a:t>
            </a:r>
            <a:r>
              <a:rPr lang="en-US" sz="1400" dirty="0" err="1"/>
              <a:t>ijodda</a:t>
            </a:r>
            <a:r>
              <a:rPr lang="en-US" sz="1400" dirty="0"/>
              <a:t> </a:t>
            </a:r>
            <a:r>
              <a:rPr lang="en-US" sz="1400" dirty="0" err="1"/>
              <a:t>zarur</a:t>
            </a:r>
            <a:r>
              <a:rPr lang="en-US" sz="1400" dirty="0"/>
              <a:t> </a:t>
            </a:r>
            <a:r>
              <a:rPr lang="en-US" sz="1400" dirty="0" err="1"/>
              <a:t>bo‘ladigan</a:t>
            </a:r>
            <a:r>
              <a:rPr lang="en-US" sz="1400" dirty="0"/>
              <a:t> </a:t>
            </a:r>
            <a:r>
              <a:rPr lang="en-US" sz="1400" dirty="0" err="1"/>
              <a:t>barcha</a:t>
            </a:r>
            <a:r>
              <a:rPr lang="en-US" sz="1400" dirty="0"/>
              <a:t> </a:t>
            </a:r>
            <a:r>
              <a:rPr lang="en-US" sz="1400" dirty="0" err="1"/>
              <a:t>sifatlarning</a:t>
            </a:r>
            <a:r>
              <a:rPr lang="en-US" sz="1400" dirty="0"/>
              <a:t> </a:t>
            </a:r>
            <a:r>
              <a:rPr lang="en-US" sz="1400" dirty="0" err="1"/>
              <a:t>kurtaklari</a:t>
            </a:r>
            <a:r>
              <a:rPr lang="en-US" sz="1400" dirty="0"/>
              <a:t> </a:t>
            </a:r>
            <a:r>
              <a:rPr lang="en-US" sz="1400" dirty="0" err="1"/>
              <a:t>o‘yinda</a:t>
            </a:r>
            <a:r>
              <a:rPr lang="en-US" sz="1400" dirty="0"/>
              <a:t> </a:t>
            </a:r>
            <a:r>
              <a:rPr lang="en-US" sz="1400" dirty="0" err="1" smtClean="0"/>
              <a:t>shakllanishini</a:t>
            </a:r>
            <a:r>
              <a:rPr lang="en-US" sz="1400" dirty="0" smtClean="0"/>
              <a:t> </a:t>
            </a:r>
            <a:r>
              <a:rPr lang="en-US" sz="1400" dirty="0" err="1"/>
              <a:t>qayd</a:t>
            </a:r>
            <a:r>
              <a:rPr lang="en-US" sz="1400" dirty="0"/>
              <a:t> </a:t>
            </a:r>
            <a:r>
              <a:rPr lang="en-US" sz="1400" dirty="0" err="1"/>
              <a:t>etadilar</a:t>
            </a:r>
            <a:r>
              <a:rPr lang="en-US" sz="1400" dirty="0"/>
              <a:t>. </a:t>
            </a:r>
            <a:r>
              <a:rPr lang="en-US" sz="1400" dirty="0" err="1"/>
              <a:t>O‘yin</a:t>
            </a:r>
            <a:r>
              <a:rPr lang="en-US" sz="1400" dirty="0"/>
              <a:t> </a:t>
            </a:r>
            <a:r>
              <a:rPr lang="en-US" sz="1400" dirty="0" err="1"/>
              <a:t>faoliyatida</a:t>
            </a:r>
            <a:r>
              <a:rPr lang="en-US" sz="1400" dirty="0"/>
              <a:t> </a:t>
            </a:r>
            <a:r>
              <a:rPr lang="en-US" sz="1400" dirty="0" err="1"/>
              <a:t>bolaning</a:t>
            </a:r>
            <a:r>
              <a:rPr lang="en-US" sz="1400" dirty="0"/>
              <a:t> </a:t>
            </a:r>
            <a:r>
              <a:rPr lang="en-US" sz="1400" dirty="0" err="1"/>
              <a:t>tasavvuri</a:t>
            </a:r>
            <a:r>
              <a:rPr lang="en-US" sz="1400" dirty="0"/>
              <a:t>, </a:t>
            </a:r>
            <a:r>
              <a:rPr lang="en-US" sz="1400" dirty="0" err="1"/>
              <a:t>xayoli</a:t>
            </a:r>
            <a:r>
              <a:rPr lang="en-US" sz="1400" dirty="0"/>
              <a:t> </a:t>
            </a:r>
            <a:r>
              <a:rPr lang="en-US" sz="1400" dirty="0" err="1"/>
              <a:t>rivojlanadi</a:t>
            </a:r>
            <a:r>
              <a:rPr lang="en-US" sz="1400" dirty="0"/>
              <a:t> </a:t>
            </a:r>
            <a:r>
              <a:rPr lang="en-US" sz="1400" dirty="0" err="1"/>
              <a:t>hamda</a:t>
            </a:r>
            <a:r>
              <a:rPr lang="en-US" sz="1400" dirty="0"/>
              <a:t> u </a:t>
            </a:r>
            <a:r>
              <a:rPr lang="en-US" sz="1400" dirty="0" err="1"/>
              <a:t>diqqatini</a:t>
            </a:r>
            <a:r>
              <a:rPr lang="en-US" sz="1400" dirty="0"/>
              <a:t> </a:t>
            </a:r>
            <a:r>
              <a:rPr lang="en-US" sz="1400" dirty="0" err="1"/>
              <a:t>bir</a:t>
            </a:r>
            <a:r>
              <a:rPr lang="en-US" sz="1400" dirty="0"/>
              <a:t> </a:t>
            </a:r>
            <a:r>
              <a:rPr lang="en-US" sz="1400" dirty="0" err="1"/>
              <a:t>joyga</a:t>
            </a:r>
            <a:r>
              <a:rPr lang="en-US" sz="1400" dirty="0"/>
              <a:t> </a:t>
            </a:r>
            <a:r>
              <a:rPr lang="en-US" sz="1400" dirty="0" err="1"/>
              <a:t>to‘plashga</a:t>
            </a:r>
            <a:r>
              <a:rPr lang="en-US" sz="1400" dirty="0"/>
              <a:t> </a:t>
            </a:r>
            <a:r>
              <a:rPr lang="en-US" sz="1400" dirty="0" err="1"/>
              <a:t>o‘rganadi</a:t>
            </a:r>
            <a:r>
              <a:rPr lang="en-US" sz="1400" dirty="0"/>
              <a:t>. </a:t>
            </a:r>
            <a:r>
              <a:rPr lang="en-US" sz="1400" dirty="0" err="1"/>
              <a:t>Aynan</a:t>
            </a:r>
            <a:r>
              <a:rPr lang="en-US" sz="1400" dirty="0"/>
              <a:t> </a:t>
            </a:r>
            <a:r>
              <a:rPr lang="en-US" sz="1400" dirty="0" err="1"/>
              <a:t>o‘yin</a:t>
            </a:r>
            <a:r>
              <a:rPr lang="en-US" sz="1400" dirty="0"/>
              <a:t> </a:t>
            </a:r>
            <a:r>
              <a:rPr lang="en-US" sz="1400" dirty="0" err="1"/>
              <a:t>faoliyatida</a:t>
            </a:r>
            <a:r>
              <a:rPr lang="en-US" sz="1400" dirty="0"/>
              <a:t> </a:t>
            </a:r>
            <a:r>
              <a:rPr lang="en-US" sz="1400" dirty="0" err="1"/>
              <a:t>kichkintoylar</a:t>
            </a:r>
            <a:r>
              <a:rPr lang="en-US" sz="1400" dirty="0"/>
              <a:t> </a:t>
            </a:r>
            <a:r>
              <a:rPr lang="en-US" sz="1400" dirty="0" err="1"/>
              <a:t>o‘zlarining</a:t>
            </a:r>
            <a:r>
              <a:rPr lang="en-US" sz="1400" dirty="0"/>
              <a:t> </a:t>
            </a:r>
            <a:r>
              <a:rPr lang="en-US" sz="1400" dirty="0" err="1"/>
              <a:t>harakatlarini</a:t>
            </a:r>
            <a:r>
              <a:rPr lang="en-US" sz="1400" dirty="0"/>
              <a:t> </a:t>
            </a:r>
            <a:r>
              <a:rPr lang="en-US" sz="1400" dirty="0" err="1"/>
              <a:t>boshqarishni</a:t>
            </a:r>
            <a:r>
              <a:rPr lang="en-US" sz="1400" dirty="0"/>
              <a:t>, </a:t>
            </a:r>
            <a:r>
              <a:rPr lang="en-US" sz="1400" dirty="0" err="1"/>
              <a:t>o‘z</a:t>
            </a:r>
            <a:r>
              <a:rPr lang="en-US" sz="1400" dirty="0"/>
              <a:t> </a:t>
            </a:r>
            <a:r>
              <a:rPr lang="en-US" sz="1400" dirty="0" err="1"/>
              <a:t>xohish-istaklarini</a:t>
            </a:r>
            <a:r>
              <a:rPr lang="en-US" sz="1400" dirty="0"/>
              <a:t> </a:t>
            </a:r>
            <a:r>
              <a:rPr lang="en-US" sz="1400" dirty="0" err="1"/>
              <a:t>nazorat</a:t>
            </a:r>
            <a:r>
              <a:rPr lang="en-US" sz="1400" dirty="0"/>
              <a:t> </a:t>
            </a:r>
            <a:r>
              <a:rPr lang="en-US" sz="1400" dirty="0" err="1"/>
              <a:t>qilishni</a:t>
            </a:r>
            <a:r>
              <a:rPr lang="en-US" sz="1400" dirty="0"/>
              <a:t>, </a:t>
            </a:r>
            <a:r>
              <a:rPr lang="en-US" sz="1400" dirty="0" err="1"/>
              <a:t>xatti-harakatlarini</a:t>
            </a:r>
            <a:r>
              <a:rPr lang="en-US" sz="1400" dirty="0"/>
              <a:t> </a:t>
            </a:r>
            <a:r>
              <a:rPr lang="en-US" sz="1400" dirty="0" err="1"/>
              <a:t>maqsadga</a:t>
            </a:r>
            <a:r>
              <a:rPr lang="en-US" sz="1400" dirty="0"/>
              <a:t> </a:t>
            </a:r>
            <a:r>
              <a:rPr lang="en-US" sz="1400" dirty="0" err="1"/>
              <a:t>yo‘naltirishni</a:t>
            </a:r>
            <a:r>
              <a:rPr lang="en-US" sz="1400" dirty="0"/>
              <a:t> </a:t>
            </a:r>
            <a:r>
              <a:rPr lang="en-US" sz="1400" dirty="0" err="1"/>
              <a:t>o‘rganadilar</a:t>
            </a:r>
            <a:r>
              <a:rPr lang="en-US" sz="1400" dirty="0" smtClean="0"/>
              <a:t>.</a:t>
            </a:r>
            <a:endParaRPr lang="en-US" sz="1400" dirty="0"/>
          </a:p>
        </p:txBody>
      </p:sp>
    </p:spTree>
    <p:extLst>
      <p:ext uri="{BB962C8B-B14F-4D97-AF65-F5344CB8AC3E}">
        <p14:creationId xmlns:p14="http://schemas.microsoft.com/office/powerpoint/2010/main" val="4091504456"/>
      </p:ext>
    </p:extLst>
  </p:cSld>
  <p:clrMapOvr>
    <a:masterClrMapping/>
  </p:clrMapOvr>
  <mc:AlternateContent xmlns:mc="http://schemas.openxmlformats.org/markup-compatibility/2006">
    <mc:Choice xmlns:p14="http://schemas.microsoft.com/office/powerpoint/2010/main" Requires="p14">
      <p:transition spd="slow" p14:dur="1500">
        <p14:ripple dir="lu"/>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19256" cy="274042"/>
          </a:xfrm>
        </p:spPr>
        <p:txBody>
          <a:bodyPr>
            <a:noAutofit/>
          </a:bodyPr>
          <a:lstStyle/>
          <a:p>
            <a:pPr algn="just"/>
            <a:r>
              <a:rPr lang="uz-Cyrl-UZ" sz="1600" b="1" dirty="0">
                <a:solidFill>
                  <a:schemeClr val="accent6">
                    <a:lumMod val="75000"/>
                  </a:schemeClr>
                </a:solidFill>
              </a:rPr>
              <a:t>O`yinchoq bola ruhiy rivojlanishiga kuchli ta’sir ko‘rsatuvchi omildir. </a:t>
            </a:r>
            <a:endParaRPr lang="ru-RU" sz="1600" b="1" dirty="0">
              <a:solidFill>
                <a:schemeClr val="accent6">
                  <a:lumMod val="75000"/>
                </a:schemeClr>
              </a:solidFill>
            </a:endParaRPr>
          </a:p>
        </p:txBody>
      </p:sp>
      <p:sp>
        <p:nvSpPr>
          <p:cNvPr id="3" name="Объект 2"/>
          <p:cNvSpPr>
            <a:spLocks noGrp="1"/>
          </p:cNvSpPr>
          <p:nvPr>
            <p:ph sz="quarter" idx="1"/>
          </p:nvPr>
        </p:nvSpPr>
        <p:spPr>
          <a:xfrm>
            <a:off x="107504" y="563833"/>
            <a:ext cx="8640960" cy="2793159"/>
          </a:xfrm>
        </p:spPr>
        <p:txBody>
          <a:bodyPr>
            <a:normAutofit fontScale="62500" lnSpcReduction="20000"/>
          </a:bodyPr>
          <a:lstStyle/>
          <a:p>
            <a:pPr algn="just"/>
            <a:r>
              <a:rPr lang="uz-Cyrl-UZ" dirty="0" smtClean="0"/>
              <a:t>Aniqrog‘i</a:t>
            </a:r>
            <a:r>
              <a:rPr lang="uz-Cyrl-UZ" dirty="0"/>
              <a:t>, farzandingizning ruhiy rivojlanishiga uning o`yinchoq bilan bajaradigan harakatlari, muloqoti kuchli ta’sir ko‘rsatadi. Bolalar mehnat va turmushda qo‘llanuvchi buyumlarning nusxasi bo‘lgan o`yinchoqlarni o‘ynash orqali turli narsalarning nima masadda ishlatqilishini tushunib, asta-sekin haiqiy buyumlar olamiga psixologik jihatdan kirib boradi. Farzandingiz turli xil qqo‘g‘irchoqqlar, hayvonchalar ko‘rinishidagi o`yinchoqlar bilan o‘y­naganda, boshqalarga g‘am­xo‘rlik qilish, hamdard bo‘lishni o‘rganadi, uning emotsional-hissiy muloot ko‘nikmalari rivojlanadi. O`yinchoqning bola ruhiyatiga ta’sirini inobatga olsak, o`yinchoq tanlashda ota-onadan alohida hushyorlik talab qilinadi. Shiqildoq o`yinchoqlar chaqaloning psixofiziologik rivojlanishiga ta’sir etib, bunda kichkintoyning ovoz eshitish sezgisi oshadi. Ammo o`yinchoqning ovozi juda baland bo‘lmasligi zarur. </a:t>
            </a:r>
            <a:r>
              <a:rPr lang="en-US" dirty="0"/>
              <a:t>Bu </a:t>
            </a:r>
            <a:r>
              <a:rPr lang="en-US" dirty="0" err="1"/>
              <a:t>go‘dakni</a:t>
            </a:r>
            <a:r>
              <a:rPr lang="en-US" dirty="0"/>
              <a:t> </a:t>
            </a:r>
            <a:r>
              <a:rPr lang="en-US" dirty="0" err="1"/>
              <a:t>cho‘chitib</a:t>
            </a:r>
            <a:r>
              <a:rPr lang="en-US" dirty="0"/>
              <a:t>, </a:t>
            </a:r>
            <a:r>
              <a:rPr lang="en-US" dirty="0" err="1"/>
              <a:t>qo‘rqitib</a:t>
            </a:r>
            <a:r>
              <a:rPr lang="en-US" dirty="0"/>
              <a:t> </a:t>
            </a:r>
            <a:r>
              <a:rPr lang="en-US" dirty="0" err="1"/>
              <a:t>yuborishi</a:t>
            </a:r>
            <a:r>
              <a:rPr lang="en-US" dirty="0"/>
              <a:t> </a:t>
            </a:r>
            <a:r>
              <a:rPr lang="en-US" dirty="0" err="1"/>
              <a:t>mumkin</a:t>
            </a:r>
            <a:r>
              <a:rPr lang="en-US" dirty="0"/>
              <a:t>. </a:t>
            </a:r>
            <a:r>
              <a:rPr lang="en-US" dirty="0" err="1"/>
              <a:t>Chaq­alolar</a:t>
            </a:r>
            <a:r>
              <a:rPr lang="en-US" dirty="0"/>
              <a:t> </a:t>
            </a:r>
            <a:r>
              <a:rPr lang="en-US" dirty="0" err="1"/>
              <a:t>besh</a:t>
            </a:r>
            <a:r>
              <a:rPr lang="en-US" dirty="0"/>
              <a:t> </a:t>
            </a:r>
            <a:r>
              <a:rPr lang="en-US" dirty="0" err="1"/>
              <a:t>oylikdan</a:t>
            </a:r>
            <a:r>
              <a:rPr lang="en-US" dirty="0"/>
              <a:t> </a:t>
            </a:r>
            <a:r>
              <a:rPr lang="en-US" dirty="0" err="1"/>
              <a:t>oshganidan</a:t>
            </a:r>
            <a:r>
              <a:rPr lang="en-US" dirty="0"/>
              <a:t> </a:t>
            </a:r>
            <a:r>
              <a:rPr lang="en-US" dirty="0" err="1"/>
              <a:t>so‘ng</a:t>
            </a:r>
            <a:r>
              <a:rPr lang="en-US" dirty="0"/>
              <a:t> </a:t>
            </a:r>
            <a:r>
              <a:rPr lang="en-US" dirty="0" err="1"/>
              <a:t>narsalarni</a:t>
            </a:r>
            <a:r>
              <a:rPr lang="en-US" dirty="0"/>
              <a:t> </a:t>
            </a:r>
            <a:r>
              <a:rPr lang="en-US" dirty="0" err="1"/>
              <a:t>mustail</a:t>
            </a:r>
            <a:r>
              <a:rPr lang="en-US" dirty="0"/>
              <a:t> </a:t>
            </a:r>
            <a:r>
              <a:rPr lang="en-US" dirty="0" err="1"/>
              <a:t>ushlab</a:t>
            </a:r>
            <a:r>
              <a:rPr lang="en-US" dirty="0"/>
              <a:t>, his </a:t>
            </a:r>
            <a:r>
              <a:rPr lang="en-US" dirty="0" err="1"/>
              <a:t>qilish</a:t>
            </a:r>
            <a:r>
              <a:rPr lang="en-US" dirty="0"/>
              <a:t> </a:t>
            </a:r>
            <a:r>
              <a:rPr lang="en-US" dirty="0" err="1"/>
              <a:t>qobiliyatiga</a:t>
            </a:r>
            <a:r>
              <a:rPr lang="en-US" dirty="0"/>
              <a:t> </a:t>
            </a:r>
            <a:r>
              <a:rPr lang="en-US" dirty="0" err="1"/>
              <a:t>ega</a:t>
            </a:r>
            <a:r>
              <a:rPr lang="en-US" dirty="0"/>
              <a:t> </a:t>
            </a:r>
            <a:r>
              <a:rPr lang="en-US" dirty="0" err="1"/>
              <a:t>bo‘ladi</a:t>
            </a:r>
            <a:r>
              <a:rPr lang="en-US" dirty="0"/>
              <a:t>. </a:t>
            </a:r>
            <a:r>
              <a:rPr lang="en-US" dirty="0" err="1"/>
              <a:t>Kichkintoy</a:t>
            </a:r>
            <a:r>
              <a:rPr lang="en-US" dirty="0"/>
              <a:t> </a:t>
            </a:r>
            <a:r>
              <a:rPr lang="en-US" dirty="0" err="1"/>
              <a:t>sakkiz</a:t>
            </a:r>
            <a:r>
              <a:rPr lang="en-US" dirty="0"/>
              <a:t> </a:t>
            </a:r>
            <a:r>
              <a:rPr lang="en-US" dirty="0" err="1"/>
              <a:t>oylik</a:t>
            </a:r>
            <a:r>
              <a:rPr lang="en-US" dirty="0"/>
              <a:t> </a:t>
            </a:r>
            <a:r>
              <a:rPr lang="en-US" dirty="0" err="1"/>
              <a:t>bo‘l­ganida</a:t>
            </a:r>
            <a:r>
              <a:rPr lang="en-US" dirty="0"/>
              <a:t> </a:t>
            </a:r>
            <a:r>
              <a:rPr lang="en-US" dirty="0" err="1"/>
              <a:t>taxtadan</a:t>
            </a:r>
            <a:r>
              <a:rPr lang="en-US" dirty="0"/>
              <a:t> </a:t>
            </a:r>
            <a:r>
              <a:rPr lang="en-US" dirty="0" err="1"/>
              <a:t>yasalgan</a:t>
            </a:r>
            <a:r>
              <a:rPr lang="en-US" dirty="0"/>
              <a:t> </a:t>
            </a:r>
            <a:r>
              <a:rPr lang="en-US" dirty="0" err="1"/>
              <a:t>kubiklar</a:t>
            </a:r>
            <a:r>
              <a:rPr lang="en-US" dirty="0"/>
              <a:t> </a:t>
            </a:r>
            <a:r>
              <a:rPr lang="en-US" dirty="0" err="1"/>
              <a:t>berilsa</a:t>
            </a:r>
            <a:r>
              <a:rPr lang="en-US" dirty="0"/>
              <a:t>, </a:t>
            </a:r>
            <a:r>
              <a:rPr lang="en-US" dirty="0" err="1"/>
              <a:t>bu</a:t>
            </a:r>
            <a:r>
              <a:rPr lang="en-US" dirty="0"/>
              <a:t> </a:t>
            </a:r>
            <a:r>
              <a:rPr lang="en-US" dirty="0" err="1"/>
              <a:t>uning</a:t>
            </a:r>
            <a:r>
              <a:rPr lang="en-US" dirty="0"/>
              <a:t> </a:t>
            </a:r>
            <a:r>
              <a:rPr lang="en-US" dirty="0" err="1"/>
              <a:t>sog‘ligi</a:t>
            </a:r>
            <a:r>
              <a:rPr lang="en-US" dirty="0"/>
              <a:t> </a:t>
            </a:r>
            <a:r>
              <a:rPr lang="en-US" dirty="0" err="1"/>
              <a:t>uchun</a:t>
            </a:r>
            <a:r>
              <a:rPr lang="en-US" dirty="0"/>
              <a:t> </a:t>
            </a:r>
            <a:r>
              <a:rPr lang="en-US" dirty="0" err="1"/>
              <a:t>zarar</a:t>
            </a:r>
            <a:r>
              <a:rPr lang="en-US" dirty="0"/>
              <a:t> </a:t>
            </a:r>
            <a:r>
              <a:rPr lang="en-US" dirty="0" err="1"/>
              <a:t>yetkazmaydi</a:t>
            </a:r>
            <a:r>
              <a:rPr lang="en-US" dirty="0"/>
              <a:t>. </a:t>
            </a:r>
            <a:r>
              <a:rPr lang="en-US" dirty="0" err="1"/>
              <a:t>Chunki</a:t>
            </a:r>
            <a:r>
              <a:rPr lang="en-US" dirty="0"/>
              <a:t> </a:t>
            </a:r>
            <a:r>
              <a:rPr lang="en-US" dirty="0" err="1"/>
              <a:t>ular</a:t>
            </a:r>
            <a:r>
              <a:rPr lang="en-US" dirty="0"/>
              <a:t> </a:t>
            </a:r>
            <a:r>
              <a:rPr lang="en-US" dirty="0" err="1"/>
              <a:t>tabiiy</a:t>
            </a:r>
            <a:r>
              <a:rPr lang="en-US" dirty="0"/>
              <a:t> </a:t>
            </a:r>
            <a:r>
              <a:rPr lang="en-US" dirty="0" err="1"/>
              <a:t>toza</a:t>
            </a:r>
            <a:r>
              <a:rPr lang="en-US" dirty="0"/>
              <a:t> </a:t>
            </a:r>
            <a:r>
              <a:rPr lang="en-US" dirty="0" err="1"/>
              <a:t>xomashyodan</a:t>
            </a:r>
            <a:r>
              <a:rPr lang="en-US" dirty="0"/>
              <a:t> </a:t>
            </a:r>
            <a:r>
              <a:rPr lang="en-US" dirty="0" err="1"/>
              <a:t>yasaladi</a:t>
            </a:r>
            <a:r>
              <a:rPr lang="en-US" dirty="0"/>
              <a:t>.</a:t>
            </a:r>
            <a:endParaRPr lang="ru-RU" dirty="0"/>
          </a:p>
        </p:txBody>
      </p:sp>
      <p:pic>
        <p:nvPicPr>
          <p:cNvPr id="11266" name="Picture 2" descr="https://static3.kupivip.ru/V0/00/26/72/26/smoby-elektronnyi_supermarket-1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5548" y="3356992"/>
            <a:ext cx="3232520" cy="3232520"/>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3"/>
          <a:stretch>
            <a:fillRect/>
          </a:stretch>
        </p:blipFill>
        <p:spPr>
          <a:xfrm>
            <a:off x="3995936" y="3308058"/>
            <a:ext cx="3518750" cy="3315444"/>
          </a:xfrm>
          <a:prstGeom prst="rect">
            <a:avLst/>
          </a:prstGeom>
        </p:spPr>
      </p:pic>
    </p:spTree>
    <p:extLst>
      <p:ext uri="{BB962C8B-B14F-4D97-AF65-F5344CB8AC3E}">
        <p14:creationId xmlns:p14="http://schemas.microsoft.com/office/powerpoint/2010/main" val="84459384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4211960" y="1196752"/>
            <a:ext cx="1934842" cy="1475120"/>
          </a:xfrm>
          <a:prstGeom prst="rect">
            <a:avLst/>
          </a:prstGeom>
        </p:spPr>
      </p:pic>
      <p:pic>
        <p:nvPicPr>
          <p:cNvPr id="12290" name="Picture 2" descr="https://www.kleo.ru/img/articles/ehawc.jpg"/>
          <p:cNvPicPr>
            <a:picLocks noChangeAspect="1" noChangeArrowheads="1"/>
          </p:cNvPicPr>
          <p:nvPr/>
        </p:nvPicPr>
        <p:blipFill rotWithShape="1">
          <a:blip r:embed="rId3">
            <a:extLst>
              <a:ext uri="{28A0092B-C50C-407E-A947-70E740481C1C}">
                <a14:useLocalDpi xmlns:a14="http://schemas.microsoft.com/office/drawing/2010/main" val="0"/>
              </a:ext>
            </a:extLst>
          </a:blip>
          <a:srcRect l="17949" r="25641" b="21049"/>
          <a:stretch/>
        </p:blipFill>
        <p:spPr bwMode="auto">
          <a:xfrm>
            <a:off x="4211960" y="3933055"/>
            <a:ext cx="1934842" cy="1800201"/>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107504" y="188640"/>
            <a:ext cx="8640960" cy="1008112"/>
          </a:xfrm>
        </p:spPr>
        <p:txBody>
          <a:bodyPr>
            <a:noAutofit/>
          </a:bodyPr>
          <a:lstStyle/>
          <a:p>
            <a:pPr algn="just"/>
            <a:r>
              <a:rPr lang="uz-Cyrl-UZ" sz="1600" b="1" dirty="0">
                <a:solidFill>
                  <a:schemeClr val="accent6">
                    <a:lumMod val="75000"/>
                  </a:schemeClr>
                </a:solidFill>
                <a:effectLst>
                  <a:outerShdw blurRad="38100" dist="38100" dir="2700000" algn="tl">
                    <a:srgbClr val="000000">
                      <a:alpha val="43137"/>
                    </a:srgbClr>
                  </a:outerShdw>
                </a:effectLst>
              </a:rPr>
              <a:t>O`yinchoq tanlashda </a:t>
            </a:r>
            <a:r>
              <a:rPr lang="uz-Cyrl-UZ" sz="1600" dirty="0">
                <a:solidFill>
                  <a:schemeClr val="accent6">
                    <a:lumMod val="75000"/>
                  </a:schemeClr>
                </a:solidFill>
              </a:rPr>
              <a:t>– bolaning yosh va individual xususiyatlarini, qiziqishlari, istaklari hisobga olinadi. Maqsadga qaratilgan bunday yondoshuv - o`yinchoq tanlashga bo‘lgan talabni yanada oshiradi. Asosan: pedagogik, gigiyenik, badiiy talab orqali o`yinchoq tanlanadi.</a:t>
            </a:r>
            <a:endParaRPr lang="ru-RU" sz="1600" dirty="0">
              <a:solidFill>
                <a:schemeClr val="accent6">
                  <a:lumMod val="75000"/>
                </a:schemeClr>
              </a:solidFill>
            </a:endParaRPr>
          </a:p>
        </p:txBody>
      </p:sp>
      <p:sp>
        <p:nvSpPr>
          <p:cNvPr id="3" name="Объект 2"/>
          <p:cNvSpPr>
            <a:spLocks noGrp="1"/>
          </p:cNvSpPr>
          <p:nvPr>
            <p:ph sz="quarter" idx="1"/>
          </p:nvPr>
        </p:nvSpPr>
        <p:spPr>
          <a:xfrm>
            <a:off x="107504" y="5784648"/>
            <a:ext cx="8496944" cy="956720"/>
          </a:xfrm>
        </p:spPr>
        <p:txBody>
          <a:bodyPr>
            <a:normAutofit/>
          </a:bodyPr>
          <a:lstStyle/>
          <a:p>
            <a:r>
              <a:rPr lang="en-US" sz="1600" dirty="0" smtClean="0"/>
              <a:t>O</a:t>
            </a:r>
            <a:r>
              <a:rPr lang="uz-Cyrl-UZ" sz="1600" dirty="0"/>
              <a:t>`yinchoq bolaning faollikka bo‘lgan intqilishini </a:t>
            </a:r>
            <a:r>
              <a:rPr lang="en-US" sz="1600" dirty="0"/>
              <a:t>q</a:t>
            </a:r>
            <a:r>
              <a:rPr lang="uz-Cyrl-UZ" sz="1600" dirty="0"/>
              <a:t>onitirishi va uni uyg‘otishi kerak. Obrazli o`yinchoq - real haqiqatni ifoda etuvchi, buyum va uning xususiyatlari va hayotdagi ahamiyatini aks ettiradi.</a:t>
            </a:r>
            <a:endParaRPr lang="ru-RU" sz="1600" dirty="0"/>
          </a:p>
        </p:txBody>
      </p:sp>
      <p:graphicFrame>
        <p:nvGraphicFramePr>
          <p:cNvPr id="4" name="Схема 3"/>
          <p:cNvGraphicFramePr/>
          <p:nvPr>
            <p:extLst>
              <p:ext uri="{D42A27DB-BD31-4B8C-83A1-F6EECF244321}">
                <p14:modId xmlns:p14="http://schemas.microsoft.com/office/powerpoint/2010/main" val="2310057974"/>
              </p:ext>
            </p:extLst>
          </p:nvPr>
        </p:nvGraphicFramePr>
        <p:xfrm>
          <a:off x="323528" y="1340768"/>
          <a:ext cx="3744416" cy="40324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5" name="Схема 4"/>
          <p:cNvGraphicFramePr/>
          <p:nvPr>
            <p:extLst>
              <p:ext uri="{D42A27DB-BD31-4B8C-83A1-F6EECF244321}">
                <p14:modId xmlns:p14="http://schemas.microsoft.com/office/powerpoint/2010/main" val="1962119381"/>
              </p:ext>
            </p:extLst>
          </p:nvPr>
        </p:nvGraphicFramePr>
        <p:xfrm>
          <a:off x="4283968" y="1340768"/>
          <a:ext cx="4104456" cy="403244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15961980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88640"/>
            <a:ext cx="8568952" cy="1152128"/>
          </a:xfrm>
        </p:spPr>
        <p:txBody>
          <a:bodyPr>
            <a:normAutofit fontScale="90000"/>
          </a:bodyPr>
          <a:lstStyle/>
          <a:p>
            <a:r>
              <a:rPr lang="en-US" sz="1600" dirty="0" smtClean="0">
                <a:solidFill>
                  <a:schemeClr val="accent6">
                    <a:lumMod val="75000"/>
                  </a:schemeClr>
                </a:solidFill>
              </a:rPr>
              <a:t>	</a:t>
            </a:r>
            <a:r>
              <a:rPr lang="uz-Cyrl-UZ" sz="1600" dirty="0" smtClean="0">
                <a:solidFill>
                  <a:schemeClr val="accent6">
                    <a:lumMod val="75000"/>
                  </a:schemeClr>
                </a:solidFill>
              </a:rPr>
              <a:t>To‘g‘ri </a:t>
            </a:r>
            <a:r>
              <a:rPr lang="uz-Cyrl-UZ" sz="1600" dirty="0">
                <a:solidFill>
                  <a:schemeClr val="accent6">
                    <a:lumMod val="75000"/>
                  </a:schemeClr>
                </a:solidFill>
              </a:rPr>
              <a:t>tanlangan o`yinchoq - bolaning jismoniy, axloqiy, aqliy va badiiy-estetik tarbiyasi rivojiga ijobiy ta’sir ko‘rsatadi</a:t>
            </a:r>
            <a:r>
              <a:rPr lang="uz-Cyrl-UZ" sz="1600" dirty="0" smtClean="0">
                <a:solidFill>
                  <a:schemeClr val="accent6">
                    <a:lumMod val="75000"/>
                  </a:schemeClr>
                </a:solidFill>
              </a:rPr>
              <a:t>.</a:t>
            </a:r>
            <a:r>
              <a:rPr lang="en-US" sz="1600" dirty="0" smtClean="0">
                <a:solidFill>
                  <a:schemeClr val="accent6">
                    <a:lumMod val="75000"/>
                  </a:schemeClr>
                </a:solidFill>
              </a:rPr>
              <a:t/>
            </a:r>
            <a:br>
              <a:rPr lang="en-US" sz="1600" dirty="0" smtClean="0">
                <a:solidFill>
                  <a:schemeClr val="accent6">
                    <a:lumMod val="75000"/>
                  </a:schemeClr>
                </a:solidFill>
              </a:rPr>
            </a:br>
            <a:r>
              <a:rPr lang="en-US" sz="1600" dirty="0">
                <a:solidFill>
                  <a:schemeClr val="accent6">
                    <a:lumMod val="75000"/>
                  </a:schemeClr>
                </a:solidFill>
              </a:rPr>
              <a:t>	</a:t>
            </a:r>
            <a:r>
              <a:rPr lang="en-US" sz="1600" dirty="0" err="1" smtClean="0">
                <a:solidFill>
                  <a:schemeClr val="accent6">
                    <a:lumMod val="75000"/>
                  </a:schemeClr>
                </a:solidFill>
              </a:rPr>
              <a:t>O`yinchoqning</a:t>
            </a:r>
            <a:r>
              <a:rPr lang="en-US" sz="1600" dirty="0" smtClean="0">
                <a:solidFill>
                  <a:schemeClr val="accent6">
                    <a:lumMod val="75000"/>
                  </a:schemeClr>
                </a:solidFill>
              </a:rPr>
              <a:t> </a:t>
            </a:r>
            <a:r>
              <a:rPr lang="en-US" sz="1600" dirty="0" err="1">
                <a:solidFill>
                  <a:schemeClr val="accent6">
                    <a:lumMod val="75000"/>
                  </a:schemeClr>
                </a:solidFill>
              </a:rPr>
              <a:t>dinamiklik</a:t>
            </a:r>
            <a:r>
              <a:rPr lang="en-US" sz="1600" dirty="0">
                <a:solidFill>
                  <a:schemeClr val="accent6">
                    <a:lumMod val="75000"/>
                  </a:schemeClr>
                </a:solidFill>
              </a:rPr>
              <a:t> </a:t>
            </a:r>
            <a:r>
              <a:rPr lang="en-US" sz="1600" dirty="0" err="1">
                <a:solidFill>
                  <a:schemeClr val="accent6">
                    <a:lumMod val="75000"/>
                  </a:schemeClr>
                </a:solidFill>
              </a:rPr>
              <a:t>xususiyati</a:t>
            </a:r>
            <a:r>
              <a:rPr lang="en-US" sz="1600" dirty="0">
                <a:solidFill>
                  <a:schemeClr val="accent6">
                    <a:lumMod val="75000"/>
                  </a:schemeClr>
                </a:solidFill>
              </a:rPr>
              <a:t> </a:t>
            </a:r>
            <a:r>
              <a:rPr lang="en-US" sz="1600" dirty="0" err="1">
                <a:solidFill>
                  <a:schemeClr val="accent6">
                    <a:lumMod val="75000"/>
                  </a:schemeClr>
                </a:solidFill>
              </a:rPr>
              <a:t>undan</a:t>
            </a:r>
            <a:r>
              <a:rPr lang="en-US" sz="1600" dirty="0">
                <a:solidFill>
                  <a:schemeClr val="accent6">
                    <a:lumMod val="75000"/>
                  </a:schemeClr>
                </a:solidFill>
              </a:rPr>
              <a:t> </a:t>
            </a:r>
            <a:r>
              <a:rPr lang="en-US" sz="1600" dirty="0" err="1">
                <a:solidFill>
                  <a:schemeClr val="accent6">
                    <a:lumMod val="75000"/>
                  </a:schemeClr>
                </a:solidFill>
              </a:rPr>
              <a:t>ko‘p</a:t>
            </a:r>
            <a:r>
              <a:rPr lang="en-US" sz="1600" dirty="0">
                <a:solidFill>
                  <a:schemeClr val="accent6">
                    <a:lumMod val="75000"/>
                  </a:schemeClr>
                </a:solidFill>
              </a:rPr>
              <a:t> </a:t>
            </a:r>
            <a:r>
              <a:rPr lang="en-US" sz="1600" dirty="0" err="1">
                <a:solidFill>
                  <a:schemeClr val="accent6">
                    <a:lumMod val="75000"/>
                  </a:schemeClr>
                </a:solidFill>
              </a:rPr>
              <a:t>marotaba</a:t>
            </a:r>
            <a:r>
              <a:rPr lang="en-US" sz="1600" dirty="0">
                <a:solidFill>
                  <a:schemeClr val="accent6">
                    <a:lumMod val="75000"/>
                  </a:schemeClr>
                </a:solidFill>
              </a:rPr>
              <a:t> </a:t>
            </a:r>
            <a:r>
              <a:rPr lang="en-US" sz="1600" dirty="0" err="1">
                <a:solidFill>
                  <a:schemeClr val="accent6">
                    <a:lumMod val="75000"/>
                  </a:schemeClr>
                </a:solidFill>
              </a:rPr>
              <a:t>rejali</a:t>
            </a:r>
            <a:r>
              <a:rPr lang="en-US" sz="1600" dirty="0">
                <a:solidFill>
                  <a:schemeClr val="accent6">
                    <a:lumMod val="75000"/>
                  </a:schemeClr>
                </a:solidFill>
              </a:rPr>
              <a:t> </a:t>
            </a:r>
            <a:r>
              <a:rPr lang="en-US" sz="1600" dirty="0" err="1">
                <a:solidFill>
                  <a:schemeClr val="accent6">
                    <a:lumMod val="75000"/>
                  </a:schemeClr>
                </a:solidFill>
              </a:rPr>
              <a:t>tarzda</a:t>
            </a:r>
            <a:r>
              <a:rPr lang="en-US" sz="1600" dirty="0">
                <a:solidFill>
                  <a:schemeClr val="accent6">
                    <a:lumMod val="75000"/>
                  </a:schemeClr>
                </a:solidFill>
              </a:rPr>
              <a:t> </a:t>
            </a:r>
            <a:r>
              <a:rPr lang="en-US" sz="1600" dirty="0" err="1">
                <a:solidFill>
                  <a:schemeClr val="accent6">
                    <a:lumMod val="75000"/>
                  </a:schemeClr>
                </a:solidFill>
              </a:rPr>
              <a:t>foydalanish</a:t>
            </a:r>
            <a:r>
              <a:rPr lang="en-US" sz="1600" dirty="0">
                <a:solidFill>
                  <a:schemeClr val="accent6">
                    <a:lumMod val="75000"/>
                  </a:schemeClr>
                </a:solidFill>
              </a:rPr>
              <a:t> </a:t>
            </a:r>
            <a:r>
              <a:rPr lang="en-US" sz="1600" dirty="0" err="1">
                <a:solidFill>
                  <a:schemeClr val="accent6">
                    <a:lumMod val="75000"/>
                  </a:schemeClr>
                </a:solidFill>
              </a:rPr>
              <a:t>imkonini</a:t>
            </a:r>
            <a:r>
              <a:rPr lang="en-US" sz="1600" dirty="0">
                <a:solidFill>
                  <a:schemeClr val="accent6">
                    <a:lumMod val="75000"/>
                  </a:schemeClr>
                </a:solidFill>
              </a:rPr>
              <a:t> </a:t>
            </a:r>
            <a:r>
              <a:rPr lang="en-US" sz="1600" dirty="0" err="1">
                <a:solidFill>
                  <a:schemeClr val="accent6">
                    <a:lumMod val="75000"/>
                  </a:schemeClr>
                </a:solidFill>
              </a:rPr>
              <a:t>yaratadi</a:t>
            </a:r>
            <a:r>
              <a:rPr lang="en-US" sz="1600" dirty="0">
                <a:solidFill>
                  <a:schemeClr val="accent6">
                    <a:lumMod val="75000"/>
                  </a:schemeClr>
                </a:solidFill>
              </a:rPr>
              <a:t>. Bu </a:t>
            </a:r>
            <a:r>
              <a:rPr lang="en-US" sz="1600" dirty="0" err="1">
                <a:solidFill>
                  <a:schemeClr val="accent6">
                    <a:lumMod val="75000"/>
                  </a:schemeClr>
                </a:solidFill>
              </a:rPr>
              <a:t>xususiyatidan</a:t>
            </a:r>
            <a:r>
              <a:rPr lang="en-US" sz="1600" dirty="0">
                <a:solidFill>
                  <a:schemeClr val="accent6">
                    <a:lumMod val="75000"/>
                  </a:schemeClr>
                </a:solidFill>
              </a:rPr>
              <a:t> </a:t>
            </a:r>
            <a:r>
              <a:rPr lang="en-US" sz="1600" dirty="0" err="1">
                <a:solidFill>
                  <a:schemeClr val="accent6">
                    <a:lumMod val="75000"/>
                  </a:schemeClr>
                </a:solidFill>
              </a:rPr>
              <a:t>kelib</a:t>
            </a:r>
            <a:r>
              <a:rPr lang="en-US" sz="1600" dirty="0">
                <a:solidFill>
                  <a:schemeClr val="accent6">
                    <a:lumMod val="75000"/>
                  </a:schemeClr>
                </a:solidFill>
              </a:rPr>
              <a:t> </a:t>
            </a:r>
            <a:r>
              <a:rPr lang="en-US" sz="1600" dirty="0" err="1">
                <a:solidFill>
                  <a:schemeClr val="accent6">
                    <a:lumMod val="75000"/>
                  </a:schemeClr>
                </a:solidFill>
              </a:rPr>
              <a:t>chiqib</a:t>
            </a:r>
            <a:r>
              <a:rPr lang="en-US" sz="1600" dirty="0">
                <a:solidFill>
                  <a:schemeClr val="accent6">
                    <a:lumMod val="75000"/>
                  </a:schemeClr>
                </a:solidFill>
              </a:rPr>
              <a:t>, </a:t>
            </a:r>
            <a:r>
              <a:rPr lang="en-US" sz="1600" dirty="0" err="1">
                <a:solidFill>
                  <a:schemeClr val="accent6">
                    <a:lumMod val="75000"/>
                  </a:schemeClr>
                </a:solidFill>
              </a:rPr>
              <a:t>o`yinchoqa</a:t>
            </a:r>
            <a:r>
              <a:rPr lang="en-US" sz="1600" dirty="0">
                <a:solidFill>
                  <a:schemeClr val="accent6">
                    <a:lumMod val="75000"/>
                  </a:schemeClr>
                </a:solidFill>
              </a:rPr>
              <a:t> </a:t>
            </a:r>
            <a:r>
              <a:rPr lang="en-US" sz="1600" dirty="0" err="1">
                <a:solidFill>
                  <a:schemeClr val="accent6">
                    <a:lumMod val="75000"/>
                  </a:schemeClr>
                </a:solidFill>
              </a:rPr>
              <a:t>uyidagi</a:t>
            </a:r>
            <a:r>
              <a:rPr lang="en-US" sz="1600" dirty="0">
                <a:solidFill>
                  <a:schemeClr val="accent6">
                    <a:lumMod val="75000"/>
                  </a:schemeClr>
                </a:solidFill>
              </a:rPr>
              <a:t> </a:t>
            </a:r>
            <a:r>
              <a:rPr lang="en-US" sz="1600" dirty="0" err="1">
                <a:solidFill>
                  <a:schemeClr val="accent6">
                    <a:lumMod val="75000"/>
                  </a:schemeClr>
                </a:solidFill>
              </a:rPr>
              <a:t>talablar</a:t>
            </a:r>
            <a:r>
              <a:rPr lang="en-US" sz="1600" dirty="0">
                <a:solidFill>
                  <a:schemeClr val="accent6">
                    <a:lumMod val="75000"/>
                  </a:schemeClr>
                </a:solidFill>
              </a:rPr>
              <a:t> </a:t>
            </a:r>
            <a:r>
              <a:rPr lang="en-US" sz="1600" dirty="0" err="1">
                <a:solidFill>
                  <a:schemeClr val="accent6">
                    <a:lumMod val="75000"/>
                  </a:schemeClr>
                </a:solidFill>
              </a:rPr>
              <a:t>qo‘yiladi</a:t>
            </a:r>
            <a:r>
              <a:rPr lang="en-US" sz="1600" dirty="0">
                <a:solidFill>
                  <a:schemeClr val="accent6">
                    <a:lumMod val="75000"/>
                  </a:schemeClr>
                </a:solidFill>
              </a:rPr>
              <a:t>:</a:t>
            </a:r>
            <a:endParaRPr lang="ru-RU" sz="1600" dirty="0">
              <a:solidFill>
                <a:schemeClr val="accent6">
                  <a:lumMod val="75000"/>
                </a:schemeClr>
              </a:solidFill>
            </a:endParaRPr>
          </a:p>
        </p:txBody>
      </p:sp>
      <p:graphicFrame>
        <p:nvGraphicFramePr>
          <p:cNvPr id="4" name="Схема 3"/>
          <p:cNvGraphicFramePr/>
          <p:nvPr>
            <p:extLst>
              <p:ext uri="{D42A27DB-BD31-4B8C-83A1-F6EECF244321}">
                <p14:modId xmlns:p14="http://schemas.microsoft.com/office/powerpoint/2010/main" val="2629632163"/>
              </p:ext>
            </p:extLst>
          </p:nvPr>
        </p:nvGraphicFramePr>
        <p:xfrm>
          <a:off x="251520" y="1484784"/>
          <a:ext cx="7704856" cy="49542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8797088"/>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16632"/>
            <a:ext cx="8640960" cy="1008112"/>
          </a:xfrm>
        </p:spPr>
        <p:txBody>
          <a:bodyPr>
            <a:normAutofit/>
          </a:bodyPr>
          <a:lstStyle/>
          <a:p>
            <a:r>
              <a:rPr lang="uz-Cyrl-UZ" sz="2000" dirty="0">
                <a:solidFill>
                  <a:schemeClr val="accent3">
                    <a:lumMod val="75000"/>
                  </a:schemeClr>
                </a:solidFill>
              </a:rPr>
              <a:t>O`yinchoq - ta’limiy va tarbiyaviy ahamiyatga ega.</a:t>
            </a:r>
            <a:r>
              <a:rPr lang="ru-RU" sz="2000" dirty="0">
                <a:solidFill>
                  <a:schemeClr val="accent3">
                    <a:lumMod val="75000"/>
                  </a:schemeClr>
                </a:solidFill>
              </a:rPr>
              <a:t/>
            </a:r>
            <a:br>
              <a:rPr lang="ru-RU" sz="2000" dirty="0">
                <a:solidFill>
                  <a:schemeClr val="accent3">
                    <a:lumMod val="75000"/>
                  </a:schemeClr>
                </a:solidFill>
              </a:rPr>
            </a:br>
            <a:r>
              <a:rPr lang="uz-Cyrl-UZ" sz="2000" dirty="0">
                <a:solidFill>
                  <a:schemeClr val="accent3">
                    <a:lumMod val="75000"/>
                  </a:schemeClr>
                </a:solidFill>
              </a:rPr>
              <a:t>O`yinchoqlarning turlari va ko‘rinishlari bo‘yicha quyidagi turkumlarga ajratiladi</a:t>
            </a:r>
            <a:r>
              <a:rPr lang="uz-Cyrl-UZ" sz="2000" dirty="0" smtClean="0">
                <a:solidFill>
                  <a:schemeClr val="accent3">
                    <a:lumMod val="75000"/>
                  </a:schemeClr>
                </a:solidFill>
              </a:rPr>
              <a:t>:</a:t>
            </a:r>
            <a:endParaRPr lang="ru-RU" sz="2000" dirty="0">
              <a:solidFill>
                <a:schemeClr val="accent3">
                  <a:lumMod val="75000"/>
                </a:schemeClr>
              </a:solidFill>
            </a:endParaRPr>
          </a:p>
        </p:txBody>
      </p:sp>
      <p:graphicFrame>
        <p:nvGraphicFramePr>
          <p:cNvPr id="21" name="Схема 20"/>
          <p:cNvGraphicFramePr/>
          <p:nvPr>
            <p:extLst>
              <p:ext uri="{D42A27DB-BD31-4B8C-83A1-F6EECF244321}">
                <p14:modId xmlns:p14="http://schemas.microsoft.com/office/powerpoint/2010/main" val="1582323498"/>
              </p:ext>
            </p:extLst>
          </p:nvPr>
        </p:nvGraphicFramePr>
        <p:xfrm>
          <a:off x="171709" y="908720"/>
          <a:ext cx="8568952"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14636619"/>
      </p:ext>
    </p:extLst>
  </p:cSld>
  <p:clrMapOvr>
    <a:masterClrMapping/>
  </p:clrMapOvr>
  <mc:AlternateContent xmlns:mc="http://schemas.openxmlformats.org/markup-compatibility/2006">
    <mc:Choice xmlns:p14="http://schemas.microsoft.com/office/powerpoint/2010/main" Requires="p14">
      <p:transition spd="slow" p14:dur="1400">
        <p:blinds/>
      </p:transition>
    </mc:Choice>
    <mc:Fallback>
      <p:transition spd="slow">
        <p:blind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extLst>
              <p:ext uri="{D42A27DB-BD31-4B8C-83A1-F6EECF244321}">
                <p14:modId xmlns:p14="http://schemas.microsoft.com/office/powerpoint/2010/main" val="1381479729"/>
              </p:ext>
            </p:extLst>
          </p:nvPr>
        </p:nvGraphicFramePr>
        <p:xfrm>
          <a:off x="107504" y="260648"/>
          <a:ext cx="8640960" cy="6408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3374322"/>
      </p:ext>
    </p:extLst>
  </p:cSld>
  <p:clrMapOvr>
    <a:masterClrMapping/>
  </p:clrMapOvr>
  <p:transition spd="slow">
    <p:randomBa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19256" cy="1143000"/>
          </a:xfrm>
        </p:spPr>
        <p:txBody>
          <a:bodyPr>
            <a:normAutofit fontScale="90000"/>
          </a:bodyPr>
          <a:lstStyle/>
          <a:p>
            <a:r>
              <a:rPr lang="uz-Cyrl-UZ" dirty="0">
                <a:solidFill>
                  <a:schemeClr val="accent3">
                    <a:lumMod val="75000"/>
                  </a:schemeClr>
                </a:solidFill>
              </a:rPr>
              <a:t>Tarbiyachilar bolalar o‘yiniga rahbarlik qilishda </a:t>
            </a:r>
            <a:r>
              <a:rPr lang="en-US" dirty="0">
                <a:solidFill>
                  <a:schemeClr val="accent3">
                    <a:lumMod val="75000"/>
                  </a:schemeClr>
                </a:solidFill>
              </a:rPr>
              <a:t>q</a:t>
            </a:r>
            <a:r>
              <a:rPr lang="uz-Cyrl-UZ" dirty="0">
                <a:solidFill>
                  <a:schemeClr val="accent3">
                    <a:lumMod val="75000"/>
                  </a:schemeClr>
                </a:solidFill>
              </a:rPr>
              <a:t>uyidagilarga rioya qilishlari lozim</a:t>
            </a:r>
            <a:r>
              <a:rPr lang="uz-Cyrl-UZ" dirty="0" smtClean="0">
                <a:solidFill>
                  <a:schemeClr val="accent3">
                    <a:lumMod val="75000"/>
                  </a:schemeClr>
                </a:solidFill>
              </a:rPr>
              <a:t>:</a:t>
            </a:r>
            <a:endParaRPr lang="ru-RU" dirty="0">
              <a:solidFill>
                <a:schemeClr val="accent3">
                  <a:lumMod val="75000"/>
                </a:schemeClr>
              </a:solidFill>
            </a:endParaRPr>
          </a:p>
        </p:txBody>
      </p:sp>
      <p:sp>
        <p:nvSpPr>
          <p:cNvPr id="3" name="Объект 2"/>
          <p:cNvSpPr>
            <a:spLocks noGrp="1"/>
          </p:cNvSpPr>
          <p:nvPr>
            <p:ph sz="quarter" idx="1"/>
          </p:nvPr>
        </p:nvSpPr>
        <p:spPr>
          <a:xfrm>
            <a:off x="179512" y="1600200"/>
            <a:ext cx="8424936" cy="4997152"/>
          </a:xfrm>
        </p:spPr>
        <p:txBody>
          <a:bodyPr>
            <a:normAutofit fontScale="70000" lnSpcReduction="20000"/>
          </a:bodyPr>
          <a:lstStyle/>
          <a:p>
            <a:r>
              <a:rPr lang="uz-Cyrl-UZ" dirty="0"/>
              <a:t>1. O‘yin bilan mehnat o‘rtasida to‘g‘ri munosabat o‘rnatish;</a:t>
            </a:r>
            <a:endParaRPr lang="ru-RU" dirty="0"/>
          </a:p>
          <a:p>
            <a:r>
              <a:rPr lang="uz-Cyrl-UZ" dirty="0"/>
              <a:t>2. O‘yinda bolalarning bo‘lajak mehnat ahliga xos bo‘lgan jismoniy va ruhiy sifatlarini tarbiyalash. O‘yin bolalarni jismoniy tomondan tarbiyalash tizimida, maktabgacha ta’lim muassasasining ta’lim - tarbiya ishida axloqiy, mehnat va estetik tomondan tarbiyalashda katta o‘rin tutadi</a:t>
            </a:r>
            <a:r>
              <a:rPr lang="uz-Cyrl-UZ" dirty="0" smtClean="0"/>
              <a:t>.</a:t>
            </a:r>
            <a:endParaRPr lang="en-US" dirty="0" smtClean="0"/>
          </a:p>
          <a:p>
            <a:r>
              <a:rPr lang="uz-Cyrl-UZ" dirty="0"/>
              <a:t>O‘yinda yosh organizmga xos bo‘lgan talab va ehtiyojlar </a:t>
            </a:r>
            <a:r>
              <a:rPr lang="en-US" dirty="0"/>
              <a:t>q</a:t>
            </a:r>
            <a:r>
              <a:rPr lang="uz-Cyrl-UZ" dirty="0"/>
              <a:t>on</a:t>
            </a:r>
            <a:r>
              <a:rPr lang="en-US" dirty="0"/>
              <a:t>d</a:t>
            </a:r>
            <a:r>
              <a:rPr lang="uz-Cyrl-UZ" dirty="0"/>
              <a:t>iriladi. Hayotiy faollik yaratiladi. Birdamlik, tetiklik, quvnolik tarbiyalanadi. O‘yin ta’lim va mashg‘ulotlar bilan kundalik hayotdagi kuzatishlar bilan uzviy bog‘liq bo‘lib, juda katta ta’limiy - tarbiyaviy ahamiyatga ega. O‘yinda aks ettirilgan narsani bilib olishga qizikish uyg‘onadi, ko‘pincha o‘yin bolalarga yangi bilim berish va ularning fikrlarini, bilim doirasini kengaytirish uchun xizmat qiladi. Bolalar o‘yinlari o‘zining rang-barangligi bilan ajralib turadi. Ular o‘z mazmuni va tashkil etqilishiga ko‘ra, qo‘llaniladigan buyumlarning turlariga ko‘ra kelib chiqishiga ko‘ra turlichadir. Bularning barchasi bolalar o‘yinlarini turkumlashtirishni favqulodda noziklashtiradi, biroq o‘yinlarga rahbarlik qilish uchun ularni albatta guruhlash zarur. </a:t>
            </a:r>
            <a:endParaRPr lang="ru-RU" dirty="0"/>
          </a:p>
          <a:p>
            <a:r>
              <a:rPr lang="uz-Cyrl-UZ" dirty="0"/>
              <a:t>Pedagogikada o‘yinlarni ikki katta guruhga bo‘lish juda keng taralgan. Ijodiy va qoidali o‘yinlar. Ijodiy o‘yinlarning mazmunini bolalarning o‘zlari o‘ylab topadilar va ularda o‘z tassurotlarini, borli haidagi tushunchalarini hamda unga munosabatlarini aks ettiradilar</a:t>
            </a:r>
            <a:endParaRPr lang="ru-RU" dirty="0"/>
          </a:p>
        </p:txBody>
      </p:sp>
    </p:spTree>
    <p:extLst>
      <p:ext uri="{BB962C8B-B14F-4D97-AF65-F5344CB8AC3E}">
        <p14:creationId xmlns:p14="http://schemas.microsoft.com/office/powerpoint/2010/main" val="2162867923"/>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188640"/>
            <a:ext cx="7467600" cy="1656184"/>
          </a:xfrm>
        </p:spPr>
        <p:txBody>
          <a:bodyPr anchor="ctr">
            <a:normAutofit/>
          </a:bodyPr>
          <a:lstStyle/>
          <a:p>
            <a:pPr algn="ctr"/>
            <a:r>
              <a:rPr lang="en-US" sz="4800" b="1" dirty="0" err="1" smtClean="0">
                <a:solidFill>
                  <a:schemeClr val="accent1">
                    <a:lumMod val="75000"/>
                  </a:schemeClr>
                </a:solidFill>
                <a:effectLst>
                  <a:outerShdw blurRad="38100" dist="38100" dir="2700000" algn="tl">
                    <a:srgbClr val="000000">
                      <a:alpha val="43137"/>
                    </a:srgbClr>
                  </a:outerShdw>
                </a:effectLst>
              </a:rPr>
              <a:t>E`tiboringiz</a:t>
            </a:r>
            <a:r>
              <a:rPr lang="en-US" sz="4800" b="1" dirty="0" smtClean="0">
                <a:solidFill>
                  <a:schemeClr val="accent1">
                    <a:lumMod val="75000"/>
                  </a:schemeClr>
                </a:solidFill>
                <a:effectLst>
                  <a:outerShdw blurRad="38100" dist="38100" dir="2700000" algn="tl">
                    <a:srgbClr val="000000">
                      <a:alpha val="43137"/>
                    </a:srgbClr>
                  </a:outerShdw>
                </a:effectLst>
              </a:rPr>
              <a:t> </a:t>
            </a:r>
            <a:r>
              <a:rPr lang="en-US" sz="4800" b="1" dirty="0" err="1" smtClean="0">
                <a:solidFill>
                  <a:schemeClr val="accent1">
                    <a:lumMod val="75000"/>
                  </a:schemeClr>
                </a:solidFill>
                <a:effectLst>
                  <a:outerShdw blurRad="38100" dist="38100" dir="2700000" algn="tl">
                    <a:srgbClr val="000000">
                      <a:alpha val="43137"/>
                    </a:srgbClr>
                  </a:outerShdw>
                </a:effectLst>
              </a:rPr>
              <a:t>uchun</a:t>
            </a:r>
            <a:r>
              <a:rPr lang="en-US" sz="4800" b="1" dirty="0" smtClean="0">
                <a:solidFill>
                  <a:schemeClr val="accent1">
                    <a:lumMod val="75000"/>
                  </a:schemeClr>
                </a:solidFill>
                <a:effectLst>
                  <a:outerShdw blurRad="38100" dist="38100" dir="2700000" algn="tl">
                    <a:srgbClr val="000000">
                      <a:alpha val="43137"/>
                    </a:srgbClr>
                  </a:outerShdw>
                </a:effectLst>
              </a:rPr>
              <a:t> </a:t>
            </a:r>
            <a:r>
              <a:rPr lang="en-US" sz="4800" b="1" dirty="0" err="1" smtClean="0">
                <a:solidFill>
                  <a:schemeClr val="accent1">
                    <a:lumMod val="75000"/>
                  </a:schemeClr>
                </a:solidFill>
                <a:effectLst>
                  <a:outerShdw blurRad="38100" dist="38100" dir="2700000" algn="tl">
                    <a:srgbClr val="000000">
                      <a:alpha val="43137"/>
                    </a:srgbClr>
                  </a:outerShdw>
                </a:effectLst>
              </a:rPr>
              <a:t>raxmat</a:t>
            </a:r>
            <a:r>
              <a:rPr lang="en-US" sz="4800" b="1" dirty="0" smtClean="0">
                <a:solidFill>
                  <a:schemeClr val="accent1">
                    <a:lumMod val="75000"/>
                  </a:schemeClr>
                </a:solidFill>
                <a:effectLst>
                  <a:outerShdw blurRad="38100" dist="38100" dir="2700000" algn="tl">
                    <a:srgbClr val="000000">
                      <a:alpha val="43137"/>
                    </a:srgbClr>
                  </a:outerShdw>
                </a:effectLst>
              </a:rPr>
              <a:t>!!!</a:t>
            </a:r>
            <a:endParaRPr lang="ru-RU" sz="4800" b="1" dirty="0">
              <a:solidFill>
                <a:schemeClr val="accent1">
                  <a:lumMod val="75000"/>
                </a:schemeClr>
              </a:solidFill>
              <a:effectLst>
                <a:outerShdw blurRad="38100" dist="38100" dir="2700000" algn="tl">
                  <a:srgbClr val="000000">
                    <a:alpha val="43137"/>
                  </a:srgbClr>
                </a:outerShdw>
              </a:effectLst>
            </a:endParaRPr>
          </a:p>
        </p:txBody>
      </p:sp>
      <p:pic>
        <p:nvPicPr>
          <p:cNvPr id="4" name="Рисунок 3"/>
          <p:cNvPicPr>
            <a:picLocks noChangeAspect="1"/>
          </p:cNvPicPr>
          <p:nvPr/>
        </p:nvPicPr>
        <p:blipFill>
          <a:blip r:embed="rId2"/>
          <a:stretch>
            <a:fillRect/>
          </a:stretch>
        </p:blipFill>
        <p:spPr>
          <a:xfrm>
            <a:off x="1667880" y="2204864"/>
            <a:ext cx="6075040" cy="4024714"/>
          </a:xfrm>
          <a:prstGeom prst="rect">
            <a:avLst/>
          </a:prstGeom>
        </p:spPr>
      </p:pic>
    </p:spTree>
    <p:extLst>
      <p:ext uri="{BB962C8B-B14F-4D97-AF65-F5344CB8AC3E}">
        <p14:creationId xmlns:p14="http://schemas.microsoft.com/office/powerpoint/2010/main" val="231249903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72201ae2fdec6988a965555afd6f917e2c9a2"/>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Яркая">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241</TotalTime>
  <Words>3156</Words>
  <Application>Microsoft Office PowerPoint</Application>
  <PresentationFormat>Экран (4:3)</PresentationFormat>
  <Paragraphs>114</Paragraphs>
  <Slides>25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25</vt:i4>
      </vt:variant>
    </vt:vector>
  </HeadingPairs>
  <TitlesOfParts>
    <vt:vector size="31" baseType="lpstr">
      <vt:lpstr>Arial</vt:lpstr>
      <vt:lpstr>Century Schoolbook</vt:lpstr>
      <vt:lpstr>Times New Roman</vt:lpstr>
      <vt:lpstr>Wingdings</vt:lpstr>
      <vt:lpstr>Wingdings 2</vt:lpstr>
      <vt:lpstr>Эркер</vt:lpstr>
      <vt:lpstr>Qo‘g‘irchoq teatrining paydo bo‘lishi, tarixiy ildizlari va tarbiyaviy ahamiyati</vt:lpstr>
      <vt:lpstr>Reja:</vt:lpstr>
      <vt:lpstr>1. Qo’g’irchoq tеatri tarixdаn</vt:lpstr>
      <vt:lpstr>Презентация PowerPoint</vt:lpstr>
      <vt:lpstr>Презентация PowerPoint</vt:lpstr>
      <vt:lpstr>Презентация PowerPoint</vt:lpstr>
      <vt:lpstr>Презентация PowerPoint</vt:lpstr>
      <vt:lpstr>Презентация PowerPoint</vt:lpstr>
      <vt:lpstr>2. Qo`g`irchоq tеаtri vоsitаsidа bоlаlаrdа bаdiiy tаrbiya</vt:lpstr>
      <vt:lpstr>Презентация PowerPoint</vt:lpstr>
      <vt:lpstr>Презентация PowerPoint</vt:lpstr>
      <vt:lpstr>Презентация PowerPoint</vt:lpstr>
      <vt:lpstr>Презентация PowerPoint</vt:lpstr>
      <vt:lpstr>3. Maktabgacha katta yoshdagi bolalarning axloqiy-estеtik sifatlarini qo’g’irchoq tеatri vositasida shakllantirish mazmuni</vt:lpstr>
      <vt:lpstr>Презентация PowerPoint</vt:lpstr>
      <vt:lpstr>Farzand tarbiyasida o`yinchoqning ahamiyati</vt:lpstr>
      <vt:lpstr>Презентация PowerPoint</vt:lpstr>
      <vt:lpstr>Презентация PowerPoint</vt:lpstr>
      <vt:lpstr>O`yinchoq bola ruhiy rivojlanishiga kuchli ta’sir ko‘rsatuvchi omildir. </vt:lpstr>
      <vt:lpstr>O`yinchoq tanlashda – bolaning yosh va individual xususiyatlarini, qiziqishlari, istaklari hisobga olinadi. Maqsadga qaratilgan bunday yondoshuv - o`yinchoq tanlashga bo‘lgan talabni yanada oshiradi. Asosan: pedagogik, gigiyenik, badiiy talab orqali o`yinchoq tanlanadi.</vt:lpstr>
      <vt:lpstr> To‘g‘ri tanlangan o`yinchoq - bolaning jismoniy, axloqiy, aqliy va badiiy-estetik tarbiyasi rivojiga ijobiy ta’sir ko‘rsatadi.  O`yinchoqning dinamiklik xususiyati undan ko‘p marotaba rejali tarzda foydalanish imkonini yaratadi. Bu xususiyatidan kelib chiqib, o`yinchoqa uyidagi talablar qo‘yiladi:</vt:lpstr>
      <vt:lpstr>O`yinchoq - ta’limiy va tarbiyaviy ahamiyatga ega. O`yinchoqlarning turlari va ko‘rinishlari bo‘yicha quyidagi turkumlarga ajratiladi:</vt:lpstr>
      <vt:lpstr>Презентация PowerPoint</vt:lpstr>
      <vt:lpstr>Tarbiyachilar bolalar o‘yiniga rahbarlik qilishda quyidagilarga rioya qilishlari lozim:</vt:lpstr>
      <vt:lpstr>E`tiboringiz uchun raxmat!!!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Qo‘g‘irchoq teatrining paydo bo‘lishi, tarixiy ildizlari va tarbiyaviy ahamiyati</dc:title>
  <dc:creator>Фаррух</dc:creator>
  <cp:lastModifiedBy>Ulug'bek</cp:lastModifiedBy>
  <cp:revision>32</cp:revision>
  <dcterms:created xsi:type="dcterms:W3CDTF">2019-04-16T16:57:17Z</dcterms:created>
  <dcterms:modified xsi:type="dcterms:W3CDTF">2019-04-18T21:13:01Z</dcterms:modified>
</cp:coreProperties>
</file>