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0"/>
  </p:notesMasterIdLst>
  <p:sldIdLst>
    <p:sldId id="256" r:id="rId2"/>
    <p:sldId id="257" r:id="rId3"/>
    <p:sldId id="258"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4" r:id="rId27"/>
    <p:sldId id="287" r:id="rId28"/>
    <p:sldId id="288" r:id="rId29"/>
    <p:sldId id="293" r:id="rId30"/>
    <p:sldId id="294" r:id="rId31"/>
    <p:sldId id="295" r:id="rId32"/>
    <p:sldId id="296" r:id="rId33"/>
    <p:sldId id="305" r:id="rId34"/>
    <p:sldId id="306" r:id="rId35"/>
    <p:sldId id="307" r:id="rId36"/>
    <p:sldId id="308" r:id="rId37"/>
    <p:sldId id="309" r:id="rId38"/>
    <p:sldId id="304" r:id="rId39"/>
  </p:sldIdLst>
  <p:sldSz cx="12192000" cy="6858000"/>
  <p:notesSz cx="6858000" cy="9144000"/>
  <p:custDataLst>
    <p:tags r:id="rId41"/>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7585C5-B0FA-4051-8BC4-1C4F8A69EC1C}"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ru-RU"/>
        </a:p>
      </dgm:t>
    </dgm:pt>
    <dgm:pt modelId="{2F74148D-D6E5-4DE5-974C-DF9CE9FB02D4}">
      <dgm:prSet phldrT="[Текст]" custT="1">
        <dgm:style>
          <a:lnRef idx="1">
            <a:schemeClr val="accent1"/>
          </a:lnRef>
          <a:fillRef idx="2">
            <a:schemeClr val="accent1"/>
          </a:fillRef>
          <a:effectRef idx="1">
            <a:schemeClr val="accent1"/>
          </a:effectRef>
          <a:fontRef idx="minor">
            <a:schemeClr val="dk1"/>
          </a:fontRef>
        </dgm:style>
      </dgm:prSet>
      <dgm:spPr/>
      <dgm:t>
        <a:bodyPr/>
        <a:lstStyle/>
        <a:p>
          <a:pPr algn="just"/>
          <a:r>
            <a:rPr lang="uz-Cyrl-UZ" sz="2000" smtClean="0">
              <a:latin typeface="Times New Roman" panose="02020603050405020304" pitchFamily="18" charset="0"/>
              <a:ea typeface="Malgun Gothic" panose="020B0503020000020004" pitchFamily="34" charset="-127"/>
              <a:cs typeface="Times New Roman" panose="02020603050405020304" pitchFamily="18" charset="0"/>
            </a:rPr>
            <a:t>yasalayotgan qog’irchoq </a:t>
          </a:r>
          <a:r>
            <a:rPr lang="uz-Cyrl-UZ" sz="2000" dirty="0" smtClean="0">
              <a:latin typeface="Times New Roman" panose="02020603050405020304" pitchFamily="18" charset="0"/>
              <a:ea typeface="Malgun Gothic" panose="020B0503020000020004" pitchFamily="34" charset="-127"/>
              <a:cs typeface="Times New Roman" panose="02020603050405020304" pitchFamily="18" charset="0"/>
            </a:rPr>
            <a:t>turi va uning o’ziga xosligi</a:t>
          </a:r>
          <a:r>
            <a:rPr lang="en-US" sz="2000" dirty="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latin typeface="Times New Roman" panose="02020603050405020304" pitchFamily="18" charset="0"/>
              <a:ea typeface="Malgun Gothic" panose="020B0503020000020004" pitchFamily="34" charset="-127"/>
              <a:cs typeface="Times New Roman" panose="02020603050405020304" pitchFamily="18" charset="0"/>
            </a:rPr>
            <a:t>haqida</a:t>
          </a:r>
          <a:r>
            <a:rPr lang="en-US" sz="2000" dirty="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latin typeface="Times New Roman" panose="02020603050405020304" pitchFamily="18" charset="0"/>
              <a:ea typeface="Malgun Gothic" panose="020B0503020000020004" pitchFamily="34" charset="-127"/>
              <a:cs typeface="Times New Roman" panose="02020603050405020304" pitchFamily="18" charset="0"/>
            </a:rPr>
            <a:t>dastlab</a:t>
          </a:r>
          <a:r>
            <a:rPr lang="en-US" sz="2000" dirty="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latin typeface="Times New Roman" panose="02020603050405020304" pitchFamily="18" charset="0"/>
              <a:ea typeface="Malgun Gothic" panose="020B0503020000020004" pitchFamily="34" charset="-127"/>
              <a:cs typeface="Times New Roman" panose="02020603050405020304" pitchFamily="18" charset="0"/>
            </a:rPr>
            <a:t>og‘zaki</a:t>
          </a:r>
          <a:r>
            <a:rPr lang="en-US" sz="200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latin typeface="Times New Roman" panose="02020603050405020304" pitchFamily="18" charset="0"/>
              <a:ea typeface="Malgun Gothic" panose="020B0503020000020004" pitchFamily="34" charset="-127"/>
              <a:cs typeface="Times New Roman" panose="02020603050405020304" pitchFamily="18" charset="0"/>
            </a:rPr>
            <a:t>tushuncha </a:t>
          </a:r>
          <a:r>
            <a:rPr lang="uz-Cyrl-UZ" sz="2000" dirty="0" smtClean="0">
              <a:latin typeface="Times New Roman" panose="02020603050405020304" pitchFamily="18" charset="0"/>
              <a:ea typeface="Malgun Gothic" panose="020B0503020000020004" pitchFamily="34" charset="-127"/>
              <a:cs typeface="Times New Roman" panose="02020603050405020304" pitchFamily="18" charset="0"/>
            </a:rPr>
            <a:t>berish;</a:t>
          </a:r>
          <a:endParaRPr lang="ru-RU" sz="2000" dirty="0"/>
        </a:p>
      </dgm:t>
    </dgm:pt>
    <dgm:pt modelId="{CEFAE73F-CEC9-4A71-AE57-274FCA217E8D}" type="parTrans" cxnId="{A6E43C20-26B2-4148-B701-FB90B1487907}">
      <dgm:prSet/>
      <dgm:spPr/>
      <dgm:t>
        <a:bodyPr/>
        <a:lstStyle/>
        <a:p>
          <a:endParaRPr lang="ru-RU"/>
        </a:p>
      </dgm:t>
    </dgm:pt>
    <dgm:pt modelId="{D35EDD30-DD1E-4F95-946F-8C6D5587BA1F}" type="sibTrans" cxnId="{A6E43C20-26B2-4148-B701-FB90B1487907}">
      <dgm:prSet>
        <dgm:style>
          <a:lnRef idx="1">
            <a:schemeClr val="dk1"/>
          </a:lnRef>
          <a:fillRef idx="2">
            <a:schemeClr val="dk1"/>
          </a:fillRef>
          <a:effectRef idx="1">
            <a:schemeClr val="dk1"/>
          </a:effectRef>
          <a:fontRef idx="minor">
            <a:schemeClr val="dk1"/>
          </a:fontRef>
        </dgm:style>
      </dgm:prSet>
      <dgm:spPr/>
      <dgm:t>
        <a:bodyPr/>
        <a:lstStyle/>
        <a:p>
          <a:endParaRPr lang="ru-RU"/>
        </a:p>
      </dgm:t>
    </dgm:pt>
    <dgm:pt modelId="{E36A0FD3-E6D9-429A-9E89-1F6753F65D52}">
      <dgm:prSet phldrT="[Текст]" custT="1">
        <dgm:style>
          <a:lnRef idx="1">
            <a:schemeClr val="dk1"/>
          </a:lnRef>
          <a:fillRef idx="2">
            <a:schemeClr val="dk1"/>
          </a:fillRef>
          <a:effectRef idx="1">
            <a:schemeClr val="dk1"/>
          </a:effectRef>
          <a:fontRef idx="minor">
            <a:schemeClr val="dk1"/>
          </a:fontRef>
        </dgm:style>
      </dgm:prSet>
      <dgm:spPr/>
      <dgm:t>
        <a:bodyPr/>
        <a:lstStyle/>
        <a:p>
          <a:pPr algn="just"/>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Кerakli</a:t>
          </a:r>
          <a:r>
            <a:rPr lang="en-US"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jihozlar, ulardan</a:t>
          </a:r>
          <a:r>
            <a:rPr lang="en-US"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to‘g‘ri</a:t>
          </a:r>
          <a:r>
            <a:rPr lang="en-US"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va</a:t>
          </a:r>
          <a:r>
            <a:rPr lang="en-US"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ehtiyotkorona</a:t>
          </a:r>
          <a:r>
            <a:rPr lang="en-US"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foydalanish</a:t>
          </a:r>
          <a:r>
            <a:rPr lang="en-US"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haqida</a:t>
          </a:r>
          <a:r>
            <a:rPr lang="en-US" sz="240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tarbiyachieslatmasi</a:t>
          </a:r>
          <a:r>
            <a:rPr lang="uz-Cyrl-UZ" sz="24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a:t>
          </a:r>
          <a:endParaRPr lang="ru-RU" sz="2400" dirty="0">
            <a:solidFill>
              <a:schemeClr val="accent6">
                <a:lumMod val="40000"/>
                <a:lumOff val="60000"/>
              </a:schemeClr>
            </a:solidFill>
          </a:endParaRPr>
        </a:p>
      </dgm:t>
    </dgm:pt>
    <dgm:pt modelId="{5B5AF75F-880D-49BE-9A54-EC76B9EE8B36}" type="parTrans" cxnId="{CDF82D33-9035-4113-ABB9-CA45DCBDD1CB}">
      <dgm:prSet/>
      <dgm:spPr/>
      <dgm:t>
        <a:bodyPr/>
        <a:lstStyle/>
        <a:p>
          <a:endParaRPr lang="ru-RU"/>
        </a:p>
      </dgm:t>
    </dgm:pt>
    <dgm:pt modelId="{E446F835-2A4C-4F03-A717-C3131DB0E2E5}" type="sibTrans" cxnId="{CDF82D33-9035-4113-ABB9-CA45DCBDD1CB}">
      <dgm:prSet>
        <dgm:style>
          <a:lnRef idx="1">
            <a:schemeClr val="accent1"/>
          </a:lnRef>
          <a:fillRef idx="2">
            <a:schemeClr val="accent1"/>
          </a:fillRef>
          <a:effectRef idx="1">
            <a:schemeClr val="accent1"/>
          </a:effectRef>
          <a:fontRef idx="minor">
            <a:schemeClr val="dk1"/>
          </a:fontRef>
        </dgm:style>
      </dgm:prSet>
      <dgm:spPr/>
      <dgm:t>
        <a:bodyPr/>
        <a:lstStyle/>
        <a:p>
          <a:endParaRPr lang="ru-RU"/>
        </a:p>
      </dgm:t>
    </dgm:pt>
    <dgm:pt modelId="{9E329BC7-7859-4DE9-A24D-09E1EFF76388}">
      <dgm:prSet phldrT="[Текст]" custT="1">
        <dgm:style>
          <a:lnRef idx="1">
            <a:schemeClr val="accent3"/>
          </a:lnRef>
          <a:fillRef idx="2">
            <a:schemeClr val="accent3"/>
          </a:fillRef>
          <a:effectRef idx="1">
            <a:schemeClr val="accent3"/>
          </a:effectRef>
          <a:fontRef idx="minor">
            <a:schemeClr val="dk1"/>
          </a:fontRef>
        </dgm:style>
      </dgm:prSet>
      <dgm:spPr/>
      <dgm:t>
        <a:bodyPr anchor="t"/>
        <a:lstStyle/>
        <a:p>
          <a:pPr algn="just"/>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asosiy ishni boshlash, har</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bir</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harakatlar</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ketma</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ketligi</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oldidan</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tarbiyachining</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amalda</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ko‘rsatmasi;</a:t>
          </a:r>
          <a:endParaRPr lang="ru-RU" sz="2000" dirty="0"/>
        </a:p>
      </dgm:t>
    </dgm:pt>
    <dgm:pt modelId="{1107880F-FA4F-4FAE-B82B-A517770949A4}" type="parTrans" cxnId="{063308EC-8786-47AD-BB85-039C5A13E4DE}">
      <dgm:prSet/>
      <dgm:spPr/>
      <dgm:t>
        <a:bodyPr/>
        <a:lstStyle/>
        <a:p>
          <a:endParaRPr lang="ru-RU"/>
        </a:p>
      </dgm:t>
    </dgm:pt>
    <dgm:pt modelId="{A87A6F12-AD47-4C9D-8203-630718F024FD}" type="sibTrans" cxnId="{063308EC-8786-47AD-BB85-039C5A13E4DE}">
      <dgm:prSet>
        <dgm:style>
          <a:lnRef idx="1">
            <a:schemeClr val="accent2"/>
          </a:lnRef>
          <a:fillRef idx="2">
            <a:schemeClr val="accent2"/>
          </a:fillRef>
          <a:effectRef idx="1">
            <a:schemeClr val="accent2"/>
          </a:effectRef>
          <a:fontRef idx="minor">
            <a:schemeClr val="dk1"/>
          </a:fontRef>
        </dgm:style>
      </dgm:prSet>
      <dgm:spPr/>
      <dgm:t>
        <a:bodyPr/>
        <a:lstStyle/>
        <a:p>
          <a:endParaRPr lang="ru-RU"/>
        </a:p>
      </dgm:t>
    </dgm:pt>
    <dgm:pt modelId="{510873FC-A52B-407C-ABEC-1E23C4C30E1C}">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H</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ar</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bir</a:t>
          </a:r>
          <a:r>
            <a:rPr lang="en-US" sz="24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tarbiyalanuvchilar</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ni</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n</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g</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xatti-harakatini</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kuzatish;</a:t>
          </a:r>
          <a:endParaRPr lang="ru-RU" sz="2400" dirty="0"/>
        </a:p>
      </dgm:t>
    </dgm:pt>
    <dgm:pt modelId="{9E9E3F3A-4FAD-49A3-9C85-41426710D609}" type="parTrans" cxnId="{96AB2072-DF2B-4F71-BA11-1C2C9A1D4AAC}">
      <dgm:prSet/>
      <dgm:spPr/>
      <dgm:t>
        <a:bodyPr/>
        <a:lstStyle/>
        <a:p>
          <a:endParaRPr lang="ru-RU"/>
        </a:p>
      </dgm:t>
    </dgm:pt>
    <dgm:pt modelId="{45F5BC86-747C-484C-8E05-60D7CC2D6E70}" type="sibTrans" cxnId="{96AB2072-DF2B-4F71-BA11-1C2C9A1D4AAC}">
      <dgm:prSet>
        <dgm:style>
          <a:lnRef idx="1">
            <a:schemeClr val="accent3"/>
          </a:lnRef>
          <a:fillRef idx="2">
            <a:schemeClr val="accent3"/>
          </a:fillRef>
          <a:effectRef idx="1">
            <a:schemeClr val="accent3"/>
          </a:effectRef>
          <a:fontRef idx="minor">
            <a:schemeClr val="dk1"/>
          </a:fontRef>
        </dgm:style>
      </dgm:prSet>
      <dgm:spPr/>
      <dgm:t>
        <a:bodyPr/>
        <a:lstStyle/>
        <a:p>
          <a:endParaRPr lang="ru-RU"/>
        </a:p>
      </dgm:t>
    </dgm:pt>
    <dgm:pt modelId="{11FE9E49-A3D8-40B7-925A-30C6F7727BCC}">
      <dgm:prSet phldrT="[Текст]" custT="1"/>
      <dgm:spPr/>
      <dgm:t>
        <a:bodyPr/>
        <a:lstStyle/>
        <a:p>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o‘z</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vaqtida</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rag‘batlantirib</a:t>
          </a:r>
          <a:r>
            <a:rPr lang="en-US"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borish.</a:t>
          </a:r>
          <a:endParaRPr lang="ru-RU" sz="2400" dirty="0"/>
        </a:p>
      </dgm:t>
    </dgm:pt>
    <dgm:pt modelId="{312D00A0-77A8-4EF5-9050-408974670859}" type="parTrans" cxnId="{0A0D08DA-FFD3-49C7-9EDE-59DCDB0DB179}">
      <dgm:prSet/>
      <dgm:spPr/>
      <dgm:t>
        <a:bodyPr/>
        <a:lstStyle/>
        <a:p>
          <a:endParaRPr lang="ru-RU"/>
        </a:p>
      </dgm:t>
    </dgm:pt>
    <dgm:pt modelId="{75C508C9-849C-42E3-898B-E5CF92CD4205}" type="sibTrans" cxnId="{0A0D08DA-FFD3-49C7-9EDE-59DCDB0DB179}">
      <dgm:prSet>
        <dgm:style>
          <a:lnRef idx="1">
            <a:schemeClr val="accent6"/>
          </a:lnRef>
          <a:fillRef idx="2">
            <a:schemeClr val="accent6"/>
          </a:fillRef>
          <a:effectRef idx="1">
            <a:schemeClr val="accent6"/>
          </a:effectRef>
          <a:fontRef idx="minor">
            <a:schemeClr val="dk1"/>
          </a:fontRef>
        </dgm:style>
      </dgm:prSet>
      <dgm:spPr/>
      <dgm:t>
        <a:bodyPr/>
        <a:lstStyle/>
        <a:p>
          <a:endParaRPr lang="ru-RU"/>
        </a:p>
      </dgm:t>
    </dgm:pt>
    <dgm:pt modelId="{64E17A67-33DE-4469-A28B-01CF08A91A1A}">
      <dgm:prSet custT="1">
        <dgm:style>
          <a:lnRef idx="1">
            <a:schemeClr val="accent6"/>
          </a:lnRef>
          <a:fillRef idx="2">
            <a:schemeClr val="accent6"/>
          </a:fillRef>
          <a:effectRef idx="1">
            <a:schemeClr val="accent6"/>
          </a:effectRef>
          <a:fontRef idx="minor">
            <a:schemeClr val="dk1"/>
          </a:fontRef>
        </dgm:style>
      </dgm:prSet>
      <dgm:spPr/>
      <dgm:t>
        <a:bodyPr/>
        <a:lstStyle/>
        <a:p>
          <a:pPr algn="just"/>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Tarbiyachi</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va</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tarbiyala</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nuvchilar</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uchun</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turli</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qo‘g‘irchoqlar</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yasash</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texnologiyalari</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ishlab</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chiqilib,bevosita</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maktab</a:t>
          </a:r>
          <a:r>
            <a:rPr lang="en-US"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0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gacha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ta’lim muassasalari</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faoliyatida</a:t>
          </a:r>
          <a:r>
            <a:rPr lang="en-US"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qo‘llanildi. </a:t>
          </a:r>
          <a:endParaRPr lang="ru-RU" sz="2000" dirty="0"/>
        </a:p>
      </dgm:t>
    </dgm:pt>
    <dgm:pt modelId="{78614101-7E5B-4D2E-ACFC-311B51AFA1F3}" type="parTrans" cxnId="{BC108A99-D1F0-45CE-96F2-1C821D3187A5}">
      <dgm:prSet/>
      <dgm:spPr/>
      <dgm:t>
        <a:bodyPr/>
        <a:lstStyle/>
        <a:p>
          <a:endParaRPr lang="ru-RU"/>
        </a:p>
      </dgm:t>
    </dgm:pt>
    <dgm:pt modelId="{11CD8C78-69F0-4AF1-9BA5-0DA649939627}" type="sibTrans" cxnId="{BC108A99-D1F0-45CE-96F2-1C821D3187A5}">
      <dgm:prSet/>
      <dgm:spPr/>
      <dgm:t>
        <a:bodyPr/>
        <a:lstStyle/>
        <a:p>
          <a:endParaRPr lang="ru-RU"/>
        </a:p>
      </dgm:t>
    </dgm:pt>
    <dgm:pt modelId="{AA1D0627-C274-4016-8DF9-6FFD5A8009DB}" type="pres">
      <dgm:prSet presAssocID="{7C7585C5-B0FA-4051-8BC4-1C4F8A69EC1C}" presName="diagram" presStyleCnt="0">
        <dgm:presLayoutVars>
          <dgm:dir/>
          <dgm:resizeHandles val="exact"/>
        </dgm:presLayoutVars>
      </dgm:prSet>
      <dgm:spPr/>
      <dgm:t>
        <a:bodyPr/>
        <a:lstStyle/>
        <a:p>
          <a:endParaRPr lang="ru-RU"/>
        </a:p>
      </dgm:t>
    </dgm:pt>
    <dgm:pt modelId="{DF6D5953-BCDC-41BA-BE9E-52ADDB96D263}" type="pres">
      <dgm:prSet presAssocID="{2F74148D-D6E5-4DE5-974C-DF9CE9FB02D4}" presName="node" presStyleLbl="node1" presStyleIdx="0" presStyleCnt="6" custScaleX="106665" custLinFactX="-24846" custLinFactNeighborX="-100000" custLinFactNeighborY="2787">
        <dgm:presLayoutVars>
          <dgm:bulletEnabled val="1"/>
        </dgm:presLayoutVars>
      </dgm:prSet>
      <dgm:spPr/>
      <dgm:t>
        <a:bodyPr/>
        <a:lstStyle/>
        <a:p>
          <a:endParaRPr lang="ru-RU"/>
        </a:p>
      </dgm:t>
    </dgm:pt>
    <dgm:pt modelId="{11723EED-0692-44AA-A4B6-20AC4B69AD60}" type="pres">
      <dgm:prSet presAssocID="{D35EDD30-DD1E-4F95-946F-8C6D5587BA1F}" presName="sibTrans" presStyleLbl="sibTrans2D1" presStyleIdx="0" presStyleCnt="5" custScaleX="154274" custLinFactNeighborX="2078" custLinFactNeighborY="8990"/>
      <dgm:spPr/>
      <dgm:t>
        <a:bodyPr/>
        <a:lstStyle/>
        <a:p>
          <a:endParaRPr lang="ru-RU"/>
        </a:p>
      </dgm:t>
    </dgm:pt>
    <dgm:pt modelId="{4FD3ED22-126E-4C38-9B79-835C9F8B9F21}" type="pres">
      <dgm:prSet presAssocID="{D35EDD30-DD1E-4F95-946F-8C6D5587BA1F}" presName="connectorText" presStyleLbl="sibTrans2D1" presStyleIdx="0" presStyleCnt="5"/>
      <dgm:spPr/>
      <dgm:t>
        <a:bodyPr/>
        <a:lstStyle/>
        <a:p>
          <a:endParaRPr lang="ru-RU"/>
        </a:p>
      </dgm:t>
    </dgm:pt>
    <dgm:pt modelId="{C0844A22-F1E4-464F-861A-A2412BC41BF5}" type="pres">
      <dgm:prSet presAssocID="{E36A0FD3-E6D9-429A-9E89-1F6753F65D52}" presName="node" presStyleLbl="node1" presStyleIdx="1" presStyleCnt="6" custScaleX="105625" custScaleY="107691" custLinFactNeighborX="2362" custLinFactNeighborY="148">
        <dgm:presLayoutVars>
          <dgm:bulletEnabled val="1"/>
        </dgm:presLayoutVars>
      </dgm:prSet>
      <dgm:spPr/>
      <dgm:t>
        <a:bodyPr/>
        <a:lstStyle/>
        <a:p>
          <a:endParaRPr lang="ru-RU"/>
        </a:p>
      </dgm:t>
    </dgm:pt>
    <dgm:pt modelId="{87D51063-7E9F-4730-875D-129A69E6667B}" type="pres">
      <dgm:prSet presAssocID="{E446F835-2A4C-4F03-A717-C3131DB0E2E5}" presName="sibTrans" presStyleLbl="sibTrans2D1" presStyleIdx="1" presStyleCnt="5" custScaleX="141464" custLinFactNeighborX="2843" custLinFactNeighborY="-2177"/>
      <dgm:spPr/>
      <dgm:t>
        <a:bodyPr/>
        <a:lstStyle/>
        <a:p>
          <a:endParaRPr lang="ru-RU"/>
        </a:p>
      </dgm:t>
    </dgm:pt>
    <dgm:pt modelId="{58CF70E8-ADD5-40AD-A6CD-142537537DAE}" type="pres">
      <dgm:prSet presAssocID="{E446F835-2A4C-4F03-A717-C3131DB0E2E5}" presName="connectorText" presStyleLbl="sibTrans2D1" presStyleIdx="1" presStyleCnt="5"/>
      <dgm:spPr/>
      <dgm:t>
        <a:bodyPr/>
        <a:lstStyle/>
        <a:p>
          <a:endParaRPr lang="ru-RU"/>
        </a:p>
      </dgm:t>
    </dgm:pt>
    <dgm:pt modelId="{3F7B2C79-7483-4BB9-9F32-25A0C6C329B7}" type="pres">
      <dgm:prSet presAssocID="{9E329BC7-7859-4DE9-A24D-09E1EFF76388}" presName="node" presStyleLbl="node1" presStyleIdx="2" presStyleCnt="6" custScaleX="108559" custScaleY="108824" custLinFactNeighborX="-3344" custLinFactNeighborY="6754">
        <dgm:presLayoutVars>
          <dgm:bulletEnabled val="1"/>
        </dgm:presLayoutVars>
      </dgm:prSet>
      <dgm:spPr/>
      <dgm:t>
        <a:bodyPr/>
        <a:lstStyle/>
        <a:p>
          <a:endParaRPr lang="ru-RU"/>
        </a:p>
      </dgm:t>
    </dgm:pt>
    <dgm:pt modelId="{6540D7AD-5816-4809-B204-FEDA26AF63E9}" type="pres">
      <dgm:prSet presAssocID="{A87A6F12-AD47-4C9D-8203-630718F024FD}" presName="sibTrans" presStyleLbl="sibTrans2D1" presStyleIdx="2" presStyleCnt="5" custScaleX="144229" custLinFactNeighborX="-4105" custLinFactNeighborY="23937"/>
      <dgm:spPr/>
      <dgm:t>
        <a:bodyPr/>
        <a:lstStyle/>
        <a:p>
          <a:endParaRPr lang="ru-RU"/>
        </a:p>
      </dgm:t>
    </dgm:pt>
    <dgm:pt modelId="{4C3E3798-A68B-4C45-B5CC-E73479FE6931}" type="pres">
      <dgm:prSet presAssocID="{A87A6F12-AD47-4C9D-8203-630718F024FD}" presName="connectorText" presStyleLbl="sibTrans2D1" presStyleIdx="2" presStyleCnt="5"/>
      <dgm:spPr/>
      <dgm:t>
        <a:bodyPr/>
        <a:lstStyle/>
        <a:p>
          <a:endParaRPr lang="ru-RU"/>
        </a:p>
      </dgm:t>
    </dgm:pt>
    <dgm:pt modelId="{8B3AA25B-ED11-40A1-B629-F5F74460AED6}" type="pres">
      <dgm:prSet presAssocID="{510873FC-A52B-407C-ABEC-1E23C4C30E1C}" presName="node" presStyleLbl="node1" presStyleIdx="3" presStyleCnt="6" custScaleX="111643" custScaleY="99034" custLinFactX="38449" custLinFactNeighborX="100000" custLinFactNeighborY="8841">
        <dgm:presLayoutVars>
          <dgm:bulletEnabled val="1"/>
        </dgm:presLayoutVars>
      </dgm:prSet>
      <dgm:spPr/>
      <dgm:t>
        <a:bodyPr/>
        <a:lstStyle/>
        <a:p>
          <a:endParaRPr lang="ru-RU"/>
        </a:p>
      </dgm:t>
    </dgm:pt>
    <dgm:pt modelId="{D5C09802-EAE3-44CC-8AF4-7833F6BA1C2E}" type="pres">
      <dgm:prSet presAssocID="{45F5BC86-747C-484C-8E05-60D7CC2D6E70}" presName="sibTrans" presStyleLbl="sibTrans2D1" presStyleIdx="3" presStyleCnt="5" custScaleX="179922" custLinFactNeighborX="-11501" custLinFactNeighborY="4315"/>
      <dgm:spPr/>
      <dgm:t>
        <a:bodyPr/>
        <a:lstStyle/>
        <a:p>
          <a:endParaRPr lang="ru-RU"/>
        </a:p>
      </dgm:t>
    </dgm:pt>
    <dgm:pt modelId="{8D0F9B3A-846F-49BA-BE73-707A290F6096}" type="pres">
      <dgm:prSet presAssocID="{45F5BC86-747C-484C-8E05-60D7CC2D6E70}" presName="connectorText" presStyleLbl="sibTrans2D1" presStyleIdx="3" presStyleCnt="5"/>
      <dgm:spPr/>
      <dgm:t>
        <a:bodyPr/>
        <a:lstStyle/>
        <a:p>
          <a:endParaRPr lang="ru-RU"/>
        </a:p>
      </dgm:t>
    </dgm:pt>
    <dgm:pt modelId="{415FE5BC-0C5C-4B6B-894D-D76DC7BD3BD6}" type="pres">
      <dgm:prSet presAssocID="{11FE9E49-A3D8-40B7-925A-30C6F7727BCC}" presName="node" presStyleLbl="node1" presStyleIdx="4" presStyleCnt="6" custScaleX="109382" custScaleY="105304" custLinFactNeighborX="7901" custLinFactNeighborY="7243">
        <dgm:presLayoutVars>
          <dgm:bulletEnabled val="1"/>
        </dgm:presLayoutVars>
      </dgm:prSet>
      <dgm:spPr/>
      <dgm:t>
        <a:bodyPr/>
        <a:lstStyle/>
        <a:p>
          <a:endParaRPr lang="ru-RU"/>
        </a:p>
      </dgm:t>
    </dgm:pt>
    <dgm:pt modelId="{4ED8BC69-2670-451A-9F31-E3E06C69CBC0}" type="pres">
      <dgm:prSet presAssocID="{75C508C9-849C-42E3-898B-E5CF92CD4205}" presName="sibTrans" presStyleLbl="sibTrans2D1" presStyleIdx="4" presStyleCnt="5" custScaleX="135594"/>
      <dgm:spPr/>
      <dgm:t>
        <a:bodyPr/>
        <a:lstStyle/>
        <a:p>
          <a:endParaRPr lang="ru-RU"/>
        </a:p>
      </dgm:t>
    </dgm:pt>
    <dgm:pt modelId="{7E1EC713-9D22-4F23-B899-415D9A50D5CC}" type="pres">
      <dgm:prSet presAssocID="{75C508C9-849C-42E3-898B-E5CF92CD4205}" presName="connectorText" presStyleLbl="sibTrans2D1" presStyleIdx="4" presStyleCnt="5"/>
      <dgm:spPr/>
      <dgm:t>
        <a:bodyPr/>
        <a:lstStyle/>
        <a:p>
          <a:endParaRPr lang="ru-RU"/>
        </a:p>
      </dgm:t>
    </dgm:pt>
    <dgm:pt modelId="{8288F4FC-122E-4F0D-B0AD-E1A836A87402}" type="pres">
      <dgm:prSet presAssocID="{64E17A67-33DE-4469-A28B-01CF08A91A1A}" presName="node" presStyleLbl="node1" presStyleIdx="5" presStyleCnt="6" custScaleX="117115" custScaleY="114946" custLinFactNeighborX="3279" custLinFactNeighborY="6536">
        <dgm:presLayoutVars>
          <dgm:bulletEnabled val="1"/>
        </dgm:presLayoutVars>
      </dgm:prSet>
      <dgm:spPr/>
      <dgm:t>
        <a:bodyPr/>
        <a:lstStyle/>
        <a:p>
          <a:endParaRPr lang="ru-RU"/>
        </a:p>
      </dgm:t>
    </dgm:pt>
  </dgm:ptLst>
  <dgm:cxnLst>
    <dgm:cxn modelId="{CDF82D33-9035-4113-ABB9-CA45DCBDD1CB}" srcId="{7C7585C5-B0FA-4051-8BC4-1C4F8A69EC1C}" destId="{E36A0FD3-E6D9-429A-9E89-1F6753F65D52}" srcOrd="1" destOrd="0" parTransId="{5B5AF75F-880D-49BE-9A54-EC76B9EE8B36}" sibTransId="{E446F835-2A4C-4F03-A717-C3131DB0E2E5}"/>
    <dgm:cxn modelId="{0A0D08DA-FFD3-49C7-9EDE-59DCDB0DB179}" srcId="{7C7585C5-B0FA-4051-8BC4-1C4F8A69EC1C}" destId="{11FE9E49-A3D8-40B7-925A-30C6F7727BCC}" srcOrd="4" destOrd="0" parTransId="{312D00A0-77A8-4EF5-9050-408974670859}" sibTransId="{75C508C9-849C-42E3-898B-E5CF92CD4205}"/>
    <dgm:cxn modelId="{5E6EF678-5D60-44B3-ABC4-10B67917C1CA}" type="presOf" srcId="{2F74148D-D6E5-4DE5-974C-DF9CE9FB02D4}" destId="{DF6D5953-BCDC-41BA-BE9E-52ADDB96D263}" srcOrd="0" destOrd="0" presId="urn:microsoft.com/office/officeart/2005/8/layout/process5"/>
    <dgm:cxn modelId="{1C1A2DD7-02B6-422B-B3AE-696D63F81A83}" type="presOf" srcId="{11FE9E49-A3D8-40B7-925A-30C6F7727BCC}" destId="{415FE5BC-0C5C-4B6B-894D-D76DC7BD3BD6}" srcOrd="0" destOrd="0" presId="urn:microsoft.com/office/officeart/2005/8/layout/process5"/>
    <dgm:cxn modelId="{6EABEB47-FBE4-420E-B89F-59439659406C}" type="presOf" srcId="{9E329BC7-7859-4DE9-A24D-09E1EFF76388}" destId="{3F7B2C79-7483-4BB9-9F32-25A0C6C329B7}" srcOrd="0" destOrd="0" presId="urn:microsoft.com/office/officeart/2005/8/layout/process5"/>
    <dgm:cxn modelId="{6FDC8292-7B16-45D2-A4FD-C11FCC1CE1B8}" type="presOf" srcId="{E446F835-2A4C-4F03-A717-C3131DB0E2E5}" destId="{87D51063-7E9F-4730-875D-129A69E6667B}" srcOrd="0" destOrd="0" presId="urn:microsoft.com/office/officeart/2005/8/layout/process5"/>
    <dgm:cxn modelId="{96AB2072-DF2B-4F71-BA11-1C2C9A1D4AAC}" srcId="{7C7585C5-B0FA-4051-8BC4-1C4F8A69EC1C}" destId="{510873FC-A52B-407C-ABEC-1E23C4C30E1C}" srcOrd="3" destOrd="0" parTransId="{9E9E3F3A-4FAD-49A3-9C85-41426710D609}" sibTransId="{45F5BC86-747C-484C-8E05-60D7CC2D6E70}"/>
    <dgm:cxn modelId="{11C1D5E3-7016-47A1-8395-65951FD4AD69}" type="presOf" srcId="{64E17A67-33DE-4469-A28B-01CF08A91A1A}" destId="{8288F4FC-122E-4F0D-B0AD-E1A836A87402}" srcOrd="0" destOrd="0" presId="urn:microsoft.com/office/officeart/2005/8/layout/process5"/>
    <dgm:cxn modelId="{F700E1F1-B6C4-47BD-94FE-C605704BA2BC}" type="presOf" srcId="{D35EDD30-DD1E-4F95-946F-8C6D5587BA1F}" destId="{11723EED-0692-44AA-A4B6-20AC4B69AD60}" srcOrd="0" destOrd="0" presId="urn:microsoft.com/office/officeart/2005/8/layout/process5"/>
    <dgm:cxn modelId="{E7A9E2AE-CE55-4A9C-8FFF-8873825EA0ED}" type="presOf" srcId="{45F5BC86-747C-484C-8E05-60D7CC2D6E70}" destId="{8D0F9B3A-846F-49BA-BE73-707A290F6096}" srcOrd="1" destOrd="0" presId="urn:microsoft.com/office/officeart/2005/8/layout/process5"/>
    <dgm:cxn modelId="{A6E43C20-26B2-4148-B701-FB90B1487907}" srcId="{7C7585C5-B0FA-4051-8BC4-1C4F8A69EC1C}" destId="{2F74148D-D6E5-4DE5-974C-DF9CE9FB02D4}" srcOrd="0" destOrd="0" parTransId="{CEFAE73F-CEC9-4A71-AE57-274FCA217E8D}" sibTransId="{D35EDD30-DD1E-4F95-946F-8C6D5587BA1F}"/>
    <dgm:cxn modelId="{A6D41FA8-54E8-4011-880E-DC4F9FDBCC39}" type="presOf" srcId="{75C508C9-849C-42E3-898B-E5CF92CD4205}" destId="{7E1EC713-9D22-4F23-B899-415D9A50D5CC}" srcOrd="1" destOrd="0" presId="urn:microsoft.com/office/officeart/2005/8/layout/process5"/>
    <dgm:cxn modelId="{5C82CC24-6D4A-4017-A9AC-D89CE3DF77C5}" type="presOf" srcId="{E446F835-2A4C-4F03-A717-C3131DB0E2E5}" destId="{58CF70E8-ADD5-40AD-A6CD-142537537DAE}" srcOrd="1" destOrd="0" presId="urn:microsoft.com/office/officeart/2005/8/layout/process5"/>
    <dgm:cxn modelId="{8F858D5E-BFFA-460D-B692-C9C38E6697AE}" type="presOf" srcId="{D35EDD30-DD1E-4F95-946F-8C6D5587BA1F}" destId="{4FD3ED22-126E-4C38-9B79-835C9F8B9F21}" srcOrd="1" destOrd="0" presId="urn:microsoft.com/office/officeart/2005/8/layout/process5"/>
    <dgm:cxn modelId="{69B780AA-D9EF-46CD-AC04-6D70B388F000}" type="presOf" srcId="{510873FC-A52B-407C-ABEC-1E23C4C30E1C}" destId="{8B3AA25B-ED11-40A1-B629-F5F74460AED6}" srcOrd="0" destOrd="0" presId="urn:microsoft.com/office/officeart/2005/8/layout/process5"/>
    <dgm:cxn modelId="{AEBAF428-C7A1-401F-95FF-309EAD002B0C}" type="presOf" srcId="{45F5BC86-747C-484C-8E05-60D7CC2D6E70}" destId="{D5C09802-EAE3-44CC-8AF4-7833F6BA1C2E}" srcOrd="0" destOrd="0" presId="urn:microsoft.com/office/officeart/2005/8/layout/process5"/>
    <dgm:cxn modelId="{BC108A99-D1F0-45CE-96F2-1C821D3187A5}" srcId="{7C7585C5-B0FA-4051-8BC4-1C4F8A69EC1C}" destId="{64E17A67-33DE-4469-A28B-01CF08A91A1A}" srcOrd="5" destOrd="0" parTransId="{78614101-7E5B-4D2E-ACFC-311B51AFA1F3}" sibTransId="{11CD8C78-69F0-4AF1-9BA5-0DA649939627}"/>
    <dgm:cxn modelId="{063308EC-8786-47AD-BB85-039C5A13E4DE}" srcId="{7C7585C5-B0FA-4051-8BC4-1C4F8A69EC1C}" destId="{9E329BC7-7859-4DE9-A24D-09E1EFF76388}" srcOrd="2" destOrd="0" parTransId="{1107880F-FA4F-4FAE-B82B-A517770949A4}" sibTransId="{A87A6F12-AD47-4C9D-8203-630718F024FD}"/>
    <dgm:cxn modelId="{748A0244-4C88-4E82-9853-CE80705F96D3}" type="presOf" srcId="{7C7585C5-B0FA-4051-8BC4-1C4F8A69EC1C}" destId="{AA1D0627-C274-4016-8DF9-6FFD5A8009DB}" srcOrd="0" destOrd="0" presId="urn:microsoft.com/office/officeart/2005/8/layout/process5"/>
    <dgm:cxn modelId="{19CB839B-F00C-435D-867F-577F5F78A64D}" type="presOf" srcId="{A87A6F12-AD47-4C9D-8203-630718F024FD}" destId="{4C3E3798-A68B-4C45-B5CC-E73479FE6931}" srcOrd="1" destOrd="0" presId="urn:microsoft.com/office/officeart/2005/8/layout/process5"/>
    <dgm:cxn modelId="{99CF0868-9A1F-4748-84B8-5EC163C2ABDC}" type="presOf" srcId="{E36A0FD3-E6D9-429A-9E89-1F6753F65D52}" destId="{C0844A22-F1E4-464F-861A-A2412BC41BF5}" srcOrd="0" destOrd="0" presId="urn:microsoft.com/office/officeart/2005/8/layout/process5"/>
    <dgm:cxn modelId="{C8519468-963D-4AA6-8222-6A3C8F604921}" type="presOf" srcId="{75C508C9-849C-42E3-898B-E5CF92CD4205}" destId="{4ED8BC69-2670-451A-9F31-E3E06C69CBC0}" srcOrd="0" destOrd="0" presId="urn:microsoft.com/office/officeart/2005/8/layout/process5"/>
    <dgm:cxn modelId="{1048005D-44A3-4FCC-919F-0386E553C222}" type="presOf" srcId="{A87A6F12-AD47-4C9D-8203-630718F024FD}" destId="{6540D7AD-5816-4809-B204-FEDA26AF63E9}" srcOrd="0" destOrd="0" presId="urn:microsoft.com/office/officeart/2005/8/layout/process5"/>
    <dgm:cxn modelId="{946E0DF0-2225-4C6E-91DE-F95DDD9BBBAC}" type="presParOf" srcId="{AA1D0627-C274-4016-8DF9-6FFD5A8009DB}" destId="{DF6D5953-BCDC-41BA-BE9E-52ADDB96D263}" srcOrd="0" destOrd="0" presId="urn:microsoft.com/office/officeart/2005/8/layout/process5"/>
    <dgm:cxn modelId="{508C7F35-6615-4186-B458-91EE84271572}" type="presParOf" srcId="{AA1D0627-C274-4016-8DF9-6FFD5A8009DB}" destId="{11723EED-0692-44AA-A4B6-20AC4B69AD60}" srcOrd="1" destOrd="0" presId="urn:microsoft.com/office/officeart/2005/8/layout/process5"/>
    <dgm:cxn modelId="{C83CEFF1-31CD-41E6-BC2E-2880CF85703C}" type="presParOf" srcId="{11723EED-0692-44AA-A4B6-20AC4B69AD60}" destId="{4FD3ED22-126E-4C38-9B79-835C9F8B9F21}" srcOrd="0" destOrd="0" presId="urn:microsoft.com/office/officeart/2005/8/layout/process5"/>
    <dgm:cxn modelId="{0857ECC9-5E1E-4CFE-AF74-239CF49732A8}" type="presParOf" srcId="{AA1D0627-C274-4016-8DF9-6FFD5A8009DB}" destId="{C0844A22-F1E4-464F-861A-A2412BC41BF5}" srcOrd="2" destOrd="0" presId="urn:microsoft.com/office/officeart/2005/8/layout/process5"/>
    <dgm:cxn modelId="{071EE55B-E416-4718-84F5-56E72BE5C71E}" type="presParOf" srcId="{AA1D0627-C274-4016-8DF9-6FFD5A8009DB}" destId="{87D51063-7E9F-4730-875D-129A69E6667B}" srcOrd="3" destOrd="0" presId="urn:microsoft.com/office/officeart/2005/8/layout/process5"/>
    <dgm:cxn modelId="{51A59026-62C8-4248-9B5B-BC566FD28821}" type="presParOf" srcId="{87D51063-7E9F-4730-875D-129A69E6667B}" destId="{58CF70E8-ADD5-40AD-A6CD-142537537DAE}" srcOrd="0" destOrd="0" presId="urn:microsoft.com/office/officeart/2005/8/layout/process5"/>
    <dgm:cxn modelId="{B1270EA0-C1A3-4956-AF07-16BA153AD64A}" type="presParOf" srcId="{AA1D0627-C274-4016-8DF9-6FFD5A8009DB}" destId="{3F7B2C79-7483-4BB9-9F32-25A0C6C329B7}" srcOrd="4" destOrd="0" presId="urn:microsoft.com/office/officeart/2005/8/layout/process5"/>
    <dgm:cxn modelId="{FE18885D-248B-49F3-AB47-5705C8AD80C4}" type="presParOf" srcId="{AA1D0627-C274-4016-8DF9-6FFD5A8009DB}" destId="{6540D7AD-5816-4809-B204-FEDA26AF63E9}" srcOrd="5" destOrd="0" presId="urn:microsoft.com/office/officeart/2005/8/layout/process5"/>
    <dgm:cxn modelId="{C9F31105-C244-4855-B5F1-E2EC7AA2509B}" type="presParOf" srcId="{6540D7AD-5816-4809-B204-FEDA26AF63E9}" destId="{4C3E3798-A68B-4C45-B5CC-E73479FE6931}" srcOrd="0" destOrd="0" presId="urn:microsoft.com/office/officeart/2005/8/layout/process5"/>
    <dgm:cxn modelId="{D16D6B24-16D9-4BC4-BD37-50D39AC94F42}" type="presParOf" srcId="{AA1D0627-C274-4016-8DF9-6FFD5A8009DB}" destId="{8B3AA25B-ED11-40A1-B629-F5F74460AED6}" srcOrd="6" destOrd="0" presId="urn:microsoft.com/office/officeart/2005/8/layout/process5"/>
    <dgm:cxn modelId="{B4FC06CC-62D0-43D4-974B-B42DB13F0C13}" type="presParOf" srcId="{AA1D0627-C274-4016-8DF9-6FFD5A8009DB}" destId="{D5C09802-EAE3-44CC-8AF4-7833F6BA1C2E}" srcOrd="7" destOrd="0" presId="urn:microsoft.com/office/officeart/2005/8/layout/process5"/>
    <dgm:cxn modelId="{417C4E87-E2DF-4745-B05C-18F821816B25}" type="presParOf" srcId="{D5C09802-EAE3-44CC-8AF4-7833F6BA1C2E}" destId="{8D0F9B3A-846F-49BA-BE73-707A290F6096}" srcOrd="0" destOrd="0" presId="urn:microsoft.com/office/officeart/2005/8/layout/process5"/>
    <dgm:cxn modelId="{D8D85EE8-7331-4A56-8108-DFB668CD6719}" type="presParOf" srcId="{AA1D0627-C274-4016-8DF9-6FFD5A8009DB}" destId="{415FE5BC-0C5C-4B6B-894D-D76DC7BD3BD6}" srcOrd="8" destOrd="0" presId="urn:microsoft.com/office/officeart/2005/8/layout/process5"/>
    <dgm:cxn modelId="{46FD5D79-F888-46F6-B2FC-E858D967DADA}" type="presParOf" srcId="{AA1D0627-C274-4016-8DF9-6FFD5A8009DB}" destId="{4ED8BC69-2670-451A-9F31-E3E06C69CBC0}" srcOrd="9" destOrd="0" presId="urn:microsoft.com/office/officeart/2005/8/layout/process5"/>
    <dgm:cxn modelId="{92C46C2B-99DA-4186-BF2E-CFC44A10FAEC}" type="presParOf" srcId="{4ED8BC69-2670-451A-9F31-E3E06C69CBC0}" destId="{7E1EC713-9D22-4F23-B899-415D9A50D5CC}" srcOrd="0" destOrd="0" presId="urn:microsoft.com/office/officeart/2005/8/layout/process5"/>
    <dgm:cxn modelId="{FB40F479-C0EA-4329-AA3B-715FE81727B4}" type="presParOf" srcId="{AA1D0627-C274-4016-8DF9-6FFD5A8009DB}" destId="{8288F4FC-122E-4F0D-B0AD-E1A836A87402}"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4B1934-4CEE-495F-9FD3-A5011121C8D0}"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ru-RU"/>
        </a:p>
      </dgm:t>
    </dgm:pt>
    <dgm:pt modelId="{3FE8CE49-9DEC-41AD-ACD6-702FF0C52A97}">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b="1" dirty="0" smtClean="0"/>
            <a:t>1-bosqich.Tasvir (</a:t>
          </a:r>
          <a:r>
            <a:rPr lang="en-US" sz="2400" b="1" dirty="0" err="1" smtClean="0"/>
            <a:t>eskiz</a:t>
          </a:r>
          <a:r>
            <a:rPr lang="en-US" sz="2400" b="1" dirty="0" smtClean="0"/>
            <a:t>) </a:t>
          </a:r>
          <a:r>
            <a:rPr lang="en-US" sz="2400" b="1" dirty="0" err="1" smtClean="0"/>
            <a:t>chizish</a:t>
          </a:r>
          <a:r>
            <a:rPr lang="en-US" sz="1700" dirty="0" smtClean="0"/>
            <a:t>.</a:t>
          </a:r>
          <a:endParaRPr lang="ru-RU" sz="1700" dirty="0" smtClean="0"/>
        </a:p>
        <a:p>
          <a:pPr defTabSz="1333500">
            <a:lnSpc>
              <a:spcPct val="90000"/>
            </a:lnSpc>
            <a:spcBef>
              <a:spcPct val="0"/>
            </a:spcBef>
            <a:spcAft>
              <a:spcPct val="35000"/>
            </a:spcAft>
          </a:pPr>
          <a:endParaRPr lang="ru-RU" sz="1700" dirty="0"/>
        </a:p>
      </dgm:t>
    </dgm:pt>
    <dgm:pt modelId="{8B9E3631-5D68-411D-BE81-C99DF07E9A09}" type="parTrans" cxnId="{CEF0DF8F-4B2D-4392-92FA-5DF43413D457}">
      <dgm:prSet/>
      <dgm:spPr/>
      <dgm:t>
        <a:bodyPr/>
        <a:lstStyle/>
        <a:p>
          <a:endParaRPr lang="ru-RU"/>
        </a:p>
      </dgm:t>
    </dgm:pt>
    <dgm:pt modelId="{78E5889F-0901-4015-9726-B9D328EC187E}" type="sibTrans" cxnId="{CEF0DF8F-4B2D-4392-92FA-5DF43413D457}">
      <dgm:prSet/>
      <dgm:spPr/>
      <dgm:t>
        <a:bodyPr/>
        <a:lstStyle/>
        <a:p>
          <a:endParaRPr lang="ru-RU"/>
        </a:p>
      </dgm:t>
    </dgm:pt>
    <dgm:pt modelId="{CC5E70BE-FBC5-4319-BFDA-CCC3219C90C2}">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sz="2400" b="1" dirty="0" smtClean="0"/>
            <a:t>2-bosqich. </a:t>
          </a:r>
          <a:r>
            <a:rPr lang="en-US" sz="2400" b="1" dirty="0" err="1" smtClean="0"/>
            <a:t>Qolip</a:t>
          </a:r>
          <a:r>
            <a:rPr lang="en-US" sz="2400" b="1" dirty="0" smtClean="0"/>
            <a:t> (forma) </a:t>
          </a:r>
          <a:r>
            <a:rPr lang="en-US" sz="2400" b="1" dirty="0" err="1" smtClean="0"/>
            <a:t>tayyorlash</a:t>
          </a:r>
          <a:r>
            <a:rPr lang="en-US" sz="1700" dirty="0" smtClean="0"/>
            <a:t>.</a:t>
          </a:r>
          <a:endParaRPr lang="ru-RU" sz="1700" dirty="0" smtClean="0"/>
        </a:p>
        <a:p>
          <a:pPr defTabSz="889000">
            <a:lnSpc>
              <a:spcPct val="90000"/>
            </a:lnSpc>
            <a:spcBef>
              <a:spcPct val="0"/>
            </a:spcBef>
            <a:spcAft>
              <a:spcPct val="35000"/>
            </a:spcAft>
          </a:pPr>
          <a:endParaRPr lang="ru-RU" sz="1700" dirty="0"/>
        </a:p>
      </dgm:t>
    </dgm:pt>
    <dgm:pt modelId="{59A00FBD-D61E-4603-B317-D80F2AC6FA52}" type="parTrans" cxnId="{2DD2725E-94AE-4B88-8176-AD9764602904}">
      <dgm:prSet/>
      <dgm:spPr/>
      <dgm:t>
        <a:bodyPr/>
        <a:lstStyle/>
        <a:p>
          <a:endParaRPr lang="ru-RU"/>
        </a:p>
      </dgm:t>
    </dgm:pt>
    <dgm:pt modelId="{6050B72B-61A0-4CFF-B5B7-E5AE4BA71554}" type="sibTrans" cxnId="{2DD2725E-94AE-4B88-8176-AD9764602904}">
      <dgm:prSet/>
      <dgm:spPr/>
      <dgm:t>
        <a:bodyPr/>
        <a:lstStyle/>
        <a:p>
          <a:endParaRPr lang="ru-RU"/>
        </a:p>
      </dgm:t>
    </dgm:pt>
    <dgm:pt modelId="{0C522942-4F9D-4CC4-92E8-68558DC83691}">
      <dgm:prSet custT="1"/>
      <dgm:spPr/>
      <dgm:t>
        <a:bodyPr/>
        <a:lstStyle/>
        <a:p>
          <a:r>
            <a:rPr lang="en-US" sz="2400" b="1" dirty="0" smtClean="0"/>
            <a:t>3-bosqich. </a:t>
          </a:r>
          <a:r>
            <a:rPr lang="en-US" sz="2400" b="1" dirty="0" err="1" smtClean="0"/>
            <a:t>Nusha</a:t>
          </a:r>
          <a:r>
            <a:rPr lang="en-US" sz="2400" b="1" dirty="0" smtClean="0"/>
            <a:t> </a:t>
          </a:r>
          <a:r>
            <a:rPr lang="en-US" sz="2400" b="1" dirty="0" err="1" smtClean="0"/>
            <a:t>ko’chirish</a:t>
          </a:r>
          <a:endParaRPr lang="ru-RU" sz="2400" b="1" dirty="0"/>
        </a:p>
      </dgm:t>
    </dgm:pt>
    <dgm:pt modelId="{02A93A89-E5BA-48F0-8A2C-5C767DAB4F64}" type="parTrans" cxnId="{0192928C-3A71-4E57-BA83-7C110C1FADC2}">
      <dgm:prSet/>
      <dgm:spPr/>
      <dgm:t>
        <a:bodyPr/>
        <a:lstStyle/>
        <a:p>
          <a:endParaRPr lang="ru-RU"/>
        </a:p>
      </dgm:t>
    </dgm:pt>
    <dgm:pt modelId="{523A0546-93D1-4C5F-89E8-E39A12D43FD1}" type="sibTrans" cxnId="{0192928C-3A71-4E57-BA83-7C110C1FADC2}">
      <dgm:prSet/>
      <dgm:spPr/>
      <dgm:t>
        <a:bodyPr/>
        <a:lstStyle/>
        <a:p>
          <a:endParaRPr lang="ru-RU"/>
        </a:p>
      </dgm:t>
    </dgm:pt>
    <dgm:pt modelId="{5528C792-331C-448D-8809-B9ABE1EB7637}">
      <dgm:prSet custT="1"/>
      <dgm:spPr/>
      <dgm:t>
        <a:bodyPr/>
        <a:lstStyle/>
        <a:p>
          <a:r>
            <a:rPr lang="en-US" sz="2400" b="1" dirty="0" smtClean="0"/>
            <a:t>4-bosqich. Yelimlash</a:t>
          </a:r>
          <a:r>
            <a:rPr lang="en-US" sz="2400" dirty="0" smtClean="0"/>
            <a:t>.</a:t>
          </a:r>
          <a:endParaRPr lang="ru-RU" sz="2400" dirty="0"/>
        </a:p>
      </dgm:t>
    </dgm:pt>
    <dgm:pt modelId="{CA29BE41-EDEA-46A7-AF5A-00FF4AE94581}" type="parTrans" cxnId="{C1A4753A-5B5A-4580-9E2F-DAFD966E952C}">
      <dgm:prSet/>
      <dgm:spPr/>
      <dgm:t>
        <a:bodyPr/>
        <a:lstStyle/>
        <a:p>
          <a:endParaRPr lang="ru-RU"/>
        </a:p>
      </dgm:t>
    </dgm:pt>
    <dgm:pt modelId="{A0592C15-E080-45FD-BAF7-408414E1A450}" type="sibTrans" cxnId="{C1A4753A-5B5A-4580-9E2F-DAFD966E952C}">
      <dgm:prSet/>
      <dgm:spPr/>
      <dgm:t>
        <a:bodyPr/>
        <a:lstStyle/>
        <a:p>
          <a:endParaRPr lang="ru-RU"/>
        </a:p>
      </dgm:t>
    </dgm:pt>
    <dgm:pt modelId="{2D2629B8-03FC-4480-89B9-848E1C06A8BC}">
      <dgm:prSet custT="1"/>
      <dgm:spPr/>
      <dgm:t>
        <a:bodyPr/>
        <a:lstStyle/>
        <a:p>
          <a:r>
            <a:rPr lang="en-US" sz="2400" b="1" dirty="0" smtClean="0"/>
            <a:t>5-bosqich. Pardozlash</a:t>
          </a:r>
          <a:r>
            <a:rPr lang="en-US" sz="1700" dirty="0" smtClean="0"/>
            <a:t>. </a:t>
          </a:r>
          <a:endParaRPr lang="ru-RU" sz="1700" dirty="0" smtClean="0"/>
        </a:p>
      </dgm:t>
    </dgm:pt>
    <dgm:pt modelId="{FDD7D40A-15EB-4D74-888F-4188EEF4845D}" type="parTrans" cxnId="{B55339F3-2EE4-4BF5-BAFC-C3ECDA6F2F15}">
      <dgm:prSet/>
      <dgm:spPr/>
      <dgm:t>
        <a:bodyPr/>
        <a:lstStyle/>
        <a:p>
          <a:endParaRPr lang="ru-RU"/>
        </a:p>
      </dgm:t>
    </dgm:pt>
    <dgm:pt modelId="{47C7B2B7-7761-4FE1-8FF7-AFF21B7609F4}" type="sibTrans" cxnId="{B55339F3-2EE4-4BF5-BAFC-C3ECDA6F2F15}">
      <dgm:prSet/>
      <dgm:spPr/>
      <dgm:t>
        <a:bodyPr/>
        <a:lstStyle/>
        <a:p>
          <a:endParaRPr lang="ru-RU"/>
        </a:p>
      </dgm:t>
    </dgm:pt>
    <dgm:pt modelId="{EB2DD5CE-44B7-449A-82B0-7DF7E2B1645F}">
      <dgm:prSet custT="1"/>
      <dgm:spPr/>
      <dgm:t>
        <a:bodyPr/>
        <a:lstStyle/>
        <a:p>
          <a:r>
            <a:rPr lang="en-US" sz="2400" b="1" dirty="0" smtClean="0"/>
            <a:t>6-bosqich. B</a:t>
          </a:r>
          <a:r>
            <a:rPr lang="ru-RU" sz="2400" b="1" dirty="0" smtClean="0"/>
            <a:t>е</a:t>
          </a:r>
          <a:r>
            <a:rPr lang="en-US" sz="2400" b="1" dirty="0" err="1" smtClean="0"/>
            <a:t>zash</a:t>
          </a:r>
          <a:r>
            <a:rPr lang="en-US" sz="2400" dirty="0" smtClean="0"/>
            <a:t>.</a:t>
          </a:r>
          <a:endParaRPr lang="ru-RU" sz="2400" dirty="0"/>
        </a:p>
      </dgm:t>
    </dgm:pt>
    <dgm:pt modelId="{5E9ADD00-AAC2-48CB-9495-775F6585A456}" type="parTrans" cxnId="{F803EB89-49F6-496E-A427-333D72475D40}">
      <dgm:prSet/>
      <dgm:spPr/>
      <dgm:t>
        <a:bodyPr/>
        <a:lstStyle/>
        <a:p>
          <a:endParaRPr lang="ru-RU"/>
        </a:p>
      </dgm:t>
    </dgm:pt>
    <dgm:pt modelId="{AC2462C1-0E0D-4D5E-AC5F-527992044F0A}" type="sibTrans" cxnId="{F803EB89-49F6-496E-A427-333D72475D40}">
      <dgm:prSet/>
      <dgm:spPr/>
      <dgm:t>
        <a:bodyPr/>
        <a:lstStyle/>
        <a:p>
          <a:endParaRPr lang="ru-RU"/>
        </a:p>
      </dgm:t>
    </dgm:pt>
    <dgm:pt modelId="{3025D152-206E-47D4-8738-599C51BDCE56}">
      <dgm:prSet custT="1"/>
      <dgm:spPr/>
      <dgm:t>
        <a:bodyPr/>
        <a:lstStyle/>
        <a:p>
          <a:r>
            <a:rPr lang="en-US" sz="2000" b="1" dirty="0" smtClean="0"/>
            <a:t>K</a:t>
          </a:r>
          <a:r>
            <a:rPr lang="ru-RU" sz="2000" b="1" dirty="0" smtClean="0"/>
            <a:t>е</a:t>
          </a:r>
          <a:r>
            <a:rPr lang="en-US" sz="2000" b="1" dirty="0" err="1" smtClean="0"/>
            <a:t>rakli</a:t>
          </a:r>
          <a:r>
            <a:rPr lang="en-US" sz="2000" b="1" dirty="0" smtClean="0"/>
            <a:t> </a:t>
          </a:r>
          <a:r>
            <a:rPr lang="en-US" sz="2000" b="1" dirty="0" err="1" smtClean="0"/>
            <a:t>jihozlar</a:t>
          </a:r>
          <a:r>
            <a:rPr lang="en-US" sz="2000" b="1" dirty="0" smtClean="0"/>
            <a:t>: </a:t>
          </a:r>
          <a:r>
            <a:rPr lang="en-US" sz="2000" b="1" dirty="0" err="1" smtClean="0"/>
            <a:t>qo’g’irchoqni</a:t>
          </a:r>
          <a:r>
            <a:rPr lang="en-US" sz="2000" b="1" dirty="0" smtClean="0"/>
            <a:t> </a:t>
          </a:r>
          <a:r>
            <a:rPr lang="en-US" sz="2000" b="1" dirty="0" err="1" smtClean="0"/>
            <a:t>kiyintirish</a:t>
          </a:r>
          <a:r>
            <a:rPr lang="en-US" sz="2000" b="1" dirty="0" smtClean="0"/>
            <a:t> </a:t>
          </a:r>
          <a:r>
            <a:rPr lang="en-US" sz="2000" b="1" dirty="0" err="1" smtClean="0"/>
            <a:t>uchun</a:t>
          </a:r>
          <a:r>
            <a:rPr lang="en-US" sz="2000" b="1" dirty="0" smtClean="0"/>
            <a:t> </a:t>
          </a:r>
          <a:r>
            <a:rPr lang="en-US" sz="2000" b="1" dirty="0" err="1" smtClean="0"/>
            <a:t>mato</a:t>
          </a:r>
          <a:r>
            <a:rPr lang="en-US" sz="2000" b="1" dirty="0" smtClean="0"/>
            <a:t>, </a:t>
          </a:r>
          <a:r>
            <a:rPr lang="en-US" sz="2000" b="1" dirty="0" err="1" smtClean="0"/>
            <a:t>qaychi</a:t>
          </a:r>
          <a:r>
            <a:rPr lang="en-US" sz="2000" b="1" dirty="0" smtClean="0"/>
            <a:t>, </a:t>
          </a:r>
          <a:r>
            <a:rPr lang="en-US" sz="2000" b="1" dirty="0" err="1" smtClean="0"/>
            <a:t>har</a:t>
          </a:r>
          <a:r>
            <a:rPr lang="en-US" sz="2000" b="1" dirty="0" smtClean="0"/>
            <a:t> </a:t>
          </a:r>
          <a:r>
            <a:rPr lang="en-US" sz="2000" b="1" dirty="0" err="1" smtClean="0"/>
            <a:t>xil</a:t>
          </a:r>
          <a:r>
            <a:rPr lang="en-US" sz="2000" b="1" dirty="0" smtClean="0"/>
            <a:t> </a:t>
          </a:r>
          <a:r>
            <a:rPr lang="en-US" sz="2000" b="1" dirty="0" err="1" smtClean="0"/>
            <a:t>qog’ozlar</a:t>
          </a:r>
          <a:r>
            <a:rPr lang="en-US" sz="2000" b="1" dirty="0" smtClean="0"/>
            <a:t>, </a:t>
          </a:r>
          <a:r>
            <a:rPr lang="en-US" sz="2000" b="1" dirty="0" err="1" smtClean="0"/>
            <a:t>yupqa</a:t>
          </a:r>
          <a:r>
            <a:rPr lang="en-US" sz="2000" b="1" dirty="0" smtClean="0"/>
            <a:t> </a:t>
          </a:r>
          <a:r>
            <a:rPr lang="en-US" sz="2000" b="1" dirty="0" err="1" smtClean="0"/>
            <a:t>doka</a:t>
          </a:r>
          <a:r>
            <a:rPr lang="en-US" sz="2000" b="1" dirty="0" smtClean="0"/>
            <a:t>, </a:t>
          </a:r>
          <a:r>
            <a:rPr lang="en-US" sz="2000" b="1" dirty="0" err="1" smtClean="0"/>
            <a:t>jilvir</a:t>
          </a:r>
          <a:r>
            <a:rPr lang="en-US" sz="2000" b="1" dirty="0" smtClean="0"/>
            <a:t> </a:t>
          </a:r>
          <a:r>
            <a:rPr lang="en-US" sz="2000" b="1" dirty="0" err="1" smtClean="0"/>
            <a:t>qog’oz</a:t>
          </a:r>
          <a:r>
            <a:rPr lang="en-US" sz="2000" b="1" dirty="0" smtClean="0"/>
            <a:t>, </a:t>
          </a:r>
          <a:r>
            <a:rPr lang="en-US" sz="2000" b="1" dirty="0" err="1" smtClean="0"/>
            <a:t>kulollar</a:t>
          </a:r>
          <a:r>
            <a:rPr lang="en-US" sz="2000" b="1" dirty="0" smtClean="0"/>
            <a:t> </a:t>
          </a:r>
          <a:r>
            <a:rPr lang="en-US" sz="2000" b="1" dirty="0" err="1" smtClean="0"/>
            <a:t>ishlatadigan</a:t>
          </a:r>
          <a:r>
            <a:rPr lang="en-US" sz="2000" b="1" dirty="0" smtClean="0"/>
            <a:t> </a:t>
          </a:r>
          <a:r>
            <a:rPr lang="en-US" sz="2000" b="1" dirty="0" err="1" smtClean="0"/>
            <a:t>loy</a:t>
          </a:r>
          <a:r>
            <a:rPr lang="en-US" sz="2000" b="1" dirty="0" smtClean="0"/>
            <a:t> </a:t>
          </a:r>
          <a:r>
            <a:rPr lang="en-US" sz="2000" b="1" dirty="0" err="1" smtClean="0"/>
            <a:t>yoki</a:t>
          </a:r>
          <a:r>
            <a:rPr lang="en-US" sz="2000" b="1" dirty="0" smtClean="0"/>
            <a:t> </a:t>
          </a:r>
          <a:r>
            <a:rPr lang="en-US" sz="2000" b="1" dirty="0" err="1" smtClean="0"/>
            <a:t>plastilin</a:t>
          </a:r>
          <a:r>
            <a:rPr lang="en-US" sz="2000" b="1" dirty="0" smtClean="0"/>
            <a:t>, </a:t>
          </a:r>
          <a:r>
            <a:rPr lang="en-US" sz="2000" b="1" dirty="0" err="1" smtClean="0"/>
            <a:t>gips</a:t>
          </a:r>
          <a:r>
            <a:rPr lang="en-US" sz="2000" b="1" dirty="0" smtClean="0"/>
            <a:t>, al</a:t>
          </a:r>
          <a:r>
            <a:rPr lang="ru-RU" sz="2000" b="1" dirty="0" smtClean="0"/>
            <a:t>е</a:t>
          </a:r>
          <a:r>
            <a:rPr lang="en-US" sz="2000" b="1" dirty="0" err="1" smtClean="0"/>
            <a:t>bastr</a:t>
          </a:r>
          <a:r>
            <a:rPr lang="en-US" sz="2000" b="1" dirty="0" smtClean="0"/>
            <a:t>, </a:t>
          </a:r>
          <a:r>
            <a:rPr lang="en-US" sz="2000" b="1" dirty="0" err="1" smtClean="0"/>
            <a:t>vaz</a:t>
          </a:r>
          <a:r>
            <a:rPr lang="ru-RU" sz="2000" b="1" dirty="0" smtClean="0"/>
            <a:t>е</a:t>
          </a:r>
          <a:r>
            <a:rPr lang="en-US" sz="2000" b="1" dirty="0" err="1" smtClean="0"/>
            <a:t>lin</a:t>
          </a:r>
          <a:r>
            <a:rPr lang="en-US" sz="2000" b="1" dirty="0" smtClean="0"/>
            <a:t> </a:t>
          </a:r>
          <a:r>
            <a:rPr lang="en-US" sz="2000" b="1" dirty="0" err="1" smtClean="0"/>
            <a:t>yog’i</a:t>
          </a:r>
          <a:r>
            <a:rPr lang="en-US" sz="2000" b="1" dirty="0" smtClean="0"/>
            <a:t>, </a:t>
          </a:r>
          <a:r>
            <a:rPr lang="en-US" sz="2000" b="1" dirty="0" err="1" smtClean="0"/>
            <a:t>vatman</a:t>
          </a:r>
          <a:r>
            <a:rPr lang="en-US" sz="2000" b="1" dirty="0" smtClean="0"/>
            <a:t> </a:t>
          </a:r>
          <a:r>
            <a:rPr lang="en-US" sz="2000" b="1" dirty="0" err="1" smtClean="0"/>
            <a:t>qog’oz</a:t>
          </a:r>
          <a:r>
            <a:rPr lang="en-US" sz="2000" b="1" dirty="0" smtClean="0"/>
            <a:t>, </a:t>
          </a:r>
          <a:r>
            <a:rPr lang="en-US" sz="2000" b="1" dirty="0" err="1" smtClean="0"/>
            <a:t>karton</a:t>
          </a:r>
          <a:r>
            <a:rPr lang="en-US" sz="2000" b="1" dirty="0" smtClean="0"/>
            <a:t> </a:t>
          </a:r>
          <a:r>
            <a:rPr lang="en-US" sz="2000" b="1" dirty="0" err="1" smtClean="0"/>
            <a:t>qog’oz</a:t>
          </a:r>
          <a:r>
            <a:rPr lang="en-US" sz="2000" b="1" dirty="0" smtClean="0"/>
            <a:t> </a:t>
          </a:r>
          <a:r>
            <a:rPr lang="en-US" sz="2000" b="1" dirty="0" err="1" smtClean="0"/>
            <a:t>va</a:t>
          </a:r>
          <a:r>
            <a:rPr lang="en-US" sz="2000" b="1" dirty="0" smtClean="0"/>
            <a:t> </a:t>
          </a:r>
          <a:r>
            <a:rPr lang="en-US" sz="2000" b="1" dirty="0" err="1" smtClean="0"/>
            <a:t>har</a:t>
          </a:r>
          <a:r>
            <a:rPr lang="en-US" sz="2000" b="1" dirty="0" smtClean="0"/>
            <a:t> </a:t>
          </a:r>
          <a:r>
            <a:rPr lang="en-US" sz="2000" b="1" dirty="0" err="1" smtClean="0"/>
            <a:t>xil</a:t>
          </a:r>
          <a:r>
            <a:rPr lang="en-US" sz="2000" b="1" dirty="0" smtClean="0"/>
            <a:t> </a:t>
          </a:r>
          <a:r>
            <a:rPr lang="en-US" sz="2000" b="1" dirty="0" err="1" smtClean="0"/>
            <a:t>rangli</a:t>
          </a:r>
          <a:r>
            <a:rPr lang="en-US" sz="2000" b="1" dirty="0" smtClean="0"/>
            <a:t> </a:t>
          </a:r>
          <a:r>
            <a:rPr lang="en-US" sz="2000" b="1" dirty="0" err="1" smtClean="0"/>
            <a:t>bo’yoqlar</a:t>
          </a:r>
          <a:r>
            <a:rPr lang="en-US" sz="2000" b="1" dirty="0" smtClean="0"/>
            <a:t>.</a:t>
          </a:r>
          <a:endParaRPr lang="ru-RU" sz="2000" b="1" dirty="0"/>
        </a:p>
      </dgm:t>
    </dgm:pt>
    <dgm:pt modelId="{66BBC0BF-B1BE-49B1-A3F6-E3392B830485}" type="parTrans" cxnId="{E679FC72-F7CA-48E9-990C-378B51DA9C14}">
      <dgm:prSet/>
      <dgm:spPr/>
      <dgm:t>
        <a:bodyPr/>
        <a:lstStyle/>
        <a:p>
          <a:endParaRPr lang="ru-RU"/>
        </a:p>
      </dgm:t>
    </dgm:pt>
    <dgm:pt modelId="{4DBC5BA8-CA00-4D5E-BFBB-C0D35137F221}" type="sibTrans" cxnId="{E679FC72-F7CA-48E9-990C-378B51DA9C14}">
      <dgm:prSet/>
      <dgm:spPr/>
      <dgm:t>
        <a:bodyPr/>
        <a:lstStyle/>
        <a:p>
          <a:endParaRPr lang="ru-RU"/>
        </a:p>
      </dgm:t>
    </dgm:pt>
    <dgm:pt modelId="{C39CEECA-CB5A-485C-BDC1-EF81AD108317}">
      <dgm:prSet/>
      <dgm:spPr/>
      <dgm:t>
        <a:bodyPr/>
        <a:lstStyle/>
        <a:p>
          <a:endParaRPr lang="ru-RU"/>
        </a:p>
      </dgm:t>
    </dgm:pt>
    <dgm:pt modelId="{F1A25B7D-546B-466F-AF45-A93011470A26}" type="parTrans" cxnId="{AFA51C87-BB61-4D35-801C-B66479FD7A40}">
      <dgm:prSet/>
      <dgm:spPr/>
      <dgm:t>
        <a:bodyPr/>
        <a:lstStyle/>
        <a:p>
          <a:endParaRPr lang="ru-RU"/>
        </a:p>
      </dgm:t>
    </dgm:pt>
    <dgm:pt modelId="{35B7F951-F9A1-41BC-8457-674265741C19}" type="sibTrans" cxnId="{AFA51C87-BB61-4D35-801C-B66479FD7A40}">
      <dgm:prSet/>
      <dgm:spPr/>
      <dgm:t>
        <a:bodyPr/>
        <a:lstStyle/>
        <a:p>
          <a:endParaRPr lang="ru-RU"/>
        </a:p>
      </dgm:t>
    </dgm:pt>
    <dgm:pt modelId="{F1B76649-2E93-4425-9F62-8E924A45BA14}" type="pres">
      <dgm:prSet presAssocID="{244B1934-4CEE-495F-9FD3-A5011121C8D0}" presName="linear" presStyleCnt="0">
        <dgm:presLayoutVars>
          <dgm:dir/>
          <dgm:animLvl val="lvl"/>
          <dgm:resizeHandles val="exact"/>
        </dgm:presLayoutVars>
      </dgm:prSet>
      <dgm:spPr/>
    </dgm:pt>
    <dgm:pt modelId="{C73B8C3C-924E-4583-8650-AEBAC0733CED}" type="pres">
      <dgm:prSet presAssocID="{3025D152-206E-47D4-8738-599C51BDCE56}" presName="parentLin" presStyleCnt="0"/>
      <dgm:spPr/>
    </dgm:pt>
    <dgm:pt modelId="{BC1F66E1-0EB8-4FA7-A19B-8D2FE4A0D576}" type="pres">
      <dgm:prSet presAssocID="{3025D152-206E-47D4-8738-599C51BDCE56}" presName="parentLeftMargin" presStyleLbl="node1" presStyleIdx="0" presStyleCnt="7"/>
      <dgm:spPr/>
    </dgm:pt>
    <dgm:pt modelId="{A164285C-32CE-4C4C-A438-25C43800BF40}" type="pres">
      <dgm:prSet presAssocID="{3025D152-206E-47D4-8738-599C51BDCE56}" presName="parentText" presStyleLbl="node1" presStyleIdx="0" presStyleCnt="7" custScaleX="142857" custScaleY="163453" custLinFactX="10823" custLinFactNeighborX="100000" custLinFactNeighborY="11029">
        <dgm:presLayoutVars>
          <dgm:chMax val="0"/>
          <dgm:bulletEnabled val="1"/>
        </dgm:presLayoutVars>
      </dgm:prSet>
      <dgm:spPr/>
    </dgm:pt>
    <dgm:pt modelId="{9C1FD1FE-44A4-44C8-91FF-D6818564A273}" type="pres">
      <dgm:prSet presAssocID="{3025D152-206E-47D4-8738-599C51BDCE56}" presName="negativeSpace" presStyleCnt="0"/>
      <dgm:spPr/>
    </dgm:pt>
    <dgm:pt modelId="{4670A41E-95A6-47BE-BB34-858FA479C960}" type="pres">
      <dgm:prSet presAssocID="{3025D152-206E-47D4-8738-599C51BDCE56}" presName="childText" presStyleLbl="conFgAcc1" presStyleIdx="0" presStyleCnt="7">
        <dgm:presLayoutVars>
          <dgm:bulletEnabled val="1"/>
        </dgm:presLayoutVars>
      </dgm:prSet>
      <dgm:spPr/>
    </dgm:pt>
    <dgm:pt modelId="{8FCBFBCC-02BF-430A-BD7B-CCE85A80DA89}" type="pres">
      <dgm:prSet presAssocID="{4DBC5BA8-CA00-4D5E-BFBB-C0D35137F221}" presName="spaceBetweenRectangles" presStyleCnt="0"/>
      <dgm:spPr/>
    </dgm:pt>
    <dgm:pt modelId="{98AA6034-B31D-4C2D-BC2E-81253B827A05}" type="pres">
      <dgm:prSet presAssocID="{3FE8CE49-9DEC-41AD-ACD6-702FF0C52A97}" presName="parentLin" presStyleCnt="0"/>
      <dgm:spPr/>
    </dgm:pt>
    <dgm:pt modelId="{CB1E1EE2-B1DE-4918-A2E5-FC4941DFA7F2}" type="pres">
      <dgm:prSet presAssocID="{3FE8CE49-9DEC-41AD-ACD6-702FF0C52A97}" presName="parentLeftMargin" presStyleLbl="node1" presStyleIdx="0" presStyleCnt="7"/>
      <dgm:spPr/>
    </dgm:pt>
    <dgm:pt modelId="{47F92F8B-3528-4209-9E62-446FF0F3218B}" type="pres">
      <dgm:prSet presAssocID="{3FE8CE49-9DEC-41AD-ACD6-702FF0C52A97}" presName="parentText" presStyleLbl="node1" presStyleIdx="1" presStyleCnt="7" custScaleX="100670" custLinFactNeighborX="7822" custLinFactNeighborY="-5878">
        <dgm:presLayoutVars>
          <dgm:chMax val="0"/>
          <dgm:bulletEnabled val="1"/>
        </dgm:presLayoutVars>
      </dgm:prSet>
      <dgm:spPr/>
    </dgm:pt>
    <dgm:pt modelId="{E9FCD5D9-ACF2-43B0-A075-C3F99DDC5C27}" type="pres">
      <dgm:prSet presAssocID="{3FE8CE49-9DEC-41AD-ACD6-702FF0C52A97}" presName="negativeSpace" presStyleCnt="0"/>
      <dgm:spPr/>
    </dgm:pt>
    <dgm:pt modelId="{69A38331-3A2A-4E9D-B980-F9526713112A}" type="pres">
      <dgm:prSet presAssocID="{3FE8CE49-9DEC-41AD-ACD6-702FF0C52A97}" presName="childText" presStyleLbl="conFgAcc1" presStyleIdx="1" presStyleCnt="7">
        <dgm:presLayoutVars>
          <dgm:bulletEnabled val="1"/>
        </dgm:presLayoutVars>
      </dgm:prSet>
      <dgm:spPr/>
    </dgm:pt>
    <dgm:pt modelId="{0AF725F0-F6F3-4307-8CC8-FE40B9C21F9D}" type="pres">
      <dgm:prSet presAssocID="{78E5889F-0901-4015-9726-B9D328EC187E}" presName="spaceBetweenRectangles" presStyleCnt="0"/>
      <dgm:spPr/>
    </dgm:pt>
    <dgm:pt modelId="{741B9AF5-5BC7-45B3-9E5A-E46A07588329}" type="pres">
      <dgm:prSet presAssocID="{CC5E70BE-FBC5-4319-BFDA-CCC3219C90C2}" presName="parentLin" presStyleCnt="0"/>
      <dgm:spPr/>
    </dgm:pt>
    <dgm:pt modelId="{3A1E3A79-9A4D-483B-A530-33793C1BF116}" type="pres">
      <dgm:prSet presAssocID="{CC5E70BE-FBC5-4319-BFDA-CCC3219C90C2}" presName="parentLeftMargin" presStyleLbl="node1" presStyleIdx="1" presStyleCnt="7"/>
      <dgm:spPr/>
    </dgm:pt>
    <dgm:pt modelId="{B8EEFC18-D356-4F28-B5B4-03243F44CCFF}" type="pres">
      <dgm:prSet presAssocID="{CC5E70BE-FBC5-4319-BFDA-CCC3219C90C2}" presName="parentText" presStyleLbl="node1" presStyleIdx="2" presStyleCnt="7" custLinFactNeighborX="-7500" custLinFactNeighborY="17209">
        <dgm:presLayoutVars>
          <dgm:chMax val="0"/>
          <dgm:bulletEnabled val="1"/>
        </dgm:presLayoutVars>
      </dgm:prSet>
      <dgm:spPr/>
    </dgm:pt>
    <dgm:pt modelId="{E1937994-3CF6-47C1-945F-EFB57901DF57}" type="pres">
      <dgm:prSet presAssocID="{CC5E70BE-FBC5-4319-BFDA-CCC3219C90C2}" presName="negativeSpace" presStyleCnt="0"/>
      <dgm:spPr/>
    </dgm:pt>
    <dgm:pt modelId="{71C9F207-5128-4E7B-A534-83C75E7AAECF}" type="pres">
      <dgm:prSet presAssocID="{CC5E70BE-FBC5-4319-BFDA-CCC3219C90C2}" presName="childText" presStyleLbl="conFgAcc1" presStyleIdx="2" presStyleCnt="7">
        <dgm:presLayoutVars>
          <dgm:bulletEnabled val="1"/>
        </dgm:presLayoutVars>
      </dgm:prSet>
      <dgm:spPr/>
    </dgm:pt>
    <dgm:pt modelId="{C30F318E-EA32-4904-80A8-A3599F97FCDF}" type="pres">
      <dgm:prSet presAssocID="{6050B72B-61A0-4CFF-B5B7-E5AE4BA71554}" presName="spaceBetweenRectangles" presStyleCnt="0"/>
      <dgm:spPr/>
    </dgm:pt>
    <dgm:pt modelId="{DEE5C871-1D50-4C91-90B6-BE92E68EDC56}" type="pres">
      <dgm:prSet presAssocID="{0C522942-4F9D-4CC4-92E8-68558DC83691}" presName="parentLin" presStyleCnt="0"/>
      <dgm:spPr/>
    </dgm:pt>
    <dgm:pt modelId="{21DD025C-BD83-4BE8-A89B-2DD071DBA774}" type="pres">
      <dgm:prSet presAssocID="{0C522942-4F9D-4CC4-92E8-68558DC83691}" presName="parentLeftMargin" presStyleLbl="node1" presStyleIdx="2" presStyleCnt="7"/>
      <dgm:spPr/>
    </dgm:pt>
    <dgm:pt modelId="{8A8A3440-22BB-471A-BEE3-28932E19CEE2}" type="pres">
      <dgm:prSet presAssocID="{0C522942-4F9D-4CC4-92E8-68558DC83691}" presName="parentText" presStyleLbl="node1" presStyleIdx="3" presStyleCnt="7" custLinFactNeighborY="2939">
        <dgm:presLayoutVars>
          <dgm:chMax val="0"/>
          <dgm:bulletEnabled val="1"/>
        </dgm:presLayoutVars>
      </dgm:prSet>
      <dgm:spPr/>
    </dgm:pt>
    <dgm:pt modelId="{89E9980E-BAD3-4ABD-A4F6-324DC05D7B50}" type="pres">
      <dgm:prSet presAssocID="{0C522942-4F9D-4CC4-92E8-68558DC83691}" presName="negativeSpace" presStyleCnt="0"/>
      <dgm:spPr/>
    </dgm:pt>
    <dgm:pt modelId="{13EBB354-E00C-4DE8-93CD-3A8CEB4A1D05}" type="pres">
      <dgm:prSet presAssocID="{0C522942-4F9D-4CC4-92E8-68558DC83691}" presName="childText" presStyleLbl="conFgAcc1" presStyleIdx="3" presStyleCnt="7">
        <dgm:presLayoutVars>
          <dgm:bulletEnabled val="1"/>
        </dgm:presLayoutVars>
      </dgm:prSet>
      <dgm:spPr/>
    </dgm:pt>
    <dgm:pt modelId="{86693033-F72A-4AED-A392-B1027574B3FB}" type="pres">
      <dgm:prSet presAssocID="{523A0546-93D1-4C5F-89E8-E39A12D43FD1}" presName="spaceBetweenRectangles" presStyleCnt="0"/>
      <dgm:spPr/>
    </dgm:pt>
    <dgm:pt modelId="{A678712D-3CFC-4C79-8BC0-6976DABDB3CA}" type="pres">
      <dgm:prSet presAssocID="{5528C792-331C-448D-8809-B9ABE1EB7637}" presName="parentLin" presStyleCnt="0"/>
      <dgm:spPr/>
    </dgm:pt>
    <dgm:pt modelId="{D85744AA-0B16-42FB-83B8-EBE5C3CB1A2D}" type="pres">
      <dgm:prSet presAssocID="{5528C792-331C-448D-8809-B9ABE1EB7637}" presName="parentLeftMargin" presStyleLbl="node1" presStyleIdx="3" presStyleCnt="7"/>
      <dgm:spPr/>
    </dgm:pt>
    <dgm:pt modelId="{6CA39EF7-DF87-4920-BB83-9FBFF914880D}" type="pres">
      <dgm:prSet presAssocID="{5528C792-331C-448D-8809-B9ABE1EB7637}" presName="parentText" presStyleLbl="node1" presStyleIdx="4" presStyleCnt="7" custLinFactNeighborX="-13032" custLinFactNeighborY="5878">
        <dgm:presLayoutVars>
          <dgm:chMax val="0"/>
          <dgm:bulletEnabled val="1"/>
        </dgm:presLayoutVars>
      </dgm:prSet>
      <dgm:spPr/>
    </dgm:pt>
    <dgm:pt modelId="{CF4261BD-FAD4-4185-917E-1600FF481436}" type="pres">
      <dgm:prSet presAssocID="{5528C792-331C-448D-8809-B9ABE1EB7637}" presName="negativeSpace" presStyleCnt="0"/>
      <dgm:spPr/>
    </dgm:pt>
    <dgm:pt modelId="{E5420627-C764-4628-B448-C865BCE37586}" type="pres">
      <dgm:prSet presAssocID="{5528C792-331C-448D-8809-B9ABE1EB7637}" presName="childText" presStyleLbl="conFgAcc1" presStyleIdx="4" presStyleCnt="7">
        <dgm:presLayoutVars>
          <dgm:bulletEnabled val="1"/>
        </dgm:presLayoutVars>
      </dgm:prSet>
      <dgm:spPr/>
    </dgm:pt>
    <dgm:pt modelId="{CF888607-2318-4E3A-AAAF-E345E383A9F1}" type="pres">
      <dgm:prSet presAssocID="{A0592C15-E080-45FD-BAF7-408414E1A450}" presName="spaceBetweenRectangles" presStyleCnt="0"/>
      <dgm:spPr/>
    </dgm:pt>
    <dgm:pt modelId="{8898C546-D3A9-4F22-B18A-963851531A2D}" type="pres">
      <dgm:prSet presAssocID="{2D2629B8-03FC-4480-89B9-848E1C06A8BC}" presName="parentLin" presStyleCnt="0"/>
      <dgm:spPr/>
    </dgm:pt>
    <dgm:pt modelId="{117A26DF-AADD-428D-A71C-9E81BA3C0273}" type="pres">
      <dgm:prSet presAssocID="{2D2629B8-03FC-4480-89B9-848E1C06A8BC}" presName="parentLeftMargin" presStyleLbl="node1" presStyleIdx="4" presStyleCnt="7"/>
      <dgm:spPr/>
    </dgm:pt>
    <dgm:pt modelId="{48E35599-D8AC-4C38-8F48-4690B3FE7055}" type="pres">
      <dgm:prSet presAssocID="{2D2629B8-03FC-4480-89B9-848E1C06A8BC}" presName="parentText" presStyleLbl="node1" presStyleIdx="5" presStyleCnt="7" custLinFactNeighborX="-5213" custLinFactNeighborY="-2939">
        <dgm:presLayoutVars>
          <dgm:chMax val="0"/>
          <dgm:bulletEnabled val="1"/>
        </dgm:presLayoutVars>
      </dgm:prSet>
      <dgm:spPr/>
    </dgm:pt>
    <dgm:pt modelId="{2390E405-574E-454C-B906-0D562B3359F9}" type="pres">
      <dgm:prSet presAssocID="{2D2629B8-03FC-4480-89B9-848E1C06A8BC}" presName="negativeSpace" presStyleCnt="0"/>
      <dgm:spPr/>
    </dgm:pt>
    <dgm:pt modelId="{849E0888-94BF-433D-8B7B-FF0296A9E276}" type="pres">
      <dgm:prSet presAssocID="{2D2629B8-03FC-4480-89B9-848E1C06A8BC}" presName="childText" presStyleLbl="conFgAcc1" presStyleIdx="5" presStyleCnt="7">
        <dgm:presLayoutVars>
          <dgm:bulletEnabled val="1"/>
        </dgm:presLayoutVars>
      </dgm:prSet>
      <dgm:spPr/>
    </dgm:pt>
    <dgm:pt modelId="{9F6CAD43-05B7-41F1-B1A8-C4F963821F0F}" type="pres">
      <dgm:prSet presAssocID="{47C7B2B7-7761-4FE1-8FF7-AFF21B7609F4}" presName="spaceBetweenRectangles" presStyleCnt="0"/>
      <dgm:spPr/>
    </dgm:pt>
    <dgm:pt modelId="{EED9CA07-5FEE-48C7-A845-B06B21D14442}" type="pres">
      <dgm:prSet presAssocID="{EB2DD5CE-44B7-449A-82B0-7DF7E2B1645F}" presName="parentLin" presStyleCnt="0"/>
      <dgm:spPr/>
    </dgm:pt>
    <dgm:pt modelId="{ED077104-6AFF-4142-8652-DF0C4AD16AD3}" type="pres">
      <dgm:prSet presAssocID="{EB2DD5CE-44B7-449A-82B0-7DF7E2B1645F}" presName="parentLeftMargin" presStyleLbl="node1" presStyleIdx="5" presStyleCnt="7"/>
      <dgm:spPr/>
    </dgm:pt>
    <dgm:pt modelId="{B2C16C10-878B-476D-8F95-015D2D8C7644}" type="pres">
      <dgm:prSet presAssocID="{EB2DD5CE-44B7-449A-82B0-7DF7E2B1645F}" presName="parentText" presStyleLbl="node1" presStyleIdx="6" presStyleCnt="7">
        <dgm:presLayoutVars>
          <dgm:chMax val="0"/>
          <dgm:bulletEnabled val="1"/>
        </dgm:presLayoutVars>
      </dgm:prSet>
      <dgm:spPr/>
    </dgm:pt>
    <dgm:pt modelId="{B96EF553-A85B-4E9F-A290-AF75AE5673B7}" type="pres">
      <dgm:prSet presAssocID="{EB2DD5CE-44B7-449A-82B0-7DF7E2B1645F}" presName="negativeSpace" presStyleCnt="0"/>
      <dgm:spPr/>
    </dgm:pt>
    <dgm:pt modelId="{2735AF85-909F-4F82-B120-93B6A4CAD7D5}" type="pres">
      <dgm:prSet presAssocID="{EB2DD5CE-44B7-449A-82B0-7DF7E2B1645F}" presName="childText" presStyleLbl="conFgAcc1" presStyleIdx="6" presStyleCnt="7">
        <dgm:presLayoutVars>
          <dgm:bulletEnabled val="1"/>
        </dgm:presLayoutVars>
      </dgm:prSet>
      <dgm:spPr/>
    </dgm:pt>
  </dgm:ptLst>
  <dgm:cxnLst>
    <dgm:cxn modelId="{C8028D36-9FAD-418A-A8DF-586CC3538D91}" type="presOf" srcId="{0C522942-4F9D-4CC4-92E8-68558DC83691}" destId="{21DD025C-BD83-4BE8-A89B-2DD071DBA774}" srcOrd="0" destOrd="0" presId="urn:microsoft.com/office/officeart/2005/8/layout/list1"/>
    <dgm:cxn modelId="{2F8E9DE3-D99F-4FB0-8872-04D5F08BC0C9}" type="presOf" srcId="{3FE8CE49-9DEC-41AD-ACD6-702FF0C52A97}" destId="{47F92F8B-3528-4209-9E62-446FF0F3218B}" srcOrd="1" destOrd="0" presId="urn:microsoft.com/office/officeart/2005/8/layout/list1"/>
    <dgm:cxn modelId="{2DD2725E-94AE-4B88-8176-AD9764602904}" srcId="{244B1934-4CEE-495F-9FD3-A5011121C8D0}" destId="{CC5E70BE-FBC5-4319-BFDA-CCC3219C90C2}" srcOrd="2" destOrd="0" parTransId="{59A00FBD-D61E-4603-B317-D80F2AC6FA52}" sibTransId="{6050B72B-61A0-4CFF-B5B7-E5AE4BA71554}"/>
    <dgm:cxn modelId="{CEF0DF8F-4B2D-4392-92FA-5DF43413D457}" srcId="{244B1934-4CEE-495F-9FD3-A5011121C8D0}" destId="{3FE8CE49-9DEC-41AD-ACD6-702FF0C52A97}" srcOrd="1" destOrd="0" parTransId="{8B9E3631-5D68-411D-BE81-C99DF07E9A09}" sibTransId="{78E5889F-0901-4015-9726-B9D328EC187E}"/>
    <dgm:cxn modelId="{DC0AE5DE-FCE3-4826-8BF4-1BAA3CEFF4D4}" type="presOf" srcId="{CC5E70BE-FBC5-4319-BFDA-CCC3219C90C2}" destId="{B8EEFC18-D356-4F28-B5B4-03243F44CCFF}" srcOrd="1" destOrd="0" presId="urn:microsoft.com/office/officeart/2005/8/layout/list1"/>
    <dgm:cxn modelId="{3025DC1A-57A5-431C-8E2C-9B79417AF25F}" type="presOf" srcId="{CC5E70BE-FBC5-4319-BFDA-CCC3219C90C2}" destId="{3A1E3A79-9A4D-483B-A530-33793C1BF116}" srcOrd="0" destOrd="0" presId="urn:microsoft.com/office/officeart/2005/8/layout/list1"/>
    <dgm:cxn modelId="{E6F28C7F-8E73-489E-8B20-4B6A8CA52FC5}" type="presOf" srcId="{EB2DD5CE-44B7-449A-82B0-7DF7E2B1645F}" destId="{B2C16C10-878B-476D-8F95-015D2D8C7644}" srcOrd="1" destOrd="0" presId="urn:microsoft.com/office/officeart/2005/8/layout/list1"/>
    <dgm:cxn modelId="{E679FC72-F7CA-48E9-990C-378B51DA9C14}" srcId="{244B1934-4CEE-495F-9FD3-A5011121C8D0}" destId="{3025D152-206E-47D4-8738-599C51BDCE56}" srcOrd="0" destOrd="0" parTransId="{66BBC0BF-B1BE-49B1-A3F6-E3392B830485}" sibTransId="{4DBC5BA8-CA00-4D5E-BFBB-C0D35137F221}"/>
    <dgm:cxn modelId="{AFA51C87-BB61-4D35-801C-B66479FD7A40}" srcId="{3025D152-206E-47D4-8738-599C51BDCE56}" destId="{C39CEECA-CB5A-485C-BDC1-EF81AD108317}" srcOrd="0" destOrd="0" parTransId="{F1A25B7D-546B-466F-AF45-A93011470A26}" sibTransId="{35B7F951-F9A1-41BC-8457-674265741C19}"/>
    <dgm:cxn modelId="{B55339F3-2EE4-4BF5-BAFC-C3ECDA6F2F15}" srcId="{244B1934-4CEE-495F-9FD3-A5011121C8D0}" destId="{2D2629B8-03FC-4480-89B9-848E1C06A8BC}" srcOrd="5" destOrd="0" parTransId="{FDD7D40A-15EB-4D74-888F-4188EEF4845D}" sibTransId="{47C7B2B7-7761-4FE1-8FF7-AFF21B7609F4}"/>
    <dgm:cxn modelId="{E6AFBFC9-ED11-4E89-9363-D30503BFC74C}" type="presOf" srcId="{244B1934-4CEE-495F-9FD3-A5011121C8D0}" destId="{F1B76649-2E93-4425-9F62-8E924A45BA14}" srcOrd="0" destOrd="0" presId="urn:microsoft.com/office/officeart/2005/8/layout/list1"/>
    <dgm:cxn modelId="{2985448B-735D-427A-81AB-16332F480F4D}" type="presOf" srcId="{3FE8CE49-9DEC-41AD-ACD6-702FF0C52A97}" destId="{CB1E1EE2-B1DE-4918-A2E5-FC4941DFA7F2}" srcOrd="0" destOrd="0" presId="urn:microsoft.com/office/officeart/2005/8/layout/list1"/>
    <dgm:cxn modelId="{C1A4753A-5B5A-4580-9E2F-DAFD966E952C}" srcId="{244B1934-4CEE-495F-9FD3-A5011121C8D0}" destId="{5528C792-331C-448D-8809-B9ABE1EB7637}" srcOrd="4" destOrd="0" parTransId="{CA29BE41-EDEA-46A7-AF5A-00FF4AE94581}" sibTransId="{A0592C15-E080-45FD-BAF7-408414E1A450}"/>
    <dgm:cxn modelId="{1048706D-3F4A-4140-B513-D2A23783EE27}" type="presOf" srcId="{EB2DD5CE-44B7-449A-82B0-7DF7E2B1645F}" destId="{ED077104-6AFF-4142-8652-DF0C4AD16AD3}" srcOrd="0" destOrd="0" presId="urn:microsoft.com/office/officeart/2005/8/layout/list1"/>
    <dgm:cxn modelId="{B2ADE5A5-1194-44EB-BE8D-40FCB6040AEC}" type="presOf" srcId="{C39CEECA-CB5A-485C-BDC1-EF81AD108317}" destId="{4670A41E-95A6-47BE-BB34-858FA479C960}" srcOrd="0" destOrd="0" presId="urn:microsoft.com/office/officeart/2005/8/layout/list1"/>
    <dgm:cxn modelId="{BD2A221A-3901-40CA-A4D9-E58C135D87FC}" type="presOf" srcId="{3025D152-206E-47D4-8738-599C51BDCE56}" destId="{A164285C-32CE-4C4C-A438-25C43800BF40}" srcOrd="1" destOrd="0" presId="urn:microsoft.com/office/officeart/2005/8/layout/list1"/>
    <dgm:cxn modelId="{BA57F698-F5FD-4578-9BA3-CA2FA09BBBAA}" type="presOf" srcId="{3025D152-206E-47D4-8738-599C51BDCE56}" destId="{BC1F66E1-0EB8-4FA7-A19B-8D2FE4A0D576}" srcOrd="0" destOrd="0" presId="urn:microsoft.com/office/officeart/2005/8/layout/list1"/>
    <dgm:cxn modelId="{75102DF1-022C-4DF1-8447-831F00FE00EB}" type="presOf" srcId="{5528C792-331C-448D-8809-B9ABE1EB7637}" destId="{6CA39EF7-DF87-4920-BB83-9FBFF914880D}" srcOrd="1" destOrd="0" presId="urn:microsoft.com/office/officeart/2005/8/layout/list1"/>
    <dgm:cxn modelId="{21F6097C-656D-4170-8A3B-3335E893B70D}" type="presOf" srcId="{5528C792-331C-448D-8809-B9ABE1EB7637}" destId="{D85744AA-0B16-42FB-83B8-EBE5C3CB1A2D}" srcOrd="0" destOrd="0" presId="urn:microsoft.com/office/officeart/2005/8/layout/list1"/>
    <dgm:cxn modelId="{834E29D8-5496-4C43-8FA9-94137D0B74C9}" type="presOf" srcId="{2D2629B8-03FC-4480-89B9-848E1C06A8BC}" destId="{117A26DF-AADD-428D-A71C-9E81BA3C0273}" srcOrd="0" destOrd="0" presId="urn:microsoft.com/office/officeart/2005/8/layout/list1"/>
    <dgm:cxn modelId="{1D9AE65A-826F-4442-9242-E0D1485AD21D}" type="presOf" srcId="{2D2629B8-03FC-4480-89B9-848E1C06A8BC}" destId="{48E35599-D8AC-4C38-8F48-4690B3FE7055}" srcOrd="1" destOrd="0" presId="urn:microsoft.com/office/officeart/2005/8/layout/list1"/>
    <dgm:cxn modelId="{1F8C9D34-599B-4B9A-800D-B3EE08845925}" type="presOf" srcId="{0C522942-4F9D-4CC4-92E8-68558DC83691}" destId="{8A8A3440-22BB-471A-BEE3-28932E19CEE2}" srcOrd="1" destOrd="0" presId="urn:microsoft.com/office/officeart/2005/8/layout/list1"/>
    <dgm:cxn modelId="{F803EB89-49F6-496E-A427-333D72475D40}" srcId="{244B1934-4CEE-495F-9FD3-A5011121C8D0}" destId="{EB2DD5CE-44B7-449A-82B0-7DF7E2B1645F}" srcOrd="6" destOrd="0" parTransId="{5E9ADD00-AAC2-48CB-9495-775F6585A456}" sibTransId="{AC2462C1-0E0D-4D5E-AC5F-527992044F0A}"/>
    <dgm:cxn modelId="{0192928C-3A71-4E57-BA83-7C110C1FADC2}" srcId="{244B1934-4CEE-495F-9FD3-A5011121C8D0}" destId="{0C522942-4F9D-4CC4-92E8-68558DC83691}" srcOrd="3" destOrd="0" parTransId="{02A93A89-E5BA-48F0-8A2C-5C767DAB4F64}" sibTransId="{523A0546-93D1-4C5F-89E8-E39A12D43FD1}"/>
    <dgm:cxn modelId="{93FE9F7B-578F-4F26-958F-D888B4BBFFD3}" type="presParOf" srcId="{F1B76649-2E93-4425-9F62-8E924A45BA14}" destId="{C73B8C3C-924E-4583-8650-AEBAC0733CED}" srcOrd="0" destOrd="0" presId="urn:microsoft.com/office/officeart/2005/8/layout/list1"/>
    <dgm:cxn modelId="{B59A0EC0-F5EB-4477-9632-FAE9E80D5E52}" type="presParOf" srcId="{C73B8C3C-924E-4583-8650-AEBAC0733CED}" destId="{BC1F66E1-0EB8-4FA7-A19B-8D2FE4A0D576}" srcOrd="0" destOrd="0" presId="urn:microsoft.com/office/officeart/2005/8/layout/list1"/>
    <dgm:cxn modelId="{3551C4BD-A1C4-4A8D-BD30-DDFC7BDF0F13}" type="presParOf" srcId="{C73B8C3C-924E-4583-8650-AEBAC0733CED}" destId="{A164285C-32CE-4C4C-A438-25C43800BF40}" srcOrd="1" destOrd="0" presId="urn:microsoft.com/office/officeart/2005/8/layout/list1"/>
    <dgm:cxn modelId="{503C8381-583C-4741-AD5A-36C18F7977B7}" type="presParOf" srcId="{F1B76649-2E93-4425-9F62-8E924A45BA14}" destId="{9C1FD1FE-44A4-44C8-91FF-D6818564A273}" srcOrd="1" destOrd="0" presId="urn:microsoft.com/office/officeart/2005/8/layout/list1"/>
    <dgm:cxn modelId="{A2EDFD7C-EEB0-4AE0-841B-44978C203ACE}" type="presParOf" srcId="{F1B76649-2E93-4425-9F62-8E924A45BA14}" destId="{4670A41E-95A6-47BE-BB34-858FA479C960}" srcOrd="2" destOrd="0" presId="urn:microsoft.com/office/officeart/2005/8/layout/list1"/>
    <dgm:cxn modelId="{9E46FE9C-F534-48C5-81A3-36CF8A8776E6}" type="presParOf" srcId="{F1B76649-2E93-4425-9F62-8E924A45BA14}" destId="{8FCBFBCC-02BF-430A-BD7B-CCE85A80DA89}" srcOrd="3" destOrd="0" presId="urn:microsoft.com/office/officeart/2005/8/layout/list1"/>
    <dgm:cxn modelId="{C12C90AC-335D-4984-89DF-F8E70048BA80}" type="presParOf" srcId="{F1B76649-2E93-4425-9F62-8E924A45BA14}" destId="{98AA6034-B31D-4C2D-BC2E-81253B827A05}" srcOrd="4" destOrd="0" presId="urn:microsoft.com/office/officeart/2005/8/layout/list1"/>
    <dgm:cxn modelId="{18917856-DDEA-458E-99BC-DB11A0532148}" type="presParOf" srcId="{98AA6034-B31D-4C2D-BC2E-81253B827A05}" destId="{CB1E1EE2-B1DE-4918-A2E5-FC4941DFA7F2}" srcOrd="0" destOrd="0" presId="urn:microsoft.com/office/officeart/2005/8/layout/list1"/>
    <dgm:cxn modelId="{35B4A2E6-1361-4DD7-859F-9A850E54ECBF}" type="presParOf" srcId="{98AA6034-B31D-4C2D-BC2E-81253B827A05}" destId="{47F92F8B-3528-4209-9E62-446FF0F3218B}" srcOrd="1" destOrd="0" presId="urn:microsoft.com/office/officeart/2005/8/layout/list1"/>
    <dgm:cxn modelId="{2657AF5B-2C4C-4FBC-9D02-5C545BF5D3B4}" type="presParOf" srcId="{F1B76649-2E93-4425-9F62-8E924A45BA14}" destId="{E9FCD5D9-ACF2-43B0-A075-C3F99DDC5C27}" srcOrd="5" destOrd="0" presId="urn:microsoft.com/office/officeart/2005/8/layout/list1"/>
    <dgm:cxn modelId="{FB4DBA5F-84B6-4E99-BB48-7C09A1AB60C4}" type="presParOf" srcId="{F1B76649-2E93-4425-9F62-8E924A45BA14}" destId="{69A38331-3A2A-4E9D-B980-F9526713112A}" srcOrd="6" destOrd="0" presId="urn:microsoft.com/office/officeart/2005/8/layout/list1"/>
    <dgm:cxn modelId="{EE034BE0-B11B-4E1F-95D5-F6A7FCB9396F}" type="presParOf" srcId="{F1B76649-2E93-4425-9F62-8E924A45BA14}" destId="{0AF725F0-F6F3-4307-8CC8-FE40B9C21F9D}" srcOrd="7" destOrd="0" presId="urn:microsoft.com/office/officeart/2005/8/layout/list1"/>
    <dgm:cxn modelId="{4A32E3DE-AEC5-450C-BB9D-0DE7F093EFBD}" type="presParOf" srcId="{F1B76649-2E93-4425-9F62-8E924A45BA14}" destId="{741B9AF5-5BC7-45B3-9E5A-E46A07588329}" srcOrd="8" destOrd="0" presId="urn:microsoft.com/office/officeart/2005/8/layout/list1"/>
    <dgm:cxn modelId="{599BCCEC-FD4A-437E-A80F-71124EFF8DC8}" type="presParOf" srcId="{741B9AF5-5BC7-45B3-9E5A-E46A07588329}" destId="{3A1E3A79-9A4D-483B-A530-33793C1BF116}" srcOrd="0" destOrd="0" presId="urn:microsoft.com/office/officeart/2005/8/layout/list1"/>
    <dgm:cxn modelId="{49A03701-759D-4515-A44F-A9333B771FEB}" type="presParOf" srcId="{741B9AF5-5BC7-45B3-9E5A-E46A07588329}" destId="{B8EEFC18-D356-4F28-B5B4-03243F44CCFF}" srcOrd="1" destOrd="0" presId="urn:microsoft.com/office/officeart/2005/8/layout/list1"/>
    <dgm:cxn modelId="{89F0CCCF-BEA8-43AD-993C-8CF2D8DD9DA7}" type="presParOf" srcId="{F1B76649-2E93-4425-9F62-8E924A45BA14}" destId="{E1937994-3CF6-47C1-945F-EFB57901DF57}" srcOrd="9" destOrd="0" presId="urn:microsoft.com/office/officeart/2005/8/layout/list1"/>
    <dgm:cxn modelId="{12B6DCC2-4497-4CDC-9C7B-96D41ED2BF41}" type="presParOf" srcId="{F1B76649-2E93-4425-9F62-8E924A45BA14}" destId="{71C9F207-5128-4E7B-A534-83C75E7AAECF}" srcOrd="10" destOrd="0" presId="urn:microsoft.com/office/officeart/2005/8/layout/list1"/>
    <dgm:cxn modelId="{DDB1DDEC-68E8-4737-8B5A-8D20D160254A}" type="presParOf" srcId="{F1B76649-2E93-4425-9F62-8E924A45BA14}" destId="{C30F318E-EA32-4904-80A8-A3599F97FCDF}" srcOrd="11" destOrd="0" presId="urn:microsoft.com/office/officeart/2005/8/layout/list1"/>
    <dgm:cxn modelId="{E3A07713-EDD4-49EE-B321-BCD626310F92}" type="presParOf" srcId="{F1B76649-2E93-4425-9F62-8E924A45BA14}" destId="{DEE5C871-1D50-4C91-90B6-BE92E68EDC56}" srcOrd="12" destOrd="0" presId="urn:microsoft.com/office/officeart/2005/8/layout/list1"/>
    <dgm:cxn modelId="{F5C659F9-F1F5-4E0F-A927-CD2847A76CC5}" type="presParOf" srcId="{DEE5C871-1D50-4C91-90B6-BE92E68EDC56}" destId="{21DD025C-BD83-4BE8-A89B-2DD071DBA774}" srcOrd="0" destOrd="0" presId="urn:microsoft.com/office/officeart/2005/8/layout/list1"/>
    <dgm:cxn modelId="{DE14304A-618F-4801-B9B4-FA640E5A64CE}" type="presParOf" srcId="{DEE5C871-1D50-4C91-90B6-BE92E68EDC56}" destId="{8A8A3440-22BB-471A-BEE3-28932E19CEE2}" srcOrd="1" destOrd="0" presId="urn:microsoft.com/office/officeart/2005/8/layout/list1"/>
    <dgm:cxn modelId="{775B6FC2-892B-4C33-A090-D869F2309612}" type="presParOf" srcId="{F1B76649-2E93-4425-9F62-8E924A45BA14}" destId="{89E9980E-BAD3-4ABD-A4F6-324DC05D7B50}" srcOrd="13" destOrd="0" presId="urn:microsoft.com/office/officeart/2005/8/layout/list1"/>
    <dgm:cxn modelId="{515D86AA-87E0-4035-BBFB-D43CBD373514}" type="presParOf" srcId="{F1B76649-2E93-4425-9F62-8E924A45BA14}" destId="{13EBB354-E00C-4DE8-93CD-3A8CEB4A1D05}" srcOrd="14" destOrd="0" presId="urn:microsoft.com/office/officeart/2005/8/layout/list1"/>
    <dgm:cxn modelId="{DADFA2C8-A01E-4A69-89D2-37F2B3B1F573}" type="presParOf" srcId="{F1B76649-2E93-4425-9F62-8E924A45BA14}" destId="{86693033-F72A-4AED-A392-B1027574B3FB}" srcOrd="15" destOrd="0" presId="urn:microsoft.com/office/officeart/2005/8/layout/list1"/>
    <dgm:cxn modelId="{A3627FA7-5B5A-4EAC-AECA-6F843648ED7E}" type="presParOf" srcId="{F1B76649-2E93-4425-9F62-8E924A45BA14}" destId="{A678712D-3CFC-4C79-8BC0-6976DABDB3CA}" srcOrd="16" destOrd="0" presId="urn:microsoft.com/office/officeart/2005/8/layout/list1"/>
    <dgm:cxn modelId="{3BA06D10-C891-4AC8-835C-50FCCE03CC02}" type="presParOf" srcId="{A678712D-3CFC-4C79-8BC0-6976DABDB3CA}" destId="{D85744AA-0B16-42FB-83B8-EBE5C3CB1A2D}" srcOrd="0" destOrd="0" presId="urn:microsoft.com/office/officeart/2005/8/layout/list1"/>
    <dgm:cxn modelId="{3F3FDB5D-6672-4B17-9868-6117841F92DF}" type="presParOf" srcId="{A678712D-3CFC-4C79-8BC0-6976DABDB3CA}" destId="{6CA39EF7-DF87-4920-BB83-9FBFF914880D}" srcOrd="1" destOrd="0" presId="urn:microsoft.com/office/officeart/2005/8/layout/list1"/>
    <dgm:cxn modelId="{848B318E-E56D-42F9-BD61-D031BAE4F12D}" type="presParOf" srcId="{F1B76649-2E93-4425-9F62-8E924A45BA14}" destId="{CF4261BD-FAD4-4185-917E-1600FF481436}" srcOrd="17" destOrd="0" presId="urn:microsoft.com/office/officeart/2005/8/layout/list1"/>
    <dgm:cxn modelId="{EB484C4C-E224-4567-B536-98D3B96C0D27}" type="presParOf" srcId="{F1B76649-2E93-4425-9F62-8E924A45BA14}" destId="{E5420627-C764-4628-B448-C865BCE37586}" srcOrd="18" destOrd="0" presId="urn:microsoft.com/office/officeart/2005/8/layout/list1"/>
    <dgm:cxn modelId="{64ADE06C-F164-4CD8-9CAD-B4F8348692A7}" type="presParOf" srcId="{F1B76649-2E93-4425-9F62-8E924A45BA14}" destId="{CF888607-2318-4E3A-AAAF-E345E383A9F1}" srcOrd="19" destOrd="0" presId="urn:microsoft.com/office/officeart/2005/8/layout/list1"/>
    <dgm:cxn modelId="{A48CCF7E-A99A-4495-B4E9-9267F8972B8E}" type="presParOf" srcId="{F1B76649-2E93-4425-9F62-8E924A45BA14}" destId="{8898C546-D3A9-4F22-B18A-963851531A2D}" srcOrd="20" destOrd="0" presId="urn:microsoft.com/office/officeart/2005/8/layout/list1"/>
    <dgm:cxn modelId="{F86F7DCC-C51B-49B2-B30B-A5640BB5A282}" type="presParOf" srcId="{8898C546-D3A9-4F22-B18A-963851531A2D}" destId="{117A26DF-AADD-428D-A71C-9E81BA3C0273}" srcOrd="0" destOrd="0" presId="urn:microsoft.com/office/officeart/2005/8/layout/list1"/>
    <dgm:cxn modelId="{CD2C0C03-47D9-4EEE-B9A4-470E19A5F420}" type="presParOf" srcId="{8898C546-D3A9-4F22-B18A-963851531A2D}" destId="{48E35599-D8AC-4C38-8F48-4690B3FE7055}" srcOrd="1" destOrd="0" presId="urn:microsoft.com/office/officeart/2005/8/layout/list1"/>
    <dgm:cxn modelId="{48055CDE-9A02-4645-9BFF-4686CF52F2E6}" type="presParOf" srcId="{F1B76649-2E93-4425-9F62-8E924A45BA14}" destId="{2390E405-574E-454C-B906-0D562B3359F9}" srcOrd="21" destOrd="0" presId="urn:microsoft.com/office/officeart/2005/8/layout/list1"/>
    <dgm:cxn modelId="{C858DAFB-9BA0-48F3-8E9C-88061DCFF3EC}" type="presParOf" srcId="{F1B76649-2E93-4425-9F62-8E924A45BA14}" destId="{849E0888-94BF-433D-8B7B-FF0296A9E276}" srcOrd="22" destOrd="0" presId="urn:microsoft.com/office/officeart/2005/8/layout/list1"/>
    <dgm:cxn modelId="{C05E6D82-DDDB-4797-8166-D5A8C27EF3CC}" type="presParOf" srcId="{F1B76649-2E93-4425-9F62-8E924A45BA14}" destId="{9F6CAD43-05B7-41F1-B1A8-C4F963821F0F}" srcOrd="23" destOrd="0" presId="urn:microsoft.com/office/officeart/2005/8/layout/list1"/>
    <dgm:cxn modelId="{48F8FA4C-4C5E-4E63-907B-2247220475F2}" type="presParOf" srcId="{F1B76649-2E93-4425-9F62-8E924A45BA14}" destId="{EED9CA07-5FEE-48C7-A845-B06B21D14442}" srcOrd="24" destOrd="0" presId="urn:microsoft.com/office/officeart/2005/8/layout/list1"/>
    <dgm:cxn modelId="{F7EE98AD-52AE-46EB-895A-44443772E6CF}" type="presParOf" srcId="{EED9CA07-5FEE-48C7-A845-B06B21D14442}" destId="{ED077104-6AFF-4142-8652-DF0C4AD16AD3}" srcOrd="0" destOrd="0" presId="urn:microsoft.com/office/officeart/2005/8/layout/list1"/>
    <dgm:cxn modelId="{A10D5149-C984-4E3D-9A73-382410C58FEA}" type="presParOf" srcId="{EED9CA07-5FEE-48C7-A845-B06B21D14442}" destId="{B2C16C10-878B-476D-8F95-015D2D8C7644}" srcOrd="1" destOrd="0" presId="urn:microsoft.com/office/officeart/2005/8/layout/list1"/>
    <dgm:cxn modelId="{DBEA5E26-BF7B-487E-9135-D98BED95AD3E}" type="presParOf" srcId="{F1B76649-2E93-4425-9F62-8E924A45BA14}" destId="{B96EF553-A85B-4E9F-A290-AF75AE5673B7}" srcOrd="25" destOrd="0" presId="urn:microsoft.com/office/officeart/2005/8/layout/list1"/>
    <dgm:cxn modelId="{C9B5E30B-7815-4DAC-84AB-FCE0674668B2}" type="presParOf" srcId="{F1B76649-2E93-4425-9F62-8E924A45BA14}" destId="{2735AF85-909F-4F82-B120-93B6A4CAD7D5}"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4933DD-0327-4ED1-AA85-D3512C699608}" type="doc">
      <dgm:prSet loTypeId="urn:microsoft.com/office/officeart/2005/8/layout/vList4" loCatId="list" qsTypeId="urn:microsoft.com/office/officeart/2005/8/quickstyle/simple1" qsCatId="simple" csTypeId="urn:microsoft.com/office/officeart/2005/8/colors/colorful1" csCatId="colorful" phldr="1"/>
      <dgm:spPr/>
      <dgm:t>
        <a:bodyPr/>
        <a:lstStyle/>
        <a:p>
          <a:endParaRPr lang="ru-RU"/>
        </a:p>
      </dgm:t>
    </dgm:pt>
    <dgm:pt modelId="{E589E16E-9FEB-4404-9D3E-05B685B4C63F}">
      <dgm:prSet phldrT="[Текст]" custT="1"/>
      <dgm:spPr/>
      <dgm:t>
        <a:bodyPr/>
        <a:lstStyle/>
        <a:p>
          <a:pPr algn="l"/>
          <a:r>
            <a:rPr lang="en-US" sz="2000" b="1" dirty="0" smtClean="0"/>
            <a:t>K</a:t>
          </a:r>
          <a:r>
            <a:rPr lang="ru-RU" sz="2000" b="1" dirty="0" smtClean="0"/>
            <a:t>е</a:t>
          </a:r>
          <a:r>
            <a:rPr lang="en-US" sz="2000" b="1" dirty="0" err="1" smtClean="0"/>
            <a:t>rakli</a:t>
          </a:r>
          <a:r>
            <a:rPr lang="en-US" sz="2000" b="1" dirty="0" smtClean="0"/>
            <a:t> </a:t>
          </a:r>
          <a:r>
            <a:rPr lang="en-US" sz="2000" b="1" dirty="0" err="1" smtClean="0"/>
            <a:t>jihozlar</a:t>
          </a:r>
          <a:r>
            <a:rPr lang="en-US" sz="2000" b="1" dirty="0" smtClean="0"/>
            <a:t>: </a:t>
          </a:r>
          <a:r>
            <a:rPr lang="en-US" sz="2000" b="1" dirty="0" err="1" smtClean="0"/>
            <a:t>ekran</a:t>
          </a:r>
          <a:r>
            <a:rPr lang="en-US" sz="2000" b="1" dirty="0" smtClean="0"/>
            <a:t> </a:t>
          </a:r>
          <a:r>
            <a:rPr lang="en-US" sz="2000" b="1" dirty="0" err="1" smtClean="0"/>
            <a:t>yasash</a:t>
          </a:r>
          <a:r>
            <a:rPr lang="en-US" sz="2000" b="1" dirty="0" smtClean="0"/>
            <a:t> </a:t>
          </a:r>
          <a:r>
            <a:rPr lang="en-US" sz="2000" b="1" dirty="0" err="1" smtClean="0"/>
            <a:t>uchun</a:t>
          </a:r>
          <a:r>
            <a:rPr lang="en-US" sz="2000" b="1" dirty="0" smtClean="0"/>
            <a:t> </a:t>
          </a:r>
          <a:r>
            <a:rPr lang="en-US" sz="2000" b="1" dirty="0" err="1" smtClean="0"/>
            <a:t>oq</a:t>
          </a:r>
          <a:r>
            <a:rPr lang="en-US" sz="2000" b="1" dirty="0" smtClean="0"/>
            <a:t> </a:t>
          </a:r>
          <a:r>
            <a:rPr lang="en-US" sz="2000" b="1" dirty="0" err="1" smtClean="0"/>
            <a:t>mato</a:t>
          </a:r>
          <a:r>
            <a:rPr lang="en-US" sz="2000" b="1" dirty="0" smtClean="0"/>
            <a:t>, </a:t>
          </a:r>
          <a:r>
            <a:rPr lang="en-US" sz="2000" b="1" dirty="0" err="1" smtClean="0"/>
            <a:t>harxil</a:t>
          </a:r>
          <a:r>
            <a:rPr lang="en-US" sz="2000" b="1" dirty="0" smtClean="0"/>
            <a:t> </a:t>
          </a:r>
          <a:r>
            <a:rPr lang="en-US" sz="2000" b="1" dirty="0" err="1" smtClean="0"/>
            <a:t>o’lchamli</a:t>
          </a:r>
          <a:r>
            <a:rPr lang="en-US" sz="2000" b="1" dirty="0" smtClean="0"/>
            <a:t> </a:t>
          </a:r>
          <a:r>
            <a:rPr lang="en-US" sz="2000" b="1" dirty="0" err="1" smtClean="0"/>
            <a:t>yog’ochlar</a:t>
          </a:r>
          <a:r>
            <a:rPr lang="en-US" sz="2000" b="1" dirty="0" smtClean="0"/>
            <a:t>, </a:t>
          </a:r>
          <a:r>
            <a:rPr lang="en-US" sz="2000" b="1" dirty="0" err="1" smtClean="0"/>
            <a:t>qaychi</a:t>
          </a:r>
          <a:r>
            <a:rPr lang="en-US" sz="2000" b="1" dirty="0" smtClean="0"/>
            <a:t>, </a:t>
          </a:r>
          <a:r>
            <a:rPr lang="en-US" sz="2000" b="1" dirty="0" err="1" smtClean="0"/>
            <a:t>jilvir</a:t>
          </a:r>
          <a:r>
            <a:rPr lang="en-US" sz="2000" b="1" dirty="0" smtClean="0"/>
            <a:t> </a:t>
          </a:r>
          <a:r>
            <a:rPr lang="en-US" sz="2000" b="1" dirty="0" err="1" smtClean="0"/>
            <a:t>qog’oz</a:t>
          </a:r>
          <a:r>
            <a:rPr lang="en-US" sz="2000" b="1" dirty="0" smtClean="0"/>
            <a:t>, </a:t>
          </a:r>
          <a:r>
            <a:rPr lang="en-US" sz="2000" b="1" dirty="0" err="1" smtClean="0"/>
            <a:t>qattiq</a:t>
          </a:r>
          <a:r>
            <a:rPr lang="en-US" sz="2000" b="1" dirty="0" smtClean="0"/>
            <a:t> </a:t>
          </a:r>
          <a:r>
            <a:rPr lang="en-US" sz="2000" b="1" dirty="0" err="1" smtClean="0"/>
            <a:t>karton</a:t>
          </a:r>
          <a:r>
            <a:rPr lang="en-US" sz="2000" b="1" dirty="0" smtClean="0"/>
            <a:t> </a:t>
          </a:r>
          <a:r>
            <a:rPr lang="en-US" sz="2000" b="1" dirty="0" err="1" smtClean="0"/>
            <a:t>yoki</a:t>
          </a:r>
          <a:r>
            <a:rPr lang="en-US" sz="2000" b="1" dirty="0" smtClean="0"/>
            <a:t> </a:t>
          </a:r>
          <a:r>
            <a:rPr lang="en-US" sz="2000" b="1" dirty="0" err="1" smtClean="0"/>
            <a:t>ishlatish</a:t>
          </a:r>
          <a:r>
            <a:rPr lang="en-US" sz="2000" b="1" dirty="0" smtClean="0"/>
            <a:t> </a:t>
          </a:r>
          <a:r>
            <a:rPr lang="en-US" sz="2000" b="1" dirty="0" err="1" smtClean="0"/>
            <a:t>uchun</a:t>
          </a:r>
          <a:r>
            <a:rPr lang="en-US" sz="2000" b="1" dirty="0" smtClean="0"/>
            <a:t> </a:t>
          </a:r>
          <a:r>
            <a:rPr lang="en-US" sz="2000" b="1" dirty="0" err="1" smtClean="0"/>
            <a:t>tayyorlangan</a:t>
          </a:r>
          <a:r>
            <a:rPr lang="en-US" sz="2000" b="1" dirty="0" smtClean="0"/>
            <a:t> </a:t>
          </a:r>
          <a:r>
            <a:rPr lang="en-US" sz="2000" b="1" dirty="0" err="1" smtClean="0"/>
            <a:t>hayvon</a:t>
          </a:r>
          <a:r>
            <a:rPr lang="en-US" sz="2000" b="1" dirty="0" smtClean="0"/>
            <a:t> t</a:t>
          </a:r>
          <a:r>
            <a:rPr lang="ru-RU" sz="2000" b="1" dirty="0" smtClean="0"/>
            <a:t>е</a:t>
          </a:r>
          <a:r>
            <a:rPr lang="en-US" sz="2000" b="1" dirty="0" err="1" smtClean="0"/>
            <a:t>risi</a:t>
          </a:r>
          <a:endParaRPr lang="en-US" sz="2000" b="1" dirty="0" smtClean="0"/>
        </a:p>
        <a:p>
          <a:pPr algn="l"/>
          <a:r>
            <a:rPr lang="en-US" sz="2000" b="1" dirty="0" smtClean="0"/>
            <a:t>1-bosqich. </a:t>
          </a:r>
          <a:r>
            <a:rPr lang="en-US" sz="2000" b="1" dirty="0" err="1" smtClean="0"/>
            <a:t>Ekran</a:t>
          </a:r>
          <a:r>
            <a:rPr lang="en-US" sz="2000" b="1" dirty="0" smtClean="0"/>
            <a:t> </a:t>
          </a:r>
          <a:r>
            <a:rPr lang="en-US" sz="2000" b="1" dirty="0" err="1" smtClean="0"/>
            <a:t>tayyorlash.Soyali</a:t>
          </a:r>
          <a:r>
            <a:rPr lang="en-US" sz="2000" b="1" dirty="0" smtClean="0"/>
            <a:t> </a:t>
          </a:r>
          <a:r>
            <a:rPr lang="en-US" sz="2000" b="1" dirty="0" err="1" smtClean="0"/>
            <a:t>tomosha</a:t>
          </a:r>
          <a:r>
            <a:rPr lang="en-US" sz="2000" b="1" dirty="0" smtClean="0"/>
            <a:t> </a:t>
          </a:r>
          <a:r>
            <a:rPr lang="en-US" sz="2000" b="1" dirty="0" err="1" smtClean="0"/>
            <a:t>ko’rsatish</a:t>
          </a:r>
          <a:r>
            <a:rPr lang="en-US" sz="2000" b="1" dirty="0" smtClean="0"/>
            <a:t> </a:t>
          </a:r>
          <a:r>
            <a:rPr lang="en-US" sz="2000" b="1" dirty="0" err="1" smtClean="0"/>
            <a:t>uchun</a:t>
          </a:r>
          <a:r>
            <a:rPr lang="en-US" sz="2000" b="1" dirty="0" smtClean="0"/>
            <a:t> </a:t>
          </a:r>
          <a:r>
            <a:rPr lang="en-US" sz="2000" b="1" dirty="0" err="1" smtClean="0"/>
            <a:t>eng</a:t>
          </a:r>
          <a:r>
            <a:rPr lang="en-US" sz="2000" b="1" dirty="0" smtClean="0"/>
            <a:t> </a:t>
          </a:r>
          <a:r>
            <a:rPr lang="en-US" sz="2000" b="1" dirty="0" err="1" smtClean="0"/>
            <a:t>avvalo</a:t>
          </a:r>
          <a:r>
            <a:rPr lang="en-US" sz="2000" b="1" dirty="0" smtClean="0"/>
            <a:t>, </a:t>
          </a:r>
          <a:r>
            <a:rPr lang="en-US" sz="2000" b="1" dirty="0" err="1" smtClean="0"/>
            <a:t>ekran</a:t>
          </a:r>
          <a:r>
            <a:rPr lang="en-US" sz="2000" b="1" dirty="0" smtClean="0"/>
            <a:t> </a:t>
          </a:r>
          <a:r>
            <a:rPr lang="en-US" sz="2000" b="1" dirty="0" err="1" smtClean="0"/>
            <a:t>tayyorlash</a:t>
          </a:r>
          <a:r>
            <a:rPr lang="en-US" sz="2000" b="1" dirty="0" smtClean="0"/>
            <a:t> k</a:t>
          </a:r>
          <a:r>
            <a:rPr lang="ru-RU" sz="2000" b="1" dirty="0" smtClean="0"/>
            <a:t>е</a:t>
          </a:r>
          <a:r>
            <a:rPr lang="en-US" sz="2000" b="1" dirty="0" err="1" smtClean="0"/>
            <a:t>rak</a:t>
          </a:r>
          <a:r>
            <a:rPr lang="en-US" sz="2000" b="1" dirty="0" smtClean="0"/>
            <a:t>. </a:t>
          </a:r>
          <a:endParaRPr lang="ru-RU" sz="2000" b="1" dirty="0"/>
        </a:p>
      </dgm:t>
    </dgm:pt>
    <dgm:pt modelId="{48536805-5D4F-4989-ADAC-CB03231CCFE7}" type="parTrans" cxnId="{2A5189CD-EF21-4F86-89F2-9469394A3FB5}">
      <dgm:prSet/>
      <dgm:spPr/>
      <dgm:t>
        <a:bodyPr/>
        <a:lstStyle/>
        <a:p>
          <a:endParaRPr lang="ru-RU"/>
        </a:p>
      </dgm:t>
    </dgm:pt>
    <dgm:pt modelId="{E6EB0085-1999-4E14-8D2F-6B9248AD2CE3}" type="sibTrans" cxnId="{2A5189CD-EF21-4F86-89F2-9469394A3FB5}">
      <dgm:prSet/>
      <dgm:spPr/>
      <dgm:t>
        <a:bodyPr/>
        <a:lstStyle/>
        <a:p>
          <a:endParaRPr lang="ru-RU"/>
        </a:p>
      </dgm:t>
    </dgm:pt>
    <dgm:pt modelId="{A97C7E4F-FDCA-45DC-B189-E0545E6AD982}">
      <dgm:prSet phldrT="[Текст]" custT="1"/>
      <dgm:spPr/>
      <dgm:t>
        <a:bodyPr/>
        <a:lstStyle/>
        <a:p>
          <a:pPr algn="l"/>
          <a:r>
            <a:rPr lang="en-US" sz="2000" b="1" dirty="0" smtClean="0"/>
            <a:t>2-bosqich. </a:t>
          </a:r>
          <a:r>
            <a:rPr lang="en-US" sz="2000" b="1" dirty="0" err="1" smtClean="0"/>
            <a:t>Tasvir</a:t>
          </a:r>
          <a:r>
            <a:rPr lang="en-US" sz="2000" b="1" dirty="0" smtClean="0"/>
            <a:t> (</a:t>
          </a:r>
          <a:r>
            <a:rPr lang="en-US" sz="2000" b="1" dirty="0" err="1" smtClean="0"/>
            <a:t>eskiz</a:t>
          </a:r>
          <a:r>
            <a:rPr lang="en-US" sz="2000" b="1" dirty="0" smtClean="0"/>
            <a:t>) </a:t>
          </a:r>
          <a:r>
            <a:rPr lang="en-US" sz="2000" b="1" dirty="0" err="1" smtClean="0"/>
            <a:t>chizish</a:t>
          </a:r>
          <a:r>
            <a:rPr lang="en-US" sz="2000" b="1" dirty="0" smtClean="0"/>
            <a:t>.</a:t>
          </a:r>
        </a:p>
        <a:p>
          <a:pPr algn="l"/>
          <a:r>
            <a:rPr lang="en-US" sz="2000" b="1" dirty="0" err="1" smtClean="0"/>
            <a:t>Tomoshada</a:t>
          </a:r>
          <a:r>
            <a:rPr lang="en-US" sz="2000" b="1" dirty="0" smtClean="0"/>
            <a:t> k</a:t>
          </a:r>
          <a:r>
            <a:rPr lang="ru-RU" sz="2000" b="1" dirty="0" smtClean="0"/>
            <a:t>е</a:t>
          </a:r>
          <a:r>
            <a:rPr lang="en-US" sz="2000" b="1" dirty="0" err="1" smtClean="0"/>
            <a:t>rakli</a:t>
          </a:r>
          <a:r>
            <a:rPr lang="en-US" sz="2000" b="1" dirty="0" smtClean="0"/>
            <a:t> </a:t>
          </a:r>
          <a:r>
            <a:rPr lang="en-US" sz="2000" b="1" dirty="0" err="1" smtClean="0"/>
            <a:t>qo’g’irchoqlar</a:t>
          </a:r>
          <a:r>
            <a:rPr lang="en-US" sz="2000" b="1" dirty="0" smtClean="0"/>
            <a:t> </a:t>
          </a:r>
          <a:r>
            <a:rPr lang="en-US" sz="2000" b="1" dirty="0" err="1" smtClean="0"/>
            <a:t>va</a:t>
          </a:r>
          <a:r>
            <a:rPr lang="en-US" sz="2000" b="1" dirty="0" smtClean="0"/>
            <a:t> d</a:t>
          </a:r>
          <a:r>
            <a:rPr lang="ru-RU" sz="2000" b="1" dirty="0" smtClean="0"/>
            <a:t>е</a:t>
          </a:r>
          <a:r>
            <a:rPr lang="en-US" sz="2000" b="1" dirty="0" err="1" smtClean="0"/>
            <a:t>koratsiyalar</a:t>
          </a:r>
          <a:r>
            <a:rPr lang="en-US" sz="2000" b="1" dirty="0" smtClean="0"/>
            <a:t> </a:t>
          </a:r>
          <a:r>
            <a:rPr lang="en-US" sz="2000" b="1" dirty="0" err="1" smtClean="0"/>
            <a:t>tasvirini</a:t>
          </a:r>
          <a:r>
            <a:rPr lang="en-US" sz="2000" b="1" dirty="0" smtClean="0"/>
            <a:t> </a:t>
          </a:r>
          <a:r>
            <a:rPr lang="en-US" sz="2000" b="1" dirty="0" err="1" smtClean="0"/>
            <a:t>oddif</a:t>
          </a:r>
          <a:r>
            <a:rPr lang="en-US" sz="2000" b="1" dirty="0" smtClean="0"/>
            <a:t> </a:t>
          </a:r>
          <a:r>
            <a:rPr lang="en-US" sz="2000" b="1" dirty="0" err="1" smtClean="0"/>
            <a:t>vatman</a:t>
          </a:r>
          <a:r>
            <a:rPr lang="en-US" sz="2000" b="1" dirty="0" smtClean="0"/>
            <a:t> </a:t>
          </a:r>
          <a:r>
            <a:rPr lang="en-US" sz="2000" b="1" dirty="0" err="1" smtClean="0"/>
            <a:t>qog’oz</a:t>
          </a:r>
          <a:r>
            <a:rPr lang="en-US" sz="2000" b="1" dirty="0" smtClean="0"/>
            <a:t> </a:t>
          </a:r>
          <a:r>
            <a:rPr lang="en-US" sz="2000" b="1" dirty="0" err="1" smtClean="0"/>
            <a:t>yoki</a:t>
          </a:r>
          <a:r>
            <a:rPr lang="en-US" sz="2000" b="1" dirty="0" smtClean="0"/>
            <a:t> </a:t>
          </a:r>
          <a:r>
            <a:rPr lang="en-US" sz="2000" b="1" dirty="0" err="1" smtClean="0"/>
            <a:t>rasm</a:t>
          </a:r>
          <a:r>
            <a:rPr lang="en-US" sz="2000" b="1" dirty="0" smtClean="0"/>
            <a:t> </a:t>
          </a:r>
          <a:r>
            <a:rPr lang="en-US" sz="2000" b="1" dirty="0" err="1" smtClean="0"/>
            <a:t>daftariga</a:t>
          </a:r>
          <a:r>
            <a:rPr lang="en-US" sz="2000" b="1" dirty="0" smtClean="0"/>
            <a:t> </a:t>
          </a:r>
          <a:r>
            <a:rPr lang="en-US" sz="2000" b="1" dirty="0" err="1" smtClean="0"/>
            <a:t>rangli</a:t>
          </a:r>
          <a:r>
            <a:rPr lang="en-US" sz="2000" b="1" dirty="0" smtClean="0"/>
            <a:t> </a:t>
          </a:r>
          <a:r>
            <a:rPr lang="en-US" sz="2000" b="1" dirty="0" err="1" smtClean="0"/>
            <a:t>holatda</a:t>
          </a:r>
          <a:r>
            <a:rPr lang="en-US" sz="2000" b="1" dirty="0" smtClean="0"/>
            <a:t> </a:t>
          </a:r>
          <a:r>
            <a:rPr lang="en-US" sz="2000" b="1" dirty="0" err="1" smtClean="0"/>
            <a:t>chiziladi</a:t>
          </a:r>
          <a:r>
            <a:rPr lang="en-US" sz="2000" b="1" dirty="0" smtClean="0"/>
            <a:t>. </a:t>
          </a:r>
          <a:endParaRPr lang="ru-RU" sz="2000" b="1" dirty="0"/>
        </a:p>
      </dgm:t>
    </dgm:pt>
    <dgm:pt modelId="{1C1C755F-4315-48CF-BEBB-5C200722558D}" type="parTrans" cxnId="{7F6AB283-2515-436E-AB19-B6D752C88C09}">
      <dgm:prSet/>
      <dgm:spPr/>
      <dgm:t>
        <a:bodyPr/>
        <a:lstStyle/>
        <a:p>
          <a:endParaRPr lang="ru-RU"/>
        </a:p>
      </dgm:t>
    </dgm:pt>
    <dgm:pt modelId="{E7BFF0CB-3357-4133-AFE3-EB7911E70A55}" type="sibTrans" cxnId="{7F6AB283-2515-436E-AB19-B6D752C88C09}">
      <dgm:prSet/>
      <dgm:spPr/>
      <dgm:t>
        <a:bodyPr/>
        <a:lstStyle/>
        <a:p>
          <a:endParaRPr lang="ru-RU"/>
        </a:p>
      </dgm:t>
    </dgm:pt>
    <dgm:pt modelId="{C19B2CAE-7BF8-4BBE-9D35-6289C6011B25}">
      <dgm:prSet phldrT="[Текст]" custT="1"/>
      <dgm:spPr/>
      <dgm:t>
        <a:bodyPr/>
        <a:lstStyle/>
        <a:p>
          <a:r>
            <a:rPr lang="en-US" sz="2000" b="1" dirty="0" smtClean="0"/>
            <a:t>3-bosqich. </a:t>
          </a:r>
          <a:r>
            <a:rPr lang="en-US" sz="2000" b="1" dirty="0" err="1" smtClean="0"/>
            <a:t>Nusha</a:t>
          </a:r>
          <a:r>
            <a:rPr lang="en-US" sz="2000" b="1" dirty="0" smtClean="0"/>
            <a:t> </a:t>
          </a:r>
          <a:r>
            <a:rPr lang="en-US" sz="2000" b="1" dirty="0" err="1" smtClean="0"/>
            <a:t>ko’chirish</a:t>
          </a:r>
          <a:r>
            <a:rPr lang="en-US" sz="2000" dirty="0" err="1" smtClean="0"/>
            <a:t>.</a:t>
          </a:r>
          <a:r>
            <a:rPr lang="en-US" sz="2000" b="1" dirty="0" err="1" smtClean="0"/>
            <a:t>Tasvir</a:t>
          </a:r>
          <a:r>
            <a:rPr lang="en-US" sz="2000" b="1" dirty="0" smtClean="0"/>
            <a:t> (</a:t>
          </a:r>
          <a:r>
            <a:rPr lang="en-US" sz="2000" b="1" dirty="0" err="1" smtClean="0"/>
            <a:t>eskiz</a:t>
          </a:r>
          <a:r>
            <a:rPr lang="en-US" sz="2000" b="1" dirty="0" smtClean="0"/>
            <a:t>)da </a:t>
          </a:r>
          <a:r>
            <a:rPr lang="en-US" sz="2000" b="1" dirty="0" err="1" smtClean="0"/>
            <a:t>chizilgan</a:t>
          </a:r>
          <a:r>
            <a:rPr lang="en-US" sz="2000" b="1" dirty="0" smtClean="0"/>
            <a:t> </a:t>
          </a:r>
          <a:r>
            <a:rPr lang="en-US" sz="2000" b="1" dirty="0" err="1" smtClean="0"/>
            <a:t>qo’g’irchoqning</a:t>
          </a:r>
          <a:r>
            <a:rPr lang="en-US" sz="2000" b="1" dirty="0" smtClean="0"/>
            <a:t> </a:t>
          </a:r>
          <a:r>
            <a:rPr lang="en-US" sz="2000" b="1" dirty="0" err="1" smtClean="0"/>
            <a:t>o’lchamiga</a:t>
          </a:r>
          <a:r>
            <a:rPr lang="en-US" sz="2000" b="1" dirty="0" smtClean="0"/>
            <a:t> </a:t>
          </a:r>
          <a:r>
            <a:rPr lang="en-US" sz="2000" b="1" dirty="0" err="1" smtClean="0"/>
            <a:t>qarab</a:t>
          </a:r>
          <a:r>
            <a:rPr lang="en-US" sz="2000" b="1" dirty="0" smtClean="0"/>
            <a:t> </a:t>
          </a:r>
          <a:r>
            <a:rPr lang="en-US" sz="2000" b="1" dirty="0" err="1" smtClean="0"/>
            <a:t>qattiq</a:t>
          </a:r>
          <a:r>
            <a:rPr lang="en-US" sz="2000" b="1" dirty="0" smtClean="0"/>
            <a:t> </a:t>
          </a:r>
          <a:r>
            <a:rPr lang="en-US" sz="2000" b="1" dirty="0" err="1" smtClean="0"/>
            <a:t>karton</a:t>
          </a:r>
          <a:r>
            <a:rPr lang="en-US" sz="2000" b="1" dirty="0" smtClean="0"/>
            <a:t> </a:t>
          </a:r>
          <a:r>
            <a:rPr lang="en-US" sz="2000" b="1" dirty="0" err="1" smtClean="0"/>
            <a:t>yoki</a:t>
          </a:r>
          <a:r>
            <a:rPr lang="en-US" sz="2000" b="1" dirty="0" smtClean="0"/>
            <a:t> fan</a:t>
          </a:r>
          <a:r>
            <a:rPr lang="ru-RU" sz="2000" b="1" dirty="0" smtClean="0"/>
            <a:t>е</a:t>
          </a:r>
          <a:r>
            <a:rPr lang="en-US" sz="2000" b="1" dirty="0" smtClean="0"/>
            <a:t>raga </a:t>
          </a:r>
          <a:r>
            <a:rPr lang="en-US" sz="2000" b="1" dirty="0" err="1" smtClean="0"/>
            <a:t>nushasi</a:t>
          </a:r>
          <a:r>
            <a:rPr lang="en-US" sz="2000" b="1" dirty="0" smtClean="0"/>
            <a:t> </a:t>
          </a:r>
          <a:r>
            <a:rPr lang="en-US" sz="2000" b="1" dirty="0" err="1" smtClean="0"/>
            <a:t>ko’chiriladi</a:t>
          </a:r>
          <a:r>
            <a:rPr lang="en-US" sz="2000" dirty="0" smtClean="0"/>
            <a:t> </a:t>
          </a:r>
          <a:endParaRPr lang="ru-RU" sz="2000" dirty="0"/>
        </a:p>
      </dgm:t>
    </dgm:pt>
    <dgm:pt modelId="{8148F319-01F5-40B6-98A6-FCB01CC5D161}" type="parTrans" cxnId="{38602108-6894-4B4D-874A-4BD8B8D056E8}">
      <dgm:prSet/>
      <dgm:spPr/>
      <dgm:t>
        <a:bodyPr/>
        <a:lstStyle/>
        <a:p>
          <a:endParaRPr lang="ru-RU"/>
        </a:p>
      </dgm:t>
    </dgm:pt>
    <dgm:pt modelId="{2BE8F852-8EE5-4CD6-9C10-79E2D61D0F50}" type="sibTrans" cxnId="{38602108-6894-4B4D-874A-4BD8B8D056E8}">
      <dgm:prSet/>
      <dgm:spPr/>
      <dgm:t>
        <a:bodyPr/>
        <a:lstStyle/>
        <a:p>
          <a:endParaRPr lang="ru-RU"/>
        </a:p>
      </dgm:t>
    </dgm:pt>
    <dgm:pt modelId="{DFB9AF8F-3DE3-4AEA-B221-AE2ED8E11089}">
      <dgm:prSet phldrT="[Текст]" custT="1"/>
      <dgm:spPr/>
      <dgm:t>
        <a:bodyPr/>
        <a:lstStyle/>
        <a:p>
          <a:r>
            <a:rPr lang="en-US" sz="2000" b="1" dirty="0" err="1" smtClean="0"/>
            <a:t>Tasvir</a:t>
          </a:r>
          <a:r>
            <a:rPr lang="en-US" sz="2000" b="1" dirty="0" smtClean="0"/>
            <a:t> (</a:t>
          </a:r>
          <a:r>
            <a:rPr lang="en-US" sz="2000" b="1" dirty="0" err="1" smtClean="0"/>
            <a:t>eskiz</a:t>
          </a:r>
          <a:r>
            <a:rPr lang="en-US" sz="2000" b="1" dirty="0" smtClean="0"/>
            <a:t>)da </a:t>
          </a:r>
          <a:r>
            <a:rPr lang="en-US" sz="2000" b="1" dirty="0" err="1" smtClean="0"/>
            <a:t>chizilgan</a:t>
          </a:r>
          <a:r>
            <a:rPr lang="en-US" sz="2000" b="1" dirty="0" smtClean="0"/>
            <a:t> </a:t>
          </a:r>
          <a:r>
            <a:rPr lang="en-US" sz="2000" b="1" dirty="0" err="1" smtClean="0"/>
            <a:t>qo’g’irchoqning</a:t>
          </a:r>
          <a:r>
            <a:rPr lang="en-US" sz="2000" b="1" dirty="0" smtClean="0"/>
            <a:t> </a:t>
          </a:r>
          <a:r>
            <a:rPr lang="en-US" sz="2000" b="1" dirty="0" err="1" smtClean="0"/>
            <a:t>o’lchamiga</a:t>
          </a:r>
          <a:r>
            <a:rPr lang="en-US" sz="2000" b="1" dirty="0" smtClean="0"/>
            <a:t> </a:t>
          </a:r>
          <a:r>
            <a:rPr lang="en-US" sz="2000" b="1" dirty="0" err="1" smtClean="0"/>
            <a:t>qarab</a:t>
          </a:r>
          <a:r>
            <a:rPr lang="en-US" sz="2000" b="1" dirty="0" smtClean="0"/>
            <a:t> </a:t>
          </a:r>
          <a:r>
            <a:rPr lang="en-US" sz="2000" b="1" dirty="0" err="1" smtClean="0"/>
            <a:t>qattiq</a:t>
          </a:r>
          <a:r>
            <a:rPr lang="en-US" sz="2000" b="1" dirty="0" smtClean="0"/>
            <a:t> </a:t>
          </a:r>
          <a:r>
            <a:rPr lang="en-US" sz="2000" b="1" dirty="0" err="1" smtClean="0"/>
            <a:t>karton</a:t>
          </a:r>
          <a:r>
            <a:rPr lang="en-US" sz="2000" b="1" dirty="0" smtClean="0"/>
            <a:t> </a:t>
          </a:r>
          <a:r>
            <a:rPr lang="en-US" sz="2000" b="1" dirty="0" err="1" smtClean="0"/>
            <a:t>yoki</a:t>
          </a:r>
          <a:r>
            <a:rPr lang="en-US" sz="2000" b="1" dirty="0" smtClean="0"/>
            <a:t> fan</a:t>
          </a:r>
          <a:r>
            <a:rPr lang="ru-RU" sz="2000" b="1" dirty="0" smtClean="0"/>
            <a:t>е</a:t>
          </a:r>
          <a:r>
            <a:rPr lang="en-US" sz="2000" b="1" dirty="0" smtClean="0"/>
            <a:t>raga </a:t>
          </a:r>
          <a:r>
            <a:rPr lang="en-US" sz="2000" b="1" dirty="0" err="1" smtClean="0"/>
            <a:t>nushasi</a:t>
          </a:r>
          <a:r>
            <a:rPr lang="en-US" sz="2000" b="1" dirty="0" smtClean="0"/>
            <a:t> </a:t>
          </a:r>
          <a:r>
            <a:rPr lang="en-US" sz="2000" b="1" dirty="0" err="1" smtClean="0"/>
            <a:t>ko’chiriladi</a:t>
          </a:r>
          <a:r>
            <a:rPr lang="en-US" sz="2000" b="1" dirty="0" smtClean="0"/>
            <a:t>. </a:t>
          </a:r>
          <a:endParaRPr lang="ru-RU" sz="2000" b="1" dirty="0"/>
        </a:p>
      </dgm:t>
    </dgm:pt>
    <dgm:pt modelId="{F64EEB6F-92D2-47ED-8015-8667C177C285}" type="parTrans" cxnId="{4B99F772-35D3-4E25-94B7-5BC690942E2B}">
      <dgm:prSet/>
      <dgm:spPr/>
      <dgm:t>
        <a:bodyPr/>
        <a:lstStyle/>
        <a:p>
          <a:endParaRPr lang="ru-RU"/>
        </a:p>
      </dgm:t>
    </dgm:pt>
    <dgm:pt modelId="{38614E97-1BCD-4EDB-A6B0-DCF801E30501}" type="sibTrans" cxnId="{4B99F772-35D3-4E25-94B7-5BC690942E2B}">
      <dgm:prSet/>
      <dgm:spPr/>
      <dgm:t>
        <a:bodyPr/>
        <a:lstStyle/>
        <a:p>
          <a:endParaRPr lang="ru-RU"/>
        </a:p>
      </dgm:t>
    </dgm:pt>
    <dgm:pt modelId="{FA365E3D-E485-4C2F-9767-6F58B476EF4C}">
      <dgm:prSet phldrT="[Текст]" custT="1"/>
      <dgm:spPr/>
      <dgm:t>
        <a:bodyPr/>
        <a:lstStyle/>
        <a:p>
          <a:r>
            <a:rPr lang="en-US" sz="2000" b="1" dirty="0" smtClean="0"/>
            <a:t>4-bosqich. </a:t>
          </a:r>
          <a:r>
            <a:rPr lang="en-US" sz="2000" b="1" dirty="0" err="1" smtClean="0"/>
            <a:t>Yelimlash</a:t>
          </a:r>
          <a:r>
            <a:rPr lang="en-US" sz="2000" b="1" dirty="0" smtClean="0"/>
            <a:t>. </a:t>
          </a:r>
          <a:endParaRPr lang="ru-RU" sz="2000" b="1" dirty="0"/>
        </a:p>
      </dgm:t>
    </dgm:pt>
    <dgm:pt modelId="{2F236031-7E20-42EA-8425-10B986C153F0}" type="parTrans" cxnId="{A62A0C0A-D831-4EB3-A309-A8BDE2678393}">
      <dgm:prSet/>
      <dgm:spPr/>
      <dgm:t>
        <a:bodyPr/>
        <a:lstStyle/>
        <a:p>
          <a:endParaRPr lang="ru-RU"/>
        </a:p>
      </dgm:t>
    </dgm:pt>
    <dgm:pt modelId="{40BE1EC0-C1DD-4324-A75E-5BE2F13EC020}" type="sibTrans" cxnId="{A62A0C0A-D831-4EB3-A309-A8BDE2678393}">
      <dgm:prSet/>
      <dgm:spPr/>
      <dgm:t>
        <a:bodyPr/>
        <a:lstStyle/>
        <a:p>
          <a:endParaRPr lang="ru-RU"/>
        </a:p>
      </dgm:t>
    </dgm:pt>
    <dgm:pt modelId="{C89238E4-76C9-4E51-B534-B3949A9C223E}">
      <dgm:prSet phldrT="[Текст]" custT="1"/>
      <dgm:spPr/>
      <dgm:t>
        <a:bodyPr/>
        <a:lstStyle/>
        <a:p>
          <a:r>
            <a:rPr lang="uz-Cyrl-UZ" sz="2000" b="1" dirty="0" smtClean="0"/>
            <a:t>Karton yoki fanеraga ko’chirilgan nushaga jilvir qog’oz bilan ishlov bеriladi. </a:t>
          </a:r>
          <a:endParaRPr lang="ru-RU" sz="2000" b="1" dirty="0"/>
        </a:p>
      </dgm:t>
    </dgm:pt>
    <dgm:pt modelId="{386E18D7-D74E-455E-99EC-BBAE9843F761}" type="parTrans" cxnId="{ABF5A65D-35F1-4ADF-880B-1DF184C3E210}">
      <dgm:prSet/>
      <dgm:spPr/>
      <dgm:t>
        <a:bodyPr/>
        <a:lstStyle/>
        <a:p>
          <a:endParaRPr lang="ru-RU"/>
        </a:p>
      </dgm:t>
    </dgm:pt>
    <dgm:pt modelId="{3A4B733A-45EB-481A-B4A7-FF9203E06CCF}" type="sibTrans" cxnId="{ABF5A65D-35F1-4ADF-880B-1DF184C3E210}">
      <dgm:prSet/>
      <dgm:spPr/>
      <dgm:t>
        <a:bodyPr/>
        <a:lstStyle/>
        <a:p>
          <a:endParaRPr lang="ru-RU"/>
        </a:p>
      </dgm:t>
    </dgm:pt>
    <dgm:pt modelId="{9D2CBC2A-918D-40A6-ADD1-A6588A5EF668}">
      <dgm:prSet phldrT="[Текст]" phldr="1" custT="1"/>
      <dgm:spPr/>
      <dgm:t>
        <a:bodyPr/>
        <a:lstStyle/>
        <a:p>
          <a:endParaRPr lang="ru-RU" sz="2000" b="1" dirty="0"/>
        </a:p>
      </dgm:t>
    </dgm:pt>
    <dgm:pt modelId="{517EE426-FF11-459D-B2EF-B09ED9B51E3F}" type="parTrans" cxnId="{EDD212E6-F790-4D5A-A801-FC3BDA0EDB0B}">
      <dgm:prSet/>
      <dgm:spPr/>
      <dgm:t>
        <a:bodyPr/>
        <a:lstStyle/>
        <a:p>
          <a:endParaRPr lang="ru-RU"/>
        </a:p>
      </dgm:t>
    </dgm:pt>
    <dgm:pt modelId="{6844D2B2-8110-427F-A6A4-810EFD574613}" type="sibTrans" cxnId="{EDD212E6-F790-4D5A-A801-FC3BDA0EDB0B}">
      <dgm:prSet/>
      <dgm:spPr/>
      <dgm:t>
        <a:bodyPr/>
        <a:lstStyle/>
        <a:p>
          <a:endParaRPr lang="ru-RU"/>
        </a:p>
      </dgm:t>
    </dgm:pt>
    <dgm:pt modelId="{6EBF54C1-BD18-4366-A33A-08F8662B6AC4}">
      <dgm:prSet custT="1"/>
      <dgm:spPr/>
      <dgm:t>
        <a:bodyPr/>
        <a:lstStyle/>
        <a:p>
          <a:r>
            <a:rPr lang="en-US" sz="2400" b="1" dirty="0" smtClean="0"/>
            <a:t>5-bosqich. </a:t>
          </a:r>
          <a:r>
            <a:rPr lang="en-US" sz="2400" b="1" dirty="0" err="1" smtClean="0"/>
            <a:t>Pardozlash</a:t>
          </a:r>
          <a:r>
            <a:rPr lang="en-US" sz="2400" b="1" dirty="0" smtClean="0"/>
            <a:t>.</a:t>
          </a:r>
          <a:endParaRPr lang="ru-RU" sz="2400" b="1" dirty="0"/>
        </a:p>
      </dgm:t>
    </dgm:pt>
    <dgm:pt modelId="{E6B02414-08DF-4F1E-A778-1C0C3196EE22}" type="parTrans" cxnId="{3D9EC944-EC92-4A4D-9533-0168848DF772}">
      <dgm:prSet/>
      <dgm:spPr/>
      <dgm:t>
        <a:bodyPr/>
        <a:lstStyle/>
        <a:p>
          <a:endParaRPr lang="ru-RU"/>
        </a:p>
      </dgm:t>
    </dgm:pt>
    <dgm:pt modelId="{EF26E04A-A5FA-43CC-816A-DB2E274C4BC4}" type="sibTrans" cxnId="{3D9EC944-EC92-4A4D-9533-0168848DF772}">
      <dgm:prSet/>
      <dgm:spPr/>
      <dgm:t>
        <a:bodyPr/>
        <a:lstStyle/>
        <a:p>
          <a:endParaRPr lang="ru-RU"/>
        </a:p>
      </dgm:t>
    </dgm:pt>
    <dgm:pt modelId="{D5AF1A2C-4C07-4829-BBDB-3FED59810083}" type="pres">
      <dgm:prSet presAssocID="{004933DD-0327-4ED1-AA85-D3512C699608}" presName="linear" presStyleCnt="0">
        <dgm:presLayoutVars>
          <dgm:dir/>
          <dgm:resizeHandles val="exact"/>
        </dgm:presLayoutVars>
      </dgm:prSet>
      <dgm:spPr/>
    </dgm:pt>
    <dgm:pt modelId="{4E59256D-3E28-404E-865E-CCFE35B0C195}" type="pres">
      <dgm:prSet presAssocID="{E589E16E-9FEB-4404-9D3E-05B685B4C63F}" presName="comp" presStyleCnt="0"/>
      <dgm:spPr/>
    </dgm:pt>
    <dgm:pt modelId="{6B75636F-1F26-4189-AABC-559998E4B02E}" type="pres">
      <dgm:prSet presAssocID="{E589E16E-9FEB-4404-9D3E-05B685B4C63F}" presName="box" presStyleLbl="node1" presStyleIdx="0" presStyleCnt="6" custAng="0" custScaleY="189221" custLinFactNeighborX="375" custLinFactNeighborY="9000"/>
      <dgm:spPr/>
      <dgm:t>
        <a:bodyPr/>
        <a:lstStyle/>
        <a:p>
          <a:endParaRPr lang="ru-RU"/>
        </a:p>
      </dgm:t>
    </dgm:pt>
    <dgm:pt modelId="{BD7C03AF-0661-4013-8D63-7490F705E675}" type="pres">
      <dgm:prSet presAssocID="{E589E16E-9FEB-4404-9D3E-05B685B4C63F}" presName="img" presStyleLbl="fgImgPlace1" presStyleIdx="0" presStyleCnt="6" custScaleX="40698"/>
      <dgm:spPr/>
    </dgm:pt>
    <dgm:pt modelId="{49B0658A-47E5-4E0A-B7B5-305F86420EDA}" type="pres">
      <dgm:prSet presAssocID="{E589E16E-9FEB-4404-9D3E-05B685B4C63F}" presName="text" presStyleLbl="node1" presStyleIdx="0" presStyleCnt="6">
        <dgm:presLayoutVars>
          <dgm:bulletEnabled val="1"/>
        </dgm:presLayoutVars>
      </dgm:prSet>
      <dgm:spPr/>
      <dgm:t>
        <a:bodyPr/>
        <a:lstStyle/>
        <a:p>
          <a:endParaRPr lang="ru-RU"/>
        </a:p>
      </dgm:t>
    </dgm:pt>
    <dgm:pt modelId="{0696D5BF-B748-4174-86FE-65AA55CEC7FC}" type="pres">
      <dgm:prSet presAssocID="{E6EB0085-1999-4E14-8D2F-6B9248AD2CE3}" presName="spacer" presStyleCnt="0"/>
      <dgm:spPr/>
    </dgm:pt>
    <dgm:pt modelId="{FC47677E-5CCC-4871-B8F7-7B42D61F538A}" type="pres">
      <dgm:prSet presAssocID="{A97C7E4F-FDCA-45DC-B189-E0545E6AD982}" presName="comp" presStyleCnt="0"/>
      <dgm:spPr/>
    </dgm:pt>
    <dgm:pt modelId="{434F130C-2298-46FF-9AA1-7F6AEB6E1C4F}" type="pres">
      <dgm:prSet presAssocID="{A97C7E4F-FDCA-45DC-B189-E0545E6AD982}" presName="box" presStyleLbl="node1" presStyleIdx="1" presStyleCnt="6" custScaleY="151180" custLinFactNeighborX="-128" custLinFactNeighborY="7183"/>
      <dgm:spPr/>
      <dgm:t>
        <a:bodyPr/>
        <a:lstStyle/>
        <a:p>
          <a:endParaRPr lang="ru-RU"/>
        </a:p>
      </dgm:t>
    </dgm:pt>
    <dgm:pt modelId="{E17D89F8-1075-4D30-9B7C-B9BEE8FBEEB8}" type="pres">
      <dgm:prSet presAssocID="{A97C7E4F-FDCA-45DC-B189-E0545E6AD982}" presName="img" presStyleLbl="fgImgPlace1" presStyleIdx="1" presStyleCnt="6" custScaleX="41980"/>
      <dgm:spPr/>
    </dgm:pt>
    <dgm:pt modelId="{C7D6049F-8B9E-4A42-961C-6E86FD55F8E2}" type="pres">
      <dgm:prSet presAssocID="{A97C7E4F-FDCA-45DC-B189-E0545E6AD982}" presName="text" presStyleLbl="node1" presStyleIdx="1" presStyleCnt="6">
        <dgm:presLayoutVars>
          <dgm:bulletEnabled val="1"/>
        </dgm:presLayoutVars>
      </dgm:prSet>
      <dgm:spPr/>
      <dgm:t>
        <a:bodyPr/>
        <a:lstStyle/>
        <a:p>
          <a:endParaRPr lang="ru-RU"/>
        </a:p>
      </dgm:t>
    </dgm:pt>
    <dgm:pt modelId="{13227916-AEE5-4B63-B148-2BB315893306}" type="pres">
      <dgm:prSet presAssocID="{E7BFF0CB-3357-4133-AFE3-EB7911E70A55}" presName="spacer" presStyleCnt="0"/>
      <dgm:spPr/>
    </dgm:pt>
    <dgm:pt modelId="{C1A410D1-A07B-4C00-A148-863C47987F3C}" type="pres">
      <dgm:prSet presAssocID="{C19B2CAE-7BF8-4BBE-9D35-6289C6011B25}" presName="comp" presStyleCnt="0"/>
      <dgm:spPr/>
    </dgm:pt>
    <dgm:pt modelId="{49A2A4A4-9C6F-4171-8DD6-FCC05803F552}" type="pres">
      <dgm:prSet presAssocID="{C19B2CAE-7BF8-4BBE-9D35-6289C6011B25}" presName="box" presStyleLbl="node1" presStyleIdx="2" presStyleCnt="6" custScaleY="131173"/>
      <dgm:spPr/>
      <dgm:t>
        <a:bodyPr/>
        <a:lstStyle/>
        <a:p>
          <a:endParaRPr lang="ru-RU"/>
        </a:p>
      </dgm:t>
    </dgm:pt>
    <dgm:pt modelId="{D593F0E5-FEE2-4FE0-B2DC-6E28BA848305}" type="pres">
      <dgm:prSet presAssocID="{C19B2CAE-7BF8-4BBE-9D35-6289C6011B25}" presName="img" presStyleLbl="fgImgPlace1" presStyleIdx="2" presStyleCnt="6" custScaleX="45339" custScaleY="111573" custLinFactNeighborX="641"/>
      <dgm:spPr/>
    </dgm:pt>
    <dgm:pt modelId="{FB49125D-9FE1-4573-930F-D645953C5328}" type="pres">
      <dgm:prSet presAssocID="{C19B2CAE-7BF8-4BBE-9D35-6289C6011B25}" presName="text" presStyleLbl="node1" presStyleIdx="2" presStyleCnt="6">
        <dgm:presLayoutVars>
          <dgm:bulletEnabled val="1"/>
        </dgm:presLayoutVars>
      </dgm:prSet>
      <dgm:spPr/>
      <dgm:t>
        <a:bodyPr/>
        <a:lstStyle/>
        <a:p>
          <a:endParaRPr lang="ru-RU"/>
        </a:p>
      </dgm:t>
    </dgm:pt>
    <dgm:pt modelId="{7568DBBB-767F-4507-9FC1-172D0118EBEA}" type="pres">
      <dgm:prSet presAssocID="{2BE8F852-8EE5-4CD6-9C10-79E2D61D0F50}" presName="spacer" presStyleCnt="0"/>
      <dgm:spPr/>
    </dgm:pt>
    <dgm:pt modelId="{D44BFE8C-C29D-408F-9FAE-7799AD8536FE}" type="pres">
      <dgm:prSet presAssocID="{DFB9AF8F-3DE3-4AEA-B221-AE2ED8E11089}" presName="comp" presStyleCnt="0"/>
      <dgm:spPr/>
    </dgm:pt>
    <dgm:pt modelId="{8AC4A6E3-1E4B-47C5-8F0D-CCC777F6CD39}" type="pres">
      <dgm:prSet presAssocID="{DFB9AF8F-3DE3-4AEA-B221-AE2ED8E11089}" presName="box" presStyleLbl="node1" presStyleIdx="3" presStyleCnt="6" custScaleY="142397"/>
      <dgm:spPr/>
    </dgm:pt>
    <dgm:pt modelId="{197B073B-1127-49BE-AF91-D5E38FE85A38}" type="pres">
      <dgm:prSet presAssocID="{DFB9AF8F-3DE3-4AEA-B221-AE2ED8E11089}" presName="img" presStyleLbl="fgImgPlace1" presStyleIdx="3" presStyleCnt="6" custScaleX="47903" custScaleY="115368"/>
      <dgm:spPr/>
    </dgm:pt>
    <dgm:pt modelId="{91AA0213-5D89-4490-A51E-DA911DE500FE}" type="pres">
      <dgm:prSet presAssocID="{DFB9AF8F-3DE3-4AEA-B221-AE2ED8E11089}" presName="text" presStyleLbl="node1" presStyleIdx="3" presStyleCnt="6">
        <dgm:presLayoutVars>
          <dgm:bulletEnabled val="1"/>
        </dgm:presLayoutVars>
      </dgm:prSet>
      <dgm:spPr/>
    </dgm:pt>
    <dgm:pt modelId="{56D39018-4E4E-4D49-932E-4A9AF8688B6E}" type="pres">
      <dgm:prSet presAssocID="{38614E97-1BCD-4EDB-A6B0-DCF801E30501}" presName="spacer" presStyleCnt="0"/>
      <dgm:spPr/>
    </dgm:pt>
    <dgm:pt modelId="{32E58F0D-98D6-4E3A-BA28-BF278E68725C}" type="pres">
      <dgm:prSet presAssocID="{FA365E3D-E485-4C2F-9767-6F58B476EF4C}" presName="comp" presStyleCnt="0"/>
      <dgm:spPr/>
    </dgm:pt>
    <dgm:pt modelId="{7D963A9A-FD47-42FE-9AE7-94187B5C6A3F}" type="pres">
      <dgm:prSet presAssocID="{FA365E3D-E485-4C2F-9767-6F58B476EF4C}" presName="box" presStyleLbl="node1" presStyleIdx="4" presStyleCnt="6" custLinFactNeighborX="-513"/>
      <dgm:spPr/>
      <dgm:t>
        <a:bodyPr/>
        <a:lstStyle/>
        <a:p>
          <a:endParaRPr lang="ru-RU"/>
        </a:p>
      </dgm:t>
    </dgm:pt>
    <dgm:pt modelId="{7B5E6A42-0F3E-4628-AA64-34CB7FF8718F}" type="pres">
      <dgm:prSet presAssocID="{FA365E3D-E485-4C2F-9767-6F58B476EF4C}" presName="img" presStyleLbl="fgImgPlace1" presStyleIdx="4" presStyleCnt="6" custScaleX="45200"/>
      <dgm:spPr/>
    </dgm:pt>
    <dgm:pt modelId="{E361569E-2A43-47B1-8B71-B2A4762E8CD0}" type="pres">
      <dgm:prSet presAssocID="{FA365E3D-E485-4C2F-9767-6F58B476EF4C}" presName="text" presStyleLbl="node1" presStyleIdx="4" presStyleCnt="6">
        <dgm:presLayoutVars>
          <dgm:bulletEnabled val="1"/>
        </dgm:presLayoutVars>
      </dgm:prSet>
      <dgm:spPr/>
      <dgm:t>
        <a:bodyPr/>
        <a:lstStyle/>
        <a:p>
          <a:endParaRPr lang="ru-RU"/>
        </a:p>
      </dgm:t>
    </dgm:pt>
    <dgm:pt modelId="{22572BC4-DA0E-4A38-B26F-771A1DD6C4B5}" type="pres">
      <dgm:prSet presAssocID="{40BE1EC0-C1DD-4324-A75E-5BE2F13EC020}" presName="spacer" presStyleCnt="0"/>
      <dgm:spPr/>
    </dgm:pt>
    <dgm:pt modelId="{C8468DED-3EAD-47BE-9AA0-82915B715BDB}" type="pres">
      <dgm:prSet presAssocID="{6EBF54C1-BD18-4366-A33A-08F8662B6AC4}" presName="comp" presStyleCnt="0"/>
      <dgm:spPr/>
    </dgm:pt>
    <dgm:pt modelId="{7B4AF5A1-7018-4715-9332-D0E4B3965949}" type="pres">
      <dgm:prSet presAssocID="{6EBF54C1-BD18-4366-A33A-08F8662B6AC4}" presName="box" presStyleLbl="node1" presStyleIdx="5" presStyleCnt="6"/>
      <dgm:spPr/>
      <dgm:t>
        <a:bodyPr/>
        <a:lstStyle/>
        <a:p>
          <a:endParaRPr lang="ru-RU"/>
        </a:p>
      </dgm:t>
    </dgm:pt>
    <dgm:pt modelId="{FE7E7E81-D52D-40E5-90C3-EF1BBB22B531}" type="pres">
      <dgm:prSet presAssocID="{6EBF54C1-BD18-4366-A33A-08F8662B6AC4}" presName="img" presStyleLbl="fgImgPlace1" presStyleIdx="5" presStyleCnt="6" custScaleX="44164"/>
      <dgm:spPr/>
    </dgm:pt>
    <dgm:pt modelId="{74D9D397-CD1B-4823-B402-8B4F41B381DA}" type="pres">
      <dgm:prSet presAssocID="{6EBF54C1-BD18-4366-A33A-08F8662B6AC4}" presName="text" presStyleLbl="node1" presStyleIdx="5" presStyleCnt="6">
        <dgm:presLayoutVars>
          <dgm:bulletEnabled val="1"/>
        </dgm:presLayoutVars>
      </dgm:prSet>
      <dgm:spPr/>
      <dgm:t>
        <a:bodyPr/>
        <a:lstStyle/>
        <a:p>
          <a:endParaRPr lang="ru-RU"/>
        </a:p>
      </dgm:t>
    </dgm:pt>
  </dgm:ptLst>
  <dgm:cxnLst>
    <dgm:cxn modelId="{3E672C40-B7B6-4F1C-8BBF-49860296EE93}" type="presOf" srcId="{6EBF54C1-BD18-4366-A33A-08F8662B6AC4}" destId="{74D9D397-CD1B-4823-B402-8B4F41B381DA}" srcOrd="1" destOrd="0" presId="urn:microsoft.com/office/officeart/2005/8/layout/vList4"/>
    <dgm:cxn modelId="{8A0383B7-6100-4B3C-BBE6-8DFB26AAD131}" type="presOf" srcId="{004933DD-0327-4ED1-AA85-D3512C699608}" destId="{D5AF1A2C-4C07-4829-BBDB-3FED59810083}" srcOrd="0" destOrd="0" presId="urn:microsoft.com/office/officeart/2005/8/layout/vList4"/>
    <dgm:cxn modelId="{753C4957-9F51-4432-816E-BB483F16FE5A}" type="presOf" srcId="{DFB9AF8F-3DE3-4AEA-B221-AE2ED8E11089}" destId="{91AA0213-5D89-4490-A51E-DA911DE500FE}" srcOrd="1" destOrd="0" presId="urn:microsoft.com/office/officeart/2005/8/layout/vList4"/>
    <dgm:cxn modelId="{534D232B-44A0-4771-A3EE-8542F74B58F4}" type="presOf" srcId="{A97C7E4F-FDCA-45DC-B189-E0545E6AD982}" destId="{C7D6049F-8B9E-4A42-961C-6E86FD55F8E2}" srcOrd="1" destOrd="0" presId="urn:microsoft.com/office/officeart/2005/8/layout/vList4"/>
    <dgm:cxn modelId="{CA938F42-A8B4-4B6E-8E83-A047FD8351D2}" type="presOf" srcId="{FA365E3D-E485-4C2F-9767-6F58B476EF4C}" destId="{E361569E-2A43-47B1-8B71-B2A4762E8CD0}" srcOrd="1" destOrd="0" presId="urn:microsoft.com/office/officeart/2005/8/layout/vList4"/>
    <dgm:cxn modelId="{2A5189CD-EF21-4F86-89F2-9469394A3FB5}" srcId="{004933DD-0327-4ED1-AA85-D3512C699608}" destId="{E589E16E-9FEB-4404-9D3E-05B685B4C63F}" srcOrd="0" destOrd="0" parTransId="{48536805-5D4F-4989-ADAC-CB03231CCFE7}" sibTransId="{E6EB0085-1999-4E14-8D2F-6B9248AD2CE3}"/>
    <dgm:cxn modelId="{D376E16A-1EAB-4F0F-9A66-C4DD59981124}" type="presOf" srcId="{DFB9AF8F-3DE3-4AEA-B221-AE2ED8E11089}" destId="{8AC4A6E3-1E4B-47C5-8F0D-CCC777F6CD39}" srcOrd="0" destOrd="0" presId="urn:microsoft.com/office/officeart/2005/8/layout/vList4"/>
    <dgm:cxn modelId="{6A0F41E8-E7C1-4BED-A373-A8D328E39E9E}" type="presOf" srcId="{6EBF54C1-BD18-4366-A33A-08F8662B6AC4}" destId="{7B4AF5A1-7018-4715-9332-D0E4B3965949}" srcOrd="0" destOrd="0" presId="urn:microsoft.com/office/officeart/2005/8/layout/vList4"/>
    <dgm:cxn modelId="{7F6AB283-2515-436E-AB19-B6D752C88C09}" srcId="{004933DD-0327-4ED1-AA85-D3512C699608}" destId="{A97C7E4F-FDCA-45DC-B189-E0545E6AD982}" srcOrd="1" destOrd="0" parTransId="{1C1C755F-4315-48CF-BEBB-5C200722558D}" sibTransId="{E7BFF0CB-3357-4133-AFE3-EB7911E70A55}"/>
    <dgm:cxn modelId="{ABF5A65D-35F1-4ADF-880B-1DF184C3E210}" srcId="{FA365E3D-E485-4C2F-9767-6F58B476EF4C}" destId="{C89238E4-76C9-4E51-B534-B3949A9C223E}" srcOrd="0" destOrd="0" parTransId="{386E18D7-D74E-455E-99EC-BBAE9843F761}" sibTransId="{3A4B733A-45EB-481A-B4A7-FF9203E06CCF}"/>
    <dgm:cxn modelId="{3E37AD20-8864-4B87-B9CD-3687683D93D2}" type="presOf" srcId="{9D2CBC2A-918D-40A6-ADD1-A6588A5EF668}" destId="{E361569E-2A43-47B1-8B71-B2A4762E8CD0}" srcOrd="1" destOrd="2" presId="urn:microsoft.com/office/officeart/2005/8/layout/vList4"/>
    <dgm:cxn modelId="{3D9EC944-EC92-4A4D-9533-0168848DF772}" srcId="{004933DD-0327-4ED1-AA85-D3512C699608}" destId="{6EBF54C1-BD18-4366-A33A-08F8662B6AC4}" srcOrd="5" destOrd="0" parTransId="{E6B02414-08DF-4F1E-A778-1C0C3196EE22}" sibTransId="{EF26E04A-A5FA-43CC-816A-DB2E274C4BC4}"/>
    <dgm:cxn modelId="{9DFC985C-F95B-49F5-A38F-08D1EF547F2D}" type="presOf" srcId="{E589E16E-9FEB-4404-9D3E-05B685B4C63F}" destId="{49B0658A-47E5-4E0A-B7B5-305F86420EDA}" srcOrd="1" destOrd="0" presId="urn:microsoft.com/office/officeart/2005/8/layout/vList4"/>
    <dgm:cxn modelId="{A62A0C0A-D831-4EB3-A309-A8BDE2678393}" srcId="{004933DD-0327-4ED1-AA85-D3512C699608}" destId="{FA365E3D-E485-4C2F-9767-6F58B476EF4C}" srcOrd="4" destOrd="0" parTransId="{2F236031-7E20-42EA-8425-10B986C153F0}" sibTransId="{40BE1EC0-C1DD-4324-A75E-5BE2F13EC020}"/>
    <dgm:cxn modelId="{7AB754E0-60B3-4DF9-B390-5D8A76B28000}" type="presOf" srcId="{9D2CBC2A-918D-40A6-ADD1-A6588A5EF668}" destId="{7D963A9A-FD47-42FE-9AE7-94187B5C6A3F}" srcOrd="0" destOrd="2" presId="urn:microsoft.com/office/officeart/2005/8/layout/vList4"/>
    <dgm:cxn modelId="{4B99F772-35D3-4E25-94B7-5BC690942E2B}" srcId="{004933DD-0327-4ED1-AA85-D3512C699608}" destId="{DFB9AF8F-3DE3-4AEA-B221-AE2ED8E11089}" srcOrd="3" destOrd="0" parTransId="{F64EEB6F-92D2-47ED-8015-8667C177C285}" sibTransId="{38614E97-1BCD-4EDB-A6B0-DCF801E30501}"/>
    <dgm:cxn modelId="{4F5BBAFC-1FA9-4325-BD7E-BE559DAD4DB7}" type="presOf" srcId="{E589E16E-9FEB-4404-9D3E-05B685B4C63F}" destId="{6B75636F-1F26-4189-AABC-559998E4B02E}" srcOrd="0" destOrd="0" presId="urn:microsoft.com/office/officeart/2005/8/layout/vList4"/>
    <dgm:cxn modelId="{38602108-6894-4B4D-874A-4BD8B8D056E8}" srcId="{004933DD-0327-4ED1-AA85-D3512C699608}" destId="{C19B2CAE-7BF8-4BBE-9D35-6289C6011B25}" srcOrd="2" destOrd="0" parTransId="{8148F319-01F5-40B6-98A6-FCB01CC5D161}" sibTransId="{2BE8F852-8EE5-4CD6-9C10-79E2D61D0F50}"/>
    <dgm:cxn modelId="{EF09C936-C9E7-46E6-86F3-EF2351DA49DD}" type="presOf" srcId="{A97C7E4F-FDCA-45DC-B189-E0545E6AD982}" destId="{434F130C-2298-46FF-9AA1-7F6AEB6E1C4F}" srcOrd="0" destOrd="0" presId="urn:microsoft.com/office/officeart/2005/8/layout/vList4"/>
    <dgm:cxn modelId="{2CE0AEAE-E048-46E7-99DD-3F679E798B71}" type="presOf" srcId="{C89238E4-76C9-4E51-B534-B3949A9C223E}" destId="{E361569E-2A43-47B1-8B71-B2A4762E8CD0}" srcOrd="1" destOrd="1" presId="urn:microsoft.com/office/officeart/2005/8/layout/vList4"/>
    <dgm:cxn modelId="{EDD212E6-F790-4D5A-A801-FC3BDA0EDB0B}" srcId="{FA365E3D-E485-4C2F-9767-6F58B476EF4C}" destId="{9D2CBC2A-918D-40A6-ADD1-A6588A5EF668}" srcOrd="1" destOrd="0" parTransId="{517EE426-FF11-459D-B2EF-B09ED9B51E3F}" sibTransId="{6844D2B2-8110-427F-A6A4-810EFD574613}"/>
    <dgm:cxn modelId="{8A71F152-FCEE-4A4B-A269-AB57F1B37C5B}" type="presOf" srcId="{C89238E4-76C9-4E51-B534-B3949A9C223E}" destId="{7D963A9A-FD47-42FE-9AE7-94187B5C6A3F}" srcOrd="0" destOrd="1" presId="urn:microsoft.com/office/officeart/2005/8/layout/vList4"/>
    <dgm:cxn modelId="{2CFF082A-208E-4130-84E1-9F049774DB07}" type="presOf" srcId="{C19B2CAE-7BF8-4BBE-9D35-6289C6011B25}" destId="{49A2A4A4-9C6F-4171-8DD6-FCC05803F552}" srcOrd="0" destOrd="0" presId="urn:microsoft.com/office/officeart/2005/8/layout/vList4"/>
    <dgm:cxn modelId="{E0B2D0B0-6B96-498D-9443-DBE4C3AE5263}" type="presOf" srcId="{FA365E3D-E485-4C2F-9767-6F58B476EF4C}" destId="{7D963A9A-FD47-42FE-9AE7-94187B5C6A3F}" srcOrd="0" destOrd="0" presId="urn:microsoft.com/office/officeart/2005/8/layout/vList4"/>
    <dgm:cxn modelId="{D40C524D-1CD3-4086-981B-8413F05D2B48}" type="presOf" srcId="{C19B2CAE-7BF8-4BBE-9D35-6289C6011B25}" destId="{FB49125D-9FE1-4573-930F-D645953C5328}" srcOrd="1" destOrd="0" presId="urn:microsoft.com/office/officeart/2005/8/layout/vList4"/>
    <dgm:cxn modelId="{EE09B9E6-FD16-433D-8956-CD32FB4A707F}" type="presParOf" srcId="{D5AF1A2C-4C07-4829-BBDB-3FED59810083}" destId="{4E59256D-3E28-404E-865E-CCFE35B0C195}" srcOrd="0" destOrd="0" presId="urn:microsoft.com/office/officeart/2005/8/layout/vList4"/>
    <dgm:cxn modelId="{83966E2D-C9DB-44C2-AAC3-B3399816161A}" type="presParOf" srcId="{4E59256D-3E28-404E-865E-CCFE35B0C195}" destId="{6B75636F-1F26-4189-AABC-559998E4B02E}" srcOrd="0" destOrd="0" presId="urn:microsoft.com/office/officeart/2005/8/layout/vList4"/>
    <dgm:cxn modelId="{231AA6A2-6308-424D-A033-197204647D28}" type="presParOf" srcId="{4E59256D-3E28-404E-865E-CCFE35B0C195}" destId="{BD7C03AF-0661-4013-8D63-7490F705E675}" srcOrd="1" destOrd="0" presId="urn:microsoft.com/office/officeart/2005/8/layout/vList4"/>
    <dgm:cxn modelId="{BC4A7C7E-194B-4559-A71A-2109DDCDE4B4}" type="presParOf" srcId="{4E59256D-3E28-404E-865E-CCFE35B0C195}" destId="{49B0658A-47E5-4E0A-B7B5-305F86420EDA}" srcOrd="2" destOrd="0" presId="urn:microsoft.com/office/officeart/2005/8/layout/vList4"/>
    <dgm:cxn modelId="{D33650D1-5A9E-4701-9179-EC8CFB7227D2}" type="presParOf" srcId="{D5AF1A2C-4C07-4829-BBDB-3FED59810083}" destId="{0696D5BF-B748-4174-86FE-65AA55CEC7FC}" srcOrd="1" destOrd="0" presId="urn:microsoft.com/office/officeart/2005/8/layout/vList4"/>
    <dgm:cxn modelId="{C4A2E67D-009C-4487-A127-67A7CC317A61}" type="presParOf" srcId="{D5AF1A2C-4C07-4829-BBDB-3FED59810083}" destId="{FC47677E-5CCC-4871-B8F7-7B42D61F538A}" srcOrd="2" destOrd="0" presId="urn:microsoft.com/office/officeart/2005/8/layout/vList4"/>
    <dgm:cxn modelId="{77BEE25A-B352-4127-AEBB-0ABDE2886446}" type="presParOf" srcId="{FC47677E-5CCC-4871-B8F7-7B42D61F538A}" destId="{434F130C-2298-46FF-9AA1-7F6AEB6E1C4F}" srcOrd="0" destOrd="0" presId="urn:microsoft.com/office/officeart/2005/8/layout/vList4"/>
    <dgm:cxn modelId="{B983E3E8-025E-4435-960C-C647EB649733}" type="presParOf" srcId="{FC47677E-5CCC-4871-B8F7-7B42D61F538A}" destId="{E17D89F8-1075-4D30-9B7C-B9BEE8FBEEB8}" srcOrd="1" destOrd="0" presId="urn:microsoft.com/office/officeart/2005/8/layout/vList4"/>
    <dgm:cxn modelId="{502873EE-7FF5-4CD7-B677-F09F47E8C0C9}" type="presParOf" srcId="{FC47677E-5CCC-4871-B8F7-7B42D61F538A}" destId="{C7D6049F-8B9E-4A42-961C-6E86FD55F8E2}" srcOrd="2" destOrd="0" presId="urn:microsoft.com/office/officeart/2005/8/layout/vList4"/>
    <dgm:cxn modelId="{192400DD-B4D0-402D-ABAF-D99A75B1113C}" type="presParOf" srcId="{D5AF1A2C-4C07-4829-BBDB-3FED59810083}" destId="{13227916-AEE5-4B63-B148-2BB315893306}" srcOrd="3" destOrd="0" presId="urn:microsoft.com/office/officeart/2005/8/layout/vList4"/>
    <dgm:cxn modelId="{F2682411-F776-4388-AD40-DFE1F99475BD}" type="presParOf" srcId="{D5AF1A2C-4C07-4829-BBDB-3FED59810083}" destId="{C1A410D1-A07B-4C00-A148-863C47987F3C}" srcOrd="4" destOrd="0" presId="urn:microsoft.com/office/officeart/2005/8/layout/vList4"/>
    <dgm:cxn modelId="{86783AE2-3480-4351-9234-35CFFCBDA0CC}" type="presParOf" srcId="{C1A410D1-A07B-4C00-A148-863C47987F3C}" destId="{49A2A4A4-9C6F-4171-8DD6-FCC05803F552}" srcOrd="0" destOrd="0" presId="urn:microsoft.com/office/officeart/2005/8/layout/vList4"/>
    <dgm:cxn modelId="{27C39870-F9EA-4DAD-89BB-B969E131BB49}" type="presParOf" srcId="{C1A410D1-A07B-4C00-A148-863C47987F3C}" destId="{D593F0E5-FEE2-4FE0-B2DC-6E28BA848305}" srcOrd="1" destOrd="0" presId="urn:microsoft.com/office/officeart/2005/8/layout/vList4"/>
    <dgm:cxn modelId="{722795AE-173D-41DB-AC66-B79520BB6772}" type="presParOf" srcId="{C1A410D1-A07B-4C00-A148-863C47987F3C}" destId="{FB49125D-9FE1-4573-930F-D645953C5328}" srcOrd="2" destOrd="0" presId="urn:microsoft.com/office/officeart/2005/8/layout/vList4"/>
    <dgm:cxn modelId="{04456B13-3844-4C27-AB31-30ADF19FB87C}" type="presParOf" srcId="{D5AF1A2C-4C07-4829-BBDB-3FED59810083}" destId="{7568DBBB-767F-4507-9FC1-172D0118EBEA}" srcOrd="5" destOrd="0" presId="urn:microsoft.com/office/officeart/2005/8/layout/vList4"/>
    <dgm:cxn modelId="{6BE022B9-0F3E-4EB7-AFB8-48BB9EFD0150}" type="presParOf" srcId="{D5AF1A2C-4C07-4829-BBDB-3FED59810083}" destId="{D44BFE8C-C29D-408F-9FAE-7799AD8536FE}" srcOrd="6" destOrd="0" presId="urn:microsoft.com/office/officeart/2005/8/layout/vList4"/>
    <dgm:cxn modelId="{CF6D6FEB-2C7F-489A-B45D-C9AC225D2D89}" type="presParOf" srcId="{D44BFE8C-C29D-408F-9FAE-7799AD8536FE}" destId="{8AC4A6E3-1E4B-47C5-8F0D-CCC777F6CD39}" srcOrd="0" destOrd="0" presId="urn:microsoft.com/office/officeart/2005/8/layout/vList4"/>
    <dgm:cxn modelId="{514A7E4E-6CC4-4529-B178-B2842D0CABF1}" type="presParOf" srcId="{D44BFE8C-C29D-408F-9FAE-7799AD8536FE}" destId="{197B073B-1127-49BE-AF91-D5E38FE85A38}" srcOrd="1" destOrd="0" presId="urn:microsoft.com/office/officeart/2005/8/layout/vList4"/>
    <dgm:cxn modelId="{80BEC98A-6D70-4C97-B426-44A210F4140B}" type="presParOf" srcId="{D44BFE8C-C29D-408F-9FAE-7799AD8536FE}" destId="{91AA0213-5D89-4490-A51E-DA911DE500FE}" srcOrd="2" destOrd="0" presId="urn:microsoft.com/office/officeart/2005/8/layout/vList4"/>
    <dgm:cxn modelId="{55BBAA33-351B-4511-B019-3753079F0727}" type="presParOf" srcId="{D5AF1A2C-4C07-4829-BBDB-3FED59810083}" destId="{56D39018-4E4E-4D49-932E-4A9AF8688B6E}" srcOrd="7" destOrd="0" presId="urn:microsoft.com/office/officeart/2005/8/layout/vList4"/>
    <dgm:cxn modelId="{6AF0FC7A-18BB-4895-A38B-ECFDE6BE72ED}" type="presParOf" srcId="{D5AF1A2C-4C07-4829-BBDB-3FED59810083}" destId="{32E58F0D-98D6-4E3A-BA28-BF278E68725C}" srcOrd="8" destOrd="0" presId="urn:microsoft.com/office/officeart/2005/8/layout/vList4"/>
    <dgm:cxn modelId="{3F41F14C-8841-4DC3-B7E6-43BF64544FBA}" type="presParOf" srcId="{32E58F0D-98D6-4E3A-BA28-BF278E68725C}" destId="{7D963A9A-FD47-42FE-9AE7-94187B5C6A3F}" srcOrd="0" destOrd="0" presId="urn:microsoft.com/office/officeart/2005/8/layout/vList4"/>
    <dgm:cxn modelId="{3607997B-1AA3-4CAC-A0DD-1FF44D90C897}" type="presParOf" srcId="{32E58F0D-98D6-4E3A-BA28-BF278E68725C}" destId="{7B5E6A42-0F3E-4628-AA64-34CB7FF8718F}" srcOrd="1" destOrd="0" presId="urn:microsoft.com/office/officeart/2005/8/layout/vList4"/>
    <dgm:cxn modelId="{54B4A493-DE02-4EA5-9F9B-F4FDF72A5CA6}" type="presParOf" srcId="{32E58F0D-98D6-4E3A-BA28-BF278E68725C}" destId="{E361569E-2A43-47B1-8B71-B2A4762E8CD0}" srcOrd="2" destOrd="0" presId="urn:microsoft.com/office/officeart/2005/8/layout/vList4"/>
    <dgm:cxn modelId="{940B52E3-3704-40A9-A12F-A9A987F605C6}" type="presParOf" srcId="{D5AF1A2C-4C07-4829-BBDB-3FED59810083}" destId="{22572BC4-DA0E-4A38-B26F-771A1DD6C4B5}" srcOrd="9" destOrd="0" presId="urn:microsoft.com/office/officeart/2005/8/layout/vList4"/>
    <dgm:cxn modelId="{D7151804-2CE6-44E9-9F13-FA8E915070E5}" type="presParOf" srcId="{D5AF1A2C-4C07-4829-BBDB-3FED59810083}" destId="{C8468DED-3EAD-47BE-9AA0-82915B715BDB}" srcOrd="10" destOrd="0" presId="urn:microsoft.com/office/officeart/2005/8/layout/vList4"/>
    <dgm:cxn modelId="{847AB689-A287-45E6-A9C3-23F12977093F}" type="presParOf" srcId="{C8468DED-3EAD-47BE-9AA0-82915B715BDB}" destId="{7B4AF5A1-7018-4715-9332-D0E4B3965949}" srcOrd="0" destOrd="0" presId="urn:microsoft.com/office/officeart/2005/8/layout/vList4"/>
    <dgm:cxn modelId="{8BBE7DDB-BDAF-4C89-8C89-9216C855E689}" type="presParOf" srcId="{C8468DED-3EAD-47BE-9AA0-82915B715BDB}" destId="{FE7E7E81-D52D-40E5-90C3-EF1BBB22B531}" srcOrd="1" destOrd="0" presId="urn:microsoft.com/office/officeart/2005/8/layout/vList4"/>
    <dgm:cxn modelId="{45890E30-26DF-467B-BE14-04D837D9EC4D}" type="presParOf" srcId="{C8468DED-3EAD-47BE-9AA0-82915B715BDB}" destId="{74D9D397-CD1B-4823-B402-8B4F41B381DA}"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6D5953-BCDC-41BA-BE9E-52ADDB96D263}">
      <dsp:nvSpPr>
        <dsp:cNvPr id="0" name=""/>
        <dsp:cNvSpPr/>
      </dsp:nvSpPr>
      <dsp:spPr>
        <a:xfrm>
          <a:off x="0" y="531541"/>
          <a:ext cx="2805092" cy="1577889"/>
        </a:xfrm>
        <a:prstGeom prst="roundRect">
          <a:avLst>
            <a:gd name="adj" fmla="val 1000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kern="1200" smtClean="0">
              <a:latin typeface="Times New Roman" panose="02020603050405020304" pitchFamily="18" charset="0"/>
              <a:ea typeface="Malgun Gothic" panose="020B0503020000020004" pitchFamily="34" charset="-127"/>
              <a:cs typeface="Times New Roman" panose="02020603050405020304" pitchFamily="18" charset="0"/>
            </a:rPr>
            <a:t>yasalayotgan qog’irchoq </a:t>
          </a:r>
          <a:r>
            <a:rPr lang="uz-Cyrl-UZ" sz="2000" kern="1200" dirty="0" smtClean="0">
              <a:latin typeface="Times New Roman" panose="02020603050405020304" pitchFamily="18" charset="0"/>
              <a:ea typeface="Malgun Gothic" panose="020B0503020000020004" pitchFamily="34" charset="-127"/>
              <a:cs typeface="Times New Roman" panose="02020603050405020304" pitchFamily="18" charset="0"/>
            </a:rPr>
            <a:t>turi va uning o’ziga xosligi</a:t>
          </a:r>
          <a:r>
            <a:rPr lang="en-US" sz="2000" kern="1200" dirty="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latin typeface="Times New Roman" panose="02020603050405020304" pitchFamily="18" charset="0"/>
              <a:ea typeface="Malgun Gothic" panose="020B0503020000020004" pitchFamily="34" charset="-127"/>
              <a:cs typeface="Times New Roman" panose="02020603050405020304" pitchFamily="18" charset="0"/>
            </a:rPr>
            <a:t>haqida</a:t>
          </a:r>
          <a:r>
            <a:rPr lang="en-US" sz="2000" kern="1200" dirty="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latin typeface="Times New Roman" panose="02020603050405020304" pitchFamily="18" charset="0"/>
              <a:ea typeface="Malgun Gothic" panose="020B0503020000020004" pitchFamily="34" charset="-127"/>
              <a:cs typeface="Times New Roman" panose="02020603050405020304" pitchFamily="18" charset="0"/>
            </a:rPr>
            <a:t>dastlab</a:t>
          </a:r>
          <a:r>
            <a:rPr lang="en-US" sz="2000" kern="1200" dirty="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latin typeface="Times New Roman" panose="02020603050405020304" pitchFamily="18" charset="0"/>
              <a:ea typeface="Malgun Gothic" panose="020B0503020000020004" pitchFamily="34" charset="-127"/>
              <a:cs typeface="Times New Roman" panose="02020603050405020304" pitchFamily="18" charset="0"/>
            </a:rPr>
            <a:t>og‘zaki</a:t>
          </a:r>
          <a:r>
            <a:rPr lang="en-US" sz="2000" kern="1200" smtClean="0">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latin typeface="Times New Roman" panose="02020603050405020304" pitchFamily="18" charset="0"/>
              <a:ea typeface="Malgun Gothic" panose="020B0503020000020004" pitchFamily="34" charset="-127"/>
              <a:cs typeface="Times New Roman" panose="02020603050405020304" pitchFamily="18" charset="0"/>
            </a:rPr>
            <a:t>tushuncha </a:t>
          </a:r>
          <a:r>
            <a:rPr lang="uz-Cyrl-UZ" sz="2000" kern="1200" dirty="0" smtClean="0">
              <a:latin typeface="Times New Roman" panose="02020603050405020304" pitchFamily="18" charset="0"/>
              <a:ea typeface="Malgun Gothic" panose="020B0503020000020004" pitchFamily="34" charset="-127"/>
              <a:cs typeface="Times New Roman" panose="02020603050405020304" pitchFamily="18" charset="0"/>
            </a:rPr>
            <a:t>berish;</a:t>
          </a:r>
          <a:endParaRPr lang="ru-RU" sz="2000" kern="1200" dirty="0"/>
        </a:p>
      </dsp:txBody>
      <dsp:txXfrm>
        <a:off x="46215" y="577756"/>
        <a:ext cx="2712662" cy="1485459"/>
      </dsp:txXfrm>
    </dsp:sp>
    <dsp:sp modelId="{11723EED-0692-44AA-A4B6-20AC4B69AD60}">
      <dsp:nvSpPr>
        <dsp:cNvPr id="0" name=""/>
        <dsp:cNvSpPr/>
      </dsp:nvSpPr>
      <dsp:spPr>
        <a:xfrm rot="21567194">
          <a:off x="2942122" y="1032360"/>
          <a:ext cx="1285407" cy="652194"/>
        </a:xfrm>
        <a:prstGeom prst="rightArrow">
          <a:avLst>
            <a:gd name="adj1" fmla="val 60000"/>
            <a:gd name="adj2" fmla="val 50000"/>
          </a:avLst>
        </a:prstGeom>
        <a:gradFill rotWithShape="1">
          <a:gsLst>
            <a:gs pos="0">
              <a:schemeClr val="dk1">
                <a:lumMod val="110000"/>
                <a:satMod val="105000"/>
                <a:tint val="67000"/>
              </a:schemeClr>
            </a:gs>
            <a:gs pos="50000">
              <a:schemeClr val="dk1">
                <a:lumMod val="105000"/>
                <a:satMod val="103000"/>
                <a:tint val="73000"/>
              </a:schemeClr>
            </a:gs>
            <a:gs pos="100000">
              <a:schemeClr val="dk1">
                <a:lumMod val="105000"/>
                <a:satMod val="109000"/>
                <a:tint val="81000"/>
              </a:schemeClr>
            </a:gs>
          </a:gsLst>
          <a:lin ang="5400000" scaled="0"/>
        </a:gradFill>
        <a:ln w="6350" cap="flat" cmpd="sng" algn="ctr">
          <a:solidFill>
            <a:schemeClr val="dk1"/>
          </a:solidFill>
          <a:prstDash val="solid"/>
          <a:miter lim="800000"/>
        </a:ln>
        <a:effectLst/>
      </dsp:spPr>
      <dsp:style>
        <a:lnRef idx="1">
          <a:schemeClr val="dk1"/>
        </a:lnRef>
        <a:fillRef idx="2">
          <a:schemeClr val="dk1"/>
        </a:fillRef>
        <a:effectRef idx="1">
          <a:schemeClr val="dk1"/>
        </a:effectRef>
        <a:fontRef idx="minor">
          <a:schemeClr val="dk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endParaRPr lang="ru-RU" sz="2900" kern="1200"/>
        </a:p>
      </dsp:txBody>
      <dsp:txXfrm>
        <a:off x="2942126" y="1163733"/>
        <a:ext cx="1089749" cy="391316"/>
      </dsp:txXfrm>
    </dsp:sp>
    <dsp:sp modelId="{C0844A22-F1E4-464F-861A-A2412BC41BF5}">
      <dsp:nvSpPr>
        <dsp:cNvPr id="0" name=""/>
        <dsp:cNvSpPr/>
      </dsp:nvSpPr>
      <dsp:spPr>
        <a:xfrm>
          <a:off x="4377091" y="429223"/>
          <a:ext cx="2777742" cy="1699244"/>
        </a:xfrm>
        <a:prstGeom prst="roundRect">
          <a:avLst>
            <a:gd name="adj" fmla="val 10000"/>
          </a:avLst>
        </a:prstGeom>
        <a:gradFill rotWithShape="1">
          <a:gsLst>
            <a:gs pos="0">
              <a:schemeClr val="dk1">
                <a:lumMod val="110000"/>
                <a:satMod val="105000"/>
                <a:tint val="67000"/>
              </a:schemeClr>
            </a:gs>
            <a:gs pos="50000">
              <a:schemeClr val="dk1">
                <a:lumMod val="105000"/>
                <a:satMod val="103000"/>
                <a:tint val="73000"/>
              </a:schemeClr>
            </a:gs>
            <a:gs pos="100000">
              <a:schemeClr val="dk1">
                <a:lumMod val="105000"/>
                <a:satMod val="109000"/>
                <a:tint val="81000"/>
              </a:schemeClr>
            </a:gs>
          </a:gsLst>
          <a:lin ang="5400000" scaled="0"/>
        </a:gradFill>
        <a:ln w="6350" cap="flat" cmpd="sng" algn="ctr">
          <a:solidFill>
            <a:schemeClr val="dk1"/>
          </a:solidFill>
          <a:prstDash val="solid"/>
          <a:miter lim="800000"/>
        </a:ln>
        <a:effectLst/>
      </dsp:spPr>
      <dsp:style>
        <a:lnRef idx="1">
          <a:schemeClr val="dk1"/>
        </a:lnRef>
        <a:fillRef idx="2">
          <a:schemeClr val="dk1"/>
        </a:fillRef>
        <a:effectRef idx="1">
          <a:schemeClr val="dk1"/>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Кerakli</a:t>
          </a:r>
          <a:r>
            <a:rPr lang="en-US"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jihozlar, ulardan</a:t>
          </a:r>
          <a:r>
            <a:rPr lang="en-US"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to‘g‘ri</a:t>
          </a:r>
          <a:r>
            <a:rPr lang="en-US"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va</a:t>
          </a:r>
          <a:r>
            <a:rPr lang="en-US"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ehtiyotkorona</a:t>
          </a:r>
          <a:r>
            <a:rPr lang="en-US"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foydalanish</a:t>
          </a:r>
          <a:r>
            <a:rPr lang="en-US"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haqida</a:t>
          </a:r>
          <a:r>
            <a:rPr lang="en-US" sz="2400" kern="120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tarbiyachieslatmasi</a:t>
          </a:r>
          <a:r>
            <a:rPr lang="uz-Cyrl-UZ" sz="2400" kern="1200" dirty="0" smtClean="0">
              <a:solidFill>
                <a:schemeClr val="accent6">
                  <a:lumMod val="40000"/>
                  <a:lumOff val="60000"/>
                </a:schemeClr>
              </a:solidFill>
              <a:latin typeface="Times New Roman" panose="02020603050405020304" pitchFamily="18" charset="0"/>
              <a:ea typeface="Malgun Gothic" panose="020B0503020000020004" pitchFamily="34" charset="-127"/>
              <a:cs typeface="Times New Roman" panose="02020603050405020304" pitchFamily="18" charset="0"/>
            </a:rPr>
            <a:t>;</a:t>
          </a:r>
          <a:endParaRPr lang="ru-RU" sz="2400" kern="1200" dirty="0">
            <a:solidFill>
              <a:schemeClr val="accent6">
                <a:lumMod val="40000"/>
                <a:lumOff val="60000"/>
              </a:schemeClr>
            </a:solidFill>
          </a:endParaRPr>
        </a:p>
      </dsp:txBody>
      <dsp:txXfrm>
        <a:off x="4426860" y="478992"/>
        <a:ext cx="2678204" cy="1599706"/>
      </dsp:txXfrm>
    </dsp:sp>
    <dsp:sp modelId="{87D51063-7E9F-4730-875D-129A69E6667B}">
      <dsp:nvSpPr>
        <dsp:cNvPr id="0" name=""/>
        <dsp:cNvSpPr/>
      </dsp:nvSpPr>
      <dsp:spPr>
        <a:xfrm rot="96348">
          <a:off x="7267610" y="989747"/>
          <a:ext cx="676450" cy="652194"/>
        </a:xfrm>
        <a:prstGeom prst="rightArrow">
          <a:avLst>
            <a:gd name="adj1" fmla="val 60000"/>
            <a:gd name="adj2" fmla="val 5000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endParaRPr lang="ru-RU" sz="2900" kern="1200"/>
        </a:p>
      </dsp:txBody>
      <dsp:txXfrm>
        <a:off x="7267648" y="1117445"/>
        <a:ext cx="480792" cy="391316"/>
      </dsp:txXfrm>
    </dsp:sp>
    <dsp:sp modelId="{3F7B2C79-7483-4BB9-9F32-25A0C6C329B7}">
      <dsp:nvSpPr>
        <dsp:cNvPr id="0" name=""/>
        <dsp:cNvSpPr/>
      </dsp:nvSpPr>
      <dsp:spPr>
        <a:xfrm>
          <a:off x="8056702" y="524519"/>
          <a:ext cx="2854900" cy="1717121"/>
        </a:xfrm>
        <a:prstGeom prst="roundRect">
          <a:avLst>
            <a:gd name="adj" fmla="val 10000"/>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asosiy ishni boshlash, har</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bir</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harakatlar</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ketma</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ketligi</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oldidan</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tarbiyachining</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amalda</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ko‘rsatmasi;</a:t>
          </a:r>
          <a:endParaRPr lang="ru-RU" sz="2000" kern="1200" dirty="0"/>
        </a:p>
      </dsp:txBody>
      <dsp:txXfrm>
        <a:off x="8106995" y="574812"/>
        <a:ext cx="2754314" cy="1616535"/>
      </dsp:txXfrm>
    </dsp:sp>
    <dsp:sp modelId="{6540D7AD-5816-4809-B204-FEDA26AF63E9}">
      <dsp:nvSpPr>
        <dsp:cNvPr id="0" name=""/>
        <dsp:cNvSpPr/>
      </dsp:nvSpPr>
      <dsp:spPr>
        <a:xfrm rot="5338947">
          <a:off x="9020797" y="2658701"/>
          <a:ext cx="925387" cy="652194"/>
        </a:xfrm>
        <a:prstGeom prst="rightArrow">
          <a:avLst>
            <a:gd name="adj1" fmla="val 60000"/>
            <a:gd name="adj2" fmla="val 50000"/>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0" tIns="0" rIns="0" bIns="0" numCol="1" spcCol="1270" anchor="ctr" anchorCtr="0">
          <a:noAutofit/>
        </a:bodyPr>
        <a:lstStyle/>
        <a:p>
          <a:pPr lvl="0" algn="ctr" defTabSz="2444750">
            <a:lnSpc>
              <a:spcPct val="90000"/>
            </a:lnSpc>
            <a:spcBef>
              <a:spcPct val="0"/>
            </a:spcBef>
            <a:spcAft>
              <a:spcPct val="35000"/>
            </a:spcAft>
          </a:pPr>
          <a:endParaRPr lang="ru-RU" sz="5500" kern="1200"/>
        </a:p>
      </dsp:txBody>
      <dsp:txXfrm rot="-5400000">
        <a:off x="9286095" y="2522120"/>
        <a:ext cx="391316" cy="729729"/>
      </dsp:txXfrm>
    </dsp:sp>
    <dsp:sp modelId="{8B3AA25B-ED11-40A1-B629-F5F74460AED6}">
      <dsp:nvSpPr>
        <dsp:cNvPr id="0" name=""/>
        <dsp:cNvSpPr/>
      </dsp:nvSpPr>
      <dsp:spPr>
        <a:xfrm>
          <a:off x="8066776" y="3452035"/>
          <a:ext cx="2936004" cy="1562646"/>
        </a:xfrm>
        <a:prstGeom prst="roundRect">
          <a:avLst>
            <a:gd name="adj" fmla="val 10000"/>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H</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ar</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bir</a:t>
          </a:r>
          <a:r>
            <a:rPr lang="en-US" sz="24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tarbiyalanuvchilar</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ni</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n</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g</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xatti-harakatini</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kuzatish;</a:t>
          </a:r>
          <a:endParaRPr lang="ru-RU" sz="2400" kern="1200" dirty="0"/>
        </a:p>
      </dsp:txBody>
      <dsp:txXfrm>
        <a:off x="8112544" y="3497803"/>
        <a:ext cx="2844468" cy="1471110"/>
      </dsp:txXfrm>
    </dsp:sp>
    <dsp:sp modelId="{D5C09802-EAE3-44CC-8AF4-7833F6BA1C2E}">
      <dsp:nvSpPr>
        <dsp:cNvPr id="0" name=""/>
        <dsp:cNvSpPr/>
      </dsp:nvSpPr>
      <dsp:spPr>
        <a:xfrm rot="10823092">
          <a:off x="7200109" y="3922781"/>
          <a:ext cx="808068" cy="652194"/>
        </a:xfrm>
        <a:prstGeom prst="rightArrow">
          <a:avLst>
            <a:gd name="adj1" fmla="val 60000"/>
            <a:gd name="adj2" fmla="val 50000"/>
          </a:avLst>
        </a:prstGeom>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6350" cap="flat" cmpd="sng" algn="ctr">
          <a:solidFill>
            <a:schemeClr val="accent3"/>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endParaRPr lang="ru-RU" sz="2900" kern="1200"/>
        </a:p>
      </dsp:txBody>
      <dsp:txXfrm rot="10800000">
        <a:off x="7395765" y="4053877"/>
        <a:ext cx="612410" cy="391316"/>
      </dsp:txXfrm>
    </dsp:sp>
    <dsp:sp modelId="{415FE5BC-0C5C-4B6B-894D-D76DC7BD3BD6}">
      <dsp:nvSpPr>
        <dsp:cNvPr id="0" name=""/>
        <dsp:cNvSpPr/>
      </dsp:nvSpPr>
      <dsp:spPr>
        <a:xfrm>
          <a:off x="4342851" y="3377353"/>
          <a:ext cx="2876544" cy="166158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o‘z</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vaqtida</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rag‘batlantirib</a:t>
          </a:r>
          <a:r>
            <a:rPr lang="en-US"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borish.</a:t>
          </a:r>
          <a:endParaRPr lang="ru-RU" sz="2400" kern="1200" dirty="0"/>
        </a:p>
      </dsp:txBody>
      <dsp:txXfrm>
        <a:off x="4391517" y="3426019"/>
        <a:ext cx="2779212" cy="1564248"/>
      </dsp:txXfrm>
    </dsp:sp>
    <dsp:sp modelId="{4ED8BC69-2670-451A-9F31-E3E06C69CBC0}">
      <dsp:nvSpPr>
        <dsp:cNvPr id="0" name=""/>
        <dsp:cNvSpPr/>
      </dsp:nvSpPr>
      <dsp:spPr>
        <a:xfrm rot="10809237">
          <a:off x="3352056" y="3876653"/>
          <a:ext cx="843319" cy="652194"/>
        </a:xfrm>
        <a:prstGeom prst="rightArrow">
          <a:avLst>
            <a:gd name="adj1" fmla="val 60000"/>
            <a:gd name="adj2" fmla="val 50000"/>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0" tIns="0" rIns="0" bIns="0" numCol="1" spcCol="1270" anchor="ctr" anchorCtr="0">
          <a:noAutofit/>
        </a:bodyPr>
        <a:lstStyle/>
        <a:p>
          <a:pPr lvl="0" algn="ctr" defTabSz="1289050">
            <a:lnSpc>
              <a:spcPct val="90000"/>
            </a:lnSpc>
            <a:spcBef>
              <a:spcPct val="0"/>
            </a:spcBef>
            <a:spcAft>
              <a:spcPct val="35000"/>
            </a:spcAft>
          </a:pPr>
          <a:endParaRPr lang="ru-RU" sz="2900" kern="1200"/>
        </a:p>
      </dsp:txBody>
      <dsp:txXfrm rot="10800000">
        <a:off x="3547714" y="4007355"/>
        <a:ext cx="647661" cy="391316"/>
      </dsp:txXfrm>
    </dsp:sp>
    <dsp:sp modelId="{8288F4FC-122E-4F0D-B0AD-E1A836A87402}">
      <dsp:nvSpPr>
        <dsp:cNvPr id="0" name=""/>
        <dsp:cNvSpPr/>
      </dsp:nvSpPr>
      <dsp:spPr>
        <a:xfrm>
          <a:off x="89467" y="3290128"/>
          <a:ext cx="3079907" cy="1813720"/>
        </a:xfrm>
        <a:prstGeom prst="roundRect">
          <a:avLst>
            <a:gd name="adj" fmla="val 10000"/>
          </a:avLst>
        </a:prstGeom>
        <a:gradFill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a:ln w="6350" cap="flat" cmpd="sng" algn="ctr">
          <a:solidFill>
            <a:schemeClr val="accent6"/>
          </a:solidFill>
          <a:prstDash val="solid"/>
          <a:miter lim="800000"/>
        </a:ln>
        <a:effectLst/>
      </dsp:spPr>
      <dsp:style>
        <a:lnRef idx="1">
          <a:schemeClr val="accent6"/>
        </a:lnRef>
        <a:fillRef idx="2">
          <a:schemeClr val="accent6"/>
        </a:fillRef>
        <a:effectRef idx="1">
          <a:schemeClr val="accent6"/>
        </a:effectRef>
        <a:fontRef idx="minor">
          <a:schemeClr val="dk1"/>
        </a:fontRef>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Tarbiyachi</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va</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tarbiyala</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nuvchilar</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uchun</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turli</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qo‘g‘irchoqlar</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yasash</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texnologiyalari</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ishlab</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chiqilib,bevosita</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maktab</a:t>
          </a:r>
          <a:r>
            <a:rPr lang="en-US"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a:t>
          </a:r>
          <a:r>
            <a:rPr lang="uz-Cyrl-UZ" sz="2000" kern="12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gacha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ta’lim muassasalari</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faoliyatida</a:t>
          </a:r>
          <a:r>
            <a:rPr lang="en-US"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000" kern="1200"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qo‘llanildi. </a:t>
          </a:r>
          <a:endParaRPr lang="ru-RU" sz="2000" kern="1200" dirty="0"/>
        </a:p>
      </dsp:txBody>
      <dsp:txXfrm>
        <a:off x="142589" y="3343250"/>
        <a:ext cx="2973663" cy="17074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70A41E-95A6-47BE-BB34-858FA479C960}">
      <dsp:nvSpPr>
        <dsp:cNvPr id="0" name=""/>
        <dsp:cNvSpPr/>
      </dsp:nvSpPr>
      <dsp:spPr>
        <a:xfrm>
          <a:off x="0" y="664050"/>
          <a:ext cx="11316930" cy="428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8320" tIns="354076" rIns="878320" bIns="120904" numCol="1" spcCol="1270" anchor="t" anchorCtr="0">
          <a:noAutofit/>
        </a:bodyPr>
        <a:lstStyle/>
        <a:p>
          <a:pPr marL="171450" lvl="1" indent="-171450" algn="l" defTabSz="755650">
            <a:lnSpc>
              <a:spcPct val="90000"/>
            </a:lnSpc>
            <a:spcBef>
              <a:spcPct val="0"/>
            </a:spcBef>
            <a:spcAft>
              <a:spcPct val="15000"/>
            </a:spcAft>
            <a:buChar char="••"/>
          </a:pPr>
          <a:endParaRPr lang="ru-RU" sz="1700" kern="1200"/>
        </a:p>
      </dsp:txBody>
      <dsp:txXfrm>
        <a:off x="0" y="664050"/>
        <a:ext cx="11316930" cy="428400"/>
      </dsp:txXfrm>
    </dsp:sp>
    <dsp:sp modelId="{A164285C-32CE-4C4C-A438-25C43800BF40}">
      <dsp:nvSpPr>
        <dsp:cNvPr id="0" name=""/>
        <dsp:cNvSpPr/>
      </dsp:nvSpPr>
      <dsp:spPr>
        <a:xfrm>
          <a:off x="541543" y="150046"/>
          <a:ext cx="10775386" cy="82027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lvl="0" algn="l" defTabSz="889000">
            <a:lnSpc>
              <a:spcPct val="90000"/>
            </a:lnSpc>
            <a:spcBef>
              <a:spcPct val="0"/>
            </a:spcBef>
            <a:spcAft>
              <a:spcPct val="35000"/>
            </a:spcAft>
          </a:pPr>
          <a:r>
            <a:rPr lang="en-US" sz="2000" b="1" kern="1200" dirty="0" smtClean="0"/>
            <a:t>K</a:t>
          </a:r>
          <a:r>
            <a:rPr lang="ru-RU" sz="2000" b="1" kern="1200" dirty="0" smtClean="0"/>
            <a:t>е</a:t>
          </a:r>
          <a:r>
            <a:rPr lang="en-US" sz="2000" b="1" kern="1200" dirty="0" err="1" smtClean="0"/>
            <a:t>rakli</a:t>
          </a:r>
          <a:r>
            <a:rPr lang="en-US" sz="2000" b="1" kern="1200" dirty="0" smtClean="0"/>
            <a:t> </a:t>
          </a:r>
          <a:r>
            <a:rPr lang="en-US" sz="2000" b="1" kern="1200" dirty="0" err="1" smtClean="0"/>
            <a:t>jihozlar</a:t>
          </a:r>
          <a:r>
            <a:rPr lang="en-US" sz="2000" b="1" kern="1200" dirty="0" smtClean="0"/>
            <a:t>: </a:t>
          </a:r>
          <a:r>
            <a:rPr lang="en-US" sz="2000" b="1" kern="1200" dirty="0" err="1" smtClean="0"/>
            <a:t>qo’g’irchoqni</a:t>
          </a:r>
          <a:r>
            <a:rPr lang="en-US" sz="2000" b="1" kern="1200" dirty="0" smtClean="0"/>
            <a:t> </a:t>
          </a:r>
          <a:r>
            <a:rPr lang="en-US" sz="2000" b="1" kern="1200" dirty="0" err="1" smtClean="0"/>
            <a:t>kiyintirish</a:t>
          </a:r>
          <a:r>
            <a:rPr lang="en-US" sz="2000" b="1" kern="1200" dirty="0" smtClean="0"/>
            <a:t> </a:t>
          </a:r>
          <a:r>
            <a:rPr lang="en-US" sz="2000" b="1" kern="1200" dirty="0" err="1" smtClean="0"/>
            <a:t>uchun</a:t>
          </a:r>
          <a:r>
            <a:rPr lang="en-US" sz="2000" b="1" kern="1200" dirty="0" smtClean="0"/>
            <a:t> </a:t>
          </a:r>
          <a:r>
            <a:rPr lang="en-US" sz="2000" b="1" kern="1200" dirty="0" err="1" smtClean="0"/>
            <a:t>mato</a:t>
          </a:r>
          <a:r>
            <a:rPr lang="en-US" sz="2000" b="1" kern="1200" dirty="0" smtClean="0"/>
            <a:t>, </a:t>
          </a:r>
          <a:r>
            <a:rPr lang="en-US" sz="2000" b="1" kern="1200" dirty="0" err="1" smtClean="0"/>
            <a:t>qaychi</a:t>
          </a:r>
          <a:r>
            <a:rPr lang="en-US" sz="2000" b="1" kern="1200" dirty="0" smtClean="0"/>
            <a:t>, </a:t>
          </a:r>
          <a:r>
            <a:rPr lang="en-US" sz="2000" b="1" kern="1200" dirty="0" err="1" smtClean="0"/>
            <a:t>har</a:t>
          </a:r>
          <a:r>
            <a:rPr lang="en-US" sz="2000" b="1" kern="1200" dirty="0" smtClean="0"/>
            <a:t> </a:t>
          </a:r>
          <a:r>
            <a:rPr lang="en-US" sz="2000" b="1" kern="1200" dirty="0" err="1" smtClean="0"/>
            <a:t>xil</a:t>
          </a:r>
          <a:r>
            <a:rPr lang="en-US" sz="2000" b="1" kern="1200" dirty="0" smtClean="0"/>
            <a:t> </a:t>
          </a:r>
          <a:r>
            <a:rPr lang="en-US" sz="2000" b="1" kern="1200" dirty="0" err="1" smtClean="0"/>
            <a:t>qog’ozlar</a:t>
          </a:r>
          <a:r>
            <a:rPr lang="en-US" sz="2000" b="1" kern="1200" dirty="0" smtClean="0"/>
            <a:t>, </a:t>
          </a:r>
          <a:r>
            <a:rPr lang="en-US" sz="2000" b="1" kern="1200" dirty="0" err="1" smtClean="0"/>
            <a:t>yupqa</a:t>
          </a:r>
          <a:r>
            <a:rPr lang="en-US" sz="2000" b="1" kern="1200" dirty="0" smtClean="0"/>
            <a:t> </a:t>
          </a:r>
          <a:r>
            <a:rPr lang="en-US" sz="2000" b="1" kern="1200" dirty="0" err="1" smtClean="0"/>
            <a:t>doka</a:t>
          </a:r>
          <a:r>
            <a:rPr lang="en-US" sz="2000" b="1" kern="1200" dirty="0" smtClean="0"/>
            <a:t>, </a:t>
          </a:r>
          <a:r>
            <a:rPr lang="en-US" sz="2000" b="1" kern="1200" dirty="0" err="1" smtClean="0"/>
            <a:t>jilvir</a:t>
          </a:r>
          <a:r>
            <a:rPr lang="en-US" sz="2000" b="1" kern="1200" dirty="0" smtClean="0"/>
            <a:t> </a:t>
          </a:r>
          <a:r>
            <a:rPr lang="en-US" sz="2000" b="1" kern="1200" dirty="0" err="1" smtClean="0"/>
            <a:t>qog’oz</a:t>
          </a:r>
          <a:r>
            <a:rPr lang="en-US" sz="2000" b="1" kern="1200" dirty="0" smtClean="0"/>
            <a:t>, </a:t>
          </a:r>
          <a:r>
            <a:rPr lang="en-US" sz="2000" b="1" kern="1200" dirty="0" err="1" smtClean="0"/>
            <a:t>kulollar</a:t>
          </a:r>
          <a:r>
            <a:rPr lang="en-US" sz="2000" b="1" kern="1200" dirty="0" smtClean="0"/>
            <a:t> </a:t>
          </a:r>
          <a:r>
            <a:rPr lang="en-US" sz="2000" b="1" kern="1200" dirty="0" err="1" smtClean="0"/>
            <a:t>ishlatadigan</a:t>
          </a:r>
          <a:r>
            <a:rPr lang="en-US" sz="2000" b="1" kern="1200" dirty="0" smtClean="0"/>
            <a:t> </a:t>
          </a:r>
          <a:r>
            <a:rPr lang="en-US" sz="2000" b="1" kern="1200" dirty="0" err="1" smtClean="0"/>
            <a:t>loy</a:t>
          </a:r>
          <a:r>
            <a:rPr lang="en-US" sz="2000" b="1" kern="1200" dirty="0" smtClean="0"/>
            <a:t> </a:t>
          </a:r>
          <a:r>
            <a:rPr lang="en-US" sz="2000" b="1" kern="1200" dirty="0" err="1" smtClean="0"/>
            <a:t>yoki</a:t>
          </a:r>
          <a:r>
            <a:rPr lang="en-US" sz="2000" b="1" kern="1200" dirty="0" smtClean="0"/>
            <a:t> </a:t>
          </a:r>
          <a:r>
            <a:rPr lang="en-US" sz="2000" b="1" kern="1200" dirty="0" err="1" smtClean="0"/>
            <a:t>plastilin</a:t>
          </a:r>
          <a:r>
            <a:rPr lang="en-US" sz="2000" b="1" kern="1200" dirty="0" smtClean="0"/>
            <a:t>, </a:t>
          </a:r>
          <a:r>
            <a:rPr lang="en-US" sz="2000" b="1" kern="1200" dirty="0" err="1" smtClean="0"/>
            <a:t>gips</a:t>
          </a:r>
          <a:r>
            <a:rPr lang="en-US" sz="2000" b="1" kern="1200" dirty="0" smtClean="0"/>
            <a:t>, al</a:t>
          </a:r>
          <a:r>
            <a:rPr lang="ru-RU" sz="2000" b="1" kern="1200" dirty="0" smtClean="0"/>
            <a:t>е</a:t>
          </a:r>
          <a:r>
            <a:rPr lang="en-US" sz="2000" b="1" kern="1200" dirty="0" err="1" smtClean="0"/>
            <a:t>bastr</a:t>
          </a:r>
          <a:r>
            <a:rPr lang="en-US" sz="2000" b="1" kern="1200" dirty="0" smtClean="0"/>
            <a:t>, </a:t>
          </a:r>
          <a:r>
            <a:rPr lang="en-US" sz="2000" b="1" kern="1200" dirty="0" err="1" smtClean="0"/>
            <a:t>vaz</a:t>
          </a:r>
          <a:r>
            <a:rPr lang="ru-RU" sz="2000" b="1" kern="1200" dirty="0" smtClean="0"/>
            <a:t>е</a:t>
          </a:r>
          <a:r>
            <a:rPr lang="en-US" sz="2000" b="1" kern="1200" dirty="0" err="1" smtClean="0"/>
            <a:t>lin</a:t>
          </a:r>
          <a:r>
            <a:rPr lang="en-US" sz="2000" b="1" kern="1200" dirty="0" smtClean="0"/>
            <a:t> </a:t>
          </a:r>
          <a:r>
            <a:rPr lang="en-US" sz="2000" b="1" kern="1200" dirty="0" err="1" smtClean="0"/>
            <a:t>yog’i</a:t>
          </a:r>
          <a:r>
            <a:rPr lang="en-US" sz="2000" b="1" kern="1200" dirty="0" smtClean="0"/>
            <a:t>, </a:t>
          </a:r>
          <a:r>
            <a:rPr lang="en-US" sz="2000" b="1" kern="1200" dirty="0" err="1" smtClean="0"/>
            <a:t>vatman</a:t>
          </a:r>
          <a:r>
            <a:rPr lang="en-US" sz="2000" b="1" kern="1200" dirty="0" smtClean="0"/>
            <a:t> </a:t>
          </a:r>
          <a:r>
            <a:rPr lang="en-US" sz="2000" b="1" kern="1200" dirty="0" err="1" smtClean="0"/>
            <a:t>qog’oz</a:t>
          </a:r>
          <a:r>
            <a:rPr lang="en-US" sz="2000" b="1" kern="1200" dirty="0" smtClean="0"/>
            <a:t>, </a:t>
          </a:r>
          <a:r>
            <a:rPr lang="en-US" sz="2000" b="1" kern="1200" dirty="0" err="1" smtClean="0"/>
            <a:t>karton</a:t>
          </a:r>
          <a:r>
            <a:rPr lang="en-US" sz="2000" b="1" kern="1200" dirty="0" smtClean="0"/>
            <a:t> </a:t>
          </a:r>
          <a:r>
            <a:rPr lang="en-US" sz="2000" b="1" kern="1200" dirty="0" err="1" smtClean="0"/>
            <a:t>qog’oz</a:t>
          </a:r>
          <a:r>
            <a:rPr lang="en-US" sz="2000" b="1" kern="1200" dirty="0" smtClean="0"/>
            <a:t> </a:t>
          </a:r>
          <a:r>
            <a:rPr lang="en-US" sz="2000" b="1" kern="1200" dirty="0" err="1" smtClean="0"/>
            <a:t>va</a:t>
          </a:r>
          <a:r>
            <a:rPr lang="en-US" sz="2000" b="1" kern="1200" dirty="0" smtClean="0"/>
            <a:t> </a:t>
          </a:r>
          <a:r>
            <a:rPr lang="en-US" sz="2000" b="1" kern="1200" dirty="0" err="1" smtClean="0"/>
            <a:t>har</a:t>
          </a:r>
          <a:r>
            <a:rPr lang="en-US" sz="2000" b="1" kern="1200" dirty="0" smtClean="0"/>
            <a:t> </a:t>
          </a:r>
          <a:r>
            <a:rPr lang="en-US" sz="2000" b="1" kern="1200" dirty="0" err="1" smtClean="0"/>
            <a:t>xil</a:t>
          </a:r>
          <a:r>
            <a:rPr lang="en-US" sz="2000" b="1" kern="1200" dirty="0" smtClean="0"/>
            <a:t> </a:t>
          </a:r>
          <a:r>
            <a:rPr lang="en-US" sz="2000" b="1" kern="1200" dirty="0" err="1" smtClean="0"/>
            <a:t>rangli</a:t>
          </a:r>
          <a:r>
            <a:rPr lang="en-US" sz="2000" b="1" kern="1200" dirty="0" smtClean="0"/>
            <a:t> </a:t>
          </a:r>
          <a:r>
            <a:rPr lang="en-US" sz="2000" b="1" kern="1200" dirty="0" err="1" smtClean="0"/>
            <a:t>bo’yoqlar</a:t>
          </a:r>
          <a:r>
            <a:rPr lang="en-US" sz="2000" b="1" kern="1200" dirty="0" smtClean="0"/>
            <a:t>.</a:t>
          </a:r>
          <a:endParaRPr lang="ru-RU" sz="2000" b="1" kern="1200" dirty="0"/>
        </a:p>
      </dsp:txBody>
      <dsp:txXfrm>
        <a:off x="581585" y="190088"/>
        <a:ext cx="10695302" cy="740188"/>
      </dsp:txXfrm>
    </dsp:sp>
    <dsp:sp modelId="{69A38331-3A2A-4E9D-B980-F9526713112A}">
      <dsp:nvSpPr>
        <dsp:cNvPr id="0" name=""/>
        <dsp:cNvSpPr/>
      </dsp:nvSpPr>
      <dsp:spPr>
        <a:xfrm>
          <a:off x="0" y="1435170"/>
          <a:ext cx="11316930" cy="428400"/>
        </a:xfrm>
        <a:prstGeom prst="rect">
          <a:avLst/>
        </a:prstGeom>
        <a:solidFill>
          <a:schemeClr val="lt1">
            <a:alpha val="90000"/>
            <a:hueOff val="0"/>
            <a:satOff val="0"/>
            <a:lumOff val="0"/>
            <a:alphaOff val="0"/>
          </a:schemeClr>
        </a:solidFill>
        <a:ln w="12700" cap="flat" cmpd="sng" algn="ctr">
          <a:solidFill>
            <a:schemeClr val="accent5">
              <a:hueOff val="-1655646"/>
              <a:satOff val="6635"/>
              <a:lumOff val="1438"/>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F92F8B-3528-4209-9E62-446FF0F3218B}">
      <dsp:nvSpPr>
        <dsp:cNvPr id="0" name=""/>
        <dsp:cNvSpPr/>
      </dsp:nvSpPr>
      <dsp:spPr>
        <a:xfrm>
          <a:off x="610107" y="1154752"/>
          <a:ext cx="7974927" cy="501840"/>
        </a:xfrm>
        <a:prstGeom prst="roundRect">
          <a:avLst/>
        </a:prstGeom>
        <a:solidFill>
          <a:schemeClr val="accent5">
            <a:hueOff val="-1655646"/>
            <a:satOff val="6635"/>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2400" b="1" kern="1200" dirty="0" smtClean="0"/>
            <a:t>1-bosqich.Tasvir (</a:t>
          </a:r>
          <a:r>
            <a:rPr lang="en-US" sz="2400" b="1" kern="1200" dirty="0" err="1" smtClean="0"/>
            <a:t>eskiz</a:t>
          </a:r>
          <a:r>
            <a:rPr lang="en-US" sz="2400" b="1" kern="1200" dirty="0" smtClean="0"/>
            <a:t>) </a:t>
          </a:r>
          <a:r>
            <a:rPr lang="en-US" sz="2400" b="1" kern="1200" dirty="0" err="1" smtClean="0"/>
            <a:t>chizish</a:t>
          </a:r>
          <a:r>
            <a:rPr lang="en-US" sz="1700" kern="1200" dirty="0" smtClean="0"/>
            <a:t>.</a:t>
          </a:r>
          <a:endParaRPr lang="ru-RU" sz="1700" kern="1200" dirty="0" smtClean="0"/>
        </a:p>
        <a:p>
          <a:pPr lvl="0" algn="l" defTabSz="1333500">
            <a:lnSpc>
              <a:spcPct val="90000"/>
            </a:lnSpc>
            <a:spcBef>
              <a:spcPct val="0"/>
            </a:spcBef>
            <a:spcAft>
              <a:spcPct val="35000"/>
            </a:spcAft>
          </a:pPr>
          <a:endParaRPr lang="ru-RU" sz="1700" kern="1200" dirty="0"/>
        </a:p>
      </dsp:txBody>
      <dsp:txXfrm>
        <a:off x="634605" y="1179250"/>
        <a:ext cx="7925931" cy="452844"/>
      </dsp:txXfrm>
    </dsp:sp>
    <dsp:sp modelId="{71C9F207-5128-4E7B-A534-83C75E7AAECF}">
      <dsp:nvSpPr>
        <dsp:cNvPr id="0" name=""/>
        <dsp:cNvSpPr/>
      </dsp:nvSpPr>
      <dsp:spPr>
        <a:xfrm>
          <a:off x="0" y="2206290"/>
          <a:ext cx="11316930" cy="428400"/>
        </a:xfrm>
        <a:prstGeom prst="rect">
          <a:avLst/>
        </a:prstGeom>
        <a:solidFill>
          <a:schemeClr val="lt1">
            <a:alpha val="90000"/>
            <a:hueOff val="0"/>
            <a:satOff val="0"/>
            <a:lumOff val="0"/>
            <a:alphaOff val="0"/>
          </a:schemeClr>
        </a:solidFill>
        <a:ln w="12700" cap="flat" cmpd="sng" algn="ctr">
          <a:solidFill>
            <a:schemeClr val="accent5">
              <a:hueOff val="-3311292"/>
              <a:satOff val="13270"/>
              <a:lumOff val="28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EEFC18-D356-4F28-B5B4-03243F44CCFF}">
      <dsp:nvSpPr>
        <dsp:cNvPr id="0" name=""/>
        <dsp:cNvSpPr/>
      </dsp:nvSpPr>
      <dsp:spPr>
        <a:xfrm>
          <a:off x="523408" y="2041732"/>
          <a:ext cx="7921851" cy="501840"/>
        </a:xfrm>
        <a:prstGeom prst="roundRect">
          <a:avLst/>
        </a:prstGeom>
        <a:solidFill>
          <a:schemeClr val="accent5">
            <a:hueOff val="-3311292"/>
            <a:satOff val="13270"/>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2400" b="1" kern="1200" dirty="0" smtClean="0"/>
            <a:t>2-bosqich. </a:t>
          </a:r>
          <a:r>
            <a:rPr lang="en-US" sz="2400" b="1" kern="1200" dirty="0" err="1" smtClean="0"/>
            <a:t>Qolip</a:t>
          </a:r>
          <a:r>
            <a:rPr lang="en-US" sz="2400" b="1" kern="1200" dirty="0" smtClean="0"/>
            <a:t> (forma) </a:t>
          </a:r>
          <a:r>
            <a:rPr lang="en-US" sz="2400" b="1" kern="1200" dirty="0" err="1" smtClean="0"/>
            <a:t>tayyorlash</a:t>
          </a:r>
          <a:r>
            <a:rPr lang="en-US" sz="1700" kern="1200" dirty="0" smtClean="0"/>
            <a:t>.</a:t>
          </a:r>
          <a:endParaRPr lang="ru-RU" sz="1700" kern="1200" dirty="0" smtClean="0"/>
        </a:p>
        <a:p>
          <a:pPr lvl="0" algn="l" defTabSz="889000">
            <a:lnSpc>
              <a:spcPct val="90000"/>
            </a:lnSpc>
            <a:spcBef>
              <a:spcPct val="0"/>
            </a:spcBef>
            <a:spcAft>
              <a:spcPct val="35000"/>
            </a:spcAft>
          </a:pPr>
          <a:endParaRPr lang="ru-RU" sz="1700" kern="1200" dirty="0"/>
        </a:p>
      </dsp:txBody>
      <dsp:txXfrm>
        <a:off x="547906" y="2066230"/>
        <a:ext cx="7872855" cy="452844"/>
      </dsp:txXfrm>
    </dsp:sp>
    <dsp:sp modelId="{13EBB354-E00C-4DE8-93CD-3A8CEB4A1D05}">
      <dsp:nvSpPr>
        <dsp:cNvPr id="0" name=""/>
        <dsp:cNvSpPr/>
      </dsp:nvSpPr>
      <dsp:spPr>
        <a:xfrm>
          <a:off x="0" y="2977410"/>
          <a:ext cx="11316930" cy="428400"/>
        </a:xfrm>
        <a:prstGeom prst="rect">
          <a:avLst/>
        </a:prstGeom>
        <a:solidFill>
          <a:schemeClr val="lt1">
            <a:alpha val="90000"/>
            <a:hueOff val="0"/>
            <a:satOff val="0"/>
            <a:lumOff val="0"/>
            <a:alphaOff val="0"/>
          </a:schemeClr>
        </a:solidFill>
        <a:ln w="12700" cap="flat" cmpd="sng" algn="ctr">
          <a:solidFill>
            <a:schemeClr val="accent5">
              <a:hueOff val="-4966938"/>
              <a:satOff val="19906"/>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8A3440-22BB-471A-BEE3-28932E19CEE2}">
      <dsp:nvSpPr>
        <dsp:cNvPr id="0" name=""/>
        <dsp:cNvSpPr/>
      </dsp:nvSpPr>
      <dsp:spPr>
        <a:xfrm>
          <a:off x="565846" y="2741239"/>
          <a:ext cx="7921851" cy="501840"/>
        </a:xfrm>
        <a:prstGeom prst="roundRect">
          <a:avLst/>
        </a:prstGeom>
        <a:solidFill>
          <a:schemeClr val="accent5">
            <a:hueOff val="-4966938"/>
            <a:satOff val="19906"/>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lvl="0" algn="l" defTabSz="1066800">
            <a:lnSpc>
              <a:spcPct val="90000"/>
            </a:lnSpc>
            <a:spcBef>
              <a:spcPct val="0"/>
            </a:spcBef>
            <a:spcAft>
              <a:spcPct val="35000"/>
            </a:spcAft>
          </a:pPr>
          <a:r>
            <a:rPr lang="en-US" sz="2400" b="1" kern="1200" dirty="0" smtClean="0"/>
            <a:t>3-bosqich. </a:t>
          </a:r>
          <a:r>
            <a:rPr lang="en-US" sz="2400" b="1" kern="1200" dirty="0" err="1" smtClean="0"/>
            <a:t>Nusha</a:t>
          </a:r>
          <a:r>
            <a:rPr lang="en-US" sz="2400" b="1" kern="1200" dirty="0" smtClean="0"/>
            <a:t> </a:t>
          </a:r>
          <a:r>
            <a:rPr lang="en-US" sz="2400" b="1" kern="1200" dirty="0" err="1" smtClean="0"/>
            <a:t>ko’chirish</a:t>
          </a:r>
          <a:endParaRPr lang="ru-RU" sz="2400" b="1" kern="1200" dirty="0"/>
        </a:p>
      </dsp:txBody>
      <dsp:txXfrm>
        <a:off x="590344" y="2765737"/>
        <a:ext cx="7872855" cy="452844"/>
      </dsp:txXfrm>
    </dsp:sp>
    <dsp:sp modelId="{E5420627-C764-4628-B448-C865BCE37586}">
      <dsp:nvSpPr>
        <dsp:cNvPr id="0" name=""/>
        <dsp:cNvSpPr/>
      </dsp:nvSpPr>
      <dsp:spPr>
        <a:xfrm>
          <a:off x="0" y="3748530"/>
          <a:ext cx="11316930" cy="428400"/>
        </a:xfrm>
        <a:prstGeom prst="rect">
          <a:avLst/>
        </a:prstGeom>
        <a:solidFill>
          <a:schemeClr val="lt1">
            <a:alpha val="90000"/>
            <a:hueOff val="0"/>
            <a:satOff val="0"/>
            <a:lumOff val="0"/>
            <a:alphaOff val="0"/>
          </a:schemeClr>
        </a:solidFill>
        <a:ln w="12700" cap="flat" cmpd="sng" algn="ctr">
          <a:solidFill>
            <a:schemeClr val="accent5">
              <a:hueOff val="-6622584"/>
              <a:satOff val="26541"/>
              <a:lumOff val="5752"/>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39EF7-DF87-4920-BB83-9FBFF914880D}">
      <dsp:nvSpPr>
        <dsp:cNvPr id="0" name=""/>
        <dsp:cNvSpPr/>
      </dsp:nvSpPr>
      <dsp:spPr>
        <a:xfrm>
          <a:off x="492105" y="3527108"/>
          <a:ext cx="7921851" cy="501840"/>
        </a:xfrm>
        <a:prstGeom prst="roundRect">
          <a:avLst/>
        </a:prstGeom>
        <a:solidFill>
          <a:schemeClr val="accent5">
            <a:hueOff val="-6622584"/>
            <a:satOff val="26541"/>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lvl="0" algn="l" defTabSz="1066800">
            <a:lnSpc>
              <a:spcPct val="90000"/>
            </a:lnSpc>
            <a:spcBef>
              <a:spcPct val="0"/>
            </a:spcBef>
            <a:spcAft>
              <a:spcPct val="35000"/>
            </a:spcAft>
          </a:pPr>
          <a:r>
            <a:rPr lang="en-US" sz="2400" b="1" kern="1200" dirty="0" smtClean="0"/>
            <a:t>4-bosqich. Yelimlash</a:t>
          </a:r>
          <a:r>
            <a:rPr lang="en-US" sz="2400" kern="1200" dirty="0" smtClean="0"/>
            <a:t>.</a:t>
          </a:r>
          <a:endParaRPr lang="ru-RU" sz="2400" kern="1200" dirty="0"/>
        </a:p>
      </dsp:txBody>
      <dsp:txXfrm>
        <a:off x="516603" y="3551606"/>
        <a:ext cx="7872855" cy="452844"/>
      </dsp:txXfrm>
    </dsp:sp>
    <dsp:sp modelId="{849E0888-94BF-433D-8B7B-FF0296A9E276}">
      <dsp:nvSpPr>
        <dsp:cNvPr id="0" name=""/>
        <dsp:cNvSpPr/>
      </dsp:nvSpPr>
      <dsp:spPr>
        <a:xfrm>
          <a:off x="0" y="4519650"/>
          <a:ext cx="11316930" cy="428400"/>
        </a:xfrm>
        <a:prstGeom prst="rect">
          <a:avLst/>
        </a:prstGeom>
        <a:solidFill>
          <a:schemeClr val="lt1">
            <a:alpha val="90000"/>
            <a:hueOff val="0"/>
            <a:satOff val="0"/>
            <a:lumOff val="0"/>
            <a:alphaOff val="0"/>
          </a:schemeClr>
        </a:solidFill>
        <a:ln w="12700" cap="flat" cmpd="sng" algn="ctr">
          <a:solidFill>
            <a:schemeClr val="accent5">
              <a:hueOff val="-8278230"/>
              <a:satOff val="33176"/>
              <a:lumOff val="719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E35599-D8AC-4C38-8F48-4690B3FE7055}">
      <dsp:nvSpPr>
        <dsp:cNvPr id="0" name=""/>
        <dsp:cNvSpPr/>
      </dsp:nvSpPr>
      <dsp:spPr>
        <a:xfrm>
          <a:off x="536348" y="4253981"/>
          <a:ext cx="7921851" cy="501840"/>
        </a:xfrm>
        <a:prstGeom prst="roundRect">
          <a:avLst/>
        </a:prstGeom>
        <a:solidFill>
          <a:schemeClr val="accent5">
            <a:hueOff val="-8278230"/>
            <a:satOff val="33176"/>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lvl="0" algn="l" defTabSz="1066800">
            <a:lnSpc>
              <a:spcPct val="90000"/>
            </a:lnSpc>
            <a:spcBef>
              <a:spcPct val="0"/>
            </a:spcBef>
            <a:spcAft>
              <a:spcPct val="35000"/>
            </a:spcAft>
          </a:pPr>
          <a:r>
            <a:rPr lang="en-US" sz="2400" b="1" kern="1200" dirty="0" smtClean="0"/>
            <a:t>5-bosqich. Pardozlash</a:t>
          </a:r>
          <a:r>
            <a:rPr lang="en-US" sz="1700" kern="1200" dirty="0" smtClean="0"/>
            <a:t>. </a:t>
          </a:r>
          <a:endParaRPr lang="ru-RU" sz="1700" kern="1200" dirty="0" smtClean="0"/>
        </a:p>
      </dsp:txBody>
      <dsp:txXfrm>
        <a:off x="560846" y="4278479"/>
        <a:ext cx="7872855" cy="452844"/>
      </dsp:txXfrm>
    </dsp:sp>
    <dsp:sp modelId="{2735AF85-909F-4F82-B120-93B6A4CAD7D5}">
      <dsp:nvSpPr>
        <dsp:cNvPr id="0" name=""/>
        <dsp:cNvSpPr/>
      </dsp:nvSpPr>
      <dsp:spPr>
        <a:xfrm>
          <a:off x="0" y="5290770"/>
          <a:ext cx="11316930" cy="428400"/>
        </a:xfrm>
        <a:prstGeom prst="rect">
          <a:avLst/>
        </a:prstGeom>
        <a:solidFill>
          <a:schemeClr val="lt1">
            <a:alpha val="90000"/>
            <a:hueOff val="0"/>
            <a:satOff val="0"/>
            <a:lumOff val="0"/>
            <a:alphaOff val="0"/>
          </a:schemeClr>
        </a:solidFill>
        <a:ln w="12700" cap="flat" cmpd="sng" algn="ctr">
          <a:solidFill>
            <a:schemeClr val="accent5">
              <a:hueOff val="-9933876"/>
              <a:satOff val="39811"/>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C16C10-878B-476D-8F95-015D2D8C7644}">
      <dsp:nvSpPr>
        <dsp:cNvPr id="0" name=""/>
        <dsp:cNvSpPr/>
      </dsp:nvSpPr>
      <dsp:spPr>
        <a:xfrm>
          <a:off x="565846" y="5039850"/>
          <a:ext cx="7921851" cy="501840"/>
        </a:xfrm>
        <a:prstGeom prst="roundRect">
          <a:avLst/>
        </a:prstGeom>
        <a:solidFill>
          <a:schemeClr val="accent5">
            <a:hueOff val="-9933876"/>
            <a:satOff val="39811"/>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9427" tIns="0" rIns="299427" bIns="0" numCol="1" spcCol="1270" anchor="ctr" anchorCtr="0">
          <a:noAutofit/>
        </a:bodyPr>
        <a:lstStyle/>
        <a:p>
          <a:pPr lvl="0" algn="l" defTabSz="1066800">
            <a:lnSpc>
              <a:spcPct val="90000"/>
            </a:lnSpc>
            <a:spcBef>
              <a:spcPct val="0"/>
            </a:spcBef>
            <a:spcAft>
              <a:spcPct val="35000"/>
            </a:spcAft>
          </a:pPr>
          <a:r>
            <a:rPr lang="en-US" sz="2400" b="1" kern="1200" dirty="0" smtClean="0"/>
            <a:t>6-bosqich. B</a:t>
          </a:r>
          <a:r>
            <a:rPr lang="ru-RU" sz="2400" b="1" kern="1200" dirty="0" smtClean="0"/>
            <a:t>е</a:t>
          </a:r>
          <a:r>
            <a:rPr lang="en-US" sz="2400" b="1" kern="1200" dirty="0" err="1" smtClean="0"/>
            <a:t>zash</a:t>
          </a:r>
          <a:r>
            <a:rPr lang="en-US" sz="2400" kern="1200" dirty="0" smtClean="0"/>
            <a:t>.</a:t>
          </a:r>
          <a:endParaRPr lang="ru-RU" sz="2400" kern="1200" dirty="0"/>
        </a:p>
      </dsp:txBody>
      <dsp:txXfrm>
        <a:off x="590344" y="5064348"/>
        <a:ext cx="7872855" cy="4528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5636F-1F26-4189-AABC-559998E4B02E}">
      <dsp:nvSpPr>
        <dsp:cNvPr id="0" name=""/>
        <dsp:cNvSpPr/>
      </dsp:nvSpPr>
      <dsp:spPr>
        <a:xfrm>
          <a:off x="0" y="57269"/>
          <a:ext cx="11503742" cy="120406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smtClean="0"/>
            <a:t>K</a:t>
          </a:r>
          <a:r>
            <a:rPr lang="ru-RU" sz="2000" b="1" kern="1200" dirty="0" smtClean="0"/>
            <a:t>е</a:t>
          </a:r>
          <a:r>
            <a:rPr lang="en-US" sz="2000" b="1" kern="1200" dirty="0" err="1" smtClean="0"/>
            <a:t>rakli</a:t>
          </a:r>
          <a:r>
            <a:rPr lang="en-US" sz="2000" b="1" kern="1200" dirty="0" smtClean="0"/>
            <a:t> </a:t>
          </a:r>
          <a:r>
            <a:rPr lang="en-US" sz="2000" b="1" kern="1200" dirty="0" err="1" smtClean="0"/>
            <a:t>jihozlar</a:t>
          </a:r>
          <a:r>
            <a:rPr lang="en-US" sz="2000" b="1" kern="1200" dirty="0" smtClean="0"/>
            <a:t>: </a:t>
          </a:r>
          <a:r>
            <a:rPr lang="en-US" sz="2000" b="1" kern="1200" dirty="0" err="1" smtClean="0"/>
            <a:t>ekran</a:t>
          </a:r>
          <a:r>
            <a:rPr lang="en-US" sz="2000" b="1" kern="1200" dirty="0" smtClean="0"/>
            <a:t> </a:t>
          </a:r>
          <a:r>
            <a:rPr lang="en-US" sz="2000" b="1" kern="1200" dirty="0" err="1" smtClean="0"/>
            <a:t>yasash</a:t>
          </a:r>
          <a:r>
            <a:rPr lang="en-US" sz="2000" b="1" kern="1200" dirty="0" smtClean="0"/>
            <a:t> </a:t>
          </a:r>
          <a:r>
            <a:rPr lang="en-US" sz="2000" b="1" kern="1200" dirty="0" err="1" smtClean="0"/>
            <a:t>uchun</a:t>
          </a:r>
          <a:r>
            <a:rPr lang="en-US" sz="2000" b="1" kern="1200" dirty="0" smtClean="0"/>
            <a:t> </a:t>
          </a:r>
          <a:r>
            <a:rPr lang="en-US" sz="2000" b="1" kern="1200" dirty="0" err="1" smtClean="0"/>
            <a:t>oq</a:t>
          </a:r>
          <a:r>
            <a:rPr lang="en-US" sz="2000" b="1" kern="1200" dirty="0" smtClean="0"/>
            <a:t> </a:t>
          </a:r>
          <a:r>
            <a:rPr lang="en-US" sz="2000" b="1" kern="1200" dirty="0" err="1" smtClean="0"/>
            <a:t>mato</a:t>
          </a:r>
          <a:r>
            <a:rPr lang="en-US" sz="2000" b="1" kern="1200" dirty="0" smtClean="0"/>
            <a:t>, </a:t>
          </a:r>
          <a:r>
            <a:rPr lang="en-US" sz="2000" b="1" kern="1200" dirty="0" err="1" smtClean="0"/>
            <a:t>harxil</a:t>
          </a:r>
          <a:r>
            <a:rPr lang="en-US" sz="2000" b="1" kern="1200" dirty="0" smtClean="0"/>
            <a:t> </a:t>
          </a:r>
          <a:r>
            <a:rPr lang="en-US" sz="2000" b="1" kern="1200" dirty="0" err="1" smtClean="0"/>
            <a:t>o’lchamli</a:t>
          </a:r>
          <a:r>
            <a:rPr lang="en-US" sz="2000" b="1" kern="1200" dirty="0" smtClean="0"/>
            <a:t> </a:t>
          </a:r>
          <a:r>
            <a:rPr lang="en-US" sz="2000" b="1" kern="1200" dirty="0" err="1" smtClean="0"/>
            <a:t>yog’ochlar</a:t>
          </a:r>
          <a:r>
            <a:rPr lang="en-US" sz="2000" b="1" kern="1200" dirty="0" smtClean="0"/>
            <a:t>, </a:t>
          </a:r>
          <a:r>
            <a:rPr lang="en-US" sz="2000" b="1" kern="1200" dirty="0" err="1" smtClean="0"/>
            <a:t>qaychi</a:t>
          </a:r>
          <a:r>
            <a:rPr lang="en-US" sz="2000" b="1" kern="1200" dirty="0" smtClean="0"/>
            <a:t>, </a:t>
          </a:r>
          <a:r>
            <a:rPr lang="en-US" sz="2000" b="1" kern="1200" dirty="0" err="1" smtClean="0"/>
            <a:t>jilvir</a:t>
          </a:r>
          <a:r>
            <a:rPr lang="en-US" sz="2000" b="1" kern="1200" dirty="0" smtClean="0"/>
            <a:t> </a:t>
          </a:r>
          <a:r>
            <a:rPr lang="en-US" sz="2000" b="1" kern="1200" dirty="0" err="1" smtClean="0"/>
            <a:t>qog’oz</a:t>
          </a:r>
          <a:r>
            <a:rPr lang="en-US" sz="2000" b="1" kern="1200" dirty="0" smtClean="0"/>
            <a:t>, </a:t>
          </a:r>
          <a:r>
            <a:rPr lang="en-US" sz="2000" b="1" kern="1200" dirty="0" err="1" smtClean="0"/>
            <a:t>qattiq</a:t>
          </a:r>
          <a:r>
            <a:rPr lang="en-US" sz="2000" b="1" kern="1200" dirty="0" smtClean="0"/>
            <a:t> </a:t>
          </a:r>
          <a:r>
            <a:rPr lang="en-US" sz="2000" b="1" kern="1200" dirty="0" err="1" smtClean="0"/>
            <a:t>karton</a:t>
          </a:r>
          <a:r>
            <a:rPr lang="en-US" sz="2000" b="1" kern="1200" dirty="0" smtClean="0"/>
            <a:t> </a:t>
          </a:r>
          <a:r>
            <a:rPr lang="en-US" sz="2000" b="1" kern="1200" dirty="0" err="1" smtClean="0"/>
            <a:t>yoki</a:t>
          </a:r>
          <a:r>
            <a:rPr lang="en-US" sz="2000" b="1" kern="1200" dirty="0" smtClean="0"/>
            <a:t> </a:t>
          </a:r>
          <a:r>
            <a:rPr lang="en-US" sz="2000" b="1" kern="1200" dirty="0" err="1" smtClean="0"/>
            <a:t>ishlatish</a:t>
          </a:r>
          <a:r>
            <a:rPr lang="en-US" sz="2000" b="1" kern="1200" dirty="0" smtClean="0"/>
            <a:t> </a:t>
          </a:r>
          <a:r>
            <a:rPr lang="en-US" sz="2000" b="1" kern="1200" dirty="0" err="1" smtClean="0"/>
            <a:t>uchun</a:t>
          </a:r>
          <a:r>
            <a:rPr lang="en-US" sz="2000" b="1" kern="1200" dirty="0" smtClean="0"/>
            <a:t> </a:t>
          </a:r>
          <a:r>
            <a:rPr lang="en-US" sz="2000" b="1" kern="1200" dirty="0" err="1" smtClean="0"/>
            <a:t>tayyorlangan</a:t>
          </a:r>
          <a:r>
            <a:rPr lang="en-US" sz="2000" b="1" kern="1200" dirty="0" smtClean="0"/>
            <a:t> </a:t>
          </a:r>
          <a:r>
            <a:rPr lang="en-US" sz="2000" b="1" kern="1200" dirty="0" err="1" smtClean="0"/>
            <a:t>hayvon</a:t>
          </a:r>
          <a:r>
            <a:rPr lang="en-US" sz="2000" b="1" kern="1200" dirty="0" smtClean="0"/>
            <a:t> t</a:t>
          </a:r>
          <a:r>
            <a:rPr lang="ru-RU" sz="2000" b="1" kern="1200" dirty="0" smtClean="0"/>
            <a:t>е</a:t>
          </a:r>
          <a:r>
            <a:rPr lang="en-US" sz="2000" b="1" kern="1200" dirty="0" err="1" smtClean="0"/>
            <a:t>risi</a:t>
          </a:r>
          <a:endParaRPr lang="en-US" sz="2000" b="1" kern="1200" dirty="0" smtClean="0"/>
        </a:p>
        <a:p>
          <a:pPr lvl="0" algn="l" defTabSz="889000">
            <a:lnSpc>
              <a:spcPct val="90000"/>
            </a:lnSpc>
            <a:spcBef>
              <a:spcPct val="0"/>
            </a:spcBef>
            <a:spcAft>
              <a:spcPct val="35000"/>
            </a:spcAft>
          </a:pPr>
          <a:r>
            <a:rPr lang="en-US" sz="2000" b="1" kern="1200" dirty="0" smtClean="0"/>
            <a:t>1-bosqich. </a:t>
          </a:r>
          <a:r>
            <a:rPr lang="en-US" sz="2000" b="1" kern="1200" dirty="0" err="1" smtClean="0"/>
            <a:t>Ekran</a:t>
          </a:r>
          <a:r>
            <a:rPr lang="en-US" sz="2000" b="1" kern="1200" dirty="0" smtClean="0"/>
            <a:t> </a:t>
          </a:r>
          <a:r>
            <a:rPr lang="en-US" sz="2000" b="1" kern="1200" dirty="0" err="1" smtClean="0"/>
            <a:t>tayyorlash.Soyali</a:t>
          </a:r>
          <a:r>
            <a:rPr lang="en-US" sz="2000" b="1" kern="1200" dirty="0" smtClean="0"/>
            <a:t> </a:t>
          </a:r>
          <a:r>
            <a:rPr lang="en-US" sz="2000" b="1" kern="1200" dirty="0" err="1" smtClean="0"/>
            <a:t>tomosha</a:t>
          </a:r>
          <a:r>
            <a:rPr lang="en-US" sz="2000" b="1" kern="1200" dirty="0" smtClean="0"/>
            <a:t> </a:t>
          </a:r>
          <a:r>
            <a:rPr lang="en-US" sz="2000" b="1" kern="1200" dirty="0" err="1" smtClean="0"/>
            <a:t>ko’rsatish</a:t>
          </a:r>
          <a:r>
            <a:rPr lang="en-US" sz="2000" b="1" kern="1200" dirty="0" smtClean="0"/>
            <a:t> </a:t>
          </a:r>
          <a:r>
            <a:rPr lang="en-US" sz="2000" b="1" kern="1200" dirty="0" err="1" smtClean="0"/>
            <a:t>uchun</a:t>
          </a:r>
          <a:r>
            <a:rPr lang="en-US" sz="2000" b="1" kern="1200" dirty="0" smtClean="0"/>
            <a:t> </a:t>
          </a:r>
          <a:r>
            <a:rPr lang="en-US" sz="2000" b="1" kern="1200" dirty="0" err="1" smtClean="0"/>
            <a:t>eng</a:t>
          </a:r>
          <a:r>
            <a:rPr lang="en-US" sz="2000" b="1" kern="1200" dirty="0" smtClean="0"/>
            <a:t> </a:t>
          </a:r>
          <a:r>
            <a:rPr lang="en-US" sz="2000" b="1" kern="1200" dirty="0" err="1" smtClean="0"/>
            <a:t>avvalo</a:t>
          </a:r>
          <a:r>
            <a:rPr lang="en-US" sz="2000" b="1" kern="1200" dirty="0" smtClean="0"/>
            <a:t>, </a:t>
          </a:r>
          <a:r>
            <a:rPr lang="en-US" sz="2000" b="1" kern="1200" dirty="0" err="1" smtClean="0"/>
            <a:t>ekran</a:t>
          </a:r>
          <a:r>
            <a:rPr lang="en-US" sz="2000" b="1" kern="1200" dirty="0" smtClean="0"/>
            <a:t> </a:t>
          </a:r>
          <a:r>
            <a:rPr lang="en-US" sz="2000" b="1" kern="1200" dirty="0" err="1" smtClean="0"/>
            <a:t>tayyorlash</a:t>
          </a:r>
          <a:r>
            <a:rPr lang="en-US" sz="2000" b="1" kern="1200" dirty="0" smtClean="0"/>
            <a:t> k</a:t>
          </a:r>
          <a:r>
            <a:rPr lang="ru-RU" sz="2000" b="1" kern="1200" dirty="0" smtClean="0"/>
            <a:t>е</a:t>
          </a:r>
          <a:r>
            <a:rPr lang="en-US" sz="2000" b="1" kern="1200" dirty="0" err="1" smtClean="0"/>
            <a:t>rak</a:t>
          </a:r>
          <a:r>
            <a:rPr lang="en-US" sz="2000" b="1" kern="1200" dirty="0" smtClean="0"/>
            <a:t>. </a:t>
          </a:r>
          <a:endParaRPr lang="ru-RU" sz="2000" b="1" kern="1200" dirty="0"/>
        </a:p>
      </dsp:txBody>
      <dsp:txXfrm>
        <a:off x="2364381" y="57269"/>
        <a:ext cx="9139360" cy="1204068"/>
      </dsp:txXfrm>
    </dsp:sp>
    <dsp:sp modelId="{BD7C03AF-0661-4013-8D63-7490F705E675}">
      <dsp:nvSpPr>
        <dsp:cNvPr id="0" name=""/>
        <dsp:cNvSpPr/>
      </dsp:nvSpPr>
      <dsp:spPr>
        <a:xfrm>
          <a:off x="745827" y="347502"/>
          <a:ext cx="936358" cy="509063"/>
        </a:xfrm>
        <a:prstGeom prst="roundRect">
          <a:avLst>
            <a:gd name="adj" fmla="val 10000"/>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34F130C-2298-46FF-9AA1-7F6AEB6E1C4F}">
      <dsp:nvSpPr>
        <dsp:cNvPr id="0" name=""/>
        <dsp:cNvSpPr/>
      </dsp:nvSpPr>
      <dsp:spPr>
        <a:xfrm>
          <a:off x="0" y="1313409"/>
          <a:ext cx="11503742" cy="96200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smtClean="0"/>
            <a:t>2-bosqich. </a:t>
          </a:r>
          <a:r>
            <a:rPr lang="en-US" sz="2000" b="1" kern="1200" dirty="0" err="1" smtClean="0"/>
            <a:t>Tasvir</a:t>
          </a:r>
          <a:r>
            <a:rPr lang="en-US" sz="2000" b="1" kern="1200" dirty="0" smtClean="0"/>
            <a:t> (</a:t>
          </a:r>
          <a:r>
            <a:rPr lang="en-US" sz="2000" b="1" kern="1200" dirty="0" err="1" smtClean="0"/>
            <a:t>eskiz</a:t>
          </a:r>
          <a:r>
            <a:rPr lang="en-US" sz="2000" b="1" kern="1200" dirty="0" smtClean="0"/>
            <a:t>) </a:t>
          </a:r>
          <a:r>
            <a:rPr lang="en-US" sz="2000" b="1" kern="1200" dirty="0" err="1" smtClean="0"/>
            <a:t>chizish</a:t>
          </a:r>
          <a:r>
            <a:rPr lang="en-US" sz="2000" b="1" kern="1200" dirty="0" smtClean="0"/>
            <a:t>.</a:t>
          </a:r>
        </a:p>
        <a:p>
          <a:pPr lvl="0" algn="l" defTabSz="889000">
            <a:lnSpc>
              <a:spcPct val="90000"/>
            </a:lnSpc>
            <a:spcBef>
              <a:spcPct val="0"/>
            </a:spcBef>
            <a:spcAft>
              <a:spcPct val="35000"/>
            </a:spcAft>
          </a:pPr>
          <a:r>
            <a:rPr lang="en-US" sz="2000" b="1" kern="1200" dirty="0" err="1" smtClean="0"/>
            <a:t>Tomoshada</a:t>
          </a:r>
          <a:r>
            <a:rPr lang="en-US" sz="2000" b="1" kern="1200" dirty="0" smtClean="0"/>
            <a:t> k</a:t>
          </a:r>
          <a:r>
            <a:rPr lang="ru-RU" sz="2000" b="1" kern="1200" dirty="0" smtClean="0"/>
            <a:t>е</a:t>
          </a:r>
          <a:r>
            <a:rPr lang="en-US" sz="2000" b="1" kern="1200" dirty="0" err="1" smtClean="0"/>
            <a:t>rakli</a:t>
          </a:r>
          <a:r>
            <a:rPr lang="en-US" sz="2000" b="1" kern="1200" dirty="0" smtClean="0"/>
            <a:t> </a:t>
          </a:r>
          <a:r>
            <a:rPr lang="en-US" sz="2000" b="1" kern="1200" dirty="0" err="1" smtClean="0"/>
            <a:t>qo’g’irchoqlar</a:t>
          </a:r>
          <a:r>
            <a:rPr lang="en-US" sz="2000" b="1" kern="1200" dirty="0" smtClean="0"/>
            <a:t> </a:t>
          </a:r>
          <a:r>
            <a:rPr lang="en-US" sz="2000" b="1" kern="1200" dirty="0" err="1" smtClean="0"/>
            <a:t>va</a:t>
          </a:r>
          <a:r>
            <a:rPr lang="en-US" sz="2000" b="1" kern="1200" dirty="0" smtClean="0"/>
            <a:t> d</a:t>
          </a:r>
          <a:r>
            <a:rPr lang="ru-RU" sz="2000" b="1" kern="1200" dirty="0" smtClean="0"/>
            <a:t>е</a:t>
          </a:r>
          <a:r>
            <a:rPr lang="en-US" sz="2000" b="1" kern="1200" dirty="0" err="1" smtClean="0"/>
            <a:t>koratsiyalar</a:t>
          </a:r>
          <a:r>
            <a:rPr lang="en-US" sz="2000" b="1" kern="1200" dirty="0" smtClean="0"/>
            <a:t> </a:t>
          </a:r>
          <a:r>
            <a:rPr lang="en-US" sz="2000" b="1" kern="1200" dirty="0" err="1" smtClean="0"/>
            <a:t>tasvirini</a:t>
          </a:r>
          <a:r>
            <a:rPr lang="en-US" sz="2000" b="1" kern="1200" dirty="0" smtClean="0"/>
            <a:t> </a:t>
          </a:r>
          <a:r>
            <a:rPr lang="en-US" sz="2000" b="1" kern="1200" dirty="0" err="1" smtClean="0"/>
            <a:t>oddif</a:t>
          </a:r>
          <a:r>
            <a:rPr lang="en-US" sz="2000" b="1" kern="1200" dirty="0" smtClean="0"/>
            <a:t> </a:t>
          </a:r>
          <a:r>
            <a:rPr lang="en-US" sz="2000" b="1" kern="1200" dirty="0" err="1" smtClean="0"/>
            <a:t>vatman</a:t>
          </a:r>
          <a:r>
            <a:rPr lang="en-US" sz="2000" b="1" kern="1200" dirty="0" smtClean="0"/>
            <a:t> </a:t>
          </a:r>
          <a:r>
            <a:rPr lang="en-US" sz="2000" b="1" kern="1200" dirty="0" err="1" smtClean="0"/>
            <a:t>qog’oz</a:t>
          </a:r>
          <a:r>
            <a:rPr lang="en-US" sz="2000" b="1" kern="1200" dirty="0" smtClean="0"/>
            <a:t> </a:t>
          </a:r>
          <a:r>
            <a:rPr lang="en-US" sz="2000" b="1" kern="1200" dirty="0" err="1" smtClean="0"/>
            <a:t>yoki</a:t>
          </a:r>
          <a:r>
            <a:rPr lang="en-US" sz="2000" b="1" kern="1200" dirty="0" smtClean="0"/>
            <a:t> </a:t>
          </a:r>
          <a:r>
            <a:rPr lang="en-US" sz="2000" b="1" kern="1200" dirty="0" err="1" smtClean="0"/>
            <a:t>rasm</a:t>
          </a:r>
          <a:r>
            <a:rPr lang="en-US" sz="2000" b="1" kern="1200" dirty="0" smtClean="0"/>
            <a:t> </a:t>
          </a:r>
          <a:r>
            <a:rPr lang="en-US" sz="2000" b="1" kern="1200" dirty="0" err="1" smtClean="0"/>
            <a:t>daftariga</a:t>
          </a:r>
          <a:r>
            <a:rPr lang="en-US" sz="2000" b="1" kern="1200" dirty="0" smtClean="0"/>
            <a:t> </a:t>
          </a:r>
          <a:r>
            <a:rPr lang="en-US" sz="2000" b="1" kern="1200" dirty="0" err="1" smtClean="0"/>
            <a:t>rangli</a:t>
          </a:r>
          <a:r>
            <a:rPr lang="en-US" sz="2000" b="1" kern="1200" dirty="0" smtClean="0"/>
            <a:t> </a:t>
          </a:r>
          <a:r>
            <a:rPr lang="en-US" sz="2000" b="1" kern="1200" dirty="0" err="1" smtClean="0"/>
            <a:t>holatda</a:t>
          </a:r>
          <a:r>
            <a:rPr lang="en-US" sz="2000" b="1" kern="1200" dirty="0" smtClean="0"/>
            <a:t> </a:t>
          </a:r>
          <a:r>
            <a:rPr lang="en-US" sz="2000" b="1" kern="1200" dirty="0" err="1" smtClean="0"/>
            <a:t>chiziladi</a:t>
          </a:r>
          <a:r>
            <a:rPr lang="en-US" sz="2000" b="1" kern="1200" dirty="0" smtClean="0"/>
            <a:t>. </a:t>
          </a:r>
          <a:endParaRPr lang="ru-RU" sz="2000" b="1" kern="1200" dirty="0"/>
        </a:p>
      </dsp:txBody>
      <dsp:txXfrm>
        <a:off x="2364381" y="1313409"/>
        <a:ext cx="9139360" cy="962002"/>
      </dsp:txXfrm>
    </dsp:sp>
    <dsp:sp modelId="{E17D89F8-1075-4D30-9B7C-B9BEE8FBEEB8}">
      <dsp:nvSpPr>
        <dsp:cNvPr id="0" name=""/>
        <dsp:cNvSpPr/>
      </dsp:nvSpPr>
      <dsp:spPr>
        <a:xfrm>
          <a:off x="731080" y="1494171"/>
          <a:ext cx="965854" cy="509063"/>
        </a:xfrm>
        <a:prstGeom prst="roundRect">
          <a:avLst>
            <a:gd name="adj" fmla="val 10000"/>
          </a:avLst>
        </a:prstGeom>
        <a:solidFill>
          <a:schemeClr val="accent3">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9A2A4A4-9C6F-4171-8DD6-FCC05803F552}">
      <dsp:nvSpPr>
        <dsp:cNvPr id="0" name=""/>
        <dsp:cNvSpPr/>
      </dsp:nvSpPr>
      <dsp:spPr>
        <a:xfrm>
          <a:off x="0" y="2293337"/>
          <a:ext cx="11503742" cy="83469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smtClean="0"/>
            <a:t>3-bosqich. </a:t>
          </a:r>
          <a:r>
            <a:rPr lang="en-US" sz="2000" b="1" kern="1200" dirty="0" err="1" smtClean="0"/>
            <a:t>Nusha</a:t>
          </a:r>
          <a:r>
            <a:rPr lang="en-US" sz="2000" b="1" kern="1200" dirty="0" smtClean="0"/>
            <a:t> </a:t>
          </a:r>
          <a:r>
            <a:rPr lang="en-US" sz="2000" b="1" kern="1200" dirty="0" err="1" smtClean="0"/>
            <a:t>ko’chirish</a:t>
          </a:r>
          <a:r>
            <a:rPr lang="en-US" sz="2000" kern="1200" dirty="0" err="1" smtClean="0"/>
            <a:t>.</a:t>
          </a:r>
          <a:r>
            <a:rPr lang="en-US" sz="2000" b="1" kern="1200" dirty="0" err="1" smtClean="0"/>
            <a:t>Tasvir</a:t>
          </a:r>
          <a:r>
            <a:rPr lang="en-US" sz="2000" b="1" kern="1200" dirty="0" smtClean="0"/>
            <a:t> (</a:t>
          </a:r>
          <a:r>
            <a:rPr lang="en-US" sz="2000" b="1" kern="1200" dirty="0" err="1" smtClean="0"/>
            <a:t>eskiz</a:t>
          </a:r>
          <a:r>
            <a:rPr lang="en-US" sz="2000" b="1" kern="1200" dirty="0" smtClean="0"/>
            <a:t>)da </a:t>
          </a:r>
          <a:r>
            <a:rPr lang="en-US" sz="2000" b="1" kern="1200" dirty="0" err="1" smtClean="0"/>
            <a:t>chizilgan</a:t>
          </a:r>
          <a:r>
            <a:rPr lang="en-US" sz="2000" b="1" kern="1200" dirty="0" smtClean="0"/>
            <a:t> </a:t>
          </a:r>
          <a:r>
            <a:rPr lang="en-US" sz="2000" b="1" kern="1200" dirty="0" err="1" smtClean="0"/>
            <a:t>qo’g’irchoqning</a:t>
          </a:r>
          <a:r>
            <a:rPr lang="en-US" sz="2000" b="1" kern="1200" dirty="0" smtClean="0"/>
            <a:t> </a:t>
          </a:r>
          <a:r>
            <a:rPr lang="en-US" sz="2000" b="1" kern="1200" dirty="0" err="1" smtClean="0"/>
            <a:t>o’lchamiga</a:t>
          </a:r>
          <a:r>
            <a:rPr lang="en-US" sz="2000" b="1" kern="1200" dirty="0" smtClean="0"/>
            <a:t> </a:t>
          </a:r>
          <a:r>
            <a:rPr lang="en-US" sz="2000" b="1" kern="1200" dirty="0" err="1" smtClean="0"/>
            <a:t>qarab</a:t>
          </a:r>
          <a:r>
            <a:rPr lang="en-US" sz="2000" b="1" kern="1200" dirty="0" smtClean="0"/>
            <a:t> </a:t>
          </a:r>
          <a:r>
            <a:rPr lang="en-US" sz="2000" b="1" kern="1200" dirty="0" err="1" smtClean="0"/>
            <a:t>qattiq</a:t>
          </a:r>
          <a:r>
            <a:rPr lang="en-US" sz="2000" b="1" kern="1200" dirty="0" smtClean="0"/>
            <a:t> </a:t>
          </a:r>
          <a:r>
            <a:rPr lang="en-US" sz="2000" b="1" kern="1200" dirty="0" err="1" smtClean="0"/>
            <a:t>karton</a:t>
          </a:r>
          <a:r>
            <a:rPr lang="en-US" sz="2000" b="1" kern="1200" dirty="0" smtClean="0"/>
            <a:t> </a:t>
          </a:r>
          <a:r>
            <a:rPr lang="en-US" sz="2000" b="1" kern="1200" dirty="0" err="1" smtClean="0"/>
            <a:t>yoki</a:t>
          </a:r>
          <a:r>
            <a:rPr lang="en-US" sz="2000" b="1" kern="1200" dirty="0" smtClean="0"/>
            <a:t> fan</a:t>
          </a:r>
          <a:r>
            <a:rPr lang="ru-RU" sz="2000" b="1" kern="1200" dirty="0" smtClean="0"/>
            <a:t>е</a:t>
          </a:r>
          <a:r>
            <a:rPr lang="en-US" sz="2000" b="1" kern="1200" dirty="0" smtClean="0"/>
            <a:t>raga </a:t>
          </a:r>
          <a:r>
            <a:rPr lang="en-US" sz="2000" b="1" kern="1200" dirty="0" err="1" smtClean="0"/>
            <a:t>nushasi</a:t>
          </a:r>
          <a:r>
            <a:rPr lang="en-US" sz="2000" b="1" kern="1200" dirty="0" smtClean="0"/>
            <a:t> </a:t>
          </a:r>
          <a:r>
            <a:rPr lang="en-US" sz="2000" b="1" kern="1200" dirty="0" err="1" smtClean="0"/>
            <a:t>ko’chiriladi</a:t>
          </a:r>
          <a:r>
            <a:rPr lang="en-US" sz="2000" kern="1200" dirty="0" smtClean="0"/>
            <a:t> </a:t>
          </a:r>
          <a:endParaRPr lang="ru-RU" sz="2000" kern="1200" dirty="0"/>
        </a:p>
      </dsp:txBody>
      <dsp:txXfrm>
        <a:off x="2364381" y="2293337"/>
        <a:ext cx="9139360" cy="834692"/>
      </dsp:txXfrm>
    </dsp:sp>
    <dsp:sp modelId="{D593F0E5-FEE2-4FE0-B2DC-6E28BA848305}">
      <dsp:nvSpPr>
        <dsp:cNvPr id="0" name=""/>
        <dsp:cNvSpPr/>
      </dsp:nvSpPr>
      <dsp:spPr>
        <a:xfrm>
          <a:off x="707186" y="2426694"/>
          <a:ext cx="1043136" cy="567977"/>
        </a:xfrm>
        <a:prstGeom prst="roundRect">
          <a:avLst>
            <a:gd name="adj" fmla="val 10000"/>
          </a:avLst>
        </a:prstGeom>
        <a:solidFill>
          <a:schemeClr val="accent4">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C4A6E3-1E4B-47C5-8F0D-CCC777F6CD39}">
      <dsp:nvSpPr>
        <dsp:cNvPr id="0" name=""/>
        <dsp:cNvSpPr/>
      </dsp:nvSpPr>
      <dsp:spPr>
        <a:xfrm>
          <a:off x="0" y="3191662"/>
          <a:ext cx="11503742" cy="90611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err="1" smtClean="0"/>
            <a:t>Tasvir</a:t>
          </a:r>
          <a:r>
            <a:rPr lang="en-US" sz="2000" b="1" kern="1200" dirty="0" smtClean="0"/>
            <a:t> (</a:t>
          </a:r>
          <a:r>
            <a:rPr lang="en-US" sz="2000" b="1" kern="1200" dirty="0" err="1" smtClean="0"/>
            <a:t>eskiz</a:t>
          </a:r>
          <a:r>
            <a:rPr lang="en-US" sz="2000" b="1" kern="1200" dirty="0" smtClean="0"/>
            <a:t>)da </a:t>
          </a:r>
          <a:r>
            <a:rPr lang="en-US" sz="2000" b="1" kern="1200" dirty="0" err="1" smtClean="0"/>
            <a:t>chizilgan</a:t>
          </a:r>
          <a:r>
            <a:rPr lang="en-US" sz="2000" b="1" kern="1200" dirty="0" smtClean="0"/>
            <a:t> </a:t>
          </a:r>
          <a:r>
            <a:rPr lang="en-US" sz="2000" b="1" kern="1200" dirty="0" err="1" smtClean="0"/>
            <a:t>qo’g’irchoqning</a:t>
          </a:r>
          <a:r>
            <a:rPr lang="en-US" sz="2000" b="1" kern="1200" dirty="0" smtClean="0"/>
            <a:t> </a:t>
          </a:r>
          <a:r>
            <a:rPr lang="en-US" sz="2000" b="1" kern="1200" dirty="0" err="1" smtClean="0"/>
            <a:t>o’lchamiga</a:t>
          </a:r>
          <a:r>
            <a:rPr lang="en-US" sz="2000" b="1" kern="1200" dirty="0" smtClean="0"/>
            <a:t> </a:t>
          </a:r>
          <a:r>
            <a:rPr lang="en-US" sz="2000" b="1" kern="1200" dirty="0" err="1" smtClean="0"/>
            <a:t>qarab</a:t>
          </a:r>
          <a:r>
            <a:rPr lang="en-US" sz="2000" b="1" kern="1200" dirty="0" smtClean="0"/>
            <a:t> </a:t>
          </a:r>
          <a:r>
            <a:rPr lang="en-US" sz="2000" b="1" kern="1200" dirty="0" err="1" smtClean="0"/>
            <a:t>qattiq</a:t>
          </a:r>
          <a:r>
            <a:rPr lang="en-US" sz="2000" b="1" kern="1200" dirty="0" smtClean="0"/>
            <a:t> </a:t>
          </a:r>
          <a:r>
            <a:rPr lang="en-US" sz="2000" b="1" kern="1200" dirty="0" err="1" smtClean="0"/>
            <a:t>karton</a:t>
          </a:r>
          <a:r>
            <a:rPr lang="en-US" sz="2000" b="1" kern="1200" dirty="0" smtClean="0"/>
            <a:t> </a:t>
          </a:r>
          <a:r>
            <a:rPr lang="en-US" sz="2000" b="1" kern="1200" dirty="0" err="1" smtClean="0"/>
            <a:t>yoki</a:t>
          </a:r>
          <a:r>
            <a:rPr lang="en-US" sz="2000" b="1" kern="1200" dirty="0" smtClean="0"/>
            <a:t> fan</a:t>
          </a:r>
          <a:r>
            <a:rPr lang="ru-RU" sz="2000" b="1" kern="1200" dirty="0" smtClean="0"/>
            <a:t>е</a:t>
          </a:r>
          <a:r>
            <a:rPr lang="en-US" sz="2000" b="1" kern="1200" dirty="0" smtClean="0"/>
            <a:t>raga </a:t>
          </a:r>
          <a:r>
            <a:rPr lang="en-US" sz="2000" b="1" kern="1200" dirty="0" err="1" smtClean="0"/>
            <a:t>nushasi</a:t>
          </a:r>
          <a:r>
            <a:rPr lang="en-US" sz="2000" b="1" kern="1200" dirty="0" smtClean="0"/>
            <a:t> </a:t>
          </a:r>
          <a:r>
            <a:rPr lang="en-US" sz="2000" b="1" kern="1200" dirty="0" err="1" smtClean="0"/>
            <a:t>ko’chiriladi</a:t>
          </a:r>
          <a:r>
            <a:rPr lang="en-US" sz="2000" b="1" kern="1200" dirty="0" smtClean="0"/>
            <a:t>. </a:t>
          </a:r>
          <a:endParaRPr lang="ru-RU" sz="2000" b="1" kern="1200" dirty="0"/>
        </a:p>
      </dsp:txBody>
      <dsp:txXfrm>
        <a:off x="2364381" y="3191662"/>
        <a:ext cx="9139360" cy="906113"/>
      </dsp:txXfrm>
    </dsp:sp>
    <dsp:sp modelId="{197B073B-1127-49BE-AF91-D5E38FE85A38}">
      <dsp:nvSpPr>
        <dsp:cNvPr id="0" name=""/>
        <dsp:cNvSpPr/>
      </dsp:nvSpPr>
      <dsp:spPr>
        <a:xfrm>
          <a:off x="662943" y="3351071"/>
          <a:ext cx="1102127" cy="587296"/>
        </a:xfrm>
        <a:prstGeom prst="roundRect">
          <a:avLst>
            <a:gd name="adj" fmla="val 10000"/>
          </a:avLst>
        </a:prstGeom>
        <a:solidFill>
          <a:schemeClr val="accent5">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63A9A-FD47-42FE-9AE7-94187B5C6A3F}">
      <dsp:nvSpPr>
        <dsp:cNvPr id="0" name=""/>
        <dsp:cNvSpPr/>
      </dsp:nvSpPr>
      <dsp:spPr>
        <a:xfrm>
          <a:off x="0" y="4161409"/>
          <a:ext cx="11503742" cy="636329"/>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b="1" kern="1200" dirty="0" smtClean="0"/>
            <a:t>4-bosqich. </a:t>
          </a:r>
          <a:r>
            <a:rPr lang="en-US" sz="2000" b="1" kern="1200" dirty="0" err="1" smtClean="0"/>
            <a:t>Yelimlash</a:t>
          </a:r>
          <a:r>
            <a:rPr lang="en-US" sz="2000" b="1" kern="1200" dirty="0" smtClean="0"/>
            <a:t>. </a:t>
          </a:r>
          <a:endParaRPr lang="ru-RU" sz="2000" b="1" kern="1200" dirty="0"/>
        </a:p>
        <a:p>
          <a:pPr marL="228600" lvl="1" indent="-228600" algn="l" defTabSz="889000">
            <a:lnSpc>
              <a:spcPct val="90000"/>
            </a:lnSpc>
            <a:spcBef>
              <a:spcPct val="0"/>
            </a:spcBef>
            <a:spcAft>
              <a:spcPct val="15000"/>
            </a:spcAft>
            <a:buChar char="••"/>
          </a:pPr>
          <a:r>
            <a:rPr lang="uz-Cyrl-UZ" sz="2000" b="1" kern="1200" dirty="0" smtClean="0"/>
            <a:t>Karton yoki fanеraga ko’chirilgan nushaga jilvir qog’oz bilan ishlov bеriladi. </a:t>
          </a:r>
          <a:endParaRPr lang="ru-RU" sz="2000" b="1" kern="1200" dirty="0"/>
        </a:p>
        <a:p>
          <a:pPr marL="228600" lvl="1" indent="-228600" algn="l" defTabSz="889000">
            <a:lnSpc>
              <a:spcPct val="90000"/>
            </a:lnSpc>
            <a:spcBef>
              <a:spcPct val="0"/>
            </a:spcBef>
            <a:spcAft>
              <a:spcPct val="15000"/>
            </a:spcAft>
            <a:buChar char="••"/>
          </a:pPr>
          <a:endParaRPr lang="ru-RU" sz="2000" b="1" kern="1200" dirty="0"/>
        </a:p>
      </dsp:txBody>
      <dsp:txXfrm>
        <a:off x="2364381" y="4161409"/>
        <a:ext cx="9139360" cy="636329"/>
      </dsp:txXfrm>
    </dsp:sp>
    <dsp:sp modelId="{7B5E6A42-0F3E-4628-AA64-34CB7FF8718F}">
      <dsp:nvSpPr>
        <dsp:cNvPr id="0" name=""/>
        <dsp:cNvSpPr/>
      </dsp:nvSpPr>
      <dsp:spPr>
        <a:xfrm>
          <a:off x="694037" y="4225042"/>
          <a:ext cx="1039938" cy="509063"/>
        </a:xfrm>
        <a:prstGeom prst="roundRect">
          <a:avLst>
            <a:gd name="adj" fmla="val 10000"/>
          </a:avLst>
        </a:prstGeom>
        <a:solidFill>
          <a:schemeClr val="accent6">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4AF5A1-7018-4715-9332-D0E4B3965949}">
      <dsp:nvSpPr>
        <dsp:cNvPr id="0" name=""/>
        <dsp:cNvSpPr/>
      </dsp:nvSpPr>
      <dsp:spPr>
        <a:xfrm>
          <a:off x="0" y="4861371"/>
          <a:ext cx="11503742" cy="63632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t>5-bosqich. </a:t>
          </a:r>
          <a:r>
            <a:rPr lang="en-US" sz="2400" b="1" kern="1200" dirty="0" err="1" smtClean="0"/>
            <a:t>Pardozlash</a:t>
          </a:r>
          <a:r>
            <a:rPr lang="en-US" sz="2400" b="1" kern="1200" dirty="0" smtClean="0"/>
            <a:t>.</a:t>
          </a:r>
          <a:endParaRPr lang="ru-RU" sz="2400" b="1" kern="1200" dirty="0"/>
        </a:p>
      </dsp:txBody>
      <dsp:txXfrm>
        <a:off x="2364381" y="4861371"/>
        <a:ext cx="9139360" cy="636329"/>
      </dsp:txXfrm>
    </dsp:sp>
    <dsp:sp modelId="{FE7E7E81-D52D-40E5-90C3-EF1BBB22B531}">
      <dsp:nvSpPr>
        <dsp:cNvPr id="0" name=""/>
        <dsp:cNvSpPr/>
      </dsp:nvSpPr>
      <dsp:spPr>
        <a:xfrm>
          <a:off x="705955" y="4925004"/>
          <a:ext cx="1016102" cy="509063"/>
        </a:xfrm>
        <a:prstGeom prst="roundRect">
          <a:avLst>
            <a:gd name="adj" fmla="val 10000"/>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8AA9E5-FE01-4520-8045-D34535AA3C78}" type="datetimeFigureOut">
              <a:rPr lang="ru-RU" smtClean="0"/>
              <a:t>18.04.2019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3751C7-69E3-438E-962B-52AC6B41E5E7}" type="slidenum">
              <a:rPr lang="ru-RU" smtClean="0"/>
              <a:t>‹#›</a:t>
            </a:fld>
            <a:endParaRPr lang="ru-RU"/>
          </a:p>
        </p:txBody>
      </p:sp>
    </p:spTree>
    <p:extLst>
      <p:ext uri="{BB962C8B-B14F-4D97-AF65-F5344CB8AC3E}">
        <p14:creationId xmlns:p14="http://schemas.microsoft.com/office/powerpoint/2010/main" val="1153198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43751C7-69E3-438E-962B-52AC6B41E5E7}" type="slidenum">
              <a:rPr lang="ru-RU" smtClean="0"/>
              <a:t>2</a:t>
            </a:fld>
            <a:endParaRPr lang="ru-RU"/>
          </a:p>
        </p:txBody>
      </p:sp>
    </p:spTree>
    <p:extLst>
      <p:ext uri="{BB962C8B-B14F-4D97-AF65-F5344CB8AC3E}">
        <p14:creationId xmlns:p14="http://schemas.microsoft.com/office/powerpoint/2010/main" val="4261352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43751C7-69E3-438E-962B-52AC6B41E5E7}" type="slidenum">
              <a:rPr lang="ru-RU" smtClean="0"/>
              <a:t>4</a:t>
            </a:fld>
            <a:endParaRPr lang="ru-RU"/>
          </a:p>
        </p:txBody>
      </p:sp>
    </p:spTree>
    <p:extLst>
      <p:ext uri="{BB962C8B-B14F-4D97-AF65-F5344CB8AC3E}">
        <p14:creationId xmlns:p14="http://schemas.microsoft.com/office/powerpoint/2010/main" val="3206395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32AEECD-F5CB-42A6-9B97-3915855B56F0}"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2482269849"/>
      </p:ext>
    </p:extLst>
  </p:cSld>
  <p:clrMapOvr>
    <a:masterClrMapping/>
  </p:clrMapOvr>
  <p:transition spd="slow">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2AEECD-F5CB-42A6-9B97-3915855B56F0}"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2779915742"/>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40"/>
            <a:ext cx="105156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32AEECD-F5CB-42A6-9B97-3915855B56F0}"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2393704142"/>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67151"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1" y="1825625"/>
            <a:ext cx="3867151"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32AEECD-F5CB-42A6-9B97-3915855B56F0}"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163727889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7"/>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839789"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6172201"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32AEECD-F5CB-42A6-9B97-3915855B56F0}" type="datetimeFigureOut">
              <a:rPr lang="ru-RU" smtClean="0"/>
              <a:t>18.04.2019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774855012"/>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32AEECD-F5CB-42A6-9B97-3915855B56F0}" type="datetimeFigureOut">
              <a:rPr lang="ru-RU" smtClean="0"/>
              <a:t>18.04.2019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2690759098"/>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32AEECD-F5CB-42A6-9B97-3915855B56F0}" type="datetimeFigureOut">
              <a:rPr lang="ru-RU" smtClean="0"/>
              <a:t>18.04.2019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3246688207"/>
      </p:ext>
    </p:extLst>
  </p:cSld>
  <p:clrMapOvr>
    <a:masterClrMapping/>
  </p:clrMapOvr>
  <p:transition spd="slow">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032AEECD-F5CB-42A6-9B97-3915855B56F0}"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425115014"/>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032AEECD-F5CB-42A6-9B97-3915855B56F0}"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2208722927"/>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2AEECD-F5CB-42A6-9B97-3915855B56F0}"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4270516438"/>
      </p:ext>
    </p:extLst>
  </p:cSld>
  <p:clrMapOvr>
    <a:masterClrMapping/>
  </p:clrMapOvr>
  <p:transition spd="slow">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2" y="365125"/>
            <a:ext cx="57626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2AEECD-F5CB-42A6-9B97-3915855B56F0}"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2544E5A-DDB1-4C72-B20E-B9DEE489482C}" type="slidenum">
              <a:rPr lang="ru-RU" smtClean="0"/>
              <a:t>‹#›</a:t>
            </a:fld>
            <a:endParaRPr lang="ru-RU"/>
          </a:p>
        </p:txBody>
      </p:sp>
    </p:spTree>
    <p:extLst>
      <p:ext uri="{BB962C8B-B14F-4D97-AF65-F5344CB8AC3E}">
        <p14:creationId xmlns:p14="http://schemas.microsoft.com/office/powerpoint/2010/main" val="1665268414"/>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32AEECD-F5CB-42A6-9B97-3915855B56F0}" type="datetimeFigureOut">
              <a:rPr lang="ru-RU" smtClean="0"/>
              <a:t>18.04.2019</a:t>
            </a:fld>
            <a:endParaRPr lang="ru-RU"/>
          </a:p>
        </p:txBody>
      </p:sp>
      <p:sp>
        <p:nvSpPr>
          <p:cNvPr id="5" name="Нижний колонтитул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2544E5A-DDB1-4C72-B20E-B9DEE489482C}" type="slidenum">
              <a:rPr lang="ru-RU" smtClean="0"/>
              <a:t>‹#›</a:t>
            </a:fld>
            <a:endParaRPr lang="ru-RU"/>
          </a:p>
        </p:txBody>
      </p:sp>
    </p:spTree>
    <p:extLst>
      <p:ext uri="{BB962C8B-B14F-4D97-AF65-F5344CB8AC3E}">
        <p14:creationId xmlns:p14="http://schemas.microsoft.com/office/powerpoint/2010/main" val="392604609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fade/>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5.jpeg"/><Relationship Id="rId5" Type="http://schemas.microsoft.com/office/2007/relationships/hdphoto" Target="../media/hdphoto4.wdp"/><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4.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287" y="200025"/>
            <a:ext cx="11686650" cy="6472238"/>
          </a:xfrm>
          <a:prstGeom prst="rect">
            <a:avLst/>
          </a:prstGeom>
        </p:spPr>
      </p:pic>
      <p:sp>
        <p:nvSpPr>
          <p:cNvPr id="6" name="Прямоугольник 5"/>
          <p:cNvSpPr/>
          <p:nvPr/>
        </p:nvSpPr>
        <p:spPr>
          <a:xfrm>
            <a:off x="1271587" y="1326619"/>
            <a:ext cx="9929813" cy="1339662"/>
          </a:xfrm>
          <a:prstGeom prst="rect">
            <a:avLst/>
          </a:prstGeom>
        </p:spPr>
        <p:txBody>
          <a:bodyPr wrap="square">
            <a:spAutoFit/>
          </a:bodyPr>
          <a:lstStyle/>
          <a:p>
            <a:pPr algn="ctr" fontAlgn="base" hangingPunct="0">
              <a:lnSpc>
                <a:spcPct val="115000"/>
              </a:lnSpc>
              <a:spcAft>
                <a:spcPts val="0"/>
              </a:spcAft>
            </a:pPr>
            <a:r>
              <a:rPr lang="uz-Cyrl-UZ" sz="24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MAVZU</a:t>
            </a:r>
            <a:r>
              <a:rPr lang="uz-Cyrl-UZ" sz="2400" b="1"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QO‘G‘IRCHOQ </a:t>
            </a:r>
            <a:r>
              <a:rPr lang="uz-Cyrl-UZ" sz="24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TEATRI PERSONAJLARINI YASASH ORQALI BADIIY IJODIY QOBILIYATLARNI SHAKLLANTIRISH MAZMUNI </a:t>
            </a:r>
            <a:r>
              <a:rPr lang="uz-Cyrl-UZ" sz="2400" b="1"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VA QO‘G‘IRCHOQ </a:t>
            </a:r>
            <a:r>
              <a:rPr lang="uz-Cyrl-UZ" sz="24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YASASH USULLARI</a:t>
            </a:r>
            <a:endParaRPr lang="ru-RU" sz="2000" dirty="0">
              <a:effectLst/>
              <a:latin typeface="Calibri" panose="020F0502020204030204" pitchFamily="34" charset="0"/>
              <a:ea typeface="Malgun Gothic" panose="020B0503020000020004" pitchFamily="34" charset="-127"/>
              <a:cs typeface="Times New Roman" panose="02020603050405020304" pitchFamily="18" charset="0"/>
            </a:endParaRPr>
          </a:p>
        </p:txBody>
      </p:sp>
      <p:sp>
        <p:nvSpPr>
          <p:cNvPr id="7" name="Прямоугольник 6"/>
          <p:cNvSpPr/>
          <p:nvPr/>
        </p:nvSpPr>
        <p:spPr>
          <a:xfrm>
            <a:off x="2282869" y="5029200"/>
            <a:ext cx="6632531" cy="830997"/>
          </a:xfrm>
          <a:prstGeom prst="rect">
            <a:avLst/>
          </a:prstGeom>
          <a:noFill/>
        </p:spPr>
        <p:txBody>
          <a:bodyPr wrap="square" lIns="91440" tIns="45720" rIns="91440" bIns="45720">
            <a:spAutoFit/>
          </a:bodyPr>
          <a:lstStyle/>
          <a:p>
            <a:pPr algn="r"/>
            <a:r>
              <a:rPr lang="ru-RU" sz="2400" dirty="0" smtClean="0">
                <a:ln w="0"/>
                <a:effectLst>
                  <a:outerShdw blurRad="38100" dist="19050" dir="2700000" algn="tl" rotWithShape="0">
                    <a:schemeClr val="dk1">
                      <a:alpha val="40000"/>
                    </a:schemeClr>
                  </a:outerShdw>
                </a:effectLst>
              </a:rPr>
              <a:t>  </a:t>
            </a:r>
            <a:r>
              <a:rPr lang="en-US" sz="2400" dirty="0" smtClean="0">
                <a:ln w="0"/>
                <a:effectLst>
                  <a:outerShdw blurRad="38100" dist="19050" dir="2700000" algn="tl" rotWithShape="0">
                    <a:schemeClr val="dk1">
                      <a:alpha val="40000"/>
                    </a:schemeClr>
                  </a:outerShdw>
                </a:effectLst>
              </a:rPr>
              <a:t>                   </a:t>
            </a:r>
            <a:r>
              <a:rPr lang="en-US" sz="2400" dirty="0" err="1">
                <a:ln w="0"/>
                <a:effectLst>
                  <a:outerShdw blurRad="38100" dist="19050" dir="2700000" algn="tl" rotWithShape="0">
                    <a:schemeClr val="dk1">
                      <a:alpha val="40000"/>
                    </a:schemeClr>
                  </a:outerShdw>
                </a:effectLst>
              </a:rPr>
              <a:t>M</a:t>
            </a:r>
            <a:r>
              <a:rPr lang="en-US" sz="2400" dirty="0" err="1" smtClean="0">
                <a:ln w="0"/>
                <a:effectLst>
                  <a:outerShdw blurRad="38100" dist="19050" dir="2700000" algn="tl" rotWithShape="0">
                    <a:schemeClr val="dk1">
                      <a:alpha val="40000"/>
                    </a:schemeClr>
                  </a:outerShdw>
                </a:effectLst>
              </a:rPr>
              <a:t>usiqa</a:t>
            </a:r>
            <a:r>
              <a:rPr lang="en-US" sz="2400" dirty="0" smtClean="0">
                <a:ln w="0"/>
                <a:effectLst>
                  <a:outerShdw blurRad="38100" dist="19050" dir="2700000" algn="tl" rotWithShape="0">
                    <a:schemeClr val="dk1">
                      <a:alpha val="40000"/>
                    </a:schemeClr>
                  </a:outerShdw>
                </a:effectLst>
              </a:rPr>
              <a:t> </a:t>
            </a:r>
            <a:r>
              <a:rPr lang="en-US" sz="2400" dirty="0" err="1" smtClean="0">
                <a:ln w="0"/>
                <a:effectLst>
                  <a:outerShdw blurRad="38100" dist="19050" dir="2700000" algn="tl" rotWithShape="0">
                    <a:schemeClr val="dk1">
                      <a:alpha val="40000"/>
                    </a:schemeClr>
                  </a:outerShdw>
                </a:effectLst>
              </a:rPr>
              <a:t>ta’limi</a:t>
            </a:r>
            <a:r>
              <a:rPr lang="en-US" sz="2400" dirty="0" smtClean="0">
                <a:ln w="0"/>
                <a:effectLst>
                  <a:outerShdw blurRad="38100" dist="19050" dir="2700000" algn="tl" rotWithShape="0">
                    <a:schemeClr val="dk1">
                      <a:alpha val="40000"/>
                    </a:schemeClr>
                  </a:outerShdw>
                </a:effectLst>
              </a:rPr>
              <a:t>  </a:t>
            </a:r>
            <a:r>
              <a:rPr lang="en-US" sz="2400" dirty="0" err="1" smtClean="0">
                <a:ln w="0"/>
                <a:effectLst>
                  <a:outerShdw blurRad="38100" dist="19050" dir="2700000" algn="tl" rotWithShape="0">
                    <a:schemeClr val="dk1">
                      <a:alpha val="40000"/>
                    </a:schemeClr>
                  </a:outerShdw>
                </a:effectLst>
              </a:rPr>
              <a:t>kafedrasi</a:t>
            </a:r>
            <a:r>
              <a:rPr lang="en-US" sz="2400" dirty="0" smtClean="0">
                <a:ln w="0"/>
                <a:effectLst>
                  <a:outerShdw blurRad="38100" dist="19050" dir="2700000" algn="tl" rotWithShape="0">
                    <a:schemeClr val="dk1">
                      <a:alpha val="40000"/>
                    </a:schemeClr>
                  </a:outerShdw>
                </a:effectLst>
              </a:rPr>
              <a:t>:</a:t>
            </a:r>
            <a:r>
              <a:rPr lang="ru-RU" sz="2400" dirty="0" smtClean="0">
                <a:ln w="0"/>
                <a:effectLst>
                  <a:outerShdw blurRad="38100" dist="19050" dir="2700000" algn="tl" rotWithShape="0">
                    <a:schemeClr val="dk1">
                      <a:alpha val="40000"/>
                    </a:schemeClr>
                  </a:outerShdw>
                </a:effectLst>
              </a:rPr>
              <a:t> </a:t>
            </a:r>
            <a:r>
              <a:rPr lang="en-US" sz="2400" dirty="0" smtClean="0">
                <a:ln w="0"/>
                <a:effectLst>
                  <a:outerShdw blurRad="38100" dist="19050" dir="2700000" algn="tl" rotWithShape="0">
                    <a:schemeClr val="dk1">
                      <a:alpha val="40000"/>
                    </a:schemeClr>
                  </a:outerShdw>
                </a:effectLst>
              </a:rPr>
              <a:t> </a:t>
            </a:r>
            <a:r>
              <a:rPr lang="en-US" sz="2400" dirty="0">
                <a:ln w="0"/>
                <a:effectLst>
                  <a:outerShdw blurRad="38100" dist="19050" dir="2700000" algn="tl" rotWithShape="0">
                    <a:schemeClr val="dk1">
                      <a:alpha val="40000"/>
                    </a:schemeClr>
                  </a:outerShdw>
                </a:effectLst>
              </a:rPr>
              <a:t> </a:t>
            </a:r>
            <a:r>
              <a:rPr lang="en-US" sz="2400" dirty="0" smtClean="0">
                <a:ln w="0"/>
                <a:effectLst>
                  <a:outerShdw blurRad="38100" dist="19050" dir="2700000" algn="tl" rotWithShape="0">
                    <a:schemeClr val="dk1">
                      <a:alpha val="40000"/>
                    </a:schemeClr>
                  </a:outerShdw>
                </a:effectLst>
              </a:rPr>
              <a:t>      </a:t>
            </a:r>
            <a:r>
              <a:rPr lang="en-US" sz="2400" dirty="0" err="1" smtClean="0">
                <a:ln w="0"/>
                <a:effectLst>
                  <a:outerShdw blurRad="38100" dist="19050" dir="2700000" algn="tl" rotWithShape="0">
                    <a:schemeClr val="dk1">
                      <a:alpha val="40000"/>
                    </a:schemeClr>
                  </a:outerShdw>
                </a:effectLst>
              </a:rPr>
              <a:t>o’qituvchisi</a:t>
            </a:r>
            <a:r>
              <a:rPr lang="ru-RU" sz="2400" dirty="0" smtClean="0">
                <a:ln w="0"/>
                <a:effectLst>
                  <a:outerShdw blurRad="38100" dist="19050" dir="2700000" algn="tl" rotWithShape="0">
                    <a:schemeClr val="dk1">
                      <a:alpha val="40000"/>
                    </a:schemeClr>
                  </a:outerShdw>
                </a:effectLst>
              </a:rPr>
              <a:t>:</a:t>
            </a:r>
            <a:r>
              <a:rPr lang="en-US" sz="2400" dirty="0" err="1" smtClean="0">
                <a:ln w="0"/>
                <a:effectLst>
                  <a:outerShdw blurRad="38100" dist="19050" dir="2700000" algn="tl" rotWithShape="0">
                    <a:schemeClr val="dk1">
                      <a:alpha val="40000"/>
                    </a:schemeClr>
                  </a:outerShdw>
                </a:effectLst>
              </a:rPr>
              <a:t>D.Raimova</a:t>
            </a:r>
            <a:endParaRPr lang="ru-RU" sz="2400" dirty="0">
              <a:ln w="0"/>
              <a:effectLst>
                <a:outerShdw blurRad="38100" dist="19050" dir="2700000" algn="tl" rotWithShape="0">
                  <a:schemeClr val="dk1">
                    <a:alpha val="40000"/>
                  </a:schemeClr>
                </a:outerShdw>
              </a:effectLst>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6225" y="2858240"/>
            <a:ext cx="4706552" cy="18692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32245960"/>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43037" y="469369"/>
            <a:ext cx="9929813" cy="914930"/>
          </a:xfrm>
          <a:prstGeom prst="rect">
            <a:avLst/>
          </a:prstGeom>
        </p:spPr>
        <p:txBody>
          <a:bodyPr wrap="square">
            <a:spAutoFit/>
          </a:bodyPr>
          <a:lstStyle/>
          <a:p>
            <a:pPr algn="ctr" fontAlgn="base" hangingPunct="0">
              <a:lnSpc>
                <a:spcPct val="115000"/>
              </a:lnSpc>
              <a:spcAft>
                <a:spcPts val="0"/>
              </a:spcAft>
            </a:pPr>
            <a:r>
              <a:rPr lang="uz-Cyrl-UZ" sz="24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Mavzu</a:t>
            </a:r>
            <a:r>
              <a:rPr lang="uz-Cyrl-UZ" sz="2400" b="1"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Qo‘g‘irchoq </a:t>
            </a:r>
            <a:r>
              <a:rPr lang="uz-Cyrl-UZ" sz="24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teatri personajlarini yasash orqali badiiy ijodiy qobiliyatlarni shakllantirish mazmuni </a:t>
            </a:r>
            <a:r>
              <a:rPr lang="uz-Cyrl-UZ" sz="2400" b="1"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va qo‘g‘irchoq </a:t>
            </a:r>
            <a:r>
              <a:rPr lang="uz-Cyrl-UZ" sz="24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yasash usullari</a:t>
            </a:r>
            <a:endParaRPr lang="ru-RU" sz="2000" dirty="0">
              <a:effectLst/>
              <a:latin typeface="Calibri" panose="020F0502020204030204" pitchFamily="34" charset="0"/>
              <a:ea typeface="Malgun Gothic" panose="020B0503020000020004" pitchFamily="34" charset="-127"/>
              <a:cs typeface="Times New Roman" panose="02020603050405020304" pitchFamily="18" charset="0"/>
            </a:endParaRPr>
          </a:p>
        </p:txBody>
      </p:sp>
      <p:sp>
        <p:nvSpPr>
          <p:cNvPr id="5" name="Прямоугольник 4"/>
          <p:cNvSpPr/>
          <p:nvPr/>
        </p:nvSpPr>
        <p:spPr>
          <a:xfrm>
            <a:off x="1443037" y="1880078"/>
            <a:ext cx="8845967" cy="3000821"/>
          </a:xfrm>
          <a:prstGeom prst="rect">
            <a:avLst/>
          </a:prstGeom>
        </p:spPr>
        <p:txBody>
          <a:bodyPr wrap="square">
            <a:spAutoFit/>
          </a:bodyPr>
          <a:lstStyle/>
          <a:p>
            <a:pPr algn="ctr" fontAlgn="base" hangingPunct="0">
              <a:lnSpc>
                <a:spcPct val="115000"/>
              </a:lnSpc>
              <a:spcAft>
                <a:spcPts val="0"/>
              </a:spcAft>
              <a:tabLst>
                <a:tab pos="630555" algn="l"/>
                <a:tab pos="900430" algn="l"/>
              </a:tabLst>
            </a:pPr>
            <a:r>
              <a:rPr lang="en-US" sz="2800" b="1" dirty="0" err="1" smtClean="0">
                <a:effectLst/>
                <a:latin typeface="Times New Roman" panose="02020603050405020304" pitchFamily="18" charset="0"/>
                <a:ea typeface="Malgun Gothic" panose="020B0503020000020004" pitchFamily="34" charset="-127"/>
                <a:cs typeface="Times New Roman" panose="02020603050405020304" pitchFamily="18" charset="0"/>
              </a:rPr>
              <a:t>Reja</a:t>
            </a:r>
            <a:r>
              <a:rPr lang="en-US" sz="2800" b="1" dirty="0" smtClean="0">
                <a:effectLst/>
                <a:latin typeface="Times New Roman" panose="02020603050405020304" pitchFamily="18" charset="0"/>
                <a:ea typeface="Malgun Gothic" panose="020B0503020000020004" pitchFamily="34" charset="-127"/>
                <a:cs typeface="Times New Roman" panose="02020603050405020304" pitchFamily="18" charset="0"/>
              </a:rPr>
              <a:t>:</a:t>
            </a:r>
            <a:endParaRPr lang="ru-RU" sz="24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fontAlgn="base" hangingPunct="0">
              <a:lnSpc>
                <a:spcPct val="115000"/>
              </a:lnSpc>
              <a:spcAft>
                <a:spcPts val="0"/>
              </a:spcAft>
              <a:tabLst>
                <a:tab pos="630555" algn="l"/>
                <a:tab pos="900430" algn="l"/>
              </a:tabLst>
            </a:pPr>
            <a:r>
              <a:rPr lang="uz-Cyrl-UZ" sz="2800" smtClean="0">
                <a:effectLst/>
                <a:latin typeface="Times New Roman" panose="02020603050405020304" pitchFamily="18" charset="0"/>
                <a:ea typeface="Malgun Gothic" panose="020B0503020000020004" pitchFamily="34" charset="-127"/>
                <a:cs typeface="Times New Roman" panose="02020603050405020304" pitchFamily="18" charset="0"/>
              </a:rPr>
              <a:t>1.Qo’g’irchoq </a:t>
            </a:r>
            <a:r>
              <a:rPr lang="uz-Cyrl-UZ" sz="2800" dirty="0" smtClean="0">
                <a:effectLst/>
                <a:latin typeface="Times New Roman" panose="02020603050405020304" pitchFamily="18" charset="0"/>
                <a:ea typeface="Malgun Gothic" panose="020B0503020000020004" pitchFamily="34" charset="-127"/>
                <a:cs typeface="Times New Roman" panose="02020603050405020304" pitchFamily="18" charset="0"/>
              </a:rPr>
              <a:t>teatri </a:t>
            </a:r>
            <a:r>
              <a:rPr lang="uz-Cyrl-UZ" sz="2800" smtClean="0">
                <a:effectLst/>
                <a:latin typeface="Times New Roman" panose="02020603050405020304" pitchFamily="18" charset="0"/>
                <a:ea typeface="Malgun Gothic" panose="020B0503020000020004" pitchFamily="34" charset="-127"/>
                <a:cs typeface="Times New Roman" panose="02020603050405020304" pitchFamily="18" charset="0"/>
              </a:rPr>
              <a:t>haqida tushuncha</a:t>
            </a:r>
            <a:r>
              <a:rPr lang="uz-Cyrl-UZ" sz="2800" dirty="0" smtClean="0">
                <a:effectLst/>
                <a:latin typeface="Times New Roman" panose="02020603050405020304" pitchFamily="18" charset="0"/>
                <a:ea typeface="Malgun Gothic" panose="020B0503020000020004" pitchFamily="34" charset="-127"/>
                <a:cs typeface="Times New Roman" panose="02020603050405020304" pitchFamily="18" charset="0"/>
              </a:rPr>
              <a:t>, teatrining bolalar hayotidagi o’rni.</a:t>
            </a:r>
            <a:endParaRPr lang="ru-RU" sz="24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fontAlgn="base" hangingPunct="0">
              <a:lnSpc>
                <a:spcPct val="115000"/>
              </a:lnSpc>
              <a:spcAft>
                <a:spcPts val="0"/>
              </a:spcAft>
              <a:tabLst>
                <a:tab pos="630555" algn="l"/>
                <a:tab pos="900430" algn="l"/>
              </a:tabLst>
            </a:pPr>
            <a:r>
              <a:rPr lang="uz-Cyrl-UZ" sz="280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2.</a:t>
            </a:r>
            <a:r>
              <a:rPr lang="uz-Cyrl-UZ" sz="2800" smtClean="0">
                <a:effectLst/>
                <a:latin typeface="Times New Roman" panose="02020603050405020304" pitchFamily="18" charset="0"/>
                <a:ea typeface="Malgun Gothic" panose="020B0503020000020004" pitchFamily="34" charset="-127"/>
                <a:cs typeface="Times New Roman" panose="02020603050405020304" pitchFamily="18" charset="0"/>
              </a:rPr>
              <a:t>Qo’g’irchoq </a:t>
            </a:r>
            <a:r>
              <a:rPr lang="uz-Cyrl-UZ" sz="2800" dirty="0" smtClean="0">
                <a:effectLst/>
                <a:latin typeface="Times New Roman" panose="02020603050405020304" pitchFamily="18" charset="0"/>
                <a:ea typeface="Malgun Gothic" panose="020B0503020000020004" pitchFamily="34" charset="-127"/>
                <a:cs typeface="Times New Roman" panose="02020603050405020304" pitchFamily="18" charset="0"/>
              </a:rPr>
              <a:t>teatri turlari va uning o’ziga xos xususiyatlari.</a:t>
            </a:r>
            <a:endParaRPr lang="ru-RU" sz="2400" dirty="0" smtClean="0">
              <a:effectLst/>
              <a:latin typeface="Calibri" panose="020F0502020204030204" pitchFamily="34" charset="0"/>
              <a:ea typeface="Malgun Gothic" panose="020B0503020000020004" pitchFamily="34" charset="-127"/>
              <a:cs typeface="Times New Roman" panose="02020603050405020304" pitchFamily="18" charset="0"/>
            </a:endParaRPr>
          </a:p>
          <a:p>
            <a:r>
              <a:rPr lang="uz-Cyrl-UZ" sz="2800" smtClean="0">
                <a:effectLst/>
                <a:latin typeface="Times New Roman" panose="02020603050405020304" pitchFamily="18" charset="0"/>
                <a:ea typeface="Malgun Gothic" panose="020B0503020000020004" pitchFamily="34" charset="-127"/>
              </a:rPr>
              <a:t>3.Qo‘g‘irchoqlarni </a:t>
            </a:r>
            <a:r>
              <a:rPr lang="uz-Cyrl-UZ" sz="2800" dirty="0" smtClean="0">
                <a:effectLst/>
                <a:latin typeface="Times New Roman" panose="02020603050405020304" pitchFamily="18" charset="0"/>
                <a:ea typeface="Malgun Gothic" panose="020B0503020000020004" pitchFamily="34" charset="-127"/>
              </a:rPr>
              <a:t>tayyorlash texnologiyasi.</a:t>
            </a:r>
            <a:endParaRPr lang="ru-RU" sz="2800"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8211" y="4306790"/>
            <a:ext cx="3214687" cy="2139776"/>
          </a:xfrm>
          <a:prstGeom prst="rect">
            <a:avLst/>
          </a:prstGeom>
        </p:spPr>
      </p:pic>
    </p:spTree>
    <p:extLst>
      <p:ext uri="{BB962C8B-B14F-4D97-AF65-F5344CB8AC3E}">
        <p14:creationId xmlns:p14="http://schemas.microsoft.com/office/powerpoint/2010/main" val="3827368195"/>
      </p:ext>
    </p:extLst>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19200" y="746206"/>
            <a:ext cx="10042358" cy="4164217"/>
          </a:xfrm>
          <a:prstGeom prst="rect">
            <a:avLst/>
          </a:prstGeom>
        </p:spPr>
        <p:txBody>
          <a:bodyPr wrap="square">
            <a:spAutoFit/>
          </a:bodyPr>
          <a:lstStyle/>
          <a:p>
            <a:pPr algn="just" fontAlgn="base" hangingPunct="0">
              <a:lnSpc>
                <a:spcPct val="115000"/>
              </a:lnSpc>
              <a:spcAft>
                <a:spcPts val="0"/>
              </a:spcAft>
              <a:tabLst>
                <a:tab pos="630555" algn="l"/>
                <a:tab pos="900430" algn="l"/>
              </a:tabLst>
            </a:pPr>
            <a:r>
              <a:rPr lang="uz-Cyrl-UZ" sz="2800" b="1" dirty="0" smtClean="0">
                <a:effectLst/>
                <a:latin typeface="Times New Roman" panose="02020603050405020304" pitchFamily="18" charset="0"/>
                <a:ea typeface="Malgun Gothic" panose="020B0503020000020004" pitchFamily="34" charset="-127"/>
                <a:cs typeface="Times New Roman" panose="02020603050405020304" pitchFamily="18" charset="0"/>
              </a:rPr>
              <a:t>1.Qo’g’irchoq teatri haqida tushuncha, teatrining bolalar hayotidagi o’rni.</a:t>
            </a:r>
            <a:endParaRPr lang="ru-RU" sz="24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algn="just" fontAlgn="base" hangingPunct="0">
              <a:lnSpc>
                <a:spcPct val="115000"/>
              </a:lnSpc>
              <a:spcAft>
                <a:spcPts val="0"/>
              </a:spcAft>
              <a:tabLst>
                <a:tab pos="630555" algn="l"/>
                <a:tab pos="900430" algn="l"/>
              </a:tabLst>
            </a:pPr>
            <a:r>
              <a:rPr lang="uz-Cyrl-UZ" sz="2800" b="1" dirty="0" smtClean="0">
                <a:solidFill>
                  <a:srgbClr val="000000"/>
                </a:solidFill>
                <a:effectLst/>
                <a:latin typeface="Times New Roman" panose="02020603050405020304" pitchFamily="18" charset="0"/>
                <a:ea typeface="Malgun Gothic" panose="020B0503020000020004" pitchFamily="34" charset="-127"/>
                <a:cs typeface="Times New Roman" panose="02020603050405020304" pitchFamily="18" charset="0"/>
              </a:rPr>
              <a:t> </a:t>
            </a:r>
            <a:r>
              <a:rPr lang="uz-Cyrl-UZ" sz="2800" dirty="0" smtClean="0"/>
              <a:t>Maktabgacha </a:t>
            </a:r>
            <a:r>
              <a:rPr lang="uz-Cyrl-UZ" sz="2800" dirty="0"/>
              <a:t>ta’lim muassasasi tarbiyalanuvchilari faoliyatlarida axloqiy-estetik sifatlarni shakllantirish, ijodiy faoliyatlarini tashkil etish muhim ahamiyat kasb etadi. Maktabgacha ta’limning hozirgi bosqichida tarbiyalanuvchilarni ijodiy mehnatga tayyorlash-kelajak avlodning ta’lim-tarbiyasiga qo‘yiladigan muhim vazifalardan biridir.</a:t>
            </a:r>
            <a:endParaRPr lang="ru-RU" sz="2800" dirty="0"/>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87000" y="4800600"/>
            <a:ext cx="1260170" cy="1681162"/>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98192" y="4800600"/>
            <a:ext cx="1260170" cy="1681162"/>
          </a:xfrm>
          <a:prstGeom prst="rect">
            <a:avLst/>
          </a:prstGeom>
        </p:spPr>
      </p:pic>
    </p:spTree>
    <p:extLst>
      <p:ext uri="{BB962C8B-B14F-4D97-AF65-F5344CB8AC3E}">
        <p14:creationId xmlns:p14="http://schemas.microsoft.com/office/powerpoint/2010/main" val="3545796758"/>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49178" y="464223"/>
            <a:ext cx="11101137" cy="5509200"/>
          </a:xfrm>
          <a:prstGeom prst="rect">
            <a:avLst/>
          </a:prstGeom>
        </p:spPr>
        <p:txBody>
          <a:bodyPr wrap="square">
            <a:spAutoFit/>
          </a:bodyPr>
          <a:lstStyle/>
          <a:p>
            <a:pPr indent="360363" algn="just"/>
            <a:r>
              <a:rPr lang="en-US" sz="4400" dirty="0" err="1">
                <a:solidFill>
                  <a:srgbClr val="000000"/>
                </a:solidFill>
                <a:latin typeface="Times New Roman" panose="02020603050405020304" pitchFamily="18" charset="0"/>
                <a:ea typeface="Malgun Gothic" panose="020B0503020000020004" pitchFamily="34" charset="-127"/>
              </a:rPr>
              <a:t>Teatr</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bu</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yunoncha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tiyation</a:t>
            </a:r>
            <a:r>
              <a:rPr lang="en-US" sz="4400" dirty="0">
                <a:solidFill>
                  <a:srgbClr val="000000"/>
                </a:solidFill>
                <a:latin typeface="Times New Roman" panose="02020603050405020304" pitchFamily="18" charset="0"/>
                <a:ea typeface="Malgun Gothic" panose="020B0503020000020004" pitchFamily="34" charset="-127"/>
              </a:rPr>
              <a:t>)</a:t>
            </a:r>
            <a:r>
              <a:rPr lang="en-US" sz="4400" dirty="0" err="1">
                <a:solidFill>
                  <a:srgbClr val="000000"/>
                </a:solidFill>
                <a:latin typeface="Times New Roman" panose="02020603050405020304" pitchFamily="18" charset="0"/>
                <a:ea typeface="Malgun Gothic" panose="020B0503020000020004" pitchFamily="34" charset="-127"/>
              </a:rPr>
              <a:t>so'zidan</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olingan</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bo'lib-tomoshaxona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degan</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manoni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bildiradi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Jajji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kichkintoylarimizning</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sevimli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tomoshasi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bu</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qo'g'irchoq</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teatridir</a:t>
            </a:r>
            <a:r>
              <a:rPr lang="en-US" sz="4400" dirty="0">
                <a:solidFill>
                  <a:srgbClr val="000000"/>
                </a:solidFill>
                <a:latin typeface="Times New Roman" panose="02020603050405020304" pitchFamily="18" charset="0"/>
                <a:ea typeface="Malgun Gothic" panose="020B0503020000020004" pitchFamily="34" charset="-127"/>
              </a:rPr>
              <a:t>. Bu </a:t>
            </a:r>
            <a:r>
              <a:rPr lang="en-US" sz="4400" dirty="0" err="1">
                <a:solidFill>
                  <a:srgbClr val="000000"/>
                </a:solidFill>
                <a:latin typeface="Times New Roman" panose="02020603050405020304" pitchFamily="18" charset="0"/>
                <a:ea typeface="Malgun Gothic" panose="020B0503020000020004" pitchFamily="34" charset="-127"/>
              </a:rPr>
              <a:t>teatr</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orqali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bolalar</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o'zlariga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yaqin</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va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tanish</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bo'lgan</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o'yinchoqlarni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ayiqcha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quyoncha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kuchukcha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kabi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qahramonlarni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jonliligi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harakat</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qilish</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va</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gapirish</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bolalarni</a:t>
            </a:r>
            <a:r>
              <a:rPr lang="en-US" sz="4400" dirty="0">
                <a:solidFill>
                  <a:srgbClr val="000000"/>
                </a:solidFill>
                <a:latin typeface="Times New Roman" panose="02020603050405020304" pitchFamily="18" charset="0"/>
                <a:ea typeface="Malgun Gothic" panose="020B0503020000020004" pitchFamily="34" charset="-127"/>
              </a:rPr>
              <a:t> </a:t>
            </a:r>
            <a:r>
              <a:rPr lang="en-US" sz="4400" dirty="0" err="1">
                <a:solidFill>
                  <a:srgbClr val="000000"/>
                </a:solidFill>
                <a:latin typeface="Times New Roman" panose="02020603050405020304" pitchFamily="18" charset="0"/>
                <a:ea typeface="Malgun Gothic" panose="020B0503020000020004" pitchFamily="34" charset="-127"/>
              </a:rPr>
              <a:t>o'ziga</a:t>
            </a:r>
            <a:r>
              <a:rPr lang="en-US" sz="4400" dirty="0">
                <a:solidFill>
                  <a:srgbClr val="000000"/>
                </a:solidFill>
                <a:latin typeface="Times New Roman" panose="02020603050405020304" pitchFamily="18" charset="0"/>
                <a:ea typeface="Malgun Gothic" panose="020B0503020000020004" pitchFamily="34" charset="-127"/>
              </a:rPr>
              <a:t> rom </a:t>
            </a:r>
            <a:r>
              <a:rPr lang="en-US" sz="4400" dirty="0" err="1">
                <a:solidFill>
                  <a:srgbClr val="000000"/>
                </a:solidFill>
                <a:latin typeface="Times New Roman" panose="02020603050405020304" pitchFamily="18" charset="0"/>
                <a:ea typeface="Malgun Gothic" panose="020B0503020000020004" pitchFamily="34" charset="-127"/>
              </a:rPr>
              <a:t>etadi</a:t>
            </a:r>
            <a:r>
              <a:rPr lang="en-US" sz="4400" dirty="0">
                <a:solidFill>
                  <a:srgbClr val="000000"/>
                </a:solidFill>
                <a:latin typeface="Times New Roman" panose="02020603050405020304" pitchFamily="18" charset="0"/>
                <a:ea typeface="Malgun Gothic" panose="020B0503020000020004" pitchFamily="34" charset="-127"/>
              </a:rPr>
              <a:t>.</a:t>
            </a:r>
            <a:endParaRPr lang="ru-RU" sz="4400" dirty="0"/>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96487" y="5309054"/>
            <a:ext cx="1771649" cy="1328737"/>
          </a:xfrm>
          <a:prstGeom prst="rect">
            <a:avLst/>
          </a:prstGeom>
        </p:spPr>
      </p:pic>
    </p:spTree>
    <p:extLst>
      <p:ext uri="{BB962C8B-B14F-4D97-AF65-F5344CB8AC3E}">
        <p14:creationId xmlns:p14="http://schemas.microsoft.com/office/powerpoint/2010/main" val="409241198"/>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161509333"/>
              </p:ext>
            </p:extLst>
          </p:nvPr>
        </p:nvGraphicFramePr>
        <p:xfrm>
          <a:off x="674556" y="719666"/>
          <a:ext cx="1100278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824458" y="411026"/>
            <a:ext cx="10882859" cy="51706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lnSpc>
                <a:spcPct val="115000"/>
              </a:lnSpc>
              <a:spcAft>
                <a:spcPts val="0"/>
              </a:spcAft>
            </a:pPr>
            <a:r>
              <a:rPr lang="uz-Cyrl-UZ" sz="240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Tarbiyalanuvchilarni qo‘g‘irchoq </a:t>
            </a:r>
            <a:r>
              <a:rPr lang="uz-Cyrl-UZ" sz="24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yasashga o‘rgatishda quyidagilar muhim o‘rin tutadi:</a:t>
            </a:r>
            <a:endParaRPr lang="ru-RU" sz="2400" dirty="0">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486171943"/>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4655" y="302674"/>
            <a:ext cx="11227633"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Ushbu</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jarayonni</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amalga</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oshirishda</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quyidagi</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talablarga</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rioya</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qilinishi</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qat</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iy</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belgilab</a:t>
            </a:r>
            <a:r>
              <a:rPr lang="en-US"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uz-Cyrl-UZ" sz="24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olinadi</a:t>
            </a:r>
            <a:r>
              <a:rPr lang="uz-Cyrl-UZ" sz="24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t>
            </a:r>
            <a:endParaRPr lang="ru-RU" sz="2400" dirty="0"/>
          </a:p>
        </p:txBody>
      </p:sp>
      <p:sp>
        <p:nvSpPr>
          <p:cNvPr id="3" name="Шестиугольник 2"/>
          <p:cNvSpPr/>
          <p:nvPr/>
        </p:nvSpPr>
        <p:spPr>
          <a:xfrm>
            <a:off x="824458" y="1424066"/>
            <a:ext cx="3642610" cy="2263514"/>
          </a:xfrm>
          <a:prstGeom prst="hexag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just" defTabSz="630238"/>
            <a:r>
              <a:rPr lang="en-US" sz="2400" smtClean="0">
                <a:solidFill>
                  <a:srgbClr val="000000"/>
                </a:solidFill>
                <a:latin typeface="Times New Roman" panose="02020603050405020304" pitchFamily="18" charset="0"/>
                <a:ea typeface="Malgun Gothic" panose="020B0503020000020004" pitchFamily="34" charset="-127"/>
              </a:rPr>
              <a:t>Q</a:t>
            </a:r>
            <a:r>
              <a:rPr lang="uz-Cyrl-UZ" sz="2400" smtClean="0">
                <a:solidFill>
                  <a:srgbClr val="000000"/>
                </a:solidFill>
                <a:latin typeface="Times New Roman" panose="02020603050405020304" pitchFamily="18" charset="0"/>
                <a:ea typeface="Malgun Gothic" panose="020B0503020000020004" pitchFamily="34" charset="-127"/>
              </a:rPr>
              <a:t>o‘g‘irchoqning</a:t>
            </a:r>
            <a:r>
              <a:rPr lang="en-US" sz="2400" smtClean="0">
                <a:solidFill>
                  <a:srgbClr val="000000"/>
                </a:solidFill>
                <a:latin typeface="Times New Roman" panose="02020603050405020304" pitchFamily="18" charset="0"/>
                <a:ea typeface="Malgun Gothic" panose="020B0503020000020004" pitchFamily="34" charset="-127"/>
              </a:rPr>
              <a:t>  </a:t>
            </a:r>
            <a:r>
              <a:rPr lang="uz-Cyrl-UZ" sz="2400" dirty="0" smtClean="0">
                <a:solidFill>
                  <a:srgbClr val="000000"/>
                </a:solidFill>
                <a:latin typeface="Times New Roman" panose="02020603050405020304" pitchFamily="18" charset="0"/>
                <a:ea typeface="Malgun Gothic" panose="020B0503020000020004" pitchFamily="34" charset="-127"/>
              </a:rPr>
              <a:t>turi</a:t>
            </a:r>
            <a:r>
              <a:rPr lang="uz-Cyrl-UZ" sz="2400" dirty="0">
                <a:solidFill>
                  <a:srgbClr val="000000"/>
                </a:solidFill>
                <a:latin typeface="Times New Roman" panose="02020603050405020304" pitchFamily="18" charset="0"/>
                <a:ea typeface="Malgun Gothic" panose="020B0503020000020004" pitchFamily="34" charset="-127"/>
              </a:rPr>
              <a:t>, nomi, shakli, </a:t>
            </a:r>
            <a:r>
              <a:rPr lang="uz-Cyrl-UZ" sz="2400" dirty="0" smtClean="0">
                <a:solidFill>
                  <a:srgbClr val="000000"/>
                </a:solidFill>
                <a:latin typeface="Times New Roman" panose="02020603050405020304" pitchFamily="18" charset="0"/>
                <a:ea typeface="Malgun Gothic" panose="020B0503020000020004" pitchFamily="34" charset="-127"/>
              </a:rPr>
              <a:t>hajmi</a:t>
            </a:r>
            <a:r>
              <a:rPr lang="en-US" sz="2400" dirty="0" smtClean="0">
                <a:solidFill>
                  <a:srgbClr val="000000"/>
                </a:solidFill>
                <a:latin typeface="Times New Roman" panose="02020603050405020304" pitchFamily="18" charset="0"/>
                <a:ea typeface="Malgun Gothic" panose="020B0503020000020004" pitchFamily="34" charset="-127"/>
              </a:rPr>
              <a:t> </a:t>
            </a:r>
            <a:r>
              <a:rPr lang="uz-Cyrl-UZ" sz="2400" dirty="0" smtClean="0">
                <a:solidFill>
                  <a:srgbClr val="000000"/>
                </a:solidFill>
                <a:latin typeface="Times New Roman" panose="02020603050405020304" pitchFamily="18" charset="0"/>
                <a:ea typeface="Malgun Gothic" panose="020B0503020000020004" pitchFamily="34" charset="-127"/>
              </a:rPr>
              <a:t>va</a:t>
            </a:r>
            <a:r>
              <a:rPr lang="en-US" sz="2400" dirty="0" smtClean="0">
                <a:solidFill>
                  <a:srgbClr val="000000"/>
                </a:solidFill>
                <a:latin typeface="Times New Roman" panose="02020603050405020304" pitchFamily="18" charset="0"/>
                <a:ea typeface="Malgun Gothic" panose="020B0503020000020004" pitchFamily="34" charset="-127"/>
              </a:rPr>
              <a:t> </a:t>
            </a:r>
            <a:r>
              <a:rPr lang="uz-Cyrl-UZ" sz="2400" dirty="0" smtClean="0">
                <a:solidFill>
                  <a:srgbClr val="000000"/>
                </a:solidFill>
                <a:latin typeface="Times New Roman" panose="02020603050405020304" pitchFamily="18" charset="0"/>
                <a:ea typeface="Malgun Gothic" panose="020B0503020000020004" pitchFamily="34" charset="-127"/>
              </a:rPr>
              <a:t>ishlatilishi</a:t>
            </a:r>
            <a:r>
              <a:rPr lang="en-US" sz="2400" dirty="0" smtClean="0">
                <a:solidFill>
                  <a:srgbClr val="000000"/>
                </a:solidFill>
                <a:latin typeface="Times New Roman" panose="02020603050405020304" pitchFamily="18" charset="0"/>
                <a:ea typeface="Malgun Gothic" panose="020B0503020000020004" pitchFamily="34" charset="-127"/>
              </a:rPr>
              <a:t> </a:t>
            </a:r>
            <a:r>
              <a:rPr lang="uz-Cyrl-UZ" sz="2400" dirty="0" smtClean="0">
                <a:solidFill>
                  <a:srgbClr val="000000"/>
                </a:solidFill>
                <a:latin typeface="Times New Roman" panose="02020603050405020304" pitchFamily="18" charset="0"/>
                <a:ea typeface="Malgun Gothic" panose="020B0503020000020004" pitchFamily="34" charset="-127"/>
              </a:rPr>
              <a:t>to‘g‘risida</a:t>
            </a:r>
            <a:r>
              <a:rPr lang="en-US" sz="2400" dirty="0" smtClean="0">
                <a:solidFill>
                  <a:srgbClr val="000000"/>
                </a:solidFill>
                <a:latin typeface="Times New Roman" panose="02020603050405020304" pitchFamily="18" charset="0"/>
                <a:ea typeface="Malgun Gothic" panose="020B0503020000020004" pitchFamily="34" charset="-127"/>
              </a:rPr>
              <a:t> </a:t>
            </a:r>
            <a:r>
              <a:rPr lang="uz-Cyrl-UZ" sz="2400" smtClean="0">
                <a:solidFill>
                  <a:srgbClr val="000000"/>
                </a:solidFill>
                <a:latin typeface="Times New Roman" panose="02020603050405020304" pitchFamily="18" charset="0"/>
                <a:ea typeface="Malgun Gothic" panose="020B0503020000020004" pitchFamily="34" charset="-127"/>
              </a:rPr>
              <a:t>dastlabki</a:t>
            </a:r>
            <a:r>
              <a:rPr lang="en-US" sz="2400" smtClean="0">
                <a:solidFill>
                  <a:srgbClr val="000000"/>
                </a:solidFill>
                <a:latin typeface="Times New Roman" panose="02020603050405020304" pitchFamily="18" charset="0"/>
                <a:ea typeface="Malgun Gothic" panose="020B0503020000020004" pitchFamily="34" charset="-127"/>
              </a:rPr>
              <a:t> </a:t>
            </a:r>
            <a:r>
              <a:rPr lang="uz-Cyrl-UZ" sz="2400" smtClean="0">
                <a:solidFill>
                  <a:srgbClr val="000000"/>
                </a:solidFill>
                <a:latin typeface="Times New Roman" panose="02020603050405020304" pitchFamily="18" charset="0"/>
                <a:ea typeface="Malgun Gothic" panose="020B0503020000020004" pitchFamily="34" charset="-127"/>
              </a:rPr>
              <a:t>tushunchalarning</a:t>
            </a:r>
            <a:r>
              <a:rPr lang="en-US" sz="2400" smtClean="0">
                <a:solidFill>
                  <a:srgbClr val="000000"/>
                </a:solidFill>
                <a:latin typeface="Times New Roman" panose="02020603050405020304" pitchFamily="18" charset="0"/>
                <a:ea typeface="Malgun Gothic" panose="020B0503020000020004" pitchFamily="34" charset="-127"/>
              </a:rPr>
              <a:t>                      </a:t>
            </a:r>
            <a:r>
              <a:rPr lang="en-US" sz="2400" dirty="0" smtClean="0">
                <a:solidFill>
                  <a:srgbClr val="000000"/>
                </a:solidFill>
                <a:latin typeface="Times New Roman" panose="02020603050405020304" pitchFamily="18" charset="0"/>
                <a:ea typeface="Malgun Gothic" panose="020B0503020000020004" pitchFamily="34" charset="-127"/>
              </a:rPr>
              <a:t>	</a:t>
            </a:r>
            <a:r>
              <a:rPr lang="uz-Cyrl-UZ" sz="2400" dirty="0" smtClean="0">
                <a:solidFill>
                  <a:srgbClr val="000000"/>
                </a:solidFill>
                <a:latin typeface="Times New Roman" panose="02020603050405020304" pitchFamily="18" charset="0"/>
                <a:ea typeface="Malgun Gothic" panose="020B0503020000020004" pitchFamily="34" charset="-127"/>
              </a:rPr>
              <a:t>berilishi</a:t>
            </a:r>
            <a:r>
              <a:rPr lang="uz-Cyrl-UZ" sz="2400" dirty="0">
                <a:solidFill>
                  <a:srgbClr val="000000"/>
                </a:solidFill>
                <a:latin typeface="Times New Roman" panose="02020603050405020304" pitchFamily="18" charset="0"/>
                <a:ea typeface="Malgun Gothic" panose="020B0503020000020004" pitchFamily="34" charset="-127"/>
              </a:rPr>
              <a:t>;</a:t>
            </a:r>
            <a:endParaRPr lang="ru-RU" sz="2400" dirty="0"/>
          </a:p>
        </p:txBody>
      </p:sp>
      <p:sp>
        <p:nvSpPr>
          <p:cNvPr id="4" name="Шестиугольник 3"/>
          <p:cNvSpPr/>
          <p:nvPr/>
        </p:nvSpPr>
        <p:spPr>
          <a:xfrm>
            <a:off x="7734925" y="1424066"/>
            <a:ext cx="3687580" cy="2263514"/>
          </a:xfrm>
          <a:prstGeom prst="hexago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dirty="0" smtClean="0"/>
              <a:t>B</a:t>
            </a:r>
            <a:r>
              <a:rPr lang="uz-Cyrl-UZ" sz="2400" dirty="0" smtClean="0"/>
              <a:t>olaning</a:t>
            </a:r>
            <a:r>
              <a:rPr lang="en-US" sz="2400" dirty="0" smtClean="0"/>
              <a:t> </a:t>
            </a:r>
            <a:r>
              <a:rPr lang="uz-Cyrl-UZ" sz="2400" dirty="0" smtClean="0"/>
              <a:t>bemalol</a:t>
            </a:r>
            <a:r>
              <a:rPr lang="en-US" sz="2400" dirty="0" smtClean="0"/>
              <a:t> </a:t>
            </a:r>
            <a:r>
              <a:rPr lang="uz-Cyrl-UZ" sz="2400" dirty="0" smtClean="0"/>
              <a:t>harakat</a:t>
            </a:r>
            <a:r>
              <a:rPr lang="en-US" sz="2400" dirty="0" smtClean="0"/>
              <a:t> </a:t>
            </a:r>
            <a:r>
              <a:rPr lang="uz-Cyrl-UZ" sz="2400" dirty="0" smtClean="0"/>
              <a:t>qilishi</a:t>
            </a:r>
            <a:r>
              <a:rPr lang="en-US" sz="2400" dirty="0" smtClean="0"/>
              <a:t> </a:t>
            </a:r>
            <a:r>
              <a:rPr lang="uz-Cyrl-UZ" sz="2400" dirty="0" smtClean="0"/>
              <a:t>va</a:t>
            </a:r>
            <a:r>
              <a:rPr lang="en-US" sz="2400" dirty="0" smtClean="0"/>
              <a:t> </a:t>
            </a:r>
            <a:r>
              <a:rPr lang="uz-Cyrl-UZ" sz="2400" smtClean="0"/>
              <a:t>yasashi</a:t>
            </a:r>
            <a:r>
              <a:rPr lang="en-US" sz="2400" smtClean="0"/>
              <a:t> </a:t>
            </a:r>
            <a:r>
              <a:rPr lang="uz-Cyrl-UZ" sz="2400" smtClean="0"/>
              <a:t>uchun</a:t>
            </a:r>
            <a:r>
              <a:rPr lang="en-US" sz="2400" smtClean="0"/>
              <a:t> </a:t>
            </a:r>
            <a:r>
              <a:rPr lang="uz-Cyrl-UZ" sz="2400" dirty="0" smtClean="0"/>
              <a:t>qulay</a:t>
            </a:r>
            <a:r>
              <a:rPr lang="en-US" sz="2400" dirty="0" smtClean="0"/>
              <a:t> </a:t>
            </a:r>
            <a:r>
              <a:rPr lang="uz-Cyrl-UZ" sz="2400" dirty="0" smtClean="0"/>
              <a:t>shart-sharoit</a:t>
            </a:r>
            <a:r>
              <a:rPr lang="en-US" sz="2400" dirty="0" smtClean="0"/>
              <a:t> </a:t>
            </a:r>
            <a:r>
              <a:rPr lang="uz-Cyrl-UZ" sz="2400" dirty="0" smtClean="0"/>
              <a:t>yaratilishi</a:t>
            </a:r>
            <a:r>
              <a:rPr lang="uz-Cyrl-UZ" sz="2400" dirty="0"/>
              <a:t>;</a:t>
            </a:r>
            <a:endParaRPr lang="ru-RU" sz="2400" dirty="0"/>
          </a:p>
        </p:txBody>
      </p:sp>
      <p:sp>
        <p:nvSpPr>
          <p:cNvPr id="5" name="Шестиугольник 4"/>
          <p:cNvSpPr/>
          <p:nvPr/>
        </p:nvSpPr>
        <p:spPr>
          <a:xfrm>
            <a:off x="4294682" y="2883693"/>
            <a:ext cx="3612630" cy="2188564"/>
          </a:xfrm>
          <a:prstGeom prst="hexagon">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400" dirty="0" smtClean="0"/>
              <a:t>T</a:t>
            </a:r>
            <a:r>
              <a:rPr lang="uz-Cyrl-UZ" sz="2400" smtClean="0"/>
              <a:t>ayyor</a:t>
            </a:r>
            <a:r>
              <a:rPr lang="en-US" sz="2400" smtClean="0"/>
              <a:t> </a:t>
            </a:r>
            <a:r>
              <a:rPr lang="uz-Cyrl-UZ" sz="2400" smtClean="0"/>
              <a:t>qo‘g‘irchoqlar</a:t>
            </a:r>
            <a:r>
              <a:rPr lang="en-US" sz="2400" smtClean="0"/>
              <a:t> </a:t>
            </a:r>
            <a:r>
              <a:rPr lang="uz-Cyrl-UZ" sz="2400" dirty="0" smtClean="0"/>
              <a:t>na</a:t>
            </a:r>
            <a:r>
              <a:rPr lang="en-US" sz="2400" dirty="0" smtClean="0"/>
              <a:t>`</a:t>
            </a:r>
            <a:r>
              <a:rPr lang="uz-Cyrl-UZ" sz="2400" dirty="0" smtClean="0"/>
              <a:t>muna</a:t>
            </a:r>
            <a:r>
              <a:rPr lang="en-US" sz="2400" dirty="0" smtClean="0"/>
              <a:t> </a:t>
            </a:r>
            <a:r>
              <a:rPr lang="uz-Cyrl-UZ" sz="2400" dirty="0" smtClean="0"/>
              <a:t>sifatida</a:t>
            </a:r>
            <a:r>
              <a:rPr lang="en-US" sz="2400" dirty="0" smtClean="0"/>
              <a:t> </a:t>
            </a:r>
            <a:r>
              <a:rPr lang="uz-Cyrl-UZ" sz="2400" dirty="0" smtClean="0"/>
              <a:t>ko‘rsatilishi</a:t>
            </a:r>
            <a:r>
              <a:rPr lang="uz-Cyrl-UZ" sz="2400" dirty="0"/>
              <a:t>;</a:t>
            </a:r>
            <a:endParaRPr lang="ru-RU" sz="2400" dirty="0"/>
          </a:p>
        </p:txBody>
      </p:sp>
      <p:sp>
        <p:nvSpPr>
          <p:cNvPr id="6" name="Шестиугольник 5"/>
          <p:cNvSpPr/>
          <p:nvPr/>
        </p:nvSpPr>
        <p:spPr>
          <a:xfrm>
            <a:off x="974361" y="4167266"/>
            <a:ext cx="3657600" cy="2218544"/>
          </a:xfrm>
          <a:prstGeom prst="hexagon">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smtClean="0"/>
              <a:t>B</a:t>
            </a:r>
            <a:r>
              <a:rPr lang="uz-Cyrl-UZ" sz="2400" smtClean="0"/>
              <a:t>olalarning</a:t>
            </a:r>
            <a:r>
              <a:rPr lang="en-US" sz="2400" smtClean="0"/>
              <a:t> </a:t>
            </a:r>
            <a:r>
              <a:rPr lang="uz-Cyrl-UZ" sz="2400" smtClean="0"/>
              <a:t>o‘yinchoq</a:t>
            </a:r>
            <a:r>
              <a:rPr lang="en-US" sz="2400" smtClean="0"/>
              <a:t> </a:t>
            </a:r>
            <a:r>
              <a:rPr lang="uz-Cyrl-UZ" sz="2400" smtClean="0"/>
              <a:t>yasashlari</a:t>
            </a:r>
            <a:r>
              <a:rPr lang="en-US" sz="2400" smtClean="0"/>
              <a:t> </a:t>
            </a:r>
            <a:r>
              <a:rPr lang="uz-Cyrl-UZ" sz="2400" smtClean="0"/>
              <a:t>uchun</a:t>
            </a:r>
            <a:r>
              <a:rPr lang="en-US" sz="2400" smtClean="0"/>
              <a:t> </a:t>
            </a:r>
            <a:r>
              <a:rPr lang="uz-Cyrl-UZ" sz="2400" dirty="0" smtClean="0"/>
              <a:t>kerakli</a:t>
            </a:r>
            <a:r>
              <a:rPr lang="en-US" sz="2400" dirty="0" smtClean="0"/>
              <a:t> </a:t>
            </a:r>
            <a:r>
              <a:rPr lang="uz-Cyrl-UZ" sz="2400" dirty="0" smtClean="0"/>
              <a:t>materiallarning</a:t>
            </a:r>
            <a:r>
              <a:rPr lang="en-US" sz="2400" dirty="0" smtClean="0"/>
              <a:t> </a:t>
            </a:r>
            <a:r>
              <a:rPr lang="uz-Cyrl-UZ" sz="2400" dirty="0" smtClean="0"/>
              <a:t>hozir</a:t>
            </a:r>
            <a:r>
              <a:rPr lang="en-US" sz="2400" dirty="0" smtClean="0"/>
              <a:t> </a:t>
            </a:r>
            <a:r>
              <a:rPr lang="uz-Cyrl-UZ" sz="2400" dirty="0" smtClean="0"/>
              <a:t>bo‘lishi</a:t>
            </a:r>
            <a:r>
              <a:rPr lang="en-US" sz="2400" dirty="0"/>
              <a:t>;</a:t>
            </a:r>
            <a:endParaRPr lang="ru-RU" sz="2400" dirty="0"/>
          </a:p>
        </p:txBody>
      </p:sp>
      <p:sp>
        <p:nvSpPr>
          <p:cNvPr id="7" name="Шестиугольник 6"/>
          <p:cNvSpPr/>
          <p:nvPr/>
        </p:nvSpPr>
        <p:spPr>
          <a:xfrm>
            <a:off x="7719936" y="4167266"/>
            <a:ext cx="3657600" cy="2218544"/>
          </a:xfrm>
          <a:prstGeom prst="hexag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400" smtClean="0"/>
              <a:t>T</a:t>
            </a:r>
            <a:r>
              <a:rPr lang="uz-Cyrl-UZ" sz="2400" smtClean="0"/>
              <a:t>arbiyachi</a:t>
            </a:r>
            <a:r>
              <a:rPr lang="en-US" sz="2400" smtClean="0"/>
              <a:t> </a:t>
            </a:r>
            <a:r>
              <a:rPr lang="uz-Cyrl-UZ" sz="2400" dirty="0" smtClean="0"/>
              <a:t>har</a:t>
            </a:r>
            <a:r>
              <a:rPr lang="en-US" sz="2400" dirty="0" smtClean="0"/>
              <a:t> </a:t>
            </a:r>
            <a:r>
              <a:rPr lang="uz-Cyrl-UZ" sz="2400" dirty="0" smtClean="0"/>
              <a:t>bir</a:t>
            </a:r>
            <a:r>
              <a:rPr lang="en-US" sz="2400" dirty="0" smtClean="0"/>
              <a:t> </a:t>
            </a:r>
            <a:r>
              <a:rPr lang="uz-Cyrl-UZ" sz="2400" dirty="0" smtClean="0"/>
              <a:t>harakatni</a:t>
            </a:r>
            <a:r>
              <a:rPr lang="en-US" sz="2400" dirty="0" smtClean="0"/>
              <a:t> </a:t>
            </a:r>
            <a:r>
              <a:rPr lang="uz-Cyrl-UZ" sz="2400" dirty="0" smtClean="0"/>
              <a:t>tushuntirgan</a:t>
            </a:r>
            <a:r>
              <a:rPr lang="en-US" sz="2400" dirty="0" smtClean="0"/>
              <a:t> </a:t>
            </a:r>
            <a:r>
              <a:rPr lang="uz-Cyrl-UZ" sz="2400" dirty="0" smtClean="0"/>
              <a:t>holda</a:t>
            </a:r>
            <a:r>
              <a:rPr lang="en-US" sz="2400" dirty="0" smtClean="0"/>
              <a:t> </a:t>
            </a:r>
            <a:r>
              <a:rPr lang="uz-Cyrl-UZ" sz="2400" dirty="0" smtClean="0"/>
              <a:t>yasab</a:t>
            </a:r>
            <a:r>
              <a:rPr lang="en-US" sz="2400" dirty="0" smtClean="0"/>
              <a:t> </a:t>
            </a:r>
            <a:r>
              <a:rPr lang="uz-Cyrl-UZ" sz="2400" dirty="0" smtClean="0"/>
              <a:t>ko‘rsatishi</a:t>
            </a:r>
            <a:r>
              <a:rPr lang="uz-Cyrl-UZ" sz="2400" dirty="0"/>
              <a:t>;</a:t>
            </a:r>
            <a:endParaRPr lang="ru-RU" sz="2400" dirty="0"/>
          </a:p>
        </p:txBody>
      </p:sp>
    </p:spTree>
    <p:extLst>
      <p:ext uri="{BB962C8B-B14F-4D97-AF65-F5344CB8AC3E}">
        <p14:creationId xmlns:p14="http://schemas.microsoft.com/office/powerpoint/2010/main" val="1558263830"/>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Шестиугольник 1"/>
          <p:cNvSpPr/>
          <p:nvPr/>
        </p:nvSpPr>
        <p:spPr>
          <a:xfrm>
            <a:off x="697041" y="749508"/>
            <a:ext cx="3814997" cy="2353455"/>
          </a:xfrm>
          <a:prstGeom prst="hexag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630238"/>
            <a:r>
              <a:rPr lang="uz-Cyrl-UZ" sz="2000" smtClean="0"/>
              <a:t>qo‘g‘irchoq</a:t>
            </a:r>
            <a:r>
              <a:rPr lang="en-US" sz="2000" smtClean="0"/>
              <a:t> </a:t>
            </a:r>
            <a:r>
              <a:rPr lang="uz-Cyrl-UZ" sz="2000" dirty="0" smtClean="0"/>
              <a:t>milliylikka</a:t>
            </a:r>
            <a:r>
              <a:rPr lang="en-US" sz="2000" dirty="0" smtClean="0"/>
              <a:t> </a:t>
            </a:r>
            <a:r>
              <a:rPr lang="uz-Cyrl-UZ" sz="2000" dirty="0" smtClean="0"/>
              <a:t>yo‘g‘rilgan</a:t>
            </a:r>
            <a:r>
              <a:rPr lang="uz-Cyrl-UZ" sz="2000" dirty="0"/>
              <a:t>, </a:t>
            </a:r>
            <a:r>
              <a:rPr lang="uz-Cyrl-UZ" sz="2000" dirty="0" smtClean="0"/>
              <a:t>an’analarni</a:t>
            </a:r>
            <a:r>
              <a:rPr lang="en-US" sz="2000" dirty="0" smtClean="0"/>
              <a:t> </a:t>
            </a:r>
            <a:r>
              <a:rPr lang="uz-Cyrl-UZ" sz="2000" dirty="0" smtClean="0"/>
              <a:t>saqlab</a:t>
            </a:r>
            <a:r>
              <a:rPr lang="en-US" sz="2000" dirty="0" smtClean="0"/>
              <a:t> </a:t>
            </a:r>
            <a:r>
              <a:rPr lang="uz-Cyrl-UZ" sz="2000" dirty="0" smtClean="0"/>
              <a:t>qolgan</a:t>
            </a:r>
            <a:r>
              <a:rPr lang="uz-Cyrl-UZ" sz="2000" dirty="0"/>
              <a:t>, </a:t>
            </a:r>
            <a:r>
              <a:rPr lang="uz-Cyrl-UZ" sz="2000" dirty="0" smtClean="0"/>
              <a:t>o‘zbekona</a:t>
            </a:r>
            <a:r>
              <a:rPr lang="en-US" sz="2000" dirty="0" smtClean="0"/>
              <a:t> </a:t>
            </a:r>
            <a:r>
              <a:rPr lang="uz-Cyrl-UZ" sz="2000" dirty="0" smtClean="0"/>
              <a:t>turmush</a:t>
            </a:r>
            <a:r>
              <a:rPr lang="en-US" sz="2000" dirty="0" smtClean="0"/>
              <a:t> </a:t>
            </a:r>
            <a:r>
              <a:rPr lang="uz-Cyrl-UZ" sz="2000" dirty="0" smtClean="0"/>
              <a:t>tarzini</a:t>
            </a:r>
            <a:r>
              <a:rPr lang="en-US" sz="2000" dirty="0" smtClean="0"/>
              <a:t> </a:t>
            </a:r>
            <a:r>
              <a:rPr lang="uz-Cyrl-UZ" sz="2000" dirty="0" smtClean="0"/>
              <a:t>o‘zida</a:t>
            </a:r>
            <a:r>
              <a:rPr lang="en-US" sz="2000" dirty="0" smtClean="0"/>
              <a:t> </a:t>
            </a:r>
            <a:r>
              <a:rPr lang="uz-Cyrl-UZ" sz="2000" dirty="0" smtClean="0"/>
              <a:t>aks</a:t>
            </a:r>
            <a:r>
              <a:rPr lang="en-US" sz="2000" dirty="0" smtClean="0"/>
              <a:t> </a:t>
            </a:r>
            <a:r>
              <a:rPr lang="uz-Cyrl-UZ" sz="2000" dirty="0" smtClean="0"/>
              <a:t>ettirgan</a:t>
            </a:r>
            <a:r>
              <a:rPr lang="en-US" sz="2000" dirty="0" smtClean="0"/>
              <a:t> </a:t>
            </a:r>
            <a:r>
              <a:rPr lang="uz-Cyrl-UZ" sz="2000" dirty="0" smtClean="0"/>
              <a:t>bo‘lishi</a:t>
            </a:r>
            <a:r>
              <a:rPr lang="en-US" sz="2000" dirty="0" smtClean="0"/>
              <a:t> </a:t>
            </a:r>
            <a:r>
              <a:rPr lang="uz-Cyrl-UZ" sz="2000" dirty="0" smtClean="0"/>
              <a:t>lozim</a:t>
            </a:r>
            <a:r>
              <a:rPr lang="uz-Cyrl-UZ" sz="2000" dirty="0"/>
              <a:t>;</a:t>
            </a:r>
            <a:endParaRPr lang="ru-RU" sz="2000" dirty="0"/>
          </a:p>
        </p:txBody>
      </p:sp>
      <p:sp>
        <p:nvSpPr>
          <p:cNvPr id="3" name="Шестиугольник 2"/>
          <p:cNvSpPr/>
          <p:nvPr/>
        </p:nvSpPr>
        <p:spPr>
          <a:xfrm>
            <a:off x="7555043" y="749508"/>
            <a:ext cx="3897443" cy="2353455"/>
          </a:xfrm>
          <a:prstGeom prst="hexago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uz-Cyrl-UZ" sz="2000" smtClean="0"/>
              <a:t>qo‘g‘irchoq</a:t>
            </a:r>
            <a:r>
              <a:rPr lang="en-US" sz="2000" smtClean="0"/>
              <a:t> </a:t>
            </a:r>
            <a:r>
              <a:rPr lang="uz-Cyrl-UZ" sz="2000" dirty="0" smtClean="0"/>
              <a:t>bolaga</a:t>
            </a:r>
            <a:r>
              <a:rPr lang="en-US" sz="2000" dirty="0" smtClean="0"/>
              <a:t> </a:t>
            </a:r>
            <a:r>
              <a:rPr lang="uz-Cyrl-UZ" sz="2000" dirty="0" smtClean="0"/>
              <a:t>jarohat</a:t>
            </a:r>
            <a:r>
              <a:rPr lang="en-US" sz="2000" dirty="0" smtClean="0"/>
              <a:t> y</a:t>
            </a:r>
            <a:r>
              <a:rPr lang="uz-Cyrl-UZ" sz="2000" dirty="0" smtClean="0"/>
              <a:t>etkazmaydigan</a:t>
            </a:r>
            <a:r>
              <a:rPr lang="uz-Cyrl-UZ" sz="2000" dirty="0"/>
              <a:t>, </a:t>
            </a:r>
            <a:r>
              <a:rPr lang="uz-Cyrl-UZ" sz="2000" smtClean="0"/>
              <a:t>o‘ynash</a:t>
            </a:r>
            <a:r>
              <a:rPr lang="en-US" sz="2000" smtClean="0"/>
              <a:t> </a:t>
            </a:r>
            <a:r>
              <a:rPr lang="uz-Cyrl-UZ" sz="2000" smtClean="0"/>
              <a:t>uchun</a:t>
            </a:r>
            <a:r>
              <a:rPr lang="en-US" sz="2000" smtClean="0"/>
              <a:t> </a:t>
            </a:r>
            <a:r>
              <a:rPr lang="uz-Cyrl-UZ" sz="2000" dirty="0" smtClean="0"/>
              <a:t>qulay</a:t>
            </a:r>
            <a:r>
              <a:rPr lang="uz-Cyrl-UZ" sz="2000" dirty="0"/>
              <a:t>, </a:t>
            </a:r>
            <a:r>
              <a:rPr lang="uz-Cyrl-UZ" sz="2000" dirty="0" smtClean="0"/>
              <a:t>bola</a:t>
            </a:r>
            <a:r>
              <a:rPr lang="en-US" sz="2000" dirty="0" smtClean="0"/>
              <a:t> </a:t>
            </a:r>
            <a:r>
              <a:rPr lang="uz-Cyrl-UZ" sz="2000" dirty="0" smtClean="0"/>
              <a:t>sog‘lig‘iga</a:t>
            </a:r>
            <a:r>
              <a:rPr lang="en-US" sz="2000" dirty="0" smtClean="0"/>
              <a:t> </a:t>
            </a:r>
            <a:r>
              <a:rPr lang="uz-Cyrl-UZ" sz="2000" dirty="0" smtClean="0"/>
              <a:t>zararsiz</a:t>
            </a:r>
            <a:r>
              <a:rPr lang="uz-Cyrl-UZ" sz="2000" dirty="0"/>
              <a:t>, </a:t>
            </a:r>
            <a:r>
              <a:rPr lang="uz-Cyrl-UZ" sz="2000" dirty="0" smtClean="0"/>
              <a:t>bejirim</a:t>
            </a:r>
            <a:r>
              <a:rPr lang="en-US" sz="2000" dirty="0" smtClean="0"/>
              <a:t> </a:t>
            </a:r>
            <a:r>
              <a:rPr lang="uz-Cyrl-UZ" sz="2000" dirty="0" smtClean="0"/>
              <a:t>tayyorlanishi</a:t>
            </a:r>
            <a:r>
              <a:rPr lang="en-US" sz="2000" dirty="0" smtClean="0"/>
              <a:t> </a:t>
            </a:r>
            <a:r>
              <a:rPr lang="uz-Cyrl-UZ" sz="2000" dirty="0" smtClean="0"/>
              <a:t>kerak</a:t>
            </a:r>
            <a:r>
              <a:rPr lang="uz-Cyrl-UZ" sz="2000" dirty="0"/>
              <a:t>;</a:t>
            </a:r>
            <a:endParaRPr lang="ru-RU" sz="2000" dirty="0"/>
          </a:p>
        </p:txBody>
      </p:sp>
      <p:sp>
        <p:nvSpPr>
          <p:cNvPr id="4" name="Шестиугольник 3"/>
          <p:cNvSpPr/>
          <p:nvPr/>
        </p:nvSpPr>
        <p:spPr>
          <a:xfrm>
            <a:off x="4107306" y="2164166"/>
            <a:ext cx="3927422" cy="2362864"/>
          </a:xfrm>
          <a:prstGeom prst="hexagon">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200" dirty="0" smtClean="0"/>
              <a:t>I</a:t>
            </a:r>
            <a:r>
              <a:rPr lang="uz-Cyrl-UZ" sz="2200" dirty="0" smtClean="0"/>
              <a:t>sh</a:t>
            </a:r>
            <a:r>
              <a:rPr lang="en-US" sz="2200" dirty="0" smtClean="0"/>
              <a:t> </a:t>
            </a:r>
            <a:r>
              <a:rPr lang="uz-Cyrl-UZ" sz="2200" dirty="0" smtClean="0"/>
              <a:t>jarayonida</a:t>
            </a:r>
            <a:r>
              <a:rPr lang="en-US" sz="2200" dirty="0" smtClean="0"/>
              <a:t> </a:t>
            </a:r>
            <a:r>
              <a:rPr lang="uz-Cyrl-UZ" sz="2200" dirty="0" smtClean="0"/>
              <a:t>estetik</a:t>
            </a:r>
            <a:r>
              <a:rPr lang="en-US" sz="2200" dirty="0" smtClean="0"/>
              <a:t> </a:t>
            </a:r>
            <a:r>
              <a:rPr lang="uz-Cyrl-UZ" sz="2200" dirty="0" smtClean="0"/>
              <a:t>didga</a:t>
            </a:r>
            <a:r>
              <a:rPr lang="en-US" sz="2200" dirty="0" smtClean="0"/>
              <a:t> </a:t>
            </a:r>
            <a:r>
              <a:rPr lang="uz-Cyrl-UZ" sz="2200" dirty="0" smtClean="0"/>
              <a:t>e’t</a:t>
            </a:r>
            <a:r>
              <a:rPr lang="en-US" sz="2200" dirty="0" smtClean="0"/>
              <a:t>a</a:t>
            </a:r>
            <a:r>
              <a:rPr lang="uz-Cyrl-UZ" sz="2200" dirty="0" smtClean="0"/>
              <a:t>bor</a:t>
            </a:r>
            <a:r>
              <a:rPr lang="en-US" sz="2200" dirty="0" smtClean="0"/>
              <a:t> </a:t>
            </a:r>
            <a:r>
              <a:rPr lang="uz-Cyrl-UZ" sz="2200" dirty="0" smtClean="0"/>
              <a:t>qaratish</a:t>
            </a:r>
            <a:r>
              <a:rPr lang="uz-Cyrl-UZ" sz="2200" dirty="0"/>
              <a:t>;</a:t>
            </a:r>
            <a:endParaRPr lang="ru-RU" sz="2200" dirty="0"/>
          </a:p>
        </p:txBody>
      </p:sp>
      <p:sp>
        <p:nvSpPr>
          <p:cNvPr id="5" name="Шестиугольник 4"/>
          <p:cNvSpPr/>
          <p:nvPr/>
        </p:nvSpPr>
        <p:spPr>
          <a:xfrm>
            <a:off x="697041" y="3723144"/>
            <a:ext cx="3919929" cy="2257932"/>
          </a:xfrm>
          <a:prstGeom prst="hexagon">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uz-Cyrl-UZ" sz="2000" smtClean="0"/>
              <a:t>qo‘g‘irchoqning</a:t>
            </a:r>
            <a:r>
              <a:rPr lang="en-US" sz="2000" smtClean="0"/>
              <a:t> </a:t>
            </a:r>
            <a:r>
              <a:rPr lang="uz-Cyrl-UZ" sz="2000" dirty="0" smtClean="0"/>
              <a:t>tashqi</a:t>
            </a:r>
            <a:r>
              <a:rPr lang="en-US" sz="2000" dirty="0" smtClean="0"/>
              <a:t> </a:t>
            </a:r>
            <a:r>
              <a:rPr lang="uz-Cyrl-UZ" sz="2000" dirty="0" smtClean="0"/>
              <a:t>ko‘rinishi</a:t>
            </a:r>
            <a:r>
              <a:rPr lang="en-US" sz="2000" dirty="0" smtClean="0"/>
              <a:t> </a:t>
            </a:r>
            <a:r>
              <a:rPr lang="uz-Cyrl-UZ" sz="2000" dirty="0" smtClean="0"/>
              <a:t>samimiy</a:t>
            </a:r>
            <a:r>
              <a:rPr lang="uz-Cyrl-UZ" sz="2000"/>
              <a:t>, </a:t>
            </a:r>
            <a:r>
              <a:rPr lang="uz-Cyrl-UZ" sz="2000" smtClean="0"/>
              <a:t>xushchaqchaq</a:t>
            </a:r>
            <a:r>
              <a:rPr lang="en-US" sz="2000" smtClean="0"/>
              <a:t> </a:t>
            </a:r>
            <a:r>
              <a:rPr lang="uz-Cyrl-UZ" sz="2000" dirty="0" smtClean="0"/>
              <a:t>bo‘lishi</a:t>
            </a:r>
            <a:r>
              <a:rPr lang="en-US" sz="2000" dirty="0" smtClean="0"/>
              <a:t> </a:t>
            </a:r>
            <a:r>
              <a:rPr lang="uz-Cyrl-UZ" sz="2000" dirty="0" smtClean="0"/>
              <a:t>maqsadga</a:t>
            </a:r>
            <a:r>
              <a:rPr lang="en-US" sz="2000" dirty="0" smtClean="0"/>
              <a:t> </a:t>
            </a:r>
            <a:r>
              <a:rPr lang="uz-Cyrl-UZ" sz="2000" dirty="0" smtClean="0"/>
              <a:t>muvofiqdir</a:t>
            </a:r>
            <a:r>
              <a:rPr lang="uz-Cyrl-UZ" sz="2000" dirty="0"/>
              <a:t>;</a:t>
            </a:r>
            <a:endParaRPr lang="ru-RU" sz="2000" dirty="0"/>
          </a:p>
        </p:txBody>
      </p:sp>
      <p:sp>
        <p:nvSpPr>
          <p:cNvPr id="6" name="Шестиугольник 5"/>
          <p:cNvSpPr/>
          <p:nvPr/>
        </p:nvSpPr>
        <p:spPr>
          <a:xfrm>
            <a:off x="7555043" y="3723144"/>
            <a:ext cx="3897443" cy="2257932"/>
          </a:xfrm>
          <a:prstGeom prst="hexag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uz-Cyrl-UZ" sz="2000" smtClean="0"/>
              <a:t>qo‘g‘irchoq</a:t>
            </a:r>
            <a:r>
              <a:rPr lang="en-US" sz="2000" smtClean="0"/>
              <a:t> </a:t>
            </a:r>
            <a:r>
              <a:rPr lang="uz-Cyrl-UZ" sz="2000" dirty="0" smtClean="0"/>
              <a:t>bolaning</a:t>
            </a:r>
            <a:r>
              <a:rPr lang="en-US" sz="2000" dirty="0" smtClean="0"/>
              <a:t> </a:t>
            </a:r>
            <a:r>
              <a:rPr lang="uz-Cyrl-UZ" sz="2000" dirty="0" smtClean="0"/>
              <a:t>qiziqishlariga</a:t>
            </a:r>
            <a:r>
              <a:rPr lang="en-US" sz="2000" dirty="0" smtClean="0"/>
              <a:t> </a:t>
            </a:r>
            <a:r>
              <a:rPr lang="uz-Cyrl-UZ" sz="2000" dirty="0" smtClean="0"/>
              <a:t>mos</a:t>
            </a:r>
            <a:r>
              <a:rPr lang="en-US" sz="2000" dirty="0" smtClean="0"/>
              <a:t> </a:t>
            </a:r>
            <a:r>
              <a:rPr lang="uz-Cyrl-UZ" sz="2000" dirty="0" smtClean="0"/>
              <a:t>kelishi</a:t>
            </a:r>
            <a:r>
              <a:rPr lang="uz-Cyrl-UZ" sz="2000" dirty="0"/>
              <a:t>, </a:t>
            </a:r>
            <a:r>
              <a:rPr lang="uz-Cyrl-UZ" sz="2000" dirty="0" smtClean="0"/>
              <a:t>har</a:t>
            </a:r>
            <a:r>
              <a:rPr lang="en-US" sz="2000" dirty="0" smtClean="0"/>
              <a:t> </a:t>
            </a:r>
            <a:r>
              <a:rPr lang="uz-Cyrl-UZ" sz="2000" dirty="0" smtClean="0"/>
              <a:t>xil</a:t>
            </a:r>
            <a:r>
              <a:rPr lang="en-US" sz="2000" dirty="0" smtClean="0"/>
              <a:t> </a:t>
            </a:r>
            <a:r>
              <a:rPr lang="uz-Cyrl-UZ" sz="2000" dirty="0" smtClean="0"/>
              <a:t>o‘yinlarda</a:t>
            </a:r>
            <a:r>
              <a:rPr lang="en-US" sz="2000" dirty="0" smtClean="0"/>
              <a:t> </a:t>
            </a:r>
            <a:r>
              <a:rPr lang="uz-Cyrl-UZ" sz="2000" dirty="0" smtClean="0"/>
              <a:t>foydalana</a:t>
            </a:r>
            <a:r>
              <a:rPr lang="en-US" sz="2000" dirty="0" smtClean="0"/>
              <a:t> </a:t>
            </a:r>
            <a:r>
              <a:rPr lang="uz-Cyrl-UZ" sz="2000" dirty="0" smtClean="0"/>
              <a:t>oladigan</a:t>
            </a:r>
            <a:r>
              <a:rPr lang="uz-Cyrl-UZ" sz="2000" dirty="0"/>
              <a:t>, </a:t>
            </a:r>
            <a:r>
              <a:rPr lang="uz-Cyrl-UZ" sz="2000" dirty="0" smtClean="0"/>
              <a:t>ijodkorlikka</a:t>
            </a:r>
            <a:r>
              <a:rPr lang="en-US" sz="2000" dirty="0" smtClean="0"/>
              <a:t> </a:t>
            </a:r>
            <a:r>
              <a:rPr lang="uz-Cyrl-UZ" sz="2000" dirty="0" smtClean="0"/>
              <a:t>undaydigan</a:t>
            </a:r>
            <a:r>
              <a:rPr lang="en-US" sz="2000" dirty="0" smtClean="0"/>
              <a:t> </a:t>
            </a:r>
            <a:r>
              <a:rPr lang="uz-Cyrl-UZ" sz="2000" dirty="0" smtClean="0"/>
              <a:t>bo‘lishi </a:t>
            </a:r>
            <a:r>
              <a:rPr lang="uz-Cyrl-UZ" sz="2000" dirty="0"/>
              <a:t>lozim;</a:t>
            </a:r>
            <a:endParaRPr lang="ru-RU" sz="2000" dirty="0"/>
          </a:p>
        </p:txBody>
      </p:sp>
    </p:spTree>
    <p:extLst>
      <p:ext uri="{BB962C8B-B14F-4D97-AF65-F5344CB8AC3E}">
        <p14:creationId xmlns:p14="http://schemas.microsoft.com/office/powerpoint/2010/main" val="2082641511"/>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Шестиугольник 1"/>
          <p:cNvSpPr/>
          <p:nvPr/>
        </p:nvSpPr>
        <p:spPr>
          <a:xfrm>
            <a:off x="697041" y="749508"/>
            <a:ext cx="3814997" cy="2353455"/>
          </a:xfrm>
          <a:prstGeom prst="hexago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just" defTabSz="809625"/>
            <a:r>
              <a:rPr lang="en-US" sz="2000" dirty="0" smtClean="0"/>
              <a:t>B</a:t>
            </a:r>
            <a:r>
              <a:rPr lang="uz-Cyrl-UZ" sz="2000" dirty="0" smtClean="0"/>
              <a:t>olada</a:t>
            </a:r>
            <a:r>
              <a:rPr lang="en-US" sz="2000" dirty="0" smtClean="0"/>
              <a:t> </a:t>
            </a:r>
            <a:r>
              <a:rPr lang="uz-Cyrl-UZ" sz="2000" smtClean="0"/>
              <a:t>yasagan</a:t>
            </a:r>
            <a:r>
              <a:rPr lang="en-US" sz="2000" smtClean="0"/>
              <a:t> </a:t>
            </a:r>
            <a:r>
              <a:rPr lang="uz-Cyrl-UZ" sz="2000" smtClean="0"/>
              <a:t>qo‘g‘irchog‘iga</a:t>
            </a:r>
            <a:r>
              <a:rPr lang="en-US" sz="2000" smtClean="0"/>
              <a:t> </a:t>
            </a:r>
            <a:r>
              <a:rPr lang="uz-Cyrl-UZ" sz="2000" dirty="0" smtClean="0"/>
              <a:t>nisbatan</a:t>
            </a:r>
            <a:r>
              <a:rPr lang="en-US" sz="2000" dirty="0" smtClean="0"/>
              <a:t> </a:t>
            </a:r>
            <a:r>
              <a:rPr lang="uz-Cyrl-UZ" sz="2000" dirty="0" smtClean="0"/>
              <a:t>muhabbat</a:t>
            </a:r>
            <a:r>
              <a:rPr lang="en-US" sz="2000" dirty="0" smtClean="0"/>
              <a:t> </a:t>
            </a:r>
            <a:r>
              <a:rPr lang="uz-Cyrl-UZ" sz="2000" dirty="0" smtClean="0"/>
              <a:t>hissini</a:t>
            </a:r>
            <a:r>
              <a:rPr lang="en-US" sz="2000" dirty="0" smtClean="0"/>
              <a:t> </a:t>
            </a:r>
            <a:r>
              <a:rPr lang="uz-Cyrl-UZ" sz="2000" dirty="0" smtClean="0"/>
              <a:t>uyg‘otish</a:t>
            </a:r>
            <a:r>
              <a:rPr lang="uz-Cyrl-UZ" sz="2000" dirty="0"/>
              <a:t>, </a:t>
            </a:r>
            <a:r>
              <a:rPr lang="uz-Cyrl-UZ" sz="2000" dirty="0" smtClean="0"/>
              <a:t>mehnatning</a:t>
            </a:r>
            <a:r>
              <a:rPr lang="en-US" sz="2000" dirty="0" smtClean="0"/>
              <a:t> </a:t>
            </a:r>
            <a:r>
              <a:rPr lang="uz-Cyrl-UZ" sz="2000" dirty="0" smtClean="0"/>
              <a:t>natijasidan</a:t>
            </a:r>
            <a:r>
              <a:rPr lang="en-US" sz="2000" dirty="0" smtClean="0"/>
              <a:t> </a:t>
            </a:r>
            <a:r>
              <a:rPr lang="uz-Cyrl-UZ" sz="2000" dirty="0" smtClean="0"/>
              <a:t>quvonish</a:t>
            </a:r>
            <a:r>
              <a:rPr lang="uz-Cyrl-UZ" sz="2000" dirty="0"/>
              <a:t>, </a:t>
            </a:r>
            <a:r>
              <a:rPr lang="uz-Cyrl-UZ" sz="2000" dirty="0" smtClean="0"/>
              <a:t>mas’uliyatli</a:t>
            </a:r>
            <a:r>
              <a:rPr lang="en-US" sz="2000" dirty="0" smtClean="0"/>
              <a:t> </a:t>
            </a:r>
            <a:r>
              <a:rPr lang="uz-Cyrl-UZ" sz="2000" dirty="0" smtClean="0"/>
              <a:t>bo‘lishga</a:t>
            </a:r>
            <a:r>
              <a:rPr lang="en-US" sz="2000" dirty="0" smtClean="0"/>
              <a:t> 	</a:t>
            </a:r>
            <a:r>
              <a:rPr lang="uz-Cyrl-UZ" sz="2000" dirty="0" smtClean="0"/>
              <a:t>o‘rgatish</a:t>
            </a:r>
            <a:r>
              <a:rPr lang="uz-Cyrl-UZ" sz="2000" dirty="0"/>
              <a:t>;</a:t>
            </a:r>
            <a:endParaRPr lang="ru-RU" sz="2000" dirty="0"/>
          </a:p>
        </p:txBody>
      </p:sp>
      <p:sp>
        <p:nvSpPr>
          <p:cNvPr id="3" name="Шестиугольник 2"/>
          <p:cNvSpPr/>
          <p:nvPr/>
        </p:nvSpPr>
        <p:spPr>
          <a:xfrm>
            <a:off x="7555043" y="749508"/>
            <a:ext cx="3897443" cy="2353455"/>
          </a:xfrm>
          <a:prstGeom prst="hexagon">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uz-Cyrl-UZ" sz="2200" dirty="0" smtClean="0"/>
              <a:t>o‘rtoqlari</a:t>
            </a:r>
            <a:r>
              <a:rPr lang="en-US" sz="2200" dirty="0" smtClean="0"/>
              <a:t> </a:t>
            </a:r>
            <a:r>
              <a:rPr lang="uz-Cyrl-UZ" sz="2200" dirty="0" smtClean="0"/>
              <a:t>bilan</a:t>
            </a:r>
            <a:r>
              <a:rPr lang="en-US" sz="2200" dirty="0" smtClean="0"/>
              <a:t> </a:t>
            </a:r>
            <a:r>
              <a:rPr lang="uz-Cyrl-UZ" sz="2200" dirty="0" smtClean="0"/>
              <a:t>hamkorlik</a:t>
            </a:r>
            <a:r>
              <a:rPr lang="en-US" sz="2200" dirty="0" smtClean="0"/>
              <a:t> </a:t>
            </a:r>
            <a:r>
              <a:rPr lang="uz-Cyrl-UZ" sz="2200" dirty="0" smtClean="0"/>
              <a:t>qilish</a:t>
            </a:r>
            <a:r>
              <a:rPr lang="uz-Cyrl-UZ" sz="2200" dirty="0"/>
              <a:t>, </a:t>
            </a:r>
            <a:r>
              <a:rPr lang="uz-Cyrl-UZ" sz="2200" dirty="0" smtClean="0"/>
              <a:t>o‘zaro</a:t>
            </a:r>
            <a:r>
              <a:rPr lang="en-US" sz="2200" dirty="0" smtClean="0"/>
              <a:t> </a:t>
            </a:r>
            <a:r>
              <a:rPr lang="uz-Cyrl-UZ" sz="2200" dirty="0" smtClean="0"/>
              <a:t>yordamlashishni</a:t>
            </a:r>
            <a:r>
              <a:rPr lang="en-US" sz="2200" dirty="0" smtClean="0"/>
              <a:t> </a:t>
            </a:r>
            <a:r>
              <a:rPr lang="uz-Cyrl-UZ" sz="2200" dirty="0" smtClean="0"/>
              <a:t>qaror</a:t>
            </a:r>
            <a:r>
              <a:rPr lang="en-US" sz="2200" dirty="0" smtClean="0"/>
              <a:t> </a:t>
            </a:r>
            <a:r>
              <a:rPr lang="uz-Cyrl-UZ" sz="2200" dirty="0" smtClean="0"/>
              <a:t>toptirish</a:t>
            </a:r>
            <a:r>
              <a:rPr lang="uz-Cyrl-UZ" sz="2200" dirty="0"/>
              <a:t>;</a:t>
            </a:r>
            <a:endParaRPr lang="ru-RU" sz="2200" dirty="0"/>
          </a:p>
        </p:txBody>
      </p:sp>
      <p:sp>
        <p:nvSpPr>
          <p:cNvPr id="4" name="Шестиугольник 3"/>
          <p:cNvSpPr/>
          <p:nvPr/>
        </p:nvSpPr>
        <p:spPr>
          <a:xfrm>
            <a:off x="4107306" y="2164166"/>
            <a:ext cx="3927422" cy="2362864"/>
          </a:xfrm>
          <a:prstGeom prst="hexagon">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400" dirty="0" smtClean="0"/>
              <a:t>B</a:t>
            </a:r>
            <a:r>
              <a:rPr lang="uz-Cyrl-UZ" sz="2400" dirty="0" smtClean="0"/>
              <a:t>olalarning</a:t>
            </a:r>
            <a:r>
              <a:rPr lang="en-US" sz="2400" dirty="0" smtClean="0"/>
              <a:t> </a:t>
            </a:r>
            <a:r>
              <a:rPr lang="uz-Cyrl-UZ" sz="2400" dirty="0" smtClean="0"/>
              <a:t>jismoniy</a:t>
            </a:r>
            <a:r>
              <a:rPr lang="en-US" sz="2400" dirty="0" smtClean="0"/>
              <a:t> </a:t>
            </a:r>
            <a:r>
              <a:rPr lang="uz-Cyrl-UZ" sz="2400" dirty="0" smtClean="0"/>
              <a:t>rivojlanganligini</a:t>
            </a:r>
            <a:r>
              <a:rPr lang="en-US" sz="2400" dirty="0" smtClean="0"/>
              <a:t> </a:t>
            </a:r>
            <a:r>
              <a:rPr lang="uz-Cyrl-UZ" sz="2400" dirty="0" smtClean="0"/>
              <a:t>e’tiborga</a:t>
            </a:r>
            <a:r>
              <a:rPr lang="en-US" sz="2400" dirty="0" smtClean="0"/>
              <a:t> </a:t>
            </a:r>
            <a:r>
              <a:rPr lang="uz-Cyrl-UZ" sz="2400" dirty="0" smtClean="0"/>
              <a:t>olish</a:t>
            </a:r>
            <a:r>
              <a:rPr lang="uz-Cyrl-UZ" sz="2400" dirty="0"/>
              <a:t>;</a:t>
            </a:r>
            <a:endParaRPr lang="ru-RU" sz="2200" dirty="0"/>
          </a:p>
        </p:txBody>
      </p:sp>
      <p:sp>
        <p:nvSpPr>
          <p:cNvPr id="5" name="Шестиугольник 4"/>
          <p:cNvSpPr/>
          <p:nvPr/>
        </p:nvSpPr>
        <p:spPr>
          <a:xfrm>
            <a:off x="697041" y="3723144"/>
            <a:ext cx="3919929" cy="2257932"/>
          </a:xfrm>
          <a:prstGeom prst="hexagon">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uz-Cyrl-UZ" sz="2000" smtClean="0"/>
              <a:t>qo‘g‘irchoqqa</a:t>
            </a:r>
            <a:r>
              <a:rPr lang="en-US" sz="2000" smtClean="0"/>
              <a:t> </a:t>
            </a:r>
            <a:r>
              <a:rPr lang="uz-Cyrl-UZ" sz="2000" dirty="0" smtClean="0"/>
              <a:t>berilgan</a:t>
            </a:r>
            <a:r>
              <a:rPr lang="en-US" sz="2000" dirty="0" smtClean="0"/>
              <a:t> </a:t>
            </a:r>
            <a:r>
              <a:rPr lang="uz-Cyrl-UZ" sz="2000" dirty="0" smtClean="0"/>
              <a:t>ranglarning</a:t>
            </a:r>
            <a:r>
              <a:rPr lang="en-US" sz="2000" dirty="0" smtClean="0"/>
              <a:t> </a:t>
            </a:r>
            <a:r>
              <a:rPr lang="uz-Cyrl-UZ" sz="2000" dirty="0" smtClean="0"/>
              <a:t>turli-tumanligi,</a:t>
            </a:r>
            <a:r>
              <a:rPr lang="en-US" sz="2000" dirty="0" smtClean="0"/>
              <a:t> </a:t>
            </a:r>
            <a:r>
              <a:rPr lang="uz-Cyrl-UZ" sz="2000" dirty="0" smtClean="0"/>
              <a:t>kiyimining</a:t>
            </a:r>
            <a:r>
              <a:rPr lang="en-US" sz="2000" dirty="0" smtClean="0"/>
              <a:t> </a:t>
            </a:r>
            <a:r>
              <a:rPr lang="uz-Cyrl-UZ" sz="2000" dirty="0" smtClean="0"/>
              <a:t>bejirimligi</a:t>
            </a:r>
            <a:r>
              <a:rPr lang="uz-Cyrl-UZ" sz="2000" dirty="0"/>
              <a:t>, </a:t>
            </a:r>
            <a:r>
              <a:rPr lang="uz-Cyrl-UZ" sz="2000" dirty="0" smtClean="0"/>
              <a:t>yasalishining</a:t>
            </a:r>
            <a:r>
              <a:rPr lang="en-US" sz="2000" dirty="0" smtClean="0"/>
              <a:t> </a:t>
            </a:r>
            <a:r>
              <a:rPr lang="uz-Cyrl-UZ" sz="2000" dirty="0" smtClean="0"/>
              <a:t>soddaligi</a:t>
            </a:r>
            <a:r>
              <a:rPr lang="en-US" sz="2000" dirty="0" smtClean="0"/>
              <a:t> </a:t>
            </a:r>
            <a:r>
              <a:rPr lang="uz-Cyrl-UZ" sz="2000" dirty="0" smtClean="0"/>
              <a:t>bola</a:t>
            </a:r>
            <a:r>
              <a:rPr lang="en-US" sz="2000" dirty="0" smtClean="0"/>
              <a:t> </a:t>
            </a:r>
            <a:r>
              <a:rPr lang="uz-Cyrl-UZ" sz="2000" dirty="0" smtClean="0"/>
              <a:t>ruhiyatiga</a:t>
            </a:r>
            <a:r>
              <a:rPr lang="en-US" sz="2000" dirty="0" smtClean="0"/>
              <a:t> </a:t>
            </a:r>
            <a:r>
              <a:rPr lang="uz-Cyrl-UZ" sz="2000" dirty="0" smtClean="0"/>
              <a:t>katta</a:t>
            </a:r>
            <a:r>
              <a:rPr lang="en-US" sz="2000" dirty="0" smtClean="0"/>
              <a:t> </a:t>
            </a:r>
            <a:r>
              <a:rPr lang="uz-Cyrl-UZ" sz="2000" dirty="0" smtClean="0"/>
              <a:t>ta’sir</a:t>
            </a:r>
            <a:r>
              <a:rPr lang="en-US" sz="2000" dirty="0" smtClean="0"/>
              <a:t> </a:t>
            </a:r>
            <a:r>
              <a:rPr lang="uz-Cyrl-UZ" sz="2000" dirty="0" smtClean="0"/>
              <a:t>ko‘rsatadi</a:t>
            </a:r>
            <a:r>
              <a:rPr lang="uz-Cyrl-UZ" sz="2000" dirty="0"/>
              <a:t>.</a:t>
            </a:r>
            <a:endParaRPr lang="ru-RU" sz="2000" dirty="0"/>
          </a:p>
        </p:txBody>
      </p:sp>
      <p:sp>
        <p:nvSpPr>
          <p:cNvPr id="6" name="Шестиугольник 5"/>
          <p:cNvSpPr/>
          <p:nvPr/>
        </p:nvSpPr>
        <p:spPr>
          <a:xfrm>
            <a:off x="7555043" y="3723144"/>
            <a:ext cx="3897443" cy="2257932"/>
          </a:xfrm>
          <a:prstGeom prst="hexag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000" dirty="0" smtClean="0"/>
              <a:t>Y</a:t>
            </a:r>
            <a:r>
              <a:rPr lang="uz-Cyrl-UZ" sz="2000" smtClean="0"/>
              <a:t>asalayotgan</a:t>
            </a:r>
            <a:r>
              <a:rPr lang="en-US" sz="2000" smtClean="0"/>
              <a:t> </a:t>
            </a:r>
            <a:r>
              <a:rPr lang="uz-Cyrl-UZ" sz="2000" smtClean="0"/>
              <a:t>qo‘g‘irchoq</a:t>
            </a:r>
            <a:r>
              <a:rPr lang="en-US" sz="2000" smtClean="0"/>
              <a:t> </a:t>
            </a:r>
            <a:r>
              <a:rPr lang="uz-Cyrl-UZ" sz="2000" dirty="0" smtClean="0"/>
              <a:t>bolaning</a:t>
            </a:r>
            <a:r>
              <a:rPr lang="en-US" sz="2000" dirty="0" smtClean="0"/>
              <a:t> </a:t>
            </a:r>
            <a:r>
              <a:rPr lang="uz-Cyrl-UZ" sz="2000" dirty="0" smtClean="0"/>
              <a:t>yosh</a:t>
            </a:r>
            <a:r>
              <a:rPr lang="en-US" sz="2000" dirty="0" smtClean="0"/>
              <a:t> </a:t>
            </a:r>
            <a:r>
              <a:rPr lang="uz-Cyrl-UZ" sz="2000" dirty="0" smtClean="0"/>
              <a:t>va</a:t>
            </a:r>
            <a:r>
              <a:rPr lang="en-US" sz="2000" dirty="0" smtClean="0"/>
              <a:t> </a:t>
            </a:r>
            <a:r>
              <a:rPr lang="uz-Cyrl-UZ" sz="2000" dirty="0" smtClean="0"/>
              <a:t>bilim</a:t>
            </a:r>
            <a:r>
              <a:rPr lang="en-US" sz="2000" dirty="0" smtClean="0"/>
              <a:t> </a:t>
            </a:r>
            <a:r>
              <a:rPr lang="uz-Cyrl-UZ" sz="2000" dirty="0" smtClean="0"/>
              <a:t>saviyasiga</a:t>
            </a:r>
            <a:r>
              <a:rPr lang="en-US" sz="2000" dirty="0" smtClean="0"/>
              <a:t> </a:t>
            </a:r>
            <a:r>
              <a:rPr lang="uz-Cyrl-UZ" sz="2000" dirty="0" smtClean="0"/>
              <a:t>mos</a:t>
            </a:r>
            <a:r>
              <a:rPr lang="en-US" sz="2000" dirty="0" smtClean="0"/>
              <a:t> </a:t>
            </a:r>
            <a:r>
              <a:rPr lang="uz-Cyrl-UZ" sz="2000" dirty="0" smtClean="0"/>
              <a:t>bo‘lishi</a:t>
            </a:r>
            <a:r>
              <a:rPr lang="uz-Cyrl-UZ" sz="2000" dirty="0"/>
              <a:t>, </a:t>
            </a:r>
            <a:r>
              <a:rPr lang="uz-Cyrl-UZ" sz="2000" dirty="0" smtClean="0"/>
              <a:t>uning</a:t>
            </a:r>
            <a:r>
              <a:rPr lang="en-US" sz="2000" dirty="0" smtClean="0"/>
              <a:t> </a:t>
            </a:r>
            <a:r>
              <a:rPr lang="uz-Cyrl-UZ" sz="2000" dirty="0" smtClean="0"/>
              <a:t>tashqi</a:t>
            </a:r>
            <a:r>
              <a:rPr lang="en-US" sz="2000" dirty="0" smtClean="0"/>
              <a:t> </a:t>
            </a:r>
            <a:r>
              <a:rPr lang="uz-Cyrl-UZ" sz="2000" dirty="0" smtClean="0"/>
              <a:t>qiyofasi</a:t>
            </a:r>
            <a:r>
              <a:rPr lang="en-US" sz="2000" dirty="0" smtClean="0"/>
              <a:t> </a:t>
            </a:r>
            <a:r>
              <a:rPr lang="uz-Cyrl-UZ" sz="2000" dirty="0" smtClean="0"/>
              <a:t>tasviridan</a:t>
            </a:r>
            <a:r>
              <a:rPr lang="en-US" sz="2000" dirty="0" smtClean="0"/>
              <a:t> </a:t>
            </a:r>
            <a:r>
              <a:rPr lang="uz-Cyrl-UZ" sz="2000" dirty="0" smtClean="0"/>
              <a:t>bola</a:t>
            </a:r>
            <a:r>
              <a:rPr lang="en-US" sz="2000" dirty="0" smtClean="0"/>
              <a:t> </a:t>
            </a:r>
            <a:r>
              <a:rPr lang="uz-Cyrl-UZ" sz="2000" dirty="0" smtClean="0"/>
              <a:t>zavqlanishi</a:t>
            </a:r>
            <a:r>
              <a:rPr lang="en-US" sz="2000" dirty="0" smtClean="0"/>
              <a:t> </a:t>
            </a:r>
            <a:r>
              <a:rPr lang="uz-Cyrl-UZ" sz="2000" dirty="0" smtClean="0"/>
              <a:t>lozim</a:t>
            </a:r>
            <a:r>
              <a:rPr lang="uz-Cyrl-UZ" sz="2000" dirty="0"/>
              <a:t>;</a:t>
            </a:r>
            <a:endParaRPr lang="ru-RU" sz="2000" dirty="0"/>
          </a:p>
        </p:txBody>
      </p:sp>
    </p:spTree>
    <p:extLst>
      <p:ext uri="{BB962C8B-B14F-4D97-AF65-F5344CB8AC3E}">
        <p14:creationId xmlns:p14="http://schemas.microsoft.com/office/powerpoint/2010/main" val="3824563895"/>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srcRect/>
          <a:stretch>
            <a:fillRect/>
          </a:stretch>
        </p:blipFill>
        <p:spPr bwMode="auto">
          <a:xfrm>
            <a:off x="1099764" y="704538"/>
            <a:ext cx="5316023" cy="338777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Рисунок 2" descr="IMG_1403"/>
          <p:cNvPicPr/>
          <p:nvPr/>
        </p:nvPicPr>
        <p:blipFill>
          <a:blip r:embed="rId3">
            <a:extLst>
              <a:ext uri="{28A0092B-C50C-407E-A947-70E740481C1C}">
                <a14:useLocalDpi xmlns:a14="http://schemas.microsoft.com/office/drawing/2010/main" val="0"/>
              </a:ext>
            </a:extLst>
          </a:blip>
          <a:srcRect l="14574" t="2177" r="8734" b="1221"/>
          <a:stretch>
            <a:fillRect/>
          </a:stretch>
        </p:blipFill>
        <p:spPr bwMode="auto">
          <a:xfrm flipH="1">
            <a:off x="6295867" y="2623278"/>
            <a:ext cx="5036696" cy="35601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806456165"/>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_1405"/>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Lst>
          </a:blip>
          <a:srcRect l="25856" t="600" r="7059" b="10240"/>
          <a:stretch>
            <a:fillRect/>
          </a:stretch>
        </p:blipFill>
        <p:spPr bwMode="auto">
          <a:xfrm>
            <a:off x="761312" y="978327"/>
            <a:ext cx="2551514" cy="4163300"/>
          </a:xfrm>
          <a:prstGeom prst="rect">
            <a:avLst/>
          </a:prstGeom>
          <a:ln>
            <a:noFill/>
          </a:ln>
          <a:effectLst>
            <a:outerShdw blurRad="292100" dist="139700" dir="2700000" algn="tl" rotWithShape="0">
              <a:srgbClr val="333333">
                <a:alpha val="65000"/>
              </a:srgbClr>
            </a:outerShdw>
          </a:effectLst>
        </p:spPr>
      </p:pic>
      <p:sp>
        <p:nvSpPr>
          <p:cNvPr id="3" name="Прямоугольник 2"/>
          <p:cNvSpPr/>
          <p:nvPr/>
        </p:nvSpPr>
        <p:spPr>
          <a:xfrm>
            <a:off x="3992380" y="978327"/>
            <a:ext cx="7205272" cy="452431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uz-Cyrl-UZ" sz="3600" smtClean="0">
                <a:solidFill>
                  <a:srgbClr val="000000"/>
                </a:solidFill>
                <a:latin typeface="Times New Roman" panose="02020603050405020304" pitchFamily="18" charset="0"/>
                <a:ea typeface="Malgun Gothic" panose="020B0503020000020004" pitchFamily="34" charset="-127"/>
              </a:rPr>
              <a:t>Tarbiyachilar </a:t>
            </a:r>
            <a:r>
              <a:rPr lang="uz-Cyrl-UZ" sz="3600" dirty="0">
                <a:solidFill>
                  <a:srgbClr val="000000"/>
                </a:solidFill>
                <a:latin typeface="Times New Roman" panose="02020603050405020304" pitchFamily="18" charset="0"/>
                <a:ea typeface="Malgun Gothic" panose="020B0503020000020004" pitchFamily="34" charset="-127"/>
              </a:rPr>
              <a:t>mashg’ulotlar </a:t>
            </a:r>
            <a:r>
              <a:rPr lang="uz-Cyrl-UZ" sz="3600" dirty="0" smtClean="0">
                <a:solidFill>
                  <a:srgbClr val="000000"/>
                </a:solidFill>
                <a:latin typeface="Times New Roman" panose="02020603050405020304" pitchFamily="18" charset="0"/>
                <a:ea typeface="Malgun Gothic" panose="020B0503020000020004" pitchFamily="34" charset="-127"/>
              </a:rPr>
              <a:t>va</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tajriba-sinov</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ishlari</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davrida</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smtClean="0">
                <a:solidFill>
                  <a:srgbClr val="000000"/>
                </a:solidFill>
                <a:latin typeface="Times New Roman" panose="02020603050405020304" pitchFamily="18" charset="0"/>
                <a:ea typeface="Malgun Gothic" panose="020B0503020000020004" pitchFamily="34" charset="-127"/>
              </a:rPr>
              <a:t>ham maktabgacha</a:t>
            </a:r>
            <a:r>
              <a:rPr lang="en-US" sz="360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katta</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yoshdagi</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smtClean="0">
                <a:solidFill>
                  <a:srgbClr val="000000"/>
                </a:solidFill>
                <a:latin typeface="Times New Roman" panose="02020603050405020304" pitchFamily="18" charset="0"/>
                <a:ea typeface="Malgun Gothic" panose="020B0503020000020004" pitchFamily="34" charset="-127"/>
              </a:rPr>
              <a:t>bolalarda</a:t>
            </a:r>
            <a:r>
              <a:rPr lang="en-US" sz="3600" smtClean="0">
                <a:solidFill>
                  <a:srgbClr val="000000"/>
                </a:solidFill>
                <a:latin typeface="Times New Roman" panose="02020603050405020304" pitchFamily="18" charset="0"/>
                <a:ea typeface="Malgun Gothic" panose="020B0503020000020004" pitchFamily="34" charset="-127"/>
              </a:rPr>
              <a:t> </a:t>
            </a:r>
            <a:r>
              <a:rPr lang="uz-Cyrl-UZ" sz="3600" smtClean="0">
                <a:solidFill>
                  <a:srgbClr val="000000"/>
                </a:solidFill>
                <a:latin typeface="Times New Roman" panose="02020603050405020304" pitchFamily="18" charset="0"/>
                <a:ea typeface="Malgun Gothic" panose="020B0503020000020004" pitchFamily="34" charset="-127"/>
              </a:rPr>
              <a:t>qo‘g‘irchoq</a:t>
            </a:r>
            <a:r>
              <a:rPr lang="en-US" sz="360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teatri</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vositasida</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axloqiy-estetik</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sifatlarni</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shakllantirishga</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smtClean="0">
                <a:solidFill>
                  <a:srgbClr val="000000"/>
                </a:solidFill>
                <a:latin typeface="Times New Roman" panose="02020603050405020304" pitchFamily="18" charset="0"/>
                <a:ea typeface="Malgun Gothic" panose="020B0503020000020004" pitchFamily="34" charset="-127"/>
              </a:rPr>
              <a:t>xizmat</a:t>
            </a:r>
            <a:r>
              <a:rPr lang="en-US" sz="3600" smtClean="0">
                <a:solidFill>
                  <a:srgbClr val="000000"/>
                </a:solidFill>
                <a:latin typeface="Times New Roman" panose="02020603050405020304" pitchFamily="18" charset="0"/>
                <a:ea typeface="Malgun Gothic" panose="020B0503020000020004" pitchFamily="34" charset="-127"/>
              </a:rPr>
              <a:t> </a:t>
            </a:r>
            <a:r>
              <a:rPr lang="uz-Cyrl-UZ" sz="3600" smtClean="0">
                <a:solidFill>
                  <a:srgbClr val="000000"/>
                </a:solidFill>
                <a:latin typeface="Times New Roman" panose="02020603050405020304" pitchFamily="18" charset="0"/>
                <a:ea typeface="Malgun Gothic" panose="020B0503020000020004" pitchFamily="34" charset="-127"/>
              </a:rPr>
              <a:t>qiluvchi</a:t>
            </a:r>
            <a:r>
              <a:rPr lang="en-US" sz="3600" b="1"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bolalar </a:t>
            </a:r>
            <a:r>
              <a:rPr lang="uz-Cyrl-UZ" sz="3600" dirty="0">
                <a:solidFill>
                  <a:srgbClr val="000000"/>
                </a:solidFill>
                <a:latin typeface="Times New Roman" panose="02020603050405020304" pitchFamily="18" charset="0"/>
                <a:ea typeface="Malgun Gothic" panose="020B0503020000020004" pitchFamily="34" charset="-127"/>
              </a:rPr>
              <a:t>ijodiy </a:t>
            </a:r>
            <a:r>
              <a:rPr lang="uz-Cyrl-UZ" sz="3600" dirty="0" smtClean="0">
                <a:solidFill>
                  <a:srgbClr val="000000"/>
                </a:solidFill>
                <a:latin typeface="Times New Roman" panose="02020603050405020304" pitchFamily="18" charset="0"/>
                <a:ea typeface="Malgun Gothic" panose="020B0503020000020004" pitchFamily="34" charset="-127"/>
              </a:rPr>
              <a:t>mehnatidan</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unumli</a:t>
            </a:r>
            <a:r>
              <a:rPr lang="en-US" sz="3600" dirty="0" smtClean="0">
                <a:solidFill>
                  <a:srgbClr val="000000"/>
                </a:solidFill>
                <a:latin typeface="Times New Roman" panose="02020603050405020304" pitchFamily="18" charset="0"/>
                <a:ea typeface="Malgun Gothic" panose="020B0503020000020004" pitchFamily="34" charset="-127"/>
              </a:rPr>
              <a:t> </a:t>
            </a:r>
            <a:r>
              <a:rPr lang="uz-Cyrl-UZ" sz="3600" dirty="0" smtClean="0">
                <a:solidFill>
                  <a:srgbClr val="000000"/>
                </a:solidFill>
                <a:latin typeface="Times New Roman" panose="02020603050405020304" pitchFamily="18" charset="0"/>
                <a:ea typeface="Malgun Gothic" panose="020B0503020000020004" pitchFamily="34" charset="-127"/>
              </a:rPr>
              <a:t>foydalanilishi </a:t>
            </a:r>
            <a:r>
              <a:rPr lang="uz-Cyrl-UZ" sz="3600" dirty="0">
                <a:solidFill>
                  <a:srgbClr val="000000"/>
                </a:solidFill>
                <a:latin typeface="Times New Roman" panose="02020603050405020304" pitchFamily="18" charset="0"/>
                <a:ea typeface="Malgun Gothic" panose="020B0503020000020004" pitchFamily="34" charset="-127"/>
              </a:rPr>
              <a:t>maqsadga mvofiqdir.</a:t>
            </a:r>
            <a:endParaRPr lang="ru-RU" sz="3600" dirty="0"/>
          </a:p>
        </p:txBody>
      </p:sp>
    </p:spTree>
    <p:extLst>
      <p:ext uri="{BB962C8B-B14F-4D97-AF65-F5344CB8AC3E}">
        <p14:creationId xmlns:p14="http://schemas.microsoft.com/office/powerpoint/2010/main" val="1985341772"/>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_1404"/>
          <p:cNvPicPr/>
          <p:nvPr/>
        </p:nvPicPr>
        <p:blipFill>
          <a:blip r:embed="rId2" cstate="print">
            <a:extLst>
              <a:ext uri="{BEBA8EAE-BF5A-486C-A8C5-ECC9F3942E4B}">
                <a14:imgProps xmlns:a14="http://schemas.microsoft.com/office/drawing/2010/main">
                  <a14:imgLayer r:embed="rId3">
                    <a14:imgEffect>
                      <a14:brightnessContrast bright="40000" contrast="20000"/>
                    </a14:imgEffect>
                  </a14:imgLayer>
                </a14:imgProps>
              </a:ext>
            </a:extLst>
          </a:blip>
          <a:srcRect l="24168" t="-116" r="18999" b="12660"/>
          <a:stretch>
            <a:fillRect/>
          </a:stretch>
        </p:blipFill>
        <p:spPr bwMode="auto">
          <a:xfrm>
            <a:off x="8812281" y="980779"/>
            <a:ext cx="2998033" cy="3748057"/>
          </a:xfrm>
          <a:prstGeom prst="rect">
            <a:avLst/>
          </a:prstGeom>
          <a:ln>
            <a:noFill/>
          </a:ln>
          <a:effectLst>
            <a:outerShdw blurRad="190500" algn="tl" rotWithShape="0">
              <a:srgbClr val="000000">
                <a:alpha val="70000"/>
              </a:srgbClr>
            </a:outerShdw>
          </a:effectLst>
        </p:spPr>
      </p:pic>
      <p:sp>
        <p:nvSpPr>
          <p:cNvPr id="3" name="Прямоугольник 2"/>
          <p:cNvSpPr/>
          <p:nvPr/>
        </p:nvSpPr>
        <p:spPr>
          <a:xfrm>
            <a:off x="8694294" y="351995"/>
            <a:ext cx="2998034" cy="584775"/>
          </a:xfrm>
          <a:prstGeom prst="rect">
            <a:avLst/>
          </a:prstGeom>
        </p:spPr>
        <p:txBody>
          <a:bodyPr wrap="square">
            <a:spAutoFit/>
          </a:bodyPr>
          <a:lstStyle/>
          <a:p>
            <a:pPr algn="ctr"/>
            <a:r>
              <a:rPr lang="uz-Cyrl-UZ" sz="1600" b="1" dirty="0">
                <a:solidFill>
                  <a:srgbClr val="000000"/>
                </a:solidFill>
                <a:highlight>
                  <a:srgbClr val="D3D3D3"/>
                </a:highlight>
                <a:latin typeface="Times New Roman" panose="02020603050405020304" pitchFamily="18" charset="0"/>
                <a:ea typeface="Malgun Gothic" panose="020B0503020000020004" pitchFamily="34" charset="-127"/>
              </a:rPr>
              <a:t>Qo’l barmoqlarining </a:t>
            </a:r>
            <a:r>
              <a:rPr lang="uz-Cyrl-UZ" sz="1600" b="1" dirty="0" smtClean="0">
                <a:solidFill>
                  <a:srgbClr val="000000"/>
                </a:solidFill>
                <a:highlight>
                  <a:srgbClr val="D3D3D3"/>
                </a:highlight>
                <a:latin typeface="Times New Roman" panose="02020603050405020304" pitchFamily="18" charset="0"/>
                <a:ea typeface="Malgun Gothic" panose="020B0503020000020004" pitchFamily="34" charset="-127"/>
              </a:rPr>
              <a:t>qo’g’irchoqda </a:t>
            </a:r>
            <a:r>
              <a:rPr lang="uz-Cyrl-UZ" sz="1600" b="1" dirty="0">
                <a:solidFill>
                  <a:srgbClr val="000000"/>
                </a:solidFill>
                <a:highlight>
                  <a:srgbClr val="D3D3D3"/>
                </a:highlight>
                <a:latin typeface="Times New Roman" panose="02020603050405020304" pitchFamily="18" charset="0"/>
                <a:ea typeface="Malgun Gothic" panose="020B0503020000020004" pitchFamily="34" charset="-127"/>
              </a:rPr>
              <a:t>joylashishi</a:t>
            </a:r>
            <a:endParaRPr lang="ru-RU" sz="1600" b="1" dirty="0"/>
          </a:p>
        </p:txBody>
      </p:sp>
      <p:sp>
        <p:nvSpPr>
          <p:cNvPr id="4" name="Скругленный прямоугольник 3"/>
          <p:cNvSpPr/>
          <p:nvPr/>
        </p:nvSpPr>
        <p:spPr>
          <a:xfrm>
            <a:off x="280219" y="351995"/>
            <a:ext cx="8229600" cy="5005626"/>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uz-Cyrl-UZ" sz="2400" dirty="0"/>
              <a:t>Ushbu jarayonda bolalar yapaloq (tekis) qo‘g‘irchoqlar, qo‘lqopli qo‘g‘irchoqlar, qutili qo‘g‘irchoqlar, qo‘lga kiyib o‘ynatiladigan qo‘g‘irchoqlarni yasashda faol ishtirok etib, tarbiyachi ko‘rsatmalari asosida muayyan bilim, ko‘nikmalarga ega bo‘ldilar. Shuningdek, tarbiyachilar uchun sim (trost) bilan boshqariladigan qo‘g‘irchoqlar, ip (marionetka) bilan boshqariladigan qo‘g‘irchoqlar, aktyorik o‘rinadigan (planshetnsh) qo‘g’irchoqlar, soyali (tenevoy) qo‘g‘irchoqlar, niqobli (maska-shou) qo‘g‘irchoqlarni yasash bo‘yicha muayyan ko‘rsatmalar berilsa ularning o‘z faoliyatlarida foydalanishlari uchun keng imkoniyalarga ega bo’ladilar.</a:t>
            </a:r>
            <a:endParaRPr lang="ru-RU" sz="2400" dirty="0"/>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3423" y="4405159"/>
            <a:ext cx="3279775"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2178926"/>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_1406"/>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l="23950" t="217" r="891" b="25938"/>
          <a:stretch>
            <a:fillRect/>
          </a:stretch>
        </p:blipFill>
        <p:spPr bwMode="auto">
          <a:xfrm>
            <a:off x="800020" y="628494"/>
            <a:ext cx="3022471" cy="4483151"/>
          </a:xfrm>
          <a:prstGeom prst="rect">
            <a:avLst/>
          </a:prstGeom>
          <a:noFill/>
        </p:spPr>
      </p:pic>
      <p:pic>
        <p:nvPicPr>
          <p:cNvPr id="4" name="Рисунок 3" descr="IMG_1407"/>
          <p:cNvPicPr/>
          <p:nvPr/>
        </p:nvPicPr>
        <p:blipFill>
          <a:blip r:embed="rId4" cstate="print">
            <a:extLst>
              <a:ext uri="{BEBA8EAE-BF5A-486C-A8C5-ECC9F3942E4B}">
                <a14:imgProps xmlns:a14="http://schemas.microsoft.com/office/drawing/2010/main">
                  <a14:imgLayer r:embed="rId5">
                    <a14:imgEffect>
                      <a14:brightnessContrast bright="20000" contrast="40000"/>
                    </a14:imgEffect>
                  </a14:imgLayer>
                </a14:imgProps>
              </a:ext>
            </a:extLst>
          </a:blip>
          <a:srcRect l="16560" t="111" r="34641" b="23320"/>
          <a:stretch>
            <a:fillRect/>
          </a:stretch>
        </p:blipFill>
        <p:spPr bwMode="auto">
          <a:xfrm>
            <a:off x="4780718" y="628494"/>
            <a:ext cx="2924226" cy="4483151"/>
          </a:xfrm>
          <a:prstGeom prst="rect">
            <a:avLst/>
          </a:prstGeom>
          <a:noFill/>
          <a:ln w="9525">
            <a:noFill/>
            <a:miter lim="800000"/>
            <a:headEnd/>
            <a:tailEnd/>
          </a:ln>
        </p:spPr>
      </p:pic>
      <p:pic>
        <p:nvPicPr>
          <p:cNvPr id="5" name="Рисунок 4" descr="d:\Users\Desktop\ХУЖЖАТЛАР\Зулфия\Б.С.И.Ф.У\BSIFO'\Болаларни сахналаштириш ва ижодий фаолиятга ургатиш\teatr\20322d0d107512d7a261051a9b0189cf.jpeg"/>
          <p:cNvPicPr/>
          <p:nvPr/>
        </p:nvPicPr>
        <p:blipFill>
          <a:blip r:embed="rId6">
            <a:extLst>
              <a:ext uri="{28A0092B-C50C-407E-A947-70E740481C1C}">
                <a14:useLocalDpi xmlns:a14="http://schemas.microsoft.com/office/drawing/2010/main" val="0"/>
              </a:ext>
            </a:extLst>
          </a:blip>
          <a:srcRect/>
          <a:stretch>
            <a:fillRect/>
          </a:stretch>
        </p:blipFill>
        <p:spPr bwMode="auto">
          <a:xfrm>
            <a:off x="8663171" y="653284"/>
            <a:ext cx="2729354" cy="4458361"/>
          </a:xfrm>
          <a:prstGeom prst="rect">
            <a:avLst/>
          </a:prstGeom>
          <a:noFill/>
          <a:ln>
            <a:noFill/>
          </a:ln>
        </p:spPr>
      </p:pic>
      <p:sp>
        <p:nvSpPr>
          <p:cNvPr id="6" name="Прямоугольник 5"/>
          <p:cNvSpPr/>
          <p:nvPr/>
        </p:nvSpPr>
        <p:spPr>
          <a:xfrm>
            <a:off x="800020" y="5247230"/>
            <a:ext cx="3022471" cy="7294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lnSpc>
                <a:spcPct val="115000"/>
              </a:lnSpc>
              <a:spcAft>
                <a:spcPts val="0"/>
              </a:spcAft>
            </a:pPr>
            <a:r>
              <a:rPr lang="uz-Cyrl-UZ" smtClean="0"/>
              <a:t>Qo’g’irchoqni </a:t>
            </a:r>
            <a:r>
              <a:rPr lang="uz-Cyrl-UZ" dirty="0" smtClean="0"/>
              <a:t>egishda</a:t>
            </a:r>
            <a:r>
              <a:rPr lang="en-US" dirty="0" smtClean="0"/>
              <a:t> </a:t>
            </a:r>
            <a:r>
              <a:rPr lang="uz-Cyrl-UZ" dirty="0" smtClean="0"/>
              <a:t>barmoqlar</a:t>
            </a:r>
            <a:r>
              <a:rPr lang="en-US" dirty="0" smtClean="0"/>
              <a:t> </a:t>
            </a:r>
            <a:r>
              <a:rPr lang="uz-Cyrl-UZ" dirty="0" smtClean="0"/>
              <a:t>holati</a:t>
            </a:r>
            <a:r>
              <a:rPr lang="uz-Cyrl-UZ" dirty="0"/>
              <a:t>.</a:t>
            </a:r>
            <a:endParaRPr lang="ru-RU" dirty="0"/>
          </a:p>
        </p:txBody>
      </p:sp>
      <p:sp>
        <p:nvSpPr>
          <p:cNvPr id="7" name="Прямоугольник 6"/>
          <p:cNvSpPr/>
          <p:nvPr/>
        </p:nvSpPr>
        <p:spPr>
          <a:xfrm>
            <a:off x="4780718" y="5406504"/>
            <a:ext cx="2924226" cy="410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lnSpc>
                <a:spcPct val="115000"/>
              </a:lnSpc>
              <a:spcAft>
                <a:spcPts val="0"/>
              </a:spcAft>
            </a:pPr>
            <a:r>
              <a:rPr lang="uz-Cyrl-UZ" dirty="0"/>
              <a:t>Sahna ortidagi </a:t>
            </a:r>
            <a:r>
              <a:rPr lang="uz-Cyrl-UZ" dirty="0" smtClean="0"/>
              <a:t>aktyor</a:t>
            </a:r>
            <a:r>
              <a:rPr lang="en-US" dirty="0" smtClean="0"/>
              <a:t> </a:t>
            </a:r>
            <a:r>
              <a:rPr lang="uz-Cyrl-UZ" dirty="0" smtClean="0"/>
              <a:t>holati</a:t>
            </a:r>
            <a:endParaRPr lang="ru-RU" dirty="0"/>
          </a:p>
        </p:txBody>
      </p:sp>
      <p:sp>
        <p:nvSpPr>
          <p:cNvPr id="8" name="Прямоугольник 7"/>
          <p:cNvSpPr/>
          <p:nvPr/>
        </p:nvSpPr>
        <p:spPr>
          <a:xfrm>
            <a:off x="9364845" y="5406504"/>
            <a:ext cx="1742865" cy="410882"/>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lnSpc>
                <a:spcPct val="115000"/>
              </a:lnSpc>
              <a:spcAft>
                <a:spcPts val="0"/>
              </a:spcAft>
            </a:pPr>
            <a:r>
              <a:rPr lang="en-US" err="1"/>
              <a:t>Qo’g</a:t>
            </a:r>
            <a:r>
              <a:rPr lang="en-US"/>
              <a:t>’</a:t>
            </a:r>
            <a:r>
              <a:rPr lang="uz-Cyrl-UZ" smtClean="0"/>
              <a:t>ircho</a:t>
            </a:r>
            <a:r>
              <a:rPr lang="en-US" dirty="0"/>
              <a:t>q</a:t>
            </a:r>
            <a:endParaRPr lang="ru-RU" dirty="0"/>
          </a:p>
        </p:txBody>
      </p:sp>
    </p:spTree>
    <p:extLst>
      <p:ext uri="{BB962C8B-B14F-4D97-AF65-F5344CB8AC3E}">
        <p14:creationId xmlns:p14="http://schemas.microsoft.com/office/powerpoint/2010/main" val="3402194159"/>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23869" y="591075"/>
            <a:ext cx="9201282" cy="5232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uz-Cyrl-UZ" sz="2800" b="1" smtClean="0">
                <a:solidFill>
                  <a:schemeClr val="tx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Qo’g’irchoq </a:t>
            </a:r>
            <a:r>
              <a:rPr lang="uz-Cyrl-UZ" sz="2800" b="1" dirty="0">
                <a:solidFill>
                  <a:schemeClr val="tx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teatri turlari va uning o’ziga xususiyatlari. </a:t>
            </a:r>
            <a:endParaRPr lang="ru-RU" sz="2800" b="1" dirty="0">
              <a:solidFill>
                <a:schemeClr val="tx1"/>
              </a:solidFill>
              <a:effectLst>
                <a:outerShdw blurRad="38100" dist="38100" dir="2700000" algn="tl">
                  <a:srgbClr val="000000">
                    <a:alpha val="43137"/>
                  </a:srgbClr>
                </a:outerShdw>
              </a:effectLst>
            </a:endParaRPr>
          </a:p>
        </p:txBody>
      </p:sp>
      <p:sp>
        <p:nvSpPr>
          <p:cNvPr id="3" name="Прямоугольник 2"/>
          <p:cNvSpPr/>
          <p:nvPr/>
        </p:nvSpPr>
        <p:spPr>
          <a:xfrm>
            <a:off x="795605" y="1171629"/>
            <a:ext cx="10610617" cy="4056495"/>
          </a:xfrm>
          <a:prstGeom prst="rect">
            <a:avLst/>
          </a:prstGeom>
        </p:spPr>
        <p:txBody>
          <a:bodyPr wrap="square">
            <a:spAutoFit/>
          </a:bodyPr>
          <a:lstStyle/>
          <a:p>
            <a:pPr indent="450215" algn="just">
              <a:lnSpc>
                <a:spcPct val="115000"/>
              </a:lnSpc>
              <a:spcAft>
                <a:spcPts val="0"/>
              </a:spcAft>
              <a:tabLst>
                <a:tab pos="606425" algn="l"/>
              </a:tabLst>
            </a:pP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Maktabgacha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ta’lim</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muassasalari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sharoitida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qo’g’rchoq</a:t>
            </a:r>
            <a:r>
              <a:rPr lang="en-US" sz="2800" dirty="0" smtClean="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teatri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turlaridan</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mashg’ulotlar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jarayonida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hamda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bolalarni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bo’sh</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vaqtlarini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to’g’ri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tashkil</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qilishda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keng</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ko’lamda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foydalanish</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katta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ahamiyatga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ega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t>
            </a:r>
          </a:p>
          <a:p>
            <a:pPr indent="450215" algn="just">
              <a:lnSpc>
                <a:spcPct val="115000"/>
              </a:lnSpc>
              <a:spcAft>
                <a:spcPts val="0"/>
              </a:spcAft>
              <a:tabLst>
                <a:tab pos="606425" algn="l"/>
              </a:tabLst>
            </a:pP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Teatr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bolalarga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katta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hursandchilik</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va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quvonch</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bahsh</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etib</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ko'ngil</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ochish</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uchun</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balki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tarbiyaviy</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ahamiyatga</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egaligi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bilan</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ham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ajralib</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turadi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Tayyor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kichik</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qo‘g‘irchoqlar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yoki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bolalar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tomonidan</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yasalgan</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qo‘lqop</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qog‘ozli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tekis</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yapaloq</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porolonli</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qo‘g‘irchoqlar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shular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 </a:t>
            </a:r>
            <a:r>
              <a:rPr lang="en-US" sz="2800" dirty="0" err="1">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jumlasidandir</a:t>
            </a:r>
            <a:r>
              <a:rPr lang="en-US" sz="2800" dirty="0">
                <a:solidFill>
                  <a:srgbClr val="000000"/>
                </a:solidFill>
                <a:latin typeface="Times New Roman" panose="02020603050405020304" pitchFamily="18" charset="0"/>
                <a:ea typeface="Malgun Gothic" panose="020B0503020000020004" pitchFamily="34" charset="-127"/>
                <a:cs typeface="Times New Roman" panose="02020603050405020304" pitchFamily="18" charset="0"/>
              </a:rPr>
              <a:t>.</a:t>
            </a:r>
          </a:p>
        </p:txBody>
      </p:sp>
      <p:pic>
        <p:nvPicPr>
          <p:cNvPr id="3074" name="Picture 2" descr="d:\Users\Desktop\расмлар\Без названия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0746" y="4714875"/>
            <a:ext cx="4586748" cy="239139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6993" y="4714875"/>
            <a:ext cx="3163887" cy="291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5772255"/>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7402" y="240197"/>
            <a:ext cx="8018288" cy="6494085"/>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uz-Cyrl-UZ" sz="2800" b="1" dirty="0"/>
              <a:t>Magnitli teatr-</a:t>
            </a:r>
            <a:r>
              <a:rPr lang="uz-Cyrl-UZ" sz="2800" dirty="0"/>
              <a:t> mavzuga moslangan holda hikoya yoki ertak qahramonlari, personajlariga mos qog’irchoqlar tanlanadi. Ularning ostiga magnit kesimi o‘rnatiladi. So‘ngra, moslashtirilgan stol ustida metall (magnit tortadigan) o‘rnatiladi. Ko‘rinmaslik uchun ustiga mato tortiladi. Ushbu teatrda asosan qarama-qarshi 2-3 ta bola ishtirok etishi mumkin. Bolalar navbat bilan harakatlantirishi, qo‘g‘irchoqlar ham bir-biriga qarab harakatlanishi, bir-biridan qochishi (quvlashi) mumkin. Magnit teatri uchun qo‘g‘irchoqlar yasalganda matoning silliqligi, ularning chiroyliligi, pishiqroq, bolalarni diqqatini tortadigan, chidamliroq bo‘lishiga ahamiyat berish maqsadga muvofiqdir.</a:t>
            </a:r>
            <a:endParaRPr lang="ru-RU" sz="2800" dirty="0"/>
          </a:p>
          <a:p>
            <a:pPr indent="179388" algn="just"/>
            <a:endParaRPr lang="ru-RU" sz="2400" dirty="0"/>
          </a:p>
        </p:txBody>
      </p:sp>
      <p:pic>
        <p:nvPicPr>
          <p:cNvPr id="3" name="Рисунок 2" descr="D:\документы\БОГЧА\Б.С.И.Ф.У\РАСМЛАР\kukolniy-teatr-na-probkah1.jpg"/>
          <p:cNvPicPr/>
          <p:nvPr/>
        </p:nvPicPr>
        <p:blipFill>
          <a:blip r:embed="rId2" cstate="print"/>
          <a:srcRect/>
          <a:stretch>
            <a:fillRect/>
          </a:stretch>
        </p:blipFill>
        <p:spPr bwMode="auto">
          <a:xfrm>
            <a:off x="479793" y="240197"/>
            <a:ext cx="2970603" cy="378291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03446832"/>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лако 1"/>
          <p:cNvSpPr/>
          <p:nvPr/>
        </p:nvSpPr>
        <p:spPr>
          <a:xfrm>
            <a:off x="3043003" y="434716"/>
            <a:ext cx="5261548" cy="134911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smtClean="0"/>
              <a:t>O’yinchoqlar </a:t>
            </a:r>
            <a:r>
              <a:rPr lang="uz-Cyrl-UZ" sz="2800" b="1" dirty="0"/>
              <a:t>tеatri</a:t>
            </a:r>
            <a:endParaRPr lang="ru-RU" sz="2800" dirty="0"/>
          </a:p>
        </p:txBody>
      </p:sp>
      <p:sp>
        <p:nvSpPr>
          <p:cNvPr id="3" name="Прямоугольник 2"/>
          <p:cNvSpPr/>
          <p:nvPr/>
        </p:nvSpPr>
        <p:spPr>
          <a:xfrm>
            <a:off x="1034320" y="1997976"/>
            <a:ext cx="10448145" cy="4154984"/>
          </a:xfrm>
          <a:prstGeom prst="rect">
            <a:avLst/>
          </a:prstGeom>
        </p:spPr>
        <p:txBody>
          <a:bodyPr wrap="square">
            <a:spAutoFit/>
          </a:bodyPr>
          <a:lstStyle/>
          <a:p>
            <a:pPr algn="just"/>
            <a:r>
              <a:rPr lang="uz-Cyrl-UZ" sz="2400" dirty="0"/>
              <a:t>Kichik, qiziqarli va uncha murakkab bo’lmagan spеktakllarni qo’yishda o’yinchoqlardan foydalanish </a:t>
            </a:r>
            <a:r>
              <a:rPr lang="uz-Cyrl-UZ" sz="2400" dirty="0" smtClean="0"/>
              <a:t>mumkin.</a:t>
            </a:r>
            <a:r>
              <a:rPr lang="en-US" sz="2400" dirty="0"/>
              <a:t> </a:t>
            </a:r>
            <a:r>
              <a:rPr lang="uz-Cyrl-UZ" sz="2400" dirty="0" smtClean="0"/>
              <a:t>Tarbiyachi </a:t>
            </a:r>
            <a:r>
              <a:rPr lang="uz-Cyrl-UZ" sz="2400" dirty="0"/>
              <a:t>bolalar stoli oldida o’tiradi, unga qarab stolning boshqa tomoniga bolalar yarim doira bo’lib 2-3 qator o’tiradilar.</a:t>
            </a:r>
            <a:endParaRPr lang="ru-RU" sz="2400" dirty="0"/>
          </a:p>
          <a:p>
            <a:pPr lvl="0" algn="just"/>
            <a:r>
              <a:rPr lang="uz-Cyrl-UZ" sz="2400" dirty="0"/>
              <a:t>Mеn sizlarga quyon bilan ayiqni qanday bеrkinmachoq o’ynaganligi haqida gapirib bеraman. Shunday dеb u bolalarning ko’z o’ngida o’yinchoqlarni qo’liga olib, harakat qildiradi, ular nomidan so’zlaydi. Bolalar unga juda qiziqqanlaridan tarbiyachiga qaramaydi aksincha ular barcha diqqat e’tiborlarini o’yinchoqlariga qaratadilar. O’yinchoq tеatri oddiyligiga qaramay, juda sodda tеatrdan yiroq bo’lsa ham, kichkintoylar va katta guruh bolalari ham xohish va qiziqish bilan tomosho qiladilar. Shu jihatdan qo’g’irchoq tеatrining bu turi bolalar bog’chalarida kеng yoyilgan.</a:t>
            </a:r>
            <a:endParaRPr lang="ru-RU" sz="2400" dirty="0"/>
          </a:p>
        </p:txBody>
      </p:sp>
      <p:pic>
        <p:nvPicPr>
          <p:cNvPr id="2050" name="Picture 2" descr="d:\Users\Desktop\расмлар\слайд 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14039" y="306292"/>
            <a:ext cx="1920875" cy="1554163"/>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Users\Desktop\расмлар\солнқшко.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1446" y="334621"/>
            <a:ext cx="1681316" cy="1626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4910912"/>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age_87740"/>
          <p:cNvPicPr/>
          <p:nvPr/>
        </p:nvPicPr>
        <p:blipFill>
          <a:blip r:embed="rId2"/>
          <a:srcRect b="10855"/>
          <a:stretch>
            <a:fillRect/>
          </a:stretch>
        </p:blipFill>
        <p:spPr bwMode="auto">
          <a:xfrm>
            <a:off x="1625501" y="731103"/>
            <a:ext cx="8687732" cy="465036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743683893"/>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несколько документов 1"/>
          <p:cNvSpPr/>
          <p:nvPr/>
        </p:nvSpPr>
        <p:spPr>
          <a:xfrm>
            <a:off x="3387777" y="404735"/>
            <a:ext cx="5066675" cy="1543987"/>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600" b="1" dirty="0"/>
              <a:t>STOL TЕATRI</a:t>
            </a:r>
            <a:endParaRPr lang="ru-RU" sz="3600" dirty="0"/>
          </a:p>
        </p:txBody>
      </p:sp>
      <p:pic>
        <p:nvPicPr>
          <p:cNvPr id="3" name="Рисунок 2" descr="C:\Users\Фаррух\Desktop\bog`cha\Bolalar saxna ijodiyoti\Сказки\болаларга\detsad-557219-1473648889.jpg"/>
          <p:cNvPicPr/>
          <p:nvPr/>
        </p:nvPicPr>
        <p:blipFill>
          <a:blip r:embed="rId2"/>
          <a:srcRect/>
          <a:stretch>
            <a:fillRect/>
          </a:stretch>
        </p:blipFill>
        <p:spPr bwMode="auto">
          <a:xfrm>
            <a:off x="1993691" y="2304846"/>
            <a:ext cx="7390152" cy="3886091"/>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946121904"/>
      </p:ext>
    </p:extLst>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7034" y="162524"/>
            <a:ext cx="7804854" cy="6524863"/>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uz-Cyrl-UZ" sz="2200" dirty="0"/>
              <a:t>Qo’g’irchoq tеatrining yana bir turi – stol tеatridir. Ushbu teatr qo’g’irchoq va kartondan yasalgan pеrsonajlardan iborat bo’ladi. Stol tеatri uchun namoyish qilish uchun stol usti - sahna, manzaralar va xar hil shakllardan  </a:t>
            </a:r>
            <a:r>
              <a:rPr lang="en-US" sz="2200" dirty="0"/>
              <a:t>i</a:t>
            </a:r>
            <a:r>
              <a:rPr lang="uz-Cyrl-UZ" sz="2200" dirty="0"/>
              <a:t>borat rasmlar bo’l</a:t>
            </a:r>
            <a:r>
              <a:rPr lang="en-US" sz="2200" dirty="0" err="1"/>
              <a:t>adi</a:t>
            </a:r>
            <a:r>
              <a:rPr lang="en-US" sz="2200" dirty="0"/>
              <a:t> </a:t>
            </a:r>
            <a:r>
              <a:rPr lang="uz-Cyrl-UZ" sz="2200" dirty="0"/>
              <a:t>.</a:t>
            </a:r>
            <a:endParaRPr lang="ru-RU" sz="2200" dirty="0"/>
          </a:p>
          <a:p>
            <a:pPr algn="just"/>
            <a:r>
              <a:rPr lang="uz-Cyrl-UZ" sz="2200" dirty="0"/>
              <a:t>Bu tеatrni xar bir gurux bolalari uchun tarbiyachining o’zi tashkil qilishi mumkin. Stol tеatrida mahsus tayyor sahna bor, lеkin uni kam miqdorda ishlab chiqilgani va xamma bolalar bog’chasida xam bo’lavеrmasligi uchun undan foydalanavеrmaydilar. Ayrim tarbiyachilar shunday qilishadiki: ular bolalarning oldiga o’tirib stolda sahnasiz, ko’li bilan shakllarni harakatlantirib o’ynatadi va asarmatnini o’qiydi yoki aytadi. Bunda shakllar har tomonga harakatlanadi va yiqilib tushmaydi, lеkin tarbiyachining qo’l harakati bolalar diqqatini ko’proq o’ziga jalb etadi.</a:t>
            </a:r>
            <a:endParaRPr lang="ru-RU" sz="2200" dirty="0"/>
          </a:p>
          <a:p>
            <a:pPr algn="just"/>
            <a:r>
              <a:rPr lang="uz-Cyrl-UZ" sz="2200" dirty="0"/>
              <a:t>Bolalar tarbiyachining qo’lini ko’rmasliklari uchun qog’oz yoki kartondan kichik(balandligi 8 sm, uzunligi 40-50 sm) ayvoncha yasashi mumkin. Uni to’rt burchak shaklda emas tеpalikka o’hshatib o’tlar va gullar shaklini qirqib yopishtirsa bo’ladi. Bu ishni asarda tasvirlashi bo’yicha har hil faslga mos holda qilish mumkin. </a:t>
            </a:r>
            <a:endParaRPr lang="ru-RU" sz="2200" dirty="0"/>
          </a:p>
        </p:txBody>
      </p:sp>
      <p:pic>
        <p:nvPicPr>
          <p:cNvPr id="3" name="Рисунок 2" descr="C:\Users\Фаррух\Desktop\bog`cha\Bolalar saxna ijodiyoti\Сказки\болаларга\4780_900403df01bc6f53b6af372ff27ae030.jpg"/>
          <p:cNvPicPr/>
          <p:nvPr/>
        </p:nvPicPr>
        <p:blipFill>
          <a:blip r:embed="rId2"/>
          <a:srcRect t="19739"/>
          <a:stretch>
            <a:fillRect/>
          </a:stretch>
        </p:blipFill>
        <p:spPr bwMode="auto">
          <a:xfrm>
            <a:off x="8194597" y="647855"/>
            <a:ext cx="3587672" cy="5318229"/>
          </a:xfrm>
          <a:prstGeom prst="rect">
            <a:avLst/>
          </a:prstGeom>
          <a:ln>
            <a:noFill/>
          </a:ln>
          <a:effectLst>
            <a:softEdge rad="112500"/>
          </a:effectLst>
        </p:spPr>
      </p:pic>
    </p:spTree>
    <p:extLst>
      <p:ext uri="{BB962C8B-B14F-4D97-AF65-F5344CB8AC3E}">
        <p14:creationId xmlns:p14="http://schemas.microsoft.com/office/powerpoint/2010/main" val="2136718678"/>
      </p:ext>
    </p:extLst>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Фаррух\Desktop\bog`cha\Bolalar saxna ijodiyoti\Сказки\болаларга\detsad-116435-1452241251.jpg"/>
          <p:cNvPicPr/>
          <p:nvPr/>
        </p:nvPicPr>
        <p:blipFill>
          <a:blip r:embed="rId2"/>
          <a:srcRect/>
          <a:stretch>
            <a:fillRect/>
          </a:stretch>
        </p:blipFill>
        <p:spPr bwMode="auto">
          <a:xfrm>
            <a:off x="477509" y="468383"/>
            <a:ext cx="4424276" cy="4088628"/>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Рисунок 2" descr="C:\Users\Фаррух\Desktop\bog`cha\Bolalar saxna ijodiyoti\Сказки\болаларга\detsad-83511-1480741789.jpg"/>
          <p:cNvPicPr/>
          <p:nvPr/>
        </p:nvPicPr>
        <p:blipFill>
          <a:blip r:embed="rId3"/>
          <a:srcRect/>
          <a:stretch>
            <a:fillRect/>
          </a:stretch>
        </p:blipFill>
        <p:spPr bwMode="auto">
          <a:xfrm>
            <a:off x="7495081" y="2027357"/>
            <a:ext cx="4242217" cy="4373442"/>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Рисунок 3" descr="C:\Users\Фаррух\Desktop\bog`cha\Bolalar saxna ijodiyoti\Сказки\болаларга\detsad-557219-1473648747.jpg"/>
          <p:cNvPicPr/>
          <p:nvPr/>
        </p:nvPicPr>
        <p:blipFill>
          <a:blip r:embed="rId4" cstate="print"/>
          <a:srcRect/>
          <a:stretch>
            <a:fillRect/>
          </a:stretch>
        </p:blipFill>
        <p:spPr bwMode="auto">
          <a:xfrm>
            <a:off x="4300298" y="1360664"/>
            <a:ext cx="3734430" cy="424565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620043025"/>
      </p:ext>
    </p:extLst>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74055" y="441174"/>
            <a:ext cx="3580532" cy="707886"/>
          </a:xfrm>
          <a:prstGeom prst="rect">
            <a:avLst/>
          </a:prstGeom>
        </p:spPr>
        <p:txBody>
          <a:bodyPr wrap="none">
            <a:spAutoFit/>
          </a:bodyPr>
          <a:lstStyle/>
          <a:p>
            <a:r>
              <a:rPr lang="uz-Cyrl-UZ" sz="4000" b="1" dirty="0" smtClean="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5000" endA="50" endPos="85000" dist="29997" dir="5400000" sy="-100000" algn="bl" rotWithShape="0"/>
                </a:effectLst>
                <a:latin typeface="Times New Roman" panose="02020603050405020304" pitchFamily="18" charset="0"/>
                <a:ea typeface="Malgun Gothic" panose="020B0503020000020004" pitchFamily="34" charset="-127"/>
              </a:rPr>
              <a:t>SOYA</a:t>
            </a:r>
            <a:r>
              <a:rPr lang="en-US" sz="4000" b="1" dirty="0" smtClean="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5000" endA="50" endPos="85000" dist="29997" dir="5400000" sy="-100000" algn="bl" rotWithShape="0"/>
                </a:effectLst>
                <a:latin typeface="Times New Roman" panose="02020603050405020304" pitchFamily="18" charset="0"/>
                <a:ea typeface="Malgun Gothic" panose="020B0503020000020004" pitchFamily="34" charset="-127"/>
              </a:rPr>
              <a:t> </a:t>
            </a:r>
            <a:r>
              <a:rPr lang="uz-Cyrl-UZ" sz="4000" b="1" dirty="0" smtClean="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5000" endA="50" endPos="85000" dist="29997" dir="5400000" sy="-100000" algn="bl" rotWithShape="0"/>
                </a:effectLst>
                <a:latin typeface="Times New Roman" panose="02020603050405020304" pitchFamily="18" charset="0"/>
                <a:ea typeface="Malgun Gothic" panose="020B0503020000020004" pitchFamily="34" charset="-127"/>
              </a:rPr>
              <a:t>TЕATRI</a:t>
            </a:r>
            <a:endParaRPr lang="ru-RU" sz="4000" b="1"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5000" endA="50" endPos="85000" dist="29997" dir="5400000" sy="-100000" algn="bl" rotWithShape="0"/>
              </a:effectLst>
            </a:endParaRPr>
          </a:p>
        </p:txBody>
      </p:sp>
      <p:sp>
        <p:nvSpPr>
          <p:cNvPr id="3" name="Прямоугольник 2"/>
          <p:cNvSpPr/>
          <p:nvPr/>
        </p:nvSpPr>
        <p:spPr>
          <a:xfrm>
            <a:off x="516194" y="1206531"/>
            <a:ext cx="11326761" cy="5189113"/>
          </a:xfrm>
          <a:prstGeom prst="rect">
            <a:avLst/>
          </a:prstGeom>
        </p:spPr>
        <p:txBody>
          <a:bodyPr wrap="square">
            <a:spAutoFit/>
          </a:bodyPr>
          <a:lstStyle/>
          <a:p>
            <a:pPr indent="270510" algn="just">
              <a:lnSpc>
                <a:spcPct val="115000"/>
              </a:lnSpc>
              <a:spcAft>
                <a:spcPts val="0"/>
              </a:spcAft>
            </a:pP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Qo’g’irchoq</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t</a:t>
            </a:r>
            <a:r>
              <a:rPr lang="uz-Cyrl-UZ" sz="2400" dirty="0">
                <a:latin typeface="Times New Roman" panose="02020603050405020304" pitchFamily="18" charset="0"/>
                <a:ea typeface="Malgun Gothic" panose="020B0503020000020004" pitchFamily="34" charset="-127"/>
                <a:cs typeface="Times New Roman" panose="02020603050405020304" pitchFamily="18" charset="0"/>
              </a:rPr>
              <a:t>е</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atrining</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o’ziga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hos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turlaridan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biridir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Unda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qo’g’irchoqlar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emas</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balki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shakllardan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iborat</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o’yinchoqlar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o’ynaydilar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tomosha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qiluvchilar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sahna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ro’parasida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o’tiradilar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unda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yangi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ekranda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harakatlanayotgan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soyalar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odamlar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hayvonlar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quyshlar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soyasi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ko’rinadi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a:t>
            </a:r>
          </a:p>
          <a:p>
            <a:pPr indent="270510" algn="just">
              <a:lnSpc>
                <a:spcPct val="115000"/>
              </a:lnSpc>
              <a:spcAft>
                <a:spcPts val="0"/>
              </a:spcAft>
            </a:pP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Soyalar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ekranga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yorug’lik</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orqali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chiqadi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ekranda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ularning</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shakllari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ko’rinadi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shakllarni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bir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yoki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ikki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yoqdan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ekran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ortidan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boshqarib</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turadi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Soyalarning</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ko’rinishini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hikoya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ertak</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masallar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yoki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t>
            </a:r>
            <a:r>
              <a:rPr lang="uz-Cyrl-UZ" sz="2400" dirty="0">
                <a:latin typeface="Times New Roman" panose="02020603050405020304" pitchFamily="18" charset="0"/>
                <a:ea typeface="Malgun Gothic" panose="020B0503020000020004" pitchFamily="34" charset="-127"/>
                <a:cs typeface="Times New Roman" panose="02020603050405020304" pitchFamily="18" charset="0"/>
              </a:rPr>
              <a:t>е’</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riy</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asarlarni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o’qish</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bilan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bir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vaqtda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olib</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boriladi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Xozirgi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vaqtda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bu</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t</a:t>
            </a:r>
            <a:r>
              <a:rPr lang="uz-Cyrl-UZ" sz="2400" dirty="0">
                <a:latin typeface="Times New Roman" panose="02020603050405020304" pitchFamily="18" charset="0"/>
                <a:ea typeface="Malgun Gothic" panose="020B0503020000020004" pitchFamily="34" charset="-127"/>
                <a:cs typeface="Times New Roman" panose="02020603050405020304" pitchFamily="18" charset="0"/>
              </a:rPr>
              <a:t>е</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atrdan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maktabgacha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tarbiya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muassasalarida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juda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kam</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foydalaniladi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chunki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tarbiyachilar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o’zlari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uchun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qulay</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bo’lgan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o’yinchoqlar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qo’g’irchoq</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stol</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t</a:t>
            </a:r>
            <a:r>
              <a:rPr lang="uz-Cyrl-UZ" sz="2400" dirty="0">
                <a:latin typeface="Times New Roman" panose="02020603050405020304" pitchFamily="18" charset="0"/>
                <a:ea typeface="Malgun Gothic" panose="020B0503020000020004" pitchFamily="34" charset="-127"/>
                <a:cs typeface="Times New Roman" panose="02020603050405020304" pitchFamily="18" charset="0"/>
              </a:rPr>
              <a:t>е</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atridan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foydalanadilar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Soya t</a:t>
            </a:r>
            <a:r>
              <a:rPr lang="uz-Cyrl-UZ" sz="2400" dirty="0">
                <a:latin typeface="Times New Roman" panose="02020603050405020304" pitchFamily="18" charset="0"/>
                <a:ea typeface="Malgun Gothic" panose="020B0503020000020004" pitchFamily="34" charset="-127"/>
                <a:cs typeface="Times New Roman" panose="02020603050405020304" pitchFamily="18" charset="0"/>
              </a:rPr>
              <a:t>е</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atri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shakllarni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kam</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harakat</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qilish</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xolati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egilib</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burilishdagi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qiyinchiligi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ekranga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uzoqligi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va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shaklning</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orasida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boshqa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bir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shaklning</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joylasha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olmasligi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o’ziga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hosligidir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Huddi</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ana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shu</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narsalar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t</a:t>
            </a:r>
            <a:r>
              <a:rPr lang="uz-Cyrl-UZ" sz="2400" dirty="0">
                <a:latin typeface="Times New Roman" panose="02020603050405020304" pitchFamily="18" charset="0"/>
                <a:ea typeface="Malgun Gothic" panose="020B0503020000020004" pitchFamily="34" charset="-127"/>
                <a:cs typeface="Times New Roman" panose="02020603050405020304" pitchFamily="18" charset="0"/>
              </a:rPr>
              <a:t>е</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atr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uchun</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asar</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tanlashda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katta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axamiyatga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a:latin typeface="Times New Roman" panose="02020603050405020304" pitchFamily="18" charset="0"/>
                <a:ea typeface="Malgun Gothic" panose="020B0503020000020004" pitchFamily="34" charset="-127"/>
                <a:cs typeface="Times New Roman" panose="02020603050405020304" pitchFamily="18" charset="0"/>
              </a:rPr>
              <a:t>ega</a:t>
            </a:r>
            <a:r>
              <a:rPr lang="en-US" sz="2400" dirty="0">
                <a:latin typeface="Times New Roman" panose="02020603050405020304" pitchFamily="18" charset="0"/>
                <a:ea typeface="Malgun Gothic" panose="020B0503020000020004" pitchFamily="34" charset="-127"/>
                <a:cs typeface="Times New Roman" panose="02020603050405020304" pitchFamily="18" charset="0"/>
              </a:rPr>
              <a:t>.</a:t>
            </a:r>
          </a:p>
        </p:txBody>
      </p:sp>
    </p:spTree>
    <p:extLst>
      <p:ext uri="{BB962C8B-B14F-4D97-AF65-F5344CB8AC3E}">
        <p14:creationId xmlns:p14="http://schemas.microsoft.com/office/powerpoint/2010/main" val="2946351503"/>
      </p:ext>
    </p:extLst>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яванские теневые фигуры"/>
          <p:cNvPicPr/>
          <p:nvPr/>
        </p:nvPicPr>
        <p:blipFill>
          <a:blip r:embed="rId2"/>
          <a:srcRect/>
          <a:stretch>
            <a:fillRect/>
          </a:stretch>
        </p:blipFill>
        <p:spPr bwMode="auto">
          <a:xfrm>
            <a:off x="904406" y="601667"/>
            <a:ext cx="4925962" cy="3406140"/>
          </a:xfrm>
          <a:prstGeom prst="rect">
            <a:avLst/>
          </a:prstGeom>
          <a:noFill/>
          <a:ln w="9525">
            <a:noFill/>
            <a:miter lim="800000"/>
            <a:headEnd/>
            <a:tailEnd/>
          </a:ln>
        </p:spPr>
      </p:pic>
      <p:sp>
        <p:nvSpPr>
          <p:cNvPr id="3" name="Прямоугольник 2"/>
          <p:cNvSpPr/>
          <p:nvPr/>
        </p:nvSpPr>
        <p:spPr>
          <a:xfrm>
            <a:off x="904406" y="4245726"/>
            <a:ext cx="10458137" cy="1938992"/>
          </a:xfrm>
          <a:prstGeom prst="rect">
            <a:avLst/>
          </a:prstGeom>
        </p:spPr>
        <p:txBody>
          <a:bodyPr wrap="square">
            <a:spAutoFit/>
          </a:bodyPr>
          <a:lstStyle/>
          <a:p>
            <a:pPr algn="just"/>
            <a:r>
              <a:rPr lang="en-US" sz="2400" dirty="0" err="1">
                <a:latin typeface="Times New Roman" panose="02020603050405020304" pitchFamily="18" charset="0"/>
                <a:ea typeface="Malgun Gothic" panose="020B0503020000020004" pitchFamily="34" charset="-127"/>
              </a:rPr>
              <a:t>Bog’cha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yoshidagi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bolalar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soyalarni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tomosha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qilishni</a:t>
            </a:r>
            <a:r>
              <a:rPr lang="en-US" sz="2400" dirty="0">
                <a:latin typeface="Times New Roman" panose="02020603050405020304" pitchFamily="18" charset="0"/>
                <a:ea typeface="Malgun Gothic" panose="020B0503020000020004" pitchFamily="34" charset="-127"/>
              </a:rPr>
              <a:t> s</a:t>
            </a:r>
            <a:r>
              <a:rPr lang="uz-Cyrl-UZ" sz="2400" dirty="0">
                <a:latin typeface="Times New Roman" panose="02020603050405020304" pitchFamily="18" charset="0"/>
                <a:ea typeface="Malgun Gothic" panose="020B0503020000020004" pitchFamily="34" charset="-127"/>
              </a:rPr>
              <a:t>е</a:t>
            </a:r>
            <a:r>
              <a:rPr lang="en-US" sz="2400" dirty="0" err="1">
                <a:latin typeface="Times New Roman" panose="02020603050405020304" pitchFamily="18" charset="0"/>
                <a:ea typeface="Malgun Gothic" panose="020B0503020000020004" pitchFamily="34" charset="-127"/>
              </a:rPr>
              <a:t>vadilar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quyonchalar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o’rdaklar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kuchuk</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turli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va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odam</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shakllarining</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soyasini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ko’rish</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ular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uchun</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juda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qiziqarlidir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Ayniqsa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bu</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shakllarni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qo’l</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va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barmoqlar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yordamida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ko’rsatganda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juda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quvnab</a:t>
            </a:r>
            <a:r>
              <a:rPr lang="en-US" sz="2400" dirty="0">
                <a:latin typeface="Times New Roman" panose="02020603050405020304" pitchFamily="18" charset="0"/>
                <a:ea typeface="Malgun Gothic" panose="020B0503020000020004" pitchFamily="34" charset="-127"/>
              </a:rPr>
              <a:t> k</a:t>
            </a:r>
            <a:r>
              <a:rPr lang="uz-Cyrl-UZ" sz="2400" dirty="0">
                <a:latin typeface="Times New Roman" panose="02020603050405020304" pitchFamily="18" charset="0"/>
                <a:ea typeface="Malgun Gothic" panose="020B0503020000020004" pitchFamily="34" charset="-127"/>
              </a:rPr>
              <a:t>е</a:t>
            </a:r>
            <a:r>
              <a:rPr lang="en-US" sz="2400" dirty="0" err="1">
                <a:latin typeface="Times New Roman" panose="02020603050405020304" pitchFamily="18" charset="0"/>
                <a:ea typeface="Malgun Gothic" panose="020B0503020000020004" pitchFamily="34" charset="-127"/>
              </a:rPr>
              <a:t>tadilar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va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bolalarning</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o’zlari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xam</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qo’llarida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ularni</a:t>
            </a:r>
            <a:r>
              <a:rPr lang="en-US" sz="2400" dirty="0">
                <a:latin typeface="Times New Roman" panose="02020603050405020304" pitchFamily="18" charset="0"/>
                <a:ea typeface="Malgun Gothic" panose="020B0503020000020004" pitchFamily="34" charset="-127"/>
              </a:rPr>
              <a:t> d</a:t>
            </a:r>
            <a:r>
              <a:rPr lang="uz-Cyrl-UZ" sz="2400" dirty="0">
                <a:latin typeface="Times New Roman" panose="02020603050405020304" pitchFamily="18" charset="0"/>
                <a:ea typeface="Malgun Gothic" panose="020B0503020000020004" pitchFamily="34" charset="-127"/>
              </a:rPr>
              <a:t>е</a:t>
            </a:r>
            <a:r>
              <a:rPr lang="en-US" sz="2400" dirty="0" err="1">
                <a:latin typeface="Times New Roman" panose="02020603050405020304" pitchFamily="18" charset="0"/>
                <a:ea typeface="Malgun Gothic" panose="020B0503020000020004" pitchFamily="34" charset="-127"/>
              </a:rPr>
              <a:t>vor</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yoki</a:t>
            </a:r>
            <a:r>
              <a:rPr lang="en-US" sz="2400" dirty="0">
                <a:latin typeface="Times New Roman" panose="02020603050405020304" pitchFamily="18" charset="0"/>
                <a:ea typeface="Malgun Gothic" panose="020B0503020000020004" pitchFamily="34" charset="-127"/>
              </a:rPr>
              <a:t> </a:t>
            </a:r>
            <a:r>
              <a:rPr lang="uz-Cyrl-UZ" sz="2400" dirty="0">
                <a:latin typeface="Times New Roman" panose="02020603050405020304" pitchFamily="18" charset="0"/>
                <a:ea typeface="Malgun Gothic" panose="020B0503020000020004" pitchFamily="34" charset="-127"/>
              </a:rPr>
              <a:t>е</a:t>
            </a:r>
            <a:r>
              <a:rPr lang="en-US" sz="2400" dirty="0" err="1">
                <a:latin typeface="Times New Roman" panose="02020603050405020304" pitchFamily="18" charset="0"/>
                <a:ea typeface="Malgun Gothic" panose="020B0503020000020004" pitchFamily="34" charset="-127"/>
              </a:rPr>
              <a:t>rda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soyasini</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ko’rsatishga</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harakat</a:t>
            </a:r>
            <a:r>
              <a:rPr lang="en-US" sz="2400" dirty="0">
                <a:latin typeface="Times New Roman" panose="02020603050405020304" pitchFamily="18" charset="0"/>
                <a:ea typeface="Malgun Gothic" panose="020B0503020000020004" pitchFamily="34" charset="-127"/>
              </a:rPr>
              <a:t> </a:t>
            </a:r>
            <a:r>
              <a:rPr lang="en-US" sz="2400" dirty="0" err="1">
                <a:latin typeface="Times New Roman" panose="02020603050405020304" pitchFamily="18" charset="0"/>
                <a:ea typeface="Malgun Gothic" panose="020B0503020000020004" pitchFamily="34" charset="-127"/>
              </a:rPr>
              <a:t>qiladilar</a:t>
            </a:r>
            <a:r>
              <a:rPr lang="en-US" sz="2400" dirty="0">
                <a:latin typeface="Times New Roman" panose="02020603050405020304" pitchFamily="18" charset="0"/>
                <a:ea typeface="Malgun Gothic" panose="020B0503020000020004" pitchFamily="34" charset="-127"/>
              </a:rPr>
              <a:t>. </a:t>
            </a:r>
            <a:endParaRPr lang="ru-RU" sz="24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0296" y="616945"/>
            <a:ext cx="3952567" cy="3375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7980065"/>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документы\БОГЧА\Б.С.И.Ф.У\РАСМЛАР\images (11).jpg"/>
          <p:cNvPicPr/>
          <p:nvPr/>
        </p:nvPicPr>
        <p:blipFill>
          <a:blip r:embed="rId2"/>
          <a:srcRect/>
          <a:stretch>
            <a:fillRect/>
          </a:stretch>
        </p:blipFill>
        <p:spPr bwMode="auto">
          <a:xfrm>
            <a:off x="8577261" y="806448"/>
            <a:ext cx="2967039" cy="28047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Рисунок 2" descr="D:\документы\БОГЧА\Б.С.И.Ф.У\РАСМЛАР\images (9).jpg"/>
          <p:cNvPicPr/>
          <p:nvPr/>
        </p:nvPicPr>
        <p:blipFill>
          <a:blip r:embed="rId3"/>
          <a:srcRect/>
          <a:stretch>
            <a:fillRect/>
          </a:stretch>
        </p:blipFill>
        <p:spPr bwMode="auto">
          <a:xfrm>
            <a:off x="4876404" y="806448"/>
            <a:ext cx="2957512" cy="2610486"/>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4" name="Рисунок 3" descr="D:\документы\БОГЧА\Б.С.И.Ф.У\РАСМЛАР\images (10).jpg"/>
          <p:cNvPicPr/>
          <p:nvPr/>
        </p:nvPicPr>
        <p:blipFill>
          <a:blip r:embed="rId4"/>
          <a:srcRect/>
          <a:stretch>
            <a:fillRect/>
          </a:stretch>
        </p:blipFill>
        <p:spPr bwMode="auto">
          <a:xfrm>
            <a:off x="1162050" y="806448"/>
            <a:ext cx="2867025" cy="26104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Рисунок 4"/>
          <p:cNvPicPr/>
          <p:nvPr/>
        </p:nvPicPr>
        <p:blipFill>
          <a:blip r:embed="rId5" cstate="print"/>
          <a:srcRect/>
          <a:stretch>
            <a:fillRect/>
          </a:stretch>
        </p:blipFill>
        <p:spPr bwMode="auto">
          <a:xfrm>
            <a:off x="2068908" y="3302634"/>
            <a:ext cx="3823494" cy="27066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Рисунок 5"/>
          <p:cNvPicPr/>
          <p:nvPr/>
        </p:nvPicPr>
        <p:blipFill>
          <a:blip r:embed="rId6" cstate="print"/>
          <a:srcRect r="7881" b="2251"/>
          <a:stretch>
            <a:fillRect/>
          </a:stretch>
        </p:blipFill>
        <p:spPr bwMode="auto">
          <a:xfrm>
            <a:off x="6705997" y="3358037"/>
            <a:ext cx="3598864" cy="27066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60000340"/>
      </p:ext>
    </p:extLst>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1537" y="675169"/>
            <a:ext cx="10544175" cy="5189113"/>
          </a:xfrm>
          <a:prstGeom prst="rect">
            <a:avLst/>
          </a:prstGeom>
        </p:spPr>
        <p:txBody>
          <a:bodyPr wrap="square">
            <a:spAutoFit/>
          </a:bodyPr>
          <a:lstStyle/>
          <a:p>
            <a:pPr indent="270510" algn="just">
              <a:lnSpc>
                <a:spcPct val="115000"/>
              </a:lnSpc>
              <a:spcAft>
                <a:spcPts val="0"/>
              </a:spcAft>
            </a:pPr>
            <a:r>
              <a:rPr lang="en-US" sz="2400" dirty="0">
                <a:ea typeface="Malgun Gothic" panose="020B0503020000020004" pitchFamily="34" charset="-127"/>
                <a:cs typeface="Times New Roman" panose="02020603050405020304" pitchFamily="18" charset="0"/>
              </a:rPr>
              <a:t>T</a:t>
            </a:r>
            <a:r>
              <a:rPr lang="uz-Cyrl-UZ" sz="2400" dirty="0">
                <a:ea typeface="Malgun Gothic" panose="020B0503020000020004" pitchFamily="34" charset="-127"/>
                <a:cs typeface="Times New Roman" panose="02020603050405020304" pitchFamily="18" charset="0"/>
              </a:rPr>
              <a:t>е</a:t>
            </a:r>
            <a:r>
              <a:rPr lang="en-US" sz="2400" dirty="0" err="1">
                <a:ea typeface="Malgun Gothic" panose="020B0503020000020004" pitchFamily="34" charset="-127"/>
                <a:cs typeface="Times New Roman" panose="02020603050405020304" pitchFamily="18" charset="0"/>
              </a:rPr>
              <a:t>atr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uchun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har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hil</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asarlarni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tanlash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va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ularni</a:t>
            </a:r>
            <a:r>
              <a:rPr lang="en-US" sz="2400" dirty="0">
                <a:ea typeface="Malgun Gothic" panose="020B0503020000020004" pitchFamily="34" charset="-127"/>
                <a:cs typeface="Times New Roman" panose="02020603050405020304" pitchFamily="18" charset="0"/>
              </a:rPr>
              <a:t> t</a:t>
            </a:r>
            <a:r>
              <a:rPr lang="uz-Cyrl-UZ" sz="2400" dirty="0">
                <a:ea typeface="Malgun Gothic" panose="020B0503020000020004" pitchFamily="34" charset="-127"/>
                <a:cs typeface="Times New Roman" panose="02020603050405020304" pitchFamily="18" charset="0"/>
              </a:rPr>
              <a:t>е</a:t>
            </a:r>
            <a:r>
              <a:rPr lang="en-US" sz="2400" dirty="0" err="1">
                <a:ea typeface="Malgun Gothic" panose="020B0503020000020004" pitchFamily="34" charset="-127"/>
                <a:cs typeface="Times New Roman" panose="02020603050405020304" pitchFamily="18" charset="0"/>
              </a:rPr>
              <a:t>atrlashtirish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tarbiyachidan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kuch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va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maxorat</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talab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qiladi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Bolalar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Bo’g’irsoq</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Qizil</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shapkacha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Chiroyli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uycha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Zumrad</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va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qimmat</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Bo’ri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va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echki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bolalari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kabi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ertaklarni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juda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ko’p</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marta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eshitgan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hatto</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ularni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mazmunini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yoddan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bilib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olishgan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shunga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qaramay</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ertaklarni</a:t>
            </a:r>
            <a:r>
              <a:rPr lang="en-US" sz="2400" dirty="0">
                <a:ea typeface="Malgun Gothic" panose="020B0503020000020004" pitchFamily="34" charset="-127"/>
                <a:cs typeface="Times New Roman" panose="02020603050405020304" pitchFamily="18" charset="0"/>
              </a:rPr>
              <a:t> soya t</a:t>
            </a:r>
            <a:r>
              <a:rPr lang="uz-Cyrl-UZ" sz="2400" dirty="0">
                <a:ea typeface="Malgun Gothic" panose="020B0503020000020004" pitchFamily="34" charset="-127"/>
                <a:cs typeface="Times New Roman" panose="02020603050405020304" pitchFamily="18" charset="0"/>
              </a:rPr>
              <a:t>е</a:t>
            </a:r>
            <a:r>
              <a:rPr lang="en-US" sz="2400" dirty="0" err="1">
                <a:ea typeface="Malgun Gothic" panose="020B0503020000020004" pitchFamily="34" charset="-127"/>
                <a:cs typeface="Times New Roman" panose="02020603050405020304" pitchFamily="18" charset="0"/>
              </a:rPr>
              <a:t>atrini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ko’rsatilganda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bolalar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yanada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boshqacha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qiziqish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bilan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tomosha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qiladilar</a:t>
            </a:r>
            <a:r>
              <a:rPr lang="en-US" sz="2400" dirty="0">
                <a:ea typeface="Malgun Gothic" panose="020B0503020000020004" pitchFamily="34" charset="-127"/>
                <a:cs typeface="Times New Roman" panose="02020603050405020304" pitchFamily="18" charset="0"/>
              </a:rPr>
              <a:t>.</a:t>
            </a:r>
          </a:p>
          <a:p>
            <a:pPr indent="270510" algn="just">
              <a:lnSpc>
                <a:spcPct val="115000"/>
              </a:lnSpc>
              <a:spcAft>
                <a:spcPts val="0"/>
              </a:spcAft>
            </a:pPr>
            <a:r>
              <a:rPr lang="en-US" sz="2400" dirty="0">
                <a:ea typeface="Malgun Gothic" panose="020B0503020000020004" pitchFamily="34" charset="-127"/>
                <a:cs typeface="Times New Roman" panose="02020603050405020304" pitchFamily="18" charset="0"/>
              </a:rPr>
              <a:t>Soya t</a:t>
            </a:r>
            <a:r>
              <a:rPr lang="uz-Cyrl-UZ" sz="2400" dirty="0">
                <a:ea typeface="Malgun Gothic" panose="020B0503020000020004" pitchFamily="34" charset="-127"/>
                <a:cs typeface="Times New Roman" panose="02020603050405020304" pitchFamily="18" charset="0"/>
              </a:rPr>
              <a:t>е</a:t>
            </a:r>
            <a:r>
              <a:rPr lang="en-US" sz="2400" dirty="0" err="1">
                <a:ea typeface="Malgun Gothic" panose="020B0503020000020004" pitchFamily="34" charset="-127"/>
                <a:cs typeface="Times New Roman" panose="02020603050405020304" pitchFamily="18" charset="0"/>
              </a:rPr>
              <a:t>atri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qo’yish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uchun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uch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nafar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tarbiyachi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qatnashadi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bir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tarbiyachi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ekran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oldida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o’tirib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ertakni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aytib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turadi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qolgan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ikki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nafari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esa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shakllarni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boshqarib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turadi.Shakllardan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tashqari</a:t>
            </a:r>
            <a:r>
              <a:rPr lang="en-US" sz="2400" dirty="0">
                <a:ea typeface="Malgun Gothic" panose="020B0503020000020004" pitchFamily="34" charset="-127"/>
                <a:cs typeface="Times New Roman" panose="02020603050405020304" pitchFamily="18" charset="0"/>
              </a:rPr>
              <a:t> soya t</a:t>
            </a:r>
            <a:r>
              <a:rPr lang="uz-Cyrl-UZ" sz="2400" dirty="0">
                <a:ea typeface="Malgun Gothic" panose="020B0503020000020004" pitchFamily="34" charset="-127"/>
                <a:cs typeface="Times New Roman" panose="02020603050405020304" pitchFamily="18" charset="0"/>
              </a:rPr>
              <a:t>е</a:t>
            </a:r>
            <a:r>
              <a:rPr lang="en-US" sz="2400" dirty="0" err="1">
                <a:ea typeface="Malgun Gothic" panose="020B0503020000020004" pitchFamily="34" charset="-127"/>
                <a:cs typeface="Times New Roman" panose="02020603050405020304" pitchFamily="18" charset="0"/>
              </a:rPr>
              <a:t>atrida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odamlar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shaklini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aynan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bolalarning</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o’zlari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ijro</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etishi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mumkin</a:t>
            </a:r>
            <a:r>
              <a:rPr lang="en-US" sz="2400" dirty="0">
                <a:ea typeface="Malgun Gothic" panose="020B0503020000020004" pitchFamily="34" charset="-127"/>
                <a:cs typeface="Times New Roman" panose="02020603050405020304" pitchFamily="18" charset="0"/>
              </a:rPr>
              <a:t>, l</a:t>
            </a:r>
            <a:r>
              <a:rPr lang="uz-Cyrl-UZ" sz="2400" dirty="0">
                <a:ea typeface="Malgun Gothic" panose="020B0503020000020004" pitchFamily="34" charset="-127"/>
                <a:cs typeface="Times New Roman" panose="02020603050405020304" pitchFamily="18" charset="0"/>
              </a:rPr>
              <a:t>е</a:t>
            </a:r>
            <a:r>
              <a:rPr lang="en-US" sz="2400" dirty="0">
                <a:ea typeface="Malgun Gothic" panose="020B0503020000020004" pitchFamily="34" charset="-127"/>
                <a:cs typeface="Times New Roman" panose="02020603050405020304" pitchFamily="18" charset="0"/>
              </a:rPr>
              <a:t>kin </a:t>
            </a:r>
            <a:r>
              <a:rPr lang="en-US" sz="2400" dirty="0" err="1">
                <a:ea typeface="Malgun Gothic" panose="020B0503020000020004" pitchFamily="34" charset="-127"/>
                <a:cs typeface="Times New Roman" panose="02020603050405020304" pitchFamily="18" charset="0"/>
              </a:rPr>
              <a:t>bog’chada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bu</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juda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kam</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bo’ladi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Bolalar</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uchun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katta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tayyorgarlikni</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talab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qiladi</a:t>
            </a:r>
            <a:r>
              <a:rPr lang="en-US" sz="2400" dirty="0">
                <a:ea typeface="Malgun Gothic" panose="020B0503020000020004" pitchFamily="34" charset="-127"/>
                <a:cs typeface="Times New Roman" panose="02020603050405020304" pitchFamily="18" charset="0"/>
              </a:rPr>
              <a:t>. Soya t</a:t>
            </a:r>
            <a:r>
              <a:rPr lang="uz-Cyrl-UZ" sz="2400" dirty="0">
                <a:ea typeface="Malgun Gothic" panose="020B0503020000020004" pitchFamily="34" charset="-127"/>
                <a:cs typeface="Times New Roman" panose="02020603050405020304" pitchFamily="18" charset="0"/>
              </a:rPr>
              <a:t>е</a:t>
            </a:r>
            <a:r>
              <a:rPr lang="en-US" sz="2400" dirty="0" err="1">
                <a:ea typeface="Malgun Gothic" panose="020B0503020000020004" pitchFamily="34" charset="-127"/>
                <a:cs typeface="Times New Roman" panose="02020603050405020304" pitchFamily="18" charset="0"/>
              </a:rPr>
              <a:t>atrining</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qog’ozdan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yasalgan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shakllardan</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foydalanib</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qo’yish</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qulay</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va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maqsadga</a:t>
            </a:r>
            <a:r>
              <a:rPr lang="en-US" sz="2400" dirty="0">
                <a:ea typeface="Malgun Gothic" panose="020B0503020000020004" pitchFamily="34" charset="-127"/>
                <a:cs typeface="Times New Roman" panose="02020603050405020304" pitchFamily="18" charset="0"/>
              </a:rPr>
              <a:t> </a:t>
            </a:r>
            <a:r>
              <a:rPr lang="en-US" sz="2400" dirty="0" err="1">
                <a:ea typeface="Malgun Gothic" panose="020B0503020000020004" pitchFamily="34" charset="-127"/>
                <a:cs typeface="Times New Roman" panose="02020603050405020304" pitchFamily="18" charset="0"/>
              </a:rPr>
              <a:t>muvofiqdir</a:t>
            </a:r>
            <a:r>
              <a:rPr lang="en-US" sz="2400" dirty="0">
                <a:ea typeface="Malgun Gothic" panose="020B0503020000020004" pitchFamily="34" charset="-127"/>
                <a:cs typeface="Times New Roman" panose="02020603050405020304" pitchFamily="18" charset="0"/>
              </a:rPr>
              <a:t>.</a:t>
            </a:r>
          </a:p>
        </p:txBody>
      </p:sp>
    </p:spTree>
    <p:extLst>
      <p:ext uri="{BB962C8B-B14F-4D97-AF65-F5344CB8AC3E}">
        <p14:creationId xmlns:p14="http://schemas.microsoft.com/office/powerpoint/2010/main" val="4246217667"/>
      </p:ext>
    </p:extLst>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44251" y="586858"/>
            <a:ext cx="3156649" cy="646331"/>
          </a:xfrm>
          <a:prstGeom prst="rect">
            <a:avLst/>
          </a:prstGeom>
        </p:spPr>
        <p:txBody>
          <a:bodyPr wrap="square">
            <a:spAutoFit/>
          </a:bodyPr>
          <a:lstStyle/>
          <a:p>
            <a:pPr algn="ctr"/>
            <a:r>
              <a:rPr lang="it-IT" sz="3600" b="1" i="1"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Barmoq teatri</a:t>
            </a:r>
            <a:endParaRPr lang="ru-RU" sz="3600" i="1" dirty="0">
              <a:effectLst>
                <a:outerShdw blurRad="38100" dist="38100" dir="2700000" algn="tl">
                  <a:srgbClr val="000000">
                    <a:alpha val="43137"/>
                  </a:srgbClr>
                </a:outerShdw>
              </a:effectLst>
            </a:endParaRPr>
          </a:p>
        </p:txBody>
      </p:sp>
      <p:sp>
        <p:nvSpPr>
          <p:cNvPr id="3" name="Прямоугольник 2"/>
          <p:cNvSpPr/>
          <p:nvPr/>
        </p:nvSpPr>
        <p:spPr>
          <a:xfrm>
            <a:off x="700087" y="1233189"/>
            <a:ext cx="10744200" cy="5011949"/>
          </a:xfrm>
          <a:prstGeom prst="rect">
            <a:avLst/>
          </a:prstGeom>
        </p:spPr>
        <p:txBody>
          <a:bodyPr wrap="square">
            <a:spAutoFit/>
          </a:bodyPr>
          <a:lstStyle/>
          <a:p>
            <a:pPr indent="271463" algn="just">
              <a:lnSpc>
                <a:spcPct val="150000"/>
              </a:lnSpc>
            </a:pPr>
            <a:r>
              <a:rPr lang="en-US" sz="2400" dirty="0" err="1">
                <a:solidFill>
                  <a:srgbClr val="000000"/>
                </a:solidFill>
                <a:latin typeface="Times New Roman" panose="02020603050405020304" pitchFamily="18" charset="0"/>
                <a:ea typeface="BatangChe" panose="02030609000101010101" pitchFamily="49" charset="-127"/>
              </a:rPr>
              <a:t>Bunda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bolalar</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faqatgina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tomoshabin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emas</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balki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bevosita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ana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shu</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jarayonda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o‘zlari</a:t>
            </a:r>
            <a:r>
              <a:rPr lang="en-US" sz="2400" dirty="0">
                <a:solidFill>
                  <a:srgbClr val="000000"/>
                </a:solidFill>
                <a:latin typeface="Times New Roman" panose="02020603050405020304" pitchFamily="18" charset="0"/>
                <a:ea typeface="BatangChe" panose="02030609000101010101" pitchFamily="49" charset="-127"/>
              </a:rPr>
              <a:t> ham </a:t>
            </a:r>
            <a:r>
              <a:rPr lang="en-US" sz="2400" dirty="0" err="1">
                <a:solidFill>
                  <a:srgbClr val="000000"/>
                </a:solidFill>
                <a:latin typeface="Times New Roman" panose="02020603050405020304" pitchFamily="18" charset="0"/>
                <a:ea typeface="BatangChe" panose="02030609000101010101" pitchFamily="49" charset="-127"/>
              </a:rPr>
              <a:t>ishtirok</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etishlari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mumkin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Teatr</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qahramonlarini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qog‘oz</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va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paralondan</a:t>
            </a:r>
            <a:r>
              <a:rPr lang="en-US" sz="2400" dirty="0">
                <a:solidFill>
                  <a:srgbClr val="000000"/>
                </a:solidFill>
                <a:latin typeface="Times New Roman" panose="02020603050405020304" pitchFamily="18" charset="0"/>
                <a:ea typeface="BatangChe" panose="02030609000101010101" pitchFamily="49" charset="-127"/>
              </a:rPr>
              <a:t> ham </a:t>
            </a:r>
            <a:r>
              <a:rPr lang="en-US" sz="2400" dirty="0" err="1">
                <a:solidFill>
                  <a:srgbClr val="000000"/>
                </a:solidFill>
                <a:latin typeface="Times New Roman" panose="02020603050405020304" pitchFamily="18" charset="0"/>
                <a:ea typeface="BatangChe" panose="02030609000101010101" pitchFamily="49" charset="-127"/>
              </a:rPr>
              <a:t>yasash</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mumkin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Qog‘ozdan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odam</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va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hayvonlarning</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kichik</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tasvirini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barmoqlarga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kiyib</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olinadigan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tarzda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yasash</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tavsiya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etiladi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Qo‘g‘irchoqlar</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stilindr</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konus</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quti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shaklida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tayyorlanishi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mumkin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Bezash</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uchun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turli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gazlamalardan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foydalanish</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mumkin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Gazlamaning</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sitilib</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ketmaydigan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xili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tanlanadi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va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teskari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tomonidan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tikilib</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so‘ng</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ag‘darilib</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kerakli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joylari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tikiladi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Barmoq</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teatrining</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boshqa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teatrlardan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farqi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shundaki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unda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ertak</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qahramonlari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bolalarning</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barmoqlariga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mos</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kichik</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va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ertak</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ko‘rsatuvchining</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barmog‘iga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to‘g‘ri</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keladigan</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xolatda</a:t>
            </a:r>
            <a:r>
              <a:rPr lang="en-US" sz="2400" dirty="0">
                <a:solidFill>
                  <a:srgbClr val="000000"/>
                </a:solidFill>
                <a:latin typeface="Times New Roman" panose="02020603050405020304" pitchFamily="18" charset="0"/>
                <a:ea typeface="BatangChe" panose="02030609000101010101" pitchFamily="49" charset="-127"/>
              </a:rPr>
              <a:t> </a:t>
            </a:r>
            <a:r>
              <a:rPr lang="en-US" sz="2400" dirty="0" err="1">
                <a:solidFill>
                  <a:srgbClr val="000000"/>
                </a:solidFill>
                <a:latin typeface="Times New Roman" panose="02020603050405020304" pitchFamily="18" charset="0"/>
                <a:ea typeface="BatangChe" panose="02030609000101010101" pitchFamily="49" charset="-127"/>
              </a:rPr>
              <a:t>tayyorlanishidir</a:t>
            </a:r>
            <a:r>
              <a:rPr lang="en-US" sz="2400" dirty="0">
                <a:solidFill>
                  <a:srgbClr val="000000"/>
                </a:solidFill>
                <a:latin typeface="Times New Roman" panose="02020603050405020304" pitchFamily="18" charset="0"/>
                <a:ea typeface="BatangChe" panose="02030609000101010101" pitchFamily="49" charset="-127"/>
              </a:rPr>
              <a:t>.</a:t>
            </a:r>
            <a:endParaRPr lang="ru-RU" sz="2400" dirty="0"/>
          </a:p>
        </p:txBody>
      </p:sp>
    </p:spTree>
    <p:extLst>
      <p:ext uri="{BB962C8B-B14F-4D97-AF65-F5344CB8AC3E}">
        <p14:creationId xmlns:p14="http://schemas.microsoft.com/office/powerpoint/2010/main" val="2883360916"/>
      </p:ext>
    </p:extLst>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документы\БОГЧА\Б.С.И.Ф.У\РАСМЛАР\na-palcah-teatr3-768x432.jpg"/>
          <p:cNvPicPr/>
          <p:nvPr/>
        </p:nvPicPr>
        <p:blipFill>
          <a:blip r:embed="rId2"/>
          <a:srcRect/>
          <a:stretch>
            <a:fillRect/>
          </a:stretch>
        </p:blipFill>
        <p:spPr bwMode="auto">
          <a:xfrm>
            <a:off x="634999" y="491172"/>
            <a:ext cx="4737101" cy="2852103"/>
          </a:xfrm>
          <a:prstGeom prst="rect">
            <a:avLst/>
          </a:prstGeom>
          <a:noFill/>
          <a:ln w="9525">
            <a:noFill/>
            <a:miter lim="800000"/>
            <a:headEnd/>
            <a:tailEnd/>
          </a:ln>
        </p:spPr>
      </p:pic>
      <p:pic>
        <p:nvPicPr>
          <p:cNvPr id="4" name="Рисунок 3" descr="D:\документы\БОГЧА\Б.С.И.Ф.У\РАСМЛАР\na-palcah-teatr2-768x519.jpg"/>
          <p:cNvPicPr/>
          <p:nvPr/>
        </p:nvPicPr>
        <p:blipFill>
          <a:blip r:embed="rId3"/>
          <a:srcRect/>
          <a:stretch>
            <a:fillRect/>
          </a:stretch>
        </p:blipFill>
        <p:spPr bwMode="auto">
          <a:xfrm>
            <a:off x="6054714" y="3678692"/>
            <a:ext cx="4966018" cy="28251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54714" y="491171"/>
            <a:ext cx="4860305" cy="29917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4999" y="3518718"/>
            <a:ext cx="4737101" cy="30534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5664048"/>
      </p:ext>
    </p:extLst>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документы\БОГЧА\Б.С.И.Ф.У\РАСМЛАР\images (17).jpg"/>
          <p:cNvPicPr/>
          <p:nvPr/>
        </p:nvPicPr>
        <p:blipFill>
          <a:blip r:embed="rId2"/>
          <a:srcRect/>
          <a:stretch>
            <a:fillRect/>
          </a:stretch>
        </p:blipFill>
        <p:spPr bwMode="auto">
          <a:xfrm>
            <a:off x="1255711" y="1019175"/>
            <a:ext cx="4959351" cy="310991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Рисунок 2" descr="D:\документы\БОГЧА\Б.С.И.Ф.У\РАСМЛАР\na-palcah-teatr.jpg"/>
          <p:cNvPicPr/>
          <p:nvPr/>
        </p:nvPicPr>
        <p:blipFill>
          <a:blip r:embed="rId3"/>
          <a:srcRect/>
          <a:stretch>
            <a:fillRect/>
          </a:stretch>
        </p:blipFill>
        <p:spPr bwMode="auto">
          <a:xfrm>
            <a:off x="5413692" y="3037205"/>
            <a:ext cx="5444809" cy="316357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381659373"/>
      </p:ext>
    </p:extLst>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Выноска со стрелками влево/вправо 2"/>
          <p:cNvSpPr/>
          <p:nvPr/>
        </p:nvSpPr>
        <p:spPr>
          <a:xfrm>
            <a:off x="628650" y="385762"/>
            <a:ext cx="10872787" cy="1543050"/>
          </a:xfrm>
          <a:prstGeom prst="leftRightArrowCallout">
            <a:avLst>
              <a:gd name="adj1" fmla="val 50000"/>
              <a:gd name="adj2" fmla="val 50000"/>
              <a:gd name="adj3" fmla="val 177777"/>
              <a:gd name="adj4" fmla="val 4812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1825617" y="972621"/>
            <a:ext cx="8255017" cy="461665"/>
          </a:xfrm>
          <a:prstGeom prst="rect">
            <a:avLst/>
          </a:prstGeom>
        </p:spPr>
        <p:txBody>
          <a:bodyPr wrap="none">
            <a:spAutoFit/>
          </a:bodyPr>
          <a:lstStyle/>
          <a:p>
            <a:pPr algn="ctr"/>
            <a:r>
              <a:rPr lang="uz-Cyrl-UZ" sz="2400" b="1" u="sng" smtClean="0">
                <a:solidFill>
                  <a:schemeClr val="bg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QO‘G‘IRCHOQLARNI</a:t>
            </a:r>
            <a:r>
              <a:rPr lang="en-US" sz="2400" b="1" u="sng" smtClean="0">
                <a:solidFill>
                  <a:schemeClr val="bg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 </a:t>
            </a:r>
            <a:r>
              <a:rPr lang="uz-Cyrl-UZ"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TAYYORLASH</a:t>
            </a:r>
            <a:r>
              <a:rPr lang="en-US"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 </a:t>
            </a:r>
            <a:r>
              <a:rPr lang="uz-Cyrl-UZ" sz="24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TEXNOLOGIYASI</a:t>
            </a:r>
            <a:endParaRPr lang="ru-RU" sz="2400" u="sng" dirty="0">
              <a:solidFill>
                <a:schemeClr val="bg1"/>
              </a:solidFill>
              <a:effectLst>
                <a:outerShdw blurRad="38100" dist="38100" dir="2700000" algn="tl">
                  <a:srgbClr val="000000">
                    <a:alpha val="43137"/>
                  </a:srgbClr>
                </a:outerShdw>
              </a:effectLst>
            </a:endParaRPr>
          </a:p>
        </p:txBody>
      </p:sp>
      <p:sp>
        <p:nvSpPr>
          <p:cNvPr id="4" name="Прямоугольник 3"/>
          <p:cNvSpPr/>
          <p:nvPr/>
        </p:nvSpPr>
        <p:spPr>
          <a:xfrm>
            <a:off x="628649" y="2515671"/>
            <a:ext cx="10872787" cy="31085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uz-Cyrl-UZ" sz="2800" dirty="0"/>
              <a:t>Har bir tarbiyachi avvalo o’zi qo’g’irchoq yasashni bilishi lozim va bolalarga tushunishi uchun oson va sodda usulda o’rgatishi lozim. Qo’g’irchoq yasashga bolalarni jalb etish orqali bola tarbiyachining rahbarligida qo’g’irchoq yasar ekan, o’zi ishlayotgan matеrialning xususiyati (egiluvchanligi, qalinligi, yupqaligi)ni, uning ko’rinishini o’zgartirish mumkinligini bilib oladi va eng asosiysi bolada ijodkorlik qobiliyati tarkib topadi.</a:t>
            </a:r>
            <a:endParaRPr lang="ru-RU" sz="2800" dirty="0"/>
          </a:p>
        </p:txBody>
      </p:sp>
    </p:spTree>
    <p:extLst>
      <p:ext uri="{BB962C8B-B14F-4D97-AF65-F5344CB8AC3E}">
        <p14:creationId xmlns:p14="http://schemas.microsoft.com/office/powerpoint/2010/main" val="250898043"/>
      </p:ext>
    </p:extLst>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693174" y="309093"/>
            <a:ext cx="11046541" cy="892552"/>
          </a:xfrm>
          <a:prstGeom prst="rect">
            <a:avLst/>
          </a:prstGeom>
        </p:spPr>
        <p:txBody>
          <a:bodyPr wrap="square">
            <a:spAutoFit/>
          </a:bodyPr>
          <a:lstStyle/>
          <a:p>
            <a:pPr marL="457200" indent="-457200" algn="ctr">
              <a:buAutoNum type="arabicPeriod"/>
            </a:pPr>
            <a:r>
              <a:rPr lang="en-US" sz="3200" b="1" dirty="0" err="1" smtClean="0"/>
              <a:t>Qo’lga</a:t>
            </a:r>
            <a:r>
              <a:rPr lang="en-US" sz="3200" b="1" dirty="0" smtClean="0"/>
              <a:t> </a:t>
            </a:r>
            <a:r>
              <a:rPr lang="en-US" sz="3200" b="1" dirty="0" err="1"/>
              <a:t>kiyib</a:t>
            </a:r>
            <a:r>
              <a:rPr lang="en-US" sz="3200" b="1" dirty="0"/>
              <a:t> </a:t>
            </a:r>
            <a:r>
              <a:rPr lang="en-US" sz="3200" b="1" dirty="0" err="1"/>
              <a:t>o’ynatiladigan</a:t>
            </a:r>
            <a:r>
              <a:rPr lang="en-US" sz="3200" b="1" dirty="0"/>
              <a:t> </a:t>
            </a:r>
            <a:r>
              <a:rPr lang="en-US" sz="3200" b="1" dirty="0" err="1"/>
              <a:t>qo’g’irchoqlarni</a:t>
            </a:r>
            <a:r>
              <a:rPr lang="en-US" sz="3200" b="1" dirty="0"/>
              <a:t> </a:t>
            </a:r>
            <a:r>
              <a:rPr lang="en-US" sz="3200" b="1" dirty="0" err="1"/>
              <a:t>yasash</a:t>
            </a:r>
            <a:r>
              <a:rPr lang="en-US" sz="3200" b="1" dirty="0" smtClean="0"/>
              <a:t>.</a:t>
            </a:r>
          </a:p>
          <a:p>
            <a:pPr algn="ctr"/>
            <a:endParaRPr lang="ru-RU" sz="2000" b="1" dirty="0"/>
          </a:p>
        </p:txBody>
      </p:sp>
      <p:graphicFrame>
        <p:nvGraphicFramePr>
          <p:cNvPr id="14" name="Схема 13"/>
          <p:cNvGraphicFramePr/>
          <p:nvPr>
            <p:extLst>
              <p:ext uri="{D42A27DB-BD31-4B8C-83A1-F6EECF244321}">
                <p14:modId xmlns:p14="http://schemas.microsoft.com/office/powerpoint/2010/main" val="2835161045"/>
              </p:ext>
            </p:extLst>
          </p:nvPr>
        </p:nvGraphicFramePr>
        <p:xfrm>
          <a:off x="526025" y="805710"/>
          <a:ext cx="11316930" cy="58138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1010311"/>
      </p:ext>
    </p:extLst>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6311" y="548373"/>
            <a:ext cx="10310813" cy="1077218"/>
          </a:xfrm>
          <a:prstGeom prst="rect">
            <a:avLst/>
          </a:prstGeom>
        </p:spPr>
        <p:txBody>
          <a:bodyPr wrap="square">
            <a:spAutoFit/>
          </a:bodyPr>
          <a:lstStyle/>
          <a:p>
            <a:pPr algn="ctr"/>
            <a:r>
              <a:rPr lang="uz-Cyrl-UZ" sz="3200" b="1" u="sng" dirty="0">
                <a:latin typeface="Times New Roman" panose="02020603050405020304" pitchFamily="18" charset="0"/>
                <a:ea typeface="BatangChe" panose="02030609000101010101" pitchFamily="49" charset="-127"/>
              </a:rPr>
              <a:t>2. Sim (</a:t>
            </a:r>
            <a:r>
              <a:rPr lang="uz-Cyrl-UZ" sz="3200" b="1" u="sng" dirty="0" smtClean="0">
                <a:latin typeface="Times New Roman" panose="02020603050405020304" pitchFamily="18" charset="0"/>
                <a:ea typeface="BatangChe" panose="02030609000101010101" pitchFamily="49" charset="-127"/>
              </a:rPr>
              <a:t>trost</a:t>
            </a:r>
            <a:r>
              <a:rPr lang="en-US" sz="3200" b="1" u="sng" dirty="0" smtClean="0">
                <a:latin typeface="Times New Roman" panose="02020603050405020304" pitchFamily="18" charset="0"/>
                <a:ea typeface="BatangChe" panose="02030609000101010101" pitchFamily="49" charset="-127"/>
              </a:rPr>
              <a:t>li</a:t>
            </a:r>
            <a:r>
              <a:rPr lang="uz-Cyrl-UZ" sz="3200" b="1" u="sng" dirty="0" smtClean="0">
                <a:latin typeface="Times New Roman" panose="02020603050405020304" pitchFamily="18" charset="0"/>
                <a:ea typeface="BatangChe" panose="02030609000101010101" pitchFamily="49" charset="-127"/>
              </a:rPr>
              <a:t>) </a:t>
            </a:r>
            <a:r>
              <a:rPr lang="uz-Cyrl-UZ" sz="3200" b="1" u="sng" dirty="0">
                <a:latin typeface="Times New Roman" panose="02020603050405020304" pitchFamily="18" charset="0"/>
                <a:ea typeface="BatangChe" panose="02030609000101010101" pitchFamily="49" charset="-127"/>
              </a:rPr>
              <a:t>bilan boshqariladigan </a:t>
            </a:r>
            <a:r>
              <a:rPr lang="uz-Cyrl-UZ" sz="3200" b="1" u="sng" dirty="0" smtClean="0">
                <a:latin typeface="Times New Roman" panose="02020603050405020304" pitchFamily="18" charset="0"/>
                <a:ea typeface="BatangChe" panose="02030609000101010101" pitchFamily="49" charset="-127"/>
              </a:rPr>
              <a:t>qo’g’irchoqlarni </a:t>
            </a:r>
            <a:r>
              <a:rPr lang="uz-Cyrl-UZ" sz="3200" b="1" u="sng" dirty="0">
                <a:latin typeface="Times New Roman" panose="02020603050405020304" pitchFamily="18" charset="0"/>
                <a:ea typeface="BatangChe" panose="02030609000101010101" pitchFamily="49" charset="-127"/>
              </a:rPr>
              <a:t>yasash</a:t>
            </a:r>
            <a:endParaRPr lang="ru-RU" sz="3200" u="sng" dirty="0"/>
          </a:p>
        </p:txBody>
      </p:sp>
      <p:pic>
        <p:nvPicPr>
          <p:cNvPr id="3" name="Рисунок 2" descr="https://lh5.googleusercontent.com/-77A2KA5Behc/Tk5rWA8y2zI/AAAAAAAACYY/wkFR99qTuzM/s800/image035.jpg"/>
          <p:cNvPicPr/>
          <p:nvPr/>
        </p:nvPicPr>
        <p:blipFill>
          <a:blip r:embed="rId2">
            <a:extLst>
              <a:ext uri="{28A0092B-C50C-407E-A947-70E740481C1C}">
                <a14:useLocalDpi xmlns:a14="http://schemas.microsoft.com/office/drawing/2010/main" val="0"/>
              </a:ext>
            </a:extLst>
          </a:blip>
          <a:srcRect/>
          <a:stretch>
            <a:fillRect/>
          </a:stretch>
        </p:blipFill>
        <p:spPr bwMode="auto">
          <a:xfrm>
            <a:off x="1873045" y="1821938"/>
            <a:ext cx="8994978" cy="431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64320515"/>
      </p:ext>
    </p:extLst>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2452" y="250723"/>
            <a:ext cx="8377084" cy="6370975"/>
          </a:xfrm>
          <a:prstGeom prst="rect">
            <a:avLst/>
          </a:prstGeom>
        </p:spPr>
        <p:txBody>
          <a:bodyPr wrap="square">
            <a:spAutoFit/>
          </a:bodyPr>
          <a:lstStyle/>
          <a:p>
            <a:pPr algn="just"/>
            <a:r>
              <a:rPr lang="uz-Cyrl-UZ" sz="2400" b="1" dirty="0"/>
              <a:t> Kеrakli jihozlar:</a:t>
            </a:r>
            <a:r>
              <a:rPr lang="uz-Cyrl-UZ" sz="2400" dirty="0"/>
              <a:t> po’lat sim, qo’g’irchoqni kiyintirish uchun har xil mato, qaychi, har xil qog’ozlar, yupqa doka, jilvir qog’oz, kulollar ishlatadigan loy yoki plastilin, gips, alеbastr, vazеlin yog’i, vatman qog’oz, karton qog’oz, har xil rangli bo’yoqlar, yog’och parchalari, yog’och ustasining asbob-anjomlari. 1-5 gacha bo’lgan bosqichlar qo’lga kiyib o’ynatiladigan qo’g’irchoqlar kabi bo’ladi. </a:t>
            </a:r>
            <a:endParaRPr lang="ru-RU" sz="2400" dirty="0"/>
          </a:p>
          <a:p>
            <a:pPr algn="just"/>
            <a:r>
              <a:rPr lang="uz-Cyrl-UZ" sz="2400" b="1" i="1" dirty="0"/>
              <a:t>Bеzash ishlari.</a:t>
            </a:r>
            <a:r>
              <a:rPr lang="uz-Cyrl-UZ" sz="2400" dirty="0"/>
              <a:t>	Pardozdan chiqqan qo’g’irchoqning bosh qismini endi tayoqcha (gabit)ga emas, balki, mеxanizator usta tayyorlagan moslamaga qotiriladi. Bu moslamada qo’g’irchoqning qo’llarini qatirish еlka qismida bo’la</a:t>
            </a:r>
            <a:r>
              <a:rPr lang="en-US" sz="2400" dirty="0"/>
              <a:t>d</a:t>
            </a:r>
            <a:r>
              <a:rPr lang="uz-Cyrl-UZ" sz="2400" dirty="0"/>
              <a:t>i. Ya'ni</a:t>
            </a:r>
            <a:endParaRPr lang="ru-RU" sz="2400" dirty="0"/>
          </a:p>
          <a:p>
            <a:pPr algn="just"/>
            <a:r>
              <a:rPr lang="uz-Cyrl-UZ" sz="2400" dirty="0"/>
              <a:t>qo’g’irchoqning panjalari simga o’rnatilgan moslamaga, moslama esa qo’g’irchoqning еlkasiga mahkamlanadi. Agarda zaruriyat tug’ilsa qo’g’irchoqning oyoqlariga ham sim o’rnatish mumkin. Sim bilan boshqariladigan qo’g’irchoqlarning boshqa qo’g’irchoqlardan farqi – uning oyoq va qo’llari sim bilan boshqariladi</a:t>
            </a:r>
            <a:r>
              <a:rPr lang="uz-Cyrl-UZ" sz="2400" dirty="0" smtClean="0"/>
              <a:t>.</a:t>
            </a:r>
            <a:endParaRPr lang="en-US" sz="2400" dirty="0" smtClean="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9536" y="359542"/>
            <a:ext cx="2996905" cy="3076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9536" y="3436209"/>
            <a:ext cx="3011063" cy="3073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517267"/>
      </p:ext>
    </p:extLst>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99091" y="662672"/>
            <a:ext cx="11273361" cy="1077218"/>
          </a:xfrm>
          <a:prstGeom prst="rect">
            <a:avLst/>
          </a:prstGeom>
        </p:spPr>
        <p:txBody>
          <a:bodyPr wrap="square">
            <a:spAutoFit/>
          </a:bodyPr>
          <a:lstStyle/>
          <a:p>
            <a:pPr algn="ctr"/>
            <a:r>
              <a:rPr lang="en-US" sz="3200" b="1" u="sng" dirty="0">
                <a:latin typeface="Times New Roman" panose="02020603050405020304" pitchFamily="18" charset="0"/>
                <a:ea typeface="BatangChe" panose="02030609000101010101" pitchFamily="49" charset="-127"/>
              </a:rPr>
              <a:t>3</a:t>
            </a:r>
            <a:r>
              <a:rPr lang="uz-Cyrl-UZ" sz="3200" b="1" u="sng" dirty="0">
                <a:latin typeface="Times New Roman" panose="02020603050405020304" pitchFamily="18" charset="0"/>
                <a:ea typeface="BatangChe" panose="02030609000101010101" pitchFamily="49" charset="-127"/>
              </a:rPr>
              <a:t>. Ip (marionеtka) bilan boshqariladigan </a:t>
            </a:r>
            <a:r>
              <a:rPr lang="uz-Cyrl-UZ" sz="3200" b="1" u="sng" dirty="0" smtClean="0">
                <a:latin typeface="Times New Roman" panose="02020603050405020304" pitchFamily="18" charset="0"/>
                <a:ea typeface="BatangChe" panose="02030609000101010101" pitchFamily="49" charset="-127"/>
              </a:rPr>
              <a:t>qo’g’irchoqlarni </a:t>
            </a:r>
            <a:r>
              <a:rPr lang="uz-Cyrl-UZ" sz="3200" b="1" u="sng" dirty="0">
                <a:latin typeface="Times New Roman" panose="02020603050405020304" pitchFamily="18" charset="0"/>
                <a:ea typeface="BatangChe" panose="02030609000101010101" pitchFamily="49" charset="-127"/>
              </a:rPr>
              <a:t>yasash</a:t>
            </a:r>
            <a:endParaRPr lang="ru-RU" sz="3200" u="sng" dirty="0"/>
          </a:p>
        </p:txBody>
      </p:sp>
      <p:pic>
        <p:nvPicPr>
          <p:cNvPr id="3" name="Рисунок 2"/>
          <p:cNvPicPr/>
          <p:nvPr/>
        </p:nvPicPr>
        <p:blipFill>
          <a:blip r:embed="rId2" cstate="print"/>
          <a:srcRect/>
          <a:stretch>
            <a:fillRect/>
          </a:stretch>
        </p:blipFill>
        <p:spPr bwMode="auto">
          <a:xfrm>
            <a:off x="599091" y="1747684"/>
            <a:ext cx="5904948" cy="4564626"/>
          </a:xfrm>
          <a:prstGeom prst="rect">
            <a:avLst/>
          </a:prstGeom>
          <a:ln>
            <a:noFill/>
          </a:ln>
          <a:effectLst>
            <a:outerShdw blurRad="292100" dist="139700" dir="2700000" algn="tl" rotWithShape="0">
              <a:srgbClr val="333333">
                <a:alpha val="65000"/>
              </a:srgbClr>
            </a:outerShdw>
          </a:effectLst>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3755" y="1747684"/>
            <a:ext cx="4439264" cy="44392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9512925"/>
      </p:ext>
    </p:extLst>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5690" y="541331"/>
            <a:ext cx="10784298" cy="5262979"/>
          </a:xfrm>
          <a:prstGeom prst="rect">
            <a:avLst/>
          </a:prstGeom>
        </p:spPr>
        <p:txBody>
          <a:bodyPr wrap="square">
            <a:spAutoFit/>
          </a:bodyPr>
          <a:lstStyle/>
          <a:p>
            <a:r>
              <a:rPr lang="en-US" sz="2400" b="1" dirty="0"/>
              <a:t>3</a:t>
            </a:r>
            <a:r>
              <a:rPr lang="uz-Cyrl-UZ" sz="2400" b="1" dirty="0"/>
              <a:t>. Ip (marionеtka) bilan boshqariladigan qo’g’irchoqlarni yasash.</a:t>
            </a:r>
            <a:endParaRPr lang="ru-RU" sz="2400" dirty="0"/>
          </a:p>
          <a:p>
            <a:pPr algn="just"/>
            <a:r>
              <a:rPr lang="en-US" sz="2400" dirty="0"/>
              <a:t>	</a:t>
            </a:r>
            <a:r>
              <a:rPr lang="uz-Cyrl-UZ" sz="2400" dirty="0"/>
              <a:t>Kеrakli jihozlar: kosiblar ishlatadigan qora rangli ip,qo’g’irchoqni kiyintirish uchun har xil mato, qaychi, har xil qog’ozlar, yupqa doka, jilvir qog’oz, loy yoki plastilin, gips, alеbastr, vazеlin yog’i, vatman qog’oz, karton qog’oz, har xil rangli bo’yoqlar, yog’och parchalari, yog’och ustasining asbob-anjomlari. 1-5 gacha bo’lgan bosqichlar qo’lga kiyib o’ynatiladigan qo’g’irchoqlar kabi bo’ladi. </a:t>
            </a:r>
            <a:endParaRPr lang="ru-RU" sz="2400" dirty="0"/>
          </a:p>
          <a:p>
            <a:pPr algn="just"/>
            <a:r>
              <a:rPr lang="uz-Cyrl-UZ" sz="2400" b="1" i="1" dirty="0"/>
              <a:t>Bеzash ishlari</a:t>
            </a:r>
            <a:r>
              <a:rPr lang="uz-Cyrl-UZ" sz="2400" i="1" dirty="0"/>
              <a:t>.</a:t>
            </a:r>
            <a:endParaRPr lang="ru-RU" sz="2400" dirty="0"/>
          </a:p>
          <a:p>
            <a:pPr algn="just"/>
            <a:r>
              <a:rPr lang="uz-Cyrl-UZ" sz="2400" dirty="0"/>
              <a:t>	Pardozdan chiqqan qo’g’irchoqning bosh qismini mеxanizator tayyorlagan qo’g’irchoqning gavda qismiga qatiriladi. Qo’g’irchoqning qo’l-oyog’i, gavdasi va bosh qismidan ip tortib qo’g’irchoqni boshqarish uchun tayyorlangan moslamaga qotiriladi. Ip bilan boshqariladigan qo’g’irchoqning o’ziga xos xususiyati shundaki, uning harakatlari boshqa qo’g’irchoqlar harakatiga nisbatan hayotiyroq yoki qiziqarliroq bo’ladi. Bu esa tomoshabinni o’ziga yanada jalb qiladi. </a:t>
            </a:r>
            <a:endParaRPr lang="ru-RU" sz="2400" dirty="0"/>
          </a:p>
          <a:p>
            <a:pPr indent="357188" algn="just"/>
            <a:endParaRPr lang="ru-RU" sz="2400" dirty="0"/>
          </a:p>
        </p:txBody>
      </p:sp>
    </p:spTree>
    <p:extLst>
      <p:ext uri="{BB962C8B-B14F-4D97-AF65-F5344CB8AC3E}">
        <p14:creationId xmlns:p14="http://schemas.microsoft.com/office/powerpoint/2010/main" val="409049711"/>
      </p:ext>
    </p:extLst>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8710" y="294657"/>
            <a:ext cx="11547987" cy="861774"/>
          </a:xfrm>
          <a:prstGeom prst="rect">
            <a:avLst/>
          </a:prstGeom>
        </p:spPr>
        <p:txBody>
          <a:bodyPr wrap="square">
            <a:spAutoFit/>
          </a:bodyPr>
          <a:lstStyle/>
          <a:p>
            <a:pPr algn="ctr"/>
            <a:r>
              <a:rPr lang="en-US" sz="3200" b="1" dirty="0"/>
              <a:t>4. </a:t>
            </a:r>
            <a:r>
              <a:rPr lang="en-US" sz="3200" b="1" dirty="0" err="1"/>
              <a:t>Soyali</a:t>
            </a:r>
            <a:r>
              <a:rPr lang="en-US" sz="3200" b="1" dirty="0"/>
              <a:t> (t</a:t>
            </a:r>
            <a:r>
              <a:rPr lang="ru-RU" sz="3200" b="1" dirty="0"/>
              <a:t>е</a:t>
            </a:r>
            <a:r>
              <a:rPr lang="en-US" sz="3200" b="1" dirty="0"/>
              <a:t>n</a:t>
            </a:r>
            <a:r>
              <a:rPr lang="ru-RU" sz="3200" b="1" dirty="0"/>
              <a:t>е</a:t>
            </a:r>
            <a:r>
              <a:rPr lang="en-US" sz="3200" b="1" dirty="0" err="1"/>
              <a:t>voy</a:t>
            </a:r>
            <a:r>
              <a:rPr lang="en-US" sz="3200" b="1" dirty="0"/>
              <a:t>) </a:t>
            </a:r>
            <a:r>
              <a:rPr lang="en-US" sz="3200" b="1" dirty="0" err="1"/>
              <a:t>qo’g’irchoqlarni</a:t>
            </a:r>
            <a:r>
              <a:rPr lang="en-US" sz="3200" b="1" dirty="0"/>
              <a:t> </a:t>
            </a:r>
            <a:r>
              <a:rPr lang="en-US" sz="3200" b="1" dirty="0" err="1" smtClean="0"/>
              <a:t>yasash</a:t>
            </a:r>
            <a:endParaRPr lang="en-US" sz="3200" b="1" dirty="0" smtClean="0"/>
          </a:p>
          <a:p>
            <a:endParaRPr lang="ru-RU" dirty="0"/>
          </a:p>
        </p:txBody>
      </p:sp>
      <p:graphicFrame>
        <p:nvGraphicFramePr>
          <p:cNvPr id="4" name="Схема 3"/>
          <p:cNvGraphicFramePr/>
          <p:nvPr>
            <p:extLst>
              <p:ext uri="{D42A27DB-BD31-4B8C-83A1-F6EECF244321}">
                <p14:modId xmlns:p14="http://schemas.microsoft.com/office/powerpoint/2010/main" val="2889638478"/>
              </p:ext>
            </p:extLst>
          </p:nvPr>
        </p:nvGraphicFramePr>
        <p:xfrm>
          <a:off x="383458" y="1179871"/>
          <a:ext cx="11503742" cy="54987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9761929"/>
      </p:ext>
    </p:extLst>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rot="10800000" flipV="1">
            <a:off x="176981" y="-231454"/>
            <a:ext cx="11769212" cy="1569660"/>
          </a:xfrm>
          <a:prstGeom prst="rect">
            <a:avLst/>
          </a:prstGeom>
        </p:spPr>
        <p:txBody>
          <a:bodyPr wrap="square">
            <a:spAutoFit/>
          </a:bodyPr>
          <a:lstStyle/>
          <a:p>
            <a:pPr algn="ctr"/>
            <a:r>
              <a:rPr lang="en-US" sz="3200" dirty="0"/>
              <a:t>5</a:t>
            </a:r>
            <a:r>
              <a:rPr lang="en-US" sz="3200" b="1" dirty="0"/>
              <a:t>. </a:t>
            </a:r>
            <a:endParaRPr lang="en-US" sz="3200" b="1" dirty="0" smtClean="0"/>
          </a:p>
          <a:p>
            <a:pPr algn="ctr"/>
            <a:r>
              <a:rPr lang="en-US" sz="3200" b="1" dirty="0" smtClean="0"/>
              <a:t>5.Yapaloq </a:t>
            </a:r>
            <a:r>
              <a:rPr lang="en-US" sz="3200" b="1" dirty="0"/>
              <a:t>(</a:t>
            </a:r>
            <a:r>
              <a:rPr lang="en-US" sz="3200" b="1" dirty="0" err="1"/>
              <a:t>tekis</a:t>
            </a:r>
            <a:r>
              <a:rPr lang="en-US" sz="3200" b="1" dirty="0"/>
              <a:t>) </a:t>
            </a:r>
            <a:r>
              <a:rPr lang="en-US" sz="3200" b="1" dirty="0" err="1" smtClean="0"/>
              <a:t>qo‘g‘irchoqlar</a:t>
            </a:r>
            <a:r>
              <a:rPr lang="en-US" sz="3200" b="1" dirty="0" smtClean="0"/>
              <a:t>  </a:t>
            </a:r>
            <a:r>
              <a:rPr lang="en-US" sz="3200" b="1" dirty="0" err="1"/>
              <a:t>yasash</a:t>
            </a:r>
            <a:r>
              <a:rPr lang="en-US" sz="3200" b="1" dirty="0" smtClean="0"/>
              <a:t>.</a:t>
            </a:r>
          </a:p>
          <a:p>
            <a:pPr algn="ctr"/>
            <a:endParaRPr lang="ru-RU" sz="3200" b="1" dirty="0"/>
          </a:p>
        </p:txBody>
      </p:sp>
      <p:sp>
        <p:nvSpPr>
          <p:cNvPr id="3" name="Прямоугольник 2"/>
          <p:cNvSpPr/>
          <p:nvPr/>
        </p:nvSpPr>
        <p:spPr>
          <a:xfrm>
            <a:off x="393291" y="852552"/>
            <a:ext cx="11552902" cy="3108543"/>
          </a:xfrm>
          <a:prstGeom prst="rect">
            <a:avLst/>
          </a:prstGeom>
        </p:spPr>
        <p:txBody>
          <a:bodyPr wrap="square">
            <a:spAutoFit/>
          </a:bodyPr>
          <a:lstStyle/>
          <a:p>
            <a:r>
              <a:rPr lang="en-US" sz="2800" b="1" i="1" dirty="0" err="1"/>
              <a:t>Kerakli</a:t>
            </a:r>
            <a:r>
              <a:rPr lang="en-US" sz="2800" b="1" i="1" dirty="0"/>
              <a:t> </a:t>
            </a:r>
            <a:r>
              <a:rPr lang="en-US" sz="2800" b="1" i="1" dirty="0" err="1"/>
              <a:t>jihozlar</a:t>
            </a:r>
            <a:r>
              <a:rPr lang="en-US" sz="2800" b="1" i="1" dirty="0"/>
              <a:t>: </a:t>
            </a:r>
            <a:r>
              <a:rPr lang="en-US" sz="2800" dirty="0" err="1"/>
              <a:t>yupqa</a:t>
            </a:r>
            <a:r>
              <a:rPr lang="en-US" sz="2800" dirty="0"/>
              <a:t> </a:t>
            </a:r>
            <a:r>
              <a:rPr lang="en-US" sz="2800" dirty="0" err="1"/>
              <a:t>va</a:t>
            </a:r>
            <a:r>
              <a:rPr lang="en-US" sz="2800" dirty="0"/>
              <a:t> </a:t>
            </a:r>
            <a:r>
              <a:rPr lang="en-US" sz="2800" dirty="0" err="1"/>
              <a:t>qalin</a:t>
            </a:r>
            <a:r>
              <a:rPr lang="en-US" sz="2800" dirty="0"/>
              <a:t> </a:t>
            </a:r>
            <a:r>
              <a:rPr lang="en-US" sz="2800" dirty="0" err="1"/>
              <a:t>karton</a:t>
            </a:r>
            <a:r>
              <a:rPr lang="en-US" sz="2800" dirty="0"/>
              <a:t> </a:t>
            </a:r>
            <a:r>
              <a:rPr lang="en-US" sz="2800" dirty="0" err="1"/>
              <a:t>qog‘ozlar</a:t>
            </a:r>
            <a:r>
              <a:rPr lang="en-US" sz="2800" dirty="0"/>
              <a:t>, </a:t>
            </a:r>
            <a:r>
              <a:rPr lang="en-US" sz="2800" dirty="0" err="1"/>
              <a:t>qalam</a:t>
            </a:r>
            <a:r>
              <a:rPr lang="en-US" sz="2800" dirty="0"/>
              <a:t>, </a:t>
            </a:r>
            <a:r>
              <a:rPr lang="en-US" sz="2800" dirty="0" err="1"/>
              <a:t>qaychi</a:t>
            </a:r>
            <a:r>
              <a:rPr lang="en-US" sz="2800" dirty="0"/>
              <a:t>, </a:t>
            </a:r>
            <a:r>
              <a:rPr lang="en-US" sz="2800" dirty="0" err="1"/>
              <a:t>elim</a:t>
            </a:r>
            <a:r>
              <a:rPr lang="en-US" sz="2800" dirty="0"/>
              <a:t>, </a:t>
            </a:r>
            <a:r>
              <a:rPr lang="en-US" sz="2800" dirty="0" err="1"/>
              <a:t>rangli</a:t>
            </a:r>
            <a:r>
              <a:rPr lang="en-US" sz="2800" dirty="0"/>
              <a:t> </a:t>
            </a:r>
            <a:r>
              <a:rPr lang="en-US" sz="2800" dirty="0" err="1"/>
              <a:t>qog‘ozlar</a:t>
            </a:r>
            <a:r>
              <a:rPr lang="en-US" sz="2800" dirty="0"/>
              <a:t> (</a:t>
            </a:r>
            <a:r>
              <a:rPr lang="en-US" sz="2800" dirty="0" err="1"/>
              <a:t>rangli</a:t>
            </a:r>
            <a:r>
              <a:rPr lang="en-US" sz="2800" dirty="0"/>
              <a:t> </a:t>
            </a:r>
            <a:r>
              <a:rPr lang="en-US" sz="2800" dirty="0" err="1"/>
              <a:t>qalamiyoki</a:t>
            </a:r>
            <a:r>
              <a:rPr lang="en-US" sz="2800" dirty="0"/>
              <a:t> </a:t>
            </a:r>
            <a:r>
              <a:rPr lang="en-US" sz="2800" dirty="0" err="1"/>
              <a:t>rangli</a:t>
            </a:r>
            <a:r>
              <a:rPr lang="en-US" sz="2800" dirty="0"/>
              <a:t> </a:t>
            </a:r>
            <a:r>
              <a:rPr lang="en-US" sz="2800" dirty="0" err="1"/>
              <a:t>bo‘yoqlar</a:t>
            </a:r>
            <a:r>
              <a:rPr lang="en-US" sz="2800" dirty="0"/>
              <a:t> </a:t>
            </a:r>
            <a:r>
              <a:rPr lang="en-US" sz="2800" dirty="0" err="1"/>
              <a:t>bo‘lishi</a:t>
            </a:r>
            <a:r>
              <a:rPr lang="en-US" sz="2800" dirty="0"/>
              <a:t> ham </a:t>
            </a:r>
            <a:r>
              <a:rPr lang="en-US" sz="2800" dirty="0" err="1"/>
              <a:t>mumkin</a:t>
            </a:r>
            <a:r>
              <a:rPr lang="en-US" sz="2800" dirty="0"/>
              <a:t>).</a:t>
            </a:r>
          </a:p>
          <a:p>
            <a:r>
              <a:rPr lang="en-US" sz="2800" b="1" dirty="0"/>
              <a:t>1-bosqich. </a:t>
            </a:r>
            <a:r>
              <a:rPr lang="en-US" sz="2800" b="1" dirty="0" err="1"/>
              <a:t>Tasvir</a:t>
            </a:r>
            <a:r>
              <a:rPr lang="en-US" sz="2800" b="1" dirty="0"/>
              <a:t> </a:t>
            </a:r>
            <a:r>
              <a:rPr lang="en-US" sz="2800" b="1" dirty="0" err="1"/>
              <a:t>chizish</a:t>
            </a:r>
            <a:r>
              <a:rPr lang="en-US" sz="2800" b="1" dirty="0" smtClean="0"/>
              <a:t>.</a:t>
            </a:r>
          </a:p>
          <a:p>
            <a:r>
              <a:rPr lang="en-US" sz="2800" b="1" dirty="0"/>
              <a:t>2-bosqich. </a:t>
            </a:r>
            <a:r>
              <a:rPr lang="en-US" sz="2800" b="1" dirty="0" err="1"/>
              <a:t>Nusha</a:t>
            </a:r>
            <a:r>
              <a:rPr lang="en-US" sz="2800" b="1" dirty="0"/>
              <a:t> </a:t>
            </a:r>
            <a:r>
              <a:rPr lang="en-US" sz="2800" b="1" dirty="0" err="1" smtClean="0"/>
              <a:t>ko‘chirish</a:t>
            </a:r>
            <a:endParaRPr lang="en-US" sz="2800" b="1" dirty="0" smtClean="0"/>
          </a:p>
          <a:p>
            <a:r>
              <a:rPr lang="en-US" sz="2800" b="1" dirty="0"/>
              <a:t>3-bosqich. </a:t>
            </a:r>
            <a:r>
              <a:rPr lang="en-US" sz="2800" b="1" dirty="0" err="1"/>
              <a:t>Yelimlash</a:t>
            </a:r>
            <a:r>
              <a:rPr lang="en-US" sz="2800" b="1" dirty="0" smtClean="0"/>
              <a:t>.</a:t>
            </a:r>
          </a:p>
          <a:p>
            <a:r>
              <a:rPr lang="en-US" sz="2800" b="1" dirty="0"/>
              <a:t>4-bosqich. </a:t>
            </a:r>
            <a:r>
              <a:rPr lang="en-US" sz="2800" b="1" dirty="0" err="1" smtClean="0"/>
              <a:t>Pardozlash</a:t>
            </a:r>
            <a:endParaRPr lang="en-US" sz="2800" b="1" dirty="0" smtClean="0"/>
          </a:p>
          <a:p>
            <a:r>
              <a:rPr lang="en-US" sz="2800" b="1" dirty="0"/>
              <a:t>5-bosqich. </a:t>
            </a:r>
            <a:r>
              <a:rPr lang="en-US" sz="2800" b="1" dirty="0" err="1"/>
              <a:t>O‘rnatish</a:t>
            </a:r>
            <a:r>
              <a:rPr lang="en-US" sz="2800" b="1" dirty="0"/>
              <a:t>.</a:t>
            </a:r>
          </a:p>
        </p:txBody>
      </p:sp>
      <p:sp>
        <p:nvSpPr>
          <p:cNvPr id="6" name="Прямоугольник 5"/>
          <p:cNvSpPr/>
          <p:nvPr/>
        </p:nvSpPr>
        <p:spPr>
          <a:xfrm>
            <a:off x="4669968" y="3244334"/>
            <a:ext cx="242374" cy="369332"/>
          </a:xfrm>
          <a:prstGeom prst="rect">
            <a:avLst/>
          </a:prstGeom>
        </p:spPr>
        <p:txBody>
          <a:bodyPr wrap="none">
            <a:spAutoFit/>
          </a:bodyPr>
          <a:lstStyle/>
          <a:p>
            <a:r>
              <a:rPr lang="en-US" dirty="0" smtClean="0"/>
              <a:t>.</a:t>
            </a:r>
            <a:endParaRPr lang="ru-RU" dirty="0"/>
          </a:p>
        </p:txBody>
      </p:sp>
      <p:pic>
        <p:nvPicPr>
          <p:cNvPr id="92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0353" y="2179764"/>
            <a:ext cx="2170113" cy="185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3602" y="2179764"/>
            <a:ext cx="1707381" cy="16995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37805" y="2203421"/>
            <a:ext cx="1779588" cy="16995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9586" y="4173793"/>
            <a:ext cx="2313858" cy="2208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2626" y="4173792"/>
            <a:ext cx="2379432" cy="2208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5"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82366" y="4032377"/>
            <a:ext cx="2616200" cy="22067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6"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96505" y="4032377"/>
            <a:ext cx="2620963" cy="2206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1549830"/>
      </p:ext>
    </p:extLst>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51123" y="456889"/>
            <a:ext cx="3363205" cy="584775"/>
          </a:xfrm>
          <a:prstGeom prst="rect">
            <a:avLst/>
          </a:prstGeom>
        </p:spPr>
        <p:txBody>
          <a:bodyPr wrap="square">
            <a:spAutoFit/>
          </a:bodyPr>
          <a:lstStyle/>
          <a:p>
            <a:pPr algn="ctr"/>
            <a:r>
              <a:rPr lang="en-US" sz="3200" b="1" dirty="0"/>
              <a:t>6. </a:t>
            </a:r>
            <a:r>
              <a:rPr lang="en-US" sz="3200" b="1" dirty="0" err="1"/>
              <a:t>Magnitli</a:t>
            </a:r>
            <a:r>
              <a:rPr lang="en-US" sz="3200" b="1" dirty="0"/>
              <a:t> </a:t>
            </a:r>
            <a:r>
              <a:rPr lang="en-US" sz="3200" b="1" dirty="0" smtClean="0"/>
              <a:t> </a:t>
            </a:r>
            <a:r>
              <a:rPr lang="en-US" sz="3200" b="1" dirty="0" err="1" smtClean="0"/>
              <a:t>teatr</a:t>
            </a:r>
            <a:r>
              <a:rPr lang="en-US" sz="3200" b="1" dirty="0"/>
              <a:t>.</a:t>
            </a:r>
            <a:endParaRPr lang="ru-RU" sz="3200" b="1" dirty="0"/>
          </a:p>
        </p:txBody>
      </p:sp>
      <p:sp>
        <p:nvSpPr>
          <p:cNvPr id="3" name="Прямоугольник 2"/>
          <p:cNvSpPr/>
          <p:nvPr/>
        </p:nvSpPr>
        <p:spPr>
          <a:xfrm>
            <a:off x="412955" y="1207373"/>
            <a:ext cx="7433187" cy="5232202"/>
          </a:xfrm>
          <a:prstGeom prst="rect">
            <a:avLst/>
          </a:prstGeom>
        </p:spPr>
        <p:txBody>
          <a:bodyPr wrap="square">
            <a:spAutoFit/>
          </a:bodyPr>
          <a:lstStyle/>
          <a:p>
            <a:pPr algn="just"/>
            <a:r>
              <a:rPr lang="en-US" sz="2800" dirty="0" err="1" smtClean="0"/>
              <a:t>Bolalar</a:t>
            </a:r>
            <a:r>
              <a:rPr lang="en-US" sz="2800" dirty="0" smtClean="0"/>
              <a:t> </a:t>
            </a:r>
            <a:r>
              <a:rPr lang="en-US" sz="2800" dirty="0" err="1" smtClean="0"/>
              <a:t>tomonidan</a:t>
            </a:r>
            <a:r>
              <a:rPr lang="en-US" sz="2800" dirty="0" smtClean="0"/>
              <a:t> </a:t>
            </a:r>
            <a:r>
              <a:rPr lang="en-US" sz="2800" dirty="0" err="1"/>
              <a:t>yasalgan</a:t>
            </a:r>
            <a:r>
              <a:rPr lang="en-US" sz="2800" dirty="0"/>
              <a:t> </a:t>
            </a:r>
            <a:r>
              <a:rPr lang="en-US" sz="2800" dirty="0" err="1"/>
              <a:t>qo‘lqop</a:t>
            </a:r>
            <a:r>
              <a:rPr lang="en-US" sz="2800" dirty="0"/>
              <a:t>, </a:t>
            </a:r>
            <a:r>
              <a:rPr lang="en-US" sz="2800" dirty="0" err="1"/>
              <a:t>qog‘ozli</a:t>
            </a:r>
            <a:r>
              <a:rPr lang="en-US" sz="2800" dirty="0"/>
              <a:t>, </a:t>
            </a:r>
            <a:r>
              <a:rPr lang="en-US" sz="2800" dirty="0" err="1"/>
              <a:t>tekis</a:t>
            </a:r>
            <a:r>
              <a:rPr lang="en-US" sz="2800" dirty="0"/>
              <a:t> (</a:t>
            </a:r>
            <a:r>
              <a:rPr lang="en-US" sz="2800" dirty="0" err="1"/>
              <a:t>yapaloq</a:t>
            </a:r>
            <a:r>
              <a:rPr lang="en-US" sz="2800" dirty="0"/>
              <a:t>), </a:t>
            </a:r>
            <a:r>
              <a:rPr lang="en-US" sz="2800" dirty="0" err="1"/>
              <a:t>porolonli</a:t>
            </a:r>
            <a:r>
              <a:rPr lang="en-US" sz="2800" dirty="0"/>
              <a:t> </a:t>
            </a:r>
            <a:r>
              <a:rPr lang="en-US" sz="2800" dirty="0" err="1"/>
              <a:t>qo‘g‘irchoqlar</a:t>
            </a:r>
            <a:r>
              <a:rPr lang="en-US" sz="2800" dirty="0"/>
              <a:t> </a:t>
            </a:r>
            <a:r>
              <a:rPr lang="en-US" sz="2800" dirty="0" err="1"/>
              <a:t>bo‘lsin</a:t>
            </a:r>
            <a:r>
              <a:rPr lang="en-US" sz="2800" dirty="0"/>
              <a:t> </a:t>
            </a:r>
            <a:r>
              <a:rPr lang="en-US" sz="2800" dirty="0" err="1"/>
              <a:t>ularning</a:t>
            </a:r>
            <a:r>
              <a:rPr lang="en-US" sz="2800" dirty="0"/>
              <a:t> </a:t>
            </a:r>
            <a:r>
              <a:rPr lang="en-US" sz="2800" dirty="0" err="1"/>
              <a:t>ostiga</a:t>
            </a:r>
            <a:r>
              <a:rPr lang="en-US" sz="2800" dirty="0"/>
              <a:t> </a:t>
            </a:r>
            <a:r>
              <a:rPr lang="en-US" sz="2800" dirty="0" err="1"/>
              <a:t>magnit</a:t>
            </a:r>
            <a:r>
              <a:rPr lang="en-US" sz="2800" dirty="0"/>
              <a:t> </a:t>
            </a:r>
            <a:r>
              <a:rPr lang="en-US" sz="2800" dirty="0" err="1"/>
              <a:t>kesimi</a:t>
            </a:r>
            <a:r>
              <a:rPr lang="en-US" sz="2800" dirty="0"/>
              <a:t> </a:t>
            </a:r>
            <a:r>
              <a:rPr lang="en-US" sz="2800" dirty="0" err="1"/>
              <a:t>o‘rnatiladi</a:t>
            </a:r>
            <a:r>
              <a:rPr lang="en-US" sz="2800" dirty="0"/>
              <a:t>. </a:t>
            </a:r>
            <a:r>
              <a:rPr lang="en-US" sz="2800" dirty="0" err="1"/>
              <a:t>So‘ngra</a:t>
            </a:r>
            <a:r>
              <a:rPr lang="en-US" sz="2800" dirty="0"/>
              <a:t> </a:t>
            </a:r>
            <a:r>
              <a:rPr lang="en-US" sz="2800" dirty="0" err="1"/>
              <a:t>moslashtirilgan</a:t>
            </a:r>
            <a:r>
              <a:rPr lang="en-US" sz="2800" dirty="0"/>
              <a:t> </a:t>
            </a:r>
            <a:r>
              <a:rPr lang="en-US" sz="2800" dirty="0" err="1"/>
              <a:t>stol</a:t>
            </a:r>
            <a:r>
              <a:rPr lang="en-US" sz="2800" dirty="0"/>
              <a:t> </a:t>
            </a:r>
            <a:r>
              <a:rPr lang="en-US" sz="2800" dirty="0" err="1"/>
              <a:t>ustida</a:t>
            </a:r>
            <a:r>
              <a:rPr lang="en-US" sz="2800" dirty="0"/>
              <a:t> </a:t>
            </a:r>
            <a:r>
              <a:rPr lang="en-US" sz="2800" dirty="0" err="1"/>
              <a:t>metall</a:t>
            </a:r>
            <a:r>
              <a:rPr lang="en-US" sz="2800" dirty="0"/>
              <a:t> (</a:t>
            </a:r>
            <a:r>
              <a:rPr lang="en-US" sz="2800" dirty="0" err="1"/>
              <a:t>magnit</a:t>
            </a:r>
            <a:r>
              <a:rPr lang="en-US" sz="2800" dirty="0"/>
              <a:t> </a:t>
            </a:r>
            <a:r>
              <a:rPr lang="en-US" sz="2800" dirty="0" err="1"/>
              <a:t>tortadigan</a:t>
            </a:r>
            <a:r>
              <a:rPr lang="en-US" sz="2800" dirty="0"/>
              <a:t>) </a:t>
            </a:r>
            <a:r>
              <a:rPr lang="en-US" sz="2800" dirty="0" err="1"/>
              <a:t>o‘rnatiladi</a:t>
            </a:r>
            <a:r>
              <a:rPr lang="en-US" sz="2800" dirty="0"/>
              <a:t>. </a:t>
            </a:r>
            <a:r>
              <a:rPr lang="en-US" sz="2800" dirty="0" err="1"/>
              <a:t>Ko‘rinmaslik</a:t>
            </a:r>
            <a:r>
              <a:rPr lang="en-US" sz="2800" dirty="0"/>
              <a:t> </a:t>
            </a:r>
            <a:r>
              <a:rPr lang="en-US" sz="2800" dirty="0" err="1"/>
              <a:t>uchun</a:t>
            </a:r>
            <a:r>
              <a:rPr lang="en-US" sz="2800" dirty="0"/>
              <a:t> </a:t>
            </a:r>
            <a:r>
              <a:rPr lang="en-US" sz="2800" dirty="0" err="1"/>
              <a:t>ustiga</a:t>
            </a:r>
            <a:r>
              <a:rPr lang="en-US" sz="2800" dirty="0"/>
              <a:t> </a:t>
            </a:r>
            <a:r>
              <a:rPr lang="en-US" sz="2800" dirty="0" err="1"/>
              <a:t>mato</a:t>
            </a:r>
            <a:r>
              <a:rPr lang="en-US" sz="2800" dirty="0"/>
              <a:t> </a:t>
            </a:r>
            <a:r>
              <a:rPr lang="en-US" sz="2800" dirty="0" err="1"/>
              <a:t>tortiladi</a:t>
            </a:r>
            <a:r>
              <a:rPr lang="en-US" sz="2800" dirty="0"/>
              <a:t>. </a:t>
            </a:r>
            <a:r>
              <a:rPr lang="en-US" sz="2800" dirty="0" err="1"/>
              <a:t>Ushbu</a:t>
            </a:r>
            <a:r>
              <a:rPr lang="en-US" sz="2800" dirty="0"/>
              <a:t> </a:t>
            </a:r>
            <a:r>
              <a:rPr lang="en-US" sz="2800" dirty="0" err="1"/>
              <a:t>teatrda</a:t>
            </a:r>
            <a:r>
              <a:rPr lang="en-US" sz="2800" dirty="0"/>
              <a:t> </a:t>
            </a:r>
            <a:r>
              <a:rPr lang="en-US" sz="2800" dirty="0" err="1"/>
              <a:t>asosan</a:t>
            </a:r>
            <a:r>
              <a:rPr lang="en-US" sz="2800" dirty="0"/>
              <a:t> </a:t>
            </a:r>
            <a:r>
              <a:rPr lang="en-US" sz="2800" dirty="0" err="1"/>
              <a:t>qarama-qarshi</a:t>
            </a:r>
            <a:r>
              <a:rPr lang="en-US" sz="2800" dirty="0"/>
              <a:t> 2-3 ta </a:t>
            </a:r>
            <a:r>
              <a:rPr lang="en-US" sz="2800" dirty="0" err="1"/>
              <a:t>bolaga</a:t>
            </a:r>
            <a:r>
              <a:rPr lang="en-US" sz="2800" dirty="0"/>
              <a:t> </a:t>
            </a:r>
            <a:r>
              <a:rPr lang="en-US" sz="2800" dirty="0" err="1"/>
              <a:t>mo‘ljallangan</a:t>
            </a:r>
            <a:r>
              <a:rPr lang="en-US" sz="2800" dirty="0"/>
              <a:t> </a:t>
            </a:r>
            <a:r>
              <a:rPr lang="en-US" sz="2800" dirty="0" err="1"/>
              <a:t>bo‘lishi</a:t>
            </a:r>
            <a:r>
              <a:rPr lang="en-US" sz="2800" dirty="0"/>
              <a:t> </a:t>
            </a:r>
            <a:r>
              <a:rPr lang="en-US" sz="2800" dirty="0" err="1"/>
              <a:t>maqsadga</a:t>
            </a:r>
            <a:r>
              <a:rPr lang="en-US" sz="2800" dirty="0"/>
              <a:t> </a:t>
            </a:r>
            <a:r>
              <a:rPr lang="en-US" sz="2800" dirty="0" err="1"/>
              <a:t>muvofiq</a:t>
            </a:r>
            <a:r>
              <a:rPr lang="en-US" sz="2800" dirty="0"/>
              <a:t>. </a:t>
            </a:r>
            <a:r>
              <a:rPr lang="en-US" sz="2800" dirty="0" err="1"/>
              <a:t>Qo‘g‘irchoqlar</a:t>
            </a:r>
            <a:r>
              <a:rPr lang="en-US" sz="2800" dirty="0"/>
              <a:t> </a:t>
            </a:r>
            <a:r>
              <a:rPr lang="en-US" sz="2800" dirty="0" err="1"/>
              <a:t>bir-biriga</a:t>
            </a:r>
            <a:r>
              <a:rPr lang="en-US" sz="2800" dirty="0"/>
              <a:t> </a:t>
            </a:r>
            <a:r>
              <a:rPr lang="en-US" sz="2800" dirty="0" err="1"/>
              <a:t>qarab</a:t>
            </a:r>
            <a:r>
              <a:rPr lang="en-US" sz="2800" dirty="0"/>
              <a:t> </a:t>
            </a:r>
            <a:r>
              <a:rPr lang="en-US" sz="2800" dirty="0" err="1"/>
              <a:t>harakatlanishi</a:t>
            </a:r>
            <a:r>
              <a:rPr lang="en-US" sz="2800" dirty="0"/>
              <a:t>, </a:t>
            </a:r>
            <a:r>
              <a:rPr lang="en-US" sz="2800" dirty="0" err="1"/>
              <a:t>bir-biridan</a:t>
            </a:r>
            <a:r>
              <a:rPr lang="en-US" sz="2800" dirty="0"/>
              <a:t> </a:t>
            </a:r>
            <a:r>
              <a:rPr lang="en-US" sz="2800" dirty="0" err="1"/>
              <a:t>qochishi</a:t>
            </a:r>
            <a:r>
              <a:rPr lang="en-US" sz="2800" dirty="0"/>
              <a:t> (</a:t>
            </a:r>
            <a:r>
              <a:rPr lang="en-US" sz="2800" dirty="0" err="1"/>
              <a:t>quvlashi</a:t>
            </a:r>
            <a:r>
              <a:rPr lang="en-US" sz="2800" dirty="0"/>
              <a:t>) </a:t>
            </a:r>
            <a:r>
              <a:rPr lang="en-US" sz="2800" dirty="0" err="1"/>
              <a:t>mumkin</a:t>
            </a:r>
            <a:r>
              <a:rPr lang="en-US" sz="2800" dirty="0"/>
              <a:t>. </a:t>
            </a:r>
            <a:endParaRPr lang="en-US" sz="2800" dirty="0" smtClean="0"/>
          </a:p>
          <a:p>
            <a:endParaRPr lang="en-US" dirty="0"/>
          </a:p>
          <a:p>
            <a:endParaRPr lang="en-US" dirty="0" smtClean="0"/>
          </a:p>
          <a:p>
            <a:endParaRPr lang="ru-RU"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7559" y="339213"/>
            <a:ext cx="3384893" cy="2518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7558" y="3289557"/>
            <a:ext cx="3384893" cy="3096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3212864"/>
      </p:ext>
    </p:extLst>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97162" y="427391"/>
            <a:ext cx="3338000" cy="584775"/>
          </a:xfrm>
          <a:prstGeom prst="rect">
            <a:avLst/>
          </a:prstGeom>
        </p:spPr>
        <p:txBody>
          <a:bodyPr wrap="square">
            <a:spAutoFit/>
          </a:bodyPr>
          <a:lstStyle/>
          <a:p>
            <a:pPr algn="ctr"/>
            <a:r>
              <a:rPr lang="en-US" sz="3200" b="1" dirty="0"/>
              <a:t>7. </a:t>
            </a:r>
            <a:r>
              <a:rPr lang="en-US" sz="3200" b="1" dirty="0" err="1"/>
              <a:t>Barmoq</a:t>
            </a:r>
            <a:r>
              <a:rPr lang="en-US" sz="3200" b="1" dirty="0"/>
              <a:t> </a:t>
            </a:r>
            <a:r>
              <a:rPr lang="en-US" sz="3200" b="1" dirty="0" err="1"/>
              <a:t>teatri</a:t>
            </a:r>
            <a:r>
              <a:rPr lang="en-US" b="1" dirty="0"/>
              <a:t>.</a:t>
            </a:r>
            <a:endParaRPr lang="ru-RU" b="1" dirty="0"/>
          </a:p>
        </p:txBody>
      </p:sp>
      <p:sp>
        <p:nvSpPr>
          <p:cNvPr id="3" name="Прямоугольник 2"/>
          <p:cNvSpPr/>
          <p:nvPr/>
        </p:nvSpPr>
        <p:spPr>
          <a:xfrm>
            <a:off x="383458" y="1012166"/>
            <a:ext cx="8111613" cy="5693866"/>
          </a:xfrm>
          <a:prstGeom prst="rect">
            <a:avLst/>
          </a:prstGeom>
        </p:spPr>
        <p:txBody>
          <a:bodyPr wrap="square">
            <a:spAutoFit/>
          </a:bodyPr>
          <a:lstStyle/>
          <a:p>
            <a:pPr algn="just"/>
            <a:r>
              <a:rPr lang="en-US" sz="2600" dirty="0" err="1"/>
              <a:t>Bunda</a:t>
            </a:r>
            <a:r>
              <a:rPr lang="en-US" sz="2600" dirty="0"/>
              <a:t> </a:t>
            </a:r>
            <a:r>
              <a:rPr lang="en-US" sz="2600" dirty="0" err="1"/>
              <a:t>bolalar</a:t>
            </a:r>
            <a:r>
              <a:rPr lang="en-US" sz="2600" dirty="0"/>
              <a:t> </a:t>
            </a:r>
            <a:r>
              <a:rPr lang="en-US" sz="2600" dirty="0" err="1"/>
              <a:t>faqatgina</a:t>
            </a:r>
            <a:r>
              <a:rPr lang="en-US" sz="2600" dirty="0"/>
              <a:t> </a:t>
            </a:r>
            <a:r>
              <a:rPr lang="en-US" sz="2600" dirty="0" err="1"/>
              <a:t>tomoshabin</a:t>
            </a:r>
            <a:r>
              <a:rPr lang="en-US" sz="2600" dirty="0"/>
              <a:t> </a:t>
            </a:r>
            <a:r>
              <a:rPr lang="en-US" sz="2600" dirty="0" err="1"/>
              <a:t>emas</a:t>
            </a:r>
            <a:r>
              <a:rPr lang="en-US" sz="2600" dirty="0"/>
              <a:t>, </a:t>
            </a:r>
            <a:r>
              <a:rPr lang="en-US" sz="2600" dirty="0" err="1"/>
              <a:t>balki</a:t>
            </a:r>
            <a:r>
              <a:rPr lang="en-US" sz="2600" dirty="0"/>
              <a:t> </a:t>
            </a:r>
            <a:r>
              <a:rPr lang="en-US" sz="2600" dirty="0" err="1"/>
              <a:t>bevosita</a:t>
            </a:r>
            <a:r>
              <a:rPr lang="en-US" sz="2600" dirty="0"/>
              <a:t> </a:t>
            </a:r>
            <a:r>
              <a:rPr lang="en-US" sz="2600" dirty="0" err="1"/>
              <a:t>ana</a:t>
            </a:r>
            <a:r>
              <a:rPr lang="en-US" sz="2600" dirty="0"/>
              <a:t> </a:t>
            </a:r>
            <a:r>
              <a:rPr lang="en-US" sz="2600" dirty="0" err="1"/>
              <a:t>shu</a:t>
            </a:r>
            <a:r>
              <a:rPr lang="en-US" sz="2600" dirty="0"/>
              <a:t> </a:t>
            </a:r>
            <a:r>
              <a:rPr lang="en-US" sz="2600" dirty="0" err="1"/>
              <a:t>jarayonda</a:t>
            </a:r>
            <a:r>
              <a:rPr lang="en-US" sz="2600" dirty="0"/>
              <a:t> </a:t>
            </a:r>
            <a:r>
              <a:rPr lang="en-US" sz="2600" dirty="0" err="1"/>
              <a:t>o‘zlari</a:t>
            </a:r>
            <a:r>
              <a:rPr lang="en-US" sz="2600" dirty="0"/>
              <a:t> ham </a:t>
            </a:r>
            <a:r>
              <a:rPr lang="en-US" sz="2600" dirty="0" err="1"/>
              <a:t>ishtirok</a:t>
            </a:r>
            <a:r>
              <a:rPr lang="en-US" sz="2600" dirty="0"/>
              <a:t> </a:t>
            </a:r>
            <a:r>
              <a:rPr lang="en-US" sz="2600" dirty="0" err="1"/>
              <a:t>etishlari</a:t>
            </a:r>
            <a:r>
              <a:rPr lang="en-US" sz="2600" dirty="0"/>
              <a:t> </a:t>
            </a:r>
            <a:r>
              <a:rPr lang="en-US" sz="2600" dirty="0" err="1"/>
              <a:t>mumkin</a:t>
            </a:r>
            <a:r>
              <a:rPr lang="en-US" sz="2600" dirty="0"/>
              <a:t>. </a:t>
            </a:r>
            <a:r>
              <a:rPr lang="en-US" sz="2600" dirty="0" err="1"/>
              <a:t>Teatr</a:t>
            </a:r>
            <a:r>
              <a:rPr lang="en-US" sz="2600" dirty="0"/>
              <a:t> </a:t>
            </a:r>
            <a:r>
              <a:rPr lang="en-US" sz="2600" dirty="0" err="1"/>
              <a:t>qahramonlarini</a:t>
            </a:r>
            <a:r>
              <a:rPr lang="en-US" sz="2600" dirty="0"/>
              <a:t> </a:t>
            </a:r>
            <a:r>
              <a:rPr lang="en-US" sz="2600" dirty="0" err="1"/>
              <a:t>qog‘oz</a:t>
            </a:r>
            <a:r>
              <a:rPr lang="en-US" sz="2600" dirty="0"/>
              <a:t> </a:t>
            </a:r>
            <a:r>
              <a:rPr lang="en-US" sz="2600" dirty="0" err="1"/>
              <a:t>va</a:t>
            </a:r>
            <a:r>
              <a:rPr lang="en-US" sz="2600" dirty="0"/>
              <a:t> </a:t>
            </a:r>
            <a:r>
              <a:rPr lang="en-US" sz="2600" dirty="0" err="1"/>
              <a:t>paralondan</a:t>
            </a:r>
            <a:r>
              <a:rPr lang="en-US" sz="2600" dirty="0"/>
              <a:t> ham </a:t>
            </a:r>
            <a:r>
              <a:rPr lang="en-US" sz="2600" dirty="0" err="1"/>
              <a:t>yasash</a:t>
            </a:r>
            <a:r>
              <a:rPr lang="en-US" sz="2600" dirty="0"/>
              <a:t> </a:t>
            </a:r>
            <a:r>
              <a:rPr lang="en-US" sz="2600" dirty="0" err="1"/>
              <a:t>mumkin</a:t>
            </a:r>
            <a:r>
              <a:rPr lang="en-US" sz="2600" dirty="0"/>
              <a:t>. </a:t>
            </a:r>
            <a:r>
              <a:rPr lang="en-US" sz="2600" dirty="0" err="1"/>
              <a:t>Qog‘ozdan</a:t>
            </a:r>
            <a:r>
              <a:rPr lang="en-US" sz="2600" dirty="0"/>
              <a:t> </a:t>
            </a:r>
            <a:r>
              <a:rPr lang="en-US" sz="2600" dirty="0" err="1"/>
              <a:t>odam</a:t>
            </a:r>
            <a:r>
              <a:rPr lang="en-US" sz="2600" dirty="0"/>
              <a:t> </a:t>
            </a:r>
            <a:r>
              <a:rPr lang="en-US" sz="2600" dirty="0" err="1"/>
              <a:t>va</a:t>
            </a:r>
            <a:r>
              <a:rPr lang="en-US" sz="2600" dirty="0"/>
              <a:t> </a:t>
            </a:r>
            <a:r>
              <a:rPr lang="en-US" sz="2600" dirty="0" err="1"/>
              <a:t>hayvonlarning</a:t>
            </a:r>
            <a:r>
              <a:rPr lang="en-US" sz="2600" dirty="0"/>
              <a:t> </a:t>
            </a:r>
            <a:r>
              <a:rPr lang="en-US" sz="2600" dirty="0" err="1"/>
              <a:t>kichik</a:t>
            </a:r>
            <a:r>
              <a:rPr lang="en-US" sz="2600" dirty="0"/>
              <a:t> </a:t>
            </a:r>
            <a:r>
              <a:rPr lang="en-US" sz="2600" dirty="0" err="1"/>
              <a:t>tasvirini</a:t>
            </a:r>
            <a:r>
              <a:rPr lang="en-US" sz="2600" dirty="0"/>
              <a:t> </a:t>
            </a:r>
            <a:r>
              <a:rPr lang="en-US" sz="2600" dirty="0" err="1"/>
              <a:t>barmoqlarga</a:t>
            </a:r>
            <a:r>
              <a:rPr lang="en-US" sz="2600" dirty="0"/>
              <a:t> </a:t>
            </a:r>
            <a:r>
              <a:rPr lang="en-US" sz="2600" dirty="0" err="1"/>
              <a:t>kiyib</a:t>
            </a:r>
            <a:r>
              <a:rPr lang="en-US" sz="2600" dirty="0"/>
              <a:t> </a:t>
            </a:r>
            <a:r>
              <a:rPr lang="en-US" sz="2600" dirty="0" err="1"/>
              <a:t>olinadigan</a:t>
            </a:r>
            <a:r>
              <a:rPr lang="en-US" sz="2600" dirty="0"/>
              <a:t> </a:t>
            </a:r>
            <a:r>
              <a:rPr lang="en-US" sz="2600" dirty="0" err="1"/>
              <a:t>tarzda</a:t>
            </a:r>
            <a:r>
              <a:rPr lang="en-US" sz="2600" dirty="0"/>
              <a:t> </a:t>
            </a:r>
            <a:r>
              <a:rPr lang="en-US" sz="2600" dirty="0" err="1"/>
              <a:t>yasash</a:t>
            </a:r>
            <a:r>
              <a:rPr lang="en-US" sz="2600" dirty="0"/>
              <a:t> </a:t>
            </a:r>
            <a:r>
              <a:rPr lang="en-US" sz="2600" dirty="0" err="1"/>
              <a:t>tavsiya</a:t>
            </a:r>
            <a:r>
              <a:rPr lang="en-US" sz="2600" dirty="0"/>
              <a:t> </a:t>
            </a:r>
            <a:r>
              <a:rPr lang="en-US" sz="2600" dirty="0" err="1"/>
              <a:t>etiladi</a:t>
            </a:r>
            <a:r>
              <a:rPr lang="en-US" sz="2600" dirty="0"/>
              <a:t>. </a:t>
            </a:r>
            <a:r>
              <a:rPr lang="en-US" sz="2600" dirty="0" err="1"/>
              <a:t>Qo‘g‘irchoqlar</a:t>
            </a:r>
            <a:r>
              <a:rPr lang="en-US" sz="2600" dirty="0"/>
              <a:t> </a:t>
            </a:r>
            <a:r>
              <a:rPr lang="en-US" sz="2600" dirty="0" err="1"/>
              <a:t>stilindr</a:t>
            </a:r>
            <a:r>
              <a:rPr lang="en-US" sz="2600" dirty="0"/>
              <a:t>, </a:t>
            </a:r>
            <a:r>
              <a:rPr lang="en-US" sz="2600" dirty="0" err="1"/>
              <a:t>konus</a:t>
            </a:r>
            <a:r>
              <a:rPr lang="en-US" sz="2600" dirty="0"/>
              <a:t>, </a:t>
            </a:r>
            <a:r>
              <a:rPr lang="en-US" sz="2600" dirty="0" err="1"/>
              <a:t>quti</a:t>
            </a:r>
            <a:r>
              <a:rPr lang="en-US" sz="2600" dirty="0"/>
              <a:t> </a:t>
            </a:r>
            <a:r>
              <a:rPr lang="en-US" sz="2600" dirty="0" err="1"/>
              <a:t>shaklida</a:t>
            </a:r>
            <a:r>
              <a:rPr lang="en-US" sz="2600" dirty="0"/>
              <a:t> </a:t>
            </a:r>
            <a:r>
              <a:rPr lang="en-US" sz="2600" dirty="0" err="1"/>
              <a:t>tayyorlanishi</a:t>
            </a:r>
            <a:r>
              <a:rPr lang="en-US" sz="2600" dirty="0"/>
              <a:t> </a:t>
            </a:r>
            <a:r>
              <a:rPr lang="en-US" sz="2600" dirty="0" err="1"/>
              <a:t>mumkin</a:t>
            </a:r>
            <a:r>
              <a:rPr lang="en-US" sz="2600" dirty="0"/>
              <a:t>. </a:t>
            </a:r>
            <a:r>
              <a:rPr lang="en-US" sz="2600" dirty="0" err="1"/>
              <a:t>Bezash</a:t>
            </a:r>
            <a:r>
              <a:rPr lang="en-US" sz="2600" dirty="0"/>
              <a:t> </a:t>
            </a:r>
            <a:r>
              <a:rPr lang="en-US" sz="2600" dirty="0" err="1"/>
              <a:t>uchun</a:t>
            </a:r>
            <a:r>
              <a:rPr lang="en-US" sz="2600" dirty="0"/>
              <a:t> </a:t>
            </a:r>
            <a:r>
              <a:rPr lang="en-US" sz="2600" dirty="0" err="1"/>
              <a:t>turli</a:t>
            </a:r>
            <a:r>
              <a:rPr lang="en-US" sz="2600" dirty="0"/>
              <a:t> </a:t>
            </a:r>
            <a:r>
              <a:rPr lang="en-US" sz="2600" dirty="0" err="1"/>
              <a:t>gazlamalardan</a:t>
            </a:r>
            <a:r>
              <a:rPr lang="en-US" sz="2600" dirty="0"/>
              <a:t> </a:t>
            </a:r>
            <a:r>
              <a:rPr lang="en-US" sz="2600" dirty="0" err="1"/>
              <a:t>foydalanish</a:t>
            </a:r>
            <a:r>
              <a:rPr lang="en-US" sz="2600" dirty="0"/>
              <a:t> </a:t>
            </a:r>
            <a:r>
              <a:rPr lang="en-US" sz="2600" dirty="0" err="1"/>
              <a:t>mumkin</a:t>
            </a:r>
            <a:r>
              <a:rPr lang="en-US" sz="2600" dirty="0"/>
              <a:t>. </a:t>
            </a:r>
            <a:r>
              <a:rPr lang="en-US" sz="2600" dirty="0" err="1"/>
              <a:t>Gazlamaning</a:t>
            </a:r>
            <a:r>
              <a:rPr lang="en-US" sz="2600" dirty="0"/>
              <a:t> </a:t>
            </a:r>
            <a:r>
              <a:rPr lang="en-US" sz="2600" dirty="0" err="1"/>
              <a:t>sitilib</a:t>
            </a:r>
            <a:r>
              <a:rPr lang="en-US" sz="2600" dirty="0"/>
              <a:t> </a:t>
            </a:r>
            <a:r>
              <a:rPr lang="en-US" sz="2600" dirty="0" err="1"/>
              <a:t>ketmaydigan</a:t>
            </a:r>
            <a:r>
              <a:rPr lang="en-US" sz="2600" dirty="0"/>
              <a:t> </a:t>
            </a:r>
            <a:r>
              <a:rPr lang="en-US" sz="2600" dirty="0" err="1"/>
              <a:t>xili</a:t>
            </a:r>
            <a:r>
              <a:rPr lang="en-US" sz="2600" dirty="0"/>
              <a:t> </a:t>
            </a:r>
            <a:r>
              <a:rPr lang="en-US" sz="2600" dirty="0" err="1"/>
              <a:t>tanlanadi</a:t>
            </a:r>
            <a:r>
              <a:rPr lang="en-US" sz="2600" dirty="0"/>
              <a:t> </a:t>
            </a:r>
            <a:r>
              <a:rPr lang="en-US" sz="2600" dirty="0" err="1"/>
              <a:t>va</a:t>
            </a:r>
            <a:r>
              <a:rPr lang="en-US" sz="2600" dirty="0"/>
              <a:t> </a:t>
            </a:r>
            <a:r>
              <a:rPr lang="en-US" sz="2600" dirty="0" err="1"/>
              <a:t>teskari</a:t>
            </a:r>
            <a:r>
              <a:rPr lang="en-US" sz="2600" dirty="0"/>
              <a:t> </a:t>
            </a:r>
            <a:r>
              <a:rPr lang="en-US" sz="2600" dirty="0" err="1"/>
              <a:t>tomonidan</a:t>
            </a:r>
            <a:r>
              <a:rPr lang="en-US" sz="2600" dirty="0"/>
              <a:t> </a:t>
            </a:r>
            <a:r>
              <a:rPr lang="en-US" sz="2600" dirty="0" err="1"/>
              <a:t>tikilib</a:t>
            </a:r>
            <a:r>
              <a:rPr lang="en-US" sz="2600" dirty="0"/>
              <a:t>, </a:t>
            </a:r>
            <a:r>
              <a:rPr lang="en-US" sz="2600" dirty="0" err="1"/>
              <a:t>so‘ng</a:t>
            </a:r>
            <a:r>
              <a:rPr lang="en-US" sz="2600" dirty="0"/>
              <a:t> </a:t>
            </a:r>
            <a:r>
              <a:rPr lang="en-US" sz="2600" dirty="0" err="1"/>
              <a:t>ag‘darilib</a:t>
            </a:r>
            <a:r>
              <a:rPr lang="en-US" sz="2600" dirty="0"/>
              <a:t>, </a:t>
            </a:r>
            <a:r>
              <a:rPr lang="en-US" sz="2600" dirty="0" err="1"/>
              <a:t>kerakli</a:t>
            </a:r>
            <a:r>
              <a:rPr lang="en-US" sz="2600" dirty="0"/>
              <a:t> </a:t>
            </a:r>
            <a:r>
              <a:rPr lang="en-US" sz="2600" dirty="0" err="1"/>
              <a:t>joylari</a:t>
            </a:r>
            <a:r>
              <a:rPr lang="en-US" sz="2600" dirty="0"/>
              <a:t> </a:t>
            </a:r>
            <a:r>
              <a:rPr lang="en-US" sz="2600" dirty="0" err="1"/>
              <a:t>tikiladi</a:t>
            </a:r>
            <a:r>
              <a:rPr lang="en-US" sz="2600" dirty="0"/>
              <a:t>. </a:t>
            </a:r>
            <a:r>
              <a:rPr lang="en-US" sz="2600" dirty="0" err="1"/>
              <a:t>Barmoq</a:t>
            </a:r>
            <a:r>
              <a:rPr lang="en-US" sz="2600" dirty="0"/>
              <a:t> </a:t>
            </a:r>
            <a:r>
              <a:rPr lang="en-US" sz="2600" dirty="0" err="1"/>
              <a:t>teatrining</a:t>
            </a:r>
            <a:r>
              <a:rPr lang="en-US" sz="2600" dirty="0"/>
              <a:t> </a:t>
            </a:r>
            <a:r>
              <a:rPr lang="en-US" sz="2600" dirty="0" err="1"/>
              <a:t>boshqa</a:t>
            </a:r>
            <a:r>
              <a:rPr lang="en-US" sz="2600" dirty="0"/>
              <a:t> </a:t>
            </a:r>
            <a:r>
              <a:rPr lang="en-US" sz="2600" dirty="0" err="1"/>
              <a:t>teatrlardan</a:t>
            </a:r>
            <a:r>
              <a:rPr lang="en-US" sz="2600" dirty="0"/>
              <a:t> </a:t>
            </a:r>
            <a:r>
              <a:rPr lang="en-US" sz="2600" dirty="0" err="1"/>
              <a:t>farqi</a:t>
            </a:r>
            <a:r>
              <a:rPr lang="en-US" sz="2600" dirty="0"/>
              <a:t> </a:t>
            </a:r>
            <a:r>
              <a:rPr lang="en-US" sz="2600" dirty="0" err="1"/>
              <a:t>shundaki</a:t>
            </a:r>
            <a:r>
              <a:rPr lang="en-US" sz="2600" dirty="0"/>
              <a:t>, </a:t>
            </a:r>
            <a:r>
              <a:rPr lang="en-US" sz="2600" dirty="0" err="1"/>
              <a:t>unda</a:t>
            </a:r>
            <a:r>
              <a:rPr lang="en-US" sz="2600" dirty="0"/>
              <a:t> </a:t>
            </a:r>
            <a:r>
              <a:rPr lang="en-US" sz="2600" dirty="0" err="1"/>
              <a:t>ertak</a:t>
            </a:r>
            <a:r>
              <a:rPr lang="en-US" sz="2600" dirty="0"/>
              <a:t> </a:t>
            </a:r>
            <a:r>
              <a:rPr lang="en-US" sz="2600" dirty="0" err="1"/>
              <a:t>qahramonlari</a:t>
            </a:r>
            <a:r>
              <a:rPr lang="en-US" sz="2600" dirty="0"/>
              <a:t> </a:t>
            </a:r>
            <a:r>
              <a:rPr lang="en-US" sz="2600" dirty="0" err="1"/>
              <a:t>bolalarning</a:t>
            </a:r>
            <a:r>
              <a:rPr lang="en-US" sz="2600" dirty="0"/>
              <a:t> </a:t>
            </a:r>
            <a:r>
              <a:rPr lang="en-US" sz="2600" dirty="0" err="1"/>
              <a:t>barmoqlariga</a:t>
            </a:r>
            <a:r>
              <a:rPr lang="en-US" sz="2600" dirty="0"/>
              <a:t> </a:t>
            </a:r>
            <a:r>
              <a:rPr lang="en-US" sz="2600" dirty="0" err="1"/>
              <a:t>mos</a:t>
            </a:r>
            <a:r>
              <a:rPr lang="en-US" sz="2600" dirty="0"/>
              <a:t> </a:t>
            </a:r>
            <a:r>
              <a:rPr lang="en-US" sz="2600" dirty="0" err="1"/>
              <a:t>kichik</a:t>
            </a:r>
            <a:r>
              <a:rPr lang="en-US" sz="2600" dirty="0"/>
              <a:t> </a:t>
            </a:r>
            <a:r>
              <a:rPr lang="en-US" sz="2600" dirty="0" err="1"/>
              <a:t>va</a:t>
            </a:r>
            <a:r>
              <a:rPr lang="en-US" sz="2600" dirty="0"/>
              <a:t> </a:t>
            </a:r>
            <a:r>
              <a:rPr lang="en-US" sz="2600" dirty="0" err="1"/>
              <a:t>ertak</a:t>
            </a:r>
            <a:r>
              <a:rPr lang="en-US" sz="2600" dirty="0"/>
              <a:t> </a:t>
            </a:r>
            <a:r>
              <a:rPr lang="en-US" sz="2600" dirty="0" err="1"/>
              <a:t>ko‘rsatuvchining</a:t>
            </a:r>
            <a:r>
              <a:rPr lang="en-US" sz="2600" dirty="0"/>
              <a:t> </a:t>
            </a:r>
            <a:r>
              <a:rPr lang="en-US" sz="2600" dirty="0" err="1"/>
              <a:t>barmog‘iga</a:t>
            </a:r>
            <a:r>
              <a:rPr lang="en-US" sz="2600" dirty="0"/>
              <a:t> </a:t>
            </a:r>
            <a:r>
              <a:rPr lang="en-US" sz="2600" dirty="0" err="1"/>
              <a:t>to‘g‘ri</a:t>
            </a:r>
            <a:r>
              <a:rPr lang="en-US" sz="2600" dirty="0"/>
              <a:t> </a:t>
            </a:r>
            <a:r>
              <a:rPr lang="en-US" sz="2600" dirty="0" err="1"/>
              <a:t>keladigan</a:t>
            </a:r>
            <a:r>
              <a:rPr lang="en-US" sz="2600" dirty="0"/>
              <a:t> </a:t>
            </a:r>
            <a:r>
              <a:rPr lang="en-US" sz="2600" dirty="0" err="1"/>
              <a:t>xolatda</a:t>
            </a:r>
            <a:r>
              <a:rPr lang="en-US" sz="2600" dirty="0"/>
              <a:t> </a:t>
            </a:r>
            <a:r>
              <a:rPr lang="en-US" sz="2600" dirty="0" err="1"/>
              <a:t>tayyorlanishidir</a:t>
            </a:r>
            <a:r>
              <a:rPr lang="en-US" sz="2600" dirty="0"/>
              <a:t>.</a:t>
            </a:r>
            <a:endParaRPr lang="ru-RU" sz="26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0021" y="427390"/>
            <a:ext cx="3203940" cy="2566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9501" y="2993923"/>
            <a:ext cx="3084460" cy="2979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7371273"/>
      </p:ext>
    </p:extLst>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8710" y="280220"/>
            <a:ext cx="6474542" cy="4401205"/>
          </a:xfrm>
          <a:prstGeom prst="rect">
            <a:avLst/>
          </a:prstGeom>
        </p:spPr>
        <p:txBody>
          <a:bodyPr wrap="square">
            <a:spAutoFit/>
          </a:bodyPr>
          <a:lstStyle/>
          <a:p>
            <a:pPr algn="ctr"/>
            <a:r>
              <a:rPr lang="en-US" sz="3200" b="1" dirty="0"/>
              <a:t>8. </a:t>
            </a:r>
            <a:r>
              <a:rPr lang="en-US" sz="3200" b="1" dirty="0" err="1"/>
              <a:t>Qo‘lqopli</a:t>
            </a:r>
            <a:r>
              <a:rPr lang="en-US" sz="3200" b="1" dirty="0"/>
              <a:t> </a:t>
            </a:r>
            <a:r>
              <a:rPr lang="en-US" sz="3200" b="1" dirty="0" err="1"/>
              <a:t>qo‘g‘irchoqlar</a:t>
            </a:r>
            <a:r>
              <a:rPr lang="en-US" sz="3200" b="1" dirty="0" smtClean="0"/>
              <a:t>.</a:t>
            </a:r>
          </a:p>
          <a:p>
            <a:pPr algn="just"/>
            <a:endParaRPr lang="en-US" sz="2400" dirty="0"/>
          </a:p>
          <a:p>
            <a:pPr algn="just"/>
            <a:r>
              <a:rPr lang="en-US" sz="2800" dirty="0"/>
              <a:t>        </a:t>
            </a:r>
            <a:r>
              <a:rPr lang="en-US" sz="2800" dirty="0" err="1"/>
              <a:t>Ushbu</a:t>
            </a:r>
            <a:r>
              <a:rPr lang="en-US" sz="2800" dirty="0"/>
              <a:t> </a:t>
            </a:r>
            <a:r>
              <a:rPr lang="en-US" sz="2800" dirty="0" err="1"/>
              <a:t>qo‘g‘irchoqlarni</a:t>
            </a:r>
            <a:r>
              <a:rPr lang="en-US" sz="2800" dirty="0"/>
              <a:t> </a:t>
            </a:r>
            <a:r>
              <a:rPr lang="en-US" sz="2800" dirty="0" err="1"/>
              <a:t>bolalar</a:t>
            </a:r>
            <a:r>
              <a:rPr lang="en-US" sz="2800" dirty="0"/>
              <a:t> </a:t>
            </a:r>
            <a:r>
              <a:rPr lang="en-US" sz="2800" dirty="0" err="1"/>
              <a:t>qo‘lga</a:t>
            </a:r>
            <a:r>
              <a:rPr lang="en-US" sz="2800" dirty="0"/>
              <a:t> </a:t>
            </a:r>
            <a:r>
              <a:rPr lang="en-US" sz="2800" dirty="0" err="1"/>
              <a:t>kiyib</a:t>
            </a:r>
            <a:r>
              <a:rPr lang="en-US" sz="2800" dirty="0"/>
              <a:t> </a:t>
            </a:r>
            <a:r>
              <a:rPr lang="en-US" sz="2800" dirty="0" err="1"/>
              <a:t>ushlagan</a:t>
            </a:r>
            <a:r>
              <a:rPr lang="en-US" sz="2800" dirty="0"/>
              <a:t> </a:t>
            </a:r>
            <a:r>
              <a:rPr lang="en-US" sz="2800" dirty="0" err="1"/>
              <a:t>holda</a:t>
            </a:r>
            <a:r>
              <a:rPr lang="en-US" sz="2800" dirty="0"/>
              <a:t> </a:t>
            </a:r>
            <a:r>
              <a:rPr lang="en-US" sz="2800" dirty="0" err="1"/>
              <a:t>stol</a:t>
            </a:r>
            <a:r>
              <a:rPr lang="en-US" sz="2800" dirty="0"/>
              <a:t> </a:t>
            </a:r>
            <a:r>
              <a:rPr lang="en-US" sz="2800" dirty="0" err="1"/>
              <a:t>teatrlarida</a:t>
            </a:r>
            <a:r>
              <a:rPr lang="en-US" sz="2800" dirty="0"/>
              <a:t> </a:t>
            </a:r>
            <a:r>
              <a:rPr lang="en-US" sz="2800" dirty="0" err="1"/>
              <a:t>foydalanishlari</a:t>
            </a:r>
            <a:r>
              <a:rPr lang="en-US" sz="2800" dirty="0"/>
              <a:t> </a:t>
            </a:r>
            <a:r>
              <a:rPr lang="en-US" sz="2800" dirty="0" err="1"/>
              <a:t>mumkin</a:t>
            </a:r>
            <a:r>
              <a:rPr lang="en-US" sz="2800" dirty="0"/>
              <a:t> (</a:t>
            </a:r>
            <a:r>
              <a:rPr lang="en-US" sz="2800" dirty="0" err="1"/>
              <a:t>tarbiyachilar</a:t>
            </a:r>
            <a:r>
              <a:rPr lang="en-US" sz="2800" dirty="0"/>
              <a:t> </a:t>
            </a:r>
            <a:r>
              <a:rPr lang="en-US" sz="2800" dirty="0" err="1"/>
              <a:t>bolalarda</a:t>
            </a:r>
            <a:r>
              <a:rPr lang="en-US" sz="2800" dirty="0"/>
              <a:t> </a:t>
            </a:r>
            <a:r>
              <a:rPr lang="en-US" sz="2800" dirty="0" err="1"/>
              <a:t>yanada</a:t>
            </a:r>
            <a:r>
              <a:rPr lang="en-US" sz="2800" dirty="0"/>
              <a:t> </a:t>
            </a:r>
            <a:r>
              <a:rPr lang="en-US" sz="2800" dirty="0" err="1"/>
              <a:t>yaqqol</a:t>
            </a:r>
            <a:r>
              <a:rPr lang="en-US" sz="2800" dirty="0"/>
              <a:t> </a:t>
            </a:r>
            <a:r>
              <a:rPr lang="en-US" sz="2800" dirty="0" err="1"/>
              <a:t>tushuncha</a:t>
            </a:r>
            <a:r>
              <a:rPr lang="en-US" sz="2800" dirty="0"/>
              <a:t> </a:t>
            </a:r>
            <a:r>
              <a:rPr lang="en-US" sz="2800" dirty="0" err="1"/>
              <a:t>hosil</a:t>
            </a:r>
            <a:r>
              <a:rPr lang="en-US" sz="2800" dirty="0"/>
              <a:t> </a:t>
            </a:r>
            <a:r>
              <a:rPr lang="en-US" sz="2800" dirty="0" err="1"/>
              <a:t>qilishda</a:t>
            </a:r>
            <a:r>
              <a:rPr lang="en-US" sz="2800" dirty="0"/>
              <a:t> </a:t>
            </a:r>
            <a:r>
              <a:rPr lang="en-US" sz="2800" dirty="0" err="1"/>
              <a:t>teleekran</a:t>
            </a:r>
            <a:r>
              <a:rPr lang="en-US" sz="2800" dirty="0"/>
              <a:t> </a:t>
            </a:r>
            <a:r>
              <a:rPr lang="en-US" sz="2800" dirty="0" err="1"/>
              <a:t>orqali</a:t>
            </a:r>
            <a:r>
              <a:rPr lang="en-US" sz="2800" dirty="0"/>
              <a:t> </a:t>
            </a:r>
            <a:r>
              <a:rPr lang="en-US" sz="2800" dirty="0" err="1"/>
              <a:t>bolalar</a:t>
            </a:r>
            <a:r>
              <a:rPr lang="en-US" sz="2800" dirty="0"/>
              <a:t> </a:t>
            </a:r>
            <a:r>
              <a:rPr lang="en-US" sz="2800" dirty="0" err="1"/>
              <a:t>uchun</a:t>
            </a:r>
            <a:r>
              <a:rPr lang="en-US" sz="2800" dirty="0"/>
              <a:t> </a:t>
            </a:r>
            <a:r>
              <a:rPr lang="en-US" sz="2800" dirty="0" err="1"/>
              <a:t>namoyish</a:t>
            </a:r>
            <a:r>
              <a:rPr lang="en-US" sz="2800" dirty="0"/>
              <a:t> </a:t>
            </a:r>
            <a:r>
              <a:rPr lang="en-US" sz="2800" dirty="0" err="1"/>
              <a:t>etiladigan</a:t>
            </a:r>
            <a:r>
              <a:rPr lang="en-US" sz="2800" dirty="0"/>
              <a:t> "</a:t>
            </a:r>
            <a:r>
              <a:rPr lang="en-US" sz="2800" dirty="0" err="1" smtClean="0"/>
              <a:t>oqshom</a:t>
            </a:r>
            <a:r>
              <a:rPr lang="en-US" sz="2800" dirty="0" smtClean="0"/>
              <a:t> </a:t>
            </a:r>
            <a:r>
              <a:rPr lang="en-US" sz="2800" dirty="0" err="1" smtClean="0"/>
              <a:t>ertaklari"dagi</a:t>
            </a:r>
            <a:r>
              <a:rPr lang="en-US" sz="2800" dirty="0" smtClean="0"/>
              <a:t> </a:t>
            </a:r>
            <a:r>
              <a:rPr lang="en-US" sz="2800" dirty="0" err="1"/>
              <a:t>qo‘g‘irchoqlarning</a:t>
            </a:r>
            <a:r>
              <a:rPr lang="en-US" sz="2800" dirty="0"/>
              <a:t> </a:t>
            </a:r>
            <a:r>
              <a:rPr lang="en-US" sz="2800" dirty="0" err="1"/>
              <a:t>xatti-harakatlarini</a:t>
            </a:r>
            <a:r>
              <a:rPr lang="en-US" sz="2800" dirty="0"/>
              <a:t> </a:t>
            </a:r>
            <a:r>
              <a:rPr lang="en-US" sz="2800" dirty="0" err="1"/>
              <a:t>ko‘z</a:t>
            </a:r>
            <a:r>
              <a:rPr lang="en-US" sz="2800" dirty="0"/>
              <a:t> </a:t>
            </a:r>
            <a:r>
              <a:rPr lang="en-US" sz="2800" dirty="0" err="1"/>
              <a:t>oldilariga</a:t>
            </a:r>
            <a:r>
              <a:rPr lang="en-US" sz="2800" dirty="0"/>
              <a:t> </a:t>
            </a:r>
            <a:r>
              <a:rPr lang="en-US" sz="2800" dirty="0" err="1"/>
              <a:t>keltirishlari</a:t>
            </a:r>
            <a:r>
              <a:rPr lang="en-US" sz="2800" dirty="0"/>
              <a:t> </a:t>
            </a:r>
            <a:r>
              <a:rPr lang="en-US" sz="2800" dirty="0" err="1"/>
              <a:t>mumkin</a:t>
            </a:r>
            <a:r>
              <a:rPr lang="en-US" sz="2800" dirty="0"/>
              <a: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3252" y="280220"/>
            <a:ext cx="5066685" cy="3126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3252" y="3428206"/>
            <a:ext cx="5066685" cy="3208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485498"/>
      </p:ext>
    </p:extLst>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375" y="908051"/>
            <a:ext cx="10515600" cy="1325563"/>
          </a:xfrm>
        </p:spPr>
        <p:txBody>
          <a:bodyPr/>
          <a:lstStyle/>
          <a:p>
            <a:pPr algn="ctr"/>
            <a:r>
              <a:rPr lang="en-US" b="1" smtClean="0">
                <a:effectLst>
                  <a:outerShdw blurRad="38100" dist="38100" dir="2700000" algn="tl">
                    <a:srgbClr val="000000">
                      <a:alpha val="43137"/>
                    </a:srgbClr>
                  </a:outerShdw>
                </a:effectLst>
              </a:rPr>
              <a:t>E`TOBORINGIZ UCHUN </a:t>
            </a:r>
            <a:r>
              <a:rPr lang="en-US" b="1" dirty="0" smtClean="0">
                <a:effectLst>
                  <a:outerShdw blurRad="38100" dist="38100" dir="2700000" algn="tl">
                    <a:srgbClr val="000000">
                      <a:alpha val="43137"/>
                    </a:srgbClr>
                  </a:outerShdw>
                </a:effectLst>
              </a:rPr>
              <a:t>RAHMAT!!!</a:t>
            </a:r>
            <a:endParaRPr lang="ru-RU" b="1" dirty="0">
              <a:effectLst>
                <a:outerShdw blurRad="38100" dist="38100" dir="2700000" algn="tl">
                  <a:srgbClr val="000000">
                    <a:alpha val="43137"/>
                  </a:srgbClr>
                </a:outerShdw>
              </a:effectLst>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4613" y="2233614"/>
            <a:ext cx="7243763" cy="39237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077802"/>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f9bd12a66bac1b9d52c7e012db4aeed619d836"/>
  <p:tag name="ISPRING_RESOURCE_PATHS_HASH_PRESENTER" val="d6225c18d1ada90d8e34d635c97dae47f80d978"/>
</p:tagLst>
</file>

<file path=ppt/theme/theme1.xml><?xml version="1.0" encoding="utf-8"?>
<a:theme xmlns:a="http://schemas.openxmlformats.org/drawingml/2006/main" name="Тема4">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Тема4" id="{A3B3D0AE-7270-4BDF-9ED2-F3C7D73ECCC6}" vid="{72882A30-48C8-47B7-914F-83FC42CE13D7}"/>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Тема4</Template>
  <TotalTime>570</TotalTime>
  <Words>2106</Words>
  <Application>Microsoft Office PowerPoint</Application>
  <PresentationFormat>Произвольный</PresentationFormat>
  <Paragraphs>107</Paragraphs>
  <Slides>38</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38</vt:i4>
      </vt:variant>
    </vt:vector>
  </HeadingPairs>
  <TitlesOfParts>
    <vt:vector size="39" baseType="lpstr">
      <vt:lpstr>Тема4</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E`TOBORINGIZ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Ulug'bek</dc:creator>
  <cp:lastModifiedBy>Хусниддин</cp:lastModifiedBy>
  <cp:revision>65</cp:revision>
  <dcterms:created xsi:type="dcterms:W3CDTF">2019-04-09T17:03:44Z</dcterms:created>
  <dcterms:modified xsi:type="dcterms:W3CDTF">2019-04-18T21:22:40Z</dcterms:modified>
</cp:coreProperties>
</file>