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7"/>
  </p:notesMasterIdLst>
  <p:sldIdLst>
    <p:sldId id="256" r:id="rId2"/>
    <p:sldId id="279" r:id="rId3"/>
    <p:sldId id="270" r:id="rId4"/>
    <p:sldId id="271" r:id="rId5"/>
    <p:sldId id="258" r:id="rId6"/>
    <p:sldId id="260" r:id="rId7"/>
    <p:sldId id="275" r:id="rId8"/>
    <p:sldId id="261" r:id="rId9"/>
    <p:sldId id="264" r:id="rId10"/>
    <p:sldId id="281" r:id="rId11"/>
    <p:sldId id="276" r:id="rId12"/>
    <p:sldId id="277" r:id="rId13"/>
    <p:sldId id="266" r:id="rId14"/>
    <p:sldId id="268" r:id="rId15"/>
    <p:sldId id="282" r:id="rId16"/>
    <p:sldId id="283" r:id="rId17"/>
    <p:sldId id="284" r:id="rId18"/>
    <p:sldId id="273" r:id="rId19"/>
    <p:sldId id="274" r:id="rId20"/>
    <p:sldId id="278" r:id="rId21"/>
    <p:sldId id="286" r:id="rId22"/>
    <p:sldId id="287" r:id="rId23"/>
    <p:sldId id="288" r:id="rId24"/>
    <p:sldId id="289" r:id="rId25"/>
    <p:sldId id="280" r:id="rId26"/>
  </p:sldIdLst>
  <p:sldSz cx="9144000" cy="6858000" type="screen4x3"/>
  <p:notesSz cx="6858000" cy="9144000"/>
  <p:custDataLst>
    <p:tags r:id="rId28"/>
  </p:custDataLst>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F43EF"/>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090CAD2-8C42-41B5-BE90-5858D54540A6}"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ru-RU"/>
        </a:p>
      </dgm:t>
    </dgm:pt>
    <dgm:pt modelId="{5D81F687-2ABB-4AA5-B5D3-EB2CDFBAF09F}">
      <dgm:prSet phldrT="[Текст]" custT="1">
        <dgm:style>
          <a:lnRef idx="1">
            <a:schemeClr val="dk1"/>
          </a:lnRef>
          <a:fillRef idx="3">
            <a:schemeClr val="dk1"/>
          </a:fillRef>
          <a:effectRef idx="2">
            <a:schemeClr val="dk1"/>
          </a:effectRef>
          <a:fontRef idx="minor">
            <a:schemeClr val="lt1"/>
          </a:fontRef>
        </dgm:style>
      </dgm:prSet>
      <dgm:spPr/>
      <dgm:t>
        <a:bodyPr/>
        <a:lstStyle/>
        <a:p>
          <a:r>
            <a:rPr lang="en-US" sz="2400" b="1" dirty="0" smtClean="0">
              <a:latin typeface="Bookman Old Style" pitchFamily="18" charset="0"/>
            </a:rPr>
            <a:t>“</a:t>
          </a:r>
          <a:r>
            <a:rPr lang="en-US" sz="2400" b="1" dirty="0" err="1" smtClean="0">
              <a:latin typeface="Bookman Old Style" pitchFamily="18" charset="0"/>
            </a:rPr>
            <a:t>Tasviriy</a:t>
          </a:r>
          <a:r>
            <a:rPr lang="en-US" sz="2400" b="1" dirty="0" smtClean="0">
              <a:latin typeface="Bookman Old Style" pitchFamily="18" charset="0"/>
            </a:rPr>
            <a:t> </a:t>
          </a:r>
          <a:r>
            <a:rPr lang="en-US" sz="2400" b="1" dirty="0" err="1" smtClean="0">
              <a:latin typeface="Bookman Old Style" pitchFamily="18" charset="0"/>
            </a:rPr>
            <a:t>faoliyat</a:t>
          </a:r>
          <a:r>
            <a:rPr lang="en-US" sz="2400" b="1" dirty="0" smtClean="0">
              <a:latin typeface="Bookman Old Style" pitchFamily="18" charset="0"/>
            </a:rPr>
            <a:t>” </a:t>
          </a:r>
          <a:r>
            <a:rPr lang="en-US" sz="2400" b="1" dirty="0" err="1" smtClean="0">
              <a:latin typeface="Bookman Old Style" pitchFamily="18" charset="0"/>
            </a:rPr>
            <a:t>mashg‘ulotlari</a:t>
          </a:r>
          <a:r>
            <a:rPr lang="en-US" sz="2400" b="1" dirty="0" smtClean="0">
              <a:latin typeface="Bookman Old Style" pitchFamily="18" charset="0"/>
            </a:rPr>
            <a:t> </a:t>
          </a:r>
          <a:r>
            <a:rPr lang="en-US" sz="2400" b="1" dirty="0" err="1" smtClean="0">
              <a:latin typeface="Bookman Old Style" pitchFamily="18" charset="0"/>
            </a:rPr>
            <a:t>jarayonida</a:t>
          </a:r>
          <a:r>
            <a:rPr lang="en-US" sz="2400" b="1" dirty="0" smtClean="0">
              <a:latin typeface="Bookman Old Style" pitchFamily="18" charset="0"/>
            </a:rPr>
            <a:t>:</a:t>
          </a:r>
          <a:endParaRPr lang="ru-RU" sz="2400" b="1" dirty="0">
            <a:latin typeface="Bookman Old Style" pitchFamily="18" charset="0"/>
          </a:endParaRPr>
        </a:p>
      </dgm:t>
    </dgm:pt>
    <dgm:pt modelId="{962F9A8F-5D6B-4613-AA28-7C2DF6F8C118}" type="parTrans" cxnId="{7F882DED-4DB6-4272-979B-35B01B289F8B}">
      <dgm:prSet/>
      <dgm:spPr/>
      <dgm:t>
        <a:bodyPr/>
        <a:lstStyle/>
        <a:p>
          <a:endParaRPr lang="ru-RU"/>
        </a:p>
      </dgm:t>
    </dgm:pt>
    <dgm:pt modelId="{33A33B70-CB24-4C24-8CB2-096BF8A5BA15}" type="sibTrans" cxnId="{7F882DED-4DB6-4272-979B-35B01B289F8B}">
      <dgm:prSet/>
      <dgm:spPr/>
      <dgm:t>
        <a:bodyPr/>
        <a:lstStyle/>
        <a:p>
          <a:endParaRPr lang="ru-RU"/>
        </a:p>
      </dgm:t>
    </dgm:pt>
    <dgm:pt modelId="{2BAE6F88-65AB-4B01-B7CE-3A764F057DB0}">
      <dgm:prSet phldrT="[Текст]" custT="1">
        <dgm:style>
          <a:lnRef idx="0">
            <a:schemeClr val="dk1"/>
          </a:lnRef>
          <a:fillRef idx="3">
            <a:schemeClr val="dk1"/>
          </a:fillRef>
          <a:effectRef idx="3">
            <a:schemeClr val="dk1"/>
          </a:effectRef>
          <a:fontRef idx="minor">
            <a:schemeClr val="lt1"/>
          </a:fontRef>
        </dgm:style>
      </dgm:prSet>
      <dgm:spPr/>
      <dgm:t>
        <a:bodyPr/>
        <a:lstStyle/>
        <a:p>
          <a:r>
            <a:rPr lang="en-US" sz="2000" dirty="0" smtClean="0">
              <a:latin typeface="Bookman Old Style" pitchFamily="18" charset="0"/>
            </a:rPr>
            <a:t>4.	</a:t>
          </a:r>
          <a:r>
            <a:rPr lang="en-US" sz="2000" dirty="0" err="1" smtClean="0">
              <a:latin typeface="Bookman Old Style" pitchFamily="18" charset="0"/>
            </a:rPr>
            <a:t>Qo‘lning</a:t>
          </a:r>
          <a:r>
            <a:rPr lang="en-US" sz="2000" dirty="0" smtClean="0">
              <a:latin typeface="Bookman Old Style" pitchFamily="18" charset="0"/>
            </a:rPr>
            <a:t> </a:t>
          </a:r>
          <a:r>
            <a:rPr lang="en-US" sz="2000" dirty="0" err="1" smtClean="0">
              <a:latin typeface="Bookman Old Style" pitchFamily="18" charset="0"/>
            </a:rPr>
            <a:t>aniq</a:t>
          </a:r>
          <a:r>
            <a:rPr lang="en-US" sz="2000" dirty="0" smtClean="0">
              <a:latin typeface="Bookman Old Style" pitchFamily="18" charset="0"/>
            </a:rPr>
            <a:t> </a:t>
          </a:r>
          <a:r>
            <a:rPr lang="en-US" sz="2000" dirty="0" err="1" smtClean="0">
              <a:latin typeface="Bookman Old Style" pitchFamily="18" charset="0"/>
            </a:rPr>
            <a:t>harakatlari</a:t>
          </a:r>
          <a:r>
            <a:rPr lang="en-US" sz="2000" dirty="0" smtClean="0">
              <a:latin typeface="Bookman Old Style" pitchFamily="18" charset="0"/>
            </a:rPr>
            <a:t> </a:t>
          </a:r>
          <a:r>
            <a:rPr lang="en-US" sz="2000" dirty="0" err="1" smtClean="0">
              <a:latin typeface="Bookman Old Style" pitchFamily="18" charset="0"/>
            </a:rPr>
            <a:t>va</a:t>
          </a:r>
          <a:r>
            <a:rPr lang="en-US" sz="2000" dirty="0" smtClean="0">
              <a:latin typeface="Bookman Old Style" pitchFamily="18" charset="0"/>
            </a:rPr>
            <a:t> </a:t>
          </a:r>
          <a:r>
            <a:rPr lang="en-US" sz="2000" dirty="0" err="1" smtClean="0">
              <a:latin typeface="Bookman Old Style" pitchFamily="18" charset="0"/>
            </a:rPr>
            <a:t>barmoqlarning</a:t>
          </a:r>
          <a:r>
            <a:rPr lang="en-US" sz="2000" dirty="0" smtClean="0">
              <a:latin typeface="Bookman Old Style" pitchFamily="18" charset="0"/>
            </a:rPr>
            <a:t> </a:t>
          </a:r>
          <a:r>
            <a:rPr lang="en-US" sz="2000" dirty="0" err="1" smtClean="0">
              <a:latin typeface="Bookman Old Style" pitchFamily="18" charset="0"/>
            </a:rPr>
            <a:t>mayda</a:t>
          </a:r>
          <a:r>
            <a:rPr lang="en-US" sz="2000" dirty="0" smtClean="0">
              <a:latin typeface="Bookman Old Style" pitchFamily="18" charset="0"/>
            </a:rPr>
            <a:t> </a:t>
          </a:r>
          <a:r>
            <a:rPr lang="en-US" sz="2000" dirty="0" err="1" smtClean="0">
              <a:latin typeface="Bookman Old Style" pitchFamily="18" charset="0"/>
            </a:rPr>
            <a:t>motorikasini</a:t>
          </a:r>
          <a:r>
            <a:rPr lang="en-US" sz="2000" dirty="0" smtClean="0">
              <a:latin typeface="Bookman Old Style" pitchFamily="18" charset="0"/>
            </a:rPr>
            <a:t> </a:t>
          </a:r>
          <a:r>
            <a:rPr lang="en-US" sz="2000" dirty="0" err="1" smtClean="0">
              <a:latin typeface="Bookman Old Style" pitchFamily="18" charset="0"/>
            </a:rPr>
            <a:t>rivojlantirish</a:t>
          </a:r>
          <a:r>
            <a:rPr lang="en-US" sz="1500" dirty="0" smtClean="0"/>
            <a:t>;</a:t>
          </a:r>
          <a:endParaRPr lang="ru-RU" sz="1500" dirty="0"/>
        </a:p>
      </dgm:t>
    </dgm:pt>
    <dgm:pt modelId="{6BF74617-65E9-4F64-BAC9-45C4040EDB82}" type="parTrans" cxnId="{C607ABA6-D4C3-4DF8-AAD2-3E4BB65F94C0}">
      <dgm:prSet/>
      <dgm:spPr/>
      <dgm:t>
        <a:bodyPr/>
        <a:lstStyle/>
        <a:p>
          <a:endParaRPr lang="ru-RU"/>
        </a:p>
      </dgm:t>
    </dgm:pt>
    <dgm:pt modelId="{AFE8DD34-22E2-4CC9-95ED-7A0EAB94AE41}" type="sibTrans" cxnId="{C607ABA6-D4C3-4DF8-AAD2-3E4BB65F94C0}">
      <dgm:prSet/>
      <dgm:spPr/>
      <dgm:t>
        <a:bodyPr/>
        <a:lstStyle/>
        <a:p>
          <a:endParaRPr lang="ru-RU"/>
        </a:p>
      </dgm:t>
    </dgm:pt>
    <dgm:pt modelId="{6F7EE3E2-F0A6-4311-8A1A-E62A3EA19C92}">
      <dgm:prSet phldrT="[Текст]" custT="1">
        <dgm:style>
          <a:lnRef idx="0">
            <a:schemeClr val="dk1"/>
          </a:lnRef>
          <a:fillRef idx="3">
            <a:schemeClr val="dk1"/>
          </a:fillRef>
          <a:effectRef idx="3">
            <a:schemeClr val="dk1"/>
          </a:effectRef>
          <a:fontRef idx="minor">
            <a:schemeClr val="lt1"/>
          </a:fontRef>
        </dgm:style>
      </dgm:prSet>
      <dgm:spPr/>
      <dgm:t>
        <a:bodyPr/>
        <a:lstStyle/>
        <a:p>
          <a:r>
            <a:rPr lang="en-US" sz="1100" dirty="0" smtClean="0"/>
            <a:t>5.	</a:t>
          </a:r>
        </a:p>
        <a:p>
          <a:r>
            <a:rPr lang="en-US" sz="2000" dirty="0" smtClean="0">
              <a:latin typeface="Bookman Old Style" pitchFamily="18" charset="0"/>
            </a:rPr>
            <a:t>5.Kasbiy </a:t>
          </a:r>
          <a:r>
            <a:rPr lang="en-US" sz="2000" dirty="0" err="1" smtClean="0">
              <a:latin typeface="Bookman Old Style" pitchFamily="18" charset="0"/>
            </a:rPr>
            <a:t>badiiy-ijodiy</a:t>
          </a:r>
          <a:r>
            <a:rPr lang="en-US" sz="2000" dirty="0" smtClean="0">
              <a:latin typeface="Bookman Old Style" pitchFamily="18" charset="0"/>
            </a:rPr>
            <a:t> </a:t>
          </a:r>
          <a:r>
            <a:rPr lang="en-US" sz="2000" dirty="0" err="1" smtClean="0">
              <a:latin typeface="Bookman Old Style" pitchFamily="18" charset="0"/>
            </a:rPr>
            <a:t>faoliyat</a:t>
          </a:r>
          <a:r>
            <a:rPr lang="en-US" sz="2000" dirty="0" smtClean="0">
              <a:latin typeface="Bookman Old Style" pitchFamily="18" charset="0"/>
            </a:rPr>
            <a:t> </a:t>
          </a:r>
          <a:r>
            <a:rPr lang="en-US" sz="2000" dirty="0" err="1" smtClean="0">
              <a:latin typeface="Bookman Old Style" pitchFamily="18" charset="0"/>
            </a:rPr>
            <a:t>kurtaklarini</a:t>
          </a:r>
          <a:r>
            <a:rPr lang="en-US" sz="2000" dirty="0" smtClean="0">
              <a:latin typeface="Bookman Old Style" pitchFamily="18" charset="0"/>
            </a:rPr>
            <a:t> </a:t>
          </a:r>
          <a:r>
            <a:rPr lang="en-US" sz="2000" dirty="0" err="1" smtClean="0">
              <a:latin typeface="Bookman Old Style" pitchFamily="18" charset="0"/>
            </a:rPr>
            <a:t>namoyon</a:t>
          </a:r>
          <a:r>
            <a:rPr lang="en-US" sz="2000" dirty="0" smtClean="0">
              <a:latin typeface="Bookman Old Style" pitchFamily="18" charset="0"/>
            </a:rPr>
            <a:t> </a:t>
          </a:r>
          <a:r>
            <a:rPr lang="en-US" sz="2000" dirty="0" err="1" smtClean="0">
              <a:latin typeface="Bookman Old Style" pitchFamily="18" charset="0"/>
            </a:rPr>
            <a:t>bo‘lishi</a:t>
          </a:r>
          <a:r>
            <a:rPr lang="en-US" sz="2000" dirty="0" smtClean="0">
              <a:latin typeface="Bookman Old Style" pitchFamily="18" charset="0"/>
            </a:rPr>
            <a:t> </a:t>
          </a:r>
          <a:r>
            <a:rPr lang="en-US" sz="2000" dirty="0" err="1" smtClean="0">
              <a:latin typeface="Bookman Old Style" pitchFamily="18" charset="0"/>
            </a:rPr>
            <a:t>uchun</a:t>
          </a:r>
          <a:r>
            <a:rPr lang="en-US" sz="2000" dirty="0" smtClean="0">
              <a:latin typeface="Bookman Old Style" pitchFamily="18" charset="0"/>
            </a:rPr>
            <a:t> </a:t>
          </a:r>
          <a:r>
            <a:rPr lang="en-US" sz="2000" dirty="0" err="1" smtClean="0">
              <a:latin typeface="Bookman Old Style" pitchFamily="18" charset="0"/>
            </a:rPr>
            <a:t>imkon</a:t>
          </a:r>
          <a:r>
            <a:rPr lang="en-US" sz="2000" dirty="0" smtClean="0">
              <a:latin typeface="Bookman Old Style" pitchFamily="18" charset="0"/>
            </a:rPr>
            <a:t> </a:t>
          </a:r>
          <a:r>
            <a:rPr lang="en-US" sz="2000" dirty="0" err="1" smtClean="0">
              <a:latin typeface="Bookman Old Style" pitchFamily="18" charset="0"/>
            </a:rPr>
            <a:t>yaratish</a:t>
          </a:r>
          <a:r>
            <a:rPr lang="en-US" sz="2000" dirty="0" smtClean="0">
              <a:latin typeface="Bookman Old Style" pitchFamily="18" charset="0"/>
            </a:rPr>
            <a:t> </a:t>
          </a:r>
          <a:r>
            <a:rPr lang="en-US" sz="2000" dirty="0" err="1" smtClean="0">
              <a:latin typeface="Bookman Old Style" pitchFamily="18" charset="0"/>
            </a:rPr>
            <a:t>kabi</a:t>
          </a:r>
          <a:r>
            <a:rPr lang="en-US" sz="2000" dirty="0" smtClean="0">
              <a:latin typeface="Bookman Old Style" pitchFamily="18" charset="0"/>
            </a:rPr>
            <a:t> </a:t>
          </a:r>
          <a:r>
            <a:rPr lang="en-US" sz="2000" dirty="0" err="1" smtClean="0">
              <a:latin typeface="Bookman Old Style" pitchFamily="18" charset="0"/>
            </a:rPr>
            <a:t>ta’limiy</a:t>
          </a:r>
          <a:r>
            <a:rPr lang="en-US" sz="2000" dirty="0" smtClean="0">
              <a:latin typeface="Bookman Old Style" pitchFamily="18" charset="0"/>
            </a:rPr>
            <a:t> </a:t>
          </a:r>
          <a:r>
            <a:rPr lang="en-US" sz="2000" dirty="0" err="1" smtClean="0">
              <a:latin typeface="Bookman Old Style" pitchFamily="18" charset="0"/>
            </a:rPr>
            <a:t>va</a:t>
          </a:r>
          <a:r>
            <a:rPr lang="en-US" sz="2000" dirty="0" smtClean="0">
              <a:latin typeface="Bookman Old Style" pitchFamily="18" charset="0"/>
            </a:rPr>
            <a:t> </a:t>
          </a:r>
          <a:r>
            <a:rPr lang="en-US" sz="2000" dirty="0" err="1" smtClean="0">
              <a:latin typeface="Bookman Old Style" pitchFamily="18" charset="0"/>
            </a:rPr>
            <a:t>tarbiyaviy</a:t>
          </a:r>
          <a:r>
            <a:rPr lang="en-US" sz="2000" dirty="0" smtClean="0">
              <a:latin typeface="Bookman Old Style" pitchFamily="18" charset="0"/>
            </a:rPr>
            <a:t> </a:t>
          </a:r>
          <a:r>
            <a:rPr lang="en-US" sz="2000" dirty="0" err="1" smtClean="0">
              <a:latin typeface="Bookman Old Style" pitchFamily="18" charset="0"/>
            </a:rPr>
            <a:t>masalalar</a:t>
          </a:r>
          <a:r>
            <a:rPr lang="en-US" sz="2000" dirty="0" smtClean="0">
              <a:latin typeface="Bookman Old Style" pitchFamily="18" charset="0"/>
            </a:rPr>
            <a:t> </a:t>
          </a:r>
          <a:r>
            <a:rPr lang="en-US" sz="2000" dirty="0" err="1" smtClean="0">
              <a:latin typeface="Bookman Old Style" pitchFamily="18" charset="0"/>
            </a:rPr>
            <a:t>hal</a:t>
          </a:r>
          <a:r>
            <a:rPr lang="en-US" sz="2000" dirty="0" smtClean="0">
              <a:latin typeface="Bookman Old Style" pitchFamily="18" charset="0"/>
            </a:rPr>
            <a:t> </a:t>
          </a:r>
          <a:r>
            <a:rPr lang="en-US" sz="2000" dirty="0" err="1" smtClean="0">
              <a:latin typeface="Bookman Old Style" pitchFamily="18" charset="0"/>
            </a:rPr>
            <a:t>etib</a:t>
          </a:r>
          <a:r>
            <a:rPr lang="en-US" sz="2000" dirty="0" smtClean="0">
              <a:latin typeface="Bookman Old Style" pitchFamily="18" charset="0"/>
            </a:rPr>
            <a:t> </a:t>
          </a:r>
          <a:r>
            <a:rPr lang="en-US" sz="2000" dirty="0" err="1" smtClean="0">
              <a:latin typeface="Bookman Old Style" pitchFamily="18" charset="0"/>
            </a:rPr>
            <a:t>boriladi</a:t>
          </a:r>
          <a:r>
            <a:rPr lang="en-US" sz="2000" dirty="0" smtClean="0">
              <a:latin typeface="Bookman Old Style" pitchFamily="18" charset="0"/>
            </a:rPr>
            <a:t>.</a:t>
          </a:r>
          <a:endParaRPr lang="ru-RU" sz="2000" dirty="0">
            <a:latin typeface="Bookman Old Style" pitchFamily="18" charset="0"/>
          </a:endParaRPr>
        </a:p>
      </dgm:t>
    </dgm:pt>
    <dgm:pt modelId="{E4C5A533-F082-4852-92A0-36E7048CAB08}" type="parTrans" cxnId="{A114D2DB-D660-4DC1-BA4D-F23757F2E2C3}">
      <dgm:prSet/>
      <dgm:spPr/>
      <dgm:t>
        <a:bodyPr/>
        <a:lstStyle/>
        <a:p>
          <a:endParaRPr lang="ru-RU"/>
        </a:p>
      </dgm:t>
    </dgm:pt>
    <dgm:pt modelId="{6C718423-9887-42BA-924E-8F481346D0E8}" type="sibTrans" cxnId="{A114D2DB-D660-4DC1-BA4D-F23757F2E2C3}">
      <dgm:prSet/>
      <dgm:spPr/>
      <dgm:t>
        <a:bodyPr/>
        <a:lstStyle/>
        <a:p>
          <a:endParaRPr lang="ru-RU"/>
        </a:p>
      </dgm:t>
    </dgm:pt>
    <dgm:pt modelId="{385C882F-10CE-4248-94C1-D70F53AC4C36}">
      <dgm:prSet>
        <dgm:style>
          <a:lnRef idx="0">
            <a:schemeClr val="dk1"/>
          </a:lnRef>
          <a:fillRef idx="3">
            <a:schemeClr val="dk1"/>
          </a:fillRef>
          <a:effectRef idx="3">
            <a:schemeClr val="dk1"/>
          </a:effectRef>
          <a:fontRef idx="minor">
            <a:schemeClr val="lt1"/>
          </a:fontRef>
        </dgm:style>
      </dgm:prSet>
      <dgm:spPr/>
      <dgm:t>
        <a:bodyPr/>
        <a:lstStyle/>
        <a:p>
          <a:r>
            <a:rPr lang="en-US" dirty="0" smtClean="0"/>
            <a:t>1.	</a:t>
          </a:r>
          <a:r>
            <a:rPr lang="en-US" dirty="0" err="1" smtClean="0"/>
            <a:t>Badiiy</a:t>
          </a:r>
          <a:r>
            <a:rPr lang="en-US" dirty="0" smtClean="0"/>
            <a:t> </a:t>
          </a:r>
          <a:r>
            <a:rPr lang="en-US" dirty="0" err="1" smtClean="0"/>
            <a:t>didni</a:t>
          </a:r>
          <a:r>
            <a:rPr lang="en-US" dirty="0" smtClean="0"/>
            <a:t> </a:t>
          </a:r>
          <a:r>
            <a:rPr lang="en-US" dirty="0" err="1" smtClean="0"/>
            <a:t>tarbiyalash</a:t>
          </a:r>
          <a:r>
            <a:rPr lang="en-US" dirty="0" smtClean="0"/>
            <a:t>;</a:t>
          </a:r>
          <a:endParaRPr lang="ru-RU" dirty="0"/>
        </a:p>
      </dgm:t>
    </dgm:pt>
    <dgm:pt modelId="{7479DCC2-169E-4E68-BF34-8FA1920ED9AA}" type="parTrans" cxnId="{3ABECA67-53DD-4084-8302-171F415C5316}">
      <dgm:prSet/>
      <dgm:spPr/>
      <dgm:t>
        <a:bodyPr/>
        <a:lstStyle/>
        <a:p>
          <a:endParaRPr lang="ru-RU"/>
        </a:p>
      </dgm:t>
    </dgm:pt>
    <dgm:pt modelId="{B9D46BE2-4F0E-45F6-9F0C-34DE9975E57B}" type="sibTrans" cxnId="{3ABECA67-53DD-4084-8302-171F415C5316}">
      <dgm:prSet/>
      <dgm:spPr/>
      <dgm:t>
        <a:bodyPr/>
        <a:lstStyle/>
        <a:p>
          <a:endParaRPr lang="ru-RU"/>
        </a:p>
      </dgm:t>
    </dgm:pt>
    <dgm:pt modelId="{8D986203-0609-4142-9EDC-7242F7F47069}">
      <dgm:prSet custT="1">
        <dgm:style>
          <a:lnRef idx="0">
            <a:schemeClr val="dk1"/>
          </a:lnRef>
          <a:fillRef idx="3">
            <a:schemeClr val="dk1"/>
          </a:fillRef>
          <a:effectRef idx="3">
            <a:schemeClr val="dk1"/>
          </a:effectRef>
          <a:fontRef idx="minor">
            <a:schemeClr val="lt1"/>
          </a:fontRef>
        </dgm:style>
      </dgm:prSet>
      <dgm:spPr/>
      <dgm:t>
        <a:bodyPr/>
        <a:lstStyle/>
        <a:p>
          <a:r>
            <a:rPr lang="en-US" sz="2000" dirty="0" smtClean="0">
              <a:latin typeface="Bookman Old Style" pitchFamily="18" charset="0"/>
            </a:rPr>
            <a:t> 3. </a:t>
          </a:r>
          <a:r>
            <a:rPr lang="en-US" sz="2000" dirty="0" err="1" smtClean="0">
              <a:latin typeface="Bookman Old Style" pitchFamily="18" charset="0"/>
            </a:rPr>
            <a:t>Fantaziya</a:t>
          </a:r>
          <a:r>
            <a:rPr lang="en-US" sz="2000" dirty="0" smtClean="0">
              <a:latin typeface="Bookman Old Style" pitchFamily="18" charset="0"/>
            </a:rPr>
            <a:t>, </a:t>
          </a:r>
          <a:r>
            <a:rPr lang="en-US" sz="2000" dirty="0" err="1" smtClean="0">
              <a:latin typeface="Bookman Old Style" pitchFamily="18" charset="0"/>
            </a:rPr>
            <a:t>ijodiy</a:t>
          </a:r>
          <a:r>
            <a:rPr lang="en-US" sz="2000" dirty="0" smtClean="0">
              <a:latin typeface="Bookman Old Style" pitchFamily="18" charset="0"/>
            </a:rPr>
            <a:t> </a:t>
          </a:r>
          <a:r>
            <a:rPr lang="en-US" sz="2000" dirty="0" err="1" smtClean="0">
              <a:latin typeface="Bookman Old Style" pitchFamily="18" charset="0"/>
            </a:rPr>
            <a:t>fikrlash</a:t>
          </a:r>
          <a:r>
            <a:rPr lang="en-US" sz="2000" dirty="0" smtClean="0">
              <a:latin typeface="Bookman Old Style" pitchFamily="18" charset="0"/>
            </a:rPr>
            <a:t> </a:t>
          </a:r>
          <a:r>
            <a:rPr lang="en-US" sz="2000" dirty="0" err="1" smtClean="0">
              <a:latin typeface="Bookman Old Style" pitchFamily="18" charset="0"/>
            </a:rPr>
            <a:t>va</a:t>
          </a:r>
          <a:r>
            <a:rPr lang="en-US" sz="2000" dirty="0" smtClean="0">
              <a:latin typeface="Bookman Old Style" pitchFamily="18" charset="0"/>
            </a:rPr>
            <a:t> </a:t>
          </a:r>
          <a:r>
            <a:rPr lang="en-US" sz="2000" dirty="0" err="1" smtClean="0">
              <a:latin typeface="Bookman Old Style" pitchFamily="18" charset="0"/>
            </a:rPr>
            <a:t>tasavvur</a:t>
          </a:r>
          <a:r>
            <a:rPr lang="en-US" sz="2000" dirty="0" smtClean="0">
              <a:latin typeface="Bookman Old Style" pitchFamily="18" charset="0"/>
            </a:rPr>
            <a:t> </a:t>
          </a:r>
          <a:r>
            <a:rPr lang="en-US" sz="2000" dirty="0" err="1" smtClean="0">
              <a:latin typeface="Bookman Old Style" pitchFamily="18" charset="0"/>
            </a:rPr>
            <a:t>qilish</a:t>
          </a:r>
          <a:r>
            <a:rPr lang="en-US" sz="2000" dirty="0" smtClean="0">
              <a:latin typeface="Bookman Old Style" pitchFamily="18" charset="0"/>
            </a:rPr>
            <a:t>, </a:t>
          </a:r>
          <a:r>
            <a:rPr lang="en-US" sz="2000" dirty="0" err="1" smtClean="0">
              <a:latin typeface="Bookman Old Style" pitchFamily="18" charset="0"/>
            </a:rPr>
            <a:t>idrok</a:t>
          </a:r>
          <a:r>
            <a:rPr lang="en-US" sz="2000" dirty="0" smtClean="0">
              <a:latin typeface="Bookman Old Style" pitchFamily="18" charset="0"/>
            </a:rPr>
            <a:t> </a:t>
          </a:r>
          <a:r>
            <a:rPr lang="en-US" sz="2000" dirty="0" err="1" smtClean="0">
              <a:latin typeface="Bookman Old Style" pitchFamily="18" charset="0"/>
            </a:rPr>
            <a:t>qilishni</a:t>
          </a:r>
          <a:r>
            <a:rPr lang="en-US" sz="2000" dirty="0" smtClean="0">
              <a:latin typeface="Bookman Old Style" pitchFamily="18" charset="0"/>
            </a:rPr>
            <a:t> </a:t>
          </a:r>
          <a:r>
            <a:rPr lang="en-US" sz="2000" dirty="0" err="1" smtClean="0">
              <a:latin typeface="Bookman Old Style" pitchFamily="18" charset="0"/>
            </a:rPr>
            <a:t>rivojlantirish</a:t>
          </a:r>
          <a:r>
            <a:rPr lang="en-US" sz="2000" dirty="0" smtClean="0">
              <a:latin typeface="Bookman Old Style" pitchFamily="18" charset="0"/>
            </a:rPr>
            <a:t>;</a:t>
          </a:r>
          <a:endParaRPr lang="ru-RU" sz="2000" dirty="0"/>
        </a:p>
      </dgm:t>
    </dgm:pt>
    <dgm:pt modelId="{630C1B96-CF6D-4C43-AF6D-A463318E0B0E}" type="parTrans" cxnId="{355074E9-8401-4DA8-A4A3-17E4862FF065}">
      <dgm:prSet/>
      <dgm:spPr/>
      <dgm:t>
        <a:bodyPr/>
        <a:lstStyle/>
        <a:p>
          <a:endParaRPr lang="ru-RU"/>
        </a:p>
      </dgm:t>
    </dgm:pt>
    <dgm:pt modelId="{E50993C9-64B2-4D25-8D9E-7BF2ACFE7BD6}" type="sibTrans" cxnId="{355074E9-8401-4DA8-A4A3-17E4862FF065}">
      <dgm:prSet/>
      <dgm:spPr/>
      <dgm:t>
        <a:bodyPr/>
        <a:lstStyle/>
        <a:p>
          <a:endParaRPr lang="ru-RU"/>
        </a:p>
      </dgm:t>
    </dgm:pt>
    <dgm:pt modelId="{6E345A2F-3035-4012-82FB-0CE6E2FF9D71}">
      <dgm:prSet>
        <dgm:style>
          <a:lnRef idx="0">
            <a:schemeClr val="dk1"/>
          </a:lnRef>
          <a:fillRef idx="3">
            <a:schemeClr val="dk1"/>
          </a:fillRef>
          <a:effectRef idx="3">
            <a:schemeClr val="dk1"/>
          </a:effectRef>
          <a:fontRef idx="minor">
            <a:schemeClr val="lt1"/>
          </a:fontRef>
        </dgm:style>
      </dgm:prSet>
      <dgm:spPr/>
      <dgm:t>
        <a:bodyPr/>
        <a:lstStyle/>
        <a:p>
          <a:r>
            <a:rPr lang="en-US" dirty="0" smtClean="0"/>
            <a:t>2.	</a:t>
          </a:r>
          <a:r>
            <a:rPr lang="en-US" dirty="0" err="1" smtClean="0"/>
            <a:t>Amaliy</a:t>
          </a:r>
          <a:r>
            <a:rPr lang="en-US" dirty="0" smtClean="0"/>
            <a:t> </a:t>
          </a:r>
          <a:r>
            <a:rPr lang="en-US" dirty="0" err="1" smtClean="0"/>
            <a:t>badiiy</a:t>
          </a:r>
          <a:r>
            <a:rPr lang="en-US" dirty="0" smtClean="0"/>
            <a:t> </a:t>
          </a:r>
          <a:r>
            <a:rPr lang="en-US" dirty="0" err="1" smtClean="0"/>
            <a:t>faoliyat</a:t>
          </a:r>
          <a:r>
            <a:rPr lang="en-US" dirty="0" smtClean="0"/>
            <a:t> </a:t>
          </a:r>
          <a:r>
            <a:rPr lang="en-US" dirty="0" err="1" smtClean="0"/>
            <a:t>va</a:t>
          </a:r>
          <a:r>
            <a:rPr lang="en-US" dirty="0" smtClean="0"/>
            <a:t> </a:t>
          </a:r>
          <a:r>
            <a:rPr lang="en-US" dirty="0" err="1" smtClean="0"/>
            <a:t>malakalarni</a:t>
          </a:r>
          <a:r>
            <a:rPr lang="en-US" dirty="0" smtClean="0"/>
            <a:t> </a:t>
          </a:r>
          <a:r>
            <a:rPr lang="en-US" dirty="0" err="1" smtClean="0"/>
            <a:t>rivojlantirish</a:t>
          </a:r>
          <a:r>
            <a:rPr lang="en-US" dirty="0" smtClean="0"/>
            <a:t>;</a:t>
          </a:r>
          <a:endParaRPr lang="ru-RU" dirty="0"/>
        </a:p>
      </dgm:t>
    </dgm:pt>
    <dgm:pt modelId="{77E8BD09-061B-4F16-88C7-EAEDA4128D4E}" type="parTrans" cxnId="{8C6B0F4A-996C-488B-B8ED-5641EC25AEE5}">
      <dgm:prSet/>
      <dgm:spPr/>
      <dgm:t>
        <a:bodyPr/>
        <a:lstStyle/>
        <a:p>
          <a:endParaRPr lang="ru-RU"/>
        </a:p>
      </dgm:t>
    </dgm:pt>
    <dgm:pt modelId="{47EF9DF0-1ABB-47B0-BEDB-B57E73FB69AD}" type="sibTrans" cxnId="{8C6B0F4A-996C-488B-B8ED-5641EC25AEE5}">
      <dgm:prSet/>
      <dgm:spPr/>
      <dgm:t>
        <a:bodyPr/>
        <a:lstStyle/>
        <a:p>
          <a:endParaRPr lang="ru-RU"/>
        </a:p>
      </dgm:t>
    </dgm:pt>
    <dgm:pt modelId="{AA3AF2EE-5535-4F26-B753-2249F78B2DB2}" type="pres">
      <dgm:prSet presAssocID="{F090CAD2-8C42-41B5-BE90-5858D54540A6}" presName="Name0" presStyleCnt="0">
        <dgm:presLayoutVars>
          <dgm:dir/>
          <dgm:animLvl val="lvl"/>
          <dgm:resizeHandles val="exact"/>
        </dgm:presLayoutVars>
      </dgm:prSet>
      <dgm:spPr/>
    </dgm:pt>
    <dgm:pt modelId="{B3F79B53-1E91-4AE4-8621-35308CA44DB6}" type="pres">
      <dgm:prSet presAssocID="{6F7EE3E2-F0A6-4311-8A1A-E62A3EA19C92}" presName="boxAndChildren" presStyleCnt="0"/>
      <dgm:spPr/>
    </dgm:pt>
    <dgm:pt modelId="{3B02DFF4-DDBF-4F43-83AA-BAC886A724F4}" type="pres">
      <dgm:prSet presAssocID="{6F7EE3E2-F0A6-4311-8A1A-E62A3EA19C92}" presName="parentTextBox" presStyleLbl="node1" presStyleIdx="0" presStyleCnt="6"/>
      <dgm:spPr/>
      <dgm:t>
        <a:bodyPr/>
        <a:lstStyle/>
        <a:p>
          <a:endParaRPr lang="ru-RU"/>
        </a:p>
      </dgm:t>
    </dgm:pt>
    <dgm:pt modelId="{19E62586-93CA-4C14-B8C0-2C55397071F1}" type="pres">
      <dgm:prSet presAssocID="{AFE8DD34-22E2-4CC9-95ED-7A0EAB94AE41}" presName="sp" presStyleCnt="0"/>
      <dgm:spPr/>
    </dgm:pt>
    <dgm:pt modelId="{85A02C6D-35EB-44C8-A81F-DD318C2EF334}" type="pres">
      <dgm:prSet presAssocID="{2BAE6F88-65AB-4B01-B7CE-3A764F057DB0}" presName="arrowAndChildren" presStyleCnt="0"/>
      <dgm:spPr/>
    </dgm:pt>
    <dgm:pt modelId="{336D41C6-88CF-4773-BF92-CE476B467507}" type="pres">
      <dgm:prSet presAssocID="{2BAE6F88-65AB-4B01-B7CE-3A764F057DB0}" presName="parentTextArrow" presStyleLbl="node1" presStyleIdx="1" presStyleCnt="6" custScaleY="45810"/>
      <dgm:spPr/>
      <dgm:t>
        <a:bodyPr/>
        <a:lstStyle/>
        <a:p>
          <a:endParaRPr lang="ru-RU"/>
        </a:p>
      </dgm:t>
    </dgm:pt>
    <dgm:pt modelId="{7593AA9C-A3CE-4F1A-87C7-1556E8860D0C}" type="pres">
      <dgm:prSet presAssocID="{E50993C9-64B2-4D25-8D9E-7BF2ACFE7BD6}" presName="sp" presStyleCnt="0"/>
      <dgm:spPr/>
    </dgm:pt>
    <dgm:pt modelId="{2B315B3D-E5D7-4244-99E9-26C7E2CEE463}" type="pres">
      <dgm:prSet presAssocID="{8D986203-0609-4142-9EDC-7242F7F47069}" presName="arrowAndChildren" presStyleCnt="0"/>
      <dgm:spPr/>
    </dgm:pt>
    <dgm:pt modelId="{88E78E61-BF83-49E5-B3C7-18E9C630C1BC}" type="pres">
      <dgm:prSet presAssocID="{8D986203-0609-4142-9EDC-7242F7F47069}" presName="parentTextArrow" presStyleLbl="node1" presStyleIdx="2" presStyleCnt="6" custScaleY="55878"/>
      <dgm:spPr/>
      <dgm:t>
        <a:bodyPr/>
        <a:lstStyle/>
        <a:p>
          <a:endParaRPr lang="ru-RU"/>
        </a:p>
      </dgm:t>
    </dgm:pt>
    <dgm:pt modelId="{5D8FB516-F187-4DD3-8404-1FA8588870DB}" type="pres">
      <dgm:prSet presAssocID="{47EF9DF0-1ABB-47B0-BEDB-B57E73FB69AD}" presName="sp" presStyleCnt="0"/>
      <dgm:spPr/>
    </dgm:pt>
    <dgm:pt modelId="{508A4B40-6E23-4F44-8484-E37A9A316C80}" type="pres">
      <dgm:prSet presAssocID="{6E345A2F-3035-4012-82FB-0CE6E2FF9D71}" presName="arrowAndChildren" presStyleCnt="0"/>
      <dgm:spPr/>
    </dgm:pt>
    <dgm:pt modelId="{9612FFE4-8496-4948-80C5-7B60A387C2C7}" type="pres">
      <dgm:prSet presAssocID="{6E345A2F-3035-4012-82FB-0CE6E2FF9D71}" presName="parentTextArrow" presStyleLbl="node1" presStyleIdx="3" presStyleCnt="6" custScaleY="57834" custLinFactNeighborY="-3514"/>
      <dgm:spPr/>
      <dgm:t>
        <a:bodyPr/>
        <a:lstStyle/>
        <a:p>
          <a:endParaRPr lang="ru-RU"/>
        </a:p>
      </dgm:t>
    </dgm:pt>
    <dgm:pt modelId="{CF6DD81A-D26F-4A20-9D73-FB9BB9961243}" type="pres">
      <dgm:prSet presAssocID="{B9D46BE2-4F0E-45F6-9F0C-34DE9975E57B}" presName="sp" presStyleCnt="0"/>
      <dgm:spPr/>
    </dgm:pt>
    <dgm:pt modelId="{C72AD1EB-D866-4576-AAEA-7ED576CD8D8B}" type="pres">
      <dgm:prSet presAssocID="{385C882F-10CE-4248-94C1-D70F53AC4C36}" presName="arrowAndChildren" presStyleCnt="0"/>
      <dgm:spPr/>
    </dgm:pt>
    <dgm:pt modelId="{C8601260-F471-4B1E-A111-1AF78F2C1488}" type="pres">
      <dgm:prSet presAssocID="{385C882F-10CE-4248-94C1-D70F53AC4C36}" presName="parentTextArrow" presStyleLbl="node1" presStyleIdx="4" presStyleCnt="6" custScaleY="66533"/>
      <dgm:spPr/>
      <dgm:t>
        <a:bodyPr/>
        <a:lstStyle/>
        <a:p>
          <a:endParaRPr lang="ru-RU"/>
        </a:p>
      </dgm:t>
    </dgm:pt>
    <dgm:pt modelId="{6334707F-32DC-44C4-9880-0F3ED370CD8E}" type="pres">
      <dgm:prSet presAssocID="{33A33B70-CB24-4C24-8CB2-096BF8A5BA15}" presName="sp" presStyleCnt="0"/>
      <dgm:spPr/>
    </dgm:pt>
    <dgm:pt modelId="{749BBDC9-085A-4CB3-98C4-6FF7FBD47379}" type="pres">
      <dgm:prSet presAssocID="{5D81F687-2ABB-4AA5-B5D3-EB2CDFBAF09F}" presName="arrowAndChildren" presStyleCnt="0"/>
      <dgm:spPr/>
    </dgm:pt>
    <dgm:pt modelId="{02BE3C66-C20F-4BEA-B280-1BC89AD666D0}" type="pres">
      <dgm:prSet presAssocID="{5D81F687-2ABB-4AA5-B5D3-EB2CDFBAF09F}" presName="parentTextArrow" presStyleLbl="node1" presStyleIdx="5" presStyleCnt="6" custScaleY="69828"/>
      <dgm:spPr/>
      <dgm:t>
        <a:bodyPr/>
        <a:lstStyle/>
        <a:p>
          <a:endParaRPr lang="ru-RU"/>
        </a:p>
      </dgm:t>
    </dgm:pt>
  </dgm:ptLst>
  <dgm:cxnLst>
    <dgm:cxn modelId="{30D1DB92-9F46-42B3-B91D-3F6E80433063}" type="presOf" srcId="{F090CAD2-8C42-41B5-BE90-5858D54540A6}" destId="{AA3AF2EE-5535-4F26-B753-2249F78B2DB2}" srcOrd="0" destOrd="0" presId="urn:microsoft.com/office/officeart/2005/8/layout/process4"/>
    <dgm:cxn modelId="{5E53E9A3-2D18-454B-A9F1-03EF7B0B47A0}" type="presOf" srcId="{6E345A2F-3035-4012-82FB-0CE6E2FF9D71}" destId="{9612FFE4-8496-4948-80C5-7B60A387C2C7}" srcOrd="0" destOrd="0" presId="urn:microsoft.com/office/officeart/2005/8/layout/process4"/>
    <dgm:cxn modelId="{7F882DED-4DB6-4272-979B-35B01B289F8B}" srcId="{F090CAD2-8C42-41B5-BE90-5858D54540A6}" destId="{5D81F687-2ABB-4AA5-B5D3-EB2CDFBAF09F}" srcOrd="0" destOrd="0" parTransId="{962F9A8F-5D6B-4613-AA28-7C2DF6F8C118}" sibTransId="{33A33B70-CB24-4C24-8CB2-096BF8A5BA15}"/>
    <dgm:cxn modelId="{E13E3C2E-4643-4CD5-A044-663276B632A0}" type="presOf" srcId="{2BAE6F88-65AB-4B01-B7CE-3A764F057DB0}" destId="{336D41C6-88CF-4773-BF92-CE476B467507}" srcOrd="0" destOrd="0" presId="urn:microsoft.com/office/officeart/2005/8/layout/process4"/>
    <dgm:cxn modelId="{A114D2DB-D660-4DC1-BA4D-F23757F2E2C3}" srcId="{F090CAD2-8C42-41B5-BE90-5858D54540A6}" destId="{6F7EE3E2-F0A6-4311-8A1A-E62A3EA19C92}" srcOrd="5" destOrd="0" parTransId="{E4C5A533-F082-4852-92A0-36E7048CAB08}" sibTransId="{6C718423-9887-42BA-924E-8F481346D0E8}"/>
    <dgm:cxn modelId="{E18E2013-C040-4816-90A1-4A830FD8D351}" type="presOf" srcId="{385C882F-10CE-4248-94C1-D70F53AC4C36}" destId="{C8601260-F471-4B1E-A111-1AF78F2C1488}" srcOrd="0" destOrd="0" presId="urn:microsoft.com/office/officeart/2005/8/layout/process4"/>
    <dgm:cxn modelId="{3ABECA67-53DD-4084-8302-171F415C5316}" srcId="{F090CAD2-8C42-41B5-BE90-5858D54540A6}" destId="{385C882F-10CE-4248-94C1-D70F53AC4C36}" srcOrd="1" destOrd="0" parTransId="{7479DCC2-169E-4E68-BF34-8FA1920ED9AA}" sibTransId="{B9D46BE2-4F0E-45F6-9F0C-34DE9975E57B}"/>
    <dgm:cxn modelId="{43D2D2EA-EAB8-4640-85A3-877895911834}" type="presOf" srcId="{5D81F687-2ABB-4AA5-B5D3-EB2CDFBAF09F}" destId="{02BE3C66-C20F-4BEA-B280-1BC89AD666D0}" srcOrd="0" destOrd="0" presId="urn:microsoft.com/office/officeart/2005/8/layout/process4"/>
    <dgm:cxn modelId="{8C6B0F4A-996C-488B-B8ED-5641EC25AEE5}" srcId="{F090CAD2-8C42-41B5-BE90-5858D54540A6}" destId="{6E345A2F-3035-4012-82FB-0CE6E2FF9D71}" srcOrd="2" destOrd="0" parTransId="{77E8BD09-061B-4F16-88C7-EAEDA4128D4E}" sibTransId="{47EF9DF0-1ABB-47B0-BEDB-B57E73FB69AD}"/>
    <dgm:cxn modelId="{355074E9-8401-4DA8-A4A3-17E4862FF065}" srcId="{F090CAD2-8C42-41B5-BE90-5858D54540A6}" destId="{8D986203-0609-4142-9EDC-7242F7F47069}" srcOrd="3" destOrd="0" parTransId="{630C1B96-CF6D-4C43-AF6D-A463318E0B0E}" sibTransId="{E50993C9-64B2-4D25-8D9E-7BF2ACFE7BD6}"/>
    <dgm:cxn modelId="{E32B3D8E-16D3-469F-B573-8EBC0568BDB4}" type="presOf" srcId="{6F7EE3E2-F0A6-4311-8A1A-E62A3EA19C92}" destId="{3B02DFF4-DDBF-4F43-83AA-BAC886A724F4}" srcOrd="0" destOrd="0" presId="urn:microsoft.com/office/officeart/2005/8/layout/process4"/>
    <dgm:cxn modelId="{814EEC4A-DA2E-45E9-B4C3-0909DFB3CEFE}" type="presOf" srcId="{8D986203-0609-4142-9EDC-7242F7F47069}" destId="{88E78E61-BF83-49E5-B3C7-18E9C630C1BC}" srcOrd="0" destOrd="0" presId="urn:microsoft.com/office/officeart/2005/8/layout/process4"/>
    <dgm:cxn modelId="{C607ABA6-D4C3-4DF8-AAD2-3E4BB65F94C0}" srcId="{F090CAD2-8C42-41B5-BE90-5858D54540A6}" destId="{2BAE6F88-65AB-4B01-B7CE-3A764F057DB0}" srcOrd="4" destOrd="0" parTransId="{6BF74617-65E9-4F64-BAC9-45C4040EDB82}" sibTransId="{AFE8DD34-22E2-4CC9-95ED-7A0EAB94AE41}"/>
    <dgm:cxn modelId="{D5A31080-6F19-4C2A-A490-76BDF59095CC}" type="presParOf" srcId="{AA3AF2EE-5535-4F26-B753-2249F78B2DB2}" destId="{B3F79B53-1E91-4AE4-8621-35308CA44DB6}" srcOrd="0" destOrd="0" presId="urn:microsoft.com/office/officeart/2005/8/layout/process4"/>
    <dgm:cxn modelId="{11962026-EB38-4A63-BE11-5E94C96769A8}" type="presParOf" srcId="{B3F79B53-1E91-4AE4-8621-35308CA44DB6}" destId="{3B02DFF4-DDBF-4F43-83AA-BAC886A724F4}" srcOrd="0" destOrd="0" presId="urn:microsoft.com/office/officeart/2005/8/layout/process4"/>
    <dgm:cxn modelId="{9EC82F6D-9C09-40B8-B15F-35537DBBC30E}" type="presParOf" srcId="{AA3AF2EE-5535-4F26-B753-2249F78B2DB2}" destId="{19E62586-93CA-4C14-B8C0-2C55397071F1}" srcOrd="1" destOrd="0" presId="urn:microsoft.com/office/officeart/2005/8/layout/process4"/>
    <dgm:cxn modelId="{EBE7223A-7A95-4B96-A9EA-CB05362F43DA}" type="presParOf" srcId="{AA3AF2EE-5535-4F26-B753-2249F78B2DB2}" destId="{85A02C6D-35EB-44C8-A81F-DD318C2EF334}" srcOrd="2" destOrd="0" presId="urn:microsoft.com/office/officeart/2005/8/layout/process4"/>
    <dgm:cxn modelId="{8D54475E-4AE8-4F73-8885-43382400FB5E}" type="presParOf" srcId="{85A02C6D-35EB-44C8-A81F-DD318C2EF334}" destId="{336D41C6-88CF-4773-BF92-CE476B467507}" srcOrd="0" destOrd="0" presId="urn:microsoft.com/office/officeart/2005/8/layout/process4"/>
    <dgm:cxn modelId="{70570375-8AEC-4C71-947D-ADD5FC9F2BEE}" type="presParOf" srcId="{AA3AF2EE-5535-4F26-B753-2249F78B2DB2}" destId="{7593AA9C-A3CE-4F1A-87C7-1556E8860D0C}" srcOrd="3" destOrd="0" presId="urn:microsoft.com/office/officeart/2005/8/layout/process4"/>
    <dgm:cxn modelId="{07546046-B415-49F2-9ADA-BF646CE7C182}" type="presParOf" srcId="{AA3AF2EE-5535-4F26-B753-2249F78B2DB2}" destId="{2B315B3D-E5D7-4244-99E9-26C7E2CEE463}" srcOrd="4" destOrd="0" presId="urn:microsoft.com/office/officeart/2005/8/layout/process4"/>
    <dgm:cxn modelId="{B3C3BFE3-7DAA-4B27-ABD2-0698CB95B270}" type="presParOf" srcId="{2B315B3D-E5D7-4244-99E9-26C7E2CEE463}" destId="{88E78E61-BF83-49E5-B3C7-18E9C630C1BC}" srcOrd="0" destOrd="0" presId="urn:microsoft.com/office/officeart/2005/8/layout/process4"/>
    <dgm:cxn modelId="{A3AFE1D0-DABB-427C-9937-4D4A134684BD}" type="presParOf" srcId="{AA3AF2EE-5535-4F26-B753-2249F78B2DB2}" destId="{5D8FB516-F187-4DD3-8404-1FA8588870DB}" srcOrd="5" destOrd="0" presId="urn:microsoft.com/office/officeart/2005/8/layout/process4"/>
    <dgm:cxn modelId="{C7196D21-6671-4369-9C53-7E9291C43D80}" type="presParOf" srcId="{AA3AF2EE-5535-4F26-B753-2249F78B2DB2}" destId="{508A4B40-6E23-4F44-8484-E37A9A316C80}" srcOrd="6" destOrd="0" presId="urn:microsoft.com/office/officeart/2005/8/layout/process4"/>
    <dgm:cxn modelId="{4460D935-DABE-4CC5-85D3-12BD2E27512B}" type="presParOf" srcId="{508A4B40-6E23-4F44-8484-E37A9A316C80}" destId="{9612FFE4-8496-4948-80C5-7B60A387C2C7}" srcOrd="0" destOrd="0" presId="urn:microsoft.com/office/officeart/2005/8/layout/process4"/>
    <dgm:cxn modelId="{EB596425-422B-43A7-9AD8-6ED3D1FC3E34}" type="presParOf" srcId="{AA3AF2EE-5535-4F26-B753-2249F78B2DB2}" destId="{CF6DD81A-D26F-4A20-9D73-FB9BB9961243}" srcOrd="7" destOrd="0" presId="urn:microsoft.com/office/officeart/2005/8/layout/process4"/>
    <dgm:cxn modelId="{FA7B1CFA-341F-4513-BABA-57C2C5B4F89D}" type="presParOf" srcId="{AA3AF2EE-5535-4F26-B753-2249F78B2DB2}" destId="{C72AD1EB-D866-4576-AAEA-7ED576CD8D8B}" srcOrd="8" destOrd="0" presId="urn:microsoft.com/office/officeart/2005/8/layout/process4"/>
    <dgm:cxn modelId="{10E89785-1920-44E0-9C51-7049CB1B0F70}" type="presParOf" srcId="{C72AD1EB-D866-4576-AAEA-7ED576CD8D8B}" destId="{C8601260-F471-4B1E-A111-1AF78F2C1488}" srcOrd="0" destOrd="0" presId="urn:microsoft.com/office/officeart/2005/8/layout/process4"/>
    <dgm:cxn modelId="{DC7DCE0C-1989-4C8D-A3AC-8069A0BFE862}" type="presParOf" srcId="{AA3AF2EE-5535-4F26-B753-2249F78B2DB2}" destId="{6334707F-32DC-44C4-9880-0F3ED370CD8E}" srcOrd="9" destOrd="0" presId="urn:microsoft.com/office/officeart/2005/8/layout/process4"/>
    <dgm:cxn modelId="{D6471EC4-2ED2-4D0E-BBDF-50EA64F402D8}" type="presParOf" srcId="{AA3AF2EE-5535-4F26-B753-2249F78B2DB2}" destId="{749BBDC9-085A-4CB3-98C4-6FF7FBD47379}" srcOrd="10" destOrd="0" presId="urn:microsoft.com/office/officeart/2005/8/layout/process4"/>
    <dgm:cxn modelId="{6F336C3E-A7DC-4191-AEA3-AB8F84765E47}" type="presParOf" srcId="{749BBDC9-085A-4CB3-98C4-6FF7FBD47379}" destId="{02BE3C66-C20F-4BEA-B280-1BC89AD666D0}"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02DFF4-DDBF-4F43-83AA-BAC886A724F4}">
      <dsp:nvSpPr>
        <dsp:cNvPr id="0" name=""/>
        <dsp:cNvSpPr/>
      </dsp:nvSpPr>
      <dsp:spPr>
        <a:xfrm>
          <a:off x="0" y="4649657"/>
          <a:ext cx="8496944" cy="1038841"/>
        </a:xfrm>
        <a:prstGeom prst="rect">
          <a:avLst/>
        </a:prstGeom>
        <a:gradFill rotWithShape="1">
          <a:gsLst>
            <a:gs pos="0">
              <a:schemeClr val="dk1">
                <a:shade val="51000"/>
                <a:satMod val="130000"/>
              </a:schemeClr>
            </a:gs>
            <a:gs pos="80000">
              <a:schemeClr val="dk1">
                <a:shade val="93000"/>
                <a:satMod val="130000"/>
              </a:schemeClr>
            </a:gs>
            <a:gs pos="100000">
              <a:schemeClr val="dk1">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dk1"/>
        </a:lnRef>
        <a:fillRef idx="3">
          <a:schemeClr val="dk1"/>
        </a:fillRef>
        <a:effectRef idx="3">
          <a:schemeClr val="dk1"/>
        </a:effectRef>
        <a:fontRef idx="minor">
          <a:schemeClr val="lt1"/>
        </a:fontRef>
      </dsp:style>
      <dsp:txBody>
        <a:bodyPr spcFirstLastPara="0" vert="horz" wrap="square" lIns="78232" tIns="78232" rIns="78232" bIns="78232" numCol="1" spcCol="1270" anchor="ctr" anchorCtr="0">
          <a:noAutofit/>
        </a:bodyPr>
        <a:lstStyle/>
        <a:p>
          <a:pPr lvl="0" algn="ctr" defTabSz="488950">
            <a:lnSpc>
              <a:spcPct val="90000"/>
            </a:lnSpc>
            <a:spcBef>
              <a:spcPct val="0"/>
            </a:spcBef>
            <a:spcAft>
              <a:spcPct val="35000"/>
            </a:spcAft>
          </a:pPr>
          <a:r>
            <a:rPr lang="en-US" sz="1100" kern="1200" dirty="0" smtClean="0"/>
            <a:t>5.	</a:t>
          </a:r>
        </a:p>
        <a:p>
          <a:pPr lvl="0" algn="ctr" defTabSz="488950">
            <a:lnSpc>
              <a:spcPct val="90000"/>
            </a:lnSpc>
            <a:spcBef>
              <a:spcPct val="0"/>
            </a:spcBef>
            <a:spcAft>
              <a:spcPct val="35000"/>
            </a:spcAft>
          </a:pPr>
          <a:r>
            <a:rPr lang="en-US" sz="2000" kern="1200" dirty="0" smtClean="0">
              <a:latin typeface="Bookman Old Style" pitchFamily="18" charset="0"/>
            </a:rPr>
            <a:t>5.Kasbiy </a:t>
          </a:r>
          <a:r>
            <a:rPr lang="en-US" sz="2000" kern="1200" dirty="0" err="1" smtClean="0">
              <a:latin typeface="Bookman Old Style" pitchFamily="18" charset="0"/>
            </a:rPr>
            <a:t>badiiy-ijodiy</a:t>
          </a:r>
          <a:r>
            <a:rPr lang="en-US" sz="2000" kern="1200" dirty="0" smtClean="0">
              <a:latin typeface="Bookman Old Style" pitchFamily="18" charset="0"/>
            </a:rPr>
            <a:t> </a:t>
          </a:r>
          <a:r>
            <a:rPr lang="en-US" sz="2000" kern="1200" dirty="0" err="1" smtClean="0">
              <a:latin typeface="Bookman Old Style" pitchFamily="18" charset="0"/>
            </a:rPr>
            <a:t>faoliyat</a:t>
          </a:r>
          <a:r>
            <a:rPr lang="en-US" sz="2000" kern="1200" dirty="0" smtClean="0">
              <a:latin typeface="Bookman Old Style" pitchFamily="18" charset="0"/>
            </a:rPr>
            <a:t> </a:t>
          </a:r>
          <a:r>
            <a:rPr lang="en-US" sz="2000" kern="1200" dirty="0" err="1" smtClean="0">
              <a:latin typeface="Bookman Old Style" pitchFamily="18" charset="0"/>
            </a:rPr>
            <a:t>kurtaklarini</a:t>
          </a:r>
          <a:r>
            <a:rPr lang="en-US" sz="2000" kern="1200" dirty="0" smtClean="0">
              <a:latin typeface="Bookman Old Style" pitchFamily="18" charset="0"/>
            </a:rPr>
            <a:t> </a:t>
          </a:r>
          <a:r>
            <a:rPr lang="en-US" sz="2000" kern="1200" dirty="0" err="1" smtClean="0">
              <a:latin typeface="Bookman Old Style" pitchFamily="18" charset="0"/>
            </a:rPr>
            <a:t>namoyon</a:t>
          </a:r>
          <a:r>
            <a:rPr lang="en-US" sz="2000" kern="1200" dirty="0" smtClean="0">
              <a:latin typeface="Bookman Old Style" pitchFamily="18" charset="0"/>
            </a:rPr>
            <a:t> </a:t>
          </a:r>
          <a:r>
            <a:rPr lang="en-US" sz="2000" kern="1200" dirty="0" err="1" smtClean="0">
              <a:latin typeface="Bookman Old Style" pitchFamily="18" charset="0"/>
            </a:rPr>
            <a:t>bo‘lishi</a:t>
          </a:r>
          <a:r>
            <a:rPr lang="en-US" sz="2000" kern="1200" dirty="0" smtClean="0">
              <a:latin typeface="Bookman Old Style" pitchFamily="18" charset="0"/>
            </a:rPr>
            <a:t> </a:t>
          </a:r>
          <a:r>
            <a:rPr lang="en-US" sz="2000" kern="1200" dirty="0" err="1" smtClean="0">
              <a:latin typeface="Bookman Old Style" pitchFamily="18" charset="0"/>
            </a:rPr>
            <a:t>uchun</a:t>
          </a:r>
          <a:r>
            <a:rPr lang="en-US" sz="2000" kern="1200" dirty="0" smtClean="0">
              <a:latin typeface="Bookman Old Style" pitchFamily="18" charset="0"/>
            </a:rPr>
            <a:t> </a:t>
          </a:r>
          <a:r>
            <a:rPr lang="en-US" sz="2000" kern="1200" dirty="0" err="1" smtClean="0">
              <a:latin typeface="Bookman Old Style" pitchFamily="18" charset="0"/>
            </a:rPr>
            <a:t>imkon</a:t>
          </a:r>
          <a:r>
            <a:rPr lang="en-US" sz="2000" kern="1200" dirty="0" smtClean="0">
              <a:latin typeface="Bookman Old Style" pitchFamily="18" charset="0"/>
            </a:rPr>
            <a:t> </a:t>
          </a:r>
          <a:r>
            <a:rPr lang="en-US" sz="2000" kern="1200" dirty="0" err="1" smtClean="0">
              <a:latin typeface="Bookman Old Style" pitchFamily="18" charset="0"/>
            </a:rPr>
            <a:t>yaratish</a:t>
          </a:r>
          <a:r>
            <a:rPr lang="en-US" sz="2000" kern="1200" dirty="0" smtClean="0">
              <a:latin typeface="Bookman Old Style" pitchFamily="18" charset="0"/>
            </a:rPr>
            <a:t> </a:t>
          </a:r>
          <a:r>
            <a:rPr lang="en-US" sz="2000" kern="1200" dirty="0" err="1" smtClean="0">
              <a:latin typeface="Bookman Old Style" pitchFamily="18" charset="0"/>
            </a:rPr>
            <a:t>kabi</a:t>
          </a:r>
          <a:r>
            <a:rPr lang="en-US" sz="2000" kern="1200" dirty="0" smtClean="0">
              <a:latin typeface="Bookman Old Style" pitchFamily="18" charset="0"/>
            </a:rPr>
            <a:t> </a:t>
          </a:r>
          <a:r>
            <a:rPr lang="en-US" sz="2000" kern="1200" dirty="0" err="1" smtClean="0">
              <a:latin typeface="Bookman Old Style" pitchFamily="18" charset="0"/>
            </a:rPr>
            <a:t>ta’limiy</a:t>
          </a:r>
          <a:r>
            <a:rPr lang="en-US" sz="2000" kern="1200" dirty="0" smtClean="0">
              <a:latin typeface="Bookman Old Style" pitchFamily="18" charset="0"/>
            </a:rPr>
            <a:t> </a:t>
          </a:r>
          <a:r>
            <a:rPr lang="en-US" sz="2000" kern="1200" dirty="0" err="1" smtClean="0">
              <a:latin typeface="Bookman Old Style" pitchFamily="18" charset="0"/>
            </a:rPr>
            <a:t>va</a:t>
          </a:r>
          <a:r>
            <a:rPr lang="en-US" sz="2000" kern="1200" dirty="0" smtClean="0">
              <a:latin typeface="Bookman Old Style" pitchFamily="18" charset="0"/>
            </a:rPr>
            <a:t> </a:t>
          </a:r>
          <a:r>
            <a:rPr lang="en-US" sz="2000" kern="1200" dirty="0" err="1" smtClean="0">
              <a:latin typeface="Bookman Old Style" pitchFamily="18" charset="0"/>
            </a:rPr>
            <a:t>tarbiyaviy</a:t>
          </a:r>
          <a:r>
            <a:rPr lang="en-US" sz="2000" kern="1200" dirty="0" smtClean="0">
              <a:latin typeface="Bookman Old Style" pitchFamily="18" charset="0"/>
            </a:rPr>
            <a:t> </a:t>
          </a:r>
          <a:r>
            <a:rPr lang="en-US" sz="2000" kern="1200" dirty="0" err="1" smtClean="0">
              <a:latin typeface="Bookman Old Style" pitchFamily="18" charset="0"/>
            </a:rPr>
            <a:t>masalalar</a:t>
          </a:r>
          <a:r>
            <a:rPr lang="en-US" sz="2000" kern="1200" dirty="0" smtClean="0">
              <a:latin typeface="Bookman Old Style" pitchFamily="18" charset="0"/>
            </a:rPr>
            <a:t> </a:t>
          </a:r>
          <a:r>
            <a:rPr lang="en-US" sz="2000" kern="1200" dirty="0" err="1" smtClean="0">
              <a:latin typeface="Bookman Old Style" pitchFamily="18" charset="0"/>
            </a:rPr>
            <a:t>hal</a:t>
          </a:r>
          <a:r>
            <a:rPr lang="en-US" sz="2000" kern="1200" dirty="0" smtClean="0">
              <a:latin typeface="Bookman Old Style" pitchFamily="18" charset="0"/>
            </a:rPr>
            <a:t> </a:t>
          </a:r>
          <a:r>
            <a:rPr lang="en-US" sz="2000" kern="1200" dirty="0" err="1" smtClean="0">
              <a:latin typeface="Bookman Old Style" pitchFamily="18" charset="0"/>
            </a:rPr>
            <a:t>etib</a:t>
          </a:r>
          <a:r>
            <a:rPr lang="en-US" sz="2000" kern="1200" dirty="0" smtClean="0">
              <a:latin typeface="Bookman Old Style" pitchFamily="18" charset="0"/>
            </a:rPr>
            <a:t> </a:t>
          </a:r>
          <a:r>
            <a:rPr lang="en-US" sz="2000" kern="1200" dirty="0" err="1" smtClean="0">
              <a:latin typeface="Bookman Old Style" pitchFamily="18" charset="0"/>
            </a:rPr>
            <a:t>boriladi</a:t>
          </a:r>
          <a:r>
            <a:rPr lang="en-US" sz="2000" kern="1200" dirty="0" smtClean="0">
              <a:latin typeface="Bookman Old Style" pitchFamily="18" charset="0"/>
            </a:rPr>
            <a:t>.</a:t>
          </a:r>
          <a:endParaRPr lang="ru-RU" sz="2000" kern="1200" dirty="0">
            <a:latin typeface="Bookman Old Style" pitchFamily="18" charset="0"/>
          </a:endParaRPr>
        </a:p>
      </dsp:txBody>
      <dsp:txXfrm>
        <a:off x="0" y="4649657"/>
        <a:ext cx="8496944" cy="1038841"/>
      </dsp:txXfrm>
    </dsp:sp>
    <dsp:sp modelId="{336D41C6-88CF-4773-BF92-CE476B467507}">
      <dsp:nvSpPr>
        <dsp:cNvPr id="0" name=""/>
        <dsp:cNvSpPr/>
      </dsp:nvSpPr>
      <dsp:spPr>
        <a:xfrm rot="10800000">
          <a:off x="0" y="3933315"/>
          <a:ext cx="8496944" cy="731924"/>
        </a:xfrm>
        <a:prstGeom prst="upArrowCallout">
          <a:avLst/>
        </a:prstGeom>
        <a:gradFill rotWithShape="1">
          <a:gsLst>
            <a:gs pos="0">
              <a:schemeClr val="dk1">
                <a:shade val="51000"/>
                <a:satMod val="130000"/>
              </a:schemeClr>
            </a:gs>
            <a:gs pos="80000">
              <a:schemeClr val="dk1">
                <a:shade val="93000"/>
                <a:satMod val="130000"/>
              </a:schemeClr>
            </a:gs>
            <a:gs pos="100000">
              <a:schemeClr val="dk1">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dk1"/>
        </a:lnRef>
        <a:fillRef idx="3">
          <a:schemeClr val="dk1"/>
        </a:fillRef>
        <a:effectRef idx="3">
          <a:schemeClr val="dk1"/>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latin typeface="Bookman Old Style" pitchFamily="18" charset="0"/>
            </a:rPr>
            <a:t>4.	</a:t>
          </a:r>
          <a:r>
            <a:rPr lang="en-US" sz="2000" kern="1200" dirty="0" err="1" smtClean="0">
              <a:latin typeface="Bookman Old Style" pitchFamily="18" charset="0"/>
            </a:rPr>
            <a:t>Qo‘lning</a:t>
          </a:r>
          <a:r>
            <a:rPr lang="en-US" sz="2000" kern="1200" dirty="0" smtClean="0">
              <a:latin typeface="Bookman Old Style" pitchFamily="18" charset="0"/>
            </a:rPr>
            <a:t> </a:t>
          </a:r>
          <a:r>
            <a:rPr lang="en-US" sz="2000" kern="1200" dirty="0" err="1" smtClean="0">
              <a:latin typeface="Bookman Old Style" pitchFamily="18" charset="0"/>
            </a:rPr>
            <a:t>aniq</a:t>
          </a:r>
          <a:r>
            <a:rPr lang="en-US" sz="2000" kern="1200" dirty="0" smtClean="0">
              <a:latin typeface="Bookman Old Style" pitchFamily="18" charset="0"/>
            </a:rPr>
            <a:t> </a:t>
          </a:r>
          <a:r>
            <a:rPr lang="en-US" sz="2000" kern="1200" dirty="0" err="1" smtClean="0">
              <a:latin typeface="Bookman Old Style" pitchFamily="18" charset="0"/>
            </a:rPr>
            <a:t>harakatlari</a:t>
          </a:r>
          <a:r>
            <a:rPr lang="en-US" sz="2000" kern="1200" dirty="0" smtClean="0">
              <a:latin typeface="Bookman Old Style" pitchFamily="18" charset="0"/>
            </a:rPr>
            <a:t> </a:t>
          </a:r>
          <a:r>
            <a:rPr lang="en-US" sz="2000" kern="1200" dirty="0" err="1" smtClean="0">
              <a:latin typeface="Bookman Old Style" pitchFamily="18" charset="0"/>
            </a:rPr>
            <a:t>va</a:t>
          </a:r>
          <a:r>
            <a:rPr lang="en-US" sz="2000" kern="1200" dirty="0" smtClean="0">
              <a:latin typeface="Bookman Old Style" pitchFamily="18" charset="0"/>
            </a:rPr>
            <a:t> </a:t>
          </a:r>
          <a:r>
            <a:rPr lang="en-US" sz="2000" kern="1200" dirty="0" err="1" smtClean="0">
              <a:latin typeface="Bookman Old Style" pitchFamily="18" charset="0"/>
            </a:rPr>
            <a:t>barmoqlarning</a:t>
          </a:r>
          <a:r>
            <a:rPr lang="en-US" sz="2000" kern="1200" dirty="0" smtClean="0">
              <a:latin typeface="Bookman Old Style" pitchFamily="18" charset="0"/>
            </a:rPr>
            <a:t> </a:t>
          </a:r>
          <a:r>
            <a:rPr lang="en-US" sz="2000" kern="1200" dirty="0" err="1" smtClean="0">
              <a:latin typeface="Bookman Old Style" pitchFamily="18" charset="0"/>
            </a:rPr>
            <a:t>mayda</a:t>
          </a:r>
          <a:r>
            <a:rPr lang="en-US" sz="2000" kern="1200" dirty="0" smtClean="0">
              <a:latin typeface="Bookman Old Style" pitchFamily="18" charset="0"/>
            </a:rPr>
            <a:t> </a:t>
          </a:r>
          <a:r>
            <a:rPr lang="en-US" sz="2000" kern="1200" dirty="0" err="1" smtClean="0">
              <a:latin typeface="Bookman Old Style" pitchFamily="18" charset="0"/>
            </a:rPr>
            <a:t>motorikasini</a:t>
          </a:r>
          <a:r>
            <a:rPr lang="en-US" sz="2000" kern="1200" dirty="0" smtClean="0">
              <a:latin typeface="Bookman Old Style" pitchFamily="18" charset="0"/>
            </a:rPr>
            <a:t> </a:t>
          </a:r>
          <a:r>
            <a:rPr lang="en-US" sz="2000" kern="1200" dirty="0" err="1" smtClean="0">
              <a:latin typeface="Bookman Old Style" pitchFamily="18" charset="0"/>
            </a:rPr>
            <a:t>rivojlantirish</a:t>
          </a:r>
          <a:r>
            <a:rPr lang="en-US" sz="1500" kern="1200" dirty="0" smtClean="0"/>
            <a:t>;</a:t>
          </a:r>
          <a:endParaRPr lang="ru-RU" sz="1500" kern="1200" dirty="0"/>
        </a:p>
      </dsp:txBody>
      <dsp:txXfrm rot="10800000">
        <a:off x="0" y="3933315"/>
        <a:ext cx="8496944" cy="475582"/>
      </dsp:txXfrm>
    </dsp:sp>
    <dsp:sp modelId="{88E78E61-BF83-49E5-B3C7-18E9C630C1BC}">
      <dsp:nvSpPr>
        <dsp:cNvPr id="0" name=""/>
        <dsp:cNvSpPr/>
      </dsp:nvSpPr>
      <dsp:spPr>
        <a:xfrm rot="10800000">
          <a:off x="0" y="3056113"/>
          <a:ext cx="8496944" cy="892784"/>
        </a:xfrm>
        <a:prstGeom prst="upArrowCallout">
          <a:avLst/>
        </a:prstGeom>
        <a:gradFill rotWithShape="1">
          <a:gsLst>
            <a:gs pos="0">
              <a:schemeClr val="dk1">
                <a:shade val="51000"/>
                <a:satMod val="130000"/>
              </a:schemeClr>
            </a:gs>
            <a:gs pos="80000">
              <a:schemeClr val="dk1">
                <a:shade val="93000"/>
                <a:satMod val="130000"/>
              </a:schemeClr>
            </a:gs>
            <a:gs pos="100000">
              <a:schemeClr val="dk1">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dk1"/>
        </a:lnRef>
        <a:fillRef idx="3">
          <a:schemeClr val="dk1"/>
        </a:fillRef>
        <a:effectRef idx="3">
          <a:schemeClr val="dk1"/>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latin typeface="Bookman Old Style" pitchFamily="18" charset="0"/>
            </a:rPr>
            <a:t> 3. </a:t>
          </a:r>
          <a:r>
            <a:rPr lang="en-US" sz="2000" kern="1200" dirty="0" err="1" smtClean="0">
              <a:latin typeface="Bookman Old Style" pitchFamily="18" charset="0"/>
            </a:rPr>
            <a:t>Fantaziya</a:t>
          </a:r>
          <a:r>
            <a:rPr lang="en-US" sz="2000" kern="1200" dirty="0" smtClean="0">
              <a:latin typeface="Bookman Old Style" pitchFamily="18" charset="0"/>
            </a:rPr>
            <a:t>, </a:t>
          </a:r>
          <a:r>
            <a:rPr lang="en-US" sz="2000" kern="1200" dirty="0" err="1" smtClean="0">
              <a:latin typeface="Bookman Old Style" pitchFamily="18" charset="0"/>
            </a:rPr>
            <a:t>ijodiy</a:t>
          </a:r>
          <a:r>
            <a:rPr lang="en-US" sz="2000" kern="1200" dirty="0" smtClean="0">
              <a:latin typeface="Bookman Old Style" pitchFamily="18" charset="0"/>
            </a:rPr>
            <a:t> </a:t>
          </a:r>
          <a:r>
            <a:rPr lang="en-US" sz="2000" kern="1200" dirty="0" err="1" smtClean="0">
              <a:latin typeface="Bookman Old Style" pitchFamily="18" charset="0"/>
            </a:rPr>
            <a:t>fikrlash</a:t>
          </a:r>
          <a:r>
            <a:rPr lang="en-US" sz="2000" kern="1200" dirty="0" smtClean="0">
              <a:latin typeface="Bookman Old Style" pitchFamily="18" charset="0"/>
            </a:rPr>
            <a:t> </a:t>
          </a:r>
          <a:r>
            <a:rPr lang="en-US" sz="2000" kern="1200" dirty="0" err="1" smtClean="0">
              <a:latin typeface="Bookman Old Style" pitchFamily="18" charset="0"/>
            </a:rPr>
            <a:t>va</a:t>
          </a:r>
          <a:r>
            <a:rPr lang="en-US" sz="2000" kern="1200" dirty="0" smtClean="0">
              <a:latin typeface="Bookman Old Style" pitchFamily="18" charset="0"/>
            </a:rPr>
            <a:t> </a:t>
          </a:r>
          <a:r>
            <a:rPr lang="en-US" sz="2000" kern="1200" dirty="0" err="1" smtClean="0">
              <a:latin typeface="Bookman Old Style" pitchFamily="18" charset="0"/>
            </a:rPr>
            <a:t>tasavvur</a:t>
          </a:r>
          <a:r>
            <a:rPr lang="en-US" sz="2000" kern="1200" dirty="0" smtClean="0">
              <a:latin typeface="Bookman Old Style" pitchFamily="18" charset="0"/>
            </a:rPr>
            <a:t> </a:t>
          </a:r>
          <a:r>
            <a:rPr lang="en-US" sz="2000" kern="1200" dirty="0" err="1" smtClean="0">
              <a:latin typeface="Bookman Old Style" pitchFamily="18" charset="0"/>
            </a:rPr>
            <a:t>qilish</a:t>
          </a:r>
          <a:r>
            <a:rPr lang="en-US" sz="2000" kern="1200" dirty="0" smtClean="0">
              <a:latin typeface="Bookman Old Style" pitchFamily="18" charset="0"/>
            </a:rPr>
            <a:t>, </a:t>
          </a:r>
          <a:r>
            <a:rPr lang="en-US" sz="2000" kern="1200" dirty="0" err="1" smtClean="0">
              <a:latin typeface="Bookman Old Style" pitchFamily="18" charset="0"/>
            </a:rPr>
            <a:t>idrok</a:t>
          </a:r>
          <a:r>
            <a:rPr lang="en-US" sz="2000" kern="1200" dirty="0" smtClean="0">
              <a:latin typeface="Bookman Old Style" pitchFamily="18" charset="0"/>
            </a:rPr>
            <a:t> </a:t>
          </a:r>
          <a:r>
            <a:rPr lang="en-US" sz="2000" kern="1200" dirty="0" err="1" smtClean="0">
              <a:latin typeface="Bookman Old Style" pitchFamily="18" charset="0"/>
            </a:rPr>
            <a:t>qilishni</a:t>
          </a:r>
          <a:r>
            <a:rPr lang="en-US" sz="2000" kern="1200" dirty="0" smtClean="0">
              <a:latin typeface="Bookman Old Style" pitchFamily="18" charset="0"/>
            </a:rPr>
            <a:t> </a:t>
          </a:r>
          <a:r>
            <a:rPr lang="en-US" sz="2000" kern="1200" dirty="0" err="1" smtClean="0">
              <a:latin typeface="Bookman Old Style" pitchFamily="18" charset="0"/>
            </a:rPr>
            <a:t>rivojlantirish</a:t>
          </a:r>
          <a:r>
            <a:rPr lang="en-US" sz="2000" kern="1200" dirty="0" smtClean="0">
              <a:latin typeface="Bookman Old Style" pitchFamily="18" charset="0"/>
            </a:rPr>
            <a:t>;</a:t>
          </a:r>
          <a:endParaRPr lang="ru-RU" sz="2000" kern="1200" dirty="0"/>
        </a:p>
      </dsp:txBody>
      <dsp:txXfrm rot="10800000">
        <a:off x="0" y="3056113"/>
        <a:ext cx="8496944" cy="580104"/>
      </dsp:txXfrm>
    </dsp:sp>
    <dsp:sp modelId="{9612FFE4-8496-4948-80C5-7B60A387C2C7}">
      <dsp:nvSpPr>
        <dsp:cNvPr id="0" name=""/>
        <dsp:cNvSpPr/>
      </dsp:nvSpPr>
      <dsp:spPr>
        <a:xfrm rot="10800000">
          <a:off x="0" y="2091515"/>
          <a:ext cx="8496944" cy="924036"/>
        </a:xfrm>
        <a:prstGeom prst="upArrowCallout">
          <a:avLst/>
        </a:prstGeom>
        <a:gradFill rotWithShape="1">
          <a:gsLst>
            <a:gs pos="0">
              <a:schemeClr val="dk1">
                <a:shade val="51000"/>
                <a:satMod val="130000"/>
              </a:schemeClr>
            </a:gs>
            <a:gs pos="80000">
              <a:schemeClr val="dk1">
                <a:shade val="93000"/>
                <a:satMod val="130000"/>
              </a:schemeClr>
            </a:gs>
            <a:gs pos="100000">
              <a:schemeClr val="dk1">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dk1"/>
        </a:lnRef>
        <a:fillRef idx="3">
          <a:schemeClr val="dk1"/>
        </a:fillRef>
        <a:effectRef idx="3">
          <a:schemeClr val="dk1"/>
        </a:effectRef>
        <a:fontRef idx="minor">
          <a:schemeClr val="lt1"/>
        </a:fontRef>
      </dsp:style>
      <dsp:txBody>
        <a:bodyPr spcFirstLastPara="0" vert="horz" wrap="square" lIns="149352" tIns="149352" rIns="149352" bIns="149352" numCol="1" spcCol="1270" anchor="ctr" anchorCtr="0">
          <a:noAutofit/>
        </a:bodyPr>
        <a:lstStyle/>
        <a:p>
          <a:pPr lvl="0" algn="ctr" defTabSz="933450">
            <a:lnSpc>
              <a:spcPct val="90000"/>
            </a:lnSpc>
            <a:spcBef>
              <a:spcPct val="0"/>
            </a:spcBef>
            <a:spcAft>
              <a:spcPct val="35000"/>
            </a:spcAft>
          </a:pPr>
          <a:r>
            <a:rPr lang="en-US" sz="2100" kern="1200" dirty="0" smtClean="0"/>
            <a:t>2.	</a:t>
          </a:r>
          <a:r>
            <a:rPr lang="en-US" sz="2100" kern="1200" dirty="0" err="1" smtClean="0"/>
            <a:t>Amaliy</a:t>
          </a:r>
          <a:r>
            <a:rPr lang="en-US" sz="2100" kern="1200" dirty="0" smtClean="0"/>
            <a:t> </a:t>
          </a:r>
          <a:r>
            <a:rPr lang="en-US" sz="2100" kern="1200" dirty="0" err="1" smtClean="0"/>
            <a:t>badiiy</a:t>
          </a:r>
          <a:r>
            <a:rPr lang="en-US" sz="2100" kern="1200" dirty="0" smtClean="0"/>
            <a:t> </a:t>
          </a:r>
          <a:r>
            <a:rPr lang="en-US" sz="2100" kern="1200" dirty="0" err="1" smtClean="0"/>
            <a:t>faoliyat</a:t>
          </a:r>
          <a:r>
            <a:rPr lang="en-US" sz="2100" kern="1200" dirty="0" smtClean="0"/>
            <a:t> </a:t>
          </a:r>
          <a:r>
            <a:rPr lang="en-US" sz="2100" kern="1200" dirty="0" err="1" smtClean="0"/>
            <a:t>va</a:t>
          </a:r>
          <a:r>
            <a:rPr lang="en-US" sz="2100" kern="1200" dirty="0" smtClean="0"/>
            <a:t> </a:t>
          </a:r>
          <a:r>
            <a:rPr lang="en-US" sz="2100" kern="1200" dirty="0" err="1" smtClean="0"/>
            <a:t>malakalarni</a:t>
          </a:r>
          <a:r>
            <a:rPr lang="en-US" sz="2100" kern="1200" dirty="0" smtClean="0"/>
            <a:t> </a:t>
          </a:r>
          <a:r>
            <a:rPr lang="en-US" sz="2100" kern="1200" dirty="0" err="1" smtClean="0"/>
            <a:t>rivojlantirish</a:t>
          </a:r>
          <a:r>
            <a:rPr lang="en-US" sz="2100" kern="1200" dirty="0" smtClean="0"/>
            <a:t>;</a:t>
          </a:r>
          <a:endParaRPr lang="ru-RU" sz="2100" kern="1200" dirty="0"/>
        </a:p>
      </dsp:txBody>
      <dsp:txXfrm rot="10800000">
        <a:off x="0" y="2091515"/>
        <a:ext cx="8496944" cy="600411"/>
      </dsp:txXfrm>
    </dsp:sp>
    <dsp:sp modelId="{C8601260-F471-4B1E-A111-1AF78F2C1488}">
      <dsp:nvSpPr>
        <dsp:cNvPr id="0" name=""/>
        <dsp:cNvSpPr/>
      </dsp:nvSpPr>
      <dsp:spPr>
        <a:xfrm rot="10800000">
          <a:off x="0" y="1100219"/>
          <a:ext cx="8496944" cy="1063023"/>
        </a:xfrm>
        <a:prstGeom prst="upArrowCallout">
          <a:avLst/>
        </a:prstGeom>
        <a:gradFill rotWithShape="1">
          <a:gsLst>
            <a:gs pos="0">
              <a:schemeClr val="dk1">
                <a:shade val="51000"/>
                <a:satMod val="130000"/>
              </a:schemeClr>
            </a:gs>
            <a:gs pos="80000">
              <a:schemeClr val="dk1">
                <a:shade val="93000"/>
                <a:satMod val="130000"/>
              </a:schemeClr>
            </a:gs>
            <a:gs pos="100000">
              <a:schemeClr val="dk1">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dk1"/>
        </a:lnRef>
        <a:fillRef idx="3">
          <a:schemeClr val="dk1"/>
        </a:fillRef>
        <a:effectRef idx="3">
          <a:schemeClr val="dk1"/>
        </a:effectRef>
        <a:fontRef idx="minor">
          <a:schemeClr val="lt1"/>
        </a:fontRef>
      </dsp:style>
      <dsp:txBody>
        <a:bodyPr spcFirstLastPara="0" vert="horz" wrap="square" lIns="149352" tIns="149352" rIns="149352" bIns="149352" numCol="1" spcCol="1270" anchor="ctr" anchorCtr="0">
          <a:noAutofit/>
        </a:bodyPr>
        <a:lstStyle/>
        <a:p>
          <a:pPr lvl="0" algn="ctr" defTabSz="933450">
            <a:lnSpc>
              <a:spcPct val="90000"/>
            </a:lnSpc>
            <a:spcBef>
              <a:spcPct val="0"/>
            </a:spcBef>
            <a:spcAft>
              <a:spcPct val="35000"/>
            </a:spcAft>
          </a:pPr>
          <a:r>
            <a:rPr lang="en-US" sz="2100" kern="1200" dirty="0" smtClean="0"/>
            <a:t>1.	</a:t>
          </a:r>
          <a:r>
            <a:rPr lang="en-US" sz="2100" kern="1200" dirty="0" err="1" smtClean="0"/>
            <a:t>Badiiy</a:t>
          </a:r>
          <a:r>
            <a:rPr lang="en-US" sz="2100" kern="1200" dirty="0" smtClean="0"/>
            <a:t> </a:t>
          </a:r>
          <a:r>
            <a:rPr lang="en-US" sz="2100" kern="1200" dirty="0" err="1" smtClean="0"/>
            <a:t>didni</a:t>
          </a:r>
          <a:r>
            <a:rPr lang="en-US" sz="2100" kern="1200" dirty="0" smtClean="0"/>
            <a:t> </a:t>
          </a:r>
          <a:r>
            <a:rPr lang="en-US" sz="2100" kern="1200" dirty="0" err="1" smtClean="0"/>
            <a:t>tarbiyalash</a:t>
          </a:r>
          <a:r>
            <a:rPr lang="en-US" sz="2100" kern="1200" dirty="0" smtClean="0"/>
            <a:t>;</a:t>
          </a:r>
          <a:endParaRPr lang="ru-RU" sz="2100" kern="1200" dirty="0"/>
        </a:p>
      </dsp:txBody>
      <dsp:txXfrm rot="10800000">
        <a:off x="0" y="1100219"/>
        <a:ext cx="8496944" cy="690720"/>
      </dsp:txXfrm>
    </dsp:sp>
    <dsp:sp modelId="{02BE3C66-C20F-4BEA-B280-1BC89AD666D0}">
      <dsp:nvSpPr>
        <dsp:cNvPr id="0" name=""/>
        <dsp:cNvSpPr/>
      </dsp:nvSpPr>
      <dsp:spPr>
        <a:xfrm rot="10800000">
          <a:off x="0" y="132"/>
          <a:ext cx="8496944" cy="1115669"/>
        </a:xfrm>
        <a:prstGeom prst="upArrowCallout">
          <a:avLst/>
        </a:prstGeom>
        <a:gradFill rotWithShape="1">
          <a:gsLst>
            <a:gs pos="0">
              <a:schemeClr val="dk1">
                <a:shade val="51000"/>
                <a:satMod val="130000"/>
              </a:schemeClr>
            </a:gs>
            <a:gs pos="80000">
              <a:schemeClr val="dk1">
                <a:shade val="93000"/>
                <a:satMod val="130000"/>
              </a:schemeClr>
            </a:gs>
            <a:gs pos="100000">
              <a:schemeClr val="dk1">
                <a:shade val="94000"/>
                <a:satMod val="135000"/>
              </a:schemeClr>
            </a:gs>
          </a:gsLst>
          <a:lin ang="16200000" scaled="0"/>
        </a:gradFill>
        <a:ln w="9525" cap="flat" cmpd="sng" algn="ctr">
          <a:solidFill>
            <a:schemeClr val="dk1">
              <a:shade val="95000"/>
              <a:satMod val="105000"/>
            </a:schemeClr>
          </a:solidFill>
          <a:prstDash val="solid"/>
        </a:ln>
        <a:effectLst>
          <a:outerShdw blurRad="40000" dist="23000" dir="5400000" rotWithShape="0">
            <a:srgbClr val="000000">
              <a:alpha val="35000"/>
            </a:srgbClr>
          </a:outerShdw>
        </a:effectLst>
      </dsp:spPr>
      <dsp:style>
        <a:lnRef idx="1">
          <a:schemeClr val="dk1"/>
        </a:lnRef>
        <a:fillRef idx="3">
          <a:schemeClr val="dk1"/>
        </a:fillRef>
        <a:effectRef idx="2">
          <a:schemeClr val="dk1"/>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b="1" kern="1200" dirty="0" smtClean="0">
              <a:latin typeface="Bookman Old Style" pitchFamily="18" charset="0"/>
            </a:rPr>
            <a:t>“</a:t>
          </a:r>
          <a:r>
            <a:rPr lang="en-US" sz="2400" b="1" kern="1200" dirty="0" err="1" smtClean="0">
              <a:latin typeface="Bookman Old Style" pitchFamily="18" charset="0"/>
            </a:rPr>
            <a:t>Tasviriy</a:t>
          </a:r>
          <a:r>
            <a:rPr lang="en-US" sz="2400" b="1" kern="1200" dirty="0" smtClean="0">
              <a:latin typeface="Bookman Old Style" pitchFamily="18" charset="0"/>
            </a:rPr>
            <a:t> </a:t>
          </a:r>
          <a:r>
            <a:rPr lang="en-US" sz="2400" b="1" kern="1200" dirty="0" err="1" smtClean="0">
              <a:latin typeface="Bookman Old Style" pitchFamily="18" charset="0"/>
            </a:rPr>
            <a:t>faoliyat</a:t>
          </a:r>
          <a:r>
            <a:rPr lang="en-US" sz="2400" b="1" kern="1200" dirty="0" smtClean="0">
              <a:latin typeface="Bookman Old Style" pitchFamily="18" charset="0"/>
            </a:rPr>
            <a:t>” </a:t>
          </a:r>
          <a:r>
            <a:rPr lang="en-US" sz="2400" b="1" kern="1200" dirty="0" err="1" smtClean="0">
              <a:latin typeface="Bookman Old Style" pitchFamily="18" charset="0"/>
            </a:rPr>
            <a:t>mashg‘ulotlari</a:t>
          </a:r>
          <a:r>
            <a:rPr lang="en-US" sz="2400" b="1" kern="1200" dirty="0" smtClean="0">
              <a:latin typeface="Bookman Old Style" pitchFamily="18" charset="0"/>
            </a:rPr>
            <a:t> </a:t>
          </a:r>
          <a:r>
            <a:rPr lang="en-US" sz="2400" b="1" kern="1200" dirty="0" err="1" smtClean="0">
              <a:latin typeface="Bookman Old Style" pitchFamily="18" charset="0"/>
            </a:rPr>
            <a:t>jarayonida</a:t>
          </a:r>
          <a:r>
            <a:rPr lang="en-US" sz="2400" b="1" kern="1200" dirty="0" smtClean="0">
              <a:latin typeface="Bookman Old Style" pitchFamily="18" charset="0"/>
            </a:rPr>
            <a:t>:</a:t>
          </a:r>
          <a:endParaRPr lang="ru-RU" sz="2400" b="1" kern="1200" dirty="0">
            <a:latin typeface="Bookman Old Style" pitchFamily="18" charset="0"/>
          </a:endParaRPr>
        </a:p>
      </dsp:txBody>
      <dsp:txXfrm rot="10800000">
        <a:off x="0" y="132"/>
        <a:ext cx="8496944" cy="724928"/>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AB0924AA-FC92-41A6-B26F-FC228044098C}" type="datetimeFigureOut">
              <a:rPr lang="ru-RU"/>
              <a:pPr>
                <a:defRPr/>
              </a:pPr>
              <a:t>27.05.2019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B5B2A701-35A4-4A28-A3A6-9326CC6955A8}" type="slidenum">
              <a:rPr lang="ru-RU"/>
              <a:pPr>
                <a:defRPr/>
              </a:pPr>
              <a:t>‹#›</a:t>
            </a:fld>
            <a:endParaRPr lang="ru-RU"/>
          </a:p>
        </p:txBody>
      </p:sp>
    </p:spTree>
    <p:extLst>
      <p:ext uri="{BB962C8B-B14F-4D97-AF65-F5344CB8AC3E}">
        <p14:creationId xmlns:p14="http://schemas.microsoft.com/office/powerpoint/2010/main" val="56121095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Образ слайда 1"/>
          <p:cNvSpPr>
            <a:spLocks noGrp="1" noRot="1" noChangeAspect="1" noTextEdit="1"/>
          </p:cNvSpPr>
          <p:nvPr>
            <p:ph type="sldImg"/>
          </p:nvPr>
        </p:nvSpPr>
        <p:spPr bwMode="auto">
          <a:noFill/>
          <a:ln>
            <a:solidFill>
              <a:srgbClr val="000000"/>
            </a:solidFill>
            <a:miter lim="800000"/>
            <a:headEnd/>
            <a:tailEnd/>
          </a:ln>
        </p:spPr>
      </p:sp>
      <p:sp>
        <p:nvSpPr>
          <p:cNvPr id="5123"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5124"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9E8B4A0-8493-47DD-805C-D7AE6BDBAD30}" type="slidenum">
              <a:rPr lang="ru-RU" smtClean="0"/>
              <a:pPr fontAlgn="base">
                <a:spcBef>
                  <a:spcPct val="0"/>
                </a:spcBef>
                <a:spcAft>
                  <a:spcPct val="0"/>
                </a:spcAft>
                <a:defRPr/>
              </a:pPr>
              <a:t>1</a:t>
            </a:fld>
            <a:endParaRPr lang="ru-RU"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B5B2A701-35A4-4A28-A3A6-9326CC6955A8}" type="slidenum">
              <a:rPr lang="ru-RU" smtClean="0"/>
              <a:pPr>
                <a:defRPr/>
              </a:pPr>
              <a:t>2</a:t>
            </a:fld>
            <a:endParaRPr lang="ru-RU"/>
          </a:p>
        </p:txBody>
      </p:sp>
    </p:spTree>
    <p:extLst>
      <p:ext uri="{BB962C8B-B14F-4D97-AF65-F5344CB8AC3E}">
        <p14:creationId xmlns:p14="http://schemas.microsoft.com/office/powerpoint/2010/main" val="10866297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B5B2A701-35A4-4A28-A3A6-9326CC6955A8}" type="slidenum">
              <a:rPr lang="ru-RU" smtClean="0"/>
              <a:pPr>
                <a:defRPr/>
              </a:pPr>
              <a:t>24</a:t>
            </a:fld>
            <a:endParaRPr lang="ru-RU"/>
          </a:p>
        </p:txBody>
      </p:sp>
    </p:spTree>
    <p:extLst>
      <p:ext uri="{BB962C8B-B14F-4D97-AF65-F5344CB8AC3E}">
        <p14:creationId xmlns:p14="http://schemas.microsoft.com/office/powerpoint/2010/main" val="38076599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3A7D90DA-8946-41A1-A856-479FEDE3CB99}" type="datetime1">
              <a:rPr lang="ru-RU"/>
              <a:pPr>
                <a:defRPr/>
              </a:pPr>
              <a:t>27.05.2019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r>
              <a:rPr lang="en-US"/>
              <a:t>http://aida.ucoz.ru</a:t>
            </a:r>
            <a:endParaRPr lang="ru-RU"/>
          </a:p>
        </p:txBody>
      </p:sp>
      <p:sp>
        <p:nvSpPr>
          <p:cNvPr id="6" name="Номер слайда 5"/>
          <p:cNvSpPr>
            <a:spLocks noGrp="1"/>
          </p:cNvSpPr>
          <p:nvPr>
            <p:ph type="sldNum" sz="quarter" idx="12"/>
          </p:nvPr>
        </p:nvSpPr>
        <p:spPr/>
        <p:txBody>
          <a:bodyPr/>
          <a:lstStyle>
            <a:lvl1pPr>
              <a:defRPr/>
            </a:lvl1pPr>
          </a:lstStyle>
          <a:p>
            <a:pPr>
              <a:defRPr/>
            </a:pPr>
            <a:fld id="{8A246C0E-F188-444D-B550-843941A6F9B1}"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B693A121-2880-44CD-9FBC-CA4A726E7948}" type="datetime1">
              <a:rPr lang="ru-RU"/>
              <a:pPr>
                <a:defRPr/>
              </a:pPr>
              <a:t>27.05.2019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r>
              <a:rPr lang="en-US"/>
              <a:t>http://aida.ucoz.ru</a:t>
            </a:r>
            <a:endParaRPr lang="ru-RU"/>
          </a:p>
        </p:txBody>
      </p:sp>
      <p:sp>
        <p:nvSpPr>
          <p:cNvPr id="6" name="Номер слайда 5"/>
          <p:cNvSpPr>
            <a:spLocks noGrp="1"/>
          </p:cNvSpPr>
          <p:nvPr>
            <p:ph type="sldNum" sz="quarter" idx="12"/>
          </p:nvPr>
        </p:nvSpPr>
        <p:spPr/>
        <p:txBody>
          <a:bodyPr/>
          <a:lstStyle>
            <a:lvl1pPr>
              <a:defRPr/>
            </a:lvl1pPr>
          </a:lstStyle>
          <a:p>
            <a:pPr>
              <a:defRPr/>
            </a:pPr>
            <a:fld id="{177B0205-36CC-4515-B9FB-EBC89575F50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E85B6DCA-EDC0-4869-8B7B-B68FD67FB42C}" type="datetime1">
              <a:rPr lang="ru-RU"/>
              <a:pPr>
                <a:defRPr/>
              </a:pPr>
              <a:t>27.05.2019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r>
              <a:rPr lang="en-US"/>
              <a:t>http://aida.ucoz.ru</a:t>
            </a:r>
            <a:endParaRPr lang="ru-RU"/>
          </a:p>
        </p:txBody>
      </p:sp>
      <p:sp>
        <p:nvSpPr>
          <p:cNvPr id="6" name="Номер слайда 5"/>
          <p:cNvSpPr>
            <a:spLocks noGrp="1"/>
          </p:cNvSpPr>
          <p:nvPr>
            <p:ph type="sldNum" sz="quarter" idx="12"/>
          </p:nvPr>
        </p:nvSpPr>
        <p:spPr/>
        <p:txBody>
          <a:bodyPr/>
          <a:lstStyle>
            <a:lvl1pPr>
              <a:defRPr/>
            </a:lvl1pPr>
          </a:lstStyle>
          <a:p>
            <a:pPr>
              <a:defRPr/>
            </a:pPr>
            <a:fld id="{AA5AC104-FCAF-41AF-8ABE-710D3AB1AB1B}"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EADF5ABA-700D-4CDC-A9B1-75C4F965A63A}" type="datetime1">
              <a:rPr lang="ru-RU"/>
              <a:pPr>
                <a:defRPr/>
              </a:pPr>
              <a:t>27.05.2019</a:t>
            </a:fld>
            <a:endParaRPr lang="ru-RU"/>
          </a:p>
        </p:txBody>
      </p:sp>
      <p:sp>
        <p:nvSpPr>
          <p:cNvPr id="6" name="Нижний колонтитул 4"/>
          <p:cNvSpPr>
            <a:spLocks noGrp="1"/>
          </p:cNvSpPr>
          <p:nvPr>
            <p:ph type="ftr" sz="quarter" idx="11"/>
          </p:nvPr>
        </p:nvSpPr>
        <p:spPr/>
        <p:txBody>
          <a:bodyPr/>
          <a:lstStyle>
            <a:lvl1pPr>
              <a:defRPr/>
            </a:lvl1pPr>
          </a:lstStyle>
          <a:p>
            <a:pPr>
              <a:defRPr/>
            </a:pPr>
            <a:r>
              <a:rPr lang="en-US"/>
              <a:t>http://aida.ucoz.ru</a:t>
            </a:r>
            <a:endParaRPr lang="ru-RU"/>
          </a:p>
        </p:txBody>
      </p:sp>
      <p:sp>
        <p:nvSpPr>
          <p:cNvPr id="7" name="Номер слайда 5"/>
          <p:cNvSpPr>
            <a:spLocks noGrp="1"/>
          </p:cNvSpPr>
          <p:nvPr>
            <p:ph type="sldNum" sz="quarter" idx="12"/>
          </p:nvPr>
        </p:nvSpPr>
        <p:spPr/>
        <p:txBody>
          <a:bodyPr/>
          <a:lstStyle>
            <a:lvl1pPr>
              <a:defRPr/>
            </a:lvl1pPr>
          </a:lstStyle>
          <a:p>
            <a:pPr>
              <a:defRPr/>
            </a:pPr>
            <a:fld id="{DD4BC601-0D68-4786-9527-6E4E26E07AC3}"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1D27B8E9-CD5E-4C7D-A97A-F440C14EE72A}" type="datetime1">
              <a:rPr lang="ru-RU"/>
              <a:pPr>
                <a:defRPr/>
              </a:pPr>
              <a:t>27.05.2019</a:t>
            </a:fld>
            <a:endParaRPr lang="ru-RU"/>
          </a:p>
        </p:txBody>
      </p:sp>
      <p:sp>
        <p:nvSpPr>
          <p:cNvPr id="8" name="Нижний колонтитул 4"/>
          <p:cNvSpPr>
            <a:spLocks noGrp="1"/>
          </p:cNvSpPr>
          <p:nvPr>
            <p:ph type="ftr" sz="quarter" idx="11"/>
          </p:nvPr>
        </p:nvSpPr>
        <p:spPr/>
        <p:txBody>
          <a:bodyPr/>
          <a:lstStyle>
            <a:lvl1pPr>
              <a:defRPr/>
            </a:lvl1pPr>
          </a:lstStyle>
          <a:p>
            <a:pPr>
              <a:defRPr/>
            </a:pPr>
            <a:r>
              <a:rPr lang="en-US"/>
              <a:t>http://aida.ucoz.ru</a:t>
            </a:r>
            <a:endParaRPr lang="ru-RU"/>
          </a:p>
        </p:txBody>
      </p:sp>
      <p:sp>
        <p:nvSpPr>
          <p:cNvPr id="9" name="Номер слайда 5"/>
          <p:cNvSpPr>
            <a:spLocks noGrp="1"/>
          </p:cNvSpPr>
          <p:nvPr>
            <p:ph type="sldNum" sz="quarter" idx="12"/>
          </p:nvPr>
        </p:nvSpPr>
        <p:spPr/>
        <p:txBody>
          <a:bodyPr/>
          <a:lstStyle>
            <a:lvl1pPr>
              <a:defRPr/>
            </a:lvl1pPr>
          </a:lstStyle>
          <a:p>
            <a:pPr>
              <a:defRPr/>
            </a:pPr>
            <a:fld id="{0E1927A9-FCAE-4BF3-98FB-DCEDDFB762C4}"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5777E0C8-8852-4C7E-9040-3663973EB862}" type="datetime1">
              <a:rPr lang="ru-RU"/>
              <a:pPr>
                <a:defRPr/>
              </a:pPr>
              <a:t>27.05.2019</a:t>
            </a:fld>
            <a:endParaRPr lang="ru-RU"/>
          </a:p>
        </p:txBody>
      </p:sp>
      <p:sp>
        <p:nvSpPr>
          <p:cNvPr id="4" name="Нижний колонтитул 4"/>
          <p:cNvSpPr>
            <a:spLocks noGrp="1"/>
          </p:cNvSpPr>
          <p:nvPr>
            <p:ph type="ftr" sz="quarter" idx="11"/>
          </p:nvPr>
        </p:nvSpPr>
        <p:spPr/>
        <p:txBody>
          <a:bodyPr/>
          <a:lstStyle>
            <a:lvl1pPr>
              <a:defRPr/>
            </a:lvl1pPr>
          </a:lstStyle>
          <a:p>
            <a:pPr>
              <a:defRPr/>
            </a:pPr>
            <a:r>
              <a:rPr lang="en-US"/>
              <a:t>http://aida.ucoz.ru</a:t>
            </a:r>
            <a:endParaRPr lang="ru-RU"/>
          </a:p>
        </p:txBody>
      </p:sp>
      <p:sp>
        <p:nvSpPr>
          <p:cNvPr id="5" name="Номер слайда 5"/>
          <p:cNvSpPr>
            <a:spLocks noGrp="1"/>
          </p:cNvSpPr>
          <p:nvPr>
            <p:ph type="sldNum" sz="quarter" idx="12"/>
          </p:nvPr>
        </p:nvSpPr>
        <p:spPr/>
        <p:txBody>
          <a:bodyPr/>
          <a:lstStyle>
            <a:lvl1pPr>
              <a:defRPr/>
            </a:lvl1pPr>
          </a:lstStyle>
          <a:p>
            <a:pPr>
              <a:defRPr/>
            </a:pPr>
            <a:fld id="{36E0DF6B-AABD-49BC-BC06-70B11BFF0AF0}"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94AA84C9-78EF-4CF9-85E7-71C833567373}" type="datetime1">
              <a:rPr lang="ru-RU"/>
              <a:pPr>
                <a:defRPr/>
              </a:pPr>
              <a:t>27.05.2019</a:t>
            </a:fld>
            <a:endParaRPr lang="ru-RU"/>
          </a:p>
        </p:txBody>
      </p:sp>
      <p:sp>
        <p:nvSpPr>
          <p:cNvPr id="3" name="Нижний колонтитул 4"/>
          <p:cNvSpPr>
            <a:spLocks noGrp="1"/>
          </p:cNvSpPr>
          <p:nvPr>
            <p:ph type="ftr" sz="quarter" idx="11"/>
          </p:nvPr>
        </p:nvSpPr>
        <p:spPr/>
        <p:txBody>
          <a:bodyPr/>
          <a:lstStyle>
            <a:lvl1pPr>
              <a:defRPr/>
            </a:lvl1pPr>
          </a:lstStyle>
          <a:p>
            <a:pPr>
              <a:defRPr/>
            </a:pPr>
            <a:r>
              <a:rPr lang="en-US"/>
              <a:t>http://aida.ucoz.ru</a:t>
            </a:r>
            <a:endParaRPr lang="ru-RU"/>
          </a:p>
        </p:txBody>
      </p:sp>
      <p:sp>
        <p:nvSpPr>
          <p:cNvPr id="4" name="Номер слайда 5"/>
          <p:cNvSpPr>
            <a:spLocks noGrp="1"/>
          </p:cNvSpPr>
          <p:nvPr>
            <p:ph type="sldNum" sz="quarter" idx="12"/>
          </p:nvPr>
        </p:nvSpPr>
        <p:spPr/>
        <p:txBody>
          <a:bodyPr/>
          <a:lstStyle>
            <a:lvl1pPr>
              <a:defRPr/>
            </a:lvl1pPr>
          </a:lstStyle>
          <a:p>
            <a:pPr>
              <a:defRPr/>
            </a:pPr>
            <a:fld id="{7997FA63-1856-4035-8A15-31267B772CF6}"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970493BB-FC4B-4AA9-9840-76975D847C84}" type="datetime1">
              <a:rPr lang="ru-RU"/>
              <a:pPr>
                <a:defRPr/>
              </a:pPr>
              <a:t>27.05.2019</a:t>
            </a:fld>
            <a:endParaRPr lang="ru-RU"/>
          </a:p>
        </p:txBody>
      </p:sp>
      <p:sp>
        <p:nvSpPr>
          <p:cNvPr id="6" name="Нижний колонтитул 4"/>
          <p:cNvSpPr>
            <a:spLocks noGrp="1"/>
          </p:cNvSpPr>
          <p:nvPr>
            <p:ph type="ftr" sz="quarter" idx="11"/>
          </p:nvPr>
        </p:nvSpPr>
        <p:spPr/>
        <p:txBody>
          <a:bodyPr/>
          <a:lstStyle>
            <a:lvl1pPr>
              <a:defRPr/>
            </a:lvl1pPr>
          </a:lstStyle>
          <a:p>
            <a:pPr>
              <a:defRPr/>
            </a:pPr>
            <a:r>
              <a:rPr lang="en-US"/>
              <a:t>http://aida.ucoz.ru</a:t>
            </a:r>
            <a:endParaRPr lang="ru-RU"/>
          </a:p>
        </p:txBody>
      </p:sp>
      <p:sp>
        <p:nvSpPr>
          <p:cNvPr id="7" name="Номер слайда 5"/>
          <p:cNvSpPr>
            <a:spLocks noGrp="1"/>
          </p:cNvSpPr>
          <p:nvPr>
            <p:ph type="sldNum" sz="quarter" idx="12"/>
          </p:nvPr>
        </p:nvSpPr>
        <p:spPr/>
        <p:txBody>
          <a:bodyPr/>
          <a:lstStyle>
            <a:lvl1pPr>
              <a:defRPr/>
            </a:lvl1pPr>
          </a:lstStyle>
          <a:p>
            <a:pPr>
              <a:defRPr/>
            </a:pPr>
            <a:fld id="{4A0618DB-D920-4BF9-B75D-E1FC3224EB65}"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F55190A2-B0D1-47F1-93D6-1DCC105B31D1}" type="datetime1">
              <a:rPr lang="ru-RU"/>
              <a:pPr>
                <a:defRPr/>
              </a:pPr>
              <a:t>27.05.2019</a:t>
            </a:fld>
            <a:endParaRPr lang="ru-RU"/>
          </a:p>
        </p:txBody>
      </p:sp>
      <p:sp>
        <p:nvSpPr>
          <p:cNvPr id="6" name="Нижний колонтитул 4"/>
          <p:cNvSpPr>
            <a:spLocks noGrp="1"/>
          </p:cNvSpPr>
          <p:nvPr>
            <p:ph type="ftr" sz="quarter" idx="11"/>
          </p:nvPr>
        </p:nvSpPr>
        <p:spPr/>
        <p:txBody>
          <a:bodyPr/>
          <a:lstStyle>
            <a:lvl1pPr>
              <a:defRPr/>
            </a:lvl1pPr>
          </a:lstStyle>
          <a:p>
            <a:pPr>
              <a:defRPr/>
            </a:pPr>
            <a:r>
              <a:rPr lang="en-US"/>
              <a:t>http://aida.ucoz.ru</a:t>
            </a:r>
            <a:endParaRPr lang="ru-RU"/>
          </a:p>
        </p:txBody>
      </p:sp>
      <p:sp>
        <p:nvSpPr>
          <p:cNvPr id="7" name="Номер слайда 5"/>
          <p:cNvSpPr>
            <a:spLocks noGrp="1"/>
          </p:cNvSpPr>
          <p:nvPr>
            <p:ph type="sldNum" sz="quarter" idx="12"/>
          </p:nvPr>
        </p:nvSpPr>
        <p:spPr/>
        <p:txBody>
          <a:bodyPr/>
          <a:lstStyle>
            <a:lvl1pPr>
              <a:defRPr/>
            </a:lvl1pPr>
          </a:lstStyle>
          <a:p>
            <a:pPr>
              <a:defRPr/>
            </a:pPr>
            <a:fld id="{C6F6986B-888A-4F3B-A22C-4BDEDB0FEBD8}"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34004EFE-5B4D-4564-B79D-3B16B0F3A401}" type="datetime1">
              <a:rPr lang="ru-RU"/>
              <a:pPr>
                <a:defRPr/>
              </a:pPr>
              <a:t>27.05.2019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r>
              <a:rPr lang="en-US"/>
              <a:t>http://aida.ucoz.ru</a:t>
            </a:r>
            <a:endParaRPr lang="ru-RU"/>
          </a:p>
        </p:txBody>
      </p:sp>
      <p:sp>
        <p:nvSpPr>
          <p:cNvPr id="6" name="Номер слайда 5"/>
          <p:cNvSpPr>
            <a:spLocks noGrp="1"/>
          </p:cNvSpPr>
          <p:nvPr>
            <p:ph type="sldNum" sz="quarter" idx="12"/>
          </p:nvPr>
        </p:nvSpPr>
        <p:spPr/>
        <p:txBody>
          <a:bodyPr/>
          <a:lstStyle>
            <a:lvl1pPr>
              <a:defRPr/>
            </a:lvl1pPr>
          </a:lstStyle>
          <a:p>
            <a:pPr>
              <a:defRPr/>
            </a:pPr>
            <a:fld id="{B24777C7-3754-40DD-8A77-94A490D4D2B4}"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9C69B254-3275-42F2-B8F8-78D9308B5061}" type="datetime1">
              <a:rPr lang="ru-RU"/>
              <a:pPr>
                <a:defRPr/>
              </a:pPr>
              <a:t>27.05.2019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r>
              <a:rPr lang="en-US"/>
              <a:t>http://aida.ucoz.ru</a:t>
            </a:r>
            <a:endParaRPr lang="ru-RU"/>
          </a:p>
        </p:txBody>
      </p:sp>
      <p:sp>
        <p:nvSpPr>
          <p:cNvPr id="6" name="Номер слайда 5"/>
          <p:cNvSpPr>
            <a:spLocks noGrp="1"/>
          </p:cNvSpPr>
          <p:nvPr>
            <p:ph type="sldNum" sz="quarter" idx="12"/>
          </p:nvPr>
        </p:nvSpPr>
        <p:spPr/>
        <p:txBody>
          <a:bodyPr/>
          <a:lstStyle>
            <a:lvl1pPr>
              <a:defRPr/>
            </a:lvl1pPr>
          </a:lstStyle>
          <a:p>
            <a:pPr>
              <a:defRPr/>
            </a:pPr>
            <a:fld id="{FD472287-0877-4FAE-8080-03943460D717}"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blip>
          <a:srcRect/>
          <a:stretch>
            <a:fillRect l="-1000" r="-1000"/>
          </a:stretch>
        </a:blip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902DB98A-956B-4FC3-8720-9840EC2DFC17}" type="datetime1">
              <a:rPr lang="ru-RU"/>
              <a:pPr>
                <a:defRPr/>
              </a:pPr>
              <a:t>27.05.2019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r>
              <a:rPr lang="en-US"/>
              <a:t>http://aida.ucoz.ru</a:t>
            </a: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46917669-2AF9-428C-B7CE-586D29AD853A}"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hf hdr="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gi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gif"/><Relationship Id="rId5" Type="http://schemas.openxmlformats.org/officeDocument/2006/relationships/image" Target="../media/image4.pn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2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l="-17000" r="-17000"/>
          </a:stretch>
        </a:blipFill>
        <a:effectLst/>
      </p:bgPr>
    </p:bg>
    <p:spTree>
      <p:nvGrpSpPr>
        <p:cNvPr id="1" name=""/>
        <p:cNvGrpSpPr/>
        <p:nvPr/>
      </p:nvGrpSpPr>
      <p:grpSpPr>
        <a:xfrm>
          <a:off x="0" y="0"/>
          <a:ext cx="0" cy="0"/>
          <a:chOff x="0" y="0"/>
          <a:chExt cx="0" cy="0"/>
        </a:xfrm>
      </p:grpSpPr>
      <p:pic>
        <p:nvPicPr>
          <p:cNvPr id="2050" name="Picture 2" descr="H:\Documents and Settings\Aida\Рабочий стол\НОвая ГРАФИКА сборник\КАРТИНКИ СБОРНИК_ школьные\__Flo20.gif"/>
          <p:cNvPicPr>
            <a:picLocks noChangeAspect="1" noChangeArrowheads="1" noCrop="1"/>
          </p:cNvPicPr>
          <p:nvPr/>
        </p:nvPicPr>
        <p:blipFill>
          <a:blip r:embed="rId4" cstate="screen"/>
          <a:srcRect/>
          <a:stretch>
            <a:fillRect/>
          </a:stretch>
        </p:blipFill>
        <p:spPr bwMode="auto">
          <a:xfrm>
            <a:off x="3714750" y="5715000"/>
            <a:ext cx="500063" cy="534988"/>
          </a:xfrm>
          <a:prstGeom prst="rect">
            <a:avLst/>
          </a:prstGeom>
          <a:noFill/>
          <a:ln w="9525">
            <a:noFill/>
            <a:miter lim="800000"/>
            <a:headEnd/>
            <a:tailEnd/>
          </a:ln>
        </p:spPr>
      </p:pic>
      <p:pic>
        <p:nvPicPr>
          <p:cNvPr id="2051" name="Picture 3" descr="H:\Documents and Settings\Aida\Рабочий стол\НОвая ГРАФИКА сборник\КАРТИНКИ СБОРНИК_ школьные\__Flo20.gif"/>
          <p:cNvPicPr>
            <a:picLocks noChangeAspect="1" noChangeArrowheads="1" noCrop="1"/>
          </p:cNvPicPr>
          <p:nvPr/>
        </p:nvPicPr>
        <p:blipFill>
          <a:blip r:embed="rId5" cstate="screen"/>
          <a:srcRect/>
          <a:stretch>
            <a:fillRect/>
          </a:stretch>
        </p:blipFill>
        <p:spPr bwMode="auto">
          <a:xfrm>
            <a:off x="4000500" y="6000750"/>
            <a:ext cx="409575" cy="285750"/>
          </a:xfrm>
          <a:prstGeom prst="rect">
            <a:avLst/>
          </a:prstGeom>
          <a:noFill/>
          <a:ln w="9525">
            <a:noFill/>
            <a:miter lim="800000"/>
            <a:headEnd/>
            <a:tailEnd/>
          </a:ln>
        </p:spPr>
      </p:pic>
      <p:pic>
        <p:nvPicPr>
          <p:cNvPr id="2052" name="Picture 6" descr="H:\Documents and Settings\Aida\Рабочий стол\НОвая ГРАФИКА сборник\КАРТИНКИ СБОРНИК_ школьные\__Flo15.gif"/>
          <p:cNvPicPr>
            <a:picLocks noChangeAspect="1" noChangeArrowheads="1" noCrop="1"/>
          </p:cNvPicPr>
          <p:nvPr/>
        </p:nvPicPr>
        <p:blipFill>
          <a:blip r:embed="rId6" cstate="screen"/>
          <a:srcRect/>
          <a:stretch>
            <a:fillRect/>
          </a:stretch>
        </p:blipFill>
        <p:spPr bwMode="auto">
          <a:xfrm>
            <a:off x="8072438" y="4929188"/>
            <a:ext cx="742950" cy="981075"/>
          </a:xfrm>
          <a:prstGeom prst="rect">
            <a:avLst/>
          </a:prstGeom>
          <a:noFill/>
          <a:ln w="9525">
            <a:noFill/>
            <a:miter lim="800000"/>
            <a:headEnd/>
            <a:tailEnd/>
          </a:ln>
        </p:spPr>
      </p:pic>
      <p:pic>
        <p:nvPicPr>
          <p:cNvPr id="2053" name="Picture 7" descr="H:\Documents and Settings\Aida\Рабочий стол\НОвая ГРАФИКА сборник\КАРТИНКИ СБОРНИК_ школьные\__Flo15.gif"/>
          <p:cNvPicPr>
            <a:picLocks noChangeAspect="1" noChangeArrowheads="1" noCrop="1"/>
          </p:cNvPicPr>
          <p:nvPr/>
        </p:nvPicPr>
        <p:blipFill>
          <a:blip r:embed="rId6" cstate="screen"/>
          <a:srcRect/>
          <a:stretch>
            <a:fillRect/>
          </a:stretch>
        </p:blipFill>
        <p:spPr bwMode="auto">
          <a:xfrm>
            <a:off x="2286000" y="5929313"/>
            <a:ext cx="514350" cy="325437"/>
          </a:xfrm>
          <a:prstGeom prst="rect">
            <a:avLst/>
          </a:prstGeom>
          <a:noFill/>
          <a:ln w="9525">
            <a:noFill/>
            <a:miter lim="800000"/>
            <a:headEnd/>
            <a:tailEnd/>
          </a:ln>
        </p:spPr>
      </p:pic>
      <p:pic>
        <p:nvPicPr>
          <p:cNvPr id="2054" name="Picture 8" descr="H:\Documents and Settings\Aida\Рабочий стол\НОвая ГРАФИКА сборник\КАРТИНКИ СБОРНИК_ школьные\__Flo15.gif"/>
          <p:cNvPicPr>
            <a:picLocks noChangeAspect="1" noChangeArrowheads="1" noCrop="1"/>
          </p:cNvPicPr>
          <p:nvPr/>
        </p:nvPicPr>
        <p:blipFill>
          <a:blip r:embed="rId6" cstate="screen"/>
          <a:srcRect/>
          <a:stretch>
            <a:fillRect/>
          </a:stretch>
        </p:blipFill>
        <p:spPr bwMode="auto">
          <a:xfrm flipH="1">
            <a:off x="500063" y="5357813"/>
            <a:ext cx="771525" cy="981075"/>
          </a:xfrm>
          <a:prstGeom prst="rect">
            <a:avLst/>
          </a:prstGeom>
          <a:noFill/>
          <a:ln w="9525">
            <a:noFill/>
            <a:miter lim="800000"/>
            <a:headEnd/>
            <a:tailEnd/>
          </a:ln>
        </p:spPr>
      </p:pic>
      <p:pic>
        <p:nvPicPr>
          <p:cNvPr id="2055" name="Picture 9" descr="H:\Documents and Settings\Aida\Рабочий стол\НОвая ГРАФИКА сборник\КАРТИНКИ СБОРНИК_ школьные\__SUN2.gif"/>
          <p:cNvPicPr>
            <a:picLocks noChangeAspect="1" noChangeArrowheads="1" noCrop="1"/>
          </p:cNvPicPr>
          <p:nvPr/>
        </p:nvPicPr>
        <p:blipFill>
          <a:blip r:embed="rId7" cstate="screen"/>
          <a:srcRect/>
          <a:stretch>
            <a:fillRect/>
          </a:stretch>
        </p:blipFill>
        <p:spPr bwMode="auto">
          <a:xfrm>
            <a:off x="0" y="214313"/>
            <a:ext cx="5715000" cy="1247775"/>
          </a:xfrm>
          <a:prstGeom prst="rect">
            <a:avLst/>
          </a:prstGeom>
          <a:noFill/>
          <a:ln w="9525">
            <a:noFill/>
            <a:miter lim="800000"/>
            <a:headEnd/>
            <a:tailEnd/>
          </a:ln>
        </p:spPr>
      </p:pic>
      <p:sp>
        <p:nvSpPr>
          <p:cNvPr id="9" name="Заголовок 8"/>
          <p:cNvSpPr>
            <a:spLocks noGrp="1"/>
          </p:cNvSpPr>
          <p:nvPr>
            <p:ph type="ctrTitle"/>
          </p:nvPr>
        </p:nvSpPr>
        <p:spPr>
          <a:xfrm>
            <a:off x="0" y="0"/>
            <a:ext cx="9144000" cy="6858000"/>
          </a:xfrm>
          <a:ln w="28575"/>
        </p:spPr>
        <p:txBody>
          <a:bodyPr/>
          <a:lstStyle/>
          <a:p>
            <a:r>
              <a:rPr lang="ru-RU" b="1" dirty="0" smtClean="0">
                <a:ln w="19050" cmpd="sng">
                  <a:solidFill>
                    <a:schemeClr val="accent6">
                      <a:lumMod val="50000"/>
                    </a:schemeClr>
                  </a:solidFill>
                  <a:prstDash val="solid"/>
                </a:ln>
                <a:solidFill>
                  <a:srgbClr val="00B050"/>
                </a:solidFill>
              </a:rPr>
              <a:t/>
            </a:r>
            <a:br>
              <a:rPr lang="ru-RU" b="1" dirty="0" smtClean="0">
                <a:ln w="19050" cmpd="sng">
                  <a:solidFill>
                    <a:schemeClr val="accent6">
                      <a:lumMod val="50000"/>
                    </a:schemeClr>
                  </a:solidFill>
                  <a:prstDash val="solid"/>
                </a:ln>
                <a:solidFill>
                  <a:srgbClr val="00B050"/>
                </a:solidFill>
              </a:rPr>
            </a:br>
            <a:r>
              <a:rPr lang="ru-RU" b="1" dirty="0" smtClean="0">
                <a:ln w="19050" cmpd="sng">
                  <a:solidFill>
                    <a:schemeClr val="accent6">
                      <a:lumMod val="50000"/>
                    </a:schemeClr>
                  </a:solidFill>
                  <a:prstDash val="solid"/>
                </a:ln>
                <a:solidFill>
                  <a:srgbClr val="00B050"/>
                </a:solidFill>
              </a:rPr>
              <a:t/>
            </a:r>
            <a:br>
              <a:rPr lang="ru-RU" b="1" dirty="0" smtClean="0">
                <a:ln w="19050" cmpd="sng">
                  <a:solidFill>
                    <a:schemeClr val="accent6">
                      <a:lumMod val="50000"/>
                    </a:schemeClr>
                  </a:solidFill>
                  <a:prstDash val="solid"/>
                </a:ln>
                <a:solidFill>
                  <a:srgbClr val="00B050"/>
                </a:solidFill>
              </a:rPr>
            </a:br>
            <a:r>
              <a:rPr lang="en-US" b="1" dirty="0" err="1" smtClean="0">
                <a:ln w="19050" cmpd="sng">
                  <a:solidFill>
                    <a:schemeClr val="accent6">
                      <a:lumMod val="50000"/>
                    </a:schemeClr>
                  </a:solidFill>
                  <a:prstDash val="solid"/>
                </a:ln>
                <a:solidFill>
                  <a:srgbClr val="00B050"/>
                </a:solidFill>
              </a:rPr>
              <a:t>Tasviriy</a:t>
            </a:r>
            <a:r>
              <a:rPr lang="en-US" b="1" dirty="0" smtClean="0">
                <a:ln w="19050" cmpd="sng">
                  <a:solidFill>
                    <a:schemeClr val="accent6">
                      <a:lumMod val="50000"/>
                    </a:schemeClr>
                  </a:solidFill>
                  <a:prstDash val="solid"/>
                </a:ln>
                <a:solidFill>
                  <a:srgbClr val="00B050"/>
                </a:solidFill>
              </a:rPr>
              <a:t>  </a:t>
            </a:r>
            <a:r>
              <a:rPr lang="en-US" b="1" dirty="0" err="1" smtClean="0">
                <a:ln w="19050" cmpd="sng">
                  <a:solidFill>
                    <a:schemeClr val="accent6">
                      <a:lumMod val="50000"/>
                    </a:schemeClr>
                  </a:solidFill>
                  <a:prstDash val="solid"/>
                </a:ln>
                <a:solidFill>
                  <a:srgbClr val="00B050"/>
                </a:solidFill>
              </a:rPr>
              <a:t>faoliyatga</a:t>
            </a:r>
            <a:r>
              <a:rPr lang="en-US" b="1" dirty="0" smtClean="0">
                <a:ln w="19050" cmpd="sng">
                  <a:solidFill>
                    <a:schemeClr val="accent6">
                      <a:lumMod val="50000"/>
                    </a:schemeClr>
                  </a:solidFill>
                  <a:prstDash val="solid"/>
                </a:ln>
                <a:solidFill>
                  <a:srgbClr val="00B050"/>
                </a:solidFill>
              </a:rPr>
              <a:t> </a:t>
            </a:r>
            <a:r>
              <a:rPr lang="en-US" b="1" dirty="0" err="1" smtClean="0">
                <a:ln w="19050" cmpd="sng">
                  <a:solidFill>
                    <a:schemeClr val="accent6">
                      <a:lumMod val="50000"/>
                    </a:schemeClr>
                  </a:solidFill>
                  <a:prstDash val="solid"/>
                </a:ln>
                <a:solidFill>
                  <a:srgbClr val="00B050"/>
                </a:solidFill>
              </a:rPr>
              <a:t>o’rgatishning</a:t>
            </a:r>
            <a:r>
              <a:rPr lang="en-US" b="1" dirty="0" smtClean="0">
                <a:ln w="19050" cmpd="sng">
                  <a:solidFill>
                    <a:schemeClr val="accent6">
                      <a:lumMod val="50000"/>
                    </a:schemeClr>
                  </a:solidFill>
                  <a:prstDash val="solid"/>
                </a:ln>
                <a:solidFill>
                  <a:srgbClr val="00B050"/>
                </a:solidFill>
              </a:rPr>
              <a:t> </a:t>
            </a:r>
            <a:r>
              <a:rPr lang="en-US" b="1" dirty="0" err="1" smtClean="0">
                <a:ln w="19050" cmpd="sng">
                  <a:solidFill>
                    <a:schemeClr val="accent6">
                      <a:lumMod val="50000"/>
                    </a:schemeClr>
                  </a:solidFill>
                  <a:prstDash val="solid"/>
                </a:ln>
                <a:solidFill>
                  <a:srgbClr val="00B050"/>
                </a:solidFill>
              </a:rPr>
              <a:t>maqsadi</a:t>
            </a:r>
            <a:r>
              <a:rPr lang="en-US" b="1" dirty="0" smtClean="0">
                <a:ln w="19050" cmpd="sng">
                  <a:solidFill>
                    <a:schemeClr val="accent6">
                      <a:lumMod val="50000"/>
                    </a:schemeClr>
                  </a:solidFill>
                  <a:prstDash val="solid"/>
                </a:ln>
                <a:solidFill>
                  <a:srgbClr val="00B050"/>
                </a:solidFill>
              </a:rPr>
              <a:t>.</a:t>
            </a:r>
            <a:r>
              <a:rPr lang="en-US" b="1" dirty="0">
                <a:ln w="19050" cmpd="sng">
                  <a:solidFill>
                    <a:schemeClr val="accent6">
                      <a:lumMod val="50000"/>
                    </a:schemeClr>
                  </a:solidFill>
                  <a:prstDash val="solid"/>
                </a:ln>
                <a:solidFill>
                  <a:srgbClr val="00B050"/>
                </a:solidFill>
              </a:rPr>
              <a:t/>
            </a:r>
            <a:br>
              <a:rPr lang="en-US" b="1" dirty="0">
                <a:ln w="19050" cmpd="sng">
                  <a:solidFill>
                    <a:schemeClr val="accent6">
                      <a:lumMod val="50000"/>
                    </a:schemeClr>
                  </a:solidFill>
                  <a:prstDash val="solid"/>
                </a:ln>
                <a:solidFill>
                  <a:srgbClr val="00B050"/>
                </a:solidFill>
              </a:rPr>
            </a:br>
            <a:r>
              <a:rPr lang="en-US" b="1" dirty="0" err="1">
                <a:ln w="19050" cmpd="sng">
                  <a:solidFill>
                    <a:schemeClr val="accent6">
                      <a:lumMod val="50000"/>
                    </a:schemeClr>
                  </a:solidFill>
                  <a:prstDash val="solid"/>
                </a:ln>
                <a:solidFill>
                  <a:srgbClr val="00B050"/>
                </a:solidFill>
              </a:rPr>
              <a:t>Tevarak</a:t>
            </a:r>
            <a:r>
              <a:rPr lang="en-US" b="1" dirty="0">
                <a:ln w="19050" cmpd="sng">
                  <a:solidFill>
                    <a:schemeClr val="accent6">
                      <a:lumMod val="50000"/>
                    </a:schemeClr>
                  </a:solidFill>
                  <a:prstDash val="solid"/>
                </a:ln>
                <a:solidFill>
                  <a:srgbClr val="00B050"/>
                </a:solidFill>
              </a:rPr>
              <a:t> </a:t>
            </a:r>
            <a:r>
              <a:rPr lang="en-US" b="1" dirty="0" err="1">
                <a:ln w="19050" cmpd="sng">
                  <a:solidFill>
                    <a:schemeClr val="accent6">
                      <a:lumMod val="50000"/>
                    </a:schemeClr>
                  </a:solidFill>
                  <a:prstDash val="solid"/>
                </a:ln>
                <a:solidFill>
                  <a:srgbClr val="00B050"/>
                </a:solidFill>
              </a:rPr>
              <a:t>atrofni</a:t>
            </a:r>
            <a:r>
              <a:rPr lang="en-US" b="1" dirty="0">
                <a:ln w="19050" cmpd="sng">
                  <a:solidFill>
                    <a:schemeClr val="accent6">
                      <a:lumMod val="50000"/>
                    </a:schemeClr>
                  </a:solidFill>
                  <a:prstDash val="solid"/>
                </a:ln>
                <a:solidFill>
                  <a:srgbClr val="00B050"/>
                </a:solidFill>
              </a:rPr>
              <a:t> </a:t>
            </a:r>
            <a:r>
              <a:rPr lang="en-US" b="1" dirty="0" err="1">
                <a:ln w="19050" cmpd="sng">
                  <a:solidFill>
                    <a:schemeClr val="accent6">
                      <a:lumMod val="50000"/>
                    </a:schemeClr>
                  </a:solidFill>
                  <a:prstDash val="solid"/>
                </a:ln>
                <a:solidFill>
                  <a:srgbClr val="00B050"/>
                </a:solidFill>
              </a:rPr>
              <a:t>tasvirlash</a:t>
            </a:r>
            <a:r>
              <a:rPr lang="en-US" b="1" dirty="0">
                <a:ln w="19050" cmpd="sng">
                  <a:solidFill>
                    <a:schemeClr val="accent6">
                      <a:lumMod val="50000"/>
                    </a:schemeClr>
                  </a:solidFill>
                  <a:prstDash val="solid"/>
                </a:ln>
                <a:solidFill>
                  <a:srgbClr val="00B050"/>
                </a:solidFill>
              </a:rPr>
              <a:t> </a:t>
            </a:r>
            <a:r>
              <a:rPr lang="en-US" b="1" dirty="0" err="1">
                <a:ln w="19050" cmpd="sng">
                  <a:solidFill>
                    <a:schemeClr val="accent6">
                      <a:lumMod val="50000"/>
                    </a:schemeClr>
                  </a:solidFill>
                  <a:prstDash val="solid"/>
                </a:ln>
                <a:solidFill>
                  <a:srgbClr val="00B050"/>
                </a:solidFill>
              </a:rPr>
              <a:t>asosida</a:t>
            </a:r>
            <a:r>
              <a:rPr lang="en-US" b="1" dirty="0">
                <a:ln w="19050" cmpd="sng">
                  <a:solidFill>
                    <a:schemeClr val="accent6">
                      <a:lumMod val="50000"/>
                    </a:schemeClr>
                  </a:solidFill>
                  <a:prstDash val="solid"/>
                </a:ln>
                <a:solidFill>
                  <a:srgbClr val="00B050"/>
                </a:solidFill>
              </a:rPr>
              <a:t> </a:t>
            </a:r>
            <a:r>
              <a:rPr lang="en-US" b="1" dirty="0" err="1">
                <a:ln w="19050" cmpd="sng">
                  <a:solidFill>
                    <a:schemeClr val="accent6">
                      <a:lumMod val="50000"/>
                    </a:schemeClr>
                  </a:solidFill>
                  <a:prstDash val="solid"/>
                </a:ln>
                <a:solidFill>
                  <a:srgbClr val="00B050"/>
                </a:solidFill>
              </a:rPr>
              <a:t>bolalarning</a:t>
            </a:r>
            <a:r>
              <a:rPr lang="en-US" b="1" dirty="0">
                <a:ln w="19050" cmpd="sng">
                  <a:solidFill>
                    <a:schemeClr val="accent6">
                      <a:lumMod val="50000"/>
                    </a:schemeClr>
                  </a:solidFill>
                  <a:prstDash val="solid"/>
                </a:ln>
                <a:solidFill>
                  <a:srgbClr val="00B050"/>
                </a:solidFill>
              </a:rPr>
              <a:t> </a:t>
            </a:r>
            <a:r>
              <a:rPr lang="en-US" b="1" dirty="0" err="1">
                <a:ln w="19050" cmpd="sng">
                  <a:solidFill>
                    <a:schemeClr val="accent6">
                      <a:lumMod val="50000"/>
                    </a:schemeClr>
                  </a:solidFill>
                  <a:prstDash val="solid"/>
                </a:ln>
                <a:solidFill>
                  <a:srgbClr val="00B050"/>
                </a:solidFill>
              </a:rPr>
              <a:t>tasviriy</a:t>
            </a:r>
            <a:r>
              <a:rPr lang="en-US" b="1" dirty="0">
                <a:ln w="19050" cmpd="sng">
                  <a:solidFill>
                    <a:schemeClr val="accent6">
                      <a:lumMod val="50000"/>
                    </a:schemeClr>
                  </a:solidFill>
                  <a:prstDash val="solid"/>
                </a:ln>
                <a:solidFill>
                  <a:srgbClr val="00B050"/>
                </a:solidFill>
              </a:rPr>
              <a:t> </a:t>
            </a:r>
            <a:r>
              <a:rPr lang="en-US" b="1" dirty="0" err="1" smtClean="0">
                <a:ln w="19050" cmpd="sng">
                  <a:solidFill>
                    <a:schemeClr val="accent6">
                      <a:lumMod val="50000"/>
                    </a:schemeClr>
                  </a:solidFill>
                  <a:prstDash val="solid"/>
                </a:ln>
                <a:solidFill>
                  <a:srgbClr val="00B050"/>
                </a:solidFill>
              </a:rPr>
              <a:t>faoliyati</a:t>
            </a:r>
            <a:r>
              <a:rPr lang="ru-RU" b="1" dirty="0" smtClean="0">
                <a:ln w="19050" cmpd="sng">
                  <a:solidFill>
                    <a:schemeClr val="accent6">
                      <a:lumMod val="50000"/>
                    </a:schemeClr>
                  </a:solidFill>
                  <a:prstDash val="solid"/>
                </a:ln>
                <a:solidFill>
                  <a:srgbClr val="00B050"/>
                </a:solidFill>
              </a:rPr>
              <a:t/>
            </a:r>
            <a:br>
              <a:rPr lang="ru-RU" b="1" dirty="0" smtClean="0">
                <a:ln w="19050" cmpd="sng">
                  <a:solidFill>
                    <a:schemeClr val="accent6">
                      <a:lumMod val="50000"/>
                    </a:schemeClr>
                  </a:solidFill>
                  <a:prstDash val="solid"/>
                </a:ln>
                <a:solidFill>
                  <a:srgbClr val="00B050"/>
                </a:solidFill>
              </a:rPr>
            </a:br>
            <a:r>
              <a:rPr lang="ru-RU" b="1" dirty="0" smtClean="0">
                <a:ln w="19050" cmpd="sng">
                  <a:solidFill>
                    <a:schemeClr val="accent6">
                      <a:lumMod val="50000"/>
                    </a:schemeClr>
                  </a:solidFill>
                  <a:prstDash val="solid"/>
                </a:ln>
                <a:solidFill>
                  <a:srgbClr val="00B050"/>
                </a:solidFill>
              </a:rPr>
              <a:t/>
            </a:r>
            <a:br>
              <a:rPr lang="ru-RU" b="1" dirty="0" smtClean="0">
                <a:ln w="19050" cmpd="sng">
                  <a:solidFill>
                    <a:schemeClr val="accent6">
                      <a:lumMod val="50000"/>
                    </a:schemeClr>
                  </a:solidFill>
                  <a:prstDash val="solid"/>
                </a:ln>
                <a:solidFill>
                  <a:srgbClr val="00B050"/>
                </a:solidFill>
              </a:rPr>
            </a:br>
            <a:r>
              <a:rPr lang="en-US" b="1" dirty="0" smtClean="0">
                <a:ln w="19050" cmpd="sng">
                  <a:solidFill>
                    <a:schemeClr val="accent6">
                      <a:lumMod val="50000"/>
                    </a:schemeClr>
                  </a:solidFill>
                  <a:prstDash val="solid"/>
                </a:ln>
                <a:solidFill>
                  <a:srgbClr val="00B050"/>
                </a:solidFill>
              </a:rPr>
              <a:t/>
            </a:r>
            <a:br>
              <a:rPr lang="en-US" b="1" dirty="0" smtClean="0">
                <a:ln w="19050" cmpd="sng">
                  <a:solidFill>
                    <a:schemeClr val="accent6">
                      <a:lumMod val="50000"/>
                    </a:schemeClr>
                  </a:solidFill>
                  <a:prstDash val="solid"/>
                </a:ln>
                <a:solidFill>
                  <a:srgbClr val="00B050"/>
                </a:solidFill>
              </a:rPr>
            </a:br>
            <a:r>
              <a:rPr lang="en-US" b="1" dirty="0">
                <a:ln w="19050" cmpd="sng">
                  <a:solidFill>
                    <a:schemeClr val="accent6">
                      <a:lumMod val="50000"/>
                    </a:schemeClr>
                  </a:solidFill>
                  <a:prstDash val="solid"/>
                </a:ln>
                <a:solidFill>
                  <a:srgbClr val="00B050"/>
                </a:solidFill>
              </a:rPr>
              <a:t/>
            </a:r>
            <a:br>
              <a:rPr lang="en-US" b="1" dirty="0">
                <a:ln w="19050" cmpd="sng">
                  <a:solidFill>
                    <a:schemeClr val="accent6">
                      <a:lumMod val="50000"/>
                    </a:schemeClr>
                  </a:solidFill>
                  <a:prstDash val="solid"/>
                </a:ln>
                <a:solidFill>
                  <a:srgbClr val="00B050"/>
                </a:solidFill>
              </a:rPr>
            </a:br>
            <a:r>
              <a:rPr lang="en-US" b="1" dirty="0" smtClean="0">
                <a:ln w="19050" cmpd="sng">
                  <a:solidFill>
                    <a:schemeClr val="accent6">
                      <a:lumMod val="50000"/>
                    </a:schemeClr>
                  </a:solidFill>
                  <a:prstDash val="solid"/>
                </a:ln>
                <a:solidFill>
                  <a:srgbClr val="00B050"/>
                </a:solidFill>
              </a:rPr>
              <a:t/>
            </a:r>
            <a:br>
              <a:rPr lang="en-US" b="1" dirty="0" smtClean="0">
                <a:ln w="19050" cmpd="sng">
                  <a:solidFill>
                    <a:schemeClr val="accent6">
                      <a:lumMod val="50000"/>
                    </a:schemeClr>
                  </a:solidFill>
                  <a:prstDash val="solid"/>
                </a:ln>
                <a:solidFill>
                  <a:srgbClr val="00B050"/>
                </a:solidFill>
              </a:rPr>
            </a:br>
            <a:r>
              <a:rPr lang="en-US" sz="2000" b="1" dirty="0" err="1" smtClean="0"/>
              <a:t>Musiqa</a:t>
            </a:r>
            <a:r>
              <a:rPr lang="en-US" sz="2000" b="1" dirty="0" smtClean="0"/>
              <a:t> </a:t>
            </a:r>
            <a:r>
              <a:rPr lang="en-US" sz="2000" b="1" dirty="0" err="1" smtClean="0"/>
              <a:t>ta’limi</a:t>
            </a:r>
            <a:r>
              <a:rPr lang="en-US" sz="2000" b="1" dirty="0" smtClean="0"/>
              <a:t> </a:t>
            </a:r>
            <a:r>
              <a:rPr lang="en-US" sz="2000" b="1" dirty="0" err="1" smtClean="0"/>
              <a:t>kafedrasi</a:t>
            </a:r>
            <a:r>
              <a:rPr lang="en-US" sz="2000" b="1" dirty="0" smtClean="0"/>
              <a:t/>
            </a:r>
            <a:br>
              <a:rPr lang="en-US" sz="2000" b="1" dirty="0" smtClean="0"/>
            </a:br>
            <a:r>
              <a:rPr lang="en-US" sz="2000" b="1" dirty="0" smtClean="0"/>
              <a:t> </a:t>
            </a:r>
            <a:r>
              <a:rPr lang="en-US" sz="2000" b="1" dirty="0" err="1" smtClean="0"/>
              <a:t>o’qituvchisi</a:t>
            </a:r>
            <a:r>
              <a:rPr lang="en-US" sz="2000" b="1" dirty="0" smtClean="0"/>
              <a:t>: </a:t>
            </a:r>
            <a:r>
              <a:rPr lang="en-US" sz="2000" b="1" dirty="0" err="1" smtClean="0"/>
              <a:t>D.Raimova</a:t>
            </a:r>
            <a:r>
              <a:rPr lang="ru-RU" sz="2000" dirty="0" smtClean="0"/>
              <a:t/>
            </a:r>
            <a:br>
              <a:rPr lang="ru-RU" sz="2000" dirty="0" smtClean="0"/>
            </a:br>
            <a:r>
              <a:rPr lang="ru-RU" b="1" dirty="0" smtClean="0">
                <a:ln w="19050" cmpd="sng">
                  <a:solidFill>
                    <a:schemeClr val="accent6">
                      <a:lumMod val="50000"/>
                    </a:schemeClr>
                  </a:solidFill>
                  <a:prstDash val="solid"/>
                </a:ln>
                <a:solidFill>
                  <a:srgbClr val="00B050"/>
                </a:solidFill>
              </a:rPr>
              <a:t/>
            </a:r>
            <a:br>
              <a:rPr lang="ru-RU" b="1" dirty="0" smtClean="0">
                <a:ln w="19050" cmpd="sng">
                  <a:solidFill>
                    <a:schemeClr val="accent6">
                      <a:lumMod val="50000"/>
                    </a:schemeClr>
                  </a:solidFill>
                  <a:prstDash val="solid"/>
                </a:ln>
                <a:solidFill>
                  <a:srgbClr val="00B050"/>
                </a:solidFill>
              </a:rPr>
            </a:br>
            <a:r>
              <a:rPr lang="ru-RU" b="1" dirty="0" smtClean="0">
                <a:ln w="10541" cmpd="sng">
                  <a:solidFill>
                    <a:schemeClr val="accent1">
                      <a:shade val="88000"/>
                      <a:satMod val="110000"/>
                    </a:schemeClr>
                  </a:solidFill>
                  <a:prstDash val="solid"/>
                </a:ln>
                <a:solidFill>
                  <a:srgbClr val="FF0000"/>
                </a:solidFill>
              </a:rPr>
              <a:t/>
            </a:r>
            <a:br>
              <a:rPr lang="ru-RU" b="1" dirty="0" smtClean="0">
                <a:ln w="10541" cmpd="sng">
                  <a:solidFill>
                    <a:schemeClr val="accent1">
                      <a:shade val="88000"/>
                      <a:satMod val="110000"/>
                    </a:schemeClr>
                  </a:solidFill>
                  <a:prstDash val="solid"/>
                </a:ln>
                <a:solidFill>
                  <a:srgbClr val="FF0000"/>
                </a:solidFill>
              </a:rPr>
            </a:br>
            <a:endParaRPr lang="ru-RU" dirty="0"/>
          </a:p>
        </p:txBody>
      </p:sp>
    </p:spTree>
  </p:cSld>
  <p:clrMapOvr>
    <a:masterClrMapping/>
  </p:clrMapOvr>
  <p:transition spd="med" advClick="0" advTm="5000">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pPr>
              <a:defRPr/>
            </a:pPr>
            <a:fld id="{B693A121-2880-44CD-9FBC-CA4A726E7948}" type="datetime1">
              <a:rPr lang="ru-RU" smtClean="0"/>
              <a:pPr>
                <a:defRPr/>
              </a:pPr>
              <a:t>27.05.2019</a:t>
            </a:fld>
            <a:endParaRPr lang="ru-RU"/>
          </a:p>
        </p:txBody>
      </p:sp>
      <p:sp>
        <p:nvSpPr>
          <p:cNvPr id="5" name="Нижний колонтитул 4"/>
          <p:cNvSpPr>
            <a:spLocks noGrp="1"/>
          </p:cNvSpPr>
          <p:nvPr>
            <p:ph type="ftr" sz="quarter" idx="11"/>
          </p:nvPr>
        </p:nvSpPr>
        <p:spPr/>
        <p:txBody>
          <a:bodyPr/>
          <a:lstStyle/>
          <a:p>
            <a:pPr>
              <a:defRPr/>
            </a:pPr>
            <a:r>
              <a:rPr lang="en-US" smtClean="0"/>
              <a:t>http://aida.ucoz.ru</a:t>
            </a:r>
            <a:endParaRPr lang="ru-RU"/>
          </a:p>
        </p:txBody>
      </p:sp>
      <p:sp>
        <p:nvSpPr>
          <p:cNvPr id="6" name="Номер слайда 5"/>
          <p:cNvSpPr>
            <a:spLocks noGrp="1"/>
          </p:cNvSpPr>
          <p:nvPr>
            <p:ph type="sldNum" sz="quarter" idx="12"/>
          </p:nvPr>
        </p:nvSpPr>
        <p:spPr/>
        <p:txBody>
          <a:bodyPr/>
          <a:lstStyle/>
          <a:p>
            <a:pPr>
              <a:defRPr/>
            </a:pPr>
            <a:fld id="{177B0205-36CC-4515-B9FB-EBC89575F50C}" type="slidenum">
              <a:rPr lang="ru-RU" smtClean="0"/>
              <a:pPr>
                <a:defRPr/>
              </a:pPr>
              <a:t>2</a:t>
            </a:fld>
            <a:endParaRPr lang="ru-RU"/>
          </a:p>
        </p:txBody>
      </p:sp>
      <p:sp>
        <p:nvSpPr>
          <p:cNvPr id="2" name="Прямоугольник 1"/>
          <p:cNvSpPr/>
          <p:nvPr/>
        </p:nvSpPr>
        <p:spPr>
          <a:xfrm>
            <a:off x="2051720" y="476672"/>
            <a:ext cx="3960439" cy="707886"/>
          </a:xfrm>
          <a:prstGeom prst="rect">
            <a:avLst/>
          </a:prstGeom>
        </p:spPr>
        <p:txBody>
          <a:bodyPr wrap="square">
            <a:spAutoFit/>
          </a:bodyPr>
          <a:lstStyle/>
          <a:p>
            <a:pPr algn="ctr"/>
            <a:r>
              <a:rPr lang="en-US" sz="4000" b="1" i="1" dirty="0" err="1">
                <a:ln>
                  <a:solidFill>
                    <a:schemeClr val="accent3">
                      <a:lumMod val="50000"/>
                    </a:schemeClr>
                  </a:solidFill>
                </a:ln>
                <a:solidFill>
                  <a:srgbClr val="00B050"/>
                </a:solidFill>
                <a:latin typeface="Times New Roman" pitchFamily="18" charset="0"/>
                <a:cs typeface="Times New Roman" pitchFamily="18" charset="0"/>
              </a:rPr>
              <a:t>Reja</a:t>
            </a:r>
            <a:r>
              <a:rPr lang="en-US" sz="4000" dirty="0">
                <a:ln>
                  <a:solidFill>
                    <a:schemeClr val="accent3">
                      <a:lumMod val="50000"/>
                    </a:schemeClr>
                  </a:solidFill>
                </a:ln>
                <a:solidFill>
                  <a:srgbClr val="00B050"/>
                </a:solidFill>
                <a:latin typeface="Times New Roman" pitchFamily="18" charset="0"/>
                <a:cs typeface="Times New Roman" pitchFamily="18" charset="0"/>
              </a:rPr>
              <a:t>:</a:t>
            </a:r>
            <a:endParaRPr lang="ru-RU" sz="4000" dirty="0">
              <a:ln>
                <a:solidFill>
                  <a:schemeClr val="accent3">
                    <a:lumMod val="50000"/>
                  </a:schemeClr>
                </a:solidFill>
              </a:ln>
              <a:solidFill>
                <a:srgbClr val="00B050"/>
              </a:solidFill>
              <a:latin typeface="Times New Roman" pitchFamily="18" charset="0"/>
              <a:cs typeface="Times New Roman" pitchFamily="18" charset="0"/>
            </a:endParaRPr>
          </a:p>
        </p:txBody>
      </p:sp>
      <p:sp>
        <p:nvSpPr>
          <p:cNvPr id="3" name="Прямоугольник 2"/>
          <p:cNvSpPr/>
          <p:nvPr/>
        </p:nvSpPr>
        <p:spPr>
          <a:xfrm>
            <a:off x="395536" y="1628800"/>
            <a:ext cx="8424936" cy="2554545"/>
          </a:xfrm>
          <a:prstGeom prst="rect">
            <a:avLst/>
          </a:prstGeom>
        </p:spPr>
        <p:txBody>
          <a:bodyPr wrap="square">
            <a:spAutoFit/>
          </a:bodyPr>
          <a:lstStyle/>
          <a:p>
            <a:pPr marL="514350" indent="-514350" algn="ctr">
              <a:buAutoNum type="arabicPeriod"/>
            </a:pPr>
            <a:r>
              <a:rPr lang="en-US" sz="3200" b="1" i="1" dirty="0" err="1" smtClean="0">
                <a:ln>
                  <a:solidFill>
                    <a:schemeClr val="accent3">
                      <a:lumMod val="50000"/>
                    </a:schemeClr>
                  </a:solidFill>
                </a:ln>
                <a:solidFill>
                  <a:srgbClr val="92D050"/>
                </a:solidFill>
                <a:latin typeface="Times New Roman" pitchFamily="18" charset="0"/>
                <a:cs typeface="Times New Roman" pitchFamily="18" charset="0"/>
              </a:rPr>
              <a:t>Tasviriy</a:t>
            </a:r>
            <a:r>
              <a:rPr lang="en-US" sz="3200" b="1" i="1" dirty="0" smtClean="0">
                <a:ln>
                  <a:solidFill>
                    <a:schemeClr val="accent3">
                      <a:lumMod val="50000"/>
                    </a:schemeClr>
                  </a:solidFill>
                </a:ln>
                <a:solidFill>
                  <a:srgbClr val="92D050"/>
                </a:solidFill>
                <a:latin typeface="Times New Roman" pitchFamily="18" charset="0"/>
                <a:cs typeface="Times New Roman" pitchFamily="18" charset="0"/>
              </a:rPr>
              <a:t> </a:t>
            </a:r>
            <a:r>
              <a:rPr lang="en-US" sz="3200" b="1" i="1" dirty="0" err="1">
                <a:ln>
                  <a:solidFill>
                    <a:schemeClr val="accent3">
                      <a:lumMod val="50000"/>
                    </a:schemeClr>
                  </a:solidFill>
                </a:ln>
                <a:solidFill>
                  <a:srgbClr val="92D050"/>
                </a:solidFill>
                <a:latin typeface="Times New Roman" pitchFamily="18" charset="0"/>
                <a:cs typeface="Times New Roman" pitchFamily="18" charset="0"/>
              </a:rPr>
              <a:t>faoliyatga</a:t>
            </a:r>
            <a:r>
              <a:rPr lang="en-US" sz="3200" b="1" i="1" dirty="0">
                <a:ln>
                  <a:solidFill>
                    <a:schemeClr val="accent3">
                      <a:lumMod val="50000"/>
                    </a:schemeClr>
                  </a:solidFill>
                </a:ln>
                <a:solidFill>
                  <a:srgbClr val="92D050"/>
                </a:solidFill>
                <a:latin typeface="Times New Roman" pitchFamily="18" charset="0"/>
                <a:cs typeface="Times New Roman" pitchFamily="18" charset="0"/>
              </a:rPr>
              <a:t> </a:t>
            </a:r>
            <a:r>
              <a:rPr lang="en-US" sz="3200" b="1" i="1" dirty="0" err="1">
                <a:ln>
                  <a:solidFill>
                    <a:schemeClr val="accent3">
                      <a:lumMod val="50000"/>
                    </a:schemeClr>
                  </a:solidFill>
                </a:ln>
                <a:solidFill>
                  <a:srgbClr val="92D050"/>
                </a:solidFill>
                <a:latin typeface="Times New Roman" pitchFamily="18" charset="0"/>
                <a:cs typeface="Times New Roman" pitchFamily="18" charset="0"/>
              </a:rPr>
              <a:t>o‘rgatishning</a:t>
            </a:r>
            <a:r>
              <a:rPr lang="en-US" sz="3200" b="1" i="1" dirty="0">
                <a:ln>
                  <a:solidFill>
                    <a:schemeClr val="accent3">
                      <a:lumMod val="50000"/>
                    </a:schemeClr>
                  </a:solidFill>
                </a:ln>
                <a:solidFill>
                  <a:srgbClr val="92D050"/>
                </a:solidFill>
                <a:latin typeface="Times New Roman" pitchFamily="18" charset="0"/>
                <a:cs typeface="Times New Roman" pitchFamily="18" charset="0"/>
              </a:rPr>
              <a:t> </a:t>
            </a:r>
            <a:r>
              <a:rPr lang="en-US" sz="3200" b="1" i="1" dirty="0" err="1">
                <a:ln>
                  <a:solidFill>
                    <a:schemeClr val="accent3">
                      <a:lumMod val="50000"/>
                    </a:schemeClr>
                  </a:solidFill>
                </a:ln>
                <a:solidFill>
                  <a:srgbClr val="92D050"/>
                </a:solidFill>
                <a:latin typeface="Times New Roman" pitchFamily="18" charset="0"/>
                <a:cs typeface="Times New Roman" pitchFamily="18" charset="0"/>
              </a:rPr>
              <a:t>maqsadi</a:t>
            </a:r>
            <a:r>
              <a:rPr lang="en-US" sz="3200" b="1" i="1" dirty="0" smtClean="0">
                <a:ln>
                  <a:solidFill>
                    <a:schemeClr val="accent3">
                      <a:lumMod val="50000"/>
                    </a:schemeClr>
                  </a:solidFill>
                </a:ln>
                <a:solidFill>
                  <a:srgbClr val="92D050"/>
                </a:solidFill>
                <a:latin typeface="Times New Roman" pitchFamily="18" charset="0"/>
                <a:cs typeface="Times New Roman" pitchFamily="18" charset="0"/>
              </a:rPr>
              <a:t>.</a:t>
            </a:r>
          </a:p>
          <a:p>
            <a:pPr algn="ctr"/>
            <a:endParaRPr lang="en-US" sz="3200" b="1" i="1" dirty="0" smtClean="0">
              <a:ln>
                <a:solidFill>
                  <a:schemeClr val="accent3">
                    <a:lumMod val="50000"/>
                  </a:schemeClr>
                </a:solidFill>
              </a:ln>
              <a:solidFill>
                <a:srgbClr val="92D050"/>
              </a:solidFill>
              <a:latin typeface="Times New Roman" pitchFamily="18" charset="0"/>
              <a:cs typeface="Times New Roman" pitchFamily="18" charset="0"/>
            </a:endParaRPr>
          </a:p>
          <a:p>
            <a:pPr algn="ctr"/>
            <a:endParaRPr lang="en-US" sz="3200" b="1" i="1" dirty="0">
              <a:ln>
                <a:solidFill>
                  <a:schemeClr val="accent3">
                    <a:lumMod val="50000"/>
                  </a:schemeClr>
                </a:solidFill>
              </a:ln>
              <a:solidFill>
                <a:srgbClr val="92D050"/>
              </a:solidFill>
              <a:latin typeface="Times New Roman" pitchFamily="18" charset="0"/>
              <a:cs typeface="Times New Roman" pitchFamily="18" charset="0"/>
            </a:endParaRPr>
          </a:p>
          <a:p>
            <a:pPr algn="ctr"/>
            <a:r>
              <a:rPr lang="en-US" sz="3200" b="1" i="1" dirty="0" smtClean="0">
                <a:ln>
                  <a:solidFill>
                    <a:schemeClr val="accent3">
                      <a:lumMod val="50000"/>
                    </a:schemeClr>
                  </a:solidFill>
                </a:ln>
                <a:solidFill>
                  <a:srgbClr val="92D050"/>
                </a:solidFill>
                <a:latin typeface="Times New Roman" pitchFamily="18" charset="0"/>
                <a:cs typeface="Times New Roman" pitchFamily="18" charset="0"/>
              </a:rPr>
              <a:t>2.Tevarak </a:t>
            </a:r>
            <a:r>
              <a:rPr lang="en-US" sz="3200" b="1" i="1" dirty="0" err="1">
                <a:ln>
                  <a:solidFill>
                    <a:schemeClr val="accent3">
                      <a:lumMod val="50000"/>
                    </a:schemeClr>
                  </a:solidFill>
                </a:ln>
                <a:solidFill>
                  <a:srgbClr val="92D050"/>
                </a:solidFill>
                <a:latin typeface="Times New Roman" pitchFamily="18" charset="0"/>
                <a:cs typeface="Times New Roman" pitchFamily="18" charset="0"/>
              </a:rPr>
              <a:t>atrofni</a:t>
            </a:r>
            <a:r>
              <a:rPr lang="en-US" sz="3200" b="1" i="1" dirty="0">
                <a:ln>
                  <a:solidFill>
                    <a:schemeClr val="accent3">
                      <a:lumMod val="50000"/>
                    </a:schemeClr>
                  </a:solidFill>
                </a:ln>
                <a:solidFill>
                  <a:srgbClr val="92D050"/>
                </a:solidFill>
                <a:latin typeface="Times New Roman" pitchFamily="18" charset="0"/>
                <a:cs typeface="Times New Roman" pitchFamily="18" charset="0"/>
              </a:rPr>
              <a:t> </a:t>
            </a:r>
            <a:r>
              <a:rPr lang="en-US" sz="3200" b="1" i="1" dirty="0" err="1">
                <a:ln>
                  <a:solidFill>
                    <a:schemeClr val="accent3">
                      <a:lumMod val="50000"/>
                    </a:schemeClr>
                  </a:solidFill>
                </a:ln>
                <a:solidFill>
                  <a:srgbClr val="92D050"/>
                </a:solidFill>
                <a:latin typeface="Times New Roman" pitchFamily="18" charset="0"/>
                <a:cs typeface="Times New Roman" pitchFamily="18" charset="0"/>
              </a:rPr>
              <a:t>tasvirlash</a:t>
            </a:r>
            <a:r>
              <a:rPr lang="en-US" sz="3200" b="1" i="1" dirty="0">
                <a:ln>
                  <a:solidFill>
                    <a:schemeClr val="accent3">
                      <a:lumMod val="50000"/>
                    </a:schemeClr>
                  </a:solidFill>
                </a:ln>
                <a:solidFill>
                  <a:srgbClr val="92D050"/>
                </a:solidFill>
                <a:latin typeface="Times New Roman" pitchFamily="18" charset="0"/>
                <a:cs typeface="Times New Roman" pitchFamily="18" charset="0"/>
              </a:rPr>
              <a:t> </a:t>
            </a:r>
            <a:r>
              <a:rPr lang="en-US" sz="3200" b="1" i="1" dirty="0" err="1">
                <a:ln>
                  <a:solidFill>
                    <a:schemeClr val="accent3">
                      <a:lumMod val="50000"/>
                    </a:schemeClr>
                  </a:solidFill>
                </a:ln>
                <a:solidFill>
                  <a:srgbClr val="92D050"/>
                </a:solidFill>
                <a:latin typeface="Times New Roman" pitchFamily="18" charset="0"/>
                <a:cs typeface="Times New Roman" pitchFamily="18" charset="0"/>
              </a:rPr>
              <a:t>asosida</a:t>
            </a:r>
            <a:r>
              <a:rPr lang="en-US" sz="3200" b="1" i="1" dirty="0">
                <a:ln>
                  <a:solidFill>
                    <a:schemeClr val="accent3">
                      <a:lumMod val="50000"/>
                    </a:schemeClr>
                  </a:solidFill>
                </a:ln>
                <a:solidFill>
                  <a:srgbClr val="92D050"/>
                </a:solidFill>
                <a:latin typeface="Times New Roman" pitchFamily="18" charset="0"/>
                <a:cs typeface="Times New Roman" pitchFamily="18" charset="0"/>
              </a:rPr>
              <a:t> </a:t>
            </a:r>
            <a:r>
              <a:rPr lang="en-US" sz="3200" b="1" i="1" dirty="0" err="1">
                <a:ln>
                  <a:solidFill>
                    <a:schemeClr val="accent3">
                      <a:lumMod val="50000"/>
                    </a:schemeClr>
                  </a:solidFill>
                </a:ln>
                <a:solidFill>
                  <a:srgbClr val="92D050"/>
                </a:solidFill>
                <a:latin typeface="Times New Roman" pitchFamily="18" charset="0"/>
                <a:cs typeface="Times New Roman" pitchFamily="18" charset="0"/>
              </a:rPr>
              <a:t>bolalarning</a:t>
            </a:r>
            <a:r>
              <a:rPr lang="en-US" sz="3200" b="1" i="1" dirty="0">
                <a:ln>
                  <a:solidFill>
                    <a:schemeClr val="accent3">
                      <a:lumMod val="50000"/>
                    </a:schemeClr>
                  </a:solidFill>
                </a:ln>
                <a:solidFill>
                  <a:srgbClr val="92D050"/>
                </a:solidFill>
                <a:latin typeface="Times New Roman" pitchFamily="18" charset="0"/>
                <a:cs typeface="Times New Roman" pitchFamily="18" charset="0"/>
              </a:rPr>
              <a:t> </a:t>
            </a:r>
            <a:r>
              <a:rPr lang="en-US" sz="3200" b="1" i="1" dirty="0" err="1">
                <a:ln>
                  <a:solidFill>
                    <a:schemeClr val="accent3">
                      <a:lumMod val="50000"/>
                    </a:schemeClr>
                  </a:solidFill>
                </a:ln>
                <a:solidFill>
                  <a:srgbClr val="92D050"/>
                </a:solidFill>
                <a:latin typeface="Times New Roman" pitchFamily="18" charset="0"/>
                <a:cs typeface="Times New Roman" pitchFamily="18" charset="0"/>
              </a:rPr>
              <a:t>tasviriy</a:t>
            </a:r>
            <a:r>
              <a:rPr lang="en-US" sz="3200" b="1" i="1" dirty="0">
                <a:ln>
                  <a:solidFill>
                    <a:schemeClr val="accent3">
                      <a:lumMod val="50000"/>
                    </a:schemeClr>
                  </a:solidFill>
                </a:ln>
                <a:solidFill>
                  <a:srgbClr val="92D050"/>
                </a:solidFill>
                <a:latin typeface="Times New Roman" pitchFamily="18" charset="0"/>
                <a:cs typeface="Times New Roman" pitchFamily="18" charset="0"/>
              </a:rPr>
              <a:t> </a:t>
            </a:r>
            <a:r>
              <a:rPr lang="en-US" sz="3200" b="1" i="1" dirty="0" err="1">
                <a:ln>
                  <a:solidFill>
                    <a:schemeClr val="accent3">
                      <a:lumMod val="50000"/>
                    </a:schemeClr>
                  </a:solidFill>
                </a:ln>
                <a:solidFill>
                  <a:srgbClr val="92D050"/>
                </a:solidFill>
                <a:latin typeface="Times New Roman" pitchFamily="18" charset="0"/>
                <a:cs typeface="Times New Roman" pitchFamily="18" charset="0"/>
              </a:rPr>
              <a:t>faoliyati</a:t>
            </a:r>
            <a:r>
              <a:rPr lang="en-US" sz="3200" b="1" i="1" dirty="0">
                <a:ln>
                  <a:solidFill>
                    <a:schemeClr val="accent3">
                      <a:lumMod val="50000"/>
                    </a:schemeClr>
                  </a:solidFill>
                </a:ln>
                <a:solidFill>
                  <a:srgbClr val="92D050"/>
                </a:solidFill>
                <a:latin typeface="Times New Roman" pitchFamily="18" charset="0"/>
                <a:cs typeface="Times New Roman" pitchFamily="18" charset="0"/>
              </a:rPr>
              <a:t>.</a:t>
            </a:r>
          </a:p>
        </p:txBody>
      </p:sp>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3701" y="4581128"/>
            <a:ext cx="2276475" cy="2009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4572" y="4019133"/>
            <a:ext cx="1885950" cy="242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advClick="0" advTm="6000">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pPr>
              <a:defRPr/>
            </a:pPr>
            <a:fld id="{B693A121-2880-44CD-9FBC-CA4A726E7948}" type="datetime1">
              <a:rPr lang="ru-RU" smtClean="0"/>
              <a:pPr>
                <a:defRPr/>
              </a:pPr>
              <a:t>27.05.2019</a:t>
            </a:fld>
            <a:endParaRPr lang="ru-RU"/>
          </a:p>
        </p:txBody>
      </p:sp>
      <p:sp>
        <p:nvSpPr>
          <p:cNvPr id="5" name="Нижний колонтитул 4"/>
          <p:cNvSpPr>
            <a:spLocks noGrp="1"/>
          </p:cNvSpPr>
          <p:nvPr>
            <p:ph type="ftr" sz="quarter" idx="11"/>
          </p:nvPr>
        </p:nvSpPr>
        <p:spPr/>
        <p:txBody>
          <a:bodyPr/>
          <a:lstStyle/>
          <a:p>
            <a:pPr>
              <a:defRPr/>
            </a:pPr>
            <a:r>
              <a:rPr lang="en-US" smtClean="0"/>
              <a:t>http://aida.ucoz.ru</a:t>
            </a:r>
            <a:endParaRPr lang="ru-RU"/>
          </a:p>
        </p:txBody>
      </p:sp>
      <p:sp>
        <p:nvSpPr>
          <p:cNvPr id="6" name="Номер слайда 5"/>
          <p:cNvSpPr>
            <a:spLocks noGrp="1"/>
          </p:cNvSpPr>
          <p:nvPr>
            <p:ph type="sldNum" sz="quarter" idx="12"/>
          </p:nvPr>
        </p:nvSpPr>
        <p:spPr/>
        <p:txBody>
          <a:bodyPr/>
          <a:lstStyle/>
          <a:p>
            <a:pPr>
              <a:defRPr/>
            </a:pPr>
            <a:fld id="{177B0205-36CC-4515-B9FB-EBC89575F50C}" type="slidenum">
              <a:rPr lang="ru-RU" smtClean="0"/>
              <a:pPr>
                <a:defRPr/>
              </a:pPr>
              <a:t>3</a:t>
            </a:fld>
            <a:endParaRPr lang="ru-RU"/>
          </a:p>
        </p:txBody>
      </p:sp>
      <p:sp>
        <p:nvSpPr>
          <p:cNvPr id="7" name="Прямоугольник 6"/>
          <p:cNvSpPr/>
          <p:nvPr/>
        </p:nvSpPr>
        <p:spPr>
          <a:xfrm>
            <a:off x="395536" y="476672"/>
            <a:ext cx="8136904" cy="800219"/>
          </a:xfrm>
          <a:prstGeom prst="rect">
            <a:avLst/>
          </a:prstGeom>
        </p:spPr>
        <p:txBody>
          <a:bodyPr wrap="square">
            <a:spAutoFit/>
          </a:bodyPr>
          <a:lstStyle/>
          <a:p>
            <a:r>
              <a:rPr lang="ru-RU"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a:t>
            </a:r>
            <a:endParaRPr lang="ru-RU"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ndParaRPr>
          </a:p>
          <a:p>
            <a:endParaRPr lang="ru-RU" dirty="0"/>
          </a:p>
        </p:txBody>
      </p:sp>
      <p:sp>
        <p:nvSpPr>
          <p:cNvPr id="2" name="Прямоугольник 1"/>
          <p:cNvSpPr/>
          <p:nvPr/>
        </p:nvSpPr>
        <p:spPr>
          <a:xfrm>
            <a:off x="395536" y="476672"/>
            <a:ext cx="8352928" cy="584775"/>
          </a:xfrm>
          <a:prstGeom prst="rect">
            <a:avLst/>
          </a:prstGeom>
        </p:spPr>
        <p:txBody>
          <a:bodyPr wrap="square">
            <a:spAutoFit/>
          </a:bodyPr>
          <a:lstStyle/>
          <a:p>
            <a:pPr algn="just"/>
            <a:r>
              <a:rPr lang="en-US" sz="3200" b="1" dirty="0" smtClean="0">
                <a:solidFill>
                  <a:srgbClr val="00B050"/>
                </a:solidFill>
                <a:latin typeface="Bookman Old Style" pitchFamily="18" charset="0"/>
                <a:cs typeface="Times New Roman" pitchFamily="18" charset="0"/>
              </a:rPr>
              <a:t>1.Tasviriy</a:t>
            </a:r>
            <a:r>
              <a:rPr lang="en-US" sz="3200" b="1" dirty="0" smtClean="0">
                <a:solidFill>
                  <a:srgbClr val="00B050"/>
                </a:solidFill>
                <a:latin typeface="Times New Roman" pitchFamily="18" charset="0"/>
                <a:cs typeface="Times New Roman" pitchFamily="18" charset="0"/>
              </a:rPr>
              <a:t> </a:t>
            </a:r>
            <a:r>
              <a:rPr lang="en-US" sz="3200" b="1" dirty="0" err="1">
                <a:solidFill>
                  <a:srgbClr val="00B050"/>
                </a:solidFill>
                <a:latin typeface="Times New Roman" pitchFamily="18" charset="0"/>
                <a:cs typeface="Times New Roman" pitchFamily="18" charset="0"/>
              </a:rPr>
              <a:t>faoliyatga</a:t>
            </a:r>
            <a:r>
              <a:rPr lang="en-US" sz="3200" b="1" dirty="0">
                <a:solidFill>
                  <a:srgbClr val="00B050"/>
                </a:solidFill>
                <a:latin typeface="Times New Roman" pitchFamily="18" charset="0"/>
                <a:cs typeface="Times New Roman" pitchFamily="18" charset="0"/>
              </a:rPr>
              <a:t> </a:t>
            </a:r>
            <a:r>
              <a:rPr lang="en-US" sz="3200" b="1" dirty="0" err="1" smtClean="0">
                <a:solidFill>
                  <a:srgbClr val="00B050"/>
                </a:solidFill>
                <a:latin typeface="Times New Roman" pitchFamily="18" charset="0"/>
                <a:cs typeface="Times New Roman" pitchFamily="18" charset="0"/>
              </a:rPr>
              <a:t>o‘rgatishning</a:t>
            </a:r>
            <a:r>
              <a:rPr lang="en-US" sz="3200" b="1" dirty="0" smtClean="0">
                <a:solidFill>
                  <a:srgbClr val="00B050"/>
                </a:solidFill>
                <a:latin typeface="Times New Roman" pitchFamily="18" charset="0"/>
                <a:cs typeface="Times New Roman" pitchFamily="18" charset="0"/>
              </a:rPr>
              <a:t> </a:t>
            </a:r>
            <a:r>
              <a:rPr lang="en-US" sz="3200" b="1" dirty="0" err="1" smtClean="0">
                <a:solidFill>
                  <a:srgbClr val="00B050"/>
                </a:solidFill>
                <a:latin typeface="Times New Roman" pitchFamily="18" charset="0"/>
                <a:cs typeface="Times New Roman" pitchFamily="18" charset="0"/>
              </a:rPr>
              <a:t>maqsadi</a:t>
            </a:r>
            <a:r>
              <a:rPr lang="en-US" sz="3200" b="1" dirty="0">
                <a:latin typeface="Times New Roman" pitchFamily="18" charset="0"/>
                <a:cs typeface="Times New Roman" pitchFamily="18" charset="0"/>
              </a:rPr>
              <a:t>.</a:t>
            </a:r>
            <a:endParaRPr lang="ru-RU" sz="3200" b="1" dirty="0">
              <a:latin typeface="Times New Roman" pitchFamily="18" charset="0"/>
              <a:cs typeface="Times New Roman" pitchFamily="18" charset="0"/>
            </a:endParaRPr>
          </a:p>
        </p:txBody>
      </p:sp>
      <p:sp>
        <p:nvSpPr>
          <p:cNvPr id="3" name="Прямоугольник 2"/>
          <p:cNvSpPr/>
          <p:nvPr/>
        </p:nvSpPr>
        <p:spPr>
          <a:xfrm>
            <a:off x="759980" y="1061447"/>
            <a:ext cx="8064896" cy="5170646"/>
          </a:xfrm>
          <a:prstGeom prst="rect">
            <a:avLst/>
          </a:prstGeom>
        </p:spPr>
        <p:txBody>
          <a:bodyPr wrap="square">
            <a:spAutoFit/>
          </a:bodyPr>
          <a:lstStyle/>
          <a:p>
            <a:pPr algn="just"/>
            <a:r>
              <a:rPr lang="en-US" dirty="0" smtClean="0"/>
              <a:t>   </a:t>
            </a:r>
            <a:r>
              <a:rPr lang="en-US" sz="2200" dirty="0" err="1" smtClean="0"/>
              <a:t>Maktabgacha</a:t>
            </a:r>
            <a:r>
              <a:rPr lang="en-US" sz="2200" dirty="0" smtClean="0"/>
              <a:t> </a:t>
            </a:r>
            <a:r>
              <a:rPr lang="en-US" sz="2200" dirty="0" err="1"/>
              <a:t>ta’lim</a:t>
            </a:r>
            <a:r>
              <a:rPr lang="en-US" sz="2200" dirty="0"/>
              <a:t>  </a:t>
            </a:r>
            <a:r>
              <a:rPr lang="en-US" sz="2200" dirty="0" err="1"/>
              <a:t>muassasalarida</a:t>
            </a:r>
            <a:r>
              <a:rPr lang="en-US" sz="2200" dirty="0"/>
              <a:t> </a:t>
            </a:r>
            <a:r>
              <a:rPr lang="en-US" sz="2200" dirty="0" err="1"/>
              <a:t>tasviriy</a:t>
            </a:r>
            <a:r>
              <a:rPr lang="en-US" sz="2200" dirty="0"/>
              <a:t> </a:t>
            </a:r>
            <a:r>
              <a:rPr lang="en-US" sz="2200" dirty="0" err="1"/>
              <a:t>faoliyatga</a:t>
            </a:r>
            <a:r>
              <a:rPr lang="en-US" sz="2200" dirty="0"/>
              <a:t> </a:t>
            </a:r>
            <a:r>
              <a:rPr lang="en-US" sz="2200" dirty="0" err="1"/>
              <a:t>o’rgatishning</a:t>
            </a:r>
            <a:r>
              <a:rPr lang="en-US" sz="2200" dirty="0"/>
              <a:t> </a:t>
            </a:r>
            <a:r>
              <a:rPr lang="en-US" sz="2200" dirty="0" err="1"/>
              <a:t>maqsadi</a:t>
            </a:r>
            <a:r>
              <a:rPr lang="en-US" sz="2200" dirty="0"/>
              <a:t>  </a:t>
            </a:r>
            <a:r>
              <a:rPr lang="en-US" sz="2200" dirty="0" err="1"/>
              <a:t>bolalarning</a:t>
            </a:r>
            <a:r>
              <a:rPr lang="en-US" sz="2200" dirty="0"/>
              <a:t> </a:t>
            </a:r>
            <a:r>
              <a:rPr lang="en-US" sz="2200" dirty="0" err="1"/>
              <a:t>qobiliyatlari</a:t>
            </a:r>
            <a:r>
              <a:rPr lang="en-US" sz="2200" dirty="0"/>
              <a:t> </a:t>
            </a:r>
            <a:r>
              <a:rPr lang="en-US" sz="2200" dirty="0" err="1"/>
              <a:t>va</a:t>
            </a:r>
            <a:r>
              <a:rPr lang="en-US" sz="2200" dirty="0"/>
              <a:t> </a:t>
            </a:r>
            <a:r>
              <a:rPr lang="en-US" sz="2200" dirty="0" err="1"/>
              <a:t>ijodkorligini</a:t>
            </a:r>
            <a:r>
              <a:rPr lang="en-US" sz="2200" dirty="0"/>
              <a:t> </a:t>
            </a:r>
            <a:r>
              <a:rPr lang="en-US" sz="2200" dirty="0" err="1"/>
              <a:t>rivojlantirish</a:t>
            </a:r>
            <a:r>
              <a:rPr lang="en-US" sz="2200" dirty="0"/>
              <a:t>. </a:t>
            </a:r>
            <a:r>
              <a:rPr lang="en-US" sz="2200" dirty="0" err="1"/>
              <a:t>O‘zbekiston</a:t>
            </a:r>
            <a:r>
              <a:rPr lang="en-US" sz="2200" dirty="0"/>
              <a:t> </a:t>
            </a:r>
            <a:r>
              <a:rPr lang="en-US" sz="2200" dirty="0" err="1"/>
              <a:t>Respublikasi</a:t>
            </a:r>
            <a:r>
              <a:rPr lang="en-US" sz="2200" dirty="0"/>
              <a:t> </a:t>
            </a:r>
            <a:r>
              <a:rPr lang="en-US" sz="2200" dirty="0" err="1"/>
              <a:t>Prezidentining</a:t>
            </a:r>
            <a:r>
              <a:rPr lang="en-US" sz="2200" dirty="0"/>
              <a:t> 2016 </a:t>
            </a:r>
            <a:r>
              <a:rPr lang="en-US" sz="2200" dirty="0" err="1"/>
              <a:t>yil</a:t>
            </a:r>
            <a:r>
              <a:rPr lang="en-US" sz="2200" dirty="0"/>
              <a:t> 29 </a:t>
            </a:r>
            <a:r>
              <a:rPr lang="en-US" sz="2200" dirty="0" err="1"/>
              <a:t>dekabrdagi</a:t>
            </a:r>
            <a:r>
              <a:rPr lang="en-US" sz="2200" dirty="0"/>
              <a:t> “2017-2021 </a:t>
            </a:r>
            <a:r>
              <a:rPr lang="en-US" sz="2200" dirty="0" err="1"/>
              <a:t>yillarda</a:t>
            </a:r>
            <a:r>
              <a:rPr lang="en-US" sz="2200" dirty="0"/>
              <a:t> </a:t>
            </a:r>
            <a:r>
              <a:rPr lang="en-US" sz="2200" dirty="0" err="1"/>
              <a:t>maktabgacha</a:t>
            </a:r>
            <a:r>
              <a:rPr lang="en-US" sz="2200" dirty="0"/>
              <a:t> </a:t>
            </a:r>
            <a:r>
              <a:rPr lang="en-US" sz="2200" dirty="0" err="1"/>
              <a:t>ta’lim</a:t>
            </a:r>
            <a:r>
              <a:rPr lang="en-US" sz="2200" dirty="0"/>
              <a:t> </a:t>
            </a:r>
            <a:r>
              <a:rPr lang="en-US" sz="2200" dirty="0" err="1"/>
              <a:t>tizimini</a:t>
            </a:r>
            <a:r>
              <a:rPr lang="en-US" sz="2200" dirty="0"/>
              <a:t> </a:t>
            </a:r>
            <a:r>
              <a:rPr lang="en-US" sz="2200" dirty="0" err="1"/>
              <a:t>yanada</a:t>
            </a:r>
            <a:r>
              <a:rPr lang="en-US" sz="2200" dirty="0"/>
              <a:t> </a:t>
            </a:r>
            <a:r>
              <a:rPr lang="en-US" sz="2200" dirty="0" err="1"/>
              <a:t>takomillashtirish</a:t>
            </a:r>
            <a:r>
              <a:rPr lang="en-US" sz="2200" dirty="0"/>
              <a:t> </a:t>
            </a:r>
            <a:r>
              <a:rPr lang="en-US" sz="2200" dirty="0" err="1"/>
              <a:t>chora-tadbirlari</a:t>
            </a:r>
            <a:r>
              <a:rPr lang="en-US" sz="2200" dirty="0"/>
              <a:t> </a:t>
            </a:r>
            <a:r>
              <a:rPr lang="en-US" sz="2200" dirty="0" err="1"/>
              <a:t>to‘g‘risida”gi</a:t>
            </a:r>
            <a:r>
              <a:rPr lang="en-US" sz="2200" dirty="0"/>
              <a:t> PQ-2707-sonli </a:t>
            </a:r>
            <a:r>
              <a:rPr lang="en-US" sz="2200" dirty="0" err="1">
                <a:latin typeface="Bookman Old Style" pitchFamily="18" charset="0"/>
              </a:rPr>
              <a:t>qarori</a:t>
            </a:r>
            <a:r>
              <a:rPr lang="en-US" sz="2200" dirty="0"/>
              <a:t> </a:t>
            </a:r>
            <a:r>
              <a:rPr lang="en-US" sz="2200" dirty="0" err="1"/>
              <a:t>ijrosini</a:t>
            </a:r>
            <a:r>
              <a:rPr lang="en-US" sz="2200" dirty="0"/>
              <a:t> </a:t>
            </a:r>
            <a:r>
              <a:rPr lang="en-US" sz="2200" dirty="0" err="1"/>
              <a:t>ta’minlashda</a:t>
            </a:r>
            <a:r>
              <a:rPr lang="en-US" sz="2200" dirty="0"/>
              <a:t> </a:t>
            </a:r>
            <a:r>
              <a:rPr lang="en-US" sz="2200" dirty="0" err="1"/>
              <a:t>bolalarni</a:t>
            </a:r>
            <a:r>
              <a:rPr lang="en-US" sz="2200" dirty="0"/>
              <a:t> </a:t>
            </a:r>
            <a:r>
              <a:rPr lang="en-US" sz="2200" dirty="0" err="1"/>
              <a:t>maktab</a:t>
            </a:r>
            <a:r>
              <a:rPr lang="en-US" sz="2200" dirty="0"/>
              <a:t> </a:t>
            </a:r>
            <a:r>
              <a:rPr lang="en-US" sz="2200" dirty="0" err="1"/>
              <a:t>ta’limiga</a:t>
            </a:r>
            <a:r>
              <a:rPr lang="en-US" sz="2200" dirty="0"/>
              <a:t> </a:t>
            </a:r>
            <a:r>
              <a:rPr lang="en-US" sz="2200" dirty="0" err="1"/>
              <a:t>tayyorlash</a:t>
            </a:r>
            <a:r>
              <a:rPr lang="en-US" sz="2200" dirty="0"/>
              <a:t> </a:t>
            </a:r>
            <a:r>
              <a:rPr lang="en-US" sz="2200" dirty="0" err="1"/>
              <a:t>dara</a:t>
            </a:r>
            <a:r>
              <a:rPr lang="en-US" sz="2200" dirty="0" err="1">
                <a:latin typeface="Book Antiqua" pitchFamily="18" charset="0"/>
              </a:rPr>
              <a:t>j</a:t>
            </a:r>
            <a:r>
              <a:rPr lang="en-US" sz="2200" dirty="0" err="1"/>
              <a:t>asini</a:t>
            </a:r>
            <a:r>
              <a:rPr lang="en-US" sz="2200" dirty="0"/>
              <a:t> </a:t>
            </a:r>
            <a:r>
              <a:rPr lang="en-US" sz="2200" dirty="0" err="1"/>
              <a:t>tubdan</a:t>
            </a:r>
            <a:r>
              <a:rPr lang="en-US" sz="2200" dirty="0"/>
              <a:t> </a:t>
            </a:r>
            <a:r>
              <a:rPr lang="en-US" sz="2200" dirty="0" err="1"/>
              <a:t>yaxshilash</a:t>
            </a:r>
            <a:r>
              <a:rPr lang="en-US" sz="2200" dirty="0"/>
              <a:t>, </a:t>
            </a:r>
            <a:r>
              <a:rPr lang="en-US" sz="2200" dirty="0" err="1"/>
              <a:t>ta’lim-tarbiya</a:t>
            </a:r>
            <a:r>
              <a:rPr lang="en-US" sz="2200" dirty="0"/>
              <a:t> </a:t>
            </a:r>
            <a:r>
              <a:rPr lang="en-US" sz="2200" dirty="0" err="1"/>
              <a:t>jarayoniga</a:t>
            </a:r>
            <a:r>
              <a:rPr lang="en-US" sz="2200" dirty="0"/>
              <a:t> </a:t>
            </a:r>
            <a:r>
              <a:rPr lang="en-US" sz="2200" dirty="0" err="1"/>
              <a:t>zamonaviy</a:t>
            </a:r>
            <a:r>
              <a:rPr lang="en-US" sz="2200" dirty="0"/>
              <a:t> </a:t>
            </a:r>
            <a:r>
              <a:rPr lang="en-US" sz="2200" dirty="0" err="1"/>
              <a:t>ta’lim</a:t>
            </a:r>
            <a:r>
              <a:rPr lang="en-US" sz="2200" dirty="0"/>
              <a:t> </a:t>
            </a:r>
            <a:r>
              <a:rPr lang="en-US" sz="2200" dirty="0" err="1"/>
              <a:t>dasturlarini</a:t>
            </a:r>
            <a:r>
              <a:rPr lang="en-US" sz="2200" dirty="0"/>
              <a:t> </a:t>
            </a:r>
            <a:r>
              <a:rPr lang="en-US" sz="2200" dirty="0" err="1"/>
              <a:t>tatbiq</a:t>
            </a:r>
            <a:r>
              <a:rPr lang="en-US" sz="2200" dirty="0"/>
              <a:t> </a:t>
            </a:r>
            <a:r>
              <a:rPr lang="en-US" sz="2200" dirty="0" err="1"/>
              <a:t>etish</a:t>
            </a:r>
            <a:r>
              <a:rPr lang="en-US" sz="2200" dirty="0"/>
              <a:t>, </a:t>
            </a:r>
            <a:r>
              <a:rPr lang="en-US" sz="2200" dirty="0" err="1"/>
              <a:t>malakali</a:t>
            </a:r>
            <a:r>
              <a:rPr lang="en-US" sz="2200" dirty="0"/>
              <a:t> </a:t>
            </a:r>
            <a:r>
              <a:rPr lang="en-US" sz="2200" dirty="0" err="1"/>
              <a:t>pedagog</a:t>
            </a:r>
            <a:r>
              <a:rPr lang="en-US" sz="2200" dirty="0"/>
              <a:t> </a:t>
            </a:r>
            <a:r>
              <a:rPr lang="en-US" sz="2200" dirty="0" err="1"/>
              <a:t>kadrlar</a:t>
            </a:r>
            <a:r>
              <a:rPr lang="en-US" sz="2200" dirty="0"/>
              <a:t> </a:t>
            </a:r>
            <a:r>
              <a:rPr lang="en-US" sz="2200" dirty="0" err="1"/>
              <a:t>bilan</a:t>
            </a:r>
            <a:r>
              <a:rPr lang="en-US" sz="2200" dirty="0"/>
              <a:t> </a:t>
            </a:r>
            <a:r>
              <a:rPr lang="en-US" sz="2200" dirty="0" err="1"/>
              <a:t>ta’minlash</a:t>
            </a:r>
            <a:r>
              <a:rPr lang="en-US" sz="2200" dirty="0"/>
              <a:t>, </a:t>
            </a:r>
            <a:r>
              <a:rPr lang="en-US" sz="2200" dirty="0" err="1"/>
              <a:t>bolalarni</a:t>
            </a:r>
            <a:r>
              <a:rPr lang="en-US" sz="2200" dirty="0"/>
              <a:t> </a:t>
            </a:r>
            <a:r>
              <a:rPr lang="en-US" sz="2200" dirty="0" err="1"/>
              <a:t>har</a:t>
            </a:r>
            <a:r>
              <a:rPr lang="en-US" sz="2200" dirty="0"/>
              <a:t> </a:t>
            </a:r>
            <a:r>
              <a:rPr lang="en-US" sz="2200" dirty="0" err="1"/>
              <a:t>tomonlama</a:t>
            </a:r>
            <a:r>
              <a:rPr lang="en-US" sz="2200" dirty="0"/>
              <a:t> </a:t>
            </a:r>
            <a:r>
              <a:rPr lang="en-US" sz="2200" dirty="0" err="1"/>
              <a:t>intellektual</a:t>
            </a:r>
            <a:r>
              <a:rPr lang="en-US" sz="2200" dirty="0"/>
              <a:t>, </a:t>
            </a:r>
            <a:r>
              <a:rPr lang="en-US" sz="2200" dirty="0" err="1"/>
              <a:t>ahloqiy</a:t>
            </a:r>
            <a:r>
              <a:rPr lang="en-US" sz="2200" dirty="0"/>
              <a:t>, </a:t>
            </a:r>
            <a:r>
              <a:rPr lang="en-US" sz="2200" dirty="0" err="1"/>
              <a:t>estetik</a:t>
            </a:r>
            <a:r>
              <a:rPr lang="en-US" sz="2200" dirty="0"/>
              <a:t> </a:t>
            </a:r>
            <a:r>
              <a:rPr lang="en-US" sz="2200" dirty="0" err="1"/>
              <a:t>va</a:t>
            </a:r>
            <a:r>
              <a:rPr lang="en-US" sz="2200" dirty="0"/>
              <a:t> </a:t>
            </a:r>
            <a:r>
              <a:rPr lang="en-US" sz="2200" dirty="0" err="1"/>
              <a:t>jismoniy</a:t>
            </a:r>
            <a:r>
              <a:rPr lang="en-US" sz="2200" dirty="0"/>
              <a:t> </a:t>
            </a:r>
            <a:r>
              <a:rPr lang="en-US" sz="2200" dirty="0" err="1"/>
              <a:t>rivojlantirish</a:t>
            </a:r>
            <a:r>
              <a:rPr lang="en-US" sz="2200" dirty="0"/>
              <a:t> </a:t>
            </a:r>
            <a:r>
              <a:rPr lang="en-US" sz="2200" dirty="0" err="1"/>
              <a:t>uchun</a:t>
            </a:r>
            <a:r>
              <a:rPr lang="en-US" sz="2200" dirty="0"/>
              <a:t> </a:t>
            </a:r>
            <a:r>
              <a:rPr lang="en-US" sz="2200" dirty="0" err="1"/>
              <a:t>shart-sharoitlar</a:t>
            </a:r>
            <a:r>
              <a:rPr lang="en-US" sz="2200" dirty="0"/>
              <a:t> </a:t>
            </a:r>
            <a:r>
              <a:rPr lang="en-US" sz="2200" dirty="0" err="1"/>
              <a:t>yaratish</a:t>
            </a:r>
            <a:r>
              <a:rPr lang="en-US" sz="2200" dirty="0"/>
              <a:t>, </a:t>
            </a:r>
            <a:r>
              <a:rPr lang="en-US" sz="2200" dirty="0" err="1"/>
              <a:t>ta’lim</a:t>
            </a:r>
            <a:r>
              <a:rPr lang="en-US" sz="2200" dirty="0"/>
              <a:t> </a:t>
            </a:r>
            <a:r>
              <a:rPr lang="en-US" sz="2200" dirty="0" err="1"/>
              <a:t>muassasalarining</a:t>
            </a:r>
            <a:r>
              <a:rPr lang="en-US" sz="2200" dirty="0"/>
              <a:t> </a:t>
            </a:r>
            <a:r>
              <a:rPr lang="en-US" sz="2200" dirty="0" err="1"/>
              <a:t>moddiy</a:t>
            </a:r>
            <a:r>
              <a:rPr lang="en-US" sz="2200" dirty="0"/>
              <a:t> </a:t>
            </a:r>
            <a:r>
              <a:rPr lang="en-US" sz="2200" dirty="0" err="1"/>
              <a:t>texnika</a:t>
            </a:r>
            <a:r>
              <a:rPr lang="en-US" sz="2200" dirty="0"/>
              <a:t> </a:t>
            </a:r>
            <a:r>
              <a:rPr lang="en-US" sz="2200" dirty="0" err="1"/>
              <a:t>bazasini</a:t>
            </a:r>
            <a:r>
              <a:rPr lang="en-US" sz="2200" dirty="0"/>
              <a:t>, </a:t>
            </a:r>
            <a:r>
              <a:rPr lang="en-US" sz="2200" dirty="0" err="1"/>
              <a:t>Maktabgacha</a:t>
            </a:r>
            <a:r>
              <a:rPr lang="en-US" sz="2200" dirty="0"/>
              <a:t> </a:t>
            </a:r>
            <a:r>
              <a:rPr lang="en-US" sz="2200" dirty="0" err="1"/>
              <a:t>ta’lim</a:t>
            </a:r>
            <a:r>
              <a:rPr lang="en-US" sz="2200" dirty="0"/>
              <a:t> </a:t>
            </a:r>
            <a:r>
              <a:rPr lang="en-US" sz="2200" dirty="0" err="1"/>
              <a:t>tizimini</a:t>
            </a:r>
            <a:r>
              <a:rPr lang="en-US" sz="2200" dirty="0"/>
              <a:t> </a:t>
            </a:r>
            <a:r>
              <a:rPr lang="en-US" sz="2200" dirty="0" err="1"/>
              <a:t>yanada</a:t>
            </a:r>
            <a:r>
              <a:rPr lang="en-US" sz="2200" dirty="0"/>
              <a:t> </a:t>
            </a:r>
            <a:r>
              <a:rPr lang="en-US" sz="2200" dirty="0" err="1"/>
              <a:t>takomillashtirish</a:t>
            </a:r>
            <a:r>
              <a:rPr lang="en-US" sz="2200" dirty="0"/>
              <a:t> </a:t>
            </a:r>
            <a:r>
              <a:rPr lang="en-US" sz="2200" dirty="0" err="1"/>
              <a:t>bo‘yicha</a:t>
            </a:r>
            <a:r>
              <a:rPr lang="en-US" sz="2200" dirty="0"/>
              <a:t> 2017-2021 </a:t>
            </a:r>
            <a:r>
              <a:rPr lang="en-US" sz="2200" dirty="0" err="1"/>
              <a:t>yillarga</a:t>
            </a:r>
            <a:r>
              <a:rPr lang="en-US" sz="2200" dirty="0"/>
              <a:t> </a:t>
            </a:r>
            <a:r>
              <a:rPr lang="en-US" sz="2200" dirty="0" err="1"/>
              <a:t>mo‘ljallangan</a:t>
            </a:r>
            <a:r>
              <a:rPr lang="en-US" sz="2200" dirty="0"/>
              <a:t> </a:t>
            </a:r>
            <a:r>
              <a:rPr lang="en-US" sz="2200" dirty="0" err="1"/>
              <a:t>dasturida</a:t>
            </a:r>
            <a:r>
              <a:rPr lang="en-US" sz="2200" dirty="0"/>
              <a:t> </a:t>
            </a:r>
            <a:r>
              <a:rPr lang="en-US" sz="2200" dirty="0" err="1"/>
              <a:t>belgilangan</a:t>
            </a:r>
            <a:r>
              <a:rPr lang="en-US" sz="2200" dirty="0"/>
              <a:t> </a:t>
            </a:r>
            <a:r>
              <a:rPr lang="en-US" sz="2200" dirty="0" err="1"/>
              <a:t>vazifalarni</a:t>
            </a:r>
            <a:r>
              <a:rPr lang="en-US" sz="2200" dirty="0"/>
              <a:t> </a:t>
            </a:r>
            <a:r>
              <a:rPr lang="en-US" sz="2200" dirty="0" err="1"/>
              <a:t>amalga</a:t>
            </a:r>
            <a:r>
              <a:rPr lang="en-US" sz="2200" dirty="0"/>
              <a:t> </a:t>
            </a:r>
            <a:r>
              <a:rPr lang="en-US" sz="2200" dirty="0" err="1"/>
              <a:t>oshirish</a:t>
            </a:r>
            <a:r>
              <a:rPr lang="en-US" sz="2200" dirty="0"/>
              <a:t> </a:t>
            </a:r>
            <a:r>
              <a:rPr lang="en-US" sz="2200" dirty="0" err="1"/>
              <a:t>chora-tadbirlari</a:t>
            </a:r>
            <a:r>
              <a:rPr lang="en-US" sz="2200" dirty="0"/>
              <a:t> </a:t>
            </a:r>
            <a:r>
              <a:rPr lang="en-US" sz="2200" dirty="0" err="1"/>
              <a:t>rejasi</a:t>
            </a:r>
            <a:r>
              <a:rPr lang="en-US" sz="2200" dirty="0"/>
              <a:t> </a:t>
            </a:r>
            <a:r>
              <a:rPr lang="en-US" sz="2200" dirty="0" err="1"/>
              <a:t>ishlab</a:t>
            </a:r>
            <a:r>
              <a:rPr lang="en-US" sz="2200" dirty="0"/>
              <a:t> </a:t>
            </a:r>
            <a:r>
              <a:rPr lang="en-US" sz="2200" dirty="0" err="1"/>
              <a:t>chiqildi</a:t>
            </a:r>
            <a:r>
              <a:rPr lang="en-US" sz="2200" dirty="0"/>
              <a:t>. </a:t>
            </a:r>
            <a:endParaRPr lang="ru-RU" sz="2200" dirty="0"/>
          </a:p>
        </p:txBody>
      </p:sp>
    </p:spTree>
  </p:cSld>
  <p:clrMapOvr>
    <a:masterClrMapping/>
  </p:clrMapOvr>
  <p:transition spd="med" advClick="0" advTm="6000">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fld id="{94AA84C9-78EF-4CF9-85E7-71C833567373}" type="datetime1">
              <a:rPr lang="ru-RU" smtClean="0"/>
              <a:pPr>
                <a:defRPr/>
              </a:pPr>
              <a:t>27.05.2019</a:t>
            </a:fld>
            <a:endParaRPr lang="ru-RU"/>
          </a:p>
        </p:txBody>
      </p:sp>
      <p:sp>
        <p:nvSpPr>
          <p:cNvPr id="3" name="Нижний колонтитул 2"/>
          <p:cNvSpPr>
            <a:spLocks noGrp="1"/>
          </p:cNvSpPr>
          <p:nvPr>
            <p:ph type="ftr" sz="quarter" idx="11"/>
          </p:nvPr>
        </p:nvSpPr>
        <p:spPr/>
        <p:txBody>
          <a:bodyPr/>
          <a:lstStyle/>
          <a:p>
            <a:pPr>
              <a:defRPr/>
            </a:pPr>
            <a:r>
              <a:rPr lang="en-US" smtClean="0"/>
              <a:t>http://aida.ucoz.ru</a:t>
            </a:r>
            <a:endParaRPr lang="ru-RU"/>
          </a:p>
        </p:txBody>
      </p:sp>
      <p:sp>
        <p:nvSpPr>
          <p:cNvPr id="4" name="Номер слайда 3"/>
          <p:cNvSpPr>
            <a:spLocks noGrp="1"/>
          </p:cNvSpPr>
          <p:nvPr>
            <p:ph type="sldNum" sz="quarter" idx="12"/>
          </p:nvPr>
        </p:nvSpPr>
        <p:spPr/>
        <p:txBody>
          <a:bodyPr/>
          <a:lstStyle/>
          <a:p>
            <a:pPr>
              <a:defRPr/>
            </a:pPr>
            <a:fld id="{7997FA63-1856-4035-8A15-31267B772CF6}" type="slidenum">
              <a:rPr lang="ru-RU" smtClean="0"/>
              <a:pPr>
                <a:defRPr/>
              </a:pPr>
              <a:t>4</a:t>
            </a:fld>
            <a:endParaRPr lang="ru-RU"/>
          </a:p>
        </p:txBody>
      </p:sp>
      <p:sp>
        <p:nvSpPr>
          <p:cNvPr id="5" name="Прямоугольник 4"/>
          <p:cNvSpPr/>
          <p:nvPr/>
        </p:nvSpPr>
        <p:spPr>
          <a:xfrm>
            <a:off x="467544" y="476672"/>
            <a:ext cx="8352928" cy="4662815"/>
          </a:xfrm>
          <a:prstGeom prst="rect">
            <a:avLst/>
          </a:prstGeom>
        </p:spPr>
        <p:txBody>
          <a:bodyPr wrap="square">
            <a:spAutoFit/>
          </a:bodyPr>
          <a:lstStyle/>
          <a:p>
            <a:pPr algn="just">
              <a:lnSpc>
                <a:spcPct val="150000"/>
              </a:lnSpc>
            </a:pPr>
            <a:r>
              <a:rPr lang="en-US" cap="all" dirty="0" smtClean="0">
                <a:ln w="9000" cmpd="sng">
                  <a:solidFill>
                    <a:schemeClr val="accent4">
                      <a:shade val="50000"/>
                      <a:satMod val="120000"/>
                    </a:schemeClr>
                  </a:solidFill>
                  <a:prstDash val="solid"/>
                </a:ln>
                <a:solidFill>
                  <a:schemeClr val="accent2">
                    <a:lumMod val="60000"/>
                    <a:lumOff val="40000"/>
                  </a:schemeClr>
                </a:solidFill>
                <a:effectLst>
                  <a:outerShdw blurRad="38100" dist="38100" dir="2700000" algn="tl">
                    <a:srgbClr val="000000">
                      <a:alpha val="43137"/>
                    </a:srgbClr>
                  </a:outerShdw>
                  <a:reflection blurRad="12700" stA="28000" endPos="45000" dist="1000" dir="5400000" sy="-100000" algn="bl" rotWithShape="0"/>
                </a:effectLst>
                <a:latin typeface="Times New Roman" pitchFamily="18" charset="0"/>
                <a:cs typeface="Times New Roman"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maktabgacha</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ta’limning</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vazifasi</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bolalarni</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xalqning</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 boy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milliy</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madaniy-tarixiy</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merosi</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va</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ma’naviy</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axloqiy</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jihatdan</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tarbiyalash</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a:t>
            </a:r>
          </a:p>
          <a:p>
            <a:pPr algn="just">
              <a:lnSpc>
                <a:spcPct val="150000"/>
              </a:lnSpc>
            </a:pP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Bolalarda</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Milliy</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Vatanparvarlik</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Times New Roman" pitchFamily="18" charset="0"/>
                <a:cs typeface="Times New Roman"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hislarini</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shakllantirish</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maktabgacha</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yoshdagi</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bolalarda</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bilim</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olish</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ehtiyojini</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o‘qishga</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intilish</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m/</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oyilliklarini</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shakllantirib</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ularni</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muntazam</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ravishda</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ta’lim</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jarayoniga</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tayyorlash</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bolalarning</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tafakkurini</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rivojlantirish</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o‘zining</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fikrini</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mustakil</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va</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erkin</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ifodalash</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malakalarini</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shakllantirish</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bolalarning</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jismoniy</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va</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ruhiy</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sog‘ligini</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ta’minlashdan</a:t>
            </a:r>
            <a:r>
              <a:rPr lang="en-US"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 </a:t>
            </a:r>
            <a:r>
              <a:rPr lang="en-US" cap="all" dirty="0" err="1">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iborat</a:t>
            </a:r>
            <a:r>
              <a:rPr lang="en-US" cap="all" dirty="0" smtClean="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rPr>
              <a:t>.</a:t>
            </a:r>
            <a:endParaRPr lang="ru-RU" cap="all" dirty="0">
              <a:ln w="9000" cmpd="sng">
                <a:solidFill>
                  <a:schemeClr val="accent6">
                    <a:lumMod val="50000"/>
                  </a:schemeClr>
                </a:solidFill>
                <a:prstDash val="solid"/>
              </a:ln>
              <a:solidFill>
                <a:schemeClr val="accent6"/>
              </a:solidFill>
              <a:effectLst>
                <a:reflection blurRad="12700" stA="28000" endPos="45000" dist="1000" dir="5400000" sy="-100000" algn="bl" rotWithShape="0"/>
              </a:effectLst>
              <a:latin typeface="Bookman Old Style" pitchFamily="18" charset="0"/>
            </a:endParaRP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2680" y="4700934"/>
            <a:ext cx="2590800" cy="176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8513" y="4658071"/>
            <a:ext cx="2466975"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advClick="0" advTm="6000">
    <p:wheel spokes="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332656"/>
            <a:ext cx="8424936" cy="4392488"/>
          </a:xfrm>
        </p:spPr>
        <p:txBody>
          <a:bodyPr/>
          <a:lstStyle/>
          <a:p>
            <a:pPr algn="just">
              <a:lnSpc>
                <a:spcPct val="150000"/>
              </a:lnSpc>
            </a:pPr>
            <a:r>
              <a:rPr lang="en-US" sz="1800" dirty="0" smtClean="0"/>
              <a:t/>
            </a:r>
            <a:br>
              <a:rPr lang="en-US" sz="1800" dirty="0" smtClean="0"/>
            </a:br>
            <a:r>
              <a:rPr lang="en-US" sz="1800" dirty="0" smtClean="0"/>
              <a:t>         </a:t>
            </a:r>
            <a:br>
              <a:rPr lang="en-US" sz="1800" dirty="0" smtClean="0"/>
            </a:br>
            <a:r>
              <a:rPr lang="en-US" sz="1800" dirty="0" smtClean="0"/>
              <a:t>        </a:t>
            </a:r>
            <a:r>
              <a:rPr lang="en-US" sz="2000" dirty="0" err="1" smtClean="0">
                <a:effectLst>
                  <a:outerShdw blurRad="38100" dist="38100" dir="2700000" algn="tl">
                    <a:srgbClr val="000000">
                      <a:alpha val="43137"/>
                    </a:srgbClr>
                  </a:outerShdw>
                </a:effectLst>
                <a:latin typeface="Bookman Old Style" pitchFamily="18" charset="0"/>
              </a:rPr>
              <a:t>Tasviriy</a:t>
            </a:r>
            <a:r>
              <a:rPr lang="en-US" sz="2000" dirty="0" smtClean="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san’atning</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o‘ziga</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xos</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murakkabliklarini</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tushunib</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uning</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nozik</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qirralarini</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maktabgacha</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yoshdagi</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bolalarga</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ulashish</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mahoratiga</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ega</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bo‘la</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oladigan</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tarbiyachilarni</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yetishtirib</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chiqarish</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vazifasi</a:t>
            </a:r>
            <a:r>
              <a:rPr lang="en-US" sz="2000" dirty="0">
                <a:effectLst>
                  <a:outerShdw blurRad="38100" dist="38100" dir="2700000" algn="tl">
                    <a:srgbClr val="000000">
                      <a:alpha val="43137"/>
                    </a:srgbClr>
                  </a:outerShdw>
                </a:effectLst>
                <a:latin typeface="Bookman Old Style" pitchFamily="18" charset="0"/>
              </a:rPr>
              <a:t> </a:t>
            </a:r>
            <a:r>
              <a:rPr lang="en-US" sz="2000" dirty="0" err="1" smtClean="0">
                <a:effectLst>
                  <a:outerShdw blurRad="38100" dist="38100" dir="2700000" algn="tl">
                    <a:srgbClr val="000000">
                      <a:alpha val="43137"/>
                    </a:srgbClr>
                  </a:outerShdw>
                </a:effectLst>
                <a:latin typeface="Bookman Old Style" pitchFamily="18" charset="0"/>
              </a:rPr>
              <a:t>turibdi</a:t>
            </a:r>
            <a:r>
              <a:rPr lang="en-US" sz="2000" dirty="0" smtClean="0">
                <a:effectLst>
                  <a:outerShdw blurRad="38100" dist="38100" dir="2700000" algn="tl">
                    <a:srgbClr val="000000">
                      <a:alpha val="43137"/>
                    </a:srgbClr>
                  </a:outerShdw>
                </a:effectLst>
                <a:latin typeface="Bookman Old Style" pitchFamily="18" charset="0"/>
              </a:rPr>
              <a:t>. </a:t>
            </a:r>
            <a:r>
              <a:rPr lang="en-US" sz="2000" dirty="0" err="1" smtClean="0">
                <a:effectLst>
                  <a:outerShdw blurRad="38100" dist="38100" dir="2700000" algn="tl">
                    <a:srgbClr val="000000">
                      <a:alpha val="43137"/>
                    </a:srgbClr>
                  </a:outerShdw>
                </a:effectLst>
                <a:latin typeface="Bookman Old Style" pitchFamily="18" charset="0"/>
              </a:rPr>
              <a:t>Maktabgacha</a:t>
            </a:r>
            <a:r>
              <a:rPr lang="en-US" sz="2000" dirty="0" smtClean="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ta’lim</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muassasalarida</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tasviriy</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faoliyat</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vositasida</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bolalarning</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estetik</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qobiliyatlarini</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shakllantirishda</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tarbiyachining</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o‘rni</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beqiyos</a:t>
            </a:r>
            <a:r>
              <a:rPr lang="en-US" sz="2000" dirty="0">
                <a:effectLst>
                  <a:outerShdw blurRad="38100" dist="38100" dir="2700000" algn="tl">
                    <a:srgbClr val="000000">
                      <a:alpha val="43137"/>
                    </a:srgbClr>
                  </a:outerShdw>
                </a:effectLst>
                <a:latin typeface="Bookman Old Style" pitchFamily="18" charset="0"/>
              </a:rPr>
              <a:t>. U </a:t>
            </a:r>
            <a:r>
              <a:rPr lang="en-US" sz="2000" dirty="0" err="1">
                <a:effectLst>
                  <a:outerShdw blurRad="38100" dist="38100" dir="2700000" algn="tl">
                    <a:srgbClr val="000000">
                      <a:alpha val="43137"/>
                    </a:srgbClr>
                  </a:outerShdw>
                </a:effectLst>
                <a:latin typeface="Bookman Old Style" pitchFamily="18" charset="0"/>
              </a:rPr>
              <a:t>chuqur</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bilim</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va</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yuqori</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malakaga</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ega</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bo‘lishi</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buning</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uchun</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muntazzam</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ravishda</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o‘z</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ustida</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ishlashi</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o‘zining</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ilmiy</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nazariy</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saviyasini</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tinimsiz</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ko‘tarishi</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ilg‘or</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tajribalarga</a:t>
            </a:r>
            <a:r>
              <a:rPr lang="en-US" sz="2000" dirty="0">
                <a:effectLst>
                  <a:outerShdw blurRad="38100" dist="38100" dir="2700000" algn="tl">
                    <a:srgbClr val="000000">
                      <a:alpha val="43137"/>
                    </a:srgbClr>
                  </a:outerShdw>
                </a:effectLst>
                <a:latin typeface="Bookman Old Style" pitchFamily="18" charset="0"/>
              </a:rPr>
              <a:t> </a:t>
            </a:r>
            <a:r>
              <a:rPr lang="en-US" sz="2000" dirty="0" err="1">
                <a:effectLst>
                  <a:outerShdw blurRad="38100" dist="38100" dir="2700000" algn="tl">
                    <a:srgbClr val="000000">
                      <a:alpha val="43137"/>
                    </a:srgbClr>
                  </a:outerShdw>
                </a:effectLst>
                <a:latin typeface="Bookman Old Style" pitchFamily="18" charset="0"/>
              </a:rPr>
              <a:t>tayanishi</a:t>
            </a:r>
            <a:r>
              <a:rPr lang="en-US" sz="2000" dirty="0">
                <a:effectLst>
                  <a:outerShdw blurRad="38100" dist="38100" dir="2700000" algn="tl">
                    <a:srgbClr val="000000">
                      <a:alpha val="43137"/>
                    </a:srgbClr>
                  </a:outerShdw>
                </a:effectLst>
                <a:latin typeface="Bookman Old Style" pitchFamily="18" charset="0"/>
              </a:rPr>
              <a:t> </a:t>
            </a:r>
            <a:r>
              <a:rPr lang="en-US" sz="2000" dirty="0" err="1" smtClean="0">
                <a:effectLst>
                  <a:outerShdw blurRad="38100" dist="38100" dir="2700000" algn="tl">
                    <a:srgbClr val="000000">
                      <a:alpha val="43137"/>
                    </a:srgbClr>
                  </a:outerShdw>
                </a:effectLst>
                <a:latin typeface="Bookman Old Style" pitchFamily="18" charset="0"/>
              </a:rPr>
              <a:t>kerak</a:t>
            </a:r>
            <a:r>
              <a:rPr lang="en-US" sz="2000" dirty="0" smtClean="0">
                <a:effectLst>
                  <a:outerShdw blurRad="38100" dist="38100" dir="2700000" algn="tl">
                    <a:srgbClr val="000000">
                      <a:alpha val="43137"/>
                    </a:srgbClr>
                  </a:outerShdw>
                </a:effectLst>
                <a:latin typeface="Bookman Old Style" pitchFamily="18" charset="0"/>
              </a:rPr>
              <a:t>.</a:t>
            </a:r>
            <a:br>
              <a:rPr lang="en-US" sz="2000" dirty="0" smtClean="0">
                <a:effectLst>
                  <a:outerShdw blurRad="38100" dist="38100" dir="2700000" algn="tl">
                    <a:srgbClr val="000000">
                      <a:alpha val="43137"/>
                    </a:srgbClr>
                  </a:outerShdw>
                </a:effectLst>
                <a:latin typeface="Bookman Old Style" pitchFamily="18" charset="0"/>
              </a:rPr>
            </a:br>
            <a:r>
              <a:rPr lang="en-US" sz="2000" dirty="0">
                <a:effectLst>
                  <a:outerShdw blurRad="38100" dist="38100" dir="2700000" algn="tl">
                    <a:srgbClr val="000000">
                      <a:alpha val="43137"/>
                    </a:srgbClr>
                  </a:outerShdw>
                </a:effectLst>
                <a:latin typeface="Bookman Old Style" pitchFamily="18" charset="0"/>
              </a:rPr>
              <a:t/>
            </a:r>
            <a:br>
              <a:rPr lang="en-US" sz="2000" dirty="0">
                <a:effectLst>
                  <a:outerShdw blurRad="38100" dist="38100" dir="2700000" algn="tl">
                    <a:srgbClr val="000000">
                      <a:alpha val="43137"/>
                    </a:srgbClr>
                  </a:outerShdw>
                </a:effectLst>
                <a:latin typeface="Bookman Old Style" pitchFamily="18" charset="0"/>
              </a:rPr>
            </a:br>
            <a:endParaRPr lang="ru-RU" sz="2000" dirty="0">
              <a:effectLst>
                <a:outerShdw blurRad="38100" dist="38100" dir="2700000" algn="tl">
                  <a:srgbClr val="000000">
                    <a:alpha val="43137"/>
                  </a:srgbClr>
                </a:outerShdw>
              </a:effectLst>
              <a:latin typeface="Bookman Old Style" pitchFamily="18" charset="0"/>
            </a:endParaRPr>
          </a:p>
        </p:txBody>
      </p:sp>
      <p:sp>
        <p:nvSpPr>
          <p:cNvPr id="3" name="Дата 2"/>
          <p:cNvSpPr>
            <a:spLocks noGrp="1"/>
          </p:cNvSpPr>
          <p:nvPr>
            <p:ph type="dt" sz="half" idx="10"/>
          </p:nvPr>
        </p:nvSpPr>
        <p:spPr/>
        <p:txBody>
          <a:bodyPr/>
          <a:lstStyle/>
          <a:p>
            <a:pPr>
              <a:defRPr/>
            </a:pPr>
            <a:fld id="{5777E0C8-8852-4C7E-9040-3663973EB862}" type="datetime1">
              <a:rPr lang="ru-RU" smtClean="0"/>
              <a:pPr>
                <a:defRPr/>
              </a:pPr>
              <a:t>27.05.2019</a:t>
            </a:fld>
            <a:endParaRPr lang="ru-RU"/>
          </a:p>
        </p:txBody>
      </p:sp>
      <p:sp>
        <p:nvSpPr>
          <p:cNvPr id="4" name="Нижний колонтитул 3"/>
          <p:cNvSpPr>
            <a:spLocks noGrp="1"/>
          </p:cNvSpPr>
          <p:nvPr>
            <p:ph type="ftr" sz="quarter" idx="11"/>
          </p:nvPr>
        </p:nvSpPr>
        <p:spPr/>
        <p:txBody>
          <a:bodyPr/>
          <a:lstStyle/>
          <a:p>
            <a:pPr>
              <a:defRPr/>
            </a:pPr>
            <a:r>
              <a:rPr lang="en-US" smtClean="0"/>
              <a:t>http://aida.ucoz.ru</a:t>
            </a:r>
            <a:endParaRPr lang="ru-RU"/>
          </a:p>
        </p:txBody>
      </p:sp>
      <p:sp>
        <p:nvSpPr>
          <p:cNvPr id="5" name="Номер слайда 4"/>
          <p:cNvSpPr>
            <a:spLocks noGrp="1"/>
          </p:cNvSpPr>
          <p:nvPr>
            <p:ph type="sldNum" sz="quarter" idx="12"/>
          </p:nvPr>
        </p:nvSpPr>
        <p:spPr/>
        <p:txBody>
          <a:bodyPr/>
          <a:lstStyle/>
          <a:p>
            <a:pPr>
              <a:defRPr/>
            </a:pPr>
            <a:fld id="{36E0DF6B-AABD-49BC-BC06-70B11BFF0AF0}" type="slidenum">
              <a:rPr lang="ru-RU" smtClean="0"/>
              <a:pPr>
                <a:defRPr/>
              </a:pPr>
              <a:t>5</a:t>
            </a:fld>
            <a:endParaRPr lang="ru-RU"/>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4629310"/>
            <a:ext cx="2807196" cy="19680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8548" y="4629311"/>
            <a:ext cx="2683612"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advClick="0" advTm="5000">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404664"/>
            <a:ext cx="8136904" cy="5031249"/>
          </a:xfrm>
          <a:prstGeom prst="rect">
            <a:avLst/>
          </a:prstGeom>
        </p:spPr>
        <p:txBody>
          <a:bodyPr wrap="square">
            <a:spAutoFit/>
          </a:bodyPr>
          <a:lstStyle/>
          <a:p>
            <a:pPr algn="just">
              <a:lnSpc>
                <a:spcPct val="150000"/>
              </a:lnSpc>
            </a:pPr>
            <a:r>
              <a:rPr lang="ru-RU" dirty="0">
                <a:latin typeface="Bookman Old Style" pitchFamily="18" charset="0"/>
              </a:rPr>
              <a:t>Т</a:t>
            </a:r>
            <a:r>
              <a:rPr lang="en-US" dirty="0" err="1">
                <a:latin typeface="Bookman Old Style" pitchFamily="18" charset="0"/>
              </a:rPr>
              <a:t>asviriy</a:t>
            </a:r>
            <a:r>
              <a:rPr lang="en-US" dirty="0">
                <a:latin typeface="Bookman Old Style" pitchFamily="18" charset="0"/>
              </a:rPr>
              <a:t> </a:t>
            </a:r>
            <a:r>
              <a:rPr lang="en-US" dirty="0" err="1">
                <a:latin typeface="Bookman Old Style" pitchFamily="18" charset="0"/>
              </a:rPr>
              <a:t>faoliyati</a:t>
            </a:r>
            <a:r>
              <a:rPr lang="en-US" dirty="0">
                <a:latin typeface="Bookman Old Style" pitchFamily="18" charset="0"/>
              </a:rPr>
              <a:t> </a:t>
            </a:r>
            <a:r>
              <a:rPr lang="en-US" dirty="0" err="1">
                <a:latin typeface="Bookman Old Style" pitchFamily="18" charset="0"/>
              </a:rPr>
              <a:t>bo‘yicha</a:t>
            </a:r>
            <a:r>
              <a:rPr lang="en-US" dirty="0">
                <a:latin typeface="Bookman Old Style" pitchFamily="18" charset="0"/>
              </a:rPr>
              <a:t> </a:t>
            </a:r>
            <a:r>
              <a:rPr lang="en-US" dirty="0" err="1">
                <a:latin typeface="Bookman Old Style" pitchFamily="18" charset="0"/>
              </a:rPr>
              <a:t>maktabgacha</a:t>
            </a:r>
            <a:r>
              <a:rPr lang="en-US" dirty="0">
                <a:latin typeface="Bookman Old Style" pitchFamily="18" charset="0"/>
              </a:rPr>
              <a:t> </a:t>
            </a:r>
            <a:r>
              <a:rPr lang="en-US" dirty="0" err="1">
                <a:latin typeface="Bookman Old Style" pitchFamily="18" charset="0"/>
              </a:rPr>
              <a:t>ta’lim</a:t>
            </a:r>
            <a:r>
              <a:rPr lang="en-US" dirty="0">
                <a:latin typeface="Bookman Old Style" pitchFamily="18" charset="0"/>
              </a:rPr>
              <a:t> </a:t>
            </a:r>
            <a:r>
              <a:rPr lang="en-US" dirty="0" err="1">
                <a:latin typeface="Bookman Old Style" pitchFamily="18" charset="0"/>
              </a:rPr>
              <a:t>muassasasi</a:t>
            </a:r>
            <a:r>
              <a:rPr lang="en-US" dirty="0">
                <a:latin typeface="Bookman Old Style" pitchFamily="18" charset="0"/>
              </a:rPr>
              <a:t> </a:t>
            </a:r>
            <a:r>
              <a:rPr lang="en-US" dirty="0" err="1">
                <a:latin typeface="Bookman Old Style" pitchFamily="18" charset="0"/>
              </a:rPr>
              <a:t>dasturi</a:t>
            </a:r>
            <a:r>
              <a:rPr lang="en-US" dirty="0">
                <a:latin typeface="Bookman Old Style" pitchFamily="18" charset="0"/>
              </a:rPr>
              <a:t> </a:t>
            </a:r>
            <a:r>
              <a:rPr lang="en-US" dirty="0" err="1">
                <a:latin typeface="Bookman Old Style" pitchFamily="18" charset="0"/>
              </a:rPr>
              <a:t>bolalarda</a:t>
            </a:r>
            <a:r>
              <a:rPr lang="en-US" dirty="0">
                <a:latin typeface="Bookman Old Style" pitchFamily="18" charset="0"/>
              </a:rPr>
              <a:t> </a:t>
            </a:r>
            <a:r>
              <a:rPr lang="en-US" dirty="0" err="1">
                <a:latin typeface="Bookman Old Style" pitchFamily="18" charset="0"/>
              </a:rPr>
              <a:t>tevarak</a:t>
            </a:r>
            <a:r>
              <a:rPr lang="en-US" dirty="0">
                <a:latin typeface="Bookman Old Style" pitchFamily="18" charset="0"/>
              </a:rPr>
              <a:t> </a:t>
            </a:r>
            <a:r>
              <a:rPr lang="en-US" dirty="0" err="1">
                <a:latin typeface="Bookman Old Style" pitchFamily="18" charset="0"/>
              </a:rPr>
              <a:t>atrofga</a:t>
            </a:r>
            <a:r>
              <a:rPr lang="en-US" dirty="0">
                <a:latin typeface="Bookman Old Style" pitchFamily="18" charset="0"/>
              </a:rPr>
              <a:t> </a:t>
            </a:r>
            <a:r>
              <a:rPr lang="en-US" dirty="0" err="1">
                <a:latin typeface="Bookman Old Style" pitchFamily="18" charset="0"/>
              </a:rPr>
              <a:t>nisbatan</a:t>
            </a:r>
            <a:r>
              <a:rPr lang="en-US" dirty="0">
                <a:latin typeface="Bookman Old Style" pitchFamily="18" charset="0"/>
              </a:rPr>
              <a:t>, </a:t>
            </a:r>
            <a:r>
              <a:rPr lang="en-US" dirty="0" err="1">
                <a:latin typeface="Bookman Old Style" pitchFamily="18" charset="0"/>
              </a:rPr>
              <a:t>bolalarda</a:t>
            </a:r>
            <a:r>
              <a:rPr lang="en-US" dirty="0">
                <a:latin typeface="Bookman Old Style" pitchFamily="18" charset="0"/>
              </a:rPr>
              <a:t> </a:t>
            </a:r>
            <a:r>
              <a:rPr lang="en-US" dirty="0" err="1">
                <a:latin typeface="Bookman Old Style" pitchFamily="18" charset="0"/>
              </a:rPr>
              <a:t>estetik</a:t>
            </a:r>
            <a:r>
              <a:rPr lang="en-US" dirty="0">
                <a:latin typeface="Bookman Old Style" pitchFamily="18" charset="0"/>
              </a:rPr>
              <a:t> </a:t>
            </a:r>
            <a:r>
              <a:rPr lang="en-US" dirty="0" err="1">
                <a:latin typeface="Bookman Old Style" pitchFamily="18" charset="0"/>
              </a:rPr>
              <a:t>munosabatni</a:t>
            </a:r>
            <a:r>
              <a:rPr lang="en-US" dirty="0">
                <a:latin typeface="Bookman Old Style" pitchFamily="18" charset="0"/>
              </a:rPr>
              <a:t> </a:t>
            </a:r>
            <a:r>
              <a:rPr lang="en-US" dirty="0" err="1">
                <a:latin typeface="Bookman Old Style" pitchFamily="18" charset="0"/>
              </a:rPr>
              <a:t>tarbiyalash</a:t>
            </a:r>
            <a:r>
              <a:rPr lang="en-US" dirty="0">
                <a:latin typeface="Bookman Old Style" pitchFamily="18" charset="0"/>
              </a:rPr>
              <a:t> </a:t>
            </a:r>
            <a:r>
              <a:rPr lang="en-US" dirty="0" err="1">
                <a:latin typeface="Bookman Old Style" pitchFamily="18" charset="0"/>
              </a:rPr>
              <a:t>ijodiy</a:t>
            </a:r>
            <a:r>
              <a:rPr lang="en-US" dirty="0">
                <a:latin typeface="Bookman Old Style" pitchFamily="18" charset="0"/>
              </a:rPr>
              <a:t> </a:t>
            </a:r>
            <a:r>
              <a:rPr lang="en-US" dirty="0" err="1">
                <a:latin typeface="Bookman Old Style" pitchFamily="18" charset="0"/>
              </a:rPr>
              <a:t>qobiliyat</a:t>
            </a:r>
            <a:r>
              <a:rPr lang="en-US" dirty="0">
                <a:latin typeface="Bookman Old Style" pitchFamily="18" charset="0"/>
              </a:rPr>
              <a:t> </a:t>
            </a:r>
            <a:r>
              <a:rPr lang="en-US" dirty="0" err="1">
                <a:latin typeface="Bookman Old Style" pitchFamily="18" charset="0"/>
              </a:rPr>
              <a:t>va</a:t>
            </a:r>
            <a:r>
              <a:rPr lang="en-US" dirty="0">
                <a:latin typeface="Bookman Old Style" pitchFamily="18" charset="0"/>
              </a:rPr>
              <a:t> </a:t>
            </a:r>
            <a:r>
              <a:rPr lang="en-US" dirty="0" err="1">
                <a:latin typeface="Bookman Old Style" pitchFamily="18" charset="0"/>
              </a:rPr>
              <a:t>tasvirlashlarini</a:t>
            </a:r>
            <a:r>
              <a:rPr lang="en-US" dirty="0">
                <a:latin typeface="Bookman Old Style" pitchFamily="18" charset="0"/>
              </a:rPr>
              <a:t> </a:t>
            </a:r>
            <a:r>
              <a:rPr lang="en-US" dirty="0" err="1">
                <a:latin typeface="Bookman Old Style" pitchFamily="18" charset="0"/>
              </a:rPr>
              <a:t>rivojlantirishni</a:t>
            </a:r>
            <a:r>
              <a:rPr lang="en-US" dirty="0">
                <a:latin typeface="Bookman Old Style" pitchFamily="18" charset="0"/>
              </a:rPr>
              <a:t> </a:t>
            </a:r>
            <a:r>
              <a:rPr lang="en-US" dirty="0" err="1">
                <a:latin typeface="Bookman Old Style" pitchFamily="18" charset="0"/>
              </a:rPr>
              <a:t>ko‘zda</a:t>
            </a:r>
            <a:r>
              <a:rPr lang="en-US" dirty="0">
                <a:latin typeface="Bookman Old Style" pitchFamily="18" charset="0"/>
              </a:rPr>
              <a:t> </a:t>
            </a:r>
            <a:r>
              <a:rPr lang="en-US" dirty="0" err="1">
                <a:latin typeface="Bookman Old Style" pitchFamily="18" charset="0"/>
              </a:rPr>
              <a:t>tutadi</a:t>
            </a:r>
            <a:r>
              <a:rPr lang="en-US" dirty="0">
                <a:latin typeface="Bookman Old Style" pitchFamily="18" charset="0"/>
              </a:rPr>
              <a:t>. </a:t>
            </a:r>
            <a:r>
              <a:rPr lang="en-US" dirty="0" err="1">
                <a:latin typeface="Bookman Old Style" pitchFamily="18" charset="0"/>
              </a:rPr>
              <a:t>Maktabgacha</a:t>
            </a:r>
            <a:r>
              <a:rPr lang="en-US" dirty="0">
                <a:latin typeface="Bookman Old Style" pitchFamily="18" charset="0"/>
              </a:rPr>
              <a:t> </a:t>
            </a:r>
            <a:r>
              <a:rPr lang="en-US" dirty="0" err="1">
                <a:latin typeface="Bookman Old Style" pitchFamily="18" charset="0"/>
              </a:rPr>
              <a:t>ta’lim</a:t>
            </a:r>
            <a:r>
              <a:rPr lang="en-US" dirty="0">
                <a:latin typeface="Bookman Old Style" pitchFamily="18" charset="0"/>
              </a:rPr>
              <a:t> </a:t>
            </a:r>
            <a:r>
              <a:rPr lang="en-US" dirty="0" err="1">
                <a:latin typeface="Bookman Old Style" pitchFamily="18" charset="0"/>
              </a:rPr>
              <a:t>muassasasi</a:t>
            </a:r>
            <a:r>
              <a:rPr lang="en-US" dirty="0">
                <a:latin typeface="Bookman Old Style" pitchFamily="18" charset="0"/>
              </a:rPr>
              <a:t> </a:t>
            </a:r>
            <a:r>
              <a:rPr lang="en-US" dirty="0" err="1">
                <a:latin typeface="Bookman Old Style" pitchFamily="18" charset="0"/>
              </a:rPr>
              <a:t>mashg‘ulotlarida</a:t>
            </a:r>
            <a:r>
              <a:rPr lang="en-US" dirty="0">
                <a:latin typeface="Bookman Old Style" pitchFamily="18" charset="0"/>
              </a:rPr>
              <a:t> </a:t>
            </a:r>
            <a:r>
              <a:rPr lang="en-US" dirty="0" err="1">
                <a:latin typeface="Bookman Old Style" pitchFamily="18" charset="0"/>
              </a:rPr>
              <a:t>muvaffaqiyatli</a:t>
            </a:r>
            <a:r>
              <a:rPr lang="en-US" dirty="0">
                <a:latin typeface="Bookman Old Style" pitchFamily="18" charset="0"/>
              </a:rPr>
              <a:t> </a:t>
            </a:r>
            <a:r>
              <a:rPr lang="en-US" dirty="0" err="1">
                <a:latin typeface="Bookman Old Style" pitchFamily="18" charset="0"/>
              </a:rPr>
              <a:t>o‘rganib</a:t>
            </a:r>
            <a:r>
              <a:rPr lang="en-US" dirty="0">
                <a:latin typeface="Bookman Old Style" pitchFamily="18" charset="0"/>
              </a:rPr>
              <a:t>  </a:t>
            </a:r>
            <a:r>
              <a:rPr lang="en-US" dirty="0" err="1">
                <a:latin typeface="Bookman Old Style" pitchFamily="18" charset="0"/>
              </a:rPr>
              <a:t>ketishlari</a:t>
            </a:r>
            <a:r>
              <a:rPr lang="en-US" dirty="0">
                <a:latin typeface="Bookman Old Style" pitchFamily="18" charset="0"/>
              </a:rPr>
              <a:t> </a:t>
            </a:r>
            <a:r>
              <a:rPr lang="en-US" dirty="0" err="1">
                <a:latin typeface="Bookman Old Style" pitchFamily="18" charset="0"/>
              </a:rPr>
              <a:t>uchun</a:t>
            </a:r>
            <a:r>
              <a:rPr lang="en-US" dirty="0">
                <a:latin typeface="Bookman Old Style" pitchFamily="18" charset="0"/>
              </a:rPr>
              <a:t> </a:t>
            </a:r>
            <a:r>
              <a:rPr lang="en-US" dirty="0" err="1">
                <a:latin typeface="Bookman Old Style" pitchFamily="18" charset="0"/>
              </a:rPr>
              <a:t>zarur</a:t>
            </a:r>
            <a:r>
              <a:rPr lang="en-US" dirty="0">
                <a:latin typeface="Bookman Old Style" pitchFamily="18" charset="0"/>
              </a:rPr>
              <a:t> </a:t>
            </a:r>
            <a:r>
              <a:rPr lang="en-US" dirty="0" err="1">
                <a:latin typeface="Bookman Old Style" pitchFamily="18" charset="0"/>
              </a:rPr>
              <a:t>bo‘lgan</a:t>
            </a:r>
            <a:r>
              <a:rPr lang="en-US" dirty="0">
                <a:latin typeface="Bookman Old Style" pitchFamily="18" charset="0"/>
              </a:rPr>
              <a:t> </a:t>
            </a:r>
            <a:r>
              <a:rPr lang="en-US" dirty="0" err="1">
                <a:latin typeface="Bookman Old Style" pitchFamily="18" charset="0"/>
              </a:rPr>
              <a:t>vazifalar</a:t>
            </a:r>
            <a:r>
              <a:rPr lang="en-US" dirty="0">
                <a:latin typeface="Bookman Old Style" pitchFamily="18" charset="0"/>
              </a:rPr>
              <a:t> </a:t>
            </a:r>
            <a:r>
              <a:rPr lang="en-US" dirty="0" err="1">
                <a:latin typeface="Bookman Old Style" pitchFamily="18" charset="0"/>
              </a:rPr>
              <a:t>xal</a:t>
            </a:r>
            <a:r>
              <a:rPr lang="en-US" dirty="0">
                <a:latin typeface="Bookman Old Style" pitchFamily="18" charset="0"/>
              </a:rPr>
              <a:t> </a:t>
            </a:r>
            <a:r>
              <a:rPr lang="en-US" dirty="0" err="1">
                <a:latin typeface="Bookman Old Style" pitchFamily="18" charset="0"/>
              </a:rPr>
              <a:t>etiladi</a:t>
            </a:r>
            <a:r>
              <a:rPr lang="en-US" dirty="0">
                <a:latin typeface="Bookman Old Style" pitchFamily="18" charset="0"/>
              </a:rPr>
              <a:t>. </a:t>
            </a:r>
            <a:r>
              <a:rPr lang="en-US" dirty="0" err="1">
                <a:latin typeface="Bookman Old Style" pitchFamily="18" charset="0"/>
              </a:rPr>
              <a:t>Rasm</a:t>
            </a:r>
            <a:r>
              <a:rPr lang="en-US" dirty="0">
                <a:latin typeface="Bookman Old Style" pitchFamily="18" charset="0"/>
              </a:rPr>
              <a:t>, </a:t>
            </a:r>
            <a:r>
              <a:rPr lang="en-US" dirty="0" err="1">
                <a:latin typeface="Bookman Old Style" pitchFamily="18" charset="0"/>
              </a:rPr>
              <a:t>applikatsiya</a:t>
            </a:r>
            <a:r>
              <a:rPr lang="en-US" dirty="0">
                <a:latin typeface="Bookman Old Style" pitchFamily="18" charset="0"/>
              </a:rPr>
              <a:t>, </a:t>
            </a:r>
            <a:r>
              <a:rPr lang="en-US" dirty="0" err="1">
                <a:latin typeface="Bookman Old Style" pitchFamily="18" charset="0"/>
              </a:rPr>
              <a:t>loy</a:t>
            </a:r>
            <a:r>
              <a:rPr lang="en-US" dirty="0">
                <a:latin typeface="Bookman Old Style" pitchFamily="18" charset="0"/>
              </a:rPr>
              <a:t> </a:t>
            </a:r>
            <a:r>
              <a:rPr lang="en-US" dirty="0" err="1">
                <a:latin typeface="Bookman Old Style" pitchFamily="18" charset="0"/>
              </a:rPr>
              <a:t>ishlari</a:t>
            </a:r>
            <a:r>
              <a:rPr lang="en-US" dirty="0">
                <a:latin typeface="Bookman Old Style" pitchFamily="18" charset="0"/>
              </a:rPr>
              <a:t> </a:t>
            </a:r>
            <a:r>
              <a:rPr lang="en-US" dirty="0" err="1">
                <a:latin typeface="Bookman Old Style" pitchFamily="18" charset="0"/>
              </a:rPr>
              <a:t>jarayonida</a:t>
            </a:r>
            <a:r>
              <a:rPr lang="en-US" dirty="0">
                <a:latin typeface="Bookman Old Style" pitchFamily="18" charset="0"/>
              </a:rPr>
              <a:t> </a:t>
            </a:r>
            <a:r>
              <a:rPr lang="en-US" dirty="0" err="1">
                <a:latin typeface="Bookman Old Style" pitchFamily="18" charset="0"/>
              </a:rPr>
              <a:t>bolalarda</a:t>
            </a:r>
            <a:r>
              <a:rPr lang="en-US" dirty="0">
                <a:latin typeface="Bookman Old Style" pitchFamily="18" charset="0"/>
              </a:rPr>
              <a:t> </a:t>
            </a:r>
            <a:r>
              <a:rPr lang="en-US" dirty="0" err="1">
                <a:latin typeface="Bookman Old Style" pitchFamily="18" charset="0"/>
              </a:rPr>
              <a:t>fikr</a:t>
            </a:r>
            <a:r>
              <a:rPr lang="en-US" dirty="0">
                <a:latin typeface="Bookman Old Style" pitchFamily="18" charset="0"/>
              </a:rPr>
              <a:t> </a:t>
            </a:r>
            <a:r>
              <a:rPr lang="en-US" dirty="0" err="1">
                <a:latin typeface="Bookman Old Style" pitchFamily="18" charset="0"/>
              </a:rPr>
              <a:t>yuritishning</a:t>
            </a:r>
            <a:r>
              <a:rPr lang="en-US" dirty="0">
                <a:latin typeface="Bookman Old Style" pitchFamily="18" charset="0"/>
              </a:rPr>
              <a:t> </a:t>
            </a:r>
            <a:r>
              <a:rPr lang="en-US" dirty="0" err="1">
                <a:latin typeface="Bookman Old Style" pitchFamily="18" charset="0"/>
              </a:rPr>
              <a:t>analiz</a:t>
            </a:r>
            <a:r>
              <a:rPr lang="en-US" dirty="0">
                <a:latin typeface="Bookman Old Style" pitchFamily="18" charset="0"/>
              </a:rPr>
              <a:t>, </a:t>
            </a:r>
            <a:r>
              <a:rPr lang="en-US" dirty="0" err="1">
                <a:latin typeface="Bookman Old Style" pitchFamily="18" charset="0"/>
              </a:rPr>
              <a:t>sintez</a:t>
            </a:r>
            <a:r>
              <a:rPr lang="en-US" dirty="0">
                <a:latin typeface="Bookman Old Style" pitchFamily="18" charset="0"/>
              </a:rPr>
              <a:t>, </a:t>
            </a:r>
            <a:r>
              <a:rPr lang="en-US" dirty="0" err="1">
                <a:latin typeface="Bookman Old Style" pitchFamily="18" charset="0"/>
              </a:rPr>
              <a:t>takrorlash</a:t>
            </a:r>
            <a:r>
              <a:rPr lang="en-US" dirty="0">
                <a:latin typeface="Bookman Old Style" pitchFamily="18" charset="0"/>
              </a:rPr>
              <a:t>, </a:t>
            </a:r>
            <a:r>
              <a:rPr lang="en-US" dirty="0" err="1">
                <a:latin typeface="Bookman Old Style" pitchFamily="18" charset="0"/>
              </a:rPr>
              <a:t>konkretlashtirish</a:t>
            </a:r>
            <a:r>
              <a:rPr lang="en-US" dirty="0">
                <a:latin typeface="Bookman Old Style" pitchFamily="18" charset="0"/>
              </a:rPr>
              <a:t> </a:t>
            </a:r>
            <a:r>
              <a:rPr lang="en-US" dirty="0" err="1">
                <a:latin typeface="Bookman Old Style" pitchFamily="18" charset="0"/>
              </a:rPr>
              <a:t>kabilar</a:t>
            </a:r>
            <a:r>
              <a:rPr lang="en-US" dirty="0">
                <a:latin typeface="Bookman Old Style" pitchFamily="18" charset="0"/>
              </a:rPr>
              <a:t> </a:t>
            </a:r>
            <a:r>
              <a:rPr lang="en-US" dirty="0" err="1">
                <a:latin typeface="Bookman Old Style" pitchFamily="18" charset="0"/>
              </a:rPr>
              <a:t>shakllanadi</a:t>
            </a:r>
            <a:r>
              <a:rPr lang="en-US" dirty="0">
                <a:latin typeface="Bookman Old Style" pitchFamily="18" charset="0"/>
              </a:rPr>
              <a:t>. </a:t>
            </a:r>
            <a:r>
              <a:rPr lang="en-US" dirty="0" err="1">
                <a:latin typeface="Bookman Old Style" pitchFamily="18" charset="0"/>
              </a:rPr>
              <a:t>Shuningdek</a:t>
            </a:r>
            <a:r>
              <a:rPr lang="en-US" dirty="0">
                <a:latin typeface="Bookman Old Style" pitchFamily="18" charset="0"/>
              </a:rPr>
              <a:t> </a:t>
            </a:r>
            <a:r>
              <a:rPr lang="en-US" dirty="0" err="1">
                <a:latin typeface="Bookman Old Style" pitchFamily="18" charset="0"/>
              </a:rPr>
              <a:t>bu</a:t>
            </a:r>
            <a:r>
              <a:rPr lang="en-US" dirty="0">
                <a:latin typeface="Bookman Old Style" pitchFamily="18" charset="0"/>
              </a:rPr>
              <a:t> </a:t>
            </a:r>
            <a:r>
              <a:rPr lang="en-US" dirty="0" err="1">
                <a:latin typeface="Bookman Old Style" pitchFamily="18" charset="0"/>
              </a:rPr>
              <a:t>jarayonlarda</a:t>
            </a:r>
            <a:r>
              <a:rPr lang="en-US" dirty="0">
                <a:latin typeface="Bookman Old Style" pitchFamily="18" charset="0"/>
              </a:rPr>
              <a:t> </a:t>
            </a:r>
            <a:r>
              <a:rPr lang="en-US" dirty="0" err="1">
                <a:latin typeface="Bookman Old Style" pitchFamily="18" charset="0"/>
              </a:rPr>
              <a:t>bolalar</a:t>
            </a:r>
            <a:r>
              <a:rPr lang="en-US" dirty="0">
                <a:latin typeface="Bookman Old Style" pitchFamily="18" charset="0"/>
              </a:rPr>
              <a:t> </a:t>
            </a:r>
            <a:r>
              <a:rPr lang="en-US" dirty="0" err="1">
                <a:latin typeface="Bookman Old Style" pitchFamily="18" charset="0"/>
              </a:rPr>
              <a:t>jamoada</a:t>
            </a:r>
            <a:r>
              <a:rPr lang="en-US" dirty="0">
                <a:latin typeface="Bookman Old Style" pitchFamily="18" charset="0"/>
              </a:rPr>
              <a:t> </a:t>
            </a:r>
            <a:r>
              <a:rPr lang="en-US" dirty="0" err="1">
                <a:latin typeface="Bookman Old Style" pitchFamily="18" charset="0"/>
              </a:rPr>
              <a:t>ishlashga</a:t>
            </a:r>
            <a:r>
              <a:rPr lang="en-US" dirty="0">
                <a:latin typeface="Bookman Old Style" pitchFamily="18" charset="0"/>
              </a:rPr>
              <a:t>, </a:t>
            </a:r>
            <a:r>
              <a:rPr lang="en-US" dirty="0" err="1">
                <a:latin typeface="Bookman Old Style" pitchFamily="18" charset="0"/>
              </a:rPr>
              <a:t>o‘z</a:t>
            </a:r>
            <a:r>
              <a:rPr lang="en-US" dirty="0">
                <a:latin typeface="Bookman Old Style" pitchFamily="18" charset="0"/>
              </a:rPr>
              <a:t> </a:t>
            </a:r>
            <a:r>
              <a:rPr lang="en-US" dirty="0" err="1">
                <a:latin typeface="Bookman Old Style" pitchFamily="18" charset="0"/>
              </a:rPr>
              <a:t>harakatini</a:t>
            </a:r>
            <a:r>
              <a:rPr lang="en-US" dirty="0">
                <a:latin typeface="Bookman Old Style" pitchFamily="18" charset="0"/>
              </a:rPr>
              <a:t> </a:t>
            </a:r>
            <a:r>
              <a:rPr lang="en-US" dirty="0" err="1">
                <a:latin typeface="Bookman Old Style" pitchFamily="18" charset="0"/>
              </a:rPr>
              <a:t>o‘rtoqlarining</a:t>
            </a:r>
            <a:r>
              <a:rPr lang="en-US" dirty="0">
                <a:latin typeface="Bookman Old Style" pitchFamily="18" charset="0"/>
              </a:rPr>
              <a:t> </a:t>
            </a:r>
            <a:r>
              <a:rPr lang="en-US" dirty="0" err="1">
                <a:latin typeface="Bookman Old Style" pitchFamily="18" charset="0"/>
              </a:rPr>
              <a:t>harakatiga</a:t>
            </a:r>
            <a:r>
              <a:rPr lang="en-US" dirty="0">
                <a:latin typeface="Bookman Old Style" pitchFamily="18" charset="0"/>
              </a:rPr>
              <a:t> </a:t>
            </a:r>
            <a:r>
              <a:rPr lang="en-US" dirty="0" err="1">
                <a:latin typeface="Bookman Old Style" pitchFamily="18" charset="0"/>
              </a:rPr>
              <a:t>bo‘ysundirishga</a:t>
            </a:r>
            <a:r>
              <a:rPr lang="en-US" dirty="0">
                <a:latin typeface="Bookman Old Style" pitchFamily="18" charset="0"/>
              </a:rPr>
              <a:t> </a:t>
            </a:r>
            <a:r>
              <a:rPr lang="en-US" dirty="0" err="1">
                <a:latin typeface="Bookman Old Style" pitchFamily="18" charset="0"/>
              </a:rPr>
              <a:t>o‘rganadilar</a:t>
            </a:r>
            <a:r>
              <a:rPr lang="en-US" dirty="0">
                <a:latin typeface="Bookman Old Style" pitchFamily="18" charset="0"/>
              </a:rPr>
              <a:t>. </a:t>
            </a:r>
            <a:r>
              <a:rPr lang="en-US" dirty="0" err="1">
                <a:latin typeface="Bookman Old Style" pitchFamily="18" charset="0"/>
              </a:rPr>
              <a:t>Maktabgacha</a:t>
            </a:r>
            <a:r>
              <a:rPr lang="en-US" dirty="0">
                <a:latin typeface="Bookman Old Style" pitchFamily="18" charset="0"/>
              </a:rPr>
              <a:t> </a:t>
            </a:r>
            <a:r>
              <a:rPr lang="en-US" dirty="0" err="1">
                <a:latin typeface="Bookman Old Style" pitchFamily="18" charset="0"/>
              </a:rPr>
              <a:t>ta’lim</a:t>
            </a:r>
            <a:r>
              <a:rPr lang="en-US" dirty="0">
                <a:latin typeface="Bookman Old Style" pitchFamily="18" charset="0"/>
              </a:rPr>
              <a:t> </a:t>
            </a:r>
            <a:r>
              <a:rPr lang="en-US" dirty="0" err="1">
                <a:latin typeface="Bookman Old Style" pitchFamily="18" charset="0"/>
              </a:rPr>
              <a:t>muassasalarining</a:t>
            </a:r>
            <a:r>
              <a:rPr lang="en-US" dirty="0">
                <a:latin typeface="Bookman Old Style" pitchFamily="18" charset="0"/>
              </a:rPr>
              <a:t> </a:t>
            </a:r>
            <a:r>
              <a:rPr lang="en-US" dirty="0" err="1">
                <a:latin typeface="Bookman Old Style" pitchFamily="18" charset="0"/>
              </a:rPr>
              <a:t>tasviriy</a:t>
            </a:r>
            <a:r>
              <a:rPr lang="en-US" dirty="0">
                <a:latin typeface="Bookman Old Style" pitchFamily="18" charset="0"/>
              </a:rPr>
              <a:t> </a:t>
            </a:r>
            <a:r>
              <a:rPr lang="en-US" dirty="0" err="1">
                <a:latin typeface="Bookman Old Style" pitchFamily="18" charset="0"/>
              </a:rPr>
              <a:t>faoliyat</a:t>
            </a:r>
            <a:r>
              <a:rPr lang="en-US" dirty="0">
                <a:latin typeface="Bookman Old Style" pitchFamily="18" charset="0"/>
              </a:rPr>
              <a:t> </a:t>
            </a:r>
            <a:r>
              <a:rPr lang="en-US" dirty="0" err="1">
                <a:latin typeface="Bookman Old Style" pitchFamily="18" charset="0"/>
              </a:rPr>
              <a:t>birlamchi</a:t>
            </a:r>
            <a:r>
              <a:rPr lang="en-US" dirty="0">
                <a:latin typeface="Bookman Old Style" pitchFamily="18" charset="0"/>
              </a:rPr>
              <a:t> </a:t>
            </a:r>
            <a:r>
              <a:rPr lang="en-US" dirty="0" err="1">
                <a:latin typeface="Bookman Old Style" pitchFamily="18" charset="0"/>
              </a:rPr>
              <a:t>yo‘nalishi</a:t>
            </a:r>
            <a:r>
              <a:rPr lang="en-US" dirty="0">
                <a:latin typeface="Bookman Old Style" pitchFamily="18" charset="0"/>
              </a:rPr>
              <a:t> </a:t>
            </a:r>
            <a:r>
              <a:rPr lang="en-US" dirty="0" err="1">
                <a:latin typeface="Bookman Old Style" pitchFamily="18" charset="0"/>
              </a:rPr>
              <a:t>maktabgacha</a:t>
            </a:r>
            <a:r>
              <a:rPr lang="en-US" dirty="0">
                <a:latin typeface="Bookman Old Style" pitchFamily="18" charset="0"/>
              </a:rPr>
              <a:t> </a:t>
            </a:r>
            <a:r>
              <a:rPr lang="en-US" dirty="0" err="1">
                <a:latin typeface="Bookman Old Style" pitchFamily="18" charset="0"/>
              </a:rPr>
              <a:t>yoshdagi</a:t>
            </a:r>
            <a:r>
              <a:rPr lang="en-US" dirty="0">
                <a:latin typeface="Bookman Old Style" pitchFamily="18" charset="0"/>
              </a:rPr>
              <a:t> </a:t>
            </a:r>
            <a:r>
              <a:rPr lang="en-US" dirty="0" err="1">
                <a:latin typeface="Bookman Old Style" pitchFamily="18" charset="0"/>
              </a:rPr>
              <a:t>bolalarni</a:t>
            </a:r>
            <a:r>
              <a:rPr lang="en-US" dirty="0">
                <a:latin typeface="Bookman Old Style" pitchFamily="18" charset="0"/>
              </a:rPr>
              <a:t> </a:t>
            </a:r>
            <a:r>
              <a:rPr lang="en-US" dirty="0" err="1">
                <a:latin typeface="Bookman Old Style" pitchFamily="18" charset="0"/>
              </a:rPr>
              <a:t>badiiy-estetik</a:t>
            </a:r>
            <a:r>
              <a:rPr lang="en-US" dirty="0">
                <a:latin typeface="Bookman Old Style" pitchFamily="18" charset="0"/>
              </a:rPr>
              <a:t> </a:t>
            </a:r>
            <a:r>
              <a:rPr lang="en-US" dirty="0" err="1">
                <a:latin typeface="Bookman Old Style" pitchFamily="18" charset="0"/>
              </a:rPr>
              <a:t>tarbiyalash</a:t>
            </a:r>
            <a:r>
              <a:rPr lang="en-US" dirty="0">
                <a:latin typeface="Bookman Old Style" pitchFamily="18" charset="0"/>
              </a:rPr>
              <a:t> </a:t>
            </a:r>
            <a:r>
              <a:rPr lang="en-US" dirty="0" err="1">
                <a:latin typeface="Bookman Old Style" pitchFamily="18" charset="0"/>
              </a:rPr>
              <a:t>hisoblanadi</a:t>
            </a:r>
            <a:r>
              <a:rPr lang="en-US" dirty="0">
                <a:latin typeface="Bookman Old Style" pitchFamily="18" charset="0"/>
              </a:rPr>
              <a:t>.</a:t>
            </a:r>
            <a:endParaRPr lang="ru-RU" dirty="0">
              <a:latin typeface="Bookman Old Style" pitchFamily="18" charset="0"/>
            </a:endParaRP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1880" y="5013175"/>
            <a:ext cx="3528392" cy="1408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advTm="5000">
    <p:spli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fld id="{94AA84C9-78EF-4CF9-85E7-71C833567373}" type="datetime1">
              <a:rPr lang="ru-RU" smtClean="0"/>
              <a:pPr>
                <a:defRPr/>
              </a:pPr>
              <a:t>27.05.2019</a:t>
            </a:fld>
            <a:endParaRPr lang="ru-RU"/>
          </a:p>
        </p:txBody>
      </p:sp>
      <p:sp>
        <p:nvSpPr>
          <p:cNvPr id="3" name="Нижний колонтитул 2"/>
          <p:cNvSpPr>
            <a:spLocks noGrp="1"/>
          </p:cNvSpPr>
          <p:nvPr>
            <p:ph type="ftr" sz="quarter" idx="11"/>
          </p:nvPr>
        </p:nvSpPr>
        <p:spPr/>
        <p:txBody>
          <a:bodyPr/>
          <a:lstStyle/>
          <a:p>
            <a:pPr>
              <a:defRPr/>
            </a:pPr>
            <a:r>
              <a:rPr lang="en-US" smtClean="0"/>
              <a:t>http://aida.ucoz.ru</a:t>
            </a:r>
            <a:endParaRPr lang="ru-RU"/>
          </a:p>
        </p:txBody>
      </p:sp>
      <p:sp>
        <p:nvSpPr>
          <p:cNvPr id="4" name="Номер слайда 3"/>
          <p:cNvSpPr>
            <a:spLocks noGrp="1"/>
          </p:cNvSpPr>
          <p:nvPr>
            <p:ph type="sldNum" sz="quarter" idx="12"/>
          </p:nvPr>
        </p:nvSpPr>
        <p:spPr/>
        <p:txBody>
          <a:bodyPr/>
          <a:lstStyle/>
          <a:p>
            <a:pPr>
              <a:defRPr/>
            </a:pPr>
            <a:fld id="{7997FA63-1856-4035-8A15-31267B772CF6}" type="slidenum">
              <a:rPr lang="ru-RU" smtClean="0"/>
              <a:pPr>
                <a:defRPr/>
              </a:pPr>
              <a:t>7</a:t>
            </a:fld>
            <a:endParaRPr lang="ru-RU"/>
          </a:p>
        </p:txBody>
      </p:sp>
      <p:graphicFrame>
        <p:nvGraphicFramePr>
          <p:cNvPr id="10" name="Схема 9"/>
          <p:cNvGraphicFramePr/>
          <p:nvPr>
            <p:extLst>
              <p:ext uri="{D42A27DB-BD31-4B8C-83A1-F6EECF244321}">
                <p14:modId xmlns:p14="http://schemas.microsoft.com/office/powerpoint/2010/main" val="1011697173"/>
              </p:ext>
            </p:extLst>
          </p:nvPr>
        </p:nvGraphicFramePr>
        <p:xfrm>
          <a:off x="395536" y="332656"/>
          <a:ext cx="8496944" cy="56886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advTm="5000">
    <p:split dir="in"/>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fld id="{94AA84C9-78EF-4CF9-85E7-71C833567373}" type="datetime1">
              <a:rPr lang="ru-RU" smtClean="0"/>
              <a:pPr>
                <a:defRPr/>
              </a:pPr>
              <a:t>27.05.2019</a:t>
            </a:fld>
            <a:endParaRPr lang="ru-RU"/>
          </a:p>
        </p:txBody>
      </p:sp>
      <p:sp>
        <p:nvSpPr>
          <p:cNvPr id="3" name="Нижний колонтитул 2"/>
          <p:cNvSpPr>
            <a:spLocks noGrp="1"/>
          </p:cNvSpPr>
          <p:nvPr>
            <p:ph type="ftr" sz="quarter" idx="11"/>
          </p:nvPr>
        </p:nvSpPr>
        <p:spPr/>
        <p:txBody>
          <a:bodyPr/>
          <a:lstStyle/>
          <a:p>
            <a:pPr>
              <a:defRPr/>
            </a:pPr>
            <a:r>
              <a:rPr lang="en-US" smtClean="0"/>
              <a:t>http://aida.ucoz.ru</a:t>
            </a:r>
            <a:endParaRPr lang="ru-RU"/>
          </a:p>
        </p:txBody>
      </p:sp>
      <p:sp>
        <p:nvSpPr>
          <p:cNvPr id="4" name="Номер слайда 3"/>
          <p:cNvSpPr>
            <a:spLocks noGrp="1"/>
          </p:cNvSpPr>
          <p:nvPr>
            <p:ph type="sldNum" sz="quarter" idx="12"/>
          </p:nvPr>
        </p:nvSpPr>
        <p:spPr/>
        <p:txBody>
          <a:bodyPr/>
          <a:lstStyle/>
          <a:p>
            <a:pPr>
              <a:defRPr/>
            </a:pPr>
            <a:fld id="{7997FA63-1856-4035-8A15-31267B772CF6}" type="slidenum">
              <a:rPr lang="ru-RU" smtClean="0"/>
              <a:pPr>
                <a:defRPr/>
              </a:pPr>
              <a:t>8</a:t>
            </a:fld>
            <a:endParaRPr lang="ru-RU"/>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364" y="355476"/>
            <a:ext cx="2857500"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0878" y="1701298"/>
            <a:ext cx="2808312" cy="29877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6176" y="3645023"/>
            <a:ext cx="2728099" cy="29279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64900" y="476672"/>
            <a:ext cx="2619375"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advClick="0" advTm="5000">
    <p:push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fld id="{5777E0C8-8852-4C7E-9040-3663973EB862}" type="datetime1">
              <a:rPr lang="ru-RU" smtClean="0"/>
              <a:pPr>
                <a:defRPr/>
              </a:pPr>
              <a:t>27.05.2019</a:t>
            </a:fld>
            <a:endParaRPr lang="ru-RU"/>
          </a:p>
        </p:txBody>
      </p:sp>
      <p:sp>
        <p:nvSpPr>
          <p:cNvPr id="4" name="Нижний колонтитул 3"/>
          <p:cNvSpPr>
            <a:spLocks noGrp="1"/>
          </p:cNvSpPr>
          <p:nvPr>
            <p:ph type="ftr" sz="quarter" idx="11"/>
          </p:nvPr>
        </p:nvSpPr>
        <p:spPr/>
        <p:txBody>
          <a:bodyPr/>
          <a:lstStyle/>
          <a:p>
            <a:pPr>
              <a:defRPr/>
            </a:pPr>
            <a:r>
              <a:rPr lang="en-US" smtClean="0"/>
              <a:t>http://aida.ucoz.ru</a:t>
            </a:r>
            <a:endParaRPr lang="ru-RU"/>
          </a:p>
        </p:txBody>
      </p:sp>
      <p:sp>
        <p:nvSpPr>
          <p:cNvPr id="5" name="Номер слайда 4"/>
          <p:cNvSpPr>
            <a:spLocks noGrp="1"/>
          </p:cNvSpPr>
          <p:nvPr>
            <p:ph type="sldNum" sz="quarter" idx="12"/>
          </p:nvPr>
        </p:nvSpPr>
        <p:spPr/>
        <p:txBody>
          <a:bodyPr/>
          <a:lstStyle/>
          <a:p>
            <a:pPr>
              <a:defRPr/>
            </a:pPr>
            <a:fld id="{36E0DF6B-AABD-49BC-BC06-70B11BFF0AF0}" type="slidenum">
              <a:rPr lang="ru-RU" smtClean="0"/>
              <a:pPr>
                <a:defRPr/>
              </a:pPr>
              <a:t>9</a:t>
            </a:fld>
            <a:endParaRPr lang="ru-RU"/>
          </a:p>
        </p:txBody>
      </p:sp>
      <p:sp>
        <p:nvSpPr>
          <p:cNvPr id="2" name="Прямоугольник 1"/>
          <p:cNvSpPr/>
          <p:nvPr/>
        </p:nvSpPr>
        <p:spPr>
          <a:xfrm>
            <a:off x="467544" y="404664"/>
            <a:ext cx="8352928" cy="3733458"/>
          </a:xfrm>
          <a:prstGeom prst="rect">
            <a:avLst/>
          </a:prstGeom>
        </p:spPr>
        <p:txBody>
          <a:bodyPr wrap="square">
            <a:spAutoFit/>
          </a:bodyPr>
          <a:lstStyle/>
          <a:p>
            <a:pPr algn="just">
              <a:lnSpc>
                <a:spcPct val="150000"/>
              </a:lnSpc>
            </a:pPr>
            <a:r>
              <a:rPr lang="en-US" dirty="0"/>
              <a:t> </a:t>
            </a:r>
            <a:r>
              <a:rPr lang="en-US" sz="2000" dirty="0" err="1">
                <a:latin typeface="Bookman Old Style" pitchFamily="18" charset="0"/>
              </a:rPr>
              <a:t>Maktabgacha</a:t>
            </a:r>
            <a:r>
              <a:rPr lang="en-US" sz="2000" dirty="0">
                <a:latin typeface="Bookman Old Style" pitchFamily="18" charset="0"/>
              </a:rPr>
              <a:t> </a:t>
            </a:r>
            <a:r>
              <a:rPr lang="en-US" sz="2000" dirty="0" err="1">
                <a:latin typeface="Bookman Old Style" pitchFamily="18" charset="0"/>
              </a:rPr>
              <a:t>ta’lim</a:t>
            </a:r>
            <a:r>
              <a:rPr lang="en-US" sz="2000" dirty="0">
                <a:latin typeface="Bookman Old Style" pitchFamily="18" charset="0"/>
              </a:rPr>
              <a:t> </a:t>
            </a:r>
            <a:r>
              <a:rPr lang="en-US" sz="2000" dirty="0" err="1">
                <a:latin typeface="Bookman Old Style" pitchFamily="18" charset="0"/>
              </a:rPr>
              <a:t>muassasalarida</a:t>
            </a:r>
            <a:r>
              <a:rPr lang="en-US" sz="2000" dirty="0">
                <a:latin typeface="Bookman Old Style" pitchFamily="18" charset="0"/>
              </a:rPr>
              <a:t> </a:t>
            </a:r>
            <a:r>
              <a:rPr lang="en-US" sz="2000" dirty="0" err="1">
                <a:latin typeface="Bookman Old Style" pitchFamily="18" charset="0"/>
              </a:rPr>
              <a:t>tasviriy</a:t>
            </a:r>
            <a:r>
              <a:rPr lang="en-US" sz="2000" dirty="0">
                <a:latin typeface="Bookman Old Style" pitchFamily="18" charset="0"/>
              </a:rPr>
              <a:t> </a:t>
            </a:r>
            <a:r>
              <a:rPr lang="en-US" sz="2000" dirty="0" err="1">
                <a:latin typeface="Bookman Old Style" pitchFamily="18" charset="0"/>
              </a:rPr>
              <a:t>faoliyat</a:t>
            </a:r>
            <a:r>
              <a:rPr lang="en-US" sz="2000" dirty="0">
                <a:latin typeface="Bookman Old Style" pitchFamily="18" charset="0"/>
              </a:rPr>
              <a:t> </a:t>
            </a:r>
            <a:r>
              <a:rPr lang="en-US" sz="2000" dirty="0" err="1">
                <a:latin typeface="Bookman Old Style" pitchFamily="18" charset="0"/>
              </a:rPr>
              <a:t>mashg‘ulotlarda</a:t>
            </a:r>
            <a:r>
              <a:rPr lang="en-US" sz="2000" dirty="0">
                <a:latin typeface="Bookman Old Style" pitchFamily="18" charset="0"/>
              </a:rPr>
              <a:t> </a:t>
            </a:r>
            <a:r>
              <a:rPr lang="en-US" sz="2000" dirty="0" err="1">
                <a:latin typeface="Bookman Old Style" pitchFamily="18" charset="0"/>
              </a:rPr>
              <a:t>bolalar</a:t>
            </a:r>
            <a:r>
              <a:rPr lang="en-US" sz="2000" dirty="0">
                <a:latin typeface="Bookman Old Style" pitchFamily="18" charset="0"/>
              </a:rPr>
              <a:t> </a:t>
            </a:r>
            <a:r>
              <a:rPr lang="en-US" sz="2000" dirty="0" err="1">
                <a:latin typeface="Bookman Old Style" pitchFamily="18" charset="0"/>
              </a:rPr>
              <a:t>asosan</a:t>
            </a:r>
            <a:r>
              <a:rPr lang="en-US" sz="2000" dirty="0">
                <a:latin typeface="Bookman Old Style" pitchFamily="18" charset="0"/>
              </a:rPr>
              <a:t> </a:t>
            </a:r>
            <a:r>
              <a:rPr lang="en-US" sz="2000" dirty="0" err="1">
                <a:latin typeface="Bookman Old Style" pitchFamily="18" charset="0"/>
              </a:rPr>
              <a:t>amaliy</a:t>
            </a:r>
            <a:r>
              <a:rPr lang="en-US" sz="2000" dirty="0">
                <a:latin typeface="Bookman Old Style" pitchFamily="18" charset="0"/>
              </a:rPr>
              <a:t> </a:t>
            </a:r>
            <a:r>
              <a:rPr lang="en-US" sz="2000" dirty="0" err="1">
                <a:latin typeface="Bookman Old Style" pitchFamily="18" charset="0"/>
              </a:rPr>
              <a:t>ish</a:t>
            </a:r>
            <a:r>
              <a:rPr lang="en-US" sz="2000" dirty="0">
                <a:latin typeface="Bookman Old Style" pitchFamily="18" charset="0"/>
              </a:rPr>
              <a:t> </a:t>
            </a:r>
            <a:r>
              <a:rPr lang="en-US" sz="2000" dirty="0" err="1">
                <a:latin typeface="Bookman Old Style" pitchFamily="18" charset="0"/>
              </a:rPr>
              <a:t>bajaradilar</a:t>
            </a:r>
            <a:r>
              <a:rPr lang="en-US" sz="2000" dirty="0">
                <a:latin typeface="Bookman Old Style" pitchFamily="18" charset="0"/>
              </a:rPr>
              <a:t>, </a:t>
            </a:r>
            <a:r>
              <a:rPr lang="en-US" sz="2000" dirty="0" err="1">
                <a:latin typeface="Bookman Old Style" pitchFamily="18" charset="0"/>
              </a:rPr>
              <a:t>san’at</a:t>
            </a:r>
            <a:r>
              <a:rPr lang="en-US" sz="2000" dirty="0">
                <a:latin typeface="Bookman Old Style" pitchFamily="18" charset="0"/>
              </a:rPr>
              <a:t> </a:t>
            </a:r>
            <a:r>
              <a:rPr lang="en-US" sz="2000" dirty="0" err="1">
                <a:latin typeface="Bookman Old Style" pitchFamily="18" charset="0"/>
              </a:rPr>
              <a:t>asarlarini</a:t>
            </a:r>
            <a:r>
              <a:rPr lang="en-US" sz="2000" dirty="0">
                <a:latin typeface="Bookman Old Style" pitchFamily="18" charset="0"/>
              </a:rPr>
              <a:t> </a:t>
            </a:r>
            <a:r>
              <a:rPr lang="en-US" sz="2000" dirty="0" err="1">
                <a:latin typeface="Bookman Old Style" pitchFamily="18" charset="0"/>
              </a:rPr>
              <a:t>bilan</a:t>
            </a:r>
            <a:r>
              <a:rPr lang="en-US" sz="2000" dirty="0">
                <a:latin typeface="Bookman Old Style" pitchFamily="18" charset="0"/>
              </a:rPr>
              <a:t> </a:t>
            </a:r>
            <a:r>
              <a:rPr lang="en-US" sz="2000" dirty="0" err="1">
                <a:latin typeface="Bookman Old Style" pitchFamily="18" charset="0"/>
              </a:rPr>
              <a:t>rasmga</a:t>
            </a:r>
            <a:r>
              <a:rPr lang="en-US" sz="2000" dirty="0">
                <a:latin typeface="Bookman Old Style" pitchFamily="18" charset="0"/>
              </a:rPr>
              <a:t> </a:t>
            </a:r>
            <a:r>
              <a:rPr lang="en-US" sz="2000" dirty="0" err="1">
                <a:latin typeface="Bookman Old Style" pitchFamily="18" charset="0"/>
              </a:rPr>
              <a:t>qarab</a:t>
            </a:r>
            <a:r>
              <a:rPr lang="en-US" sz="2000" dirty="0">
                <a:latin typeface="Bookman Old Style" pitchFamily="18" charset="0"/>
              </a:rPr>
              <a:t> </a:t>
            </a:r>
            <a:r>
              <a:rPr lang="en-US" sz="2000" dirty="0" err="1">
                <a:latin typeface="Bookman Old Style" pitchFamily="18" charset="0"/>
              </a:rPr>
              <a:t>hikoya</a:t>
            </a:r>
            <a:r>
              <a:rPr lang="en-US" sz="2000" dirty="0">
                <a:latin typeface="Bookman Old Style" pitchFamily="18" charset="0"/>
              </a:rPr>
              <a:t> </a:t>
            </a:r>
            <a:r>
              <a:rPr lang="en-US" sz="2000" dirty="0" err="1">
                <a:latin typeface="Bookman Old Style" pitchFamily="18" charset="0"/>
              </a:rPr>
              <a:t>qilish</a:t>
            </a:r>
            <a:r>
              <a:rPr lang="en-US" sz="2000" dirty="0">
                <a:latin typeface="Bookman Old Style" pitchFamily="18" charset="0"/>
              </a:rPr>
              <a:t>; </a:t>
            </a:r>
            <a:r>
              <a:rPr lang="en-US" sz="2000" dirty="0" err="1">
                <a:latin typeface="Bookman Old Style" pitchFamily="18" charset="0"/>
              </a:rPr>
              <a:t>maktabda</a:t>
            </a:r>
            <a:r>
              <a:rPr lang="en-US" sz="2000" dirty="0">
                <a:latin typeface="Bookman Old Style" pitchFamily="18" charset="0"/>
              </a:rPr>
              <a:t> </a:t>
            </a:r>
            <a:r>
              <a:rPr lang="en-US" sz="2000" dirty="0" err="1">
                <a:latin typeface="Bookman Old Style" pitchFamily="18" charset="0"/>
              </a:rPr>
              <a:t>esa</a:t>
            </a:r>
            <a:r>
              <a:rPr lang="en-US" sz="2000" dirty="0">
                <a:latin typeface="Bookman Old Style" pitchFamily="18" charset="0"/>
              </a:rPr>
              <a:t> </a:t>
            </a:r>
            <a:r>
              <a:rPr lang="en-US" sz="2000" dirty="0" err="1">
                <a:latin typeface="Bookman Old Style" pitchFamily="18" charset="0"/>
              </a:rPr>
              <a:t>tasviriy</a:t>
            </a:r>
            <a:r>
              <a:rPr lang="en-US" sz="2000" dirty="0">
                <a:latin typeface="Bookman Old Style" pitchFamily="18" charset="0"/>
              </a:rPr>
              <a:t> </a:t>
            </a:r>
            <a:r>
              <a:rPr lang="en-US" sz="2000" dirty="0" err="1">
                <a:latin typeface="Bookman Old Style" pitchFamily="18" charset="0"/>
              </a:rPr>
              <a:t>san’atning</a:t>
            </a:r>
            <a:r>
              <a:rPr lang="en-US" sz="2000" dirty="0">
                <a:latin typeface="Bookman Old Style" pitchFamily="18" charset="0"/>
              </a:rPr>
              <a:t> </a:t>
            </a:r>
            <a:r>
              <a:rPr lang="en-US" sz="2000" dirty="0" err="1">
                <a:latin typeface="Bookman Old Style" pitchFamily="18" charset="0"/>
              </a:rPr>
              <a:t>turlari</a:t>
            </a:r>
            <a:r>
              <a:rPr lang="en-US" sz="2000" dirty="0">
                <a:latin typeface="Bookman Old Style" pitchFamily="18" charset="0"/>
              </a:rPr>
              <a:t> rang </a:t>
            </a:r>
            <a:r>
              <a:rPr lang="en-US" sz="2000" dirty="0" err="1">
                <a:latin typeface="Bookman Old Style" pitchFamily="18" charset="0"/>
              </a:rPr>
              <a:t>tasvir</a:t>
            </a:r>
            <a:r>
              <a:rPr lang="en-US" sz="2000" dirty="0">
                <a:latin typeface="Bookman Old Style" pitchFamily="18" charset="0"/>
              </a:rPr>
              <a:t>, </a:t>
            </a:r>
            <a:r>
              <a:rPr lang="en-US" sz="2000" dirty="0" err="1">
                <a:latin typeface="Bookman Old Style" pitchFamily="18" charset="0"/>
              </a:rPr>
              <a:t>grafik</a:t>
            </a:r>
            <a:r>
              <a:rPr lang="en-US" sz="2000" dirty="0">
                <a:latin typeface="Bookman Old Style" pitchFamily="18" charset="0"/>
              </a:rPr>
              <a:t>, </a:t>
            </a:r>
            <a:r>
              <a:rPr lang="en-US" sz="2000" dirty="0" err="1">
                <a:latin typeface="Bookman Old Style" pitchFamily="18" charset="0"/>
              </a:rPr>
              <a:t>haykaltaroshlik</a:t>
            </a:r>
            <a:r>
              <a:rPr lang="en-US" sz="2000" dirty="0">
                <a:latin typeface="Bookman Old Style" pitchFamily="18" charset="0"/>
              </a:rPr>
              <a:t> </a:t>
            </a:r>
            <a:r>
              <a:rPr lang="en-US" sz="2000" dirty="0" err="1">
                <a:latin typeface="Bookman Old Style" pitchFamily="18" charset="0"/>
              </a:rPr>
              <a:t>va</a:t>
            </a:r>
            <a:r>
              <a:rPr lang="en-US" sz="2000" dirty="0">
                <a:latin typeface="Bookman Old Style" pitchFamily="18" charset="0"/>
              </a:rPr>
              <a:t> </a:t>
            </a:r>
            <a:r>
              <a:rPr lang="en-US" sz="2000" dirty="0" err="1">
                <a:latin typeface="Bookman Old Style" pitchFamily="18" charset="0"/>
              </a:rPr>
              <a:t>dekorativ</a:t>
            </a:r>
            <a:r>
              <a:rPr lang="en-US" sz="2000" dirty="0">
                <a:latin typeface="Bookman Old Style" pitchFamily="18" charset="0"/>
              </a:rPr>
              <a:t> </a:t>
            </a:r>
            <a:r>
              <a:rPr lang="en-US" sz="2000" dirty="0" err="1">
                <a:latin typeface="Bookman Old Style" pitchFamily="18" charset="0"/>
              </a:rPr>
              <a:t>san’at</a:t>
            </a:r>
            <a:r>
              <a:rPr lang="en-US" sz="2000" dirty="0">
                <a:latin typeface="Bookman Old Style" pitchFamily="18" charset="0"/>
              </a:rPr>
              <a:t> </a:t>
            </a:r>
            <a:r>
              <a:rPr lang="en-US" sz="2000" dirty="0" err="1">
                <a:latin typeface="Bookman Old Style" pitchFamily="18" charset="0"/>
              </a:rPr>
              <a:t>asarlari</a:t>
            </a:r>
            <a:r>
              <a:rPr lang="en-US" sz="2000" dirty="0">
                <a:latin typeface="Bookman Old Style" pitchFamily="18" charset="0"/>
              </a:rPr>
              <a:t> </a:t>
            </a:r>
            <a:r>
              <a:rPr lang="en-US" sz="2000" dirty="0" err="1">
                <a:latin typeface="Bookman Old Style" pitchFamily="18" charset="0"/>
              </a:rPr>
              <a:t>bilan</a:t>
            </a:r>
            <a:r>
              <a:rPr lang="en-US" sz="2000" dirty="0">
                <a:latin typeface="Bookman Old Style" pitchFamily="18" charset="0"/>
              </a:rPr>
              <a:t> </a:t>
            </a:r>
            <a:r>
              <a:rPr lang="en-US" sz="2000" dirty="0" err="1">
                <a:latin typeface="Bookman Old Style" pitchFamily="18" charset="0"/>
              </a:rPr>
              <a:t>yanada</a:t>
            </a:r>
            <a:r>
              <a:rPr lang="en-US" sz="2000" dirty="0">
                <a:latin typeface="Bookman Old Style" pitchFamily="18" charset="0"/>
              </a:rPr>
              <a:t> </a:t>
            </a:r>
            <a:r>
              <a:rPr lang="en-US" sz="2000" dirty="0" err="1">
                <a:latin typeface="Bookman Old Style" pitchFamily="18" charset="0"/>
              </a:rPr>
              <a:t>chuqurroq</a:t>
            </a:r>
            <a:r>
              <a:rPr lang="en-US" sz="2000" dirty="0">
                <a:latin typeface="Bookman Old Style" pitchFamily="18" charset="0"/>
              </a:rPr>
              <a:t> </a:t>
            </a:r>
            <a:r>
              <a:rPr lang="en-US" sz="2000" dirty="0" err="1">
                <a:latin typeface="Bookman Old Style" pitchFamily="18" charset="0"/>
              </a:rPr>
              <a:t>tanishadilar</a:t>
            </a:r>
            <a:r>
              <a:rPr lang="en-US" sz="2000" dirty="0">
                <a:latin typeface="Bookman Old Style" pitchFamily="18" charset="0"/>
              </a:rPr>
              <a:t>. </a:t>
            </a:r>
            <a:r>
              <a:rPr lang="en-US" sz="2000" dirty="0" err="1">
                <a:latin typeface="Bookman Old Style" pitchFamily="18" charset="0"/>
              </a:rPr>
              <a:t>Maktabgacha</a:t>
            </a:r>
            <a:r>
              <a:rPr lang="en-US" sz="2000" dirty="0">
                <a:latin typeface="Bookman Old Style" pitchFamily="18" charset="0"/>
              </a:rPr>
              <a:t> </a:t>
            </a:r>
            <a:r>
              <a:rPr lang="en-US" sz="2000" dirty="0" err="1">
                <a:latin typeface="Bookman Old Style" pitchFamily="18" charset="0"/>
              </a:rPr>
              <a:t>ta’lim</a:t>
            </a:r>
            <a:r>
              <a:rPr lang="en-US" sz="2000" dirty="0">
                <a:latin typeface="Bookman Old Style" pitchFamily="18" charset="0"/>
              </a:rPr>
              <a:t> </a:t>
            </a:r>
            <a:r>
              <a:rPr lang="en-US" sz="2000" dirty="0" err="1">
                <a:latin typeface="Bookman Old Style" pitchFamily="18" charset="0"/>
              </a:rPr>
              <a:t>muassasasida</a:t>
            </a:r>
            <a:r>
              <a:rPr lang="en-US" sz="2000" dirty="0">
                <a:latin typeface="Bookman Old Style" pitchFamily="18" charset="0"/>
              </a:rPr>
              <a:t> </a:t>
            </a:r>
            <a:r>
              <a:rPr lang="en-US" sz="2000" dirty="0" err="1">
                <a:latin typeface="Bookman Old Style" pitchFamily="18" charset="0"/>
              </a:rPr>
              <a:t>tasviriy</a:t>
            </a:r>
            <a:r>
              <a:rPr lang="en-US" sz="2000" dirty="0">
                <a:latin typeface="Bookman Old Style" pitchFamily="18" charset="0"/>
              </a:rPr>
              <a:t> </a:t>
            </a:r>
            <a:r>
              <a:rPr lang="en-US" sz="2000" dirty="0" err="1">
                <a:latin typeface="Bookman Old Style" pitchFamily="18" charset="0"/>
              </a:rPr>
              <a:t>faoliyat</a:t>
            </a:r>
            <a:r>
              <a:rPr lang="en-US" sz="2000" dirty="0">
                <a:latin typeface="Bookman Old Style" pitchFamily="18" charset="0"/>
              </a:rPr>
              <a:t> </a:t>
            </a:r>
            <a:r>
              <a:rPr lang="en-US" sz="2000" dirty="0" err="1">
                <a:latin typeface="Bookman Old Style" pitchFamily="18" charset="0"/>
              </a:rPr>
              <a:t>mashg‘ulotlari</a:t>
            </a:r>
            <a:r>
              <a:rPr lang="en-US" sz="2000" dirty="0">
                <a:latin typeface="Bookman Old Style" pitchFamily="18" charset="0"/>
              </a:rPr>
              <a:t> </a:t>
            </a:r>
            <a:r>
              <a:rPr lang="en-US" sz="2000" dirty="0" err="1">
                <a:latin typeface="Bookman Old Style" pitchFamily="18" charset="0"/>
              </a:rPr>
              <a:t>xilma-xildir</a:t>
            </a:r>
            <a:r>
              <a:rPr lang="en-US" sz="2000" dirty="0">
                <a:latin typeface="Bookman Old Style" pitchFamily="18" charset="0"/>
              </a:rPr>
              <a:t>: </a:t>
            </a:r>
            <a:r>
              <a:rPr lang="en-US" sz="2000" dirty="0" err="1">
                <a:latin typeface="Bookman Old Style" pitchFamily="18" charset="0"/>
              </a:rPr>
              <a:t>rasm</a:t>
            </a:r>
            <a:r>
              <a:rPr lang="en-US" sz="2000" dirty="0">
                <a:latin typeface="Bookman Old Style" pitchFamily="18" charset="0"/>
              </a:rPr>
              <a:t> </a:t>
            </a:r>
            <a:r>
              <a:rPr lang="en-US" sz="2000" dirty="0" err="1">
                <a:latin typeface="Bookman Old Style" pitchFamily="18" charset="0"/>
              </a:rPr>
              <a:t>chizish</a:t>
            </a:r>
            <a:r>
              <a:rPr lang="en-US" sz="2000" dirty="0">
                <a:latin typeface="Bookman Old Style" pitchFamily="18" charset="0"/>
              </a:rPr>
              <a:t>, </a:t>
            </a:r>
            <a:r>
              <a:rPr lang="en-US" sz="2000" dirty="0" err="1">
                <a:latin typeface="Bookman Old Style" pitchFamily="18" charset="0"/>
              </a:rPr>
              <a:t>loy</a:t>
            </a:r>
            <a:r>
              <a:rPr lang="en-US" sz="2000" dirty="0">
                <a:latin typeface="Bookman Old Style" pitchFamily="18" charset="0"/>
              </a:rPr>
              <a:t>, </a:t>
            </a:r>
            <a:r>
              <a:rPr lang="en-US" sz="2000" dirty="0" err="1">
                <a:latin typeface="Bookman Old Style" pitchFamily="18" charset="0"/>
              </a:rPr>
              <a:t>applikatsiya</a:t>
            </a:r>
            <a:r>
              <a:rPr lang="en-US" sz="2000" dirty="0">
                <a:latin typeface="Bookman Old Style" pitchFamily="18" charset="0"/>
              </a:rPr>
              <a:t>, </a:t>
            </a:r>
            <a:r>
              <a:rPr lang="en-US" sz="2000" dirty="0" err="1">
                <a:latin typeface="Bookman Old Style" pitchFamily="18" charset="0"/>
              </a:rPr>
              <a:t>qurish-yasash</a:t>
            </a:r>
            <a:r>
              <a:rPr lang="en-US" sz="2000" dirty="0">
                <a:latin typeface="Bookman Old Style" pitchFamily="18" charset="0"/>
              </a:rPr>
              <a:t> </a:t>
            </a:r>
            <a:r>
              <a:rPr lang="en-US" sz="2000" dirty="0" err="1">
                <a:latin typeface="Bookman Old Style" pitchFamily="18" charset="0"/>
              </a:rPr>
              <a:t>mashg‘ulotlari</a:t>
            </a:r>
            <a:r>
              <a:rPr lang="en-US" sz="2000" dirty="0">
                <a:latin typeface="Bookman Old Style" pitchFamily="18" charset="0"/>
              </a:rPr>
              <a:t> </a:t>
            </a:r>
            <a:r>
              <a:rPr lang="en-US" sz="2000" dirty="0" err="1">
                <a:latin typeface="Bookman Old Style" pitchFamily="18" charset="0"/>
              </a:rPr>
              <a:t>hisoblanadi</a:t>
            </a:r>
            <a:r>
              <a:rPr lang="en-US" sz="2000" dirty="0">
                <a:latin typeface="Bookman Old Style" pitchFamily="18" charset="0"/>
              </a:rPr>
              <a:t>. </a:t>
            </a:r>
            <a:endParaRPr lang="ru-RU" sz="2000" dirty="0">
              <a:latin typeface="Bookman Old Style" pitchFamily="18" charset="0"/>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808" y="4797152"/>
            <a:ext cx="4896544" cy="15274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advClick="0" advTm="5000">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fld id="{94AA84C9-78EF-4CF9-85E7-71C833567373}" type="datetime1">
              <a:rPr lang="ru-RU" smtClean="0"/>
              <a:pPr>
                <a:defRPr/>
              </a:pPr>
              <a:t>27.05.2019</a:t>
            </a:fld>
            <a:endParaRPr lang="ru-RU"/>
          </a:p>
        </p:txBody>
      </p:sp>
      <p:sp>
        <p:nvSpPr>
          <p:cNvPr id="3" name="Нижний колонтитул 2"/>
          <p:cNvSpPr>
            <a:spLocks noGrp="1"/>
          </p:cNvSpPr>
          <p:nvPr>
            <p:ph type="ftr" sz="quarter" idx="11"/>
          </p:nvPr>
        </p:nvSpPr>
        <p:spPr/>
        <p:txBody>
          <a:bodyPr/>
          <a:lstStyle/>
          <a:p>
            <a:pPr>
              <a:defRPr/>
            </a:pPr>
            <a:r>
              <a:rPr lang="en-US" smtClean="0"/>
              <a:t>http://aida.ucoz.ru</a:t>
            </a:r>
            <a:endParaRPr lang="ru-RU"/>
          </a:p>
        </p:txBody>
      </p:sp>
      <p:sp>
        <p:nvSpPr>
          <p:cNvPr id="4" name="Номер слайда 3"/>
          <p:cNvSpPr>
            <a:spLocks noGrp="1"/>
          </p:cNvSpPr>
          <p:nvPr>
            <p:ph type="sldNum" sz="quarter" idx="12"/>
          </p:nvPr>
        </p:nvSpPr>
        <p:spPr/>
        <p:txBody>
          <a:bodyPr/>
          <a:lstStyle/>
          <a:p>
            <a:pPr>
              <a:defRPr/>
            </a:pPr>
            <a:fld id="{7997FA63-1856-4035-8A15-31267B772CF6}" type="slidenum">
              <a:rPr lang="ru-RU" smtClean="0"/>
              <a:pPr>
                <a:defRPr/>
              </a:pPr>
              <a:t>10</a:t>
            </a:fld>
            <a:endParaRPr lang="ru-RU"/>
          </a:p>
        </p:txBody>
      </p:sp>
      <p:sp>
        <p:nvSpPr>
          <p:cNvPr id="5" name="Прямоугольник 4"/>
          <p:cNvSpPr/>
          <p:nvPr/>
        </p:nvSpPr>
        <p:spPr>
          <a:xfrm>
            <a:off x="539552" y="474345"/>
            <a:ext cx="8280920" cy="4401205"/>
          </a:xfrm>
          <a:prstGeom prst="rect">
            <a:avLst/>
          </a:prstGeom>
        </p:spPr>
        <p:txBody>
          <a:bodyPr wrap="square">
            <a:spAutoFit/>
          </a:bodyPr>
          <a:lstStyle/>
          <a:p>
            <a:pPr algn="just"/>
            <a:r>
              <a:rPr lang="en-US" sz="2000" dirty="0" smtClean="0">
                <a:latin typeface="Bookman Old Style" pitchFamily="18" charset="0"/>
              </a:rPr>
              <a:t>      </a:t>
            </a:r>
            <a:r>
              <a:rPr lang="en-US" sz="2000" dirty="0" err="1" smtClean="0">
                <a:latin typeface="Bookman Old Style" pitchFamily="18" charset="0"/>
              </a:rPr>
              <a:t>Bolalar</a:t>
            </a:r>
            <a:r>
              <a:rPr lang="en-US" sz="2000" dirty="0" smtClean="0">
                <a:latin typeface="Bookman Old Style" pitchFamily="18" charset="0"/>
              </a:rPr>
              <a:t> </a:t>
            </a:r>
            <a:r>
              <a:rPr lang="en-US" sz="2000" dirty="0" err="1">
                <a:latin typeface="Bookman Old Style" pitchFamily="18" charset="0"/>
              </a:rPr>
              <a:t>guruhdagi</a:t>
            </a:r>
            <a:r>
              <a:rPr lang="en-US" sz="2000" dirty="0">
                <a:latin typeface="Bookman Old Style" pitchFamily="18" charset="0"/>
              </a:rPr>
              <a:t> </a:t>
            </a:r>
            <a:r>
              <a:rPr lang="en-US" sz="2000" dirty="0" err="1">
                <a:latin typeface="Bookman Old Style" pitchFamily="18" charset="0"/>
              </a:rPr>
              <a:t>olib</a:t>
            </a:r>
            <a:r>
              <a:rPr lang="en-US" sz="2000" dirty="0">
                <a:latin typeface="Bookman Old Style" pitchFamily="18" charset="0"/>
              </a:rPr>
              <a:t> </a:t>
            </a:r>
            <a:r>
              <a:rPr lang="en-US" sz="2000" dirty="0" err="1">
                <a:latin typeface="Bookman Old Style" pitchFamily="18" charset="0"/>
              </a:rPr>
              <a:t>boriladigan</a:t>
            </a:r>
            <a:r>
              <a:rPr lang="en-US" sz="2000" dirty="0">
                <a:latin typeface="Bookman Old Style" pitchFamily="18" charset="0"/>
              </a:rPr>
              <a:t> </a:t>
            </a:r>
            <a:r>
              <a:rPr lang="en-US" sz="2000" dirty="0" err="1">
                <a:latin typeface="Bookman Old Style" pitchFamily="18" charset="0"/>
              </a:rPr>
              <a:t>tasviriy</a:t>
            </a:r>
            <a:r>
              <a:rPr lang="en-US" sz="2000" dirty="0">
                <a:latin typeface="Bookman Old Style" pitchFamily="18" charset="0"/>
              </a:rPr>
              <a:t> </a:t>
            </a:r>
            <a:r>
              <a:rPr lang="en-US" sz="2000" dirty="0" err="1">
                <a:latin typeface="Bookman Old Style" pitchFamily="18" charset="0"/>
              </a:rPr>
              <a:t>faoliyat</a:t>
            </a:r>
            <a:r>
              <a:rPr lang="en-US" sz="2000" dirty="0">
                <a:latin typeface="Bookman Old Style" pitchFamily="18" charset="0"/>
              </a:rPr>
              <a:t> </a:t>
            </a:r>
            <a:r>
              <a:rPr lang="en-US" sz="2000" dirty="0" err="1">
                <a:latin typeface="Bookman Old Style" pitchFamily="18" charset="0"/>
              </a:rPr>
              <a:t>mashg‘ulotlarida</a:t>
            </a:r>
            <a:r>
              <a:rPr lang="en-US" sz="2000" dirty="0">
                <a:latin typeface="Bookman Old Style" pitchFamily="18" charset="0"/>
              </a:rPr>
              <a:t>, </a:t>
            </a:r>
            <a:r>
              <a:rPr lang="en-US" sz="2000" dirty="0" err="1">
                <a:latin typeface="Bookman Old Style" pitchFamily="18" charset="0"/>
              </a:rPr>
              <a:t>qalam</a:t>
            </a:r>
            <a:r>
              <a:rPr lang="en-US" sz="2000" dirty="0">
                <a:latin typeface="Bookman Old Style" pitchFamily="18" charset="0"/>
              </a:rPr>
              <a:t> </a:t>
            </a:r>
            <a:r>
              <a:rPr lang="en-US" sz="2000" dirty="0" err="1">
                <a:latin typeface="Bookman Old Style" pitchFamily="18" charset="0"/>
              </a:rPr>
              <a:t>hamda</a:t>
            </a:r>
            <a:r>
              <a:rPr lang="en-US" sz="2000" dirty="0">
                <a:latin typeface="Bookman Old Style" pitchFamily="18" charset="0"/>
              </a:rPr>
              <a:t> </a:t>
            </a:r>
            <a:r>
              <a:rPr lang="en-US" sz="2000" dirty="0" err="1">
                <a:latin typeface="Bookman Old Style" pitchFamily="18" charset="0"/>
              </a:rPr>
              <a:t>mo‘yqalamdan</a:t>
            </a:r>
            <a:r>
              <a:rPr lang="en-US" sz="2000" dirty="0">
                <a:latin typeface="Bookman Old Style" pitchFamily="18" charset="0"/>
              </a:rPr>
              <a:t> </a:t>
            </a:r>
            <a:r>
              <a:rPr lang="en-US" sz="2000" dirty="0" err="1">
                <a:latin typeface="Bookman Old Style" pitchFamily="18" charset="0"/>
              </a:rPr>
              <a:t>erkin</a:t>
            </a:r>
            <a:r>
              <a:rPr lang="en-US" sz="2000" dirty="0">
                <a:latin typeface="Bookman Old Style" pitchFamily="18" charset="0"/>
              </a:rPr>
              <a:t> </a:t>
            </a:r>
            <a:r>
              <a:rPr lang="en-US" sz="2000" dirty="0" err="1">
                <a:latin typeface="Bookman Old Style" pitchFamily="18" charset="0"/>
              </a:rPr>
              <a:t>foydalanishga</a:t>
            </a:r>
            <a:r>
              <a:rPr lang="en-US" sz="2000" dirty="0">
                <a:latin typeface="Bookman Old Style" pitchFamily="18" charset="0"/>
              </a:rPr>
              <a:t> </a:t>
            </a:r>
            <a:r>
              <a:rPr lang="en-US" sz="2000" dirty="0" err="1">
                <a:latin typeface="Bookman Old Style" pitchFamily="18" charset="0"/>
              </a:rPr>
              <a:t>o‘z</a:t>
            </a:r>
            <a:r>
              <a:rPr lang="en-US" sz="2000" dirty="0">
                <a:latin typeface="Bookman Old Style" pitchFamily="18" charset="0"/>
              </a:rPr>
              <a:t> </a:t>
            </a:r>
            <a:r>
              <a:rPr lang="en-US" sz="2000" dirty="0" err="1">
                <a:latin typeface="Bookman Old Style" pitchFamily="18" charset="0"/>
              </a:rPr>
              <a:t>xarakterini</a:t>
            </a:r>
            <a:r>
              <a:rPr lang="en-US" sz="2000" dirty="0">
                <a:latin typeface="Bookman Old Style" pitchFamily="18" charset="0"/>
              </a:rPr>
              <a:t> </a:t>
            </a:r>
            <a:r>
              <a:rPr lang="en-US" sz="2000" dirty="0" err="1">
                <a:latin typeface="Bookman Old Style" pitchFamily="18" charset="0"/>
              </a:rPr>
              <a:t>va</a:t>
            </a:r>
            <a:r>
              <a:rPr lang="en-US" sz="2000" dirty="0">
                <a:latin typeface="Bookman Old Style" pitchFamily="18" charset="0"/>
              </a:rPr>
              <a:t> </a:t>
            </a:r>
            <a:r>
              <a:rPr lang="en-US" sz="2000" dirty="0" err="1">
                <a:latin typeface="Bookman Old Style" pitchFamily="18" charset="0"/>
              </a:rPr>
              <a:t>qo‘l</a:t>
            </a:r>
            <a:r>
              <a:rPr lang="en-US" sz="2000" dirty="0">
                <a:latin typeface="Bookman Old Style" pitchFamily="18" charset="0"/>
              </a:rPr>
              <a:t> </a:t>
            </a:r>
            <a:r>
              <a:rPr lang="en-US" sz="2000" dirty="0" err="1">
                <a:latin typeface="Bookman Old Style" pitchFamily="18" charset="0"/>
              </a:rPr>
              <a:t>kuchini</a:t>
            </a:r>
            <a:r>
              <a:rPr lang="en-US" sz="2000" dirty="0">
                <a:latin typeface="Bookman Old Style" pitchFamily="18" charset="0"/>
              </a:rPr>
              <a:t> </a:t>
            </a:r>
            <a:r>
              <a:rPr lang="en-US" sz="2000" dirty="0" err="1">
                <a:latin typeface="Bookman Old Style" pitchFamily="18" charset="0"/>
              </a:rPr>
              <a:t>idora</a:t>
            </a:r>
            <a:r>
              <a:rPr lang="en-US" sz="2000" dirty="0">
                <a:latin typeface="Bookman Old Style" pitchFamily="18" charset="0"/>
              </a:rPr>
              <a:t>    </a:t>
            </a:r>
            <a:r>
              <a:rPr lang="en-US" sz="2000" dirty="0" err="1">
                <a:latin typeface="Bookman Old Style" pitchFamily="18" charset="0"/>
              </a:rPr>
              <a:t>etishga</a:t>
            </a:r>
            <a:r>
              <a:rPr lang="en-US" sz="2000" dirty="0">
                <a:latin typeface="Bookman Old Style" pitchFamily="18" charset="0"/>
              </a:rPr>
              <a:t> </a:t>
            </a:r>
            <a:r>
              <a:rPr lang="en-US" sz="2000" dirty="0" err="1">
                <a:latin typeface="Bookman Old Style" pitchFamily="18" charset="0"/>
              </a:rPr>
              <a:t>o‘rganadilar</a:t>
            </a:r>
            <a:r>
              <a:rPr lang="en-US" sz="2000" dirty="0">
                <a:latin typeface="Bookman Old Style" pitchFamily="18" charset="0"/>
              </a:rPr>
              <a:t>. Bu </a:t>
            </a:r>
            <a:r>
              <a:rPr lang="en-US" sz="2000" dirty="0" err="1">
                <a:latin typeface="Bookman Old Style" pitchFamily="18" charset="0"/>
              </a:rPr>
              <a:t>esa</a:t>
            </a:r>
            <a:r>
              <a:rPr lang="en-US" sz="2000" dirty="0">
                <a:latin typeface="Bookman Old Style" pitchFamily="18" charset="0"/>
              </a:rPr>
              <a:t>, </a:t>
            </a:r>
            <a:r>
              <a:rPr lang="en-US" sz="2000" dirty="0" err="1">
                <a:latin typeface="Bookman Old Style" pitchFamily="18" charset="0"/>
              </a:rPr>
              <a:t>malakani</a:t>
            </a:r>
            <a:r>
              <a:rPr lang="en-US" sz="2000" dirty="0">
                <a:latin typeface="Bookman Old Style" pitchFamily="18" charset="0"/>
              </a:rPr>
              <a:t> </a:t>
            </a:r>
            <a:r>
              <a:rPr lang="en-US" sz="2000" dirty="0" err="1">
                <a:latin typeface="Bookman Old Style" pitchFamily="18" charset="0"/>
              </a:rPr>
              <a:t>egallash</a:t>
            </a:r>
            <a:r>
              <a:rPr lang="en-US" sz="2000" dirty="0">
                <a:latin typeface="Bookman Old Style" pitchFamily="18" charset="0"/>
              </a:rPr>
              <a:t>, </a:t>
            </a:r>
            <a:r>
              <a:rPr lang="en-US" sz="2000" dirty="0" err="1">
                <a:latin typeface="Bookman Old Style" pitchFamily="18" charset="0"/>
              </a:rPr>
              <a:t>bolalarda</a:t>
            </a:r>
            <a:r>
              <a:rPr lang="en-US" sz="2000" dirty="0">
                <a:latin typeface="Bookman Old Style" pitchFamily="18" charset="0"/>
              </a:rPr>
              <a:t> </a:t>
            </a:r>
            <a:r>
              <a:rPr lang="en-US" sz="2000" dirty="0" err="1">
                <a:latin typeface="Bookman Old Style" pitchFamily="18" charset="0"/>
              </a:rPr>
              <a:t>qo‘lini</a:t>
            </a:r>
            <a:r>
              <a:rPr lang="en-US" sz="2000" dirty="0">
                <a:latin typeface="Bookman Old Style" pitchFamily="18" charset="0"/>
              </a:rPr>
              <a:t> </a:t>
            </a:r>
            <a:r>
              <a:rPr lang="en-US" sz="2000" dirty="0" err="1">
                <a:latin typeface="Bookman Old Style" pitchFamily="18" charset="0"/>
              </a:rPr>
              <a:t>yengil</a:t>
            </a:r>
            <a:r>
              <a:rPr lang="en-US" sz="2000" dirty="0">
                <a:latin typeface="Bookman Old Style" pitchFamily="18" charset="0"/>
              </a:rPr>
              <a:t>, </a:t>
            </a:r>
            <a:r>
              <a:rPr lang="en-US" sz="2000" dirty="0" err="1">
                <a:latin typeface="Bookman Old Style" pitchFamily="18" charset="0"/>
              </a:rPr>
              <a:t>erkin</a:t>
            </a:r>
            <a:r>
              <a:rPr lang="en-US" sz="2000" dirty="0">
                <a:latin typeface="Bookman Old Style" pitchFamily="18" charset="0"/>
              </a:rPr>
              <a:t> </a:t>
            </a:r>
            <a:r>
              <a:rPr lang="en-US" sz="2000" dirty="0" err="1">
                <a:latin typeface="Bookman Old Style" pitchFamily="18" charset="0"/>
              </a:rPr>
              <a:t>bir</a:t>
            </a:r>
            <a:r>
              <a:rPr lang="en-US" sz="2000" dirty="0">
                <a:latin typeface="Bookman Old Style" pitchFamily="18" charset="0"/>
              </a:rPr>
              <a:t> </a:t>
            </a:r>
            <a:r>
              <a:rPr lang="en-US" sz="2000" dirty="0" err="1">
                <a:latin typeface="Bookman Old Style" pitchFamily="18" charset="0"/>
              </a:rPr>
              <a:t>tekisdagi</a:t>
            </a:r>
            <a:r>
              <a:rPr lang="en-US" sz="2000" dirty="0">
                <a:latin typeface="Bookman Old Style" pitchFamily="18" charset="0"/>
              </a:rPr>
              <a:t> </a:t>
            </a:r>
            <a:r>
              <a:rPr lang="en-US" sz="2000" dirty="0" err="1">
                <a:latin typeface="Bookman Old Style" pitchFamily="18" charset="0"/>
              </a:rPr>
              <a:t>harakat</a:t>
            </a:r>
            <a:r>
              <a:rPr lang="en-US" sz="2000" dirty="0">
                <a:latin typeface="Bookman Old Style" pitchFamily="18" charset="0"/>
              </a:rPr>
              <a:t> </a:t>
            </a:r>
            <a:r>
              <a:rPr lang="en-US" sz="2000" dirty="0" err="1">
                <a:latin typeface="Bookman Old Style" pitchFamily="18" charset="0"/>
              </a:rPr>
              <a:t>qilish</a:t>
            </a:r>
            <a:r>
              <a:rPr lang="en-US" sz="2000" dirty="0">
                <a:latin typeface="Bookman Old Style" pitchFamily="18" charset="0"/>
              </a:rPr>
              <a:t> </a:t>
            </a:r>
            <a:r>
              <a:rPr lang="en-US" sz="2000" dirty="0" err="1">
                <a:latin typeface="Bookman Old Style" pitchFamily="18" charset="0"/>
              </a:rPr>
              <a:t>xususiyatlarini</a:t>
            </a:r>
            <a:r>
              <a:rPr lang="en-US" sz="2000" dirty="0">
                <a:latin typeface="Bookman Old Style" pitchFamily="18" charset="0"/>
              </a:rPr>
              <a:t> </a:t>
            </a:r>
            <a:r>
              <a:rPr lang="en-US" sz="2000" dirty="0" err="1">
                <a:latin typeface="Bookman Old Style" pitchFamily="18" charset="0"/>
              </a:rPr>
              <a:t>rivojlantiradi</a:t>
            </a:r>
            <a:r>
              <a:rPr lang="en-US" sz="2000" dirty="0">
                <a:latin typeface="Bookman Old Style" pitchFamily="18" charset="0"/>
              </a:rPr>
              <a:t>. </a:t>
            </a:r>
            <a:r>
              <a:rPr lang="en-US" sz="2000" dirty="0" err="1">
                <a:latin typeface="Bookman Old Style" pitchFamily="18" charset="0"/>
              </a:rPr>
              <a:t>Bolalar</a:t>
            </a:r>
            <a:r>
              <a:rPr lang="en-US" sz="2000" dirty="0">
                <a:latin typeface="Bookman Old Style" pitchFamily="18" charset="0"/>
              </a:rPr>
              <a:t> </a:t>
            </a:r>
            <a:r>
              <a:rPr lang="en-US" sz="2000" dirty="0" err="1">
                <a:latin typeface="Bookman Old Style" pitchFamily="18" charset="0"/>
              </a:rPr>
              <a:t>turli</a:t>
            </a:r>
            <a:r>
              <a:rPr lang="en-US" sz="2000" dirty="0">
                <a:latin typeface="Bookman Old Style" pitchFamily="18" charset="0"/>
              </a:rPr>
              <a:t> </a:t>
            </a:r>
            <a:r>
              <a:rPr lang="en-US" sz="2000" dirty="0" err="1">
                <a:latin typeface="Bookman Old Style" pitchFamily="18" charset="0"/>
              </a:rPr>
              <a:t>shakl</a:t>
            </a:r>
            <a:r>
              <a:rPr lang="en-US" sz="2000" dirty="0">
                <a:latin typeface="Bookman Old Style" pitchFamily="18" charset="0"/>
              </a:rPr>
              <a:t>, </a:t>
            </a:r>
            <a:r>
              <a:rPr lang="en-US" sz="2000" dirty="0" err="1">
                <a:latin typeface="Bookman Old Style" pitchFamily="18" charset="0"/>
              </a:rPr>
              <a:t>kattalik</a:t>
            </a:r>
            <a:r>
              <a:rPr lang="en-US" sz="2000" dirty="0">
                <a:latin typeface="Bookman Old Style" pitchFamily="18" charset="0"/>
              </a:rPr>
              <a:t>, </a:t>
            </a:r>
            <a:r>
              <a:rPr lang="en-US" sz="2000" dirty="0" err="1">
                <a:latin typeface="Bookman Old Style" pitchFamily="18" charset="0"/>
              </a:rPr>
              <a:t>proporsiyadagi</a:t>
            </a:r>
            <a:r>
              <a:rPr lang="en-US" sz="2000" dirty="0">
                <a:latin typeface="Bookman Old Style" pitchFamily="18" charset="0"/>
              </a:rPr>
              <a:t> </a:t>
            </a:r>
            <a:r>
              <a:rPr lang="en-US" sz="2000" dirty="0" err="1">
                <a:latin typeface="Bookman Old Style" pitchFamily="18" charset="0"/>
              </a:rPr>
              <a:t>predmetlarni</a:t>
            </a:r>
            <a:r>
              <a:rPr lang="en-US" sz="2000" dirty="0">
                <a:latin typeface="Bookman Old Style" pitchFamily="18" charset="0"/>
              </a:rPr>
              <a:t> </a:t>
            </a:r>
            <a:r>
              <a:rPr lang="en-US" sz="2000" dirty="0" err="1">
                <a:latin typeface="Bookman Old Style" pitchFamily="18" charset="0"/>
              </a:rPr>
              <a:t>chizish</a:t>
            </a:r>
            <a:r>
              <a:rPr lang="en-US" sz="2000" dirty="0">
                <a:latin typeface="Bookman Old Style" pitchFamily="18" charset="0"/>
              </a:rPr>
              <a:t> </a:t>
            </a:r>
            <a:r>
              <a:rPr lang="en-US" sz="2000" dirty="0" err="1">
                <a:latin typeface="Bookman Old Style" pitchFamily="18" charset="0"/>
              </a:rPr>
              <a:t>jarayonida</a:t>
            </a:r>
            <a:r>
              <a:rPr lang="en-US" sz="2000" dirty="0">
                <a:latin typeface="Bookman Old Style" pitchFamily="18" charset="0"/>
              </a:rPr>
              <a:t> </a:t>
            </a:r>
            <a:r>
              <a:rPr lang="en-US" sz="2000" dirty="0" err="1">
                <a:latin typeface="Bookman Old Style" pitchFamily="18" charset="0"/>
              </a:rPr>
              <a:t>predmetning</a:t>
            </a:r>
            <a:r>
              <a:rPr lang="en-US" sz="2000" dirty="0">
                <a:latin typeface="Bookman Old Style" pitchFamily="18" charset="0"/>
              </a:rPr>
              <a:t> </a:t>
            </a:r>
            <a:r>
              <a:rPr lang="en-US" sz="2000" dirty="0" err="1">
                <a:latin typeface="Bookman Old Style" pitchFamily="18" charset="0"/>
              </a:rPr>
              <a:t>ish</a:t>
            </a:r>
            <a:r>
              <a:rPr lang="en-US" sz="2000" dirty="0">
                <a:latin typeface="Bookman Old Style" pitchFamily="18" charset="0"/>
              </a:rPr>
              <a:t> </a:t>
            </a:r>
            <a:r>
              <a:rPr lang="en-US" sz="2000" dirty="0" err="1">
                <a:latin typeface="Bookman Old Style" pitchFamily="18" charset="0"/>
              </a:rPr>
              <a:t>xususiyatiga</a:t>
            </a:r>
            <a:r>
              <a:rPr lang="en-US" sz="2000" dirty="0">
                <a:latin typeface="Bookman Old Style" pitchFamily="18" charset="0"/>
              </a:rPr>
              <a:t> </a:t>
            </a:r>
            <a:r>
              <a:rPr lang="en-US" sz="2000" dirty="0" err="1">
                <a:latin typeface="Bookman Old Style" pitchFamily="18" charset="0"/>
              </a:rPr>
              <a:t>qarab</a:t>
            </a:r>
            <a:r>
              <a:rPr lang="en-US" sz="2000" dirty="0">
                <a:latin typeface="Bookman Old Style" pitchFamily="18" charset="0"/>
              </a:rPr>
              <a:t> </a:t>
            </a:r>
            <a:r>
              <a:rPr lang="en-US" sz="2000" dirty="0" err="1">
                <a:latin typeface="Bookman Old Style" pitchFamily="18" charset="0"/>
              </a:rPr>
              <a:t>yo‘nalishni</a:t>
            </a:r>
            <a:r>
              <a:rPr lang="en-US" sz="2000" dirty="0">
                <a:latin typeface="Bookman Old Style" pitchFamily="18" charset="0"/>
              </a:rPr>
              <a:t> </a:t>
            </a:r>
            <a:r>
              <a:rPr lang="en-US" sz="2000" dirty="0" err="1">
                <a:latin typeface="Bookman Old Style" pitchFamily="18" charset="0"/>
              </a:rPr>
              <a:t>saqlash</a:t>
            </a:r>
            <a:r>
              <a:rPr lang="en-US" sz="2000" dirty="0">
                <a:latin typeface="Bookman Old Style" pitchFamily="18" charset="0"/>
              </a:rPr>
              <a:t> </a:t>
            </a:r>
            <a:r>
              <a:rPr lang="en-US" sz="2000" dirty="0" err="1">
                <a:latin typeface="Bookman Old Style" pitchFamily="18" charset="0"/>
              </a:rPr>
              <a:t>zarurligiga</a:t>
            </a:r>
            <a:r>
              <a:rPr lang="en-US" sz="2000" dirty="0">
                <a:latin typeface="Bookman Old Style" pitchFamily="18" charset="0"/>
              </a:rPr>
              <a:t>, </a:t>
            </a:r>
            <a:r>
              <a:rPr lang="en-US" sz="2000" dirty="0" err="1">
                <a:latin typeface="Bookman Old Style" pitchFamily="18" charset="0"/>
              </a:rPr>
              <a:t>predmetning</a:t>
            </a:r>
            <a:r>
              <a:rPr lang="en-US" sz="2000" dirty="0">
                <a:latin typeface="Bookman Old Style" pitchFamily="18" charset="0"/>
              </a:rPr>
              <a:t> </a:t>
            </a:r>
            <a:r>
              <a:rPr lang="en-US" sz="2000" dirty="0" err="1">
                <a:latin typeface="Bookman Old Style" pitchFamily="18" charset="0"/>
              </a:rPr>
              <a:t>kattaligiga</a:t>
            </a:r>
            <a:r>
              <a:rPr lang="en-US" sz="2000" dirty="0">
                <a:latin typeface="Bookman Old Style" pitchFamily="18" charset="0"/>
              </a:rPr>
              <a:t> </a:t>
            </a:r>
            <a:r>
              <a:rPr lang="en-US" sz="2000" dirty="0" err="1">
                <a:latin typeface="Bookman Old Style" pitchFamily="18" charset="0"/>
              </a:rPr>
              <a:t>mos</a:t>
            </a:r>
            <a:r>
              <a:rPr lang="en-US" sz="2000" dirty="0">
                <a:latin typeface="Bookman Old Style" pitchFamily="18" charset="0"/>
              </a:rPr>
              <a:t> </a:t>
            </a:r>
            <a:r>
              <a:rPr lang="en-US" sz="2000" dirty="0" err="1">
                <a:latin typeface="Bookman Old Style" pitchFamily="18" charset="0"/>
              </a:rPr>
              <a:t>ravishda</a:t>
            </a:r>
            <a:r>
              <a:rPr lang="en-US" sz="2000" dirty="0">
                <a:latin typeface="Bookman Old Style" pitchFamily="18" charset="0"/>
              </a:rPr>
              <a:t> </a:t>
            </a:r>
            <a:r>
              <a:rPr lang="en-US" sz="2000" dirty="0" err="1">
                <a:latin typeface="Bookman Old Style" pitchFamily="18" charset="0"/>
              </a:rPr>
              <a:t>harakatlanishga</a:t>
            </a:r>
            <a:r>
              <a:rPr lang="en-US" sz="2000" dirty="0">
                <a:latin typeface="Bookman Old Style" pitchFamily="18" charset="0"/>
              </a:rPr>
              <a:t> </a:t>
            </a:r>
            <a:r>
              <a:rPr lang="en-US" sz="2000" dirty="0" err="1">
                <a:latin typeface="Bookman Old Style" pitchFamily="18" charset="0"/>
              </a:rPr>
              <a:t>o‘rganadilar</a:t>
            </a:r>
            <a:r>
              <a:rPr lang="en-US" sz="2000" dirty="0">
                <a:latin typeface="Bookman Old Style" pitchFamily="18" charset="0"/>
              </a:rPr>
              <a:t>. </a:t>
            </a:r>
            <a:r>
              <a:rPr lang="en-US" sz="2000" dirty="0" err="1">
                <a:latin typeface="Bookman Old Style" pitchFamily="18" charset="0"/>
              </a:rPr>
              <a:t>Maktabgacha</a:t>
            </a:r>
            <a:r>
              <a:rPr lang="en-US" sz="2000" dirty="0">
                <a:latin typeface="Bookman Old Style" pitchFamily="18" charset="0"/>
              </a:rPr>
              <a:t> </a:t>
            </a:r>
            <a:r>
              <a:rPr lang="en-US" sz="2000" dirty="0" err="1">
                <a:latin typeface="Bookman Old Style" pitchFamily="18" charset="0"/>
              </a:rPr>
              <a:t>ta’lim</a:t>
            </a:r>
            <a:r>
              <a:rPr lang="en-US" sz="2000" dirty="0">
                <a:latin typeface="Bookman Old Style" pitchFamily="18" charset="0"/>
              </a:rPr>
              <a:t> </a:t>
            </a:r>
            <a:r>
              <a:rPr lang="en-US" sz="2000" dirty="0" err="1">
                <a:latin typeface="Bookman Old Style" pitchFamily="18" charset="0"/>
              </a:rPr>
              <a:t>muassasalarida</a:t>
            </a:r>
            <a:r>
              <a:rPr lang="en-US" sz="2000" dirty="0">
                <a:latin typeface="Bookman Old Style" pitchFamily="18" charset="0"/>
              </a:rPr>
              <a:t> </a:t>
            </a:r>
            <a:r>
              <a:rPr lang="en-US" sz="2000" dirty="0" err="1">
                <a:latin typeface="Bookman Old Style" pitchFamily="18" charset="0"/>
              </a:rPr>
              <a:t>olib</a:t>
            </a:r>
            <a:r>
              <a:rPr lang="en-US" sz="2000" dirty="0">
                <a:latin typeface="Bookman Old Style" pitchFamily="18" charset="0"/>
              </a:rPr>
              <a:t> </a:t>
            </a:r>
            <a:r>
              <a:rPr lang="en-US" sz="2000" dirty="0" err="1">
                <a:latin typeface="Bookman Old Style" pitchFamily="18" charset="0"/>
              </a:rPr>
              <a:t>boriladigan</a:t>
            </a:r>
            <a:r>
              <a:rPr lang="en-US" sz="2000" dirty="0">
                <a:latin typeface="Bookman Old Style" pitchFamily="18" charset="0"/>
              </a:rPr>
              <a:t> </a:t>
            </a:r>
            <a:r>
              <a:rPr lang="en-US" sz="2000" dirty="0" err="1">
                <a:latin typeface="Bookman Old Style" pitchFamily="18" charset="0"/>
              </a:rPr>
              <a:t>tasviriy</a:t>
            </a:r>
            <a:r>
              <a:rPr lang="en-US" sz="2000" dirty="0">
                <a:latin typeface="Bookman Old Style" pitchFamily="18" charset="0"/>
              </a:rPr>
              <a:t> </a:t>
            </a:r>
            <a:r>
              <a:rPr lang="en-US" sz="2000" dirty="0" err="1">
                <a:latin typeface="Bookman Old Style" pitchFamily="18" charset="0"/>
              </a:rPr>
              <a:t>faoliyat</a:t>
            </a:r>
            <a:r>
              <a:rPr lang="en-US" sz="2000" dirty="0">
                <a:latin typeface="Bookman Old Style" pitchFamily="18" charset="0"/>
              </a:rPr>
              <a:t> </a:t>
            </a:r>
            <a:r>
              <a:rPr lang="en-US" sz="2000" dirty="0" err="1">
                <a:latin typeface="Bookman Old Style" pitchFamily="18" charset="0"/>
              </a:rPr>
              <a:t>mashg‘ulotlarida</a:t>
            </a:r>
            <a:r>
              <a:rPr lang="en-US" sz="2000" dirty="0">
                <a:latin typeface="Bookman Old Style" pitchFamily="18" charset="0"/>
              </a:rPr>
              <a:t> </a:t>
            </a:r>
            <a:r>
              <a:rPr lang="en-US" sz="2000" dirty="0" err="1">
                <a:latin typeface="Bookman Old Style" pitchFamily="18" charset="0"/>
              </a:rPr>
              <a:t>materialdan</a:t>
            </a:r>
            <a:r>
              <a:rPr lang="en-US" sz="2000" dirty="0">
                <a:latin typeface="Bookman Old Style" pitchFamily="18" charset="0"/>
              </a:rPr>
              <a:t> </a:t>
            </a:r>
            <a:r>
              <a:rPr lang="en-US" sz="2000" dirty="0" err="1">
                <a:latin typeface="Bookman Old Style" pitchFamily="18" charset="0"/>
              </a:rPr>
              <a:t>tartibli</a:t>
            </a:r>
            <a:r>
              <a:rPr lang="en-US" sz="2000" dirty="0">
                <a:latin typeface="Bookman Old Style" pitchFamily="18" charset="0"/>
              </a:rPr>
              <a:t> </a:t>
            </a:r>
            <a:r>
              <a:rPr lang="en-US" sz="2000" dirty="0" err="1">
                <a:latin typeface="Bookman Old Style" pitchFamily="18" charset="0"/>
              </a:rPr>
              <a:t>foydalanishga</a:t>
            </a:r>
            <a:r>
              <a:rPr lang="en-US" sz="2000" dirty="0">
                <a:latin typeface="Bookman Old Style" pitchFamily="18" charset="0"/>
              </a:rPr>
              <a:t> , </a:t>
            </a:r>
            <a:r>
              <a:rPr lang="en-US" sz="2000" dirty="0" err="1">
                <a:latin typeface="Bookman Old Style" pitchFamily="18" charset="0"/>
              </a:rPr>
              <a:t>ularni</a:t>
            </a:r>
            <a:r>
              <a:rPr lang="en-US" sz="2000" dirty="0">
                <a:latin typeface="Bookman Old Style" pitchFamily="18" charset="0"/>
              </a:rPr>
              <a:t> </a:t>
            </a:r>
            <a:r>
              <a:rPr lang="en-US" sz="2000" dirty="0" err="1">
                <a:latin typeface="Bookman Old Style" pitchFamily="18" charset="0"/>
              </a:rPr>
              <a:t>toza</a:t>
            </a:r>
            <a:r>
              <a:rPr lang="en-US" sz="2000" dirty="0">
                <a:latin typeface="Bookman Old Style" pitchFamily="18" charset="0"/>
              </a:rPr>
              <a:t> </a:t>
            </a:r>
            <a:r>
              <a:rPr lang="en-US" sz="2000" dirty="0" err="1">
                <a:latin typeface="Bookman Old Style" pitchFamily="18" charset="0"/>
              </a:rPr>
              <a:t>saqlashga</a:t>
            </a:r>
            <a:r>
              <a:rPr lang="en-US" sz="2000" dirty="0">
                <a:latin typeface="Bookman Old Style" pitchFamily="18" charset="0"/>
              </a:rPr>
              <a:t>, </a:t>
            </a:r>
            <a:r>
              <a:rPr lang="en-US" sz="2000" dirty="0" err="1">
                <a:latin typeface="Bookman Old Style" pitchFamily="18" charset="0"/>
              </a:rPr>
              <a:t>faqat</a:t>
            </a:r>
            <a:r>
              <a:rPr lang="en-US" sz="2000" dirty="0">
                <a:latin typeface="Bookman Old Style" pitchFamily="18" charset="0"/>
              </a:rPr>
              <a:t> </a:t>
            </a:r>
            <a:r>
              <a:rPr lang="en-US" sz="2000" dirty="0" err="1">
                <a:latin typeface="Bookman Old Style" pitchFamily="18" charset="0"/>
              </a:rPr>
              <a:t>zarur</a:t>
            </a:r>
            <a:r>
              <a:rPr lang="en-US" sz="2000" dirty="0">
                <a:latin typeface="Bookman Old Style" pitchFamily="18" charset="0"/>
              </a:rPr>
              <a:t> </a:t>
            </a:r>
            <a:r>
              <a:rPr lang="en-US" sz="2000" dirty="0" err="1">
                <a:latin typeface="Bookman Old Style" pitchFamily="18" charset="0"/>
              </a:rPr>
              <a:t>materiallardan</a:t>
            </a:r>
            <a:r>
              <a:rPr lang="en-US" sz="2000" dirty="0">
                <a:latin typeface="Bookman Old Style" pitchFamily="18" charset="0"/>
              </a:rPr>
              <a:t> </a:t>
            </a:r>
            <a:r>
              <a:rPr lang="en-US" sz="2000" dirty="0" err="1">
                <a:latin typeface="Bookman Old Style" pitchFamily="18" charset="0"/>
              </a:rPr>
              <a:t>hamda</a:t>
            </a:r>
            <a:r>
              <a:rPr lang="en-US" sz="2000" dirty="0">
                <a:latin typeface="Bookman Old Style" pitchFamily="18" charset="0"/>
              </a:rPr>
              <a:t> </a:t>
            </a:r>
            <a:r>
              <a:rPr lang="en-US" sz="2000" dirty="0" err="1">
                <a:latin typeface="Bookman Old Style" pitchFamily="18" charset="0"/>
              </a:rPr>
              <a:t>ularni</a:t>
            </a:r>
            <a:r>
              <a:rPr lang="en-US" sz="2000" dirty="0">
                <a:latin typeface="Bookman Old Style" pitchFamily="18" charset="0"/>
              </a:rPr>
              <a:t> </a:t>
            </a:r>
            <a:r>
              <a:rPr lang="en-US" sz="2000" dirty="0" err="1">
                <a:latin typeface="Bookman Old Style" pitchFamily="18" charset="0"/>
              </a:rPr>
              <a:t>ishlatish</a:t>
            </a:r>
            <a:r>
              <a:rPr lang="en-US" sz="2000" dirty="0">
                <a:latin typeface="Bookman Old Style" pitchFamily="18" charset="0"/>
              </a:rPr>
              <a:t> </a:t>
            </a:r>
            <a:r>
              <a:rPr lang="en-US" sz="2000" dirty="0" err="1">
                <a:latin typeface="Bookman Old Style" pitchFamily="18" charset="0"/>
              </a:rPr>
              <a:t>yo‘llarini</a:t>
            </a:r>
            <a:r>
              <a:rPr lang="en-US" sz="2000" dirty="0">
                <a:latin typeface="Bookman Old Style" pitchFamily="18" charset="0"/>
              </a:rPr>
              <a:t> </a:t>
            </a:r>
            <a:r>
              <a:rPr lang="en-US" sz="2000" dirty="0" err="1">
                <a:latin typeface="Bookman Old Style" pitchFamily="18" charset="0"/>
              </a:rPr>
              <a:t>rejalashtirishga</a:t>
            </a:r>
            <a:r>
              <a:rPr lang="en-US" sz="2000" dirty="0">
                <a:latin typeface="Bookman Old Style" pitchFamily="18" charset="0"/>
              </a:rPr>
              <a:t> </a:t>
            </a:r>
            <a:r>
              <a:rPr lang="en-US" sz="2000" dirty="0" err="1">
                <a:latin typeface="Bookman Old Style" pitchFamily="18" charset="0"/>
              </a:rPr>
              <a:t>o‘rganadilar</a:t>
            </a:r>
            <a:r>
              <a:rPr lang="en-US" sz="2000" dirty="0">
                <a:latin typeface="Bookman Old Style" pitchFamily="18" charset="0"/>
              </a:rPr>
              <a:t>. Bu </a:t>
            </a:r>
            <a:r>
              <a:rPr lang="en-US" sz="2000" dirty="0" err="1">
                <a:latin typeface="Bookman Old Style" pitchFamily="18" charset="0"/>
              </a:rPr>
              <a:t>mashg‘ulotlar</a:t>
            </a:r>
            <a:r>
              <a:rPr lang="en-US" sz="2000" dirty="0">
                <a:latin typeface="Bookman Old Style" pitchFamily="18" charset="0"/>
              </a:rPr>
              <a:t> </a:t>
            </a:r>
            <a:r>
              <a:rPr lang="en-US" sz="2000" dirty="0" err="1">
                <a:latin typeface="Bookman Old Style" pitchFamily="18" charset="0"/>
              </a:rPr>
              <a:t>bolalarda</a:t>
            </a:r>
            <a:r>
              <a:rPr lang="en-US" sz="2000" dirty="0">
                <a:latin typeface="Bookman Old Style" pitchFamily="18" charset="0"/>
              </a:rPr>
              <a:t> </a:t>
            </a:r>
            <a:r>
              <a:rPr lang="en-US" sz="2000" dirty="0" err="1">
                <a:latin typeface="Bookman Old Style" pitchFamily="18" charset="0"/>
              </a:rPr>
              <a:t>diqqatni</a:t>
            </a:r>
            <a:r>
              <a:rPr lang="en-US" sz="2000" dirty="0">
                <a:latin typeface="Bookman Old Style" pitchFamily="18" charset="0"/>
              </a:rPr>
              <a:t> </a:t>
            </a:r>
            <a:r>
              <a:rPr lang="en-US" sz="2000" dirty="0" err="1">
                <a:latin typeface="Bookman Old Style" pitchFamily="18" charset="0"/>
              </a:rPr>
              <a:t>va</a:t>
            </a:r>
            <a:r>
              <a:rPr lang="en-US" sz="2000" dirty="0">
                <a:latin typeface="Bookman Old Style" pitchFamily="18" charset="0"/>
              </a:rPr>
              <a:t> </a:t>
            </a:r>
            <a:r>
              <a:rPr lang="en-US" sz="2000" dirty="0" err="1">
                <a:latin typeface="Bookman Old Style" pitchFamily="18" charset="0"/>
              </a:rPr>
              <a:t>ko‘rish</a:t>
            </a:r>
            <a:r>
              <a:rPr lang="en-US" sz="2000" dirty="0">
                <a:latin typeface="Bookman Old Style" pitchFamily="18" charset="0"/>
              </a:rPr>
              <a:t> </a:t>
            </a:r>
            <a:r>
              <a:rPr lang="en-US" sz="2000" dirty="0" err="1">
                <a:latin typeface="Bookman Old Style" pitchFamily="18" charset="0"/>
              </a:rPr>
              <a:t>xotirasini</a:t>
            </a:r>
            <a:r>
              <a:rPr lang="en-US" sz="2000" dirty="0">
                <a:latin typeface="Bookman Old Style" pitchFamily="18" charset="0"/>
              </a:rPr>
              <a:t> </a:t>
            </a:r>
            <a:r>
              <a:rPr lang="en-US" sz="2000" dirty="0" err="1">
                <a:latin typeface="Bookman Old Style" pitchFamily="18" charset="0"/>
              </a:rPr>
              <a:t>rivojlantiradi</a:t>
            </a:r>
            <a:r>
              <a:rPr lang="en-US" sz="2000" dirty="0">
                <a:latin typeface="Bookman Old Style" pitchFamily="18" charset="0"/>
              </a:rPr>
              <a:t>.</a:t>
            </a:r>
            <a:endParaRPr lang="ru-RU" sz="2000" dirty="0">
              <a:latin typeface="Bookman Old Style" pitchFamily="18" charset="0"/>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4875550"/>
            <a:ext cx="2781300" cy="164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087133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fld id="{94AA84C9-78EF-4CF9-85E7-71C833567373}" type="datetime1">
              <a:rPr lang="ru-RU" smtClean="0"/>
              <a:pPr>
                <a:defRPr/>
              </a:pPr>
              <a:t>27.05.2019</a:t>
            </a:fld>
            <a:endParaRPr lang="ru-RU"/>
          </a:p>
        </p:txBody>
      </p:sp>
      <p:sp>
        <p:nvSpPr>
          <p:cNvPr id="3" name="Нижний колонтитул 2"/>
          <p:cNvSpPr>
            <a:spLocks noGrp="1"/>
          </p:cNvSpPr>
          <p:nvPr>
            <p:ph type="ftr" sz="quarter" idx="11"/>
          </p:nvPr>
        </p:nvSpPr>
        <p:spPr/>
        <p:txBody>
          <a:bodyPr/>
          <a:lstStyle/>
          <a:p>
            <a:pPr>
              <a:defRPr/>
            </a:pPr>
            <a:r>
              <a:rPr lang="en-US" smtClean="0"/>
              <a:t>http://aida.ucoz.ru</a:t>
            </a:r>
            <a:endParaRPr lang="ru-RU"/>
          </a:p>
        </p:txBody>
      </p:sp>
      <p:sp>
        <p:nvSpPr>
          <p:cNvPr id="4" name="Номер слайда 3"/>
          <p:cNvSpPr>
            <a:spLocks noGrp="1"/>
          </p:cNvSpPr>
          <p:nvPr>
            <p:ph type="sldNum" sz="quarter" idx="12"/>
          </p:nvPr>
        </p:nvSpPr>
        <p:spPr/>
        <p:txBody>
          <a:bodyPr/>
          <a:lstStyle/>
          <a:p>
            <a:pPr>
              <a:defRPr/>
            </a:pPr>
            <a:fld id="{7997FA63-1856-4035-8A15-31267B772CF6}" type="slidenum">
              <a:rPr lang="ru-RU" smtClean="0"/>
              <a:pPr>
                <a:defRPr/>
              </a:pPr>
              <a:t>11</a:t>
            </a:fld>
            <a:endParaRPr lang="ru-RU"/>
          </a:p>
        </p:txBody>
      </p:sp>
      <p:sp>
        <p:nvSpPr>
          <p:cNvPr id="6" name="Объект 5"/>
          <p:cNvSpPr>
            <a:spLocks noGrp="1"/>
          </p:cNvSpPr>
          <p:nvPr>
            <p:ph idx="1"/>
          </p:nvPr>
        </p:nvSpPr>
        <p:spPr>
          <a:xfrm>
            <a:off x="539552" y="404664"/>
            <a:ext cx="8229600" cy="5904656"/>
          </a:xfrm>
        </p:spPr>
        <p:txBody>
          <a:bodyPr/>
          <a:lstStyle/>
          <a:p>
            <a:pPr marL="0" indent="0" algn="just">
              <a:buNone/>
            </a:pPr>
            <a:r>
              <a:rPr lang="en-US" sz="2000" dirty="0" smtClean="0">
                <a:latin typeface="Bookman Old Style" pitchFamily="18" charset="0"/>
              </a:rPr>
              <a:t>      </a:t>
            </a:r>
            <a:r>
              <a:rPr lang="en-US" sz="2000" dirty="0" err="1" smtClean="0">
                <a:latin typeface="Bookman Old Style" pitchFamily="18" charset="0"/>
              </a:rPr>
              <a:t>Maktabgacha</a:t>
            </a:r>
            <a:r>
              <a:rPr lang="en-US" sz="2000" dirty="0" smtClean="0">
                <a:latin typeface="Bookman Old Style" pitchFamily="18" charset="0"/>
              </a:rPr>
              <a:t> </a:t>
            </a:r>
            <a:r>
              <a:rPr lang="en-US" sz="2000" dirty="0" err="1">
                <a:latin typeface="Bookman Old Style" pitchFamily="18" charset="0"/>
              </a:rPr>
              <a:t>ta’lim</a:t>
            </a:r>
            <a:r>
              <a:rPr lang="en-US" sz="2000" dirty="0">
                <a:latin typeface="Bookman Old Style" pitchFamily="18" charset="0"/>
              </a:rPr>
              <a:t> </a:t>
            </a:r>
            <a:r>
              <a:rPr lang="en-US" sz="2000" dirty="0" err="1">
                <a:latin typeface="Bookman Old Style" pitchFamily="18" charset="0"/>
              </a:rPr>
              <a:t>muassasalari</a:t>
            </a:r>
            <a:r>
              <a:rPr lang="en-US" sz="2000" dirty="0">
                <a:latin typeface="Bookman Old Style" pitchFamily="18" charset="0"/>
              </a:rPr>
              <a:t> </a:t>
            </a:r>
            <a:r>
              <a:rPr lang="en-US" sz="2000" dirty="0" err="1">
                <a:latin typeface="Bookman Old Style" pitchFamily="18" charset="0"/>
              </a:rPr>
              <a:t>tayyorlov</a:t>
            </a:r>
            <a:r>
              <a:rPr lang="en-US" sz="2000" dirty="0">
                <a:latin typeface="Bookman Old Style" pitchFamily="18" charset="0"/>
              </a:rPr>
              <a:t> </a:t>
            </a:r>
            <a:r>
              <a:rPr lang="en-US" sz="2000" dirty="0" err="1">
                <a:latin typeface="Bookman Old Style" pitchFamily="18" charset="0"/>
              </a:rPr>
              <a:t>guruhida</a:t>
            </a:r>
            <a:r>
              <a:rPr lang="en-US" sz="2000" dirty="0">
                <a:latin typeface="Bookman Old Style" pitchFamily="18" charset="0"/>
              </a:rPr>
              <a:t> </a:t>
            </a:r>
            <a:r>
              <a:rPr lang="en-US" sz="2000" dirty="0" err="1">
                <a:latin typeface="Bookman Old Style" pitchFamily="18" charset="0"/>
              </a:rPr>
              <a:t>naturaga</a:t>
            </a:r>
            <a:r>
              <a:rPr lang="en-US" sz="2000" dirty="0">
                <a:latin typeface="Bookman Old Style" pitchFamily="18" charset="0"/>
              </a:rPr>
              <a:t> </a:t>
            </a:r>
            <a:r>
              <a:rPr lang="en-US" sz="2000" dirty="0" err="1">
                <a:latin typeface="Bookman Old Style" pitchFamily="18" charset="0"/>
              </a:rPr>
              <a:t>qarab</a:t>
            </a:r>
            <a:r>
              <a:rPr lang="en-US" sz="2000" dirty="0">
                <a:latin typeface="Bookman Old Style" pitchFamily="18" charset="0"/>
              </a:rPr>
              <a:t> </a:t>
            </a:r>
            <a:r>
              <a:rPr lang="en-US" sz="2000" dirty="0" err="1">
                <a:latin typeface="Bookman Old Style" pitchFamily="18" charset="0"/>
              </a:rPr>
              <a:t>rasm</a:t>
            </a:r>
            <a:r>
              <a:rPr lang="en-US" sz="2000" dirty="0">
                <a:latin typeface="Bookman Old Style" pitchFamily="18" charset="0"/>
              </a:rPr>
              <a:t> </a:t>
            </a:r>
            <a:r>
              <a:rPr lang="en-US" sz="2000" dirty="0" err="1">
                <a:latin typeface="Bookman Old Style" pitchFamily="18" charset="0"/>
              </a:rPr>
              <a:t>chizish</a:t>
            </a:r>
            <a:r>
              <a:rPr lang="en-US" sz="2000" dirty="0">
                <a:latin typeface="Bookman Old Style" pitchFamily="18" charset="0"/>
              </a:rPr>
              <a:t> </a:t>
            </a:r>
            <a:r>
              <a:rPr lang="en-US" sz="2000" dirty="0" err="1">
                <a:latin typeface="Bookman Old Style" pitchFamily="18" charset="0"/>
              </a:rPr>
              <a:t>yoki</a:t>
            </a:r>
            <a:r>
              <a:rPr lang="en-US" sz="2000" dirty="0">
                <a:latin typeface="Bookman Old Style" pitchFamily="18" charset="0"/>
              </a:rPr>
              <a:t> </a:t>
            </a:r>
            <a:r>
              <a:rPr lang="en-US" sz="2000" dirty="0" err="1">
                <a:latin typeface="Bookman Old Style" pitchFamily="18" charset="0"/>
              </a:rPr>
              <a:t>tasvirlashga</a:t>
            </a:r>
            <a:r>
              <a:rPr lang="en-US" sz="2000" dirty="0">
                <a:latin typeface="Bookman Old Style" pitchFamily="18" charset="0"/>
              </a:rPr>
              <a:t> </a:t>
            </a:r>
            <a:r>
              <a:rPr lang="en-US" sz="2000" dirty="0" err="1">
                <a:latin typeface="Bookman Old Style" pitchFamily="18" charset="0"/>
              </a:rPr>
              <a:t>nisbatan</a:t>
            </a:r>
            <a:r>
              <a:rPr lang="en-US" sz="2000" dirty="0">
                <a:latin typeface="Bookman Old Style" pitchFamily="18" charset="0"/>
              </a:rPr>
              <a:t> </a:t>
            </a:r>
            <a:r>
              <a:rPr lang="en-US" sz="2000" dirty="0" err="1">
                <a:latin typeface="Bookman Old Style" pitchFamily="18" charset="0"/>
              </a:rPr>
              <a:t>talablar</a:t>
            </a:r>
            <a:r>
              <a:rPr lang="en-US" sz="2000" dirty="0">
                <a:latin typeface="Bookman Old Style" pitchFamily="18" charset="0"/>
              </a:rPr>
              <a:t> </a:t>
            </a:r>
            <a:r>
              <a:rPr lang="en-US" sz="2000" dirty="0" err="1">
                <a:latin typeface="Bookman Old Style" pitchFamily="18" charset="0"/>
              </a:rPr>
              <a:t>oshadi</a:t>
            </a:r>
            <a:r>
              <a:rPr lang="en-US" sz="2000" dirty="0">
                <a:latin typeface="Bookman Old Style" pitchFamily="18" charset="0"/>
              </a:rPr>
              <a:t> </a:t>
            </a:r>
            <a:r>
              <a:rPr lang="en-US" sz="2000" dirty="0" err="1">
                <a:latin typeface="Bookman Old Style" pitchFamily="18" charset="0"/>
              </a:rPr>
              <a:t>va</a:t>
            </a:r>
            <a:r>
              <a:rPr lang="en-US" sz="2000" dirty="0">
                <a:latin typeface="Bookman Old Style" pitchFamily="18" charset="0"/>
              </a:rPr>
              <a:t> </a:t>
            </a:r>
            <a:r>
              <a:rPr lang="en-US" sz="2000" dirty="0" err="1">
                <a:latin typeface="Bookman Old Style" pitchFamily="18" charset="0"/>
              </a:rPr>
              <a:t>bu</a:t>
            </a:r>
            <a:r>
              <a:rPr lang="en-US" sz="2000" dirty="0">
                <a:latin typeface="Bookman Old Style" pitchFamily="18" charset="0"/>
              </a:rPr>
              <a:t> </a:t>
            </a:r>
            <a:r>
              <a:rPr lang="en-US" sz="2000" dirty="0" err="1">
                <a:latin typeface="Bookman Old Style" pitchFamily="18" charset="0"/>
              </a:rPr>
              <a:t>talablar</a:t>
            </a:r>
            <a:r>
              <a:rPr lang="en-US" sz="2000" dirty="0">
                <a:latin typeface="Bookman Old Style" pitchFamily="18" charset="0"/>
              </a:rPr>
              <a:t> </a:t>
            </a:r>
            <a:r>
              <a:rPr lang="en-US" sz="2000" dirty="0" err="1">
                <a:latin typeface="Bookman Old Style" pitchFamily="18" charset="0"/>
              </a:rPr>
              <a:t>maktab</a:t>
            </a:r>
            <a:r>
              <a:rPr lang="en-US" sz="2000" dirty="0">
                <a:latin typeface="Bookman Old Style" pitchFamily="18" charset="0"/>
              </a:rPr>
              <a:t> </a:t>
            </a:r>
            <a:r>
              <a:rPr lang="en-US" sz="2000" dirty="0" err="1">
                <a:latin typeface="Bookman Old Style" pitchFamily="18" charset="0"/>
              </a:rPr>
              <a:t>talabiga</a:t>
            </a:r>
            <a:r>
              <a:rPr lang="en-US" sz="2000" dirty="0">
                <a:latin typeface="Bookman Old Style" pitchFamily="18" charset="0"/>
              </a:rPr>
              <a:t> </a:t>
            </a:r>
            <a:r>
              <a:rPr lang="en-US" sz="2000" dirty="0" err="1">
                <a:latin typeface="Bookman Old Style" pitchFamily="18" charset="0"/>
              </a:rPr>
              <a:t>yaqinlashadi</a:t>
            </a:r>
            <a:r>
              <a:rPr lang="en-US" sz="2000" dirty="0">
                <a:latin typeface="Bookman Old Style" pitchFamily="18" charset="0"/>
              </a:rPr>
              <a:t>. </a:t>
            </a:r>
            <a:r>
              <a:rPr lang="en-US" sz="2000" dirty="0" err="1">
                <a:latin typeface="Bookman Old Style" pitchFamily="18" charset="0"/>
              </a:rPr>
              <a:t>Naturaga</a:t>
            </a:r>
            <a:r>
              <a:rPr lang="en-US" sz="2000" dirty="0">
                <a:latin typeface="Bookman Old Style" pitchFamily="18" charset="0"/>
              </a:rPr>
              <a:t> </a:t>
            </a:r>
            <a:r>
              <a:rPr lang="en-US" sz="2000" dirty="0" err="1">
                <a:latin typeface="Bookman Old Style" pitchFamily="18" charset="0"/>
              </a:rPr>
              <a:t>qarab</a:t>
            </a:r>
            <a:r>
              <a:rPr lang="en-US" sz="2000" dirty="0">
                <a:latin typeface="Bookman Old Style" pitchFamily="18" charset="0"/>
              </a:rPr>
              <a:t> </a:t>
            </a:r>
            <a:r>
              <a:rPr lang="en-US" sz="2000" dirty="0" err="1">
                <a:latin typeface="Bookman Old Style" pitchFamily="18" charset="0"/>
              </a:rPr>
              <a:t>tasvirlashda</a:t>
            </a:r>
            <a:r>
              <a:rPr lang="en-US" sz="2000" dirty="0">
                <a:latin typeface="Bookman Old Style" pitchFamily="18" charset="0"/>
              </a:rPr>
              <a:t> </a:t>
            </a:r>
            <a:r>
              <a:rPr lang="en-US" sz="2000" dirty="0" err="1">
                <a:latin typeface="Bookman Old Style" pitchFamily="18" charset="0"/>
              </a:rPr>
              <a:t>ishning</a:t>
            </a:r>
            <a:r>
              <a:rPr lang="en-US" sz="2000" dirty="0">
                <a:latin typeface="Bookman Old Style" pitchFamily="18" charset="0"/>
              </a:rPr>
              <a:t> </a:t>
            </a:r>
            <a:r>
              <a:rPr lang="en-US" sz="2000" dirty="0" err="1">
                <a:latin typeface="Bookman Old Style" pitchFamily="18" charset="0"/>
              </a:rPr>
              <a:t>ketma-ketligini</a:t>
            </a:r>
            <a:r>
              <a:rPr lang="en-US" sz="2000" dirty="0">
                <a:latin typeface="Bookman Old Style" pitchFamily="18" charset="0"/>
              </a:rPr>
              <a:t> </a:t>
            </a:r>
            <a:r>
              <a:rPr lang="en-US" sz="2000" dirty="0" err="1">
                <a:latin typeface="Bookman Old Style" pitchFamily="18" charset="0"/>
              </a:rPr>
              <a:t>ko‘rsatib</a:t>
            </a:r>
            <a:r>
              <a:rPr lang="en-US" sz="2000" dirty="0">
                <a:latin typeface="Bookman Old Style" pitchFamily="18" charset="0"/>
              </a:rPr>
              <a:t>, </a:t>
            </a:r>
            <a:r>
              <a:rPr lang="en-US" sz="2000" dirty="0" err="1">
                <a:latin typeface="Bookman Old Style" pitchFamily="18" charset="0"/>
              </a:rPr>
              <a:t>bolalar</a:t>
            </a:r>
            <a:r>
              <a:rPr lang="en-US" sz="2000" dirty="0">
                <a:latin typeface="Bookman Old Style" pitchFamily="18" charset="0"/>
              </a:rPr>
              <a:t> </a:t>
            </a:r>
            <a:r>
              <a:rPr lang="en-US" sz="2000" dirty="0" err="1">
                <a:latin typeface="Bookman Old Style" pitchFamily="18" charset="0"/>
              </a:rPr>
              <a:t>tayyorlov</a:t>
            </a:r>
            <a:r>
              <a:rPr lang="en-US" sz="2000" dirty="0">
                <a:latin typeface="Bookman Old Style" pitchFamily="18" charset="0"/>
              </a:rPr>
              <a:t> </a:t>
            </a:r>
            <a:r>
              <a:rPr lang="en-US" sz="2000" dirty="0" err="1">
                <a:latin typeface="Bookman Old Style" pitchFamily="18" charset="0"/>
              </a:rPr>
              <a:t>va</a:t>
            </a:r>
            <a:r>
              <a:rPr lang="en-US" sz="2000" dirty="0">
                <a:latin typeface="Bookman Old Style" pitchFamily="18" charset="0"/>
              </a:rPr>
              <a:t> </a:t>
            </a:r>
            <a:r>
              <a:rPr lang="en-US" sz="2000" dirty="0" err="1">
                <a:latin typeface="Bookman Old Style" pitchFamily="18" charset="0"/>
              </a:rPr>
              <a:t>katta</a:t>
            </a:r>
            <a:r>
              <a:rPr lang="en-US" sz="2000" dirty="0">
                <a:latin typeface="Bookman Old Style" pitchFamily="18" charset="0"/>
              </a:rPr>
              <a:t> </a:t>
            </a:r>
            <a:r>
              <a:rPr lang="en-US" sz="2000" dirty="0" err="1">
                <a:latin typeface="Bookman Old Style" pitchFamily="18" charset="0"/>
              </a:rPr>
              <a:t>guruhida</a:t>
            </a:r>
            <a:r>
              <a:rPr lang="en-US" sz="2000" dirty="0">
                <a:latin typeface="Bookman Old Style" pitchFamily="18" charset="0"/>
              </a:rPr>
              <a:t> </a:t>
            </a:r>
            <a:r>
              <a:rPr lang="en-US" sz="2000" dirty="0" err="1">
                <a:latin typeface="Bookman Old Style" pitchFamily="18" charset="0"/>
              </a:rPr>
              <a:t>o‘rganishning</a:t>
            </a:r>
            <a:r>
              <a:rPr lang="en-US" sz="2000" dirty="0">
                <a:latin typeface="Bookman Old Style" pitchFamily="18" charset="0"/>
              </a:rPr>
              <a:t> </a:t>
            </a:r>
            <a:r>
              <a:rPr lang="en-US" sz="2000" dirty="0" err="1">
                <a:latin typeface="Bookman Old Style" pitchFamily="18" charset="0"/>
              </a:rPr>
              <a:t>boshlang‘ich</a:t>
            </a:r>
            <a:r>
              <a:rPr lang="en-US" sz="2000" dirty="0">
                <a:latin typeface="Bookman Old Style" pitchFamily="18" charset="0"/>
              </a:rPr>
              <a:t> </a:t>
            </a:r>
            <a:r>
              <a:rPr lang="en-US" sz="2000" dirty="0" err="1">
                <a:latin typeface="Bookman Old Style" pitchFamily="18" charset="0"/>
              </a:rPr>
              <a:t>bosqichidagina</a:t>
            </a:r>
            <a:r>
              <a:rPr lang="en-US" sz="2000" dirty="0">
                <a:latin typeface="Bookman Old Style" pitchFamily="18" charset="0"/>
              </a:rPr>
              <a:t> </a:t>
            </a:r>
            <a:r>
              <a:rPr lang="en-US" sz="2000" dirty="0" err="1">
                <a:latin typeface="Bookman Old Style" pitchFamily="18" charset="0"/>
              </a:rPr>
              <a:t>amalga</a:t>
            </a:r>
            <a:r>
              <a:rPr lang="en-US" sz="2000" dirty="0">
                <a:latin typeface="Bookman Old Style" pitchFamily="18" charset="0"/>
              </a:rPr>
              <a:t> </a:t>
            </a:r>
            <a:r>
              <a:rPr lang="en-US" sz="2000" dirty="0" err="1">
                <a:latin typeface="Bookman Old Style" pitchFamily="18" charset="0"/>
              </a:rPr>
              <a:t>oshiriladi</a:t>
            </a:r>
            <a:r>
              <a:rPr lang="en-US" sz="2000" dirty="0">
                <a:latin typeface="Bookman Old Style" pitchFamily="18" charset="0"/>
              </a:rPr>
              <a:t>. </a:t>
            </a:r>
            <a:r>
              <a:rPr lang="en-US" sz="2000" dirty="0" err="1">
                <a:latin typeface="Bookman Old Style" pitchFamily="18" charset="0"/>
              </a:rPr>
              <a:t>Bolalar</a:t>
            </a:r>
            <a:r>
              <a:rPr lang="en-US" sz="2000" dirty="0">
                <a:latin typeface="Bookman Old Style" pitchFamily="18" charset="0"/>
              </a:rPr>
              <a:t> </a:t>
            </a:r>
            <a:r>
              <a:rPr lang="en-US" sz="2000" dirty="0" err="1">
                <a:latin typeface="Bookman Old Style" pitchFamily="18" charset="0"/>
              </a:rPr>
              <a:t>naturani</a:t>
            </a:r>
            <a:r>
              <a:rPr lang="en-US" sz="2000" dirty="0">
                <a:latin typeface="Bookman Old Style" pitchFamily="18" charset="0"/>
              </a:rPr>
              <a:t> </a:t>
            </a:r>
            <a:r>
              <a:rPr lang="en-US" sz="2000" dirty="0" err="1">
                <a:latin typeface="Bookman Old Style" pitchFamily="18" charset="0"/>
              </a:rPr>
              <a:t>analiz</a:t>
            </a:r>
            <a:r>
              <a:rPr lang="en-US" sz="2000" dirty="0">
                <a:latin typeface="Bookman Old Style" pitchFamily="18" charset="0"/>
              </a:rPr>
              <a:t> </a:t>
            </a:r>
            <a:r>
              <a:rPr lang="en-US" sz="2000" dirty="0" err="1">
                <a:latin typeface="Bookman Old Style" pitchFamily="18" charset="0"/>
              </a:rPr>
              <a:t>qilishga</a:t>
            </a:r>
            <a:r>
              <a:rPr lang="en-US" sz="2000" dirty="0">
                <a:latin typeface="Bookman Old Style" pitchFamily="18" charset="0"/>
              </a:rPr>
              <a:t> </a:t>
            </a:r>
            <a:r>
              <a:rPr lang="en-US" sz="2000" dirty="0" err="1">
                <a:latin typeface="Bookman Old Style" pitchFamily="18" charset="0"/>
              </a:rPr>
              <a:t>butun</a:t>
            </a:r>
            <a:r>
              <a:rPr lang="en-US" sz="2000" dirty="0">
                <a:latin typeface="Bookman Old Style" pitchFamily="18" charset="0"/>
              </a:rPr>
              <a:t> </a:t>
            </a:r>
            <a:r>
              <a:rPr lang="en-US" sz="2000" dirty="0" err="1">
                <a:latin typeface="Bookman Old Style" pitchFamily="18" charset="0"/>
              </a:rPr>
              <a:t>umumiy</a:t>
            </a:r>
            <a:r>
              <a:rPr lang="en-US" sz="2000" dirty="0">
                <a:latin typeface="Bookman Old Style" pitchFamily="18" charset="0"/>
              </a:rPr>
              <a:t> </a:t>
            </a:r>
            <a:r>
              <a:rPr lang="en-US" sz="2000" dirty="0" err="1">
                <a:latin typeface="Bookman Old Style" pitchFamily="18" charset="0"/>
              </a:rPr>
              <a:t>shaklni</a:t>
            </a:r>
            <a:r>
              <a:rPr lang="en-US" sz="2000" dirty="0">
                <a:latin typeface="Bookman Old Style" pitchFamily="18" charset="0"/>
              </a:rPr>
              <a:t> </a:t>
            </a:r>
            <a:r>
              <a:rPr lang="en-US" sz="2000" dirty="0" err="1">
                <a:latin typeface="Bookman Old Style" pitchFamily="18" charset="0"/>
              </a:rPr>
              <a:t>xomaki</a:t>
            </a:r>
            <a:r>
              <a:rPr lang="en-US" sz="2000" dirty="0">
                <a:latin typeface="Bookman Old Style" pitchFamily="18" charset="0"/>
              </a:rPr>
              <a:t> </a:t>
            </a:r>
            <a:r>
              <a:rPr lang="en-US" sz="2000" dirty="0" err="1">
                <a:latin typeface="Bookman Old Style" pitchFamily="18" charset="0"/>
              </a:rPr>
              <a:t>qog‘ozga</a:t>
            </a:r>
            <a:r>
              <a:rPr lang="en-US" sz="2000" dirty="0">
                <a:latin typeface="Bookman Old Style" pitchFamily="18" charset="0"/>
              </a:rPr>
              <a:t> </a:t>
            </a:r>
            <a:r>
              <a:rPr lang="en-US" sz="2000" dirty="0" err="1">
                <a:latin typeface="Bookman Old Style" pitchFamily="18" charset="0"/>
              </a:rPr>
              <a:t>tushirib</a:t>
            </a:r>
            <a:r>
              <a:rPr lang="en-US" sz="2000" dirty="0">
                <a:latin typeface="Bookman Old Style" pitchFamily="18" charset="0"/>
              </a:rPr>
              <a:t> </a:t>
            </a:r>
            <a:r>
              <a:rPr lang="en-US" sz="2000" dirty="0" err="1">
                <a:latin typeface="Bookman Old Style" pitchFamily="18" charset="0"/>
              </a:rPr>
              <a:t>olishga</a:t>
            </a:r>
            <a:r>
              <a:rPr lang="en-US" sz="2000" dirty="0">
                <a:latin typeface="Bookman Old Style" pitchFamily="18" charset="0"/>
              </a:rPr>
              <a:t>, </a:t>
            </a:r>
            <a:r>
              <a:rPr lang="en-US" sz="2000" dirty="0" err="1">
                <a:latin typeface="Bookman Old Style" pitchFamily="18" charset="0"/>
              </a:rPr>
              <a:t>rasmni</a:t>
            </a:r>
            <a:r>
              <a:rPr lang="en-US" sz="2000" dirty="0">
                <a:latin typeface="Bookman Old Style" pitchFamily="18" charset="0"/>
              </a:rPr>
              <a:t> </a:t>
            </a:r>
            <a:r>
              <a:rPr lang="en-US" sz="2000" dirty="0" err="1">
                <a:latin typeface="Bookman Old Style" pitchFamily="18" charset="0"/>
              </a:rPr>
              <a:t>naturaga</a:t>
            </a:r>
            <a:r>
              <a:rPr lang="en-US" sz="2000" dirty="0">
                <a:latin typeface="Bookman Old Style" pitchFamily="18" charset="0"/>
              </a:rPr>
              <a:t> </a:t>
            </a:r>
            <a:r>
              <a:rPr lang="en-US" sz="2000" dirty="0" err="1">
                <a:latin typeface="Bookman Old Style" pitchFamily="18" charset="0"/>
              </a:rPr>
              <a:t>solishtirishga</a:t>
            </a:r>
            <a:r>
              <a:rPr lang="en-US" sz="2000" dirty="0">
                <a:latin typeface="Bookman Old Style" pitchFamily="18" charset="0"/>
              </a:rPr>
              <a:t>, </a:t>
            </a:r>
            <a:r>
              <a:rPr lang="en-US" sz="2000" dirty="0" err="1">
                <a:latin typeface="Bookman Old Style" pitchFamily="18" charset="0"/>
              </a:rPr>
              <a:t>xato</a:t>
            </a:r>
            <a:r>
              <a:rPr lang="en-US" sz="2000" dirty="0">
                <a:latin typeface="Bookman Old Style" pitchFamily="18" charset="0"/>
              </a:rPr>
              <a:t> </a:t>
            </a:r>
            <a:r>
              <a:rPr lang="en-US" sz="2000" dirty="0" err="1">
                <a:latin typeface="Bookman Old Style" pitchFamily="18" charset="0"/>
              </a:rPr>
              <a:t>va</a:t>
            </a:r>
            <a:r>
              <a:rPr lang="en-US" sz="2000" dirty="0">
                <a:latin typeface="Bookman Old Style" pitchFamily="18" charset="0"/>
              </a:rPr>
              <a:t> </a:t>
            </a:r>
            <a:r>
              <a:rPr lang="en-US" sz="2000" dirty="0" err="1">
                <a:latin typeface="Bookman Old Style" pitchFamily="18" charset="0"/>
              </a:rPr>
              <a:t>kamchiliklarini</a:t>
            </a:r>
            <a:r>
              <a:rPr lang="en-US" sz="2000" dirty="0">
                <a:latin typeface="Bookman Old Style" pitchFamily="18" charset="0"/>
              </a:rPr>
              <a:t> </a:t>
            </a:r>
            <a:r>
              <a:rPr lang="en-US" sz="2000" dirty="0" err="1">
                <a:latin typeface="Bookman Old Style" pitchFamily="18" charset="0"/>
              </a:rPr>
              <a:t>to‘g‘rilashga</a:t>
            </a:r>
            <a:r>
              <a:rPr lang="en-US" sz="2000" dirty="0">
                <a:latin typeface="Bookman Old Style" pitchFamily="18" charset="0"/>
              </a:rPr>
              <a:t>, </a:t>
            </a:r>
            <a:r>
              <a:rPr lang="en-US" sz="2000" dirty="0" err="1">
                <a:latin typeface="Bookman Old Style" pitchFamily="18" charset="0"/>
              </a:rPr>
              <a:t>naturaga</a:t>
            </a:r>
            <a:r>
              <a:rPr lang="en-US" sz="2000" dirty="0">
                <a:latin typeface="Bookman Old Style" pitchFamily="18" charset="0"/>
              </a:rPr>
              <a:t> </a:t>
            </a:r>
            <a:r>
              <a:rPr lang="en-US" sz="2000" dirty="0" err="1" smtClean="0">
                <a:latin typeface="Bookman Old Style" pitchFamily="18" charset="0"/>
              </a:rPr>
              <a:t>o‘xshatishga</a:t>
            </a:r>
            <a:r>
              <a:rPr lang="en-US" sz="2000" dirty="0" smtClean="0">
                <a:latin typeface="Bookman Old Style" pitchFamily="18" charset="0"/>
              </a:rPr>
              <a:t> </a:t>
            </a:r>
            <a:r>
              <a:rPr lang="en-US" sz="2000" dirty="0" err="1">
                <a:latin typeface="Bookman Old Style" pitchFamily="18" charset="0"/>
              </a:rPr>
              <a:t>urinadilar</a:t>
            </a:r>
            <a:r>
              <a:rPr lang="en-US" sz="2000" dirty="0" smtClean="0">
                <a:latin typeface="Bookman Old Style" pitchFamily="18" charset="0"/>
              </a:rPr>
              <a:t>.</a:t>
            </a:r>
          </a:p>
          <a:p>
            <a:pPr marL="0" indent="0" algn="just">
              <a:buNone/>
            </a:pPr>
            <a:r>
              <a:rPr lang="en-US" sz="2000" dirty="0" smtClean="0">
                <a:latin typeface="Bookman Old Style" pitchFamily="18" charset="0"/>
              </a:rPr>
              <a:t>       </a:t>
            </a:r>
            <a:r>
              <a:rPr lang="en-US" sz="2000" dirty="0" err="1" smtClean="0">
                <a:latin typeface="Bookman Old Style" pitchFamily="18" charset="0"/>
              </a:rPr>
              <a:t>Tasviriy</a:t>
            </a:r>
            <a:r>
              <a:rPr lang="en-US" sz="2000" dirty="0" smtClean="0">
                <a:latin typeface="Bookman Old Style" pitchFamily="18" charset="0"/>
              </a:rPr>
              <a:t> </a:t>
            </a:r>
            <a:r>
              <a:rPr lang="en-US" sz="2000" dirty="0" err="1">
                <a:latin typeface="Bookman Old Style" pitchFamily="18" charset="0"/>
              </a:rPr>
              <a:t>faoliyat</a:t>
            </a:r>
            <a:r>
              <a:rPr lang="en-US" sz="2000" dirty="0">
                <a:latin typeface="Bookman Old Style" pitchFamily="18" charset="0"/>
              </a:rPr>
              <a:t> </a:t>
            </a:r>
            <a:r>
              <a:rPr lang="en-US" sz="2000" dirty="0" err="1">
                <a:latin typeface="Bookman Old Style" pitchFamily="18" charset="0"/>
              </a:rPr>
              <a:t>mashg‘ulotlarida</a:t>
            </a:r>
            <a:r>
              <a:rPr lang="en-US" sz="2000" dirty="0">
                <a:latin typeface="Bookman Old Style" pitchFamily="18" charset="0"/>
              </a:rPr>
              <a:t> </a:t>
            </a:r>
            <a:r>
              <a:rPr lang="en-US" sz="2000" dirty="0" err="1">
                <a:latin typeface="Bookman Old Style" pitchFamily="18" charset="0"/>
              </a:rPr>
              <a:t>geometrik</a:t>
            </a:r>
            <a:r>
              <a:rPr lang="en-US" sz="2000" dirty="0">
                <a:latin typeface="Bookman Old Style" pitchFamily="18" charset="0"/>
              </a:rPr>
              <a:t> </a:t>
            </a:r>
            <a:r>
              <a:rPr lang="en-US" sz="2000" dirty="0" err="1">
                <a:latin typeface="Bookman Old Style" pitchFamily="18" charset="0"/>
              </a:rPr>
              <a:t>shakllarni</a:t>
            </a:r>
            <a:r>
              <a:rPr lang="en-US" sz="2000" dirty="0">
                <a:latin typeface="Bookman Old Style" pitchFamily="18" charset="0"/>
              </a:rPr>
              <a:t> </a:t>
            </a:r>
            <a:r>
              <a:rPr lang="en-US" sz="2000" dirty="0" err="1">
                <a:latin typeface="Bookman Old Style" pitchFamily="18" charset="0"/>
              </a:rPr>
              <a:t>topa</a:t>
            </a:r>
            <a:r>
              <a:rPr lang="en-US" sz="2000" dirty="0">
                <a:latin typeface="Bookman Old Style" pitchFamily="18" charset="0"/>
              </a:rPr>
              <a:t> </a:t>
            </a:r>
            <a:r>
              <a:rPr lang="en-US" sz="2000" dirty="0" err="1">
                <a:latin typeface="Bookman Old Style" pitchFamily="18" charset="0"/>
              </a:rPr>
              <a:t>olishga</a:t>
            </a:r>
            <a:r>
              <a:rPr lang="en-US" sz="2000" dirty="0">
                <a:latin typeface="Bookman Old Style" pitchFamily="18" charset="0"/>
              </a:rPr>
              <a:t> </a:t>
            </a:r>
            <a:r>
              <a:rPr lang="en-US" sz="2000" dirty="0" err="1">
                <a:latin typeface="Bookman Old Style" pitchFamily="18" charset="0"/>
              </a:rPr>
              <a:t>yoki</a:t>
            </a:r>
            <a:r>
              <a:rPr lang="en-US" sz="2000" dirty="0">
                <a:latin typeface="Bookman Old Style" pitchFamily="18" charset="0"/>
              </a:rPr>
              <a:t> </a:t>
            </a:r>
            <a:r>
              <a:rPr lang="en-US" sz="2000" dirty="0" err="1">
                <a:latin typeface="Bookman Old Style" pitchFamily="18" charset="0"/>
              </a:rPr>
              <a:t>ko‘ra</a:t>
            </a:r>
            <a:r>
              <a:rPr lang="en-US" sz="2000" dirty="0">
                <a:latin typeface="Bookman Old Style" pitchFamily="18" charset="0"/>
              </a:rPr>
              <a:t> </a:t>
            </a:r>
            <a:r>
              <a:rPr lang="en-US" sz="2000" dirty="0" err="1">
                <a:latin typeface="Bookman Old Style" pitchFamily="18" charset="0"/>
              </a:rPr>
              <a:t>olishga</a:t>
            </a:r>
            <a:r>
              <a:rPr lang="en-US" sz="2000" dirty="0">
                <a:latin typeface="Bookman Old Style" pitchFamily="18" charset="0"/>
              </a:rPr>
              <a:t>, </a:t>
            </a:r>
            <a:r>
              <a:rPr lang="en-US" sz="2000" dirty="0" err="1">
                <a:latin typeface="Bookman Old Style" pitchFamily="18" charset="0"/>
              </a:rPr>
              <a:t>ularni</a:t>
            </a:r>
            <a:r>
              <a:rPr lang="en-US" sz="2000" dirty="0">
                <a:latin typeface="Bookman Old Style" pitchFamily="18" charset="0"/>
              </a:rPr>
              <a:t> </a:t>
            </a:r>
            <a:r>
              <a:rPr lang="en-US" sz="2000" dirty="0" err="1">
                <a:latin typeface="Bookman Old Style" pitchFamily="18" charset="0"/>
              </a:rPr>
              <a:t>terminlar</a:t>
            </a:r>
            <a:r>
              <a:rPr lang="en-US" sz="2000" dirty="0">
                <a:latin typeface="Bookman Old Style" pitchFamily="18" charset="0"/>
              </a:rPr>
              <a:t> </a:t>
            </a:r>
            <a:r>
              <a:rPr lang="en-US" sz="2000" dirty="0" err="1">
                <a:latin typeface="Bookman Old Style" pitchFamily="18" charset="0"/>
              </a:rPr>
              <a:t>bilan</a:t>
            </a:r>
            <a:r>
              <a:rPr lang="en-US" sz="2000" dirty="0">
                <a:latin typeface="Bookman Old Style" pitchFamily="18" charset="0"/>
              </a:rPr>
              <a:t> </a:t>
            </a:r>
            <a:r>
              <a:rPr lang="en-US" sz="2000" dirty="0" err="1">
                <a:latin typeface="Bookman Old Style" pitchFamily="18" charset="0"/>
              </a:rPr>
              <a:t>atashga</a:t>
            </a:r>
            <a:r>
              <a:rPr lang="en-US" sz="2000" dirty="0">
                <a:latin typeface="Bookman Old Style" pitchFamily="18" charset="0"/>
              </a:rPr>
              <a:t>, </a:t>
            </a:r>
            <a:r>
              <a:rPr lang="en-US" sz="2000" dirty="0" err="1">
                <a:latin typeface="Bookman Old Style" pitchFamily="18" charset="0"/>
              </a:rPr>
              <a:t>kengligi</a:t>
            </a:r>
            <a:r>
              <a:rPr lang="en-US" sz="2000" dirty="0">
                <a:latin typeface="Bookman Old Style" pitchFamily="18" charset="0"/>
              </a:rPr>
              <a:t>, </a:t>
            </a:r>
            <a:r>
              <a:rPr lang="en-US" sz="2000" dirty="0" err="1">
                <a:latin typeface="Bookman Old Style" pitchFamily="18" charset="0"/>
              </a:rPr>
              <a:t>kattaligi</a:t>
            </a:r>
            <a:r>
              <a:rPr lang="en-US" sz="2000" dirty="0">
                <a:latin typeface="Bookman Old Style" pitchFamily="18" charset="0"/>
              </a:rPr>
              <a:t>, </a:t>
            </a:r>
            <a:r>
              <a:rPr lang="en-US" sz="2000" dirty="0" err="1">
                <a:latin typeface="Bookman Old Style" pitchFamily="18" charset="0"/>
              </a:rPr>
              <a:t>uzunligi</a:t>
            </a:r>
            <a:r>
              <a:rPr lang="en-US" sz="2000" dirty="0">
                <a:latin typeface="Bookman Old Style" pitchFamily="18" charset="0"/>
              </a:rPr>
              <a:t>, </a:t>
            </a:r>
            <a:r>
              <a:rPr lang="en-US" sz="2000" dirty="0" err="1">
                <a:latin typeface="Bookman Old Style" pitchFamily="18" charset="0"/>
              </a:rPr>
              <a:t>balandligini</a:t>
            </a:r>
            <a:r>
              <a:rPr lang="en-US" sz="2000" dirty="0">
                <a:latin typeface="Bookman Old Style" pitchFamily="18" charset="0"/>
              </a:rPr>
              <a:t>, </a:t>
            </a:r>
            <a:r>
              <a:rPr lang="en-US" sz="2000" dirty="0" err="1">
                <a:latin typeface="Bookman Old Style" pitchFamily="18" charset="0"/>
              </a:rPr>
              <a:t>qismlarning</a:t>
            </a:r>
            <a:r>
              <a:rPr lang="en-US" sz="2000" dirty="0">
                <a:latin typeface="Bookman Old Style" pitchFamily="18" charset="0"/>
              </a:rPr>
              <a:t> </a:t>
            </a:r>
            <a:r>
              <a:rPr lang="en-US" sz="2000" dirty="0" err="1">
                <a:latin typeface="Bookman Old Style" pitchFamily="18" charset="0"/>
              </a:rPr>
              <a:t>bir-biriga</a:t>
            </a:r>
            <a:r>
              <a:rPr lang="en-US" sz="2000" dirty="0">
                <a:latin typeface="Bookman Old Style" pitchFamily="18" charset="0"/>
              </a:rPr>
              <a:t> </a:t>
            </a:r>
            <a:r>
              <a:rPr lang="en-US" sz="2000" dirty="0" err="1">
                <a:latin typeface="Bookman Old Style" pitchFamily="18" charset="0"/>
              </a:rPr>
              <a:t>nisbatan</a:t>
            </a:r>
            <a:r>
              <a:rPr lang="en-US" sz="2000" dirty="0">
                <a:latin typeface="Bookman Old Style" pitchFamily="18" charset="0"/>
              </a:rPr>
              <a:t> </a:t>
            </a:r>
            <a:r>
              <a:rPr lang="en-US" sz="2000" dirty="0" err="1">
                <a:latin typeface="Bookman Old Style" pitchFamily="18" charset="0"/>
              </a:rPr>
              <a:t>fazoviy</a:t>
            </a:r>
            <a:r>
              <a:rPr lang="en-US" sz="2000" dirty="0">
                <a:latin typeface="Bookman Old Style" pitchFamily="18" charset="0"/>
              </a:rPr>
              <a:t> </a:t>
            </a:r>
            <a:r>
              <a:rPr lang="en-US" sz="2000" dirty="0" err="1">
                <a:latin typeface="Bookman Old Style" pitchFamily="18" charset="0"/>
              </a:rPr>
              <a:t>joylashuvi</a:t>
            </a:r>
            <a:r>
              <a:rPr lang="en-US" sz="2000" dirty="0">
                <a:latin typeface="Bookman Old Style" pitchFamily="18" charset="0"/>
              </a:rPr>
              <a:t> </a:t>
            </a:r>
            <a:r>
              <a:rPr lang="en-US" sz="2000" dirty="0" err="1">
                <a:latin typeface="Bookman Old Style" pitchFamily="18" charset="0"/>
              </a:rPr>
              <a:t>bilan</a:t>
            </a:r>
            <a:r>
              <a:rPr lang="en-US" sz="2000" dirty="0">
                <a:latin typeface="Bookman Old Style" pitchFamily="18" charset="0"/>
              </a:rPr>
              <a:t> </a:t>
            </a:r>
            <a:r>
              <a:rPr lang="en-US" sz="2000" dirty="0" err="1">
                <a:latin typeface="Bookman Old Style" pitchFamily="18" charset="0"/>
              </a:rPr>
              <a:t>tanishishni</a:t>
            </a:r>
            <a:r>
              <a:rPr lang="en-US" sz="2000" dirty="0">
                <a:latin typeface="Bookman Old Style" pitchFamily="18" charset="0"/>
              </a:rPr>
              <a:t> </a:t>
            </a:r>
            <a:r>
              <a:rPr lang="en-US" sz="2000" dirty="0" err="1">
                <a:latin typeface="Bookman Old Style" pitchFamily="18" charset="0"/>
              </a:rPr>
              <a:t>o’rganadilar</a:t>
            </a:r>
            <a:r>
              <a:rPr lang="en-US" sz="2000" dirty="0">
                <a:latin typeface="Bookman Old Style" pitchFamily="18" charset="0"/>
              </a:rPr>
              <a:t>.       </a:t>
            </a:r>
            <a:r>
              <a:rPr lang="en-US" sz="2000" dirty="0" err="1">
                <a:latin typeface="Bookman Old Style" pitchFamily="18" charset="0"/>
              </a:rPr>
              <a:t>Qurish-yasash</a:t>
            </a:r>
            <a:r>
              <a:rPr lang="en-US" sz="2000" dirty="0">
                <a:latin typeface="Bookman Old Style" pitchFamily="18" charset="0"/>
              </a:rPr>
              <a:t> </a:t>
            </a:r>
            <a:r>
              <a:rPr lang="en-US" sz="2000" dirty="0" err="1">
                <a:latin typeface="Bookman Old Style" pitchFamily="18" charset="0"/>
              </a:rPr>
              <a:t>mashg‘ulotlarida</a:t>
            </a:r>
            <a:r>
              <a:rPr lang="en-US" sz="2000" dirty="0">
                <a:latin typeface="Bookman Old Style" pitchFamily="18" charset="0"/>
              </a:rPr>
              <a:t> </a:t>
            </a:r>
            <a:r>
              <a:rPr lang="en-US" sz="2000" dirty="0" err="1">
                <a:latin typeface="Bookman Old Style" pitchFamily="18" charset="0"/>
              </a:rPr>
              <a:t>materiallardan</a:t>
            </a:r>
            <a:r>
              <a:rPr lang="en-US" sz="2000" dirty="0">
                <a:latin typeface="Bookman Old Style" pitchFamily="18" charset="0"/>
              </a:rPr>
              <a:t> </a:t>
            </a:r>
            <a:r>
              <a:rPr lang="en-US" sz="2000" dirty="0" err="1">
                <a:latin typeface="Bookman Old Style" pitchFamily="18" charset="0"/>
              </a:rPr>
              <a:t>qurish</a:t>
            </a:r>
            <a:r>
              <a:rPr lang="en-US" sz="2000" dirty="0">
                <a:latin typeface="Bookman Old Style" pitchFamily="18" charset="0"/>
              </a:rPr>
              <a:t> </a:t>
            </a:r>
            <a:r>
              <a:rPr lang="en-US" sz="2000" dirty="0" err="1">
                <a:latin typeface="Bookman Old Style" pitchFamily="18" charset="0"/>
              </a:rPr>
              <a:t>yasash</a:t>
            </a:r>
            <a:r>
              <a:rPr lang="en-US" sz="2000" dirty="0">
                <a:latin typeface="Bookman Old Style" pitchFamily="18" charset="0"/>
              </a:rPr>
              <a:t> </a:t>
            </a:r>
            <a:r>
              <a:rPr lang="en-US" sz="2000" dirty="0" err="1">
                <a:latin typeface="Bookman Old Style" pitchFamily="18" charset="0"/>
              </a:rPr>
              <a:t>bolalarda</a:t>
            </a:r>
            <a:r>
              <a:rPr lang="en-US" sz="2000" dirty="0">
                <a:latin typeface="Bookman Old Style" pitchFamily="18" charset="0"/>
              </a:rPr>
              <a:t> </a:t>
            </a:r>
            <a:r>
              <a:rPr lang="en-US" sz="2000" dirty="0" err="1">
                <a:latin typeface="Bookman Old Style" pitchFamily="18" charset="0"/>
              </a:rPr>
              <a:t>ko‘z</a:t>
            </a:r>
            <a:r>
              <a:rPr lang="en-US" sz="2000" dirty="0">
                <a:latin typeface="Bookman Old Style" pitchFamily="18" charset="0"/>
              </a:rPr>
              <a:t> </a:t>
            </a:r>
            <a:r>
              <a:rPr lang="en-US" sz="2000" dirty="0" err="1">
                <a:latin typeface="Bookman Old Style" pitchFamily="18" charset="0"/>
              </a:rPr>
              <a:t>bilan</a:t>
            </a:r>
            <a:r>
              <a:rPr lang="en-US" sz="2000" dirty="0">
                <a:latin typeface="Bookman Old Style" pitchFamily="18" charset="0"/>
              </a:rPr>
              <a:t> </a:t>
            </a:r>
            <a:r>
              <a:rPr lang="en-US" sz="2000" dirty="0" err="1">
                <a:latin typeface="Bookman Old Style" pitchFamily="18" charset="0"/>
              </a:rPr>
              <a:t>chamalashni</a:t>
            </a:r>
            <a:r>
              <a:rPr lang="en-US" sz="2000" dirty="0">
                <a:latin typeface="Bookman Old Style" pitchFamily="18" charset="0"/>
              </a:rPr>
              <a:t> </a:t>
            </a:r>
            <a:r>
              <a:rPr lang="en-US" sz="2000" dirty="0" err="1">
                <a:latin typeface="Bookman Old Style" pitchFamily="18" charset="0"/>
              </a:rPr>
              <a:t>shakllantiradi</a:t>
            </a:r>
            <a:r>
              <a:rPr lang="en-US" sz="2000" dirty="0">
                <a:latin typeface="Bookman Old Style" pitchFamily="18" charset="0"/>
              </a:rPr>
              <a:t>. </a:t>
            </a:r>
            <a:r>
              <a:rPr lang="en-US" sz="2000" dirty="0" err="1">
                <a:latin typeface="Bookman Old Style" pitchFamily="18" charset="0"/>
              </a:rPr>
              <a:t>Shunday</a:t>
            </a:r>
            <a:r>
              <a:rPr lang="en-US" sz="2000" dirty="0">
                <a:latin typeface="Bookman Old Style" pitchFamily="18" charset="0"/>
              </a:rPr>
              <a:t> </a:t>
            </a:r>
            <a:r>
              <a:rPr lang="en-US" sz="2000" dirty="0" err="1">
                <a:latin typeface="Bookman Old Style" pitchFamily="18" charset="0"/>
              </a:rPr>
              <a:t>qilib</a:t>
            </a:r>
            <a:r>
              <a:rPr lang="en-US" sz="2000" dirty="0">
                <a:latin typeface="Bookman Old Style" pitchFamily="18" charset="0"/>
              </a:rPr>
              <a:t>, </a:t>
            </a:r>
            <a:r>
              <a:rPr lang="en-US" sz="2000" dirty="0" err="1">
                <a:latin typeface="Bookman Old Style" pitchFamily="18" charset="0"/>
              </a:rPr>
              <a:t>tasviriy</a:t>
            </a:r>
            <a:r>
              <a:rPr lang="en-US" sz="2000" dirty="0">
                <a:latin typeface="Bookman Old Style" pitchFamily="18" charset="0"/>
              </a:rPr>
              <a:t> </a:t>
            </a:r>
            <a:r>
              <a:rPr lang="en-US" sz="2000" dirty="0" err="1">
                <a:latin typeface="Bookman Old Style" pitchFamily="18" charset="0"/>
              </a:rPr>
              <a:t>faoliyat</a:t>
            </a:r>
            <a:r>
              <a:rPr lang="en-US" sz="2000" dirty="0">
                <a:latin typeface="Bookman Old Style" pitchFamily="18" charset="0"/>
              </a:rPr>
              <a:t> </a:t>
            </a:r>
            <a:r>
              <a:rPr lang="en-US" sz="2000" dirty="0" err="1">
                <a:latin typeface="Bookman Old Style" pitchFamily="18" charset="0"/>
              </a:rPr>
              <a:t>mashg‘ulotlarida</a:t>
            </a:r>
            <a:r>
              <a:rPr lang="en-US" sz="2000" dirty="0">
                <a:latin typeface="Bookman Old Style" pitchFamily="18" charset="0"/>
              </a:rPr>
              <a:t> </a:t>
            </a:r>
            <a:r>
              <a:rPr lang="en-US" sz="2000" dirty="0" err="1">
                <a:latin typeface="Bookman Old Style" pitchFamily="18" charset="0"/>
              </a:rPr>
              <a:t>bolalardagi</a:t>
            </a:r>
            <a:r>
              <a:rPr lang="en-US" sz="2000" dirty="0">
                <a:latin typeface="Bookman Old Style" pitchFamily="18" charset="0"/>
              </a:rPr>
              <a:t> </a:t>
            </a:r>
            <a:r>
              <a:rPr lang="en-US" sz="2000" dirty="0" err="1">
                <a:latin typeface="Bookman Old Style" pitchFamily="18" charset="0"/>
              </a:rPr>
              <a:t>badiiy</a:t>
            </a:r>
            <a:r>
              <a:rPr lang="en-US" sz="2000" dirty="0">
                <a:latin typeface="Bookman Old Style" pitchFamily="18" charset="0"/>
              </a:rPr>
              <a:t> did </a:t>
            </a:r>
            <a:r>
              <a:rPr lang="en-US" sz="2000" dirty="0" err="1">
                <a:latin typeface="Bookman Old Style" pitchFamily="18" charset="0"/>
              </a:rPr>
              <a:t>va</a:t>
            </a:r>
            <a:r>
              <a:rPr lang="en-US" sz="2000" dirty="0">
                <a:latin typeface="Bookman Old Style" pitchFamily="18" charset="0"/>
              </a:rPr>
              <a:t> </a:t>
            </a:r>
            <a:r>
              <a:rPr lang="en-US" sz="2000" dirty="0" err="1">
                <a:latin typeface="Bookman Old Style" pitchFamily="18" charset="0"/>
              </a:rPr>
              <a:t>ijodiy</a:t>
            </a:r>
            <a:r>
              <a:rPr lang="en-US" sz="2000" dirty="0">
                <a:latin typeface="Bookman Old Style" pitchFamily="18" charset="0"/>
              </a:rPr>
              <a:t> </a:t>
            </a:r>
            <a:r>
              <a:rPr lang="en-US" sz="2000" dirty="0" err="1">
                <a:latin typeface="Bookman Old Style" pitchFamily="18" charset="0"/>
              </a:rPr>
              <a:t>qobiliyatlar</a:t>
            </a:r>
            <a:r>
              <a:rPr lang="en-US" sz="2000" dirty="0">
                <a:latin typeface="Bookman Old Style" pitchFamily="18" charset="0"/>
              </a:rPr>
              <a:t> </a:t>
            </a:r>
            <a:r>
              <a:rPr lang="en-US" sz="2000" dirty="0" err="1">
                <a:latin typeface="Bookman Old Style" pitchFamily="18" charset="0"/>
              </a:rPr>
              <a:t>o‘sadi</a:t>
            </a:r>
            <a:r>
              <a:rPr lang="en-US" sz="2000" dirty="0">
                <a:latin typeface="Bookman Old Style" pitchFamily="18" charset="0"/>
              </a:rPr>
              <a:t> </a:t>
            </a:r>
            <a:r>
              <a:rPr lang="en-US" sz="2000" dirty="0" err="1">
                <a:latin typeface="Bookman Old Style" pitchFamily="18" charset="0"/>
              </a:rPr>
              <a:t>va</a:t>
            </a:r>
            <a:r>
              <a:rPr lang="en-US" sz="2000" dirty="0">
                <a:latin typeface="Bookman Old Style" pitchFamily="18" charset="0"/>
              </a:rPr>
              <a:t> </a:t>
            </a:r>
            <a:r>
              <a:rPr lang="en-US" sz="2000" dirty="0" err="1">
                <a:latin typeface="Bookman Old Style" pitchFamily="18" charset="0"/>
              </a:rPr>
              <a:t>bu</a:t>
            </a:r>
            <a:r>
              <a:rPr lang="en-US" sz="2000" dirty="0">
                <a:latin typeface="Bookman Old Style" pitchFamily="18" charset="0"/>
              </a:rPr>
              <a:t> </a:t>
            </a:r>
            <a:r>
              <a:rPr lang="en-US" sz="2000" dirty="0" err="1">
                <a:latin typeface="Bookman Old Style" pitchFamily="18" charset="0"/>
              </a:rPr>
              <a:t>orqali</a:t>
            </a:r>
            <a:r>
              <a:rPr lang="en-US" sz="2000" dirty="0">
                <a:latin typeface="Bookman Old Style" pitchFamily="18" charset="0"/>
              </a:rPr>
              <a:t> </a:t>
            </a:r>
            <a:r>
              <a:rPr lang="en-US" sz="2000" dirty="0" err="1">
                <a:latin typeface="Bookman Old Style" pitchFamily="18" charset="0"/>
              </a:rPr>
              <a:t>maktabda</a:t>
            </a:r>
            <a:r>
              <a:rPr lang="en-US" sz="2000" dirty="0">
                <a:latin typeface="Bookman Old Style" pitchFamily="18" charset="0"/>
              </a:rPr>
              <a:t> </a:t>
            </a:r>
            <a:r>
              <a:rPr lang="en-US" sz="2000" dirty="0" err="1">
                <a:latin typeface="Bookman Old Style" pitchFamily="18" charset="0"/>
              </a:rPr>
              <a:t>o‘qishga</a:t>
            </a:r>
            <a:r>
              <a:rPr lang="en-US" sz="2000" dirty="0">
                <a:latin typeface="Bookman Old Style" pitchFamily="18" charset="0"/>
              </a:rPr>
              <a:t> </a:t>
            </a:r>
            <a:r>
              <a:rPr lang="en-US" sz="2000" dirty="0" err="1">
                <a:latin typeface="Bookman Old Style" pitchFamily="18" charset="0"/>
              </a:rPr>
              <a:t>tayyorlanib</a:t>
            </a:r>
            <a:r>
              <a:rPr lang="en-US" sz="2000" dirty="0">
                <a:latin typeface="Bookman Old Style" pitchFamily="18" charset="0"/>
              </a:rPr>
              <a:t> </a:t>
            </a:r>
            <a:r>
              <a:rPr lang="en-US" sz="2000" dirty="0" err="1">
                <a:latin typeface="Bookman Old Style" pitchFamily="18" charset="0"/>
              </a:rPr>
              <a:t>boriladi</a:t>
            </a:r>
            <a:r>
              <a:rPr lang="en-US" sz="2000" dirty="0">
                <a:latin typeface="Bookman Old Style" pitchFamily="18" charset="0"/>
              </a:rPr>
              <a:t>. </a:t>
            </a:r>
            <a:endParaRPr lang="ru-RU" sz="2000" dirty="0">
              <a:latin typeface="Bookman Old Style" pitchFamily="18" charset="0"/>
            </a:endParaRPr>
          </a:p>
        </p:txBody>
      </p:sp>
    </p:spTree>
  </p:cSld>
  <p:clrMapOvr>
    <a:masterClrMapping/>
  </p:clrMapOvr>
  <p:transition spd="med" advClick="0" advTm="5000">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pPr>
              <a:defRPr/>
            </a:pPr>
            <a:fld id="{B693A121-2880-44CD-9FBC-CA4A726E7948}" type="datetime1">
              <a:rPr lang="ru-RU" smtClean="0"/>
              <a:pPr>
                <a:defRPr/>
              </a:pPr>
              <a:t>27.05.2019</a:t>
            </a:fld>
            <a:endParaRPr lang="ru-RU"/>
          </a:p>
        </p:txBody>
      </p:sp>
      <p:sp>
        <p:nvSpPr>
          <p:cNvPr id="5" name="Нижний колонтитул 4"/>
          <p:cNvSpPr>
            <a:spLocks noGrp="1"/>
          </p:cNvSpPr>
          <p:nvPr>
            <p:ph type="ftr" sz="quarter" idx="11"/>
          </p:nvPr>
        </p:nvSpPr>
        <p:spPr/>
        <p:txBody>
          <a:bodyPr/>
          <a:lstStyle/>
          <a:p>
            <a:pPr>
              <a:defRPr/>
            </a:pPr>
            <a:r>
              <a:rPr lang="en-US" smtClean="0"/>
              <a:t>http://aida.ucoz.ru</a:t>
            </a:r>
            <a:endParaRPr lang="ru-RU"/>
          </a:p>
        </p:txBody>
      </p:sp>
      <p:sp>
        <p:nvSpPr>
          <p:cNvPr id="6" name="Номер слайда 5"/>
          <p:cNvSpPr>
            <a:spLocks noGrp="1"/>
          </p:cNvSpPr>
          <p:nvPr>
            <p:ph type="sldNum" sz="quarter" idx="12"/>
          </p:nvPr>
        </p:nvSpPr>
        <p:spPr/>
        <p:txBody>
          <a:bodyPr/>
          <a:lstStyle/>
          <a:p>
            <a:pPr>
              <a:defRPr/>
            </a:pPr>
            <a:fld id="{177B0205-36CC-4515-B9FB-EBC89575F50C}" type="slidenum">
              <a:rPr lang="ru-RU" smtClean="0"/>
              <a:pPr>
                <a:defRPr/>
              </a:pPr>
              <a:t>12</a:t>
            </a:fld>
            <a:endParaRPr lang="ru-RU"/>
          </a:p>
        </p:txBody>
      </p:sp>
      <p:sp>
        <p:nvSpPr>
          <p:cNvPr id="9" name="Прямоугольник 8"/>
          <p:cNvSpPr/>
          <p:nvPr/>
        </p:nvSpPr>
        <p:spPr>
          <a:xfrm>
            <a:off x="539552" y="474345"/>
            <a:ext cx="8280920" cy="5078313"/>
          </a:xfrm>
          <a:prstGeom prst="rect">
            <a:avLst/>
          </a:prstGeom>
        </p:spPr>
        <p:txBody>
          <a:bodyPr wrap="square">
            <a:spAutoFit/>
          </a:bodyPr>
          <a:lstStyle/>
          <a:p>
            <a:pPr algn="just"/>
            <a:r>
              <a:rPr lang="en-US" dirty="0" smtClean="0"/>
              <a:t>        </a:t>
            </a:r>
            <a:r>
              <a:rPr lang="en-US" dirty="0" err="1" smtClean="0">
                <a:latin typeface="Bookman Old Style" pitchFamily="18" charset="0"/>
              </a:rPr>
              <a:t>Tasviriy</a:t>
            </a:r>
            <a:r>
              <a:rPr lang="en-US" dirty="0" smtClean="0">
                <a:latin typeface="Bookman Old Style" pitchFamily="18" charset="0"/>
              </a:rPr>
              <a:t> </a:t>
            </a:r>
            <a:r>
              <a:rPr lang="en-US" dirty="0" err="1">
                <a:latin typeface="Bookman Old Style" pitchFamily="18" charset="0"/>
              </a:rPr>
              <a:t>faoliyat</a:t>
            </a:r>
            <a:r>
              <a:rPr lang="en-US" dirty="0">
                <a:latin typeface="Bookman Old Style" pitchFamily="18" charset="0"/>
              </a:rPr>
              <a:t> </a:t>
            </a:r>
            <a:r>
              <a:rPr lang="en-US" dirty="0" err="1">
                <a:latin typeface="Bookman Old Style" pitchFamily="18" charset="0"/>
              </a:rPr>
              <a:t>bolalarni</a:t>
            </a:r>
            <a:r>
              <a:rPr lang="en-US" dirty="0">
                <a:latin typeface="Bookman Old Style" pitchFamily="18" charset="0"/>
              </a:rPr>
              <a:t> </a:t>
            </a:r>
            <a:r>
              <a:rPr lang="en-US" dirty="0" err="1">
                <a:latin typeface="Bookman Old Style" pitchFamily="18" charset="0"/>
              </a:rPr>
              <a:t>axloqiy</a:t>
            </a:r>
            <a:r>
              <a:rPr lang="en-US" dirty="0">
                <a:latin typeface="Bookman Old Style" pitchFamily="18" charset="0"/>
              </a:rPr>
              <a:t> </a:t>
            </a:r>
            <a:r>
              <a:rPr lang="en-US" dirty="0" err="1">
                <a:latin typeface="Bookman Old Style" pitchFamily="18" charset="0"/>
              </a:rPr>
              <a:t>tarbiyalaydi</a:t>
            </a:r>
            <a:r>
              <a:rPr lang="en-US" dirty="0">
                <a:latin typeface="Bookman Old Style" pitchFamily="18" charset="0"/>
              </a:rPr>
              <a:t>. </a:t>
            </a:r>
            <a:r>
              <a:rPr lang="en-US" dirty="0" err="1">
                <a:latin typeface="Bookman Old Style" pitchFamily="18" charset="0"/>
              </a:rPr>
              <a:t>Bolalar</a:t>
            </a:r>
            <a:r>
              <a:rPr lang="en-US" dirty="0">
                <a:latin typeface="Bookman Old Style" pitchFamily="18" charset="0"/>
              </a:rPr>
              <a:t> </a:t>
            </a:r>
            <a:r>
              <a:rPr lang="en-US" dirty="0" err="1">
                <a:latin typeface="Bookman Old Style" pitchFamily="18" charset="0"/>
              </a:rPr>
              <a:t>ishlarida</a:t>
            </a:r>
            <a:r>
              <a:rPr lang="en-US" dirty="0">
                <a:latin typeface="Bookman Old Style" pitchFamily="18" charset="0"/>
              </a:rPr>
              <a:t> </a:t>
            </a:r>
            <a:r>
              <a:rPr lang="en-US" dirty="0" err="1">
                <a:latin typeface="Bookman Old Style" pitchFamily="18" charset="0"/>
              </a:rPr>
              <a:t>o‘z</a:t>
            </a:r>
            <a:r>
              <a:rPr lang="en-US" dirty="0">
                <a:latin typeface="Bookman Old Style" pitchFamily="18" charset="0"/>
              </a:rPr>
              <a:t> </a:t>
            </a:r>
            <a:r>
              <a:rPr lang="en-US" dirty="0" err="1">
                <a:latin typeface="Bookman Old Style" pitchFamily="18" charset="0"/>
              </a:rPr>
              <a:t>hayotida</a:t>
            </a:r>
            <a:r>
              <a:rPr lang="en-US" dirty="0">
                <a:latin typeface="Bookman Old Style" pitchFamily="18" charset="0"/>
              </a:rPr>
              <a:t>, </a:t>
            </a:r>
            <a:r>
              <a:rPr lang="en-US" dirty="0" err="1">
                <a:latin typeface="Bookman Old Style" pitchFamily="18" charset="0"/>
              </a:rPr>
              <a:t>jamiyatda</a:t>
            </a:r>
            <a:r>
              <a:rPr lang="en-US" dirty="0">
                <a:latin typeface="Bookman Old Style" pitchFamily="18" charset="0"/>
              </a:rPr>
              <a:t> </a:t>
            </a:r>
            <a:r>
              <a:rPr lang="en-US" dirty="0" err="1">
                <a:latin typeface="Bookman Old Style" pitchFamily="18" charset="0"/>
              </a:rPr>
              <a:t>bo‘layotgan</a:t>
            </a:r>
            <a:r>
              <a:rPr lang="en-US" dirty="0">
                <a:latin typeface="Bookman Old Style" pitchFamily="18" charset="0"/>
              </a:rPr>
              <a:t> </a:t>
            </a:r>
            <a:r>
              <a:rPr lang="en-US" dirty="0" err="1">
                <a:latin typeface="Bookman Old Style" pitchFamily="18" charset="0"/>
              </a:rPr>
              <a:t>voqea-hodisalarni</a:t>
            </a:r>
            <a:r>
              <a:rPr lang="en-US" dirty="0">
                <a:latin typeface="Bookman Old Style" pitchFamily="18" charset="0"/>
              </a:rPr>
              <a:t> </a:t>
            </a:r>
            <a:r>
              <a:rPr lang="en-US" dirty="0" err="1">
                <a:latin typeface="Bookman Old Style" pitchFamily="18" charset="0"/>
              </a:rPr>
              <a:t>aks</a:t>
            </a:r>
            <a:r>
              <a:rPr lang="en-US" dirty="0">
                <a:latin typeface="Bookman Old Style" pitchFamily="18" charset="0"/>
              </a:rPr>
              <a:t> </a:t>
            </a:r>
            <a:r>
              <a:rPr lang="en-US" dirty="0" err="1">
                <a:latin typeface="Bookman Old Style" pitchFamily="18" charset="0"/>
              </a:rPr>
              <a:t>ettiradilar</a:t>
            </a:r>
            <a:r>
              <a:rPr lang="en-US" dirty="0">
                <a:latin typeface="Bookman Old Style" pitchFamily="18" charset="0"/>
              </a:rPr>
              <a:t>, </a:t>
            </a:r>
            <a:r>
              <a:rPr lang="en-US" dirty="0" err="1">
                <a:latin typeface="Bookman Old Style" pitchFamily="18" charset="0"/>
              </a:rPr>
              <a:t>ulardan</a:t>
            </a:r>
            <a:r>
              <a:rPr lang="en-US" dirty="0">
                <a:latin typeface="Bookman Old Style" pitchFamily="18" charset="0"/>
              </a:rPr>
              <a:t> </a:t>
            </a:r>
            <a:r>
              <a:rPr lang="en-US" dirty="0" err="1">
                <a:latin typeface="Bookman Old Style" pitchFamily="18" charset="0"/>
              </a:rPr>
              <a:t>mamnun</a:t>
            </a:r>
            <a:r>
              <a:rPr lang="en-US" dirty="0">
                <a:latin typeface="Bookman Old Style" pitchFamily="18" charset="0"/>
              </a:rPr>
              <a:t> </a:t>
            </a:r>
            <a:r>
              <a:rPr lang="en-US" dirty="0" err="1">
                <a:latin typeface="Bookman Old Style" pitchFamily="18" charset="0"/>
              </a:rPr>
              <a:t>bo‘ladilar</a:t>
            </a:r>
            <a:r>
              <a:rPr lang="en-US" dirty="0">
                <a:latin typeface="Bookman Old Style" pitchFamily="18" charset="0"/>
              </a:rPr>
              <a:t>, </a:t>
            </a:r>
            <a:r>
              <a:rPr lang="en-US" dirty="0" err="1">
                <a:latin typeface="Bookman Old Style" pitchFamily="18" charset="0"/>
              </a:rPr>
              <a:t>hayajonlanadilar</a:t>
            </a:r>
            <a:r>
              <a:rPr lang="en-US" dirty="0">
                <a:latin typeface="Bookman Old Style" pitchFamily="18" charset="0"/>
              </a:rPr>
              <a:t>. </a:t>
            </a:r>
            <a:r>
              <a:rPr lang="en-US" dirty="0" err="1">
                <a:latin typeface="Bookman Old Style" pitchFamily="18" charset="0"/>
              </a:rPr>
              <a:t>Tasviriy</a:t>
            </a:r>
            <a:r>
              <a:rPr lang="en-US" dirty="0">
                <a:latin typeface="Bookman Old Style" pitchFamily="18" charset="0"/>
              </a:rPr>
              <a:t> </a:t>
            </a:r>
            <a:r>
              <a:rPr lang="en-US" dirty="0" err="1">
                <a:latin typeface="Bookman Old Style" pitchFamily="18" charset="0"/>
              </a:rPr>
              <a:t>faoliyat</a:t>
            </a:r>
            <a:r>
              <a:rPr lang="en-US" dirty="0">
                <a:latin typeface="Bookman Old Style" pitchFamily="18" charset="0"/>
              </a:rPr>
              <a:t> </a:t>
            </a:r>
            <a:r>
              <a:rPr lang="en-US" dirty="0" err="1">
                <a:latin typeface="Bookman Old Style" pitchFamily="18" charset="0"/>
              </a:rPr>
              <a:t>jarayonida</a:t>
            </a:r>
            <a:r>
              <a:rPr lang="en-US" dirty="0">
                <a:latin typeface="Bookman Old Style" pitchFamily="18" charset="0"/>
              </a:rPr>
              <a:t> </a:t>
            </a:r>
            <a:r>
              <a:rPr lang="en-US" dirty="0" err="1">
                <a:latin typeface="Bookman Old Style" pitchFamily="18" charset="0"/>
              </a:rPr>
              <a:t>bolalarda</a:t>
            </a:r>
            <a:r>
              <a:rPr lang="en-US" dirty="0">
                <a:latin typeface="Bookman Old Style" pitchFamily="18" charset="0"/>
              </a:rPr>
              <a:t> </a:t>
            </a:r>
            <a:r>
              <a:rPr lang="en-US" dirty="0" err="1">
                <a:latin typeface="Bookman Old Style" pitchFamily="18" charset="0"/>
              </a:rPr>
              <a:t>irodaning</a:t>
            </a:r>
            <a:r>
              <a:rPr lang="en-US" dirty="0">
                <a:latin typeface="Bookman Old Style" pitchFamily="18" charset="0"/>
              </a:rPr>
              <a:t> </a:t>
            </a:r>
            <a:r>
              <a:rPr lang="en-US" dirty="0" err="1">
                <a:latin typeface="Bookman Old Style" pitchFamily="18" charset="0"/>
              </a:rPr>
              <a:t>sifatlari-boshlagan</a:t>
            </a:r>
            <a:r>
              <a:rPr lang="en-US" dirty="0">
                <a:latin typeface="Bookman Old Style" pitchFamily="18" charset="0"/>
              </a:rPr>
              <a:t> </a:t>
            </a:r>
            <a:r>
              <a:rPr lang="en-US" dirty="0" err="1">
                <a:latin typeface="Bookman Old Style" pitchFamily="18" charset="0"/>
              </a:rPr>
              <a:t>ishini</a:t>
            </a:r>
            <a:r>
              <a:rPr lang="en-US" dirty="0">
                <a:latin typeface="Bookman Old Style" pitchFamily="18" charset="0"/>
              </a:rPr>
              <a:t> </a:t>
            </a:r>
            <a:r>
              <a:rPr lang="en-US" dirty="0" err="1">
                <a:latin typeface="Bookman Old Style" pitchFamily="18" charset="0"/>
              </a:rPr>
              <a:t>oxiriga</a:t>
            </a:r>
            <a:r>
              <a:rPr lang="en-US" dirty="0">
                <a:latin typeface="Bookman Old Style" pitchFamily="18" charset="0"/>
              </a:rPr>
              <a:t> </a:t>
            </a:r>
            <a:r>
              <a:rPr lang="en-US" dirty="0" err="1">
                <a:latin typeface="Bookman Old Style" pitchFamily="18" charset="0"/>
              </a:rPr>
              <a:t>yetkazish</a:t>
            </a:r>
            <a:r>
              <a:rPr lang="en-US" dirty="0">
                <a:latin typeface="Bookman Old Style" pitchFamily="18" charset="0"/>
              </a:rPr>
              <a:t>, </a:t>
            </a:r>
            <a:r>
              <a:rPr lang="en-US" dirty="0" err="1">
                <a:latin typeface="Bookman Old Style" pitchFamily="18" charset="0"/>
              </a:rPr>
              <a:t>oldiga</a:t>
            </a:r>
            <a:r>
              <a:rPr lang="en-US" dirty="0">
                <a:latin typeface="Bookman Old Style" pitchFamily="18" charset="0"/>
              </a:rPr>
              <a:t> </a:t>
            </a:r>
            <a:r>
              <a:rPr lang="en-US" dirty="0" err="1">
                <a:latin typeface="Bookman Old Style" pitchFamily="18" charset="0"/>
              </a:rPr>
              <a:t>maqsad</a:t>
            </a:r>
            <a:r>
              <a:rPr lang="en-US" dirty="0">
                <a:latin typeface="Bookman Old Style" pitchFamily="18" charset="0"/>
              </a:rPr>
              <a:t> </a:t>
            </a:r>
            <a:r>
              <a:rPr lang="en-US" dirty="0" err="1">
                <a:latin typeface="Bookman Old Style" pitchFamily="18" charset="0"/>
              </a:rPr>
              <a:t>qo‘yib</a:t>
            </a:r>
            <a:r>
              <a:rPr lang="en-US" dirty="0">
                <a:latin typeface="Bookman Old Style" pitchFamily="18" charset="0"/>
              </a:rPr>
              <a:t>, </a:t>
            </a:r>
            <a:r>
              <a:rPr lang="en-US" dirty="0" err="1">
                <a:latin typeface="Bookman Old Style" pitchFamily="18" charset="0"/>
              </a:rPr>
              <a:t>o‘shani</a:t>
            </a:r>
            <a:r>
              <a:rPr lang="en-US" dirty="0">
                <a:latin typeface="Bookman Old Style" pitchFamily="18" charset="0"/>
              </a:rPr>
              <a:t> </a:t>
            </a:r>
            <a:r>
              <a:rPr lang="en-US" dirty="0" err="1">
                <a:latin typeface="Bookman Old Style" pitchFamily="18" charset="0"/>
              </a:rPr>
              <a:t>bajarishga</a:t>
            </a:r>
            <a:r>
              <a:rPr lang="en-US" dirty="0">
                <a:latin typeface="Bookman Old Style" pitchFamily="18" charset="0"/>
              </a:rPr>
              <a:t> </a:t>
            </a:r>
            <a:r>
              <a:rPr lang="en-US" dirty="0" err="1">
                <a:latin typeface="Bookman Old Style" pitchFamily="18" charset="0"/>
              </a:rPr>
              <a:t>tomon</a:t>
            </a:r>
            <a:r>
              <a:rPr lang="en-US" dirty="0">
                <a:latin typeface="Bookman Old Style" pitchFamily="18" charset="0"/>
              </a:rPr>
              <a:t> </a:t>
            </a:r>
            <a:r>
              <a:rPr lang="en-US" dirty="0" err="1">
                <a:latin typeface="Bookman Old Style" pitchFamily="18" charset="0"/>
              </a:rPr>
              <a:t>intilish</a:t>
            </a:r>
            <a:r>
              <a:rPr lang="en-US" dirty="0">
                <a:latin typeface="Bookman Old Style" pitchFamily="18" charset="0"/>
              </a:rPr>
              <a:t>, </a:t>
            </a:r>
            <a:r>
              <a:rPr lang="en-US" dirty="0" err="1">
                <a:latin typeface="Bookman Old Style" pitchFamily="18" charset="0"/>
              </a:rPr>
              <a:t>qiyinchiliklarni</a:t>
            </a:r>
            <a:r>
              <a:rPr lang="en-US" dirty="0">
                <a:latin typeface="Bookman Old Style" pitchFamily="18" charset="0"/>
              </a:rPr>
              <a:t> </a:t>
            </a:r>
            <a:r>
              <a:rPr lang="en-US" dirty="0" err="1">
                <a:latin typeface="Bookman Old Style" pitchFamily="18" charset="0"/>
              </a:rPr>
              <a:t>yengish</a:t>
            </a:r>
            <a:r>
              <a:rPr lang="en-US" dirty="0">
                <a:latin typeface="Bookman Old Style" pitchFamily="18" charset="0"/>
              </a:rPr>
              <a:t>, </a:t>
            </a:r>
            <a:r>
              <a:rPr lang="en-US" dirty="0" err="1">
                <a:latin typeface="Bookman Old Style" pitchFamily="18" charset="0"/>
              </a:rPr>
              <a:t>o‘rtoqlariga</a:t>
            </a:r>
            <a:r>
              <a:rPr lang="en-US" dirty="0">
                <a:latin typeface="Bookman Old Style" pitchFamily="18" charset="0"/>
              </a:rPr>
              <a:t> </a:t>
            </a:r>
            <a:r>
              <a:rPr lang="en-US" dirty="0" err="1">
                <a:latin typeface="Bookman Old Style" pitchFamily="18" charset="0"/>
              </a:rPr>
              <a:t>yordamlashish</a:t>
            </a:r>
            <a:r>
              <a:rPr lang="en-US" dirty="0">
                <a:latin typeface="Bookman Old Style" pitchFamily="18" charset="0"/>
              </a:rPr>
              <a:t> </a:t>
            </a:r>
            <a:r>
              <a:rPr lang="en-US" dirty="0" err="1">
                <a:latin typeface="Bookman Old Style" pitchFamily="18" charset="0"/>
              </a:rPr>
              <a:t>kabi</a:t>
            </a:r>
            <a:r>
              <a:rPr lang="en-US" dirty="0">
                <a:latin typeface="Bookman Old Style" pitchFamily="18" charset="0"/>
              </a:rPr>
              <a:t> </a:t>
            </a:r>
            <a:r>
              <a:rPr lang="en-US" dirty="0" err="1">
                <a:latin typeface="Bookman Old Style" pitchFamily="18" charset="0"/>
              </a:rPr>
              <a:t>xususiyatlar</a:t>
            </a:r>
            <a:r>
              <a:rPr lang="en-US" dirty="0">
                <a:latin typeface="Bookman Old Style" pitchFamily="18" charset="0"/>
              </a:rPr>
              <a:t> </a:t>
            </a:r>
            <a:r>
              <a:rPr lang="en-US" dirty="0" err="1">
                <a:latin typeface="Bookman Old Style" pitchFamily="18" charset="0"/>
              </a:rPr>
              <a:t>tarbiyalanadi</a:t>
            </a:r>
            <a:r>
              <a:rPr lang="en-US" dirty="0">
                <a:latin typeface="Bookman Old Style" pitchFamily="18" charset="0"/>
              </a:rPr>
              <a:t>. </a:t>
            </a:r>
            <a:r>
              <a:rPr lang="en-US" dirty="0" err="1">
                <a:latin typeface="Bookman Old Style" pitchFamily="18" charset="0"/>
              </a:rPr>
              <a:t>Jamoa</a:t>
            </a:r>
            <a:r>
              <a:rPr lang="en-US" dirty="0">
                <a:latin typeface="Bookman Old Style" pitchFamily="18" charset="0"/>
              </a:rPr>
              <a:t> </a:t>
            </a:r>
            <a:r>
              <a:rPr lang="en-US" dirty="0" err="1">
                <a:latin typeface="Bookman Old Style" pitchFamily="18" charset="0"/>
              </a:rPr>
              <a:t>ishini</a:t>
            </a:r>
            <a:r>
              <a:rPr lang="en-US" dirty="0">
                <a:latin typeface="Bookman Old Style" pitchFamily="18" charset="0"/>
              </a:rPr>
              <a:t> </a:t>
            </a:r>
            <a:r>
              <a:rPr lang="en-US" dirty="0" err="1">
                <a:latin typeface="Bookman Old Style" pitchFamily="18" charset="0"/>
              </a:rPr>
              <a:t>yaratish</a:t>
            </a:r>
            <a:r>
              <a:rPr lang="en-US" dirty="0">
                <a:latin typeface="Bookman Old Style" pitchFamily="18" charset="0"/>
              </a:rPr>
              <a:t> </a:t>
            </a:r>
            <a:r>
              <a:rPr lang="en-US" dirty="0" err="1">
                <a:latin typeface="Bookman Old Style" pitchFamily="18" charset="0"/>
              </a:rPr>
              <a:t>jarayonida</a:t>
            </a:r>
            <a:r>
              <a:rPr lang="en-US" dirty="0">
                <a:latin typeface="Bookman Old Style" pitchFamily="18" charset="0"/>
              </a:rPr>
              <a:t> </a:t>
            </a:r>
            <a:r>
              <a:rPr lang="en-US" dirty="0" err="1">
                <a:latin typeface="Bookman Old Style" pitchFamily="18" charset="0"/>
              </a:rPr>
              <a:t>bolalarga</a:t>
            </a:r>
            <a:r>
              <a:rPr lang="en-US" dirty="0">
                <a:latin typeface="Bookman Old Style" pitchFamily="18" charset="0"/>
              </a:rPr>
              <a:t> </a:t>
            </a:r>
            <a:r>
              <a:rPr lang="en-US" dirty="0" err="1">
                <a:latin typeface="Bookman Old Style" pitchFamily="18" charset="0"/>
              </a:rPr>
              <a:t>bir-biriga</a:t>
            </a:r>
            <a:r>
              <a:rPr lang="en-US" dirty="0">
                <a:latin typeface="Bookman Old Style" pitchFamily="18" charset="0"/>
              </a:rPr>
              <a:t> </a:t>
            </a:r>
            <a:r>
              <a:rPr lang="en-US" dirty="0" err="1">
                <a:latin typeface="Bookman Old Style" pitchFamily="18" charset="0"/>
              </a:rPr>
              <a:t>yordam</a:t>
            </a:r>
            <a:r>
              <a:rPr lang="en-US" dirty="0">
                <a:latin typeface="Bookman Old Style" pitchFamily="18" charset="0"/>
              </a:rPr>
              <a:t>, </a:t>
            </a:r>
            <a:r>
              <a:rPr lang="en-US" dirty="0" err="1">
                <a:latin typeface="Bookman Old Style" pitchFamily="18" charset="0"/>
              </a:rPr>
              <a:t>kelishib</a:t>
            </a:r>
            <a:r>
              <a:rPr lang="en-US" dirty="0">
                <a:latin typeface="Bookman Old Style" pitchFamily="18" charset="0"/>
              </a:rPr>
              <a:t> </a:t>
            </a:r>
            <a:r>
              <a:rPr lang="en-US" dirty="0" err="1">
                <a:latin typeface="Bookman Old Style" pitchFamily="18" charset="0"/>
              </a:rPr>
              <a:t>ishlash</a:t>
            </a:r>
            <a:r>
              <a:rPr lang="en-US" dirty="0">
                <a:latin typeface="Bookman Old Style" pitchFamily="18" charset="0"/>
              </a:rPr>
              <a:t> </a:t>
            </a:r>
            <a:r>
              <a:rPr lang="en-US" dirty="0" err="1">
                <a:latin typeface="Bookman Old Style" pitchFamily="18" charset="0"/>
              </a:rPr>
              <a:t>kabi</a:t>
            </a:r>
            <a:r>
              <a:rPr lang="en-US" dirty="0">
                <a:latin typeface="Bookman Old Style" pitchFamily="18" charset="0"/>
              </a:rPr>
              <a:t> </a:t>
            </a:r>
            <a:r>
              <a:rPr lang="en-US" dirty="0" err="1">
                <a:latin typeface="Bookman Old Style" pitchFamily="18" charset="0"/>
              </a:rPr>
              <a:t>sifatlari</a:t>
            </a:r>
            <a:r>
              <a:rPr lang="en-US" dirty="0">
                <a:latin typeface="Bookman Old Style" pitchFamily="18" charset="0"/>
              </a:rPr>
              <a:t>; </a:t>
            </a:r>
            <a:r>
              <a:rPr lang="en-US" dirty="0" err="1">
                <a:latin typeface="Bookman Old Style" pitchFamily="18" charset="0"/>
              </a:rPr>
              <a:t>ishni</a:t>
            </a:r>
            <a:r>
              <a:rPr lang="en-US" dirty="0">
                <a:latin typeface="Bookman Old Style" pitchFamily="18" charset="0"/>
              </a:rPr>
              <a:t> </a:t>
            </a:r>
            <a:r>
              <a:rPr lang="en-US" dirty="0" err="1">
                <a:latin typeface="Bookman Old Style" pitchFamily="18" charset="0"/>
              </a:rPr>
              <a:t>baholash</a:t>
            </a:r>
            <a:r>
              <a:rPr lang="en-US" dirty="0">
                <a:latin typeface="Bookman Old Style" pitchFamily="18" charset="0"/>
              </a:rPr>
              <a:t> </a:t>
            </a:r>
            <a:r>
              <a:rPr lang="en-US" dirty="0" err="1">
                <a:latin typeface="Bookman Old Style" pitchFamily="18" charset="0"/>
              </a:rPr>
              <a:t>jarayonida</a:t>
            </a:r>
            <a:r>
              <a:rPr lang="en-US" dirty="0">
                <a:latin typeface="Bookman Old Style" pitchFamily="18" charset="0"/>
              </a:rPr>
              <a:t>, </a:t>
            </a:r>
            <a:r>
              <a:rPr lang="en-US" dirty="0" err="1">
                <a:latin typeface="Bookman Old Style" pitchFamily="18" charset="0"/>
              </a:rPr>
              <a:t>ularda</a:t>
            </a:r>
            <a:r>
              <a:rPr lang="en-US" dirty="0">
                <a:latin typeface="Bookman Old Style" pitchFamily="18" charset="0"/>
              </a:rPr>
              <a:t> </a:t>
            </a:r>
            <a:r>
              <a:rPr lang="en-US" dirty="0" err="1">
                <a:latin typeface="Bookman Old Style" pitchFamily="18" charset="0"/>
              </a:rPr>
              <a:t>o‘rtoqlarining</a:t>
            </a:r>
            <a:r>
              <a:rPr lang="en-US" dirty="0">
                <a:latin typeface="Bookman Old Style" pitchFamily="18" charset="0"/>
              </a:rPr>
              <a:t> </a:t>
            </a:r>
            <a:r>
              <a:rPr lang="en-US" dirty="0" err="1">
                <a:latin typeface="Bookman Old Style" pitchFamily="18" charset="0"/>
              </a:rPr>
              <a:t>ishga</a:t>
            </a:r>
            <a:r>
              <a:rPr lang="en-US" dirty="0">
                <a:latin typeface="Bookman Old Style" pitchFamily="18" charset="0"/>
              </a:rPr>
              <a:t> </a:t>
            </a:r>
            <a:r>
              <a:rPr lang="en-US" dirty="0" err="1">
                <a:latin typeface="Bookman Old Style" pitchFamily="18" charset="0"/>
              </a:rPr>
              <a:t>nisbatan</a:t>
            </a:r>
            <a:r>
              <a:rPr lang="en-US" dirty="0">
                <a:latin typeface="Bookman Old Style" pitchFamily="18" charset="0"/>
              </a:rPr>
              <a:t> real </a:t>
            </a:r>
            <a:r>
              <a:rPr lang="en-US" dirty="0" err="1">
                <a:latin typeface="Bookman Old Style" pitchFamily="18" charset="0"/>
              </a:rPr>
              <a:t>munosabatda</a:t>
            </a:r>
            <a:r>
              <a:rPr lang="en-US" dirty="0">
                <a:latin typeface="Bookman Old Style" pitchFamily="18" charset="0"/>
              </a:rPr>
              <a:t> </a:t>
            </a:r>
            <a:r>
              <a:rPr lang="en-US" dirty="0" err="1">
                <a:latin typeface="Bookman Old Style" pitchFamily="18" charset="0"/>
              </a:rPr>
              <a:t>bo‘lish</a:t>
            </a:r>
            <a:r>
              <a:rPr lang="en-US" dirty="0">
                <a:latin typeface="Bookman Old Style" pitchFamily="18" charset="0"/>
              </a:rPr>
              <a:t>, </a:t>
            </a:r>
            <a:r>
              <a:rPr lang="en-US" dirty="0" err="1">
                <a:latin typeface="Bookman Old Style" pitchFamily="18" charset="0"/>
              </a:rPr>
              <a:t>to‘g‘ri</a:t>
            </a:r>
            <a:r>
              <a:rPr lang="en-US" dirty="0">
                <a:latin typeface="Bookman Old Style" pitchFamily="18" charset="0"/>
              </a:rPr>
              <a:t> </a:t>
            </a:r>
            <a:r>
              <a:rPr lang="en-US" dirty="0" err="1">
                <a:latin typeface="Bookman Old Style" pitchFamily="18" charset="0"/>
              </a:rPr>
              <a:t>baholash</a:t>
            </a:r>
            <a:r>
              <a:rPr lang="en-US" dirty="0">
                <a:latin typeface="Bookman Old Style" pitchFamily="18" charset="0"/>
              </a:rPr>
              <a:t>, </a:t>
            </a:r>
            <a:r>
              <a:rPr lang="en-US" dirty="0" err="1">
                <a:latin typeface="Bookman Old Style" pitchFamily="18" charset="0"/>
              </a:rPr>
              <a:t>o‘z</a:t>
            </a:r>
            <a:r>
              <a:rPr lang="en-US" dirty="0">
                <a:latin typeface="Bookman Old Style" pitchFamily="18" charset="0"/>
              </a:rPr>
              <a:t> </a:t>
            </a:r>
            <a:r>
              <a:rPr lang="en-US" dirty="0" err="1">
                <a:latin typeface="Bookman Old Style" pitchFamily="18" charset="0"/>
              </a:rPr>
              <a:t>ishidan</a:t>
            </a:r>
            <a:r>
              <a:rPr lang="en-US" dirty="0">
                <a:latin typeface="Bookman Old Style" pitchFamily="18" charset="0"/>
              </a:rPr>
              <a:t> </a:t>
            </a:r>
            <a:r>
              <a:rPr lang="en-US" dirty="0" err="1">
                <a:latin typeface="Bookman Old Style" pitchFamily="18" charset="0"/>
              </a:rPr>
              <a:t>va</a:t>
            </a:r>
            <a:r>
              <a:rPr lang="en-US" dirty="0">
                <a:latin typeface="Bookman Old Style" pitchFamily="18" charset="0"/>
              </a:rPr>
              <a:t> </a:t>
            </a:r>
            <a:r>
              <a:rPr lang="en-US" dirty="0" err="1">
                <a:latin typeface="Bookman Old Style" pitchFamily="18" charset="0"/>
              </a:rPr>
              <a:t>o‘rtoqlarining</a:t>
            </a:r>
            <a:r>
              <a:rPr lang="en-US" dirty="0">
                <a:latin typeface="Bookman Old Style" pitchFamily="18" charset="0"/>
              </a:rPr>
              <a:t> </a:t>
            </a:r>
            <a:r>
              <a:rPr lang="en-US" dirty="0" err="1">
                <a:latin typeface="Bookman Old Style" pitchFamily="18" charset="0"/>
              </a:rPr>
              <a:t>ishidan</a:t>
            </a:r>
            <a:r>
              <a:rPr lang="en-US" dirty="0">
                <a:latin typeface="Bookman Old Style" pitchFamily="18" charset="0"/>
              </a:rPr>
              <a:t> </a:t>
            </a:r>
            <a:r>
              <a:rPr lang="en-US" dirty="0" err="1">
                <a:latin typeface="Bookman Old Style" pitchFamily="18" charset="0"/>
              </a:rPr>
              <a:t>xursand</a:t>
            </a:r>
            <a:r>
              <a:rPr lang="en-US" dirty="0">
                <a:latin typeface="Bookman Old Style" pitchFamily="18" charset="0"/>
              </a:rPr>
              <a:t> </a:t>
            </a:r>
            <a:r>
              <a:rPr lang="en-US" dirty="0" err="1">
                <a:latin typeface="Bookman Old Style" pitchFamily="18" charset="0"/>
              </a:rPr>
              <a:t>bo‘lish</a:t>
            </a:r>
            <a:r>
              <a:rPr lang="en-US" dirty="0">
                <a:latin typeface="Bookman Old Style" pitchFamily="18" charset="0"/>
              </a:rPr>
              <a:t> </a:t>
            </a:r>
            <a:r>
              <a:rPr lang="en-US" dirty="0" err="1">
                <a:latin typeface="Bookman Old Style" pitchFamily="18" charset="0"/>
              </a:rPr>
              <a:t>kabi</a:t>
            </a:r>
            <a:r>
              <a:rPr lang="en-US" dirty="0">
                <a:latin typeface="Bookman Old Style" pitchFamily="18" charset="0"/>
              </a:rPr>
              <a:t> </a:t>
            </a:r>
            <a:r>
              <a:rPr lang="en-US" dirty="0" err="1">
                <a:latin typeface="Bookman Old Style" pitchFamily="18" charset="0"/>
              </a:rPr>
              <a:t>axloqiy</a:t>
            </a:r>
            <a:r>
              <a:rPr lang="en-US" dirty="0">
                <a:latin typeface="Bookman Old Style" pitchFamily="18" charset="0"/>
              </a:rPr>
              <a:t> </a:t>
            </a:r>
            <a:r>
              <a:rPr lang="en-US" dirty="0" err="1">
                <a:latin typeface="Bookman Old Style" pitchFamily="18" charset="0"/>
              </a:rPr>
              <a:t>sifatlar</a:t>
            </a:r>
            <a:r>
              <a:rPr lang="en-US" dirty="0">
                <a:latin typeface="Bookman Old Style" pitchFamily="18" charset="0"/>
              </a:rPr>
              <a:t> </a:t>
            </a:r>
            <a:r>
              <a:rPr lang="en-US" dirty="0" err="1">
                <a:latin typeface="Bookman Old Style" pitchFamily="18" charset="0"/>
              </a:rPr>
              <a:t>shakllanadi</a:t>
            </a:r>
            <a:r>
              <a:rPr lang="en-US" dirty="0">
                <a:latin typeface="Bookman Old Style" pitchFamily="18" charset="0"/>
              </a:rPr>
              <a:t>.</a:t>
            </a:r>
          </a:p>
          <a:p>
            <a:pPr algn="just"/>
            <a:r>
              <a:rPr lang="en-US" dirty="0" smtClean="0">
                <a:latin typeface="Bookman Old Style" pitchFamily="18" charset="0"/>
              </a:rPr>
              <a:t>      </a:t>
            </a:r>
            <a:r>
              <a:rPr lang="ru-RU" dirty="0" smtClean="0">
                <a:latin typeface="Bookman Old Style" pitchFamily="18" charset="0"/>
              </a:rPr>
              <a:t>Т</a:t>
            </a:r>
            <a:r>
              <a:rPr lang="en-US" dirty="0" err="1">
                <a:latin typeface="Bookman Old Style" pitchFamily="18" charset="0"/>
              </a:rPr>
              <a:t>asviriy</a:t>
            </a:r>
            <a:r>
              <a:rPr lang="en-US" dirty="0">
                <a:latin typeface="Bookman Old Style" pitchFamily="18" charset="0"/>
              </a:rPr>
              <a:t> </a:t>
            </a:r>
            <a:r>
              <a:rPr lang="en-US" dirty="0" err="1">
                <a:latin typeface="Bookman Old Style" pitchFamily="18" charset="0"/>
              </a:rPr>
              <a:t>faoliyat</a:t>
            </a:r>
            <a:r>
              <a:rPr lang="en-US" dirty="0">
                <a:latin typeface="Bookman Old Style" pitchFamily="18" charset="0"/>
              </a:rPr>
              <a:t> - </a:t>
            </a:r>
            <a:r>
              <a:rPr lang="en-US" dirty="0" err="1">
                <a:latin typeface="Bookman Old Style" pitchFamily="18" charset="0"/>
              </a:rPr>
              <a:t>bu</a:t>
            </a:r>
            <a:r>
              <a:rPr lang="en-US" dirty="0">
                <a:latin typeface="Bookman Old Style" pitchFamily="18" charset="0"/>
              </a:rPr>
              <a:t> </a:t>
            </a:r>
            <a:r>
              <a:rPr lang="en-US" dirty="0" err="1">
                <a:latin typeface="Bookman Old Style" pitchFamily="18" charset="0"/>
              </a:rPr>
              <a:t>bolalarni</a:t>
            </a:r>
            <a:r>
              <a:rPr lang="en-US" dirty="0">
                <a:latin typeface="Bookman Old Style" pitchFamily="18" charset="0"/>
              </a:rPr>
              <a:t> </a:t>
            </a:r>
            <a:r>
              <a:rPr lang="en-US" dirty="0" err="1">
                <a:latin typeface="Bookman Old Style" pitchFamily="18" charset="0"/>
              </a:rPr>
              <a:t>o‘z</a:t>
            </a:r>
            <a:r>
              <a:rPr lang="en-US" dirty="0">
                <a:latin typeface="Bookman Old Style" pitchFamily="18" charset="0"/>
              </a:rPr>
              <a:t> </a:t>
            </a:r>
            <a:r>
              <a:rPr lang="en-US" dirty="0" err="1">
                <a:latin typeface="Bookman Old Style" pitchFamily="18" charset="0"/>
              </a:rPr>
              <a:t>oldiga</a:t>
            </a:r>
            <a:r>
              <a:rPr lang="en-US" dirty="0">
                <a:latin typeface="Bookman Old Style" pitchFamily="18" charset="0"/>
              </a:rPr>
              <a:t> </a:t>
            </a:r>
            <a:r>
              <a:rPr lang="en-US" dirty="0" err="1">
                <a:latin typeface="Bookman Old Style" pitchFamily="18" charset="0"/>
              </a:rPr>
              <a:t>qo‘ygan</a:t>
            </a:r>
            <a:r>
              <a:rPr lang="en-US" dirty="0">
                <a:latin typeface="Bookman Old Style" pitchFamily="18" charset="0"/>
              </a:rPr>
              <a:t> </a:t>
            </a:r>
            <a:r>
              <a:rPr lang="en-US" dirty="0" err="1">
                <a:latin typeface="Bookman Old Style" pitchFamily="18" charset="0"/>
              </a:rPr>
              <a:t>maqsadlarini</a:t>
            </a:r>
            <a:r>
              <a:rPr lang="en-US" dirty="0">
                <a:latin typeface="Bookman Old Style" pitchFamily="18" charset="0"/>
              </a:rPr>
              <a:t> </a:t>
            </a:r>
            <a:r>
              <a:rPr lang="en-US" dirty="0" err="1">
                <a:latin typeface="Bookman Old Style" pitchFamily="18" charset="0"/>
              </a:rPr>
              <a:t>bajarishda</a:t>
            </a:r>
            <a:r>
              <a:rPr lang="en-US" dirty="0">
                <a:latin typeface="Bookman Old Style" pitchFamily="18" charset="0"/>
              </a:rPr>
              <a:t> </a:t>
            </a:r>
            <a:r>
              <a:rPr lang="en-US" dirty="0" err="1">
                <a:latin typeface="Bookman Old Style" pitchFamily="18" charset="0"/>
              </a:rPr>
              <a:t>tinmay</a:t>
            </a:r>
            <a:r>
              <a:rPr lang="en-US" dirty="0">
                <a:latin typeface="Bookman Old Style" pitchFamily="18" charset="0"/>
              </a:rPr>
              <a:t> </a:t>
            </a:r>
            <a:r>
              <a:rPr lang="en-US" dirty="0" err="1">
                <a:latin typeface="Bookman Old Style" pitchFamily="18" charset="0"/>
              </a:rPr>
              <a:t>mehnat</a:t>
            </a:r>
            <a:r>
              <a:rPr lang="en-US" dirty="0">
                <a:latin typeface="Bookman Old Style" pitchFamily="18" charset="0"/>
              </a:rPr>
              <a:t> </a:t>
            </a:r>
            <a:r>
              <a:rPr lang="en-US" dirty="0" err="1">
                <a:latin typeface="Bookman Old Style" pitchFamily="18" charset="0"/>
              </a:rPr>
              <a:t>qilishga</a:t>
            </a:r>
            <a:r>
              <a:rPr lang="en-US" dirty="0">
                <a:latin typeface="Bookman Old Style" pitchFamily="18" charset="0"/>
              </a:rPr>
              <a:t> </a:t>
            </a:r>
            <a:r>
              <a:rPr lang="en-US" dirty="0" err="1">
                <a:latin typeface="Bookman Old Style" pitchFamily="18" charset="0"/>
              </a:rPr>
              <a:t>undovchi</a:t>
            </a:r>
            <a:r>
              <a:rPr lang="en-US" dirty="0">
                <a:latin typeface="Bookman Old Style" pitchFamily="18" charset="0"/>
              </a:rPr>
              <a:t> </a:t>
            </a:r>
            <a:r>
              <a:rPr lang="en-US" dirty="0" err="1">
                <a:latin typeface="Bookman Old Style" pitchFamily="18" charset="0"/>
              </a:rPr>
              <a:t>faoliyatdir</a:t>
            </a:r>
            <a:r>
              <a:rPr lang="en-US" dirty="0">
                <a:latin typeface="Bookman Old Style" pitchFamily="18" charset="0"/>
              </a:rPr>
              <a:t>. </a:t>
            </a:r>
            <a:endParaRPr lang="en-US" dirty="0" smtClean="0">
              <a:latin typeface="Bookman Old Style" pitchFamily="18" charset="0"/>
            </a:endParaRPr>
          </a:p>
          <a:p>
            <a:pPr algn="just"/>
            <a:r>
              <a:rPr lang="en-US" dirty="0" smtClean="0">
                <a:latin typeface="Bookman Old Style" pitchFamily="18" charset="0"/>
              </a:rPr>
              <a:t>      </a:t>
            </a:r>
            <a:r>
              <a:rPr lang="en-US" dirty="0" err="1" smtClean="0">
                <a:latin typeface="Bookman Old Style" pitchFamily="18" charset="0"/>
              </a:rPr>
              <a:t>Tasviriy</a:t>
            </a:r>
            <a:r>
              <a:rPr lang="en-US" dirty="0" smtClean="0">
                <a:latin typeface="Bookman Old Style" pitchFamily="18" charset="0"/>
              </a:rPr>
              <a:t> </a:t>
            </a:r>
            <a:r>
              <a:rPr lang="en-US" dirty="0" err="1">
                <a:latin typeface="Bookman Old Style" pitchFamily="18" charset="0"/>
              </a:rPr>
              <a:t>faoliyat</a:t>
            </a:r>
            <a:r>
              <a:rPr lang="en-US" dirty="0">
                <a:latin typeface="Bookman Old Style" pitchFamily="18" charset="0"/>
              </a:rPr>
              <a:t> </a:t>
            </a:r>
            <a:r>
              <a:rPr lang="en-US" dirty="0" err="1">
                <a:latin typeface="Bookman Old Style" pitchFamily="18" charset="0"/>
              </a:rPr>
              <a:t>bolalarga</a:t>
            </a:r>
            <a:r>
              <a:rPr lang="en-US" dirty="0">
                <a:latin typeface="Bookman Old Style" pitchFamily="18" charset="0"/>
              </a:rPr>
              <a:t> </a:t>
            </a:r>
            <a:r>
              <a:rPr lang="en-US" dirty="0" err="1">
                <a:latin typeface="Bookman Old Style" pitchFamily="18" charset="0"/>
              </a:rPr>
              <a:t>estetik</a:t>
            </a:r>
            <a:r>
              <a:rPr lang="en-US" dirty="0">
                <a:latin typeface="Bookman Old Style" pitchFamily="18" charset="0"/>
              </a:rPr>
              <a:t> </a:t>
            </a:r>
            <a:r>
              <a:rPr lang="en-US" dirty="0" err="1">
                <a:latin typeface="Bookman Old Style" pitchFamily="18" charset="0"/>
              </a:rPr>
              <a:t>tarbiya</a:t>
            </a:r>
            <a:r>
              <a:rPr lang="en-US" dirty="0">
                <a:latin typeface="Bookman Old Style" pitchFamily="18" charset="0"/>
              </a:rPr>
              <a:t> </a:t>
            </a:r>
            <a:r>
              <a:rPr lang="en-US" dirty="0" err="1">
                <a:latin typeface="Bookman Old Style" pitchFamily="18" charset="0"/>
              </a:rPr>
              <a:t>berishning</a:t>
            </a:r>
            <a:r>
              <a:rPr lang="en-US" dirty="0">
                <a:latin typeface="Bookman Old Style" pitchFamily="18" charset="0"/>
              </a:rPr>
              <a:t> </a:t>
            </a:r>
            <a:r>
              <a:rPr lang="en-US" dirty="0" err="1">
                <a:latin typeface="Bookman Old Style" pitchFamily="18" charset="0"/>
              </a:rPr>
              <a:t>asosiy</a:t>
            </a:r>
            <a:r>
              <a:rPr lang="en-US" dirty="0">
                <a:latin typeface="Bookman Old Style" pitchFamily="18" charset="0"/>
              </a:rPr>
              <a:t> </a:t>
            </a:r>
            <a:r>
              <a:rPr lang="en-US" dirty="0" err="1">
                <a:latin typeface="Bookman Old Style" pitchFamily="18" charset="0"/>
              </a:rPr>
              <a:t>vositasi</a:t>
            </a:r>
            <a:r>
              <a:rPr lang="en-US" dirty="0">
                <a:latin typeface="Bookman Old Style" pitchFamily="18" charset="0"/>
              </a:rPr>
              <a:t> </a:t>
            </a:r>
            <a:r>
              <a:rPr lang="en-US" dirty="0" err="1">
                <a:latin typeface="Bookman Old Style" pitchFamily="18" charset="0"/>
              </a:rPr>
              <a:t>hisoblanadi</a:t>
            </a:r>
            <a:r>
              <a:rPr lang="en-US" dirty="0">
                <a:latin typeface="Bookman Old Style" pitchFamily="18" charset="0"/>
              </a:rPr>
              <a:t>. </a:t>
            </a:r>
            <a:r>
              <a:rPr lang="en-US" dirty="0" err="1">
                <a:latin typeface="Bookman Old Style" pitchFamily="18" charset="0"/>
              </a:rPr>
              <a:t>Har</a:t>
            </a:r>
            <a:r>
              <a:rPr lang="en-US" dirty="0">
                <a:latin typeface="Bookman Old Style" pitchFamily="18" charset="0"/>
              </a:rPr>
              <a:t> </a:t>
            </a:r>
            <a:r>
              <a:rPr lang="en-US" dirty="0" err="1">
                <a:latin typeface="Bookman Old Style" pitchFamily="18" charset="0"/>
              </a:rPr>
              <a:t>bir</a:t>
            </a:r>
            <a:r>
              <a:rPr lang="en-US" dirty="0">
                <a:latin typeface="Bookman Old Style" pitchFamily="18" charset="0"/>
              </a:rPr>
              <a:t> </a:t>
            </a:r>
            <a:r>
              <a:rPr lang="en-US" dirty="0" err="1">
                <a:latin typeface="Bookman Old Style" pitchFamily="18" charset="0"/>
              </a:rPr>
              <a:t>predmetning</a:t>
            </a:r>
            <a:r>
              <a:rPr lang="en-US" dirty="0">
                <a:latin typeface="Bookman Old Style" pitchFamily="18" charset="0"/>
              </a:rPr>
              <a:t> </a:t>
            </a:r>
            <a:r>
              <a:rPr lang="en-US" dirty="0" err="1">
                <a:latin typeface="Bookman Old Style" pitchFamily="18" charset="0"/>
              </a:rPr>
              <a:t>katta-kichikligini</a:t>
            </a:r>
            <a:r>
              <a:rPr lang="en-US" dirty="0">
                <a:latin typeface="Bookman Old Style" pitchFamily="18" charset="0"/>
              </a:rPr>
              <a:t>, </a:t>
            </a:r>
            <a:r>
              <a:rPr lang="en-US" dirty="0" err="1">
                <a:latin typeface="Bookman Old Style" pitchFamily="18" charset="0"/>
              </a:rPr>
              <a:t>rangini</a:t>
            </a:r>
            <a:r>
              <a:rPr lang="en-US" dirty="0">
                <a:latin typeface="Bookman Old Style" pitchFamily="18" charset="0"/>
              </a:rPr>
              <a:t>, </a:t>
            </a:r>
            <a:r>
              <a:rPr lang="en-US" dirty="0" err="1">
                <a:latin typeface="Bookman Old Style" pitchFamily="18" charset="0"/>
              </a:rPr>
              <a:t>shaklini</a:t>
            </a:r>
            <a:r>
              <a:rPr lang="en-US" dirty="0">
                <a:latin typeface="Bookman Old Style" pitchFamily="18" charset="0"/>
              </a:rPr>
              <a:t>, </a:t>
            </a:r>
            <a:r>
              <a:rPr lang="en-US" dirty="0" err="1">
                <a:latin typeface="Bookman Old Style" pitchFamily="18" charset="0"/>
              </a:rPr>
              <a:t>fazoda</a:t>
            </a:r>
            <a:r>
              <a:rPr lang="en-US" dirty="0">
                <a:latin typeface="Bookman Old Style" pitchFamily="18" charset="0"/>
              </a:rPr>
              <a:t> </a:t>
            </a:r>
            <a:r>
              <a:rPr lang="en-US" dirty="0" err="1">
                <a:latin typeface="Bookman Old Style" pitchFamily="18" charset="0"/>
              </a:rPr>
              <a:t>joylashishini</a:t>
            </a:r>
            <a:r>
              <a:rPr lang="en-US" dirty="0">
                <a:latin typeface="Bookman Old Style" pitchFamily="18" charset="0"/>
              </a:rPr>
              <a:t> </a:t>
            </a:r>
            <a:r>
              <a:rPr lang="en-US" dirty="0" err="1">
                <a:latin typeface="Bookman Old Style" pitchFamily="18" charset="0"/>
              </a:rPr>
              <a:t>ajratish</a:t>
            </a:r>
            <a:r>
              <a:rPr lang="en-US" dirty="0">
                <a:latin typeface="Bookman Old Style" pitchFamily="18" charset="0"/>
              </a:rPr>
              <a:t> </a:t>
            </a:r>
            <a:r>
              <a:rPr lang="en-US" dirty="0" err="1">
                <a:latin typeface="Bookman Old Style" pitchFamily="18" charset="0"/>
              </a:rPr>
              <a:t>bu</a:t>
            </a:r>
            <a:r>
              <a:rPr lang="en-US" dirty="0">
                <a:latin typeface="Bookman Old Style" pitchFamily="18" charset="0"/>
              </a:rPr>
              <a:t> </a:t>
            </a:r>
            <a:r>
              <a:rPr lang="en-US" dirty="0" err="1">
                <a:latin typeface="Bookman Old Style" pitchFamily="18" charset="0"/>
              </a:rPr>
              <a:t>estetik</a:t>
            </a:r>
            <a:r>
              <a:rPr lang="en-US" dirty="0">
                <a:latin typeface="Bookman Old Style" pitchFamily="18" charset="0"/>
              </a:rPr>
              <a:t> </a:t>
            </a:r>
            <a:r>
              <a:rPr lang="en-US" dirty="0" err="1">
                <a:latin typeface="Bookman Old Style" pitchFamily="18" charset="0"/>
              </a:rPr>
              <a:t>sezgining</a:t>
            </a:r>
            <a:r>
              <a:rPr lang="en-US" dirty="0">
                <a:latin typeface="Bookman Old Style" pitchFamily="18" charset="0"/>
              </a:rPr>
              <a:t> </a:t>
            </a:r>
            <a:r>
              <a:rPr lang="en-US" dirty="0" err="1">
                <a:latin typeface="Bookman Old Style" pitchFamily="18" charset="0"/>
              </a:rPr>
              <a:t>bo‘laklari</a:t>
            </a:r>
            <a:r>
              <a:rPr lang="en-US" dirty="0">
                <a:latin typeface="Bookman Old Style" pitchFamily="18" charset="0"/>
              </a:rPr>
              <a:t> </a:t>
            </a:r>
            <a:r>
              <a:rPr lang="en-US" dirty="0" err="1">
                <a:latin typeface="Bookman Old Style" pitchFamily="18" charset="0"/>
              </a:rPr>
              <a:t>hisoblanadi</a:t>
            </a:r>
            <a:r>
              <a:rPr lang="en-US" dirty="0">
                <a:latin typeface="Bookman Old Style" pitchFamily="18" charset="0"/>
              </a:rPr>
              <a:t>. </a:t>
            </a:r>
            <a:r>
              <a:rPr lang="en-US" dirty="0" err="1">
                <a:latin typeface="Bookman Old Style" pitchFamily="18" charset="0"/>
              </a:rPr>
              <a:t>Bolalarda</a:t>
            </a:r>
            <a:r>
              <a:rPr lang="en-US" dirty="0">
                <a:latin typeface="Bookman Old Style" pitchFamily="18" charset="0"/>
              </a:rPr>
              <a:t> </a:t>
            </a:r>
            <a:r>
              <a:rPr lang="en-US" dirty="0" err="1">
                <a:latin typeface="Bookman Old Style" pitchFamily="18" charset="0"/>
              </a:rPr>
              <a:t>estetik</a:t>
            </a:r>
            <a:r>
              <a:rPr lang="en-US" dirty="0">
                <a:latin typeface="Bookman Old Style" pitchFamily="18" charset="0"/>
              </a:rPr>
              <a:t> </a:t>
            </a:r>
            <a:r>
              <a:rPr lang="en-US" dirty="0" err="1">
                <a:latin typeface="Bookman Old Style" pitchFamily="18" charset="0"/>
              </a:rPr>
              <a:t>sezgining</a:t>
            </a:r>
            <a:r>
              <a:rPr lang="en-US" dirty="0">
                <a:latin typeface="Bookman Old Style" pitchFamily="18" charset="0"/>
              </a:rPr>
              <a:t> </a:t>
            </a:r>
            <a:r>
              <a:rPr lang="en-US" dirty="0" err="1">
                <a:latin typeface="Bookman Old Style" pitchFamily="18" charset="0"/>
              </a:rPr>
              <a:t>rivojlanishi</a:t>
            </a:r>
            <a:r>
              <a:rPr lang="en-US" dirty="0">
                <a:latin typeface="Bookman Old Style" pitchFamily="18" charset="0"/>
              </a:rPr>
              <a:t> - </a:t>
            </a:r>
            <a:r>
              <a:rPr lang="en-US" dirty="0" err="1">
                <a:latin typeface="Bookman Old Style" pitchFamily="18" charset="0"/>
              </a:rPr>
              <a:t>rangi</a:t>
            </a:r>
            <a:r>
              <a:rPr lang="en-US" dirty="0">
                <a:latin typeface="Bookman Old Style" pitchFamily="18" charset="0"/>
              </a:rPr>
              <a:t>, </a:t>
            </a:r>
            <a:r>
              <a:rPr lang="en-US" dirty="0" err="1">
                <a:latin typeface="Bookman Old Style" pitchFamily="18" charset="0"/>
              </a:rPr>
              <a:t>ritmi</a:t>
            </a:r>
            <a:r>
              <a:rPr lang="en-US" dirty="0">
                <a:latin typeface="Bookman Old Style" pitchFamily="18" charset="0"/>
              </a:rPr>
              <a:t>, </a:t>
            </a:r>
            <a:r>
              <a:rPr lang="en-US" dirty="0" err="1">
                <a:latin typeface="Bookman Old Style" pitchFamily="18" charset="0"/>
              </a:rPr>
              <a:t>proporsiyani</a:t>
            </a:r>
            <a:r>
              <a:rPr lang="en-US" dirty="0">
                <a:latin typeface="Bookman Old Style" pitchFamily="18" charset="0"/>
              </a:rPr>
              <a:t> </a:t>
            </a:r>
            <a:r>
              <a:rPr lang="en-US" dirty="0" err="1">
                <a:latin typeface="Bookman Old Style" pitchFamily="18" charset="0"/>
              </a:rPr>
              <a:t>chuqurroq</a:t>
            </a:r>
            <a:r>
              <a:rPr lang="en-US" dirty="0">
                <a:latin typeface="Bookman Old Style" pitchFamily="18" charset="0"/>
              </a:rPr>
              <a:t> </a:t>
            </a:r>
            <a:r>
              <a:rPr lang="en-US" dirty="0" err="1">
                <a:latin typeface="Bookman Old Style" pitchFamily="18" charset="0"/>
              </a:rPr>
              <a:t>sezish</a:t>
            </a:r>
            <a:r>
              <a:rPr lang="en-US" dirty="0">
                <a:latin typeface="Bookman Old Style" pitchFamily="18" charset="0"/>
              </a:rPr>
              <a:t> </a:t>
            </a:r>
            <a:r>
              <a:rPr lang="en-US" dirty="0" err="1">
                <a:latin typeface="Bookman Old Style" pitchFamily="18" charset="0"/>
              </a:rPr>
              <a:t>bilan</a:t>
            </a:r>
            <a:r>
              <a:rPr lang="en-US" dirty="0">
                <a:latin typeface="Bookman Old Style" pitchFamily="18" charset="0"/>
              </a:rPr>
              <a:t> </a:t>
            </a:r>
            <a:r>
              <a:rPr lang="en-US" dirty="0" err="1">
                <a:latin typeface="Bookman Old Style" pitchFamily="18" charset="0"/>
              </a:rPr>
              <a:t>bog‘liqdir</a:t>
            </a:r>
            <a:r>
              <a:rPr lang="en-US" dirty="0">
                <a:latin typeface="Bookman Old Style" pitchFamily="18" charset="0"/>
              </a:rPr>
              <a:t>.</a:t>
            </a:r>
            <a:endParaRPr lang="ru-RU" dirty="0">
              <a:latin typeface="Bookman Old Style" pitchFamily="18" charset="0"/>
            </a:endParaRPr>
          </a:p>
        </p:txBody>
      </p:sp>
    </p:spTree>
  </p:cSld>
  <p:clrMapOvr>
    <a:masterClrMapping/>
  </p:clrMapOvr>
  <p:transition spd="med" advClick="0" advTm="5000">
    <p:plus/>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fld id="{5777E0C8-8852-4C7E-9040-3663973EB862}" type="datetime1">
              <a:rPr lang="ru-RU" smtClean="0"/>
              <a:pPr>
                <a:defRPr/>
              </a:pPr>
              <a:t>27.05.2019</a:t>
            </a:fld>
            <a:endParaRPr lang="ru-RU"/>
          </a:p>
        </p:txBody>
      </p:sp>
      <p:sp>
        <p:nvSpPr>
          <p:cNvPr id="4" name="Нижний колонтитул 3"/>
          <p:cNvSpPr>
            <a:spLocks noGrp="1"/>
          </p:cNvSpPr>
          <p:nvPr>
            <p:ph type="ftr" sz="quarter" idx="11"/>
          </p:nvPr>
        </p:nvSpPr>
        <p:spPr/>
        <p:txBody>
          <a:bodyPr/>
          <a:lstStyle/>
          <a:p>
            <a:pPr>
              <a:defRPr/>
            </a:pPr>
            <a:r>
              <a:rPr lang="en-US" smtClean="0"/>
              <a:t>http://aida.ucoz.ru</a:t>
            </a:r>
            <a:endParaRPr lang="ru-RU"/>
          </a:p>
        </p:txBody>
      </p:sp>
      <p:sp>
        <p:nvSpPr>
          <p:cNvPr id="5" name="Номер слайда 4"/>
          <p:cNvSpPr>
            <a:spLocks noGrp="1"/>
          </p:cNvSpPr>
          <p:nvPr>
            <p:ph type="sldNum" sz="quarter" idx="12"/>
          </p:nvPr>
        </p:nvSpPr>
        <p:spPr/>
        <p:txBody>
          <a:bodyPr/>
          <a:lstStyle/>
          <a:p>
            <a:pPr>
              <a:defRPr/>
            </a:pPr>
            <a:fld id="{36E0DF6B-AABD-49BC-BC06-70B11BFF0AF0}" type="slidenum">
              <a:rPr lang="ru-RU" smtClean="0"/>
              <a:pPr>
                <a:defRPr/>
              </a:pPr>
              <a:t>13</a:t>
            </a:fld>
            <a:endParaRPr lang="ru-RU"/>
          </a:p>
        </p:txBody>
      </p:sp>
      <p:sp>
        <p:nvSpPr>
          <p:cNvPr id="2" name="Прямоугольник 1"/>
          <p:cNvSpPr/>
          <p:nvPr/>
        </p:nvSpPr>
        <p:spPr>
          <a:xfrm>
            <a:off x="467544" y="612845"/>
            <a:ext cx="8280920" cy="3139321"/>
          </a:xfrm>
          <a:prstGeom prst="rect">
            <a:avLst/>
          </a:prstGeom>
        </p:spPr>
        <p:txBody>
          <a:bodyPr wrap="square">
            <a:spAutoFit/>
          </a:bodyPr>
          <a:lstStyle/>
          <a:p>
            <a:pPr algn="just"/>
            <a:r>
              <a:rPr lang="en-US" dirty="0" smtClean="0"/>
              <a:t>     </a:t>
            </a:r>
            <a:r>
              <a:rPr lang="en-US" dirty="0" err="1" smtClean="0"/>
              <a:t>Bolalarni</a:t>
            </a:r>
            <a:r>
              <a:rPr lang="en-US" dirty="0" smtClean="0"/>
              <a:t> </a:t>
            </a:r>
            <a:r>
              <a:rPr lang="en-US" dirty="0" err="1"/>
              <a:t>o‘z</a:t>
            </a:r>
            <a:r>
              <a:rPr lang="en-US" dirty="0"/>
              <a:t> </a:t>
            </a:r>
            <a:r>
              <a:rPr lang="en-US" dirty="0" err="1"/>
              <a:t>ishini</a:t>
            </a:r>
            <a:r>
              <a:rPr lang="en-US" dirty="0"/>
              <a:t> </a:t>
            </a:r>
            <a:r>
              <a:rPr lang="en-US" dirty="0" err="1"/>
              <a:t>yana</a:t>
            </a:r>
            <a:r>
              <a:rPr lang="en-US" dirty="0"/>
              <a:t> ham </a:t>
            </a:r>
            <a:r>
              <a:rPr lang="en-US" dirty="0" err="1"/>
              <a:t>chiroyli</a:t>
            </a:r>
            <a:r>
              <a:rPr lang="en-US" dirty="0"/>
              <a:t> </a:t>
            </a:r>
            <a:r>
              <a:rPr lang="en-US" dirty="0" err="1"/>
              <a:t>va</a:t>
            </a:r>
            <a:r>
              <a:rPr lang="en-US" dirty="0"/>
              <a:t> </a:t>
            </a:r>
            <a:r>
              <a:rPr lang="en-US" dirty="0" err="1"/>
              <a:t>yaxshi</a:t>
            </a:r>
            <a:r>
              <a:rPr lang="en-US" dirty="0"/>
              <a:t> </a:t>
            </a:r>
            <a:r>
              <a:rPr lang="en-US" dirty="0" err="1"/>
              <a:t>bajarish</a:t>
            </a:r>
            <a:r>
              <a:rPr lang="en-US" dirty="0"/>
              <a:t>, </a:t>
            </a:r>
            <a:r>
              <a:rPr lang="en-US" dirty="0" err="1"/>
              <a:t>boshqalarga</a:t>
            </a:r>
            <a:r>
              <a:rPr lang="en-US" dirty="0"/>
              <a:t> </a:t>
            </a:r>
            <a:r>
              <a:rPr lang="en-US" dirty="0" err="1"/>
              <a:t>yoqadigan</a:t>
            </a:r>
            <a:r>
              <a:rPr lang="en-US" dirty="0"/>
              <a:t>, </a:t>
            </a:r>
            <a:r>
              <a:rPr lang="en-US" dirty="0" err="1"/>
              <a:t>ular</a:t>
            </a:r>
            <a:r>
              <a:rPr lang="en-US" dirty="0"/>
              <a:t> </a:t>
            </a:r>
            <a:r>
              <a:rPr lang="en-US" dirty="0" err="1"/>
              <a:t>ko‘rganda</a:t>
            </a:r>
            <a:r>
              <a:rPr lang="en-US" dirty="0"/>
              <a:t> </a:t>
            </a:r>
            <a:r>
              <a:rPr lang="en-US" dirty="0" err="1"/>
              <a:t>quvonadigan</a:t>
            </a:r>
            <a:r>
              <a:rPr lang="en-US" dirty="0"/>
              <a:t> </a:t>
            </a:r>
            <a:r>
              <a:rPr lang="en-US" dirty="0" err="1"/>
              <a:t>qilib</a:t>
            </a:r>
            <a:r>
              <a:rPr lang="en-US" dirty="0"/>
              <a:t> </a:t>
            </a:r>
            <a:r>
              <a:rPr lang="en-US" dirty="0" err="1"/>
              <a:t>yaratish</a:t>
            </a:r>
            <a:r>
              <a:rPr lang="en-US" dirty="0"/>
              <a:t> - </a:t>
            </a:r>
            <a:r>
              <a:rPr lang="en-US" dirty="0" err="1"/>
              <a:t>bu</a:t>
            </a:r>
            <a:r>
              <a:rPr lang="en-US" dirty="0"/>
              <a:t> </a:t>
            </a:r>
            <a:r>
              <a:rPr lang="en-US" dirty="0" err="1"/>
              <a:t>badiiy</a:t>
            </a:r>
            <a:r>
              <a:rPr lang="en-US" dirty="0"/>
              <a:t>, </a:t>
            </a:r>
            <a:r>
              <a:rPr lang="en-US" dirty="0" err="1"/>
              <a:t>axloqiy</a:t>
            </a:r>
            <a:r>
              <a:rPr lang="en-US" dirty="0"/>
              <a:t> </a:t>
            </a:r>
            <a:r>
              <a:rPr lang="en-US" dirty="0" err="1"/>
              <a:t>tarbiyalashning</a:t>
            </a:r>
            <a:r>
              <a:rPr lang="en-US" dirty="0"/>
              <a:t> </a:t>
            </a:r>
            <a:r>
              <a:rPr lang="en-US" dirty="0" err="1"/>
              <a:t>asosiy</a:t>
            </a:r>
            <a:r>
              <a:rPr lang="en-US" dirty="0"/>
              <a:t> </a:t>
            </a:r>
            <a:r>
              <a:rPr lang="en-US" dirty="0" err="1"/>
              <a:t>vazifasi</a:t>
            </a:r>
            <a:r>
              <a:rPr lang="en-US" dirty="0"/>
              <a:t> </a:t>
            </a:r>
            <a:r>
              <a:rPr lang="en-US" dirty="0" err="1"/>
              <a:t>hisoblanadi</a:t>
            </a:r>
            <a:r>
              <a:rPr lang="en-US" dirty="0"/>
              <a:t>.</a:t>
            </a:r>
          </a:p>
          <a:p>
            <a:pPr algn="just"/>
            <a:r>
              <a:rPr lang="en-US" dirty="0"/>
              <a:t>     </a:t>
            </a:r>
            <a:r>
              <a:rPr lang="en-US" dirty="0" err="1"/>
              <a:t>Rasm</a:t>
            </a:r>
            <a:r>
              <a:rPr lang="en-US" dirty="0"/>
              <a:t>, </a:t>
            </a:r>
            <a:r>
              <a:rPr lang="en-US" dirty="0" err="1"/>
              <a:t>loy</a:t>
            </a:r>
            <a:r>
              <a:rPr lang="en-US" dirty="0"/>
              <a:t>, </a:t>
            </a:r>
            <a:r>
              <a:rPr lang="en-US" dirty="0" err="1"/>
              <a:t>qurish</a:t>
            </a:r>
            <a:r>
              <a:rPr lang="en-US" dirty="0"/>
              <a:t> </a:t>
            </a:r>
            <a:r>
              <a:rPr lang="en-US" dirty="0" err="1"/>
              <a:t>materiallari</a:t>
            </a:r>
            <a:r>
              <a:rPr lang="en-US" dirty="0"/>
              <a:t> </a:t>
            </a:r>
            <a:r>
              <a:rPr lang="en-US" dirty="0" err="1"/>
              <a:t>bo‘yicha</a:t>
            </a:r>
            <a:r>
              <a:rPr lang="en-US" dirty="0"/>
              <a:t> </a:t>
            </a:r>
            <a:r>
              <a:rPr lang="en-US" dirty="0" err="1"/>
              <a:t>bilim</a:t>
            </a:r>
            <a:r>
              <a:rPr lang="en-US" dirty="0"/>
              <a:t>, </a:t>
            </a:r>
            <a:r>
              <a:rPr lang="en-US" dirty="0" err="1"/>
              <a:t>malakalarini</a:t>
            </a:r>
            <a:r>
              <a:rPr lang="en-US" dirty="0"/>
              <a:t> </a:t>
            </a:r>
            <a:r>
              <a:rPr lang="en-US" dirty="0" err="1"/>
              <a:t>egallash</a:t>
            </a:r>
            <a:r>
              <a:rPr lang="en-US" dirty="0"/>
              <a:t> </a:t>
            </a:r>
            <a:r>
              <a:rPr lang="en-US" dirty="0" err="1"/>
              <a:t>maktabda</a:t>
            </a:r>
            <a:r>
              <a:rPr lang="en-US" dirty="0"/>
              <a:t> </a:t>
            </a:r>
            <a:r>
              <a:rPr lang="en-US" dirty="0" err="1"/>
              <a:t>tasviriy</a:t>
            </a:r>
            <a:r>
              <a:rPr lang="en-US" dirty="0"/>
              <a:t> </a:t>
            </a:r>
            <a:r>
              <a:rPr lang="en-US" dirty="0" err="1"/>
              <a:t>faoliyat</a:t>
            </a:r>
            <a:r>
              <a:rPr lang="en-US" dirty="0"/>
              <a:t> </a:t>
            </a:r>
            <a:r>
              <a:rPr lang="en-US" dirty="0" err="1"/>
              <a:t>darslari</a:t>
            </a:r>
            <a:r>
              <a:rPr lang="en-US" dirty="0"/>
              <a:t> </a:t>
            </a:r>
            <a:r>
              <a:rPr lang="en-US" dirty="0" err="1"/>
              <a:t>va</a:t>
            </a:r>
            <a:r>
              <a:rPr lang="en-US" dirty="0"/>
              <a:t> </a:t>
            </a:r>
            <a:r>
              <a:rPr lang="en-US" dirty="0" err="1"/>
              <a:t>mehnat</a:t>
            </a:r>
            <a:r>
              <a:rPr lang="en-US" dirty="0"/>
              <a:t> </a:t>
            </a:r>
            <a:r>
              <a:rPr lang="en-US" dirty="0" err="1"/>
              <a:t>darslarini</a:t>
            </a:r>
            <a:r>
              <a:rPr lang="en-US" dirty="0"/>
              <a:t> </a:t>
            </a:r>
            <a:r>
              <a:rPr lang="en-US" dirty="0" err="1"/>
              <a:t>muvaffaqiyatli</a:t>
            </a:r>
            <a:r>
              <a:rPr lang="en-US" dirty="0"/>
              <a:t> </a:t>
            </a:r>
            <a:r>
              <a:rPr lang="en-US" dirty="0" err="1"/>
              <a:t>egallashlariga</a:t>
            </a:r>
            <a:r>
              <a:rPr lang="en-US" dirty="0"/>
              <a:t> </a:t>
            </a:r>
            <a:r>
              <a:rPr lang="en-US" dirty="0" err="1"/>
              <a:t>asos</a:t>
            </a:r>
            <a:r>
              <a:rPr lang="en-US" dirty="0"/>
              <a:t> </a:t>
            </a:r>
            <a:r>
              <a:rPr lang="en-US" dirty="0" err="1"/>
              <a:t>bo‘ladi</a:t>
            </a:r>
            <a:r>
              <a:rPr lang="en-US" dirty="0"/>
              <a:t>. </a:t>
            </a:r>
            <a:r>
              <a:rPr lang="en-US" dirty="0" err="1"/>
              <a:t>Ularni</a:t>
            </a:r>
            <a:r>
              <a:rPr lang="en-US" dirty="0"/>
              <a:t> </a:t>
            </a:r>
            <a:r>
              <a:rPr lang="en-US" dirty="0" err="1"/>
              <a:t>o‘quv</a:t>
            </a:r>
            <a:r>
              <a:rPr lang="en-US" dirty="0"/>
              <a:t> </a:t>
            </a:r>
            <a:r>
              <a:rPr lang="en-US" dirty="0" err="1"/>
              <a:t>faoliyatiga</a:t>
            </a:r>
            <a:r>
              <a:rPr lang="en-US" dirty="0"/>
              <a:t> </a:t>
            </a:r>
            <a:r>
              <a:rPr lang="en-US" dirty="0" err="1"/>
              <a:t>tayyorlaydi</a:t>
            </a:r>
            <a:r>
              <a:rPr lang="en-US" dirty="0"/>
              <a:t>: </a:t>
            </a:r>
            <a:r>
              <a:rPr lang="en-US" dirty="0" err="1"/>
              <a:t>pedagogni</a:t>
            </a:r>
            <a:r>
              <a:rPr lang="en-US" dirty="0"/>
              <a:t> </a:t>
            </a:r>
            <a:r>
              <a:rPr lang="en-US" dirty="0" err="1"/>
              <a:t>tinglashga</a:t>
            </a:r>
            <a:r>
              <a:rPr lang="en-US" dirty="0"/>
              <a:t>, </a:t>
            </a:r>
            <a:r>
              <a:rPr lang="en-US" dirty="0" err="1"/>
              <a:t>uning</a:t>
            </a:r>
            <a:r>
              <a:rPr lang="en-US" dirty="0"/>
              <a:t> </a:t>
            </a:r>
            <a:r>
              <a:rPr lang="en-US" dirty="0" err="1"/>
              <a:t>ko‘rsatmalarini</a:t>
            </a:r>
            <a:r>
              <a:rPr lang="en-US" dirty="0"/>
              <a:t> </a:t>
            </a:r>
            <a:r>
              <a:rPr lang="en-US" dirty="0" err="1"/>
              <a:t>bajarishga</a:t>
            </a:r>
            <a:r>
              <a:rPr lang="en-US" dirty="0"/>
              <a:t> </a:t>
            </a:r>
            <a:r>
              <a:rPr lang="en-US" dirty="0" err="1"/>
              <a:t>o‘rgatadi</a:t>
            </a:r>
            <a:r>
              <a:rPr lang="en-US" dirty="0"/>
              <a:t>. </a:t>
            </a:r>
            <a:r>
              <a:rPr lang="en-US" dirty="0" err="1"/>
              <a:t>Oldiga</a:t>
            </a:r>
            <a:r>
              <a:rPr lang="en-US" dirty="0"/>
              <a:t> </a:t>
            </a:r>
            <a:r>
              <a:rPr lang="en-US" dirty="0" err="1"/>
              <a:t>qo‘yilgan</a:t>
            </a:r>
            <a:r>
              <a:rPr lang="en-US" dirty="0"/>
              <a:t> </a:t>
            </a:r>
            <a:r>
              <a:rPr lang="en-US" dirty="0" err="1"/>
              <a:t>vazifani</a:t>
            </a:r>
            <a:r>
              <a:rPr lang="en-US" dirty="0"/>
              <a:t> </a:t>
            </a:r>
            <a:r>
              <a:rPr lang="en-US" dirty="0" err="1"/>
              <a:t>hal</a:t>
            </a:r>
            <a:r>
              <a:rPr lang="en-US" dirty="0"/>
              <a:t> </a:t>
            </a:r>
            <a:r>
              <a:rPr lang="en-US" dirty="0" err="1"/>
              <a:t>etishda</a:t>
            </a:r>
            <a:r>
              <a:rPr lang="en-US" dirty="0"/>
              <a:t>, </a:t>
            </a:r>
            <a:r>
              <a:rPr lang="en-US" dirty="0" err="1"/>
              <a:t>uning</a:t>
            </a:r>
            <a:r>
              <a:rPr lang="en-US" dirty="0"/>
              <a:t> </a:t>
            </a:r>
            <a:r>
              <a:rPr lang="en-US" dirty="0" err="1"/>
              <a:t>asosiy</a:t>
            </a:r>
            <a:r>
              <a:rPr lang="en-US" dirty="0"/>
              <a:t> </a:t>
            </a:r>
            <a:r>
              <a:rPr lang="en-US" dirty="0" err="1"/>
              <a:t>va</a:t>
            </a:r>
            <a:r>
              <a:rPr lang="en-US" dirty="0"/>
              <a:t> </a:t>
            </a:r>
            <a:r>
              <a:rPr lang="en-US" dirty="0" err="1"/>
              <a:t>muhim</a:t>
            </a:r>
            <a:r>
              <a:rPr lang="en-US" dirty="0"/>
              <a:t> </a:t>
            </a:r>
            <a:r>
              <a:rPr lang="en-US" dirty="0" err="1"/>
              <a:t>hal</a:t>
            </a:r>
            <a:r>
              <a:rPr lang="en-US" dirty="0"/>
              <a:t> </a:t>
            </a:r>
            <a:r>
              <a:rPr lang="en-US" dirty="0" err="1"/>
              <a:t>etish</a:t>
            </a:r>
            <a:r>
              <a:rPr lang="en-US" dirty="0"/>
              <a:t> </a:t>
            </a:r>
            <a:r>
              <a:rPr lang="en-US" dirty="0" err="1"/>
              <a:t>yo’llarini</a:t>
            </a:r>
            <a:r>
              <a:rPr lang="en-US" dirty="0"/>
              <a:t> </a:t>
            </a:r>
            <a:r>
              <a:rPr lang="en-US" dirty="0" err="1"/>
              <a:t>izlab</a:t>
            </a:r>
            <a:r>
              <a:rPr lang="en-US" dirty="0"/>
              <a:t> </a:t>
            </a:r>
            <a:r>
              <a:rPr lang="en-US" dirty="0" err="1"/>
              <a:t>topish</a:t>
            </a:r>
            <a:r>
              <a:rPr lang="en-US" dirty="0"/>
              <a:t> </a:t>
            </a:r>
            <a:r>
              <a:rPr lang="en-US" dirty="0" err="1"/>
              <a:t>bu</a:t>
            </a:r>
            <a:r>
              <a:rPr lang="en-US" dirty="0"/>
              <a:t> </a:t>
            </a:r>
            <a:r>
              <a:rPr lang="en-US" dirty="0" err="1"/>
              <a:t>o‘quv</a:t>
            </a:r>
            <a:r>
              <a:rPr lang="en-US" dirty="0"/>
              <a:t> </a:t>
            </a:r>
            <a:r>
              <a:rPr lang="en-US" dirty="0" err="1"/>
              <a:t>faoliyatning</a:t>
            </a:r>
            <a:r>
              <a:rPr lang="en-US" dirty="0"/>
              <a:t> </a:t>
            </a:r>
            <a:r>
              <a:rPr lang="en-US" dirty="0" err="1"/>
              <a:t>asosiy</a:t>
            </a:r>
            <a:r>
              <a:rPr lang="en-US" dirty="0"/>
              <a:t> </a:t>
            </a:r>
            <a:r>
              <a:rPr lang="en-US" dirty="0" err="1"/>
              <a:t>sababchilaridan</a:t>
            </a:r>
            <a:r>
              <a:rPr lang="en-US" dirty="0"/>
              <a:t> </a:t>
            </a:r>
            <a:r>
              <a:rPr lang="en-US" dirty="0" err="1"/>
              <a:t>biridir</a:t>
            </a:r>
            <a:r>
              <a:rPr lang="en-US" dirty="0"/>
              <a:t>. </a:t>
            </a:r>
            <a:r>
              <a:rPr lang="en-US" dirty="0" err="1"/>
              <a:t>Tasviriy</a:t>
            </a:r>
            <a:r>
              <a:rPr lang="en-US" dirty="0"/>
              <a:t> </a:t>
            </a:r>
            <a:r>
              <a:rPr lang="en-US" dirty="0" err="1"/>
              <a:t>faoliyat</a:t>
            </a:r>
            <a:r>
              <a:rPr lang="en-US" dirty="0"/>
              <a:t> </a:t>
            </a:r>
            <a:r>
              <a:rPr lang="en-US" dirty="0" err="1"/>
              <a:t>jarayonida</a:t>
            </a:r>
            <a:r>
              <a:rPr lang="en-US" dirty="0"/>
              <a:t> </a:t>
            </a:r>
            <a:r>
              <a:rPr lang="en-US" dirty="0" err="1"/>
              <a:t>o‘z</a:t>
            </a:r>
            <a:r>
              <a:rPr lang="en-US" dirty="0"/>
              <a:t> </a:t>
            </a:r>
            <a:r>
              <a:rPr lang="en-US" dirty="0" err="1"/>
              <a:t>ishini</a:t>
            </a:r>
            <a:r>
              <a:rPr lang="en-US" dirty="0"/>
              <a:t> </a:t>
            </a:r>
            <a:r>
              <a:rPr lang="en-US" dirty="0" err="1"/>
              <a:t>nazorat</a:t>
            </a:r>
            <a:r>
              <a:rPr lang="en-US" dirty="0"/>
              <a:t> </a:t>
            </a:r>
            <a:r>
              <a:rPr lang="en-US" dirty="0" err="1"/>
              <a:t>qilib</a:t>
            </a:r>
            <a:r>
              <a:rPr lang="en-US" dirty="0"/>
              <a:t> </a:t>
            </a:r>
            <a:r>
              <a:rPr lang="en-US" dirty="0" err="1"/>
              <a:t>borish</a:t>
            </a:r>
            <a:r>
              <a:rPr lang="en-US" dirty="0"/>
              <a:t>, </a:t>
            </a:r>
            <a:r>
              <a:rPr lang="en-US" dirty="0" err="1"/>
              <a:t>maktabda</a:t>
            </a:r>
            <a:r>
              <a:rPr lang="en-US" dirty="0"/>
              <a:t> </a:t>
            </a:r>
            <a:r>
              <a:rPr lang="en-US" dirty="0" err="1"/>
              <a:t>vazifalarni</a:t>
            </a:r>
            <a:r>
              <a:rPr lang="en-US" dirty="0"/>
              <a:t> </a:t>
            </a:r>
            <a:r>
              <a:rPr lang="en-US" dirty="0" err="1"/>
              <a:t>bajarishda</a:t>
            </a:r>
            <a:r>
              <a:rPr lang="en-US" dirty="0"/>
              <a:t> ham </a:t>
            </a:r>
            <a:r>
              <a:rPr lang="en-US" dirty="0" err="1"/>
              <a:t>rol</a:t>
            </a:r>
            <a:r>
              <a:rPr lang="en-US" dirty="0"/>
              <a:t> </a:t>
            </a:r>
            <a:r>
              <a:rPr lang="en-US" dirty="0" err="1"/>
              <a:t>o‘ynaydi</a:t>
            </a:r>
            <a:r>
              <a:rPr lang="en-US" dirty="0"/>
              <a:t>. </a:t>
            </a:r>
            <a:r>
              <a:rPr lang="en-US" dirty="0" err="1"/>
              <a:t>Shuningdek</a:t>
            </a:r>
            <a:r>
              <a:rPr lang="en-US" dirty="0"/>
              <a:t>, bola </a:t>
            </a:r>
            <a:r>
              <a:rPr lang="en-US" dirty="0" err="1"/>
              <a:t>tasviriy</a:t>
            </a:r>
            <a:r>
              <a:rPr lang="en-US" dirty="0"/>
              <a:t> </a:t>
            </a:r>
            <a:r>
              <a:rPr lang="en-US" dirty="0" err="1"/>
              <a:t>faoliyat</a:t>
            </a:r>
            <a:r>
              <a:rPr lang="en-US" dirty="0"/>
              <a:t> </a:t>
            </a:r>
            <a:r>
              <a:rPr lang="en-US" dirty="0" err="1"/>
              <a:t>jarayonida</a:t>
            </a:r>
            <a:r>
              <a:rPr lang="en-US" dirty="0"/>
              <a:t> </a:t>
            </a:r>
            <a:r>
              <a:rPr lang="en-US" dirty="0" err="1"/>
              <a:t>psixologik</a:t>
            </a:r>
            <a:r>
              <a:rPr lang="en-US" dirty="0"/>
              <a:t> </a:t>
            </a:r>
            <a:r>
              <a:rPr lang="en-US" dirty="0" err="1"/>
              <a:t>jihatdan</a:t>
            </a:r>
            <a:r>
              <a:rPr lang="en-US" dirty="0"/>
              <a:t> ham </a:t>
            </a:r>
            <a:r>
              <a:rPr lang="en-US" dirty="0" err="1"/>
              <a:t>tayyorlanib</a:t>
            </a:r>
            <a:r>
              <a:rPr lang="en-US" dirty="0"/>
              <a:t> </a:t>
            </a:r>
            <a:r>
              <a:rPr lang="en-US" dirty="0" err="1"/>
              <a:t>boradi</a:t>
            </a:r>
            <a:r>
              <a:rPr lang="en-US" dirty="0"/>
              <a:t>.</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3752166"/>
            <a:ext cx="3672408" cy="2640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9463" y="3752166"/>
            <a:ext cx="2857500" cy="17650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advClick="0" advTm="5000">
    <p:split orient="vert" dir="in"/>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332656"/>
            <a:ext cx="8229600" cy="1368152"/>
          </a:xfrm>
        </p:spPr>
        <p:txBody>
          <a:bodyPr/>
          <a:lstStyle/>
          <a:p>
            <a:r>
              <a:rPr lang="en-US" sz="3200" b="1" dirty="0"/>
              <a:t>2.Tevarak </a:t>
            </a:r>
            <a:r>
              <a:rPr lang="en-US" sz="3200" b="1" dirty="0" err="1"/>
              <a:t>atrofni</a:t>
            </a:r>
            <a:r>
              <a:rPr lang="en-US" sz="3200" b="1" dirty="0"/>
              <a:t> </a:t>
            </a:r>
            <a:r>
              <a:rPr lang="en-US" sz="3200" b="1" dirty="0" err="1"/>
              <a:t>tasvirlash</a:t>
            </a:r>
            <a:r>
              <a:rPr lang="en-US" sz="3200" b="1" dirty="0"/>
              <a:t> </a:t>
            </a:r>
            <a:r>
              <a:rPr lang="en-US" sz="3200" b="1" dirty="0" err="1"/>
              <a:t>asosida</a:t>
            </a:r>
            <a:r>
              <a:rPr lang="en-US" sz="3200" b="1" dirty="0"/>
              <a:t> </a:t>
            </a:r>
            <a:r>
              <a:rPr lang="en-US" sz="3200" b="1" dirty="0" err="1"/>
              <a:t>bolalarning</a:t>
            </a:r>
            <a:r>
              <a:rPr lang="en-US" sz="3200" b="1" dirty="0"/>
              <a:t> </a:t>
            </a:r>
            <a:r>
              <a:rPr lang="en-US" sz="3200" b="1" dirty="0" err="1"/>
              <a:t>tasviriy</a:t>
            </a:r>
            <a:r>
              <a:rPr lang="en-US" sz="3200" b="1" dirty="0"/>
              <a:t> </a:t>
            </a:r>
            <a:r>
              <a:rPr lang="en-US" sz="3200" b="1" dirty="0" err="1"/>
              <a:t>faoliyati</a:t>
            </a:r>
            <a:r>
              <a:rPr lang="en-US" sz="3200" b="1" dirty="0"/>
              <a:t>.</a:t>
            </a:r>
            <a:endParaRPr lang="ru-RU" sz="3200" dirty="0"/>
          </a:p>
        </p:txBody>
      </p:sp>
      <p:sp>
        <p:nvSpPr>
          <p:cNvPr id="3" name="Содержимое 2"/>
          <p:cNvSpPr>
            <a:spLocks noGrp="1"/>
          </p:cNvSpPr>
          <p:nvPr>
            <p:ph idx="1"/>
          </p:nvPr>
        </p:nvSpPr>
        <p:spPr>
          <a:xfrm>
            <a:off x="467544" y="1484784"/>
            <a:ext cx="8229600" cy="5030019"/>
          </a:xfrm>
        </p:spPr>
        <p:txBody>
          <a:bodyPr/>
          <a:lstStyle/>
          <a:p>
            <a:pPr marL="0" indent="0" algn="just">
              <a:buNone/>
            </a:pPr>
            <a:r>
              <a:rPr lang="ru-RU"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Maktabgacha</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yoshdagi</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bolalarga</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tasviriy</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faoliyat</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mashg‘ulotlarida</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tasvirlash</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texnikasining</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noan’anaviy</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vositalari</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va</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didaktik</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materiallar</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bilan</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ularning</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tasviriy</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faoliyatida</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ijodiy</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qobiliyatlarini</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rivojlantirish</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hozirgi</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kunning</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dolzarb</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vazifalaridan</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biri</a:t>
            </a:r>
            <a:r>
              <a:rPr lang="en-US" sz="18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r>
              <a:rPr lang="en-US" sz="180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sanaladi.</a:t>
            </a:r>
            <a:r>
              <a:rPr lang="en-US" sz="1800" dirty="0" err="1" smtClean="0">
                <a:latin typeface="Bookman Old Style" pitchFamily="18" charset="0"/>
              </a:rPr>
              <a:t>Rasm</a:t>
            </a:r>
            <a:r>
              <a:rPr lang="en-US" sz="1800" dirty="0" smtClean="0">
                <a:latin typeface="Bookman Old Style" pitchFamily="18" charset="0"/>
              </a:rPr>
              <a:t> </a:t>
            </a:r>
            <a:r>
              <a:rPr lang="en-US" sz="1800" dirty="0" err="1">
                <a:latin typeface="Bookman Old Style" pitchFamily="18" charset="0"/>
              </a:rPr>
              <a:t>chizish</a:t>
            </a:r>
            <a:r>
              <a:rPr lang="en-US" sz="1800" dirty="0">
                <a:latin typeface="Bookman Old Style" pitchFamily="18" charset="0"/>
              </a:rPr>
              <a:t> </a:t>
            </a:r>
            <a:r>
              <a:rPr lang="en-US" sz="1800" dirty="0" err="1">
                <a:latin typeface="Bookman Old Style" pitchFamily="18" charset="0"/>
              </a:rPr>
              <a:t>va</a:t>
            </a:r>
            <a:r>
              <a:rPr lang="en-US" sz="1800" dirty="0">
                <a:latin typeface="Bookman Old Style" pitchFamily="18" charset="0"/>
              </a:rPr>
              <a:t> </a:t>
            </a:r>
            <a:r>
              <a:rPr lang="en-US" sz="1800" dirty="0" err="1">
                <a:latin typeface="Bookman Old Style" pitchFamily="18" charset="0"/>
              </a:rPr>
              <a:t>tasvirlash</a:t>
            </a:r>
            <a:r>
              <a:rPr lang="en-US" sz="1800" dirty="0">
                <a:latin typeface="Bookman Old Style" pitchFamily="18" charset="0"/>
              </a:rPr>
              <a:t> </a:t>
            </a:r>
            <a:r>
              <a:rPr lang="en-US" sz="1800" dirty="0" err="1">
                <a:latin typeface="Bookman Old Style" pitchFamily="18" charset="0"/>
              </a:rPr>
              <a:t>jarayonida</a:t>
            </a:r>
            <a:r>
              <a:rPr lang="en-US" sz="1800" dirty="0">
                <a:latin typeface="Bookman Old Style" pitchFamily="18" charset="0"/>
              </a:rPr>
              <a:t> </a:t>
            </a:r>
            <a:r>
              <a:rPr lang="en-US" sz="1800" dirty="0" err="1">
                <a:latin typeface="Bookman Old Style" pitchFamily="18" charset="0"/>
              </a:rPr>
              <a:t>bolalarda</a:t>
            </a:r>
            <a:r>
              <a:rPr lang="en-US" sz="1800" dirty="0">
                <a:latin typeface="Bookman Old Style" pitchFamily="18" charset="0"/>
              </a:rPr>
              <a:t> </a:t>
            </a:r>
            <a:r>
              <a:rPr lang="en-US" sz="1800" dirty="0" err="1">
                <a:latin typeface="Bookman Old Style" pitchFamily="18" charset="0"/>
              </a:rPr>
              <a:t>kuzatuvchanlik</a:t>
            </a:r>
            <a:r>
              <a:rPr lang="en-US" sz="1800" dirty="0">
                <a:latin typeface="Bookman Old Style" pitchFamily="18" charset="0"/>
              </a:rPr>
              <a:t>, </a:t>
            </a:r>
            <a:r>
              <a:rPr lang="en-US" sz="1800" dirty="0" err="1">
                <a:latin typeface="Bookman Old Style" pitchFamily="18" charset="0"/>
              </a:rPr>
              <a:t>estetik</a:t>
            </a:r>
            <a:r>
              <a:rPr lang="en-US" sz="1800" dirty="0">
                <a:latin typeface="Bookman Old Style" pitchFamily="18" charset="0"/>
              </a:rPr>
              <a:t> </a:t>
            </a:r>
            <a:r>
              <a:rPr lang="en-US" sz="1800" dirty="0" err="1">
                <a:latin typeface="Bookman Old Style" pitchFamily="18" charset="0"/>
              </a:rPr>
              <a:t>qabul</a:t>
            </a:r>
            <a:r>
              <a:rPr lang="en-US" sz="1800" dirty="0">
                <a:latin typeface="Bookman Old Style" pitchFamily="18" charset="0"/>
              </a:rPr>
              <a:t> </a:t>
            </a:r>
            <a:r>
              <a:rPr lang="en-US" sz="1800" dirty="0" err="1">
                <a:latin typeface="Bookman Old Style" pitchFamily="18" charset="0"/>
              </a:rPr>
              <a:t>qilish</a:t>
            </a:r>
            <a:r>
              <a:rPr lang="en-US" sz="1800" dirty="0">
                <a:latin typeface="Bookman Old Style" pitchFamily="18" charset="0"/>
              </a:rPr>
              <a:t>, </a:t>
            </a:r>
            <a:r>
              <a:rPr lang="en-US" sz="1800" dirty="0" err="1">
                <a:latin typeface="Bookman Old Style" pitchFamily="18" charset="0"/>
              </a:rPr>
              <a:t>estetik</a:t>
            </a:r>
            <a:r>
              <a:rPr lang="en-US" sz="1800" dirty="0">
                <a:latin typeface="Bookman Old Style" pitchFamily="18" charset="0"/>
              </a:rPr>
              <a:t> </a:t>
            </a:r>
            <a:r>
              <a:rPr lang="en-US" sz="1800" dirty="0" err="1">
                <a:latin typeface="Bookman Old Style" pitchFamily="18" charset="0"/>
              </a:rPr>
              <a:t>hissiyotlar</a:t>
            </a:r>
            <a:r>
              <a:rPr lang="en-US" sz="1800" dirty="0">
                <a:latin typeface="Bookman Old Style" pitchFamily="18" charset="0"/>
              </a:rPr>
              <a:t>, </a:t>
            </a:r>
            <a:r>
              <a:rPr lang="en-US" sz="1800" dirty="0" err="1">
                <a:latin typeface="Bookman Old Style" pitchFamily="18" charset="0"/>
              </a:rPr>
              <a:t>badiiy</a:t>
            </a:r>
            <a:r>
              <a:rPr lang="en-US" sz="1800" dirty="0">
                <a:latin typeface="Bookman Old Style" pitchFamily="18" charset="0"/>
              </a:rPr>
              <a:t> did, </a:t>
            </a:r>
            <a:r>
              <a:rPr lang="en-US" sz="1800" dirty="0" err="1">
                <a:latin typeface="Bookman Old Style" pitchFamily="18" charset="0"/>
              </a:rPr>
              <a:t>mustaqil</a:t>
            </a:r>
            <a:r>
              <a:rPr lang="en-US" sz="1800" dirty="0">
                <a:latin typeface="Bookman Old Style" pitchFamily="18" charset="0"/>
              </a:rPr>
              <a:t> </a:t>
            </a:r>
            <a:r>
              <a:rPr lang="en-US" sz="1800" dirty="0" err="1">
                <a:latin typeface="Bookman Old Style" pitchFamily="18" charset="0"/>
              </a:rPr>
              <a:t>holda</a:t>
            </a:r>
            <a:r>
              <a:rPr lang="en-US" sz="1800" dirty="0">
                <a:latin typeface="Bookman Old Style" pitchFamily="18" charset="0"/>
              </a:rPr>
              <a:t> </a:t>
            </a:r>
            <a:r>
              <a:rPr lang="en-US" sz="1800" dirty="0" err="1">
                <a:latin typeface="Bookman Old Style" pitchFamily="18" charset="0"/>
              </a:rPr>
              <a:t>yetarlicha</a:t>
            </a:r>
            <a:r>
              <a:rPr lang="en-US" sz="1800" dirty="0">
                <a:latin typeface="Bookman Old Style" pitchFamily="18" charset="0"/>
              </a:rPr>
              <a:t> </a:t>
            </a:r>
            <a:r>
              <a:rPr lang="en-US" sz="1800" dirty="0" err="1">
                <a:latin typeface="Bookman Old Style" pitchFamily="18" charset="0"/>
              </a:rPr>
              <a:t>vositalar</a:t>
            </a:r>
            <a:r>
              <a:rPr lang="en-US" sz="1800" dirty="0">
                <a:latin typeface="Bookman Old Style" pitchFamily="18" charset="0"/>
              </a:rPr>
              <a:t> </a:t>
            </a:r>
            <a:r>
              <a:rPr lang="en-US" sz="1800" dirty="0" err="1">
                <a:latin typeface="Bookman Old Style" pitchFamily="18" charset="0"/>
              </a:rPr>
              <a:t>bilan</a:t>
            </a:r>
            <a:r>
              <a:rPr lang="en-US" sz="1800" dirty="0">
                <a:latin typeface="Bookman Old Style" pitchFamily="18" charset="0"/>
              </a:rPr>
              <a:t> </a:t>
            </a:r>
            <a:r>
              <a:rPr lang="en-US" sz="1800" dirty="0" err="1">
                <a:latin typeface="Bookman Old Style" pitchFamily="18" charset="0"/>
              </a:rPr>
              <a:t>go‘zallikni</a:t>
            </a:r>
            <a:r>
              <a:rPr lang="en-US" sz="1800" dirty="0">
                <a:latin typeface="Bookman Old Style" pitchFamily="18" charset="0"/>
              </a:rPr>
              <a:t> </a:t>
            </a:r>
            <a:r>
              <a:rPr lang="en-US" sz="1800" dirty="0" err="1">
                <a:latin typeface="Bookman Old Style" pitchFamily="18" charset="0"/>
              </a:rPr>
              <a:t>yaratish</a:t>
            </a:r>
            <a:r>
              <a:rPr lang="en-US" sz="1800" dirty="0">
                <a:latin typeface="Bookman Old Style" pitchFamily="18" charset="0"/>
              </a:rPr>
              <a:t> </a:t>
            </a:r>
            <a:r>
              <a:rPr lang="en-US" sz="1800" dirty="0" err="1">
                <a:latin typeface="Bookman Old Style" pitchFamily="18" charset="0"/>
              </a:rPr>
              <a:t>malakasi</a:t>
            </a:r>
            <a:r>
              <a:rPr lang="en-US" sz="1800" dirty="0">
                <a:latin typeface="Bookman Old Style" pitchFamily="18" charset="0"/>
              </a:rPr>
              <a:t> </a:t>
            </a:r>
            <a:r>
              <a:rPr lang="en-US" sz="1800" dirty="0" err="1">
                <a:latin typeface="Bookman Old Style" pitchFamily="18" charset="0"/>
              </a:rPr>
              <a:t>rivojlanadi</a:t>
            </a:r>
            <a:r>
              <a:rPr lang="en-US" sz="1800" dirty="0">
                <a:latin typeface="Bookman Old Style" pitchFamily="18" charset="0"/>
              </a:rPr>
              <a:t>. </a:t>
            </a:r>
            <a:r>
              <a:rPr lang="en-US" sz="1800" dirty="0" err="1">
                <a:latin typeface="Bookman Old Style" pitchFamily="18" charset="0"/>
              </a:rPr>
              <a:t>Tasviriy</a:t>
            </a:r>
            <a:r>
              <a:rPr lang="en-US" sz="1800" dirty="0">
                <a:latin typeface="Bookman Old Style" pitchFamily="18" charset="0"/>
              </a:rPr>
              <a:t> </a:t>
            </a:r>
            <a:r>
              <a:rPr lang="en-US" sz="1800" dirty="0" err="1">
                <a:latin typeface="Bookman Old Style" pitchFamily="18" charset="0"/>
              </a:rPr>
              <a:t>san’at</a:t>
            </a:r>
            <a:r>
              <a:rPr lang="en-US" sz="1800" dirty="0">
                <a:latin typeface="Bookman Old Style" pitchFamily="18" charset="0"/>
              </a:rPr>
              <a:t> </a:t>
            </a:r>
            <a:r>
              <a:rPr lang="en-US" sz="1800" dirty="0" err="1">
                <a:latin typeface="Bookman Old Style" pitchFamily="18" charset="0"/>
              </a:rPr>
              <a:t>mashg‘ulotlari</a:t>
            </a:r>
            <a:r>
              <a:rPr lang="en-US" sz="1800" dirty="0">
                <a:latin typeface="Bookman Old Style" pitchFamily="18" charset="0"/>
              </a:rPr>
              <a:t> </a:t>
            </a:r>
            <a:r>
              <a:rPr lang="en-US" sz="1800" dirty="0" err="1">
                <a:latin typeface="Bookman Old Style" pitchFamily="18" charset="0"/>
              </a:rPr>
              <a:t>bolalarda</a:t>
            </a:r>
            <a:r>
              <a:rPr lang="en-US" sz="1800" dirty="0">
                <a:latin typeface="Bookman Old Style" pitchFamily="18" charset="0"/>
              </a:rPr>
              <a:t> </a:t>
            </a:r>
            <a:r>
              <a:rPr lang="en-US" sz="1800" dirty="0" err="1">
                <a:latin typeface="Bookman Old Style" pitchFamily="18" charset="0"/>
              </a:rPr>
              <a:t>atrof-muhit</a:t>
            </a:r>
            <a:r>
              <a:rPr lang="en-US" sz="1800" dirty="0">
                <a:latin typeface="Bookman Old Style" pitchFamily="18" charset="0"/>
              </a:rPr>
              <a:t> </a:t>
            </a:r>
            <a:r>
              <a:rPr lang="en-US" sz="1800" dirty="0" err="1">
                <a:latin typeface="Bookman Old Style" pitchFamily="18" charset="0"/>
              </a:rPr>
              <a:t>va</a:t>
            </a:r>
            <a:r>
              <a:rPr lang="en-US" sz="1800" dirty="0">
                <a:latin typeface="Bookman Old Style" pitchFamily="18" charset="0"/>
              </a:rPr>
              <a:t> </a:t>
            </a:r>
            <a:r>
              <a:rPr lang="en-US" sz="1800" dirty="0" err="1">
                <a:latin typeface="Bookman Old Style" pitchFamily="18" charset="0"/>
              </a:rPr>
              <a:t>san’at</a:t>
            </a:r>
            <a:r>
              <a:rPr lang="en-US" sz="1800" dirty="0">
                <a:latin typeface="Bookman Old Style" pitchFamily="18" charset="0"/>
              </a:rPr>
              <a:t> </a:t>
            </a:r>
            <a:r>
              <a:rPr lang="en-US" sz="1800" dirty="0" err="1">
                <a:latin typeface="Bookman Old Style" pitchFamily="18" charset="0"/>
              </a:rPr>
              <a:t>asarlaridagi</a:t>
            </a:r>
            <a:r>
              <a:rPr lang="en-US" sz="1800" dirty="0">
                <a:latin typeface="Bookman Old Style" pitchFamily="18" charset="0"/>
              </a:rPr>
              <a:t> </a:t>
            </a:r>
            <a:r>
              <a:rPr lang="en-US" sz="1800" dirty="0" err="1">
                <a:latin typeface="Bookman Old Style" pitchFamily="18" charset="0"/>
              </a:rPr>
              <a:t>ajoyibotlarni</a:t>
            </a:r>
            <a:r>
              <a:rPr lang="en-US" sz="1800" dirty="0">
                <a:latin typeface="Bookman Old Style" pitchFamily="18" charset="0"/>
              </a:rPr>
              <a:t> </a:t>
            </a:r>
            <a:r>
              <a:rPr lang="en-US" sz="1800" dirty="0" err="1">
                <a:latin typeface="Bookman Old Style" pitchFamily="18" charset="0"/>
              </a:rPr>
              <a:t>ko‘ra</a:t>
            </a:r>
            <a:r>
              <a:rPr lang="en-US" sz="1800" dirty="0">
                <a:latin typeface="Bookman Old Style" pitchFamily="18" charset="0"/>
              </a:rPr>
              <a:t> </a:t>
            </a:r>
            <a:r>
              <a:rPr lang="en-US" sz="1800" dirty="0" err="1">
                <a:latin typeface="Bookman Old Style" pitchFamily="18" charset="0"/>
              </a:rPr>
              <a:t>olish</a:t>
            </a:r>
            <a:r>
              <a:rPr lang="en-US" sz="1800" dirty="0">
                <a:latin typeface="Bookman Old Style" pitchFamily="18" charset="0"/>
              </a:rPr>
              <a:t> </a:t>
            </a:r>
            <a:r>
              <a:rPr lang="en-US" sz="1800" dirty="0" err="1">
                <a:latin typeface="Bookman Old Style" pitchFamily="18" charset="0"/>
              </a:rPr>
              <a:t>malakasini</a:t>
            </a:r>
            <a:r>
              <a:rPr lang="en-US" sz="1800" dirty="0">
                <a:latin typeface="Bookman Old Style" pitchFamily="18" charset="0"/>
              </a:rPr>
              <a:t> </a:t>
            </a:r>
            <a:r>
              <a:rPr lang="en-US" sz="1800" dirty="0" err="1">
                <a:latin typeface="Bookman Old Style" pitchFamily="18" charset="0"/>
              </a:rPr>
              <a:t>rivojlantiradi</a:t>
            </a:r>
            <a:r>
              <a:rPr lang="en-US" sz="1800" dirty="0">
                <a:latin typeface="Bookman Old Style" pitchFamily="18" charset="0"/>
              </a:rPr>
              <a:t>, </a:t>
            </a:r>
            <a:r>
              <a:rPr lang="en-US" sz="1800" dirty="0" err="1">
                <a:latin typeface="Bookman Old Style" pitchFamily="18" charset="0"/>
              </a:rPr>
              <a:t>o‘quvchilarda</a:t>
            </a:r>
            <a:r>
              <a:rPr lang="en-US" sz="1800" dirty="0">
                <a:latin typeface="Bookman Old Style" pitchFamily="18" charset="0"/>
              </a:rPr>
              <a:t> </a:t>
            </a:r>
            <a:r>
              <a:rPr lang="en-US" sz="1800" dirty="0" err="1">
                <a:latin typeface="Bookman Old Style" pitchFamily="18" charset="0"/>
              </a:rPr>
              <a:t>san’atga</a:t>
            </a:r>
            <a:r>
              <a:rPr lang="en-US" sz="1800" dirty="0">
                <a:latin typeface="Bookman Old Style" pitchFamily="18" charset="0"/>
              </a:rPr>
              <a:t> </a:t>
            </a:r>
            <a:r>
              <a:rPr lang="en-US" sz="1800" dirty="0" err="1">
                <a:latin typeface="Bookman Old Style" pitchFamily="18" charset="0"/>
              </a:rPr>
              <a:t>ishtiyoq</a:t>
            </a:r>
            <a:r>
              <a:rPr lang="en-US" sz="1800" dirty="0">
                <a:latin typeface="Bookman Old Style" pitchFamily="18" charset="0"/>
              </a:rPr>
              <a:t> </a:t>
            </a:r>
            <a:r>
              <a:rPr lang="en-US" sz="1800" dirty="0" err="1">
                <a:latin typeface="Bookman Old Style" pitchFamily="18" charset="0"/>
              </a:rPr>
              <a:t>uyg‘onadi</a:t>
            </a:r>
            <a:r>
              <a:rPr lang="en-US" sz="1800" dirty="0">
                <a:latin typeface="Bookman Old Style" pitchFamily="18" charset="0"/>
              </a:rPr>
              <a:t>. </a:t>
            </a:r>
            <a:r>
              <a:rPr lang="en-US" sz="1800" dirty="0" err="1">
                <a:latin typeface="Bookman Old Style" pitchFamily="18" charset="0"/>
              </a:rPr>
              <a:t>Ular</a:t>
            </a:r>
            <a:r>
              <a:rPr lang="en-US" sz="1800" dirty="0">
                <a:latin typeface="Bookman Old Style" pitchFamily="18" charset="0"/>
              </a:rPr>
              <a:t> </a:t>
            </a:r>
            <a:r>
              <a:rPr lang="en-US" sz="1800" dirty="0" err="1">
                <a:latin typeface="Bookman Old Style" pitchFamily="18" charset="0"/>
              </a:rPr>
              <a:t>asta-sekin</a:t>
            </a:r>
            <a:r>
              <a:rPr lang="en-US" sz="1800" dirty="0">
                <a:latin typeface="Bookman Old Style" pitchFamily="18" charset="0"/>
              </a:rPr>
              <a:t> </a:t>
            </a:r>
            <a:r>
              <a:rPr lang="en-US" sz="1800" dirty="0" err="1">
                <a:latin typeface="Bookman Old Style" pitchFamily="18" charset="0"/>
              </a:rPr>
              <a:t>tasviriy</a:t>
            </a:r>
            <a:r>
              <a:rPr lang="en-US" sz="1800" dirty="0">
                <a:latin typeface="Bookman Old Style" pitchFamily="18" charset="0"/>
              </a:rPr>
              <a:t> </a:t>
            </a:r>
            <a:r>
              <a:rPr lang="en-US" sz="1800" dirty="0" err="1">
                <a:latin typeface="Bookman Old Style" pitchFamily="18" charset="0"/>
              </a:rPr>
              <a:t>san’at</a:t>
            </a:r>
            <a:r>
              <a:rPr lang="en-US" sz="1800" dirty="0">
                <a:latin typeface="Bookman Old Style" pitchFamily="18" charset="0"/>
              </a:rPr>
              <a:t>, </a:t>
            </a:r>
            <a:r>
              <a:rPr lang="en-US" sz="1800" dirty="0" err="1">
                <a:latin typeface="Bookman Old Style" pitchFamily="18" charset="0"/>
              </a:rPr>
              <a:t>chizmachilik</a:t>
            </a:r>
            <a:r>
              <a:rPr lang="en-US" sz="1800" dirty="0">
                <a:latin typeface="Bookman Old Style" pitchFamily="18" charset="0"/>
              </a:rPr>
              <a:t>, </a:t>
            </a:r>
            <a:r>
              <a:rPr lang="en-US" sz="1800" dirty="0" err="1">
                <a:latin typeface="Bookman Old Style" pitchFamily="18" charset="0"/>
              </a:rPr>
              <a:t>haykaltaroshlik</a:t>
            </a:r>
            <a:r>
              <a:rPr lang="en-US" sz="1800" dirty="0">
                <a:latin typeface="Bookman Old Style" pitchFamily="18" charset="0"/>
              </a:rPr>
              <a:t>, </a:t>
            </a:r>
            <a:r>
              <a:rPr lang="en-US" sz="1800" dirty="0" err="1">
                <a:latin typeface="Bookman Old Style" pitchFamily="18" charset="0"/>
              </a:rPr>
              <a:t>amaliy-dekorativ</a:t>
            </a:r>
            <a:r>
              <a:rPr lang="en-US" sz="1800" dirty="0">
                <a:latin typeface="Bookman Old Style" pitchFamily="18" charset="0"/>
              </a:rPr>
              <a:t> </a:t>
            </a:r>
            <a:r>
              <a:rPr lang="en-US" sz="1800" dirty="0" err="1">
                <a:latin typeface="Bookman Old Style" pitchFamily="18" charset="0"/>
              </a:rPr>
              <a:t>san’at</a:t>
            </a:r>
            <a:r>
              <a:rPr lang="en-US" sz="1800" dirty="0">
                <a:latin typeface="Bookman Old Style" pitchFamily="18" charset="0"/>
              </a:rPr>
              <a:t> </a:t>
            </a:r>
            <a:r>
              <a:rPr lang="en-US" sz="1800" dirty="0" err="1">
                <a:latin typeface="Bookman Old Style" pitchFamily="18" charset="0"/>
              </a:rPr>
              <a:t>asarlarini</a:t>
            </a:r>
            <a:r>
              <a:rPr lang="en-US" sz="1800" dirty="0">
                <a:latin typeface="Bookman Old Style" pitchFamily="18" charset="0"/>
              </a:rPr>
              <a:t> </a:t>
            </a:r>
            <a:r>
              <a:rPr lang="en-US" sz="1800" dirty="0" err="1">
                <a:latin typeface="Bookman Old Style" pitchFamily="18" charset="0"/>
              </a:rPr>
              <a:t>tushuna</a:t>
            </a:r>
            <a:r>
              <a:rPr lang="en-US" sz="1800" dirty="0">
                <a:latin typeface="Bookman Old Style" pitchFamily="18" charset="0"/>
              </a:rPr>
              <a:t> </a:t>
            </a:r>
            <a:r>
              <a:rPr lang="en-US" sz="1800" dirty="0" err="1">
                <a:latin typeface="Bookman Old Style" pitchFamily="18" charset="0"/>
              </a:rPr>
              <a:t>boshlaydilar</a:t>
            </a:r>
            <a:r>
              <a:rPr lang="en-US" sz="1800" dirty="0">
                <a:latin typeface="Bookman Old Style" pitchFamily="18" charset="0"/>
              </a:rPr>
              <a:t>. </a:t>
            </a:r>
            <a:r>
              <a:rPr lang="en-US" sz="1800" dirty="0" err="1">
                <a:latin typeface="Bookman Old Style" pitchFamily="18" charset="0"/>
              </a:rPr>
              <a:t>Maktabgacha</a:t>
            </a:r>
            <a:r>
              <a:rPr lang="en-US" sz="1800" dirty="0">
                <a:latin typeface="Bookman Old Style" pitchFamily="18" charset="0"/>
              </a:rPr>
              <a:t> </a:t>
            </a:r>
            <a:r>
              <a:rPr lang="en-US" sz="1800" dirty="0" err="1">
                <a:latin typeface="Bookman Old Style" pitchFamily="18" charset="0"/>
              </a:rPr>
              <a:t>yoshdagi</a:t>
            </a:r>
            <a:r>
              <a:rPr lang="en-US" sz="1800" dirty="0">
                <a:latin typeface="Bookman Old Style" pitchFamily="18" charset="0"/>
              </a:rPr>
              <a:t> </a:t>
            </a:r>
            <a:r>
              <a:rPr lang="en-US" sz="1800" dirty="0" err="1">
                <a:latin typeface="Bookman Old Style" pitchFamily="18" charset="0"/>
              </a:rPr>
              <a:t>bolalarning</a:t>
            </a:r>
            <a:r>
              <a:rPr lang="en-US" sz="1800" dirty="0">
                <a:latin typeface="Bookman Old Style" pitchFamily="18" charset="0"/>
              </a:rPr>
              <a:t> </a:t>
            </a:r>
            <a:r>
              <a:rPr lang="en-US" sz="1800" dirty="0" err="1">
                <a:latin typeface="Bookman Old Style" pitchFamily="18" charset="0"/>
              </a:rPr>
              <a:t>tasviriy</a:t>
            </a:r>
            <a:r>
              <a:rPr lang="en-US" sz="1800" dirty="0">
                <a:latin typeface="Bookman Old Style" pitchFamily="18" charset="0"/>
              </a:rPr>
              <a:t> </a:t>
            </a:r>
            <a:r>
              <a:rPr lang="en-US" sz="1800" dirty="0" err="1">
                <a:latin typeface="Bookman Old Style" pitchFamily="18" charset="0"/>
              </a:rPr>
              <a:t>san’at</a:t>
            </a:r>
            <a:r>
              <a:rPr lang="en-US" sz="1800" dirty="0">
                <a:latin typeface="Bookman Old Style" pitchFamily="18" charset="0"/>
              </a:rPr>
              <a:t> </a:t>
            </a:r>
            <a:r>
              <a:rPr lang="en-US" sz="1800" dirty="0" err="1">
                <a:latin typeface="Bookman Old Style" pitchFamily="18" charset="0"/>
              </a:rPr>
              <a:t>fanini</a:t>
            </a:r>
            <a:r>
              <a:rPr lang="en-US" sz="1800" dirty="0">
                <a:latin typeface="Bookman Old Style" pitchFamily="18" charset="0"/>
              </a:rPr>
              <a:t> </a:t>
            </a:r>
            <a:r>
              <a:rPr lang="en-US" sz="1800" dirty="0" err="1">
                <a:latin typeface="Bookman Old Style" pitchFamily="18" charset="0"/>
              </a:rPr>
              <a:t>o‘rganishi</a:t>
            </a:r>
            <a:r>
              <a:rPr lang="en-US" sz="1800" dirty="0">
                <a:latin typeface="Bookman Old Style" pitchFamily="18" charset="0"/>
              </a:rPr>
              <a:t> </a:t>
            </a:r>
            <a:r>
              <a:rPr lang="en-US" sz="1800" dirty="0" err="1">
                <a:latin typeface="Bookman Old Style" pitchFamily="18" charset="0"/>
              </a:rPr>
              <a:t>uchun</a:t>
            </a:r>
            <a:r>
              <a:rPr lang="en-US" sz="1800" dirty="0">
                <a:latin typeface="Bookman Old Style" pitchFamily="18" charset="0"/>
              </a:rPr>
              <a:t> </a:t>
            </a:r>
            <a:r>
              <a:rPr lang="en-US" sz="1800" dirty="0" err="1">
                <a:latin typeface="Bookman Old Style" pitchFamily="18" charset="0"/>
              </a:rPr>
              <a:t>avvalo</a:t>
            </a:r>
            <a:r>
              <a:rPr lang="en-US" sz="1800" dirty="0">
                <a:latin typeface="Bookman Old Style" pitchFamily="18" charset="0"/>
              </a:rPr>
              <a:t>, </a:t>
            </a:r>
            <a:r>
              <a:rPr lang="en-US" sz="1800" dirty="0" err="1">
                <a:latin typeface="Bookman Old Style" pitchFamily="18" charset="0"/>
              </a:rPr>
              <a:t>ularga</a:t>
            </a:r>
            <a:r>
              <a:rPr lang="en-US" sz="1800" dirty="0">
                <a:latin typeface="Bookman Old Style" pitchFamily="18" charset="0"/>
              </a:rPr>
              <a:t> </a:t>
            </a:r>
            <a:r>
              <a:rPr lang="en-US" sz="1800" dirty="0" err="1">
                <a:latin typeface="Bookman Old Style" pitchFamily="18" charset="0"/>
              </a:rPr>
              <a:t>tarbiyachi-pedagogning</a:t>
            </a:r>
            <a:r>
              <a:rPr lang="en-US" sz="1800" dirty="0">
                <a:latin typeface="Bookman Old Style" pitchFamily="18" charset="0"/>
              </a:rPr>
              <a:t> </a:t>
            </a:r>
            <a:r>
              <a:rPr lang="en-US" sz="1800" dirty="0" err="1">
                <a:latin typeface="Bookman Old Style" pitchFamily="18" charset="0"/>
              </a:rPr>
              <a:t>ko‘magi</a:t>
            </a:r>
            <a:r>
              <a:rPr lang="en-US" sz="1800" dirty="0">
                <a:latin typeface="Bookman Old Style" pitchFamily="18" charset="0"/>
              </a:rPr>
              <a:t> </a:t>
            </a:r>
            <a:r>
              <a:rPr lang="en-US" sz="1800" dirty="0" err="1">
                <a:latin typeface="Bookman Old Style" pitchFamily="18" charset="0"/>
              </a:rPr>
              <a:t>kerak</a:t>
            </a:r>
            <a:r>
              <a:rPr lang="en-US" sz="1800" dirty="0">
                <a:latin typeface="Bookman Old Style" pitchFamily="18" charset="0"/>
              </a:rPr>
              <a:t> </a:t>
            </a:r>
            <a:r>
              <a:rPr lang="en-US" sz="1800" dirty="0" err="1">
                <a:latin typeface="Bookman Old Style" pitchFamily="18" charset="0"/>
              </a:rPr>
              <a:t>bo‘ladi</a:t>
            </a:r>
            <a:r>
              <a:rPr lang="en-US" sz="1800" dirty="0">
                <a:latin typeface="Bookman Old Style" pitchFamily="18" charset="0"/>
              </a:rPr>
              <a:t>.</a:t>
            </a:r>
          </a:p>
          <a:p>
            <a:pPr algn="just"/>
            <a:r>
              <a:rPr lang="en-US" sz="1800" dirty="0" err="1">
                <a:latin typeface="Bookman Old Style" pitchFamily="18" charset="0"/>
              </a:rPr>
              <a:t>Bolaning</a:t>
            </a:r>
            <a:r>
              <a:rPr lang="en-US" sz="1800" dirty="0">
                <a:latin typeface="Bookman Old Style" pitchFamily="18" charset="0"/>
              </a:rPr>
              <a:t> </a:t>
            </a:r>
            <a:r>
              <a:rPr lang="en-US" sz="1800" dirty="0" err="1">
                <a:latin typeface="Bookman Old Style" pitchFamily="18" charset="0"/>
              </a:rPr>
              <a:t>qo‘llarini</a:t>
            </a:r>
            <a:r>
              <a:rPr lang="en-US" sz="1800" dirty="0">
                <a:latin typeface="Bookman Old Style" pitchFamily="18" charset="0"/>
              </a:rPr>
              <a:t> </a:t>
            </a:r>
            <a:r>
              <a:rPr lang="en-US" sz="1800" dirty="0" err="1">
                <a:latin typeface="Bookman Old Style" pitchFamily="18" charset="0"/>
              </a:rPr>
              <a:t>yozishga</a:t>
            </a:r>
            <a:r>
              <a:rPr lang="en-US" sz="1800" dirty="0">
                <a:latin typeface="Bookman Old Style" pitchFamily="18" charset="0"/>
              </a:rPr>
              <a:t> </a:t>
            </a:r>
            <a:r>
              <a:rPr lang="en-US" sz="1800" dirty="0" err="1">
                <a:latin typeface="Bookman Old Style" pitchFamily="18" charset="0"/>
              </a:rPr>
              <a:t>o‘rgatishda</a:t>
            </a:r>
            <a:r>
              <a:rPr lang="en-US" sz="1800" dirty="0">
                <a:latin typeface="Bookman Old Style" pitchFamily="18" charset="0"/>
              </a:rPr>
              <a:t>, </a:t>
            </a:r>
            <a:r>
              <a:rPr lang="en-US" sz="1800" dirty="0" err="1">
                <a:latin typeface="Bookman Old Style" pitchFamily="18" charset="0"/>
              </a:rPr>
              <a:t>avvalo</a:t>
            </a:r>
            <a:r>
              <a:rPr lang="en-US" sz="1800" dirty="0">
                <a:latin typeface="Bookman Old Style" pitchFamily="18" charset="0"/>
              </a:rPr>
              <a:t>, </a:t>
            </a:r>
            <a:r>
              <a:rPr lang="en-US" sz="1800" dirty="0" err="1">
                <a:latin typeface="Bookman Old Style" pitchFamily="18" charset="0"/>
              </a:rPr>
              <a:t>chizish</a:t>
            </a:r>
            <a:r>
              <a:rPr lang="en-US" sz="1800" dirty="0">
                <a:latin typeface="Bookman Old Style" pitchFamily="18" charset="0"/>
              </a:rPr>
              <a:t>, </a:t>
            </a:r>
            <a:r>
              <a:rPr lang="en-US" sz="1800" dirty="0" err="1">
                <a:latin typeface="Bookman Old Style" pitchFamily="18" charset="0"/>
              </a:rPr>
              <a:t>tasvirlash</a:t>
            </a:r>
            <a:r>
              <a:rPr lang="en-US" sz="1800" dirty="0">
                <a:latin typeface="Bookman Old Style" pitchFamily="18" charset="0"/>
              </a:rPr>
              <a:t> </a:t>
            </a:r>
            <a:r>
              <a:rPr lang="en-US" sz="1800" dirty="0" err="1">
                <a:latin typeface="Bookman Old Style" pitchFamily="18" charset="0"/>
              </a:rPr>
              <a:t>va</a:t>
            </a:r>
            <a:r>
              <a:rPr lang="en-US" sz="1800" dirty="0">
                <a:latin typeface="Bookman Old Style" pitchFamily="18" charset="0"/>
              </a:rPr>
              <a:t> </a:t>
            </a:r>
            <a:r>
              <a:rPr lang="en-US" sz="1800" dirty="0" err="1">
                <a:latin typeface="Bookman Old Style" pitchFamily="18" charset="0"/>
              </a:rPr>
              <a:t>didaktik</a:t>
            </a:r>
            <a:r>
              <a:rPr lang="en-US" sz="1800" dirty="0">
                <a:latin typeface="Bookman Old Style" pitchFamily="18" charset="0"/>
              </a:rPr>
              <a:t> </a:t>
            </a:r>
            <a:r>
              <a:rPr lang="en-US" sz="1800" dirty="0" err="1">
                <a:latin typeface="Bookman Old Style" pitchFamily="18" charset="0"/>
              </a:rPr>
              <a:t>o‘yinli</a:t>
            </a:r>
            <a:r>
              <a:rPr lang="en-US" sz="1800" dirty="0">
                <a:latin typeface="Bookman Old Style" pitchFamily="18" charset="0"/>
              </a:rPr>
              <a:t> </a:t>
            </a:r>
            <a:r>
              <a:rPr lang="en-US" sz="1800" dirty="0" err="1">
                <a:latin typeface="Bookman Old Style" pitchFamily="18" charset="0"/>
              </a:rPr>
              <a:t>rasmlar</a:t>
            </a:r>
            <a:r>
              <a:rPr lang="en-US" sz="1800" dirty="0">
                <a:latin typeface="Bookman Old Style" pitchFamily="18" charset="0"/>
              </a:rPr>
              <a:t> </a:t>
            </a:r>
            <a:r>
              <a:rPr lang="en-US" sz="1800" dirty="0" err="1">
                <a:latin typeface="Bookman Old Style" pitchFamily="18" charset="0"/>
              </a:rPr>
              <a:t>bilan</a:t>
            </a:r>
            <a:r>
              <a:rPr lang="en-US" sz="1800" dirty="0">
                <a:latin typeface="Bookman Old Style" pitchFamily="18" charset="0"/>
              </a:rPr>
              <a:t> </a:t>
            </a:r>
            <a:r>
              <a:rPr lang="en-US" sz="1800" dirty="0" err="1">
                <a:latin typeface="Bookman Old Style" pitchFamily="18" charset="0"/>
              </a:rPr>
              <a:t>ularni</a:t>
            </a:r>
            <a:r>
              <a:rPr lang="en-US" sz="1800" dirty="0">
                <a:latin typeface="Bookman Old Style" pitchFamily="18" charset="0"/>
              </a:rPr>
              <a:t> </a:t>
            </a:r>
            <a:r>
              <a:rPr lang="en-US" sz="1800" dirty="0" err="1">
                <a:latin typeface="Bookman Old Style" pitchFamily="18" charset="0"/>
              </a:rPr>
              <a:t>maktab</a:t>
            </a:r>
            <a:r>
              <a:rPr lang="en-US" sz="1800" dirty="0">
                <a:latin typeface="Bookman Old Style" pitchFamily="18" charset="0"/>
              </a:rPr>
              <a:t> </a:t>
            </a:r>
            <a:r>
              <a:rPr lang="en-US" sz="1800" dirty="0" err="1">
                <a:latin typeface="Bookman Old Style" pitchFamily="18" charset="0"/>
              </a:rPr>
              <a:t>ta’limiga</a:t>
            </a:r>
            <a:r>
              <a:rPr lang="en-US" sz="1800" dirty="0">
                <a:latin typeface="Bookman Old Style" pitchFamily="18" charset="0"/>
              </a:rPr>
              <a:t> </a:t>
            </a:r>
            <a:r>
              <a:rPr lang="en-US" sz="1800" dirty="0" err="1">
                <a:latin typeface="Bookman Old Style" pitchFamily="18" charset="0"/>
              </a:rPr>
              <a:t>tayyorlab</a:t>
            </a:r>
            <a:r>
              <a:rPr lang="en-US" sz="1800" dirty="0">
                <a:latin typeface="Bookman Old Style" pitchFamily="18" charset="0"/>
              </a:rPr>
              <a:t> </a:t>
            </a:r>
            <a:r>
              <a:rPr lang="en-US" sz="1800" dirty="0" err="1">
                <a:latin typeface="Bookman Old Style" pitchFamily="18" charset="0"/>
              </a:rPr>
              <a:t>borish</a:t>
            </a:r>
            <a:r>
              <a:rPr lang="en-US" sz="1800" dirty="0">
                <a:latin typeface="Bookman Old Style" pitchFamily="18" charset="0"/>
              </a:rPr>
              <a:t> </a:t>
            </a:r>
            <a:r>
              <a:rPr lang="en-US" sz="1800" dirty="0" err="1">
                <a:latin typeface="Bookman Old Style" pitchFamily="18" charset="0"/>
              </a:rPr>
              <a:t>lozim</a:t>
            </a:r>
            <a:r>
              <a:rPr lang="en-US" sz="1800" dirty="0">
                <a:latin typeface="Bookman Old Style" pitchFamily="18" charset="0"/>
              </a:rPr>
              <a:t>. </a:t>
            </a:r>
            <a:r>
              <a:rPr lang="en-US" sz="18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 </a:t>
            </a:r>
            <a:endParaRPr lang="ru-RU" sz="18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ndParaRPr>
          </a:p>
        </p:txBody>
      </p:sp>
      <p:sp>
        <p:nvSpPr>
          <p:cNvPr id="4" name="Дата 3"/>
          <p:cNvSpPr>
            <a:spLocks noGrp="1"/>
          </p:cNvSpPr>
          <p:nvPr>
            <p:ph type="dt" sz="half" idx="10"/>
          </p:nvPr>
        </p:nvSpPr>
        <p:spPr/>
        <p:txBody>
          <a:bodyPr/>
          <a:lstStyle/>
          <a:p>
            <a:pPr>
              <a:defRPr/>
            </a:pPr>
            <a:fld id="{B693A121-2880-44CD-9FBC-CA4A726E7948}" type="datetime1">
              <a:rPr lang="ru-RU" smtClean="0"/>
              <a:pPr>
                <a:defRPr/>
              </a:pPr>
              <a:t>27.05.2019</a:t>
            </a:fld>
            <a:endParaRPr lang="ru-RU"/>
          </a:p>
        </p:txBody>
      </p:sp>
      <p:sp>
        <p:nvSpPr>
          <p:cNvPr id="5" name="Нижний колонтитул 4"/>
          <p:cNvSpPr>
            <a:spLocks noGrp="1"/>
          </p:cNvSpPr>
          <p:nvPr>
            <p:ph type="ftr" sz="quarter" idx="11"/>
          </p:nvPr>
        </p:nvSpPr>
        <p:spPr/>
        <p:txBody>
          <a:bodyPr/>
          <a:lstStyle/>
          <a:p>
            <a:pPr>
              <a:defRPr/>
            </a:pPr>
            <a:r>
              <a:rPr lang="en-US" smtClean="0"/>
              <a:t>http://aida.ucoz.ru</a:t>
            </a:r>
            <a:endParaRPr lang="ru-RU"/>
          </a:p>
        </p:txBody>
      </p:sp>
      <p:sp>
        <p:nvSpPr>
          <p:cNvPr id="6" name="Номер слайда 5"/>
          <p:cNvSpPr>
            <a:spLocks noGrp="1"/>
          </p:cNvSpPr>
          <p:nvPr>
            <p:ph type="sldNum" sz="quarter" idx="12"/>
          </p:nvPr>
        </p:nvSpPr>
        <p:spPr/>
        <p:txBody>
          <a:bodyPr/>
          <a:lstStyle/>
          <a:p>
            <a:pPr>
              <a:defRPr/>
            </a:pPr>
            <a:fld id="{177B0205-36CC-4515-B9FB-EBC89575F50C}" type="slidenum">
              <a:rPr lang="ru-RU" smtClean="0"/>
              <a:pPr>
                <a:defRPr/>
              </a:pPr>
              <a:t>14</a:t>
            </a:fld>
            <a:endParaRPr lang="ru-RU"/>
          </a:p>
        </p:txBody>
      </p:sp>
    </p:spTree>
  </p:cSld>
  <p:clrMapOvr>
    <a:masterClrMapping/>
  </p:clrMapOvr>
  <p:transition spd="med" advClick="0" advTm="5000">
    <p:wheel spokes="8"/>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pPr>
              <a:defRPr/>
            </a:pPr>
            <a:fld id="{B693A121-2880-44CD-9FBC-CA4A726E7948}" type="datetime1">
              <a:rPr lang="ru-RU" smtClean="0"/>
              <a:pPr>
                <a:defRPr/>
              </a:pPr>
              <a:t>27.05.2019</a:t>
            </a:fld>
            <a:endParaRPr lang="ru-RU"/>
          </a:p>
        </p:txBody>
      </p:sp>
      <p:sp>
        <p:nvSpPr>
          <p:cNvPr id="5" name="Нижний колонтитул 4"/>
          <p:cNvSpPr>
            <a:spLocks noGrp="1"/>
          </p:cNvSpPr>
          <p:nvPr>
            <p:ph type="ftr" sz="quarter" idx="11"/>
          </p:nvPr>
        </p:nvSpPr>
        <p:spPr/>
        <p:txBody>
          <a:bodyPr/>
          <a:lstStyle/>
          <a:p>
            <a:pPr>
              <a:defRPr/>
            </a:pPr>
            <a:r>
              <a:rPr lang="en-US" smtClean="0"/>
              <a:t>http://aida.ucoz.ru</a:t>
            </a:r>
            <a:endParaRPr lang="ru-RU"/>
          </a:p>
        </p:txBody>
      </p:sp>
      <p:sp>
        <p:nvSpPr>
          <p:cNvPr id="6" name="Номер слайда 5"/>
          <p:cNvSpPr>
            <a:spLocks noGrp="1"/>
          </p:cNvSpPr>
          <p:nvPr>
            <p:ph type="sldNum" sz="quarter" idx="12"/>
          </p:nvPr>
        </p:nvSpPr>
        <p:spPr/>
        <p:txBody>
          <a:bodyPr/>
          <a:lstStyle/>
          <a:p>
            <a:pPr>
              <a:defRPr/>
            </a:pPr>
            <a:fld id="{177B0205-36CC-4515-B9FB-EBC89575F50C}" type="slidenum">
              <a:rPr lang="ru-RU" smtClean="0"/>
              <a:pPr>
                <a:defRPr/>
              </a:pPr>
              <a:t>15</a:t>
            </a:fld>
            <a:endParaRPr lang="ru-RU"/>
          </a:p>
        </p:txBody>
      </p:sp>
      <p:sp>
        <p:nvSpPr>
          <p:cNvPr id="7" name="Прямоугольник 6"/>
          <p:cNvSpPr/>
          <p:nvPr/>
        </p:nvSpPr>
        <p:spPr>
          <a:xfrm>
            <a:off x="395536" y="332656"/>
            <a:ext cx="8424936" cy="5632311"/>
          </a:xfrm>
          <a:prstGeom prst="rect">
            <a:avLst/>
          </a:prstGeom>
        </p:spPr>
        <p:txBody>
          <a:bodyPr wrap="square">
            <a:spAutoFit/>
          </a:bodyPr>
          <a:lstStyle/>
          <a:p>
            <a:pPr algn="just"/>
            <a:r>
              <a:rPr lang="en-US" dirty="0" smtClean="0"/>
              <a:t>         </a:t>
            </a:r>
            <a:r>
              <a:rPr lang="en-US" dirty="0" err="1" smtClean="0">
                <a:latin typeface="Bookman Old Style" pitchFamily="18" charset="0"/>
              </a:rPr>
              <a:t>Maktabgacha</a:t>
            </a:r>
            <a:r>
              <a:rPr lang="en-US" dirty="0" smtClean="0">
                <a:latin typeface="Bookman Old Style" pitchFamily="18" charset="0"/>
              </a:rPr>
              <a:t> </a:t>
            </a:r>
            <a:r>
              <a:rPr lang="en-US" dirty="0" err="1">
                <a:latin typeface="Bookman Old Style" pitchFamily="18" charset="0"/>
              </a:rPr>
              <a:t>ta’lim</a:t>
            </a:r>
            <a:r>
              <a:rPr lang="en-US" dirty="0">
                <a:latin typeface="Bookman Old Style" pitchFamily="18" charset="0"/>
              </a:rPr>
              <a:t> </a:t>
            </a:r>
            <a:r>
              <a:rPr lang="en-US" dirty="0" err="1">
                <a:latin typeface="Bookman Old Style" pitchFamily="18" charset="0"/>
              </a:rPr>
              <a:t>muassasalaridagi</a:t>
            </a:r>
            <a:r>
              <a:rPr lang="en-US" dirty="0">
                <a:latin typeface="Bookman Old Style" pitchFamily="18" charset="0"/>
              </a:rPr>
              <a:t> </a:t>
            </a:r>
            <a:r>
              <a:rPr lang="en-US" dirty="0" err="1">
                <a:latin typeface="Bookman Old Style" pitchFamily="18" charset="0"/>
              </a:rPr>
              <a:t>kuzatishlardan</a:t>
            </a:r>
            <a:r>
              <a:rPr lang="en-US" dirty="0">
                <a:latin typeface="Bookman Old Style" pitchFamily="18" charset="0"/>
              </a:rPr>
              <a:t> </a:t>
            </a:r>
            <a:r>
              <a:rPr lang="en-US" dirty="0" err="1">
                <a:latin typeface="Bookman Old Style" pitchFamily="18" charset="0"/>
              </a:rPr>
              <a:t>ma’lum</a:t>
            </a:r>
            <a:r>
              <a:rPr lang="en-US" dirty="0">
                <a:latin typeface="Bookman Old Style" pitchFamily="18" charset="0"/>
              </a:rPr>
              <a:t> </a:t>
            </a:r>
            <a:r>
              <a:rPr lang="en-US" dirty="0" err="1">
                <a:latin typeface="Bookman Old Style" pitchFamily="18" charset="0"/>
              </a:rPr>
              <a:t>bo‘ldiki</a:t>
            </a:r>
            <a:r>
              <a:rPr lang="en-US" dirty="0">
                <a:latin typeface="Bookman Old Style" pitchFamily="18" charset="0"/>
              </a:rPr>
              <a:t>, </a:t>
            </a:r>
            <a:r>
              <a:rPr lang="en-US" dirty="0" err="1">
                <a:latin typeface="Bookman Old Style" pitchFamily="18" charset="0"/>
              </a:rPr>
              <a:t>bolalarni</a:t>
            </a:r>
            <a:r>
              <a:rPr lang="en-US" dirty="0">
                <a:latin typeface="Bookman Old Style" pitchFamily="18" charset="0"/>
              </a:rPr>
              <a:t> </a:t>
            </a:r>
            <a:r>
              <a:rPr lang="en-US" dirty="0" err="1">
                <a:latin typeface="Bookman Old Style" pitchFamily="18" charset="0"/>
              </a:rPr>
              <a:t>turli</a:t>
            </a:r>
            <a:r>
              <a:rPr lang="en-US" dirty="0">
                <a:latin typeface="Bookman Old Style" pitchFamily="18" charset="0"/>
              </a:rPr>
              <a:t> </a:t>
            </a:r>
            <a:r>
              <a:rPr lang="en-US" dirty="0" err="1">
                <a:latin typeface="Bookman Old Style" pitchFamily="18" charset="0"/>
              </a:rPr>
              <a:t>badiiy</a:t>
            </a:r>
            <a:r>
              <a:rPr lang="en-US" dirty="0">
                <a:latin typeface="Bookman Old Style" pitchFamily="18" charset="0"/>
              </a:rPr>
              <a:t> </a:t>
            </a:r>
            <a:r>
              <a:rPr lang="en-US" dirty="0" err="1">
                <a:latin typeface="Bookman Old Style" pitchFamily="18" charset="0"/>
              </a:rPr>
              <a:t>va</a:t>
            </a:r>
            <a:r>
              <a:rPr lang="en-US" dirty="0">
                <a:latin typeface="Bookman Old Style" pitchFamily="18" charset="0"/>
              </a:rPr>
              <a:t> </a:t>
            </a:r>
            <a:r>
              <a:rPr lang="en-US" dirty="0" err="1">
                <a:latin typeface="Bookman Old Style" pitchFamily="18" charset="0"/>
              </a:rPr>
              <a:t>tabiiy</a:t>
            </a:r>
            <a:r>
              <a:rPr lang="en-US" dirty="0">
                <a:latin typeface="Bookman Old Style" pitchFamily="18" charset="0"/>
              </a:rPr>
              <a:t> </a:t>
            </a:r>
            <a:r>
              <a:rPr lang="en-US" dirty="0" err="1">
                <a:latin typeface="Bookman Old Style" pitchFamily="18" charset="0"/>
              </a:rPr>
              <a:t>materiallar</a:t>
            </a:r>
            <a:r>
              <a:rPr lang="en-US" dirty="0">
                <a:latin typeface="Bookman Old Style" pitchFamily="18" charset="0"/>
              </a:rPr>
              <a:t> </a:t>
            </a:r>
            <a:r>
              <a:rPr lang="en-US" dirty="0" err="1">
                <a:latin typeface="Bookman Old Style" pitchFamily="18" charset="0"/>
              </a:rPr>
              <a:t>bilan</a:t>
            </a:r>
            <a:r>
              <a:rPr lang="en-US" dirty="0">
                <a:latin typeface="Bookman Old Style" pitchFamily="18" charset="0"/>
              </a:rPr>
              <a:t> </a:t>
            </a:r>
            <a:r>
              <a:rPr lang="en-US" dirty="0" err="1">
                <a:latin typeface="Bookman Old Style" pitchFamily="18" charset="0"/>
              </a:rPr>
              <a:t>tasvirlash</a:t>
            </a:r>
            <a:r>
              <a:rPr lang="en-US" dirty="0">
                <a:latin typeface="Bookman Old Style" pitchFamily="18" charset="0"/>
              </a:rPr>
              <a:t> </a:t>
            </a:r>
            <a:r>
              <a:rPr lang="en-US" dirty="0" err="1">
                <a:latin typeface="Bookman Old Style" pitchFamily="18" charset="0"/>
              </a:rPr>
              <a:t>texnikasiga</a:t>
            </a:r>
            <a:r>
              <a:rPr lang="en-US" dirty="0">
                <a:latin typeface="Bookman Old Style" pitchFamily="18" charset="0"/>
              </a:rPr>
              <a:t> </a:t>
            </a:r>
            <a:r>
              <a:rPr lang="en-US" dirty="0" err="1">
                <a:latin typeface="Bookman Old Style" pitchFamily="18" charset="0"/>
              </a:rPr>
              <a:t>o‘rgatish</a:t>
            </a:r>
            <a:r>
              <a:rPr lang="en-US" dirty="0">
                <a:latin typeface="Bookman Old Style" pitchFamily="18" charset="0"/>
              </a:rPr>
              <a:t> </a:t>
            </a:r>
            <a:r>
              <a:rPr lang="en-US" dirty="0" err="1">
                <a:latin typeface="Bookman Old Style" pitchFamily="18" charset="0"/>
              </a:rPr>
              <a:t>to‘laqonli</a:t>
            </a:r>
            <a:r>
              <a:rPr lang="en-US" dirty="0">
                <a:latin typeface="Bookman Old Style" pitchFamily="18" charset="0"/>
              </a:rPr>
              <a:t> </a:t>
            </a:r>
            <a:r>
              <a:rPr lang="en-US" dirty="0" err="1">
                <a:latin typeface="Bookman Old Style" pitchFamily="18" charset="0"/>
              </a:rPr>
              <a:t>emas</a:t>
            </a:r>
            <a:r>
              <a:rPr lang="en-US" dirty="0">
                <a:latin typeface="Bookman Old Style" pitchFamily="18" charset="0"/>
              </a:rPr>
              <a:t>, </a:t>
            </a:r>
            <a:r>
              <a:rPr lang="en-US" dirty="0" err="1">
                <a:latin typeface="Bookman Old Style" pitchFamily="18" charset="0"/>
              </a:rPr>
              <a:t>chunki</a:t>
            </a:r>
            <a:r>
              <a:rPr lang="en-US" dirty="0">
                <a:latin typeface="Bookman Old Style" pitchFamily="18" charset="0"/>
              </a:rPr>
              <a:t> </a:t>
            </a:r>
            <a:r>
              <a:rPr lang="en-US" dirty="0" err="1">
                <a:latin typeface="Bookman Old Style" pitchFamily="18" charset="0"/>
              </a:rPr>
              <a:t>tarbiyachi-pedagoglar</a:t>
            </a:r>
            <a:r>
              <a:rPr lang="en-US" dirty="0">
                <a:latin typeface="Bookman Old Style" pitchFamily="18" charset="0"/>
              </a:rPr>
              <a:t> </a:t>
            </a:r>
            <a:r>
              <a:rPr lang="en-US" dirty="0" err="1">
                <a:latin typeface="Bookman Old Style" pitchFamily="18" charset="0"/>
              </a:rPr>
              <a:t>bolalarning</a:t>
            </a:r>
            <a:r>
              <a:rPr lang="en-US" dirty="0">
                <a:latin typeface="Bookman Old Style" pitchFamily="18" charset="0"/>
              </a:rPr>
              <a:t> </a:t>
            </a:r>
            <a:r>
              <a:rPr lang="en-US" dirty="0" err="1">
                <a:latin typeface="Bookman Old Style" pitchFamily="18" charset="0"/>
              </a:rPr>
              <a:t>bu</a:t>
            </a:r>
            <a:r>
              <a:rPr lang="en-US" dirty="0">
                <a:latin typeface="Bookman Old Style" pitchFamily="18" charset="0"/>
              </a:rPr>
              <a:t> </a:t>
            </a:r>
            <a:r>
              <a:rPr lang="en-US" dirty="0" err="1">
                <a:latin typeface="Bookman Old Style" pitchFamily="18" charset="0"/>
              </a:rPr>
              <a:t>boradagi</a:t>
            </a:r>
            <a:r>
              <a:rPr lang="en-US" dirty="0">
                <a:latin typeface="Bookman Old Style" pitchFamily="18" charset="0"/>
              </a:rPr>
              <a:t> </a:t>
            </a:r>
            <a:r>
              <a:rPr lang="en-US" dirty="0" err="1">
                <a:latin typeface="Bookman Old Style" pitchFamily="18" charset="0"/>
              </a:rPr>
              <a:t>materiallar</a:t>
            </a:r>
            <a:r>
              <a:rPr lang="en-US" dirty="0">
                <a:latin typeface="Bookman Old Style" pitchFamily="18" charset="0"/>
              </a:rPr>
              <a:t> </a:t>
            </a:r>
            <a:r>
              <a:rPr lang="en-US" dirty="0" err="1">
                <a:latin typeface="Bookman Old Style" pitchFamily="18" charset="0"/>
              </a:rPr>
              <a:t>va</a:t>
            </a:r>
            <a:r>
              <a:rPr lang="en-US" dirty="0">
                <a:latin typeface="Bookman Old Style" pitchFamily="18" charset="0"/>
              </a:rPr>
              <a:t> </a:t>
            </a:r>
            <a:r>
              <a:rPr lang="en-US" dirty="0" err="1">
                <a:latin typeface="Bookman Old Style" pitchFamily="18" charset="0"/>
              </a:rPr>
              <a:t>ular</a:t>
            </a:r>
            <a:r>
              <a:rPr lang="en-US" dirty="0">
                <a:latin typeface="Bookman Old Style" pitchFamily="18" charset="0"/>
              </a:rPr>
              <a:t> </a:t>
            </a:r>
            <a:r>
              <a:rPr lang="en-US" dirty="0" err="1">
                <a:latin typeface="Bookman Old Style" pitchFamily="18" charset="0"/>
              </a:rPr>
              <a:t>bilan</a:t>
            </a:r>
            <a:r>
              <a:rPr lang="en-US" dirty="0">
                <a:latin typeface="Bookman Old Style" pitchFamily="18" charset="0"/>
              </a:rPr>
              <a:t> </a:t>
            </a:r>
            <a:r>
              <a:rPr lang="en-US" dirty="0" err="1">
                <a:latin typeface="Bookman Old Style" pitchFamily="18" charset="0"/>
              </a:rPr>
              <a:t>ishlash</a:t>
            </a:r>
            <a:r>
              <a:rPr lang="en-US" dirty="0">
                <a:latin typeface="Bookman Old Style" pitchFamily="18" charset="0"/>
              </a:rPr>
              <a:t> </a:t>
            </a:r>
            <a:r>
              <a:rPr lang="en-US" dirty="0" err="1">
                <a:latin typeface="Bookman Old Style" pitchFamily="18" charset="0"/>
              </a:rPr>
              <a:t>texnikalariga</a:t>
            </a:r>
            <a:r>
              <a:rPr lang="en-US" dirty="0">
                <a:latin typeface="Bookman Old Style" pitchFamily="18" charset="0"/>
              </a:rPr>
              <a:t> </a:t>
            </a:r>
            <a:r>
              <a:rPr lang="en-US" dirty="0" err="1">
                <a:latin typeface="Bookman Old Style" pitchFamily="18" charset="0"/>
              </a:rPr>
              <a:t>e’tibor</a:t>
            </a:r>
            <a:r>
              <a:rPr lang="en-US" dirty="0">
                <a:latin typeface="Bookman Old Style" pitchFamily="18" charset="0"/>
              </a:rPr>
              <a:t> </a:t>
            </a:r>
            <a:r>
              <a:rPr lang="en-US" dirty="0" err="1">
                <a:latin typeface="Bookman Old Style" pitchFamily="18" charset="0"/>
              </a:rPr>
              <a:t>bermaydilar</a:t>
            </a:r>
            <a:r>
              <a:rPr lang="en-US" dirty="0">
                <a:latin typeface="Bookman Old Style" pitchFamily="18" charset="0"/>
              </a:rPr>
              <a:t>. </a:t>
            </a:r>
            <a:r>
              <a:rPr lang="en-US" dirty="0" err="1">
                <a:latin typeface="Bookman Old Style" pitchFamily="18" charset="0"/>
              </a:rPr>
              <a:t>Avvalo</a:t>
            </a:r>
            <a:r>
              <a:rPr lang="en-US" dirty="0">
                <a:latin typeface="Bookman Old Style" pitchFamily="18" charset="0"/>
              </a:rPr>
              <a:t>, </a:t>
            </a:r>
            <a:r>
              <a:rPr lang="en-US" dirty="0" err="1">
                <a:latin typeface="Bookman Old Style" pitchFamily="18" charset="0"/>
              </a:rPr>
              <a:t>bolalar</a:t>
            </a:r>
            <a:r>
              <a:rPr lang="en-US" dirty="0">
                <a:latin typeface="Bookman Old Style" pitchFamily="18" charset="0"/>
              </a:rPr>
              <a:t> </a:t>
            </a:r>
            <a:r>
              <a:rPr lang="en-US" dirty="0" err="1">
                <a:latin typeface="Bookman Old Style" pitchFamily="18" charset="0"/>
              </a:rPr>
              <a:t>biror</a:t>
            </a:r>
            <a:r>
              <a:rPr lang="en-US" dirty="0">
                <a:latin typeface="Bookman Old Style" pitchFamily="18" charset="0"/>
              </a:rPr>
              <a:t> </a:t>
            </a:r>
            <a:r>
              <a:rPr lang="en-US" dirty="0" err="1">
                <a:latin typeface="Bookman Old Style" pitchFamily="18" charset="0"/>
              </a:rPr>
              <a:t>narsa</a:t>
            </a:r>
            <a:r>
              <a:rPr lang="en-US" dirty="0">
                <a:latin typeface="Bookman Old Style" pitchFamily="18" charset="0"/>
              </a:rPr>
              <a:t> </a:t>
            </a:r>
            <a:r>
              <a:rPr lang="en-US" dirty="0" err="1">
                <a:latin typeface="Bookman Old Style" pitchFamily="18" charset="0"/>
              </a:rPr>
              <a:t>yoki</a:t>
            </a:r>
            <a:r>
              <a:rPr lang="en-US" dirty="0">
                <a:latin typeface="Bookman Old Style" pitchFamily="18" charset="0"/>
              </a:rPr>
              <a:t> </a:t>
            </a:r>
            <a:r>
              <a:rPr lang="en-US" dirty="0" err="1">
                <a:latin typeface="Bookman Old Style" pitchFamily="18" charset="0"/>
              </a:rPr>
              <a:t>buyumni</a:t>
            </a:r>
            <a:r>
              <a:rPr lang="en-US" dirty="0">
                <a:latin typeface="Bookman Old Style" pitchFamily="18" charset="0"/>
              </a:rPr>
              <a:t> </a:t>
            </a:r>
            <a:r>
              <a:rPr lang="en-US" dirty="0" err="1">
                <a:latin typeface="Bookman Old Style" pitchFamily="18" charset="0"/>
              </a:rPr>
              <a:t>tasvirlashda</a:t>
            </a:r>
            <a:r>
              <a:rPr lang="en-US" dirty="0">
                <a:latin typeface="Bookman Old Style" pitchFamily="18" charset="0"/>
              </a:rPr>
              <a:t> </a:t>
            </a:r>
            <a:r>
              <a:rPr lang="en-US" dirty="0" err="1">
                <a:latin typeface="Bookman Old Style" pitchFamily="18" charset="0"/>
              </a:rPr>
              <a:t>qalamni</a:t>
            </a:r>
            <a:r>
              <a:rPr lang="en-US" dirty="0">
                <a:latin typeface="Bookman Old Style" pitchFamily="18" charset="0"/>
              </a:rPr>
              <a:t> </a:t>
            </a:r>
            <a:r>
              <a:rPr lang="en-US" dirty="0" err="1">
                <a:latin typeface="Bookman Old Style" pitchFamily="18" charset="0"/>
              </a:rPr>
              <a:t>noto‘g‘ri</a:t>
            </a:r>
            <a:r>
              <a:rPr lang="en-US" dirty="0">
                <a:latin typeface="Bookman Old Style" pitchFamily="18" charset="0"/>
              </a:rPr>
              <a:t> </a:t>
            </a:r>
            <a:r>
              <a:rPr lang="en-US" dirty="0" err="1">
                <a:latin typeface="Bookman Old Style" pitchFamily="18" charset="0"/>
              </a:rPr>
              <a:t>ushlaydilar</a:t>
            </a:r>
            <a:r>
              <a:rPr lang="en-US" dirty="0">
                <a:latin typeface="Bookman Old Style" pitchFamily="18" charset="0"/>
              </a:rPr>
              <a:t> </a:t>
            </a:r>
            <a:r>
              <a:rPr lang="en-US" dirty="0" err="1">
                <a:latin typeface="Bookman Old Style" pitchFamily="18" charset="0"/>
              </a:rPr>
              <a:t>va</a:t>
            </a:r>
            <a:r>
              <a:rPr lang="en-US" dirty="0">
                <a:latin typeface="Bookman Old Style" pitchFamily="18" charset="0"/>
              </a:rPr>
              <a:t> </a:t>
            </a:r>
            <a:r>
              <a:rPr lang="en-US" dirty="0" err="1">
                <a:latin typeface="Bookman Old Style" pitchFamily="18" charset="0"/>
              </a:rPr>
              <a:t>bosim</a:t>
            </a:r>
            <a:r>
              <a:rPr lang="en-US" dirty="0">
                <a:latin typeface="Bookman Old Style" pitchFamily="18" charset="0"/>
              </a:rPr>
              <a:t> </a:t>
            </a:r>
            <a:r>
              <a:rPr lang="en-US" dirty="0" err="1">
                <a:latin typeface="Bookman Old Style" pitchFamily="18" charset="0"/>
              </a:rPr>
              <a:t>bilan</a:t>
            </a:r>
            <a:r>
              <a:rPr lang="en-US" dirty="0">
                <a:latin typeface="Bookman Old Style" pitchFamily="18" charset="0"/>
              </a:rPr>
              <a:t> </a:t>
            </a:r>
            <a:r>
              <a:rPr lang="en-US" dirty="0" err="1">
                <a:latin typeface="Bookman Old Style" pitchFamily="18" charset="0"/>
              </a:rPr>
              <a:t>chizadilar</a:t>
            </a:r>
            <a:r>
              <a:rPr lang="en-US" dirty="0">
                <a:latin typeface="Bookman Old Style" pitchFamily="18" charset="0"/>
              </a:rPr>
              <a:t>. </a:t>
            </a:r>
            <a:r>
              <a:rPr lang="en-US" dirty="0" err="1">
                <a:latin typeface="Bookman Old Style" pitchFamily="18" charset="0"/>
              </a:rPr>
              <a:t>Mushaklarni</a:t>
            </a:r>
            <a:r>
              <a:rPr lang="en-US" dirty="0">
                <a:latin typeface="Bookman Old Style" pitchFamily="18" charset="0"/>
              </a:rPr>
              <a:t> </a:t>
            </a:r>
            <a:r>
              <a:rPr lang="en-US" dirty="0" err="1">
                <a:latin typeface="Bookman Old Style" pitchFamily="18" charset="0"/>
              </a:rPr>
              <a:t>haddan</a:t>
            </a:r>
            <a:r>
              <a:rPr lang="en-US" dirty="0">
                <a:latin typeface="Bookman Old Style" pitchFamily="18" charset="0"/>
              </a:rPr>
              <a:t> </a:t>
            </a:r>
            <a:r>
              <a:rPr lang="en-US" dirty="0" err="1">
                <a:latin typeface="Bookman Old Style" pitchFamily="18" charset="0"/>
              </a:rPr>
              <a:t>ortiq</a:t>
            </a:r>
            <a:r>
              <a:rPr lang="en-US" dirty="0">
                <a:latin typeface="Bookman Old Style" pitchFamily="18" charset="0"/>
              </a:rPr>
              <a:t> </a:t>
            </a:r>
            <a:r>
              <a:rPr lang="en-US" dirty="0" err="1">
                <a:latin typeface="Bookman Old Style" pitchFamily="18" charset="0"/>
              </a:rPr>
              <a:t>zo‘riqtirish</a:t>
            </a:r>
            <a:r>
              <a:rPr lang="en-US" dirty="0">
                <a:latin typeface="Bookman Old Style" pitchFamily="18" charset="0"/>
              </a:rPr>
              <a:t> </a:t>
            </a:r>
            <a:r>
              <a:rPr lang="en-US" dirty="0" err="1">
                <a:latin typeface="Bookman Old Style" pitchFamily="18" charset="0"/>
              </a:rPr>
              <a:t>qo‘lning</a:t>
            </a:r>
            <a:r>
              <a:rPr lang="en-US" dirty="0">
                <a:latin typeface="Bookman Old Style" pitchFamily="18" charset="0"/>
              </a:rPr>
              <a:t> </a:t>
            </a:r>
            <a:r>
              <a:rPr lang="en-US" dirty="0" err="1">
                <a:latin typeface="Bookman Old Style" pitchFamily="18" charset="0"/>
              </a:rPr>
              <a:t>tez</a:t>
            </a:r>
            <a:r>
              <a:rPr lang="en-US" dirty="0">
                <a:latin typeface="Bookman Old Style" pitchFamily="18" charset="0"/>
              </a:rPr>
              <a:t> </a:t>
            </a:r>
            <a:r>
              <a:rPr lang="en-US" dirty="0" err="1">
                <a:latin typeface="Bookman Old Style" pitchFamily="18" charset="0"/>
              </a:rPr>
              <a:t>charchashiga</a:t>
            </a:r>
            <a:r>
              <a:rPr lang="en-US" dirty="0">
                <a:latin typeface="Bookman Old Style" pitchFamily="18" charset="0"/>
              </a:rPr>
              <a:t>, </a:t>
            </a:r>
            <a:r>
              <a:rPr lang="en-US" dirty="0" err="1">
                <a:latin typeface="Bookman Old Style" pitchFamily="18" charset="0"/>
              </a:rPr>
              <a:t>tasviriy</a:t>
            </a:r>
            <a:r>
              <a:rPr lang="en-US" dirty="0">
                <a:latin typeface="Bookman Old Style" pitchFamily="18" charset="0"/>
              </a:rPr>
              <a:t> </a:t>
            </a:r>
            <a:r>
              <a:rPr lang="en-US" dirty="0" err="1">
                <a:latin typeface="Bookman Old Style" pitchFamily="18" charset="0"/>
              </a:rPr>
              <a:t>harakatlarning</a:t>
            </a:r>
            <a:r>
              <a:rPr lang="en-US" dirty="0">
                <a:latin typeface="Bookman Old Style" pitchFamily="18" charset="0"/>
              </a:rPr>
              <a:t> </a:t>
            </a:r>
            <a:r>
              <a:rPr lang="en-US" dirty="0" err="1">
                <a:latin typeface="Bookman Old Style" pitchFamily="18" charset="0"/>
              </a:rPr>
              <a:t>siqiqligiga</a:t>
            </a:r>
            <a:r>
              <a:rPr lang="en-US" dirty="0">
                <a:latin typeface="Bookman Old Style" pitchFamily="18" charset="0"/>
              </a:rPr>
              <a:t> </a:t>
            </a:r>
            <a:r>
              <a:rPr lang="en-US" dirty="0" err="1">
                <a:latin typeface="Bookman Old Style" pitchFamily="18" charset="0"/>
              </a:rPr>
              <a:t>olib</a:t>
            </a:r>
            <a:r>
              <a:rPr lang="en-US" dirty="0">
                <a:latin typeface="Bookman Old Style" pitchFamily="18" charset="0"/>
              </a:rPr>
              <a:t> </a:t>
            </a:r>
            <a:r>
              <a:rPr lang="en-US" dirty="0" err="1">
                <a:latin typeface="Bookman Old Style" pitchFamily="18" charset="0"/>
              </a:rPr>
              <a:t>keladi</a:t>
            </a:r>
            <a:r>
              <a:rPr lang="en-US" dirty="0">
                <a:latin typeface="Bookman Old Style" pitchFamily="18" charset="0"/>
              </a:rPr>
              <a:t>. </a:t>
            </a:r>
            <a:r>
              <a:rPr lang="en-US" dirty="0" err="1">
                <a:latin typeface="Bookman Old Style" pitchFamily="18" charset="0"/>
              </a:rPr>
              <a:t>Har</a:t>
            </a:r>
            <a:r>
              <a:rPr lang="en-US" dirty="0">
                <a:latin typeface="Bookman Old Style" pitchFamily="18" charset="0"/>
              </a:rPr>
              <a:t> </a:t>
            </a:r>
            <a:r>
              <a:rPr lang="en-US" dirty="0" err="1">
                <a:latin typeface="Bookman Old Style" pitchFamily="18" charset="0"/>
              </a:rPr>
              <a:t>bir</a:t>
            </a:r>
            <a:r>
              <a:rPr lang="en-US" dirty="0">
                <a:latin typeface="Bookman Old Style" pitchFamily="18" charset="0"/>
              </a:rPr>
              <a:t> </a:t>
            </a:r>
            <a:r>
              <a:rPr lang="en-US" dirty="0" err="1">
                <a:latin typeface="Bookman Old Style" pitchFamily="18" charset="0"/>
              </a:rPr>
              <a:t>o‘quvchi</a:t>
            </a:r>
            <a:r>
              <a:rPr lang="en-US" dirty="0">
                <a:latin typeface="Bookman Old Style" pitchFamily="18" charset="0"/>
              </a:rPr>
              <a:t> </a:t>
            </a:r>
            <a:r>
              <a:rPr lang="en-US" dirty="0" err="1">
                <a:latin typeface="Bookman Old Style" pitchFamily="18" charset="0"/>
              </a:rPr>
              <a:t>asbobni</a:t>
            </a:r>
            <a:r>
              <a:rPr lang="en-US" dirty="0">
                <a:latin typeface="Bookman Old Style" pitchFamily="18" charset="0"/>
              </a:rPr>
              <a:t> </a:t>
            </a:r>
            <a:r>
              <a:rPr lang="en-US" dirty="0" err="1">
                <a:latin typeface="Bookman Old Style" pitchFamily="18" charset="0"/>
              </a:rPr>
              <a:t>ushlashning</a:t>
            </a:r>
            <a:r>
              <a:rPr lang="en-US" dirty="0">
                <a:latin typeface="Bookman Old Style" pitchFamily="18" charset="0"/>
              </a:rPr>
              <a:t> </a:t>
            </a:r>
            <a:r>
              <a:rPr lang="en-US" dirty="0" err="1">
                <a:latin typeface="Bookman Old Style" pitchFamily="18" charset="0"/>
              </a:rPr>
              <a:t>ratsional</a:t>
            </a:r>
            <a:r>
              <a:rPr lang="en-US" dirty="0">
                <a:latin typeface="Bookman Old Style" pitchFamily="18" charset="0"/>
              </a:rPr>
              <a:t> </a:t>
            </a:r>
            <a:r>
              <a:rPr lang="en-US" dirty="0" err="1">
                <a:latin typeface="Bookman Old Style" pitchFamily="18" charset="0"/>
              </a:rPr>
              <a:t>usullarini</a:t>
            </a:r>
            <a:r>
              <a:rPr lang="en-US" dirty="0">
                <a:latin typeface="Bookman Old Style" pitchFamily="18" charset="0"/>
              </a:rPr>
              <a:t> </a:t>
            </a:r>
            <a:r>
              <a:rPr lang="en-US" dirty="0" err="1">
                <a:latin typeface="Bookman Old Style" pitchFamily="18" charset="0"/>
              </a:rPr>
              <a:t>to‘g‘ri</a:t>
            </a:r>
            <a:r>
              <a:rPr lang="en-US" dirty="0">
                <a:latin typeface="Bookman Old Style" pitchFamily="18" charset="0"/>
              </a:rPr>
              <a:t> </a:t>
            </a:r>
            <a:r>
              <a:rPr lang="en-US" dirty="0" err="1">
                <a:latin typeface="Bookman Old Style" pitchFamily="18" charset="0"/>
              </a:rPr>
              <a:t>egallamaydi</a:t>
            </a:r>
            <a:r>
              <a:rPr lang="en-US" dirty="0">
                <a:latin typeface="Bookman Old Style" pitchFamily="18" charset="0"/>
              </a:rPr>
              <a:t>, </a:t>
            </a:r>
            <a:r>
              <a:rPr lang="en-US" dirty="0" err="1">
                <a:latin typeface="Bookman Old Style" pitchFamily="18" charset="0"/>
              </a:rPr>
              <a:t>shuning</a:t>
            </a:r>
            <a:r>
              <a:rPr lang="en-US" dirty="0">
                <a:latin typeface="Bookman Old Style" pitchFamily="18" charset="0"/>
              </a:rPr>
              <a:t> </a:t>
            </a:r>
            <a:r>
              <a:rPr lang="en-US" dirty="0" err="1">
                <a:latin typeface="Bookman Old Style" pitchFamily="18" charset="0"/>
              </a:rPr>
              <a:t>uchun</a:t>
            </a:r>
            <a:r>
              <a:rPr lang="en-US" dirty="0">
                <a:latin typeface="Bookman Old Style" pitchFamily="18" charset="0"/>
              </a:rPr>
              <a:t> </a:t>
            </a:r>
            <a:r>
              <a:rPr lang="en-US" dirty="0" err="1">
                <a:latin typeface="Bookman Old Style" pitchFamily="18" charset="0"/>
              </a:rPr>
              <a:t>rasm</a:t>
            </a:r>
            <a:r>
              <a:rPr lang="en-US" dirty="0">
                <a:latin typeface="Bookman Old Style" pitchFamily="18" charset="0"/>
              </a:rPr>
              <a:t> </a:t>
            </a:r>
            <a:r>
              <a:rPr lang="en-US" dirty="0" err="1">
                <a:latin typeface="Bookman Old Style" pitchFamily="18" charset="0"/>
              </a:rPr>
              <a:t>chizish</a:t>
            </a:r>
            <a:r>
              <a:rPr lang="en-US" dirty="0">
                <a:latin typeface="Bookman Old Style" pitchFamily="18" charset="0"/>
              </a:rPr>
              <a:t> </a:t>
            </a:r>
            <a:r>
              <a:rPr lang="en-US" dirty="0" err="1">
                <a:latin typeface="Bookman Old Style" pitchFamily="18" charset="0"/>
              </a:rPr>
              <a:t>jarayonida</a:t>
            </a:r>
            <a:r>
              <a:rPr lang="en-US" dirty="0">
                <a:latin typeface="Bookman Old Style" pitchFamily="18" charset="0"/>
              </a:rPr>
              <a:t> </a:t>
            </a:r>
            <a:r>
              <a:rPr lang="en-US" dirty="0" err="1">
                <a:latin typeface="Bookman Old Style" pitchFamily="18" charset="0"/>
              </a:rPr>
              <a:t>qo‘l</a:t>
            </a:r>
            <a:r>
              <a:rPr lang="en-US" dirty="0">
                <a:latin typeface="Bookman Old Style" pitchFamily="18" charset="0"/>
              </a:rPr>
              <a:t> </a:t>
            </a:r>
            <a:r>
              <a:rPr lang="en-US" dirty="0" err="1">
                <a:latin typeface="Bookman Old Style" pitchFamily="18" charset="0"/>
              </a:rPr>
              <a:t>harakati</a:t>
            </a:r>
            <a:r>
              <a:rPr lang="en-US" dirty="0">
                <a:latin typeface="Bookman Old Style" pitchFamily="18" charset="0"/>
              </a:rPr>
              <a:t> </a:t>
            </a:r>
            <a:r>
              <a:rPr lang="en-US" dirty="0" err="1">
                <a:latin typeface="Bookman Old Style" pitchFamily="18" charset="0"/>
              </a:rPr>
              <a:t>ba’zan</a:t>
            </a:r>
            <a:r>
              <a:rPr lang="en-US" dirty="0">
                <a:latin typeface="Bookman Old Style" pitchFamily="18" charset="0"/>
              </a:rPr>
              <a:t> </a:t>
            </a:r>
            <a:r>
              <a:rPr lang="en-US" dirty="0" err="1">
                <a:latin typeface="Bookman Old Style" pitchFamily="18" charset="0"/>
              </a:rPr>
              <a:t>ishonchsiz</a:t>
            </a:r>
            <a:r>
              <a:rPr lang="en-US" dirty="0">
                <a:latin typeface="Bookman Old Style" pitchFamily="18" charset="0"/>
              </a:rPr>
              <a:t> </a:t>
            </a:r>
            <a:r>
              <a:rPr lang="en-US" dirty="0" err="1">
                <a:latin typeface="Bookman Old Style" pitchFamily="18" charset="0"/>
              </a:rPr>
              <a:t>va</a:t>
            </a:r>
            <a:r>
              <a:rPr lang="en-US" dirty="0">
                <a:latin typeface="Bookman Old Style" pitchFamily="18" charset="0"/>
              </a:rPr>
              <a:t> </a:t>
            </a:r>
            <a:r>
              <a:rPr lang="en-US" dirty="0" err="1">
                <a:latin typeface="Bookman Old Style" pitchFamily="18" charset="0"/>
              </a:rPr>
              <a:t>noaniq</a:t>
            </a:r>
            <a:r>
              <a:rPr lang="en-US" dirty="0">
                <a:latin typeface="Bookman Old Style" pitchFamily="18" charset="0"/>
              </a:rPr>
              <a:t> </a:t>
            </a:r>
            <a:r>
              <a:rPr lang="en-US" dirty="0" err="1">
                <a:latin typeface="Bookman Old Style" pitchFamily="18" charset="0"/>
              </a:rPr>
              <a:t>bo‘ladi</a:t>
            </a:r>
            <a:r>
              <a:rPr lang="en-US" dirty="0">
                <a:latin typeface="Bookman Old Style" pitchFamily="18" charset="0"/>
              </a:rPr>
              <a:t>. </a:t>
            </a:r>
            <a:r>
              <a:rPr lang="en-US" dirty="0" err="1">
                <a:latin typeface="Bookman Old Style" pitchFamily="18" charset="0"/>
              </a:rPr>
              <a:t>Chizayotgan</a:t>
            </a:r>
            <a:r>
              <a:rPr lang="en-US" dirty="0">
                <a:latin typeface="Bookman Old Style" pitchFamily="18" charset="0"/>
              </a:rPr>
              <a:t> bola </a:t>
            </a:r>
            <a:r>
              <a:rPr lang="en-US" dirty="0" err="1">
                <a:latin typeface="Bookman Old Style" pitchFamily="18" charset="0"/>
              </a:rPr>
              <a:t>qo‘li</a:t>
            </a:r>
            <a:r>
              <a:rPr lang="en-US" dirty="0">
                <a:latin typeface="Bookman Old Style" pitchFamily="18" charset="0"/>
              </a:rPr>
              <a:t> </a:t>
            </a:r>
            <a:r>
              <a:rPr lang="en-US" dirty="0" err="1">
                <a:latin typeface="Bookman Old Style" pitchFamily="18" charset="0"/>
              </a:rPr>
              <a:t>bilan</a:t>
            </a:r>
            <a:r>
              <a:rPr lang="en-US" dirty="0">
                <a:latin typeface="Bookman Old Style" pitchFamily="18" charset="0"/>
              </a:rPr>
              <a:t> </a:t>
            </a:r>
            <a:r>
              <a:rPr lang="en-US" dirty="0" err="1">
                <a:latin typeface="Bookman Old Style" pitchFamily="18" charset="0"/>
              </a:rPr>
              <a:t>o‘zidan</a:t>
            </a:r>
            <a:r>
              <a:rPr lang="en-US" dirty="0">
                <a:latin typeface="Bookman Old Style" pitchFamily="18" charset="0"/>
              </a:rPr>
              <a:t> </a:t>
            </a:r>
            <a:r>
              <a:rPr lang="en-US" dirty="0" err="1">
                <a:latin typeface="Bookman Old Style" pitchFamily="18" charset="0"/>
              </a:rPr>
              <a:t>tasvirni</a:t>
            </a:r>
            <a:r>
              <a:rPr lang="en-US" dirty="0">
                <a:latin typeface="Bookman Old Style" pitchFamily="18" charset="0"/>
              </a:rPr>
              <a:t> </a:t>
            </a:r>
            <a:r>
              <a:rPr lang="en-US" dirty="0" err="1">
                <a:latin typeface="Bookman Old Style" pitchFamily="18" charset="0"/>
              </a:rPr>
              <a:t>bekitadi</a:t>
            </a:r>
            <a:r>
              <a:rPr lang="en-US" dirty="0">
                <a:latin typeface="Bookman Old Style" pitchFamily="18" charset="0"/>
              </a:rPr>
              <a:t> </a:t>
            </a:r>
            <a:r>
              <a:rPr lang="en-US" dirty="0" err="1">
                <a:latin typeface="Bookman Old Style" pitchFamily="18" charset="0"/>
              </a:rPr>
              <a:t>va</a:t>
            </a:r>
            <a:r>
              <a:rPr lang="en-US" dirty="0">
                <a:latin typeface="Bookman Old Style" pitchFamily="18" charset="0"/>
              </a:rPr>
              <a:t> </a:t>
            </a:r>
            <a:r>
              <a:rPr lang="en-US" dirty="0" err="1">
                <a:latin typeface="Bookman Old Style" pitchFamily="18" charset="0"/>
              </a:rPr>
              <a:t>tabiiyki</a:t>
            </a:r>
            <a:r>
              <a:rPr lang="en-US" dirty="0">
                <a:latin typeface="Bookman Old Style" pitchFamily="18" charset="0"/>
              </a:rPr>
              <a:t>, </a:t>
            </a:r>
            <a:r>
              <a:rPr lang="en-US" dirty="0" err="1">
                <a:latin typeface="Bookman Old Style" pitchFamily="18" charset="0"/>
              </a:rPr>
              <a:t>ko‘z</a:t>
            </a:r>
            <a:r>
              <a:rPr lang="en-US" dirty="0">
                <a:latin typeface="Bookman Old Style" pitchFamily="18" charset="0"/>
              </a:rPr>
              <a:t> </a:t>
            </a:r>
            <a:r>
              <a:rPr lang="en-US" dirty="0" err="1">
                <a:latin typeface="Bookman Old Style" pitchFamily="18" charset="0"/>
              </a:rPr>
              <a:t>qarashi</a:t>
            </a:r>
            <a:r>
              <a:rPr lang="en-US" dirty="0">
                <a:latin typeface="Bookman Old Style" pitchFamily="18" charset="0"/>
              </a:rPr>
              <a:t> </a:t>
            </a:r>
            <a:r>
              <a:rPr lang="en-US" dirty="0" err="1">
                <a:latin typeface="Bookman Old Style" pitchFamily="18" charset="0"/>
              </a:rPr>
              <a:t>bilan</a:t>
            </a:r>
            <a:r>
              <a:rPr lang="en-US" dirty="0">
                <a:latin typeface="Bookman Old Style" pitchFamily="18" charset="0"/>
              </a:rPr>
              <a:t> </a:t>
            </a:r>
            <a:r>
              <a:rPr lang="en-US" dirty="0" err="1">
                <a:latin typeface="Bookman Old Style" pitchFamily="18" charset="0"/>
              </a:rPr>
              <a:t>qo‘l</a:t>
            </a:r>
            <a:r>
              <a:rPr lang="en-US" dirty="0">
                <a:latin typeface="Bookman Old Style" pitchFamily="18" charset="0"/>
              </a:rPr>
              <a:t> </a:t>
            </a:r>
            <a:r>
              <a:rPr lang="en-US" dirty="0" err="1">
                <a:latin typeface="Bookman Old Style" pitchFamily="18" charset="0"/>
              </a:rPr>
              <a:t>harakatini</a:t>
            </a:r>
            <a:r>
              <a:rPr lang="en-US" dirty="0">
                <a:latin typeface="Bookman Old Style" pitchFamily="18" charset="0"/>
              </a:rPr>
              <a:t> </a:t>
            </a:r>
            <a:r>
              <a:rPr lang="en-US" dirty="0" err="1">
                <a:latin typeface="Bookman Old Style" pitchFamily="18" charset="0"/>
              </a:rPr>
              <a:t>nazorat</a:t>
            </a:r>
            <a:r>
              <a:rPr lang="en-US" dirty="0">
                <a:latin typeface="Bookman Old Style" pitchFamily="18" charset="0"/>
              </a:rPr>
              <a:t> </a:t>
            </a:r>
            <a:r>
              <a:rPr lang="en-US" dirty="0" err="1">
                <a:latin typeface="Bookman Old Style" pitchFamily="18" charset="0"/>
              </a:rPr>
              <a:t>qila</a:t>
            </a:r>
            <a:r>
              <a:rPr lang="en-US" dirty="0">
                <a:latin typeface="Bookman Old Style" pitchFamily="18" charset="0"/>
              </a:rPr>
              <a:t> </a:t>
            </a:r>
            <a:r>
              <a:rPr lang="en-US" dirty="0" err="1">
                <a:latin typeface="Bookman Old Style" pitchFamily="18" charset="0"/>
              </a:rPr>
              <a:t>olmaydi</a:t>
            </a:r>
            <a:r>
              <a:rPr lang="en-US" dirty="0">
                <a:latin typeface="Bookman Old Style" pitchFamily="18" charset="0"/>
              </a:rPr>
              <a:t>. </a:t>
            </a:r>
            <a:r>
              <a:rPr lang="en-US" dirty="0" err="1">
                <a:latin typeface="Bookman Old Style" pitchFamily="18" charset="0"/>
              </a:rPr>
              <a:t>Bularning</a:t>
            </a:r>
            <a:r>
              <a:rPr lang="en-US" dirty="0">
                <a:latin typeface="Bookman Old Style" pitchFamily="18" charset="0"/>
              </a:rPr>
              <a:t> </a:t>
            </a:r>
            <a:r>
              <a:rPr lang="en-US" dirty="0" err="1">
                <a:latin typeface="Bookman Old Style" pitchFamily="18" charset="0"/>
              </a:rPr>
              <a:t>hammasi</a:t>
            </a:r>
            <a:r>
              <a:rPr lang="en-US" dirty="0">
                <a:latin typeface="Bookman Old Style" pitchFamily="18" charset="0"/>
              </a:rPr>
              <a:t> </a:t>
            </a:r>
            <a:r>
              <a:rPr lang="en-US" dirty="0" err="1">
                <a:latin typeface="Bookman Old Style" pitchFamily="18" charset="0"/>
              </a:rPr>
              <a:t>tasviriy</a:t>
            </a:r>
            <a:r>
              <a:rPr lang="en-US" dirty="0">
                <a:latin typeface="Bookman Old Style" pitchFamily="18" charset="0"/>
              </a:rPr>
              <a:t> </a:t>
            </a:r>
            <a:r>
              <a:rPr lang="en-US" dirty="0" err="1">
                <a:latin typeface="Bookman Old Style" pitchFamily="18" charset="0"/>
              </a:rPr>
              <a:t>topshiriqning</a:t>
            </a:r>
            <a:r>
              <a:rPr lang="en-US" dirty="0">
                <a:latin typeface="Bookman Old Style" pitchFamily="18" charset="0"/>
              </a:rPr>
              <a:t> </a:t>
            </a:r>
            <a:r>
              <a:rPr lang="en-US" dirty="0" err="1">
                <a:latin typeface="Bookman Old Style" pitchFamily="18" charset="0"/>
              </a:rPr>
              <a:t>hal</a:t>
            </a:r>
            <a:r>
              <a:rPr lang="en-US" dirty="0">
                <a:latin typeface="Bookman Old Style" pitchFamily="18" charset="0"/>
              </a:rPr>
              <a:t> </a:t>
            </a:r>
            <a:r>
              <a:rPr lang="en-US" dirty="0" err="1">
                <a:latin typeface="Bookman Old Style" pitchFamily="18" charset="0"/>
              </a:rPr>
              <a:t>qilinishiga</a:t>
            </a:r>
            <a:r>
              <a:rPr lang="en-US" dirty="0">
                <a:latin typeface="Bookman Old Style" pitchFamily="18" charset="0"/>
              </a:rPr>
              <a:t>, </a:t>
            </a:r>
            <a:r>
              <a:rPr lang="en-US" dirty="0" err="1">
                <a:latin typeface="Bookman Old Style" pitchFamily="18" charset="0"/>
              </a:rPr>
              <a:t>rasmning</a:t>
            </a:r>
            <a:r>
              <a:rPr lang="en-US" dirty="0">
                <a:latin typeface="Bookman Old Style" pitchFamily="18" charset="0"/>
              </a:rPr>
              <a:t> </a:t>
            </a:r>
            <a:r>
              <a:rPr lang="en-US" dirty="0" err="1">
                <a:latin typeface="Bookman Old Style" pitchFamily="18" charset="0"/>
              </a:rPr>
              <a:t>sifatiga</a:t>
            </a:r>
            <a:r>
              <a:rPr lang="en-US" dirty="0">
                <a:latin typeface="Bookman Old Style" pitchFamily="18" charset="0"/>
              </a:rPr>
              <a:t> </a:t>
            </a:r>
            <a:r>
              <a:rPr lang="en-US" dirty="0" err="1">
                <a:latin typeface="Bookman Old Style" pitchFamily="18" charset="0"/>
              </a:rPr>
              <a:t>salbiy</a:t>
            </a:r>
            <a:r>
              <a:rPr lang="en-US" dirty="0">
                <a:latin typeface="Bookman Old Style" pitchFamily="18" charset="0"/>
              </a:rPr>
              <a:t> </a:t>
            </a:r>
            <a:r>
              <a:rPr lang="en-US" dirty="0" err="1">
                <a:latin typeface="Bookman Old Style" pitchFamily="18" charset="0"/>
              </a:rPr>
              <a:t>ta’sir</a:t>
            </a:r>
            <a:r>
              <a:rPr lang="en-US" dirty="0">
                <a:latin typeface="Bookman Old Style" pitchFamily="18" charset="0"/>
              </a:rPr>
              <a:t> </a:t>
            </a:r>
            <a:r>
              <a:rPr lang="en-US" dirty="0" err="1">
                <a:latin typeface="Bookman Old Style" pitchFamily="18" charset="0"/>
              </a:rPr>
              <a:t>qiladi.Shuning</a:t>
            </a:r>
            <a:r>
              <a:rPr lang="en-US" dirty="0">
                <a:latin typeface="Bookman Old Style" pitchFamily="18" charset="0"/>
              </a:rPr>
              <a:t> </a:t>
            </a:r>
            <a:r>
              <a:rPr lang="en-US" dirty="0" err="1">
                <a:latin typeface="Bookman Old Style" pitchFamily="18" charset="0"/>
              </a:rPr>
              <a:t>uchun</a:t>
            </a:r>
            <a:r>
              <a:rPr lang="en-US" dirty="0">
                <a:latin typeface="Bookman Old Style" pitchFamily="18" charset="0"/>
              </a:rPr>
              <a:t> ham </a:t>
            </a:r>
            <a:r>
              <a:rPr lang="en-US" dirty="0" err="1">
                <a:latin typeface="Bookman Old Style" pitchFamily="18" charset="0"/>
              </a:rPr>
              <a:t>maktabgacha</a:t>
            </a:r>
            <a:r>
              <a:rPr lang="en-US" dirty="0">
                <a:latin typeface="Bookman Old Style" pitchFamily="18" charset="0"/>
              </a:rPr>
              <a:t> </a:t>
            </a:r>
            <a:r>
              <a:rPr lang="en-US" dirty="0" err="1">
                <a:latin typeface="Bookman Old Style" pitchFamily="18" charset="0"/>
              </a:rPr>
              <a:t>yoshdagi</a:t>
            </a:r>
            <a:r>
              <a:rPr lang="en-US" dirty="0">
                <a:latin typeface="Bookman Old Style" pitchFamily="18" charset="0"/>
              </a:rPr>
              <a:t> </a:t>
            </a:r>
            <a:r>
              <a:rPr lang="en-US" dirty="0" err="1">
                <a:latin typeface="Bookman Old Style" pitchFamily="18" charset="0"/>
              </a:rPr>
              <a:t>bolalarga</a:t>
            </a:r>
            <a:r>
              <a:rPr lang="en-US" dirty="0">
                <a:latin typeface="Bookman Old Style" pitchFamily="18" charset="0"/>
              </a:rPr>
              <a:t> </a:t>
            </a:r>
            <a:r>
              <a:rPr lang="en-US" dirty="0" err="1">
                <a:latin typeface="Bookman Old Style" pitchFamily="18" charset="0"/>
              </a:rPr>
              <a:t>tasviriy-texnik</a:t>
            </a:r>
            <a:r>
              <a:rPr lang="en-US" dirty="0">
                <a:latin typeface="Bookman Old Style" pitchFamily="18" charset="0"/>
              </a:rPr>
              <a:t> </a:t>
            </a:r>
            <a:r>
              <a:rPr lang="en-US" dirty="0" err="1">
                <a:latin typeface="Bookman Old Style" pitchFamily="18" charset="0"/>
              </a:rPr>
              <a:t>usullarni</a:t>
            </a:r>
            <a:r>
              <a:rPr lang="en-US" dirty="0">
                <a:latin typeface="Bookman Old Style" pitchFamily="18" charset="0"/>
              </a:rPr>
              <a:t> </a:t>
            </a:r>
            <a:r>
              <a:rPr lang="en-US" dirty="0" err="1">
                <a:latin typeface="Bookman Old Style" pitchFamily="18" charset="0"/>
              </a:rPr>
              <a:t>o‘rgatishda</a:t>
            </a:r>
            <a:r>
              <a:rPr lang="en-US" dirty="0">
                <a:latin typeface="Bookman Old Style" pitchFamily="18" charset="0"/>
              </a:rPr>
              <a:t>, </a:t>
            </a:r>
            <a:r>
              <a:rPr lang="en-US" dirty="0" err="1">
                <a:latin typeface="Bookman Old Style" pitchFamily="18" charset="0"/>
              </a:rPr>
              <a:t>avvalo</a:t>
            </a:r>
            <a:r>
              <a:rPr lang="en-US" dirty="0">
                <a:latin typeface="Bookman Old Style" pitchFamily="18" charset="0"/>
              </a:rPr>
              <a:t>, </a:t>
            </a:r>
            <a:r>
              <a:rPr lang="en-US" dirty="0" err="1">
                <a:latin typeface="Bookman Old Style" pitchFamily="18" charset="0"/>
              </a:rPr>
              <a:t>rasm</a:t>
            </a:r>
            <a:r>
              <a:rPr lang="en-US" dirty="0">
                <a:latin typeface="Bookman Old Style" pitchFamily="18" charset="0"/>
              </a:rPr>
              <a:t> </a:t>
            </a:r>
            <a:r>
              <a:rPr lang="en-US" dirty="0" err="1">
                <a:latin typeface="Bookman Old Style" pitchFamily="18" charset="0"/>
              </a:rPr>
              <a:t>chizishning</a:t>
            </a:r>
            <a:r>
              <a:rPr lang="en-US" dirty="0">
                <a:latin typeface="Bookman Old Style" pitchFamily="18" charset="0"/>
              </a:rPr>
              <a:t> </a:t>
            </a:r>
            <a:r>
              <a:rPr lang="en-US" dirty="0" err="1">
                <a:latin typeface="Bookman Old Style" pitchFamily="18" charset="0"/>
              </a:rPr>
              <a:t>boshlang‘ich</a:t>
            </a:r>
            <a:r>
              <a:rPr lang="en-US" dirty="0">
                <a:latin typeface="Bookman Old Style" pitchFamily="18" charset="0"/>
              </a:rPr>
              <a:t> </a:t>
            </a:r>
            <a:r>
              <a:rPr lang="en-US" dirty="0" err="1">
                <a:latin typeface="Bookman Old Style" pitchFamily="18" charset="0"/>
              </a:rPr>
              <a:t>alifbosidan</a:t>
            </a:r>
            <a:r>
              <a:rPr lang="en-US" dirty="0">
                <a:latin typeface="Bookman Old Style" pitchFamily="18" charset="0"/>
              </a:rPr>
              <a:t> </a:t>
            </a:r>
            <a:r>
              <a:rPr lang="en-US" dirty="0" err="1">
                <a:latin typeface="Bookman Old Style" pitchFamily="18" charset="0"/>
              </a:rPr>
              <a:t>boshlash</a:t>
            </a:r>
            <a:r>
              <a:rPr lang="en-US" dirty="0">
                <a:latin typeface="Bookman Old Style" pitchFamily="18" charset="0"/>
              </a:rPr>
              <a:t> </a:t>
            </a:r>
            <a:r>
              <a:rPr lang="en-US" dirty="0" err="1">
                <a:latin typeface="Bookman Old Style" pitchFamily="18" charset="0"/>
              </a:rPr>
              <a:t>kerak</a:t>
            </a:r>
            <a:r>
              <a:rPr lang="en-US" dirty="0">
                <a:latin typeface="Bookman Old Style" pitchFamily="18" charset="0"/>
              </a:rPr>
              <a:t>. Bu </a:t>
            </a:r>
            <a:r>
              <a:rPr lang="en-US" dirty="0" err="1">
                <a:latin typeface="Bookman Old Style" pitchFamily="18" charset="0"/>
              </a:rPr>
              <a:t>esa</a:t>
            </a:r>
            <a:r>
              <a:rPr lang="en-US" dirty="0">
                <a:latin typeface="Bookman Old Style" pitchFamily="18" charset="0"/>
              </a:rPr>
              <a:t> </a:t>
            </a:r>
            <a:r>
              <a:rPr lang="en-US" dirty="0" err="1">
                <a:latin typeface="Bookman Old Style" pitchFamily="18" charset="0"/>
              </a:rPr>
              <a:t>turli</a:t>
            </a:r>
            <a:r>
              <a:rPr lang="en-US" dirty="0">
                <a:latin typeface="Bookman Old Style" pitchFamily="18" charset="0"/>
              </a:rPr>
              <a:t> </a:t>
            </a:r>
            <a:r>
              <a:rPr lang="en-US" dirty="0" err="1">
                <a:latin typeface="Bookman Old Style" pitchFamily="18" charset="0"/>
              </a:rPr>
              <a:t>yoy</a:t>
            </a:r>
            <a:r>
              <a:rPr lang="en-US" dirty="0">
                <a:latin typeface="Bookman Old Style" pitchFamily="18" charset="0"/>
              </a:rPr>
              <a:t>, </a:t>
            </a:r>
            <a:r>
              <a:rPr lang="en-US" dirty="0" err="1">
                <a:latin typeface="Bookman Old Style" pitchFamily="18" charset="0"/>
              </a:rPr>
              <a:t>vertikal</a:t>
            </a:r>
            <a:r>
              <a:rPr lang="en-US" dirty="0">
                <a:latin typeface="Bookman Old Style" pitchFamily="18" charset="0"/>
              </a:rPr>
              <a:t>, </a:t>
            </a:r>
            <a:r>
              <a:rPr lang="en-US" dirty="0" err="1">
                <a:latin typeface="Bookman Old Style" pitchFamily="18" charset="0"/>
              </a:rPr>
              <a:t>gorizontal</a:t>
            </a:r>
            <a:r>
              <a:rPr lang="en-US" dirty="0">
                <a:latin typeface="Bookman Old Style" pitchFamily="18" charset="0"/>
              </a:rPr>
              <a:t>, </a:t>
            </a:r>
            <a:r>
              <a:rPr lang="en-US" dirty="0" err="1">
                <a:latin typeface="Bookman Old Style" pitchFamily="18" charset="0"/>
              </a:rPr>
              <a:t>to‘g‘ri</a:t>
            </a:r>
            <a:r>
              <a:rPr lang="en-US" dirty="0">
                <a:latin typeface="Bookman Old Style" pitchFamily="18" charset="0"/>
              </a:rPr>
              <a:t> </a:t>
            </a:r>
            <a:r>
              <a:rPr lang="en-US" dirty="0" err="1">
                <a:latin typeface="Bookman Old Style" pitchFamily="18" charset="0"/>
              </a:rPr>
              <a:t>va</a:t>
            </a:r>
            <a:r>
              <a:rPr lang="en-US" dirty="0">
                <a:latin typeface="Bookman Old Style" pitchFamily="18" charset="0"/>
              </a:rPr>
              <a:t> </a:t>
            </a:r>
            <a:r>
              <a:rPr lang="en-US" dirty="0" err="1">
                <a:latin typeface="Bookman Old Style" pitchFamily="18" charset="0"/>
              </a:rPr>
              <a:t>egri</a:t>
            </a:r>
            <a:r>
              <a:rPr lang="en-US" dirty="0">
                <a:latin typeface="Bookman Old Style" pitchFamily="18" charset="0"/>
              </a:rPr>
              <a:t>, </a:t>
            </a:r>
            <a:r>
              <a:rPr lang="en-US" dirty="0" err="1">
                <a:latin typeface="Bookman Old Style" pitchFamily="18" charset="0"/>
              </a:rPr>
              <a:t>to‘lqinsimon</a:t>
            </a:r>
            <a:r>
              <a:rPr lang="en-US" dirty="0">
                <a:latin typeface="Bookman Old Style" pitchFamily="18" charset="0"/>
              </a:rPr>
              <a:t> </a:t>
            </a:r>
            <a:r>
              <a:rPr lang="en-US" dirty="0" err="1">
                <a:latin typeface="Bookman Old Style" pitchFamily="18" charset="0"/>
              </a:rPr>
              <a:t>chiziq</a:t>
            </a:r>
            <a:r>
              <a:rPr lang="en-US" dirty="0">
                <a:latin typeface="Bookman Old Style" pitchFamily="18" charset="0"/>
              </a:rPr>
              <a:t> </a:t>
            </a:r>
            <a:r>
              <a:rPr lang="en-US" dirty="0" err="1">
                <a:latin typeface="Bookman Old Style" pitchFamily="18" charset="0"/>
              </a:rPr>
              <a:t>turlarini</a:t>
            </a:r>
            <a:r>
              <a:rPr lang="en-US" dirty="0">
                <a:latin typeface="Bookman Old Style" pitchFamily="18" charset="0"/>
              </a:rPr>
              <a:t> </a:t>
            </a:r>
            <a:r>
              <a:rPr lang="en-US" dirty="0" err="1">
                <a:latin typeface="Bookman Old Style" pitchFamily="18" charset="0"/>
              </a:rPr>
              <a:t>mashq</a:t>
            </a:r>
            <a:r>
              <a:rPr lang="en-US" dirty="0">
                <a:latin typeface="Bookman Old Style" pitchFamily="18" charset="0"/>
              </a:rPr>
              <a:t> </a:t>
            </a:r>
            <a:r>
              <a:rPr lang="en-US" dirty="0" err="1">
                <a:latin typeface="Bookman Old Style" pitchFamily="18" charset="0"/>
              </a:rPr>
              <a:t>qildirishdan</a:t>
            </a:r>
            <a:r>
              <a:rPr lang="en-US" dirty="0">
                <a:latin typeface="Bookman Old Style" pitchFamily="18" charset="0"/>
              </a:rPr>
              <a:t> </a:t>
            </a:r>
            <a:r>
              <a:rPr lang="en-US" dirty="0" err="1">
                <a:latin typeface="Bookman Old Style" pitchFamily="18" charset="0"/>
              </a:rPr>
              <a:t>iborat</a:t>
            </a:r>
            <a:r>
              <a:rPr lang="en-US" dirty="0">
                <a:latin typeface="Bookman Old Style" pitchFamily="18" charset="0"/>
              </a:rPr>
              <a:t>. Bu </a:t>
            </a:r>
            <a:r>
              <a:rPr lang="en-US" dirty="0" err="1">
                <a:latin typeface="Bookman Old Style" pitchFamily="18" charset="0"/>
              </a:rPr>
              <a:t>maktabgacha</a:t>
            </a:r>
            <a:r>
              <a:rPr lang="en-US" dirty="0">
                <a:latin typeface="Bookman Old Style" pitchFamily="18" charset="0"/>
              </a:rPr>
              <a:t> </a:t>
            </a:r>
            <a:r>
              <a:rPr lang="en-US" dirty="0" err="1">
                <a:latin typeface="Bookman Old Style" pitchFamily="18" charset="0"/>
              </a:rPr>
              <a:t>yoshdagi</a:t>
            </a:r>
            <a:r>
              <a:rPr lang="en-US" dirty="0">
                <a:latin typeface="Bookman Old Style" pitchFamily="18" charset="0"/>
              </a:rPr>
              <a:t> bola </a:t>
            </a:r>
            <a:r>
              <a:rPr lang="en-US" dirty="0" err="1">
                <a:latin typeface="Bookman Old Style" pitchFamily="18" charset="0"/>
              </a:rPr>
              <a:t>qo‘llarining</a:t>
            </a:r>
            <a:r>
              <a:rPr lang="en-US" dirty="0">
                <a:latin typeface="Bookman Old Style" pitchFamily="18" charset="0"/>
              </a:rPr>
              <a:t> </a:t>
            </a:r>
            <a:r>
              <a:rPr lang="en-US" dirty="0" err="1">
                <a:latin typeface="Bookman Old Style" pitchFamily="18" charset="0"/>
              </a:rPr>
              <a:t>mustaqil</a:t>
            </a:r>
            <a:r>
              <a:rPr lang="en-US" dirty="0">
                <a:latin typeface="Bookman Old Style" pitchFamily="18" charset="0"/>
              </a:rPr>
              <a:t> </a:t>
            </a:r>
            <a:r>
              <a:rPr lang="en-US" dirty="0" err="1">
                <a:latin typeface="Bookman Old Style" pitchFamily="18" charset="0"/>
              </a:rPr>
              <a:t>harakat</a:t>
            </a:r>
            <a:r>
              <a:rPr lang="en-US" dirty="0">
                <a:latin typeface="Bookman Old Style" pitchFamily="18" charset="0"/>
              </a:rPr>
              <a:t> </a:t>
            </a:r>
            <a:r>
              <a:rPr lang="en-US" dirty="0" err="1">
                <a:latin typeface="Bookman Old Style" pitchFamily="18" charset="0"/>
              </a:rPr>
              <a:t>qilishi</a:t>
            </a:r>
            <a:r>
              <a:rPr lang="en-US" dirty="0">
                <a:latin typeface="Bookman Old Style" pitchFamily="18" charset="0"/>
              </a:rPr>
              <a:t>, </a:t>
            </a:r>
            <a:r>
              <a:rPr lang="en-US" dirty="0" err="1">
                <a:latin typeface="Bookman Old Style" pitchFamily="18" charset="0"/>
              </a:rPr>
              <a:t>chizishi</a:t>
            </a:r>
            <a:r>
              <a:rPr lang="en-US" dirty="0">
                <a:latin typeface="Bookman Old Style" pitchFamily="18" charset="0"/>
              </a:rPr>
              <a:t> </a:t>
            </a:r>
            <a:r>
              <a:rPr lang="en-US" dirty="0" err="1">
                <a:latin typeface="Bookman Old Style" pitchFamily="18" charset="0"/>
              </a:rPr>
              <a:t>va</a:t>
            </a:r>
            <a:r>
              <a:rPr lang="en-US" dirty="0">
                <a:latin typeface="Bookman Old Style" pitchFamily="18" charset="0"/>
              </a:rPr>
              <a:t> </a:t>
            </a:r>
            <a:r>
              <a:rPr lang="en-US" dirty="0" err="1">
                <a:latin typeface="Bookman Old Style" pitchFamily="18" charset="0"/>
              </a:rPr>
              <a:t>yozishiga</a:t>
            </a:r>
            <a:r>
              <a:rPr lang="en-US" dirty="0">
                <a:latin typeface="Bookman Old Style" pitchFamily="18" charset="0"/>
              </a:rPr>
              <a:t> </a:t>
            </a:r>
            <a:r>
              <a:rPr lang="en-US" dirty="0" err="1">
                <a:latin typeface="Bookman Old Style" pitchFamily="18" charset="0"/>
              </a:rPr>
              <a:t>tayyorlaydi</a:t>
            </a:r>
            <a:r>
              <a:rPr lang="en-US" dirty="0">
                <a:latin typeface="Bookman Old Style" pitchFamily="18" charset="0"/>
              </a:rPr>
              <a:t> </a:t>
            </a:r>
            <a:r>
              <a:rPr lang="en-US" dirty="0" err="1">
                <a:latin typeface="Bookman Old Style" pitchFamily="18" charset="0"/>
              </a:rPr>
              <a:t>hamda</a:t>
            </a:r>
            <a:r>
              <a:rPr lang="en-US" dirty="0">
                <a:latin typeface="Bookman Old Style" pitchFamily="18" charset="0"/>
              </a:rPr>
              <a:t> </a:t>
            </a:r>
            <a:r>
              <a:rPr lang="en-US" dirty="0" err="1">
                <a:latin typeface="Bookman Old Style" pitchFamily="18" charset="0"/>
              </a:rPr>
              <a:t>qo‘lning</a:t>
            </a:r>
            <a:r>
              <a:rPr lang="en-US" dirty="0">
                <a:latin typeface="Bookman Old Style" pitchFamily="18" charset="0"/>
              </a:rPr>
              <a:t> </a:t>
            </a:r>
            <a:r>
              <a:rPr lang="en-US" dirty="0" err="1">
                <a:latin typeface="Bookman Old Style" pitchFamily="18" charset="0"/>
              </a:rPr>
              <a:t>mayda</a:t>
            </a:r>
            <a:r>
              <a:rPr lang="en-US" dirty="0">
                <a:latin typeface="Bookman Old Style" pitchFamily="18" charset="0"/>
              </a:rPr>
              <a:t> </a:t>
            </a:r>
            <a:r>
              <a:rPr lang="en-US" dirty="0" err="1">
                <a:latin typeface="Bookman Old Style" pitchFamily="18" charset="0"/>
              </a:rPr>
              <a:t>motorikalarini</a:t>
            </a:r>
            <a:r>
              <a:rPr lang="en-US" dirty="0">
                <a:latin typeface="Bookman Old Style" pitchFamily="18" charset="0"/>
              </a:rPr>
              <a:t> </a:t>
            </a:r>
            <a:r>
              <a:rPr lang="en-US" dirty="0" err="1">
                <a:latin typeface="Bookman Old Style" pitchFamily="18" charset="0"/>
              </a:rPr>
              <a:t>rivojlantiradi</a:t>
            </a:r>
            <a:r>
              <a:rPr lang="en-US" dirty="0">
                <a:latin typeface="Bookman Old Style" pitchFamily="18" charset="0"/>
              </a:rPr>
              <a:t>.</a:t>
            </a:r>
            <a:endParaRPr lang="ru-RU" dirty="0">
              <a:latin typeface="Bookman Old Style" pitchFamily="18" charset="0"/>
            </a:endParaRPr>
          </a:p>
        </p:txBody>
      </p:sp>
    </p:spTree>
    <p:extLst>
      <p:ext uri="{BB962C8B-B14F-4D97-AF65-F5344CB8AC3E}">
        <p14:creationId xmlns:p14="http://schemas.microsoft.com/office/powerpoint/2010/main" val="76300971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pPr>
              <a:defRPr/>
            </a:pPr>
            <a:fld id="{B693A121-2880-44CD-9FBC-CA4A726E7948}" type="datetime1">
              <a:rPr lang="ru-RU" smtClean="0"/>
              <a:pPr>
                <a:defRPr/>
              </a:pPr>
              <a:t>27.05.2019</a:t>
            </a:fld>
            <a:endParaRPr lang="ru-RU"/>
          </a:p>
        </p:txBody>
      </p:sp>
      <p:sp>
        <p:nvSpPr>
          <p:cNvPr id="5" name="Нижний колонтитул 4"/>
          <p:cNvSpPr>
            <a:spLocks noGrp="1"/>
          </p:cNvSpPr>
          <p:nvPr>
            <p:ph type="ftr" sz="quarter" idx="11"/>
          </p:nvPr>
        </p:nvSpPr>
        <p:spPr/>
        <p:txBody>
          <a:bodyPr/>
          <a:lstStyle/>
          <a:p>
            <a:pPr>
              <a:defRPr/>
            </a:pPr>
            <a:r>
              <a:rPr lang="en-US" smtClean="0"/>
              <a:t>http://aida.ucoz.ru</a:t>
            </a:r>
            <a:endParaRPr lang="ru-RU"/>
          </a:p>
        </p:txBody>
      </p:sp>
      <p:sp>
        <p:nvSpPr>
          <p:cNvPr id="6" name="Номер слайда 5"/>
          <p:cNvSpPr>
            <a:spLocks noGrp="1"/>
          </p:cNvSpPr>
          <p:nvPr>
            <p:ph type="sldNum" sz="quarter" idx="12"/>
          </p:nvPr>
        </p:nvSpPr>
        <p:spPr/>
        <p:txBody>
          <a:bodyPr/>
          <a:lstStyle/>
          <a:p>
            <a:pPr>
              <a:defRPr/>
            </a:pPr>
            <a:fld id="{177B0205-36CC-4515-B9FB-EBC89575F50C}" type="slidenum">
              <a:rPr lang="ru-RU" smtClean="0"/>
              <a:pPr>
                <a:defRPr/>
              </a:pPr>
              <a:t>16</a:t>
            </a:fld>
            <a:endParaRPr lang="ru-RU"/>
          </a:p>
        </p:txBody>
      </p:sp>
      <p:sp>
        <p:nvSpPr>
          <p:cNvPr id="7" name="Прямоугольник 6"/>
          <p:cNvSpPr/>
          <p:nvPr/>
        </p:nvSpPr>
        <p:spPr>
          <a:xfrm>
            <a:off x="323528" y="306522"/>
            <a:ext cx="8496944" cy="2246769"/>
          </a:xfrm>
          <a:prstGeom prst="rect">
            <a:avLst/>
          </a:prstGeom>
        </p:spPr>
        <p:txBody>
          <a:bodyPr wrap="square">
            <a:spAutoFit/>
          </a:bodyPr>
          <a:lstStyle/>
          <a:p>
            <a:pPr algn="just"/>
            <a:r>
              <a:rPr lang="en-US" dirty="0" smtClean="0"/>
              <a:t>     </a:t>
            </a:r>
            <a:r>
              <a:rPr lang="en-US" sz="2000" dirty="0" err="1" smtClean="0">
                <a:latin typeface="Bookman Old Style" pitchFamily="18" charset="0"/>
              </a:rPr>
              <a:t>Maktabgacha</a:t>
            </a:r>
            <a:r>
              <a:rPr lang="en-US" sz="2000" dirty="0" smtClean="0">
                <a:latin typeface="Bookman Old Style" pitchFamily="18" charset="0"/>
              </a:rPr>
              <a:t> </a:t>
            </a:r>
            <a:r>
              <a:rPr lang="en-US" sz="2000" dirty="0" err="1">
                <a:latin typeface="Bookman Old Style" pitchFamily="18" charset="0"/>
              </a:rPr>
              <a:t>yoshdagi</a:t>
            </a:r>
            <a:r>
              <a:rPr lang="en-US" sz="2000" dirty="0">
                <a:latin typeface="Bookman Old Style" pitchFamily="18" charset="0"/>
              </a:rPr>
              <a:t> </a:t>
            </a:r>
            <a:r>
              <a:rPr lang="en-US" sz="2000" dirty="0" err="1">
                <a:latin typeface="Bookman Old Style" pitchFamily="18" charset="0"/>
              </a:rPr>
              <a:t>bolalarni</a:t>
            </a:r>
            <a:r>
              <a:rPr lang="en-US" sz="2000" dirty="0">
                <a:latin typeface="Bookman Old Style" pitchFamily="18" charset="0"/>
              </a:rPr>
              <a:t> </a:t>
            </a:r>
            <a:r>
              <a:rPr lang="en-US" sz="2000" dirty="0" err="1">
                <a:latin typeface="Bookman Old Style" pitchFamily="18" charset="0"/>
              </a:rPr>
              <a:t>to‘g‘ri</a:t>
            </a:r>
            <a:r>
              <a:rPr lang="en-US" sz="2000" dirty="0">
                <a:latin typeface="Bookman Old Style" pitchFamily="18" charset="0"/>
              </a:rPr>
              <a:t> </a:t>
            </a:r>
            <a:r>
              <a:rPr lang="en-US" sz="2000" dirty="0" err="1">
                <a:latin typeface="Bookman Old Style" pitchFamily="18" charset="0"/>
              </a:rPr>
              <a:t>chiziq</a:t>
            </a:r>
            <a:r>
              <a:rPr lang="en-US" sz="2000" dirty="0">
                <a:latin typeface="Bookman Old Style" pitchFamily="18" charset="0"/>
              </a:rPr>
              <a:t>, </a:t>
            </a:r>
            <a:r>
              <a:rPr lang="en-US" sz="2000" dirty="0" err="1">
                <a:latin typeface="Bookman Old Style" pitchFamily="18" charset="0"/>
              </a:rPr>
              <a:t>kvadrat</a:t>
            </a:r>
            <a:r>
              <a:rPr lang="en-US" sz="2000" dirty="0">
                <a:latin typeface="Bookman Old Style" pitchFamily="18" charset="0"/>
              </a:rPr>
              <a:t>, </a:t>
            </a:r>
            <a:r>
              <a:rPr lang="en-US" sz="2000" dirty="0" err="1">
                <a:latin typeface="Bookman Old Style" pitchFamily="18" charset="0"/>
              </a:rPr>
              <a:t>aylana</a:t>
            </a:r>
            <a:r>
              <a:rPr lang="en-US" sz="2000" dirty="0">
                <a:latin typeface="Bookman Old Style" pitchFamily="18" charset="0"/>
              </a:rPr>
              <a:t>, </a:t>
            </a:r>
            <a:r>
              <a:rPr lang="en-US" sz="2000" dirty="0" err="1">
                <a:latin typeface="Bookman Old Style" pitchFamily="18" charset="0"/>
              </a:rPr>
              <a:t>doira</a:t>
            </a:r>
            <a:r>
              <a:rPr lang="en-US" sz="2000" dirty="0">
                <a:latin typeface="Bookman Old Style" pitchFamily="18" charset="0"/>
              </a:rPr>
              <a:t>, </a:t>
            </a:r>
            <a:r>
              <a:rPr lang="en-US" sz="2000" dirty="0" err="1">
                <a:latin typeface="Bookman Old Style" pitchFamily="18" charset="0"/>
              </a:rPr>
              <a:t>to‘g‘riburchak</a:t>
            </a:r>
            <a:r>
              <a:rPr lang="en-US" sz="2000" dirty="0">
                <a:latin typeface="Bookman Old Style" pitchFamily="18" charset="0"/>
              </a:rPr>
              <a:t> (</a:t>
            </a:r>
            <a:r>
              <a:rPr lang="en-US" sz="2000" dirty="0" err="1">
                <a:latin typeface="Bookman Old Style" pitchFamily="18" charset="0"/>
              </a:rPr>
              <a:t>o‘rtasi</a:t>
            </a:r>
            <a:r>
              <a:rPr lang="en-US" sz="2000" dirty="0">
                <a:latin typeface="Bookman Old Style" pitchFamily="18" charset="0"/>
              </a:rPr>
              <a:t>, </a:t>
            </a:r>
            <a:r>
              <a:rPr lang="en-US" sz="2000" dirty="0" err="1">
                <a:latin typeface="Bookman Old Style" pitchFamily="18" charset="0"/>
              </a:rPr>
              <a:t>burchak</a:t>
            </a:r>
            <a:r>
              <a:rPr lang="en-US" sz="2000" dirty="0">
                <a:latin typeface="Bookman Old Style" pitchFamily="18" charset="0"/>
              </a:rPr>
              <a:t> </a:t>
            </a:r>
            <a:r>
              <a:rPr lang="en-US" sz="2000" dirty="0" err="1">
                <a:latin typeface="Bookman Old Style" pitchFamily="18" charset="0"/>
              </a:rPr>
              <a:t>va</a:t>
            </a:r>
            <a:r>
              <a:rPr lang="en-US" sz="2000" dirty="0">
                <a:latin typeface="Bookman Old Style" pitchFamily="18" charset="0"/>
              </a:rPr>
              <a:t> </a:t>
            </a:r>
            <a:r>
              <a:rPr lang="en-US" sz="2000" dirty="0" err="1">
                <a:latin typeface="Bookman Old Style" pitchFamily="18" charset="0"/>
              </a:rPr>
              <a:t>tomonlari</a:t>
            </a:r>
            <a:r>
              <a:rPr lang="en-US" sz="2000" dirty="0">
                <a:latin typeface="Bookman Old Style" pitchFamily="18" charset="0"/>
              </a:rPr>
              <a:t>), </a:t>
            </a:r>
            <a:r>
              <a:rPr lang="en-US" sz="2000" dirty="0" err="1">
                <a:latin typeface="Bookman Old Style" pitchFamily="18" charset="0"/>
              </a:rPr>
              <a:t>ritmik</a:t>
            </a:r>
            <a:r>
              <a:rPr lang="en-US" sz="2000" dirty="0">
                <a:latin typeface="Bookman Old Style" pitchFamily="18" charset="0"/>
              </a:rPr>
              <a:t> </a:t>
            </a:r>
            <a:r>
              <a:rPr lang="en-US" sz="2000" dirty="0" err="1">
                <a:latin typeface="Bookman Old Style" pitchFamily="18" charset="0"/>
              </a:rPr>
              <a:t>izchillik</a:t>
            </a:r>
            <a:r>
              <a:rPr lang="en-US" sz="2000" dirty="0">
                <a:latin typeface="Bookman Old Style" pitchFamily="18" charset="0"/>
              </a:rPr>
              <a:t> </a:t>
            </a:r>
            <a:r>
              <a:rPr lang="en-US" sz="2000" dirty="0" err="1">
                <a:latin typeface="Bookman Old Style" pitchFamily="18" charset="0"/>
              </a:rPr>
              <a:t>va</a:t>
            </a:r>
            <a:r>
              <a:rPr lang="en-US" sz="2000" dirty="0">
                <a:latin typeface="Bookman Old Style" pitchFamily="18" charset="0"/>
              </a:rPr>
              <a:t> </a:t>
            </a:r>
            <a:r>
              <a:rPr lang="en-US" sz="2000" dirty="0" err="1">
                <a:latin typeface="Bookman Old Style" pitchFamily="18" charset="0"/>
              </a:rPr>
              <a:t>simmetriyasiga</a:t>
            </a:r>
            <a:r>
              <a:rPr lang="en-US" sz="2000" dirty="0">
                <a:latin typeface="Bookman Old Style" pitchFamily="18" charset="0"/>
              </a:rPr>
              <a:t> </a:t>
            </a:r>
            <a:r>
              <a:rPr lang="en-US" sz="2000" dirty="0" err="1">
                <a:latin typeface="Bookman Old Style" pitchFamily="18" charset="0"/>
              </a:rPr>
              <a:t>rioya</a:t>
            </a:r>
            <a:r>
              <a:rPr lang="en-US" sz="2000" dirty="0">
                <a:latin typeface="Bookman Old Style" pitchFamily="18" charset="0"/>
              </a:rPr>
              <a:t> </a:t>
            </a:r>
            <a:r>
              <a:rPr lang="en-US" sz="2000" dirty="0" err="1">
                <a:latin typeface="Bookman Old Style" pitchFamily="18" charset="0"/>
              </a:rPr>
              <a:t>qilgan</a:t>
            </a:r>
            <a:r>
              <a:rPr lang="en-US" sz="2000" dirty="0">
                <a:latin typeface="Bookman Old Style" pitchFamily="18" charset="0"/>
              </a:rPr>
              <a:t> </a:t>
            </a:r>
            <a:r>
              <a:rPr lang="en-US" sz="2000" dirty="0" err="1">
                <a:latin typeface="Bookman Old Style" pitchFamily="18" charset="0"/>
              </a:rPr>
              <a:t>holda</a:t>
            </a:r>
            <a:r>
              <a:rPr lang="en-US" sz="2000" dirty="0">
                <a:latin typeface="Bookman Old Style" pitchFamily="18" charset="0"/>
              </a:rPr>
              <a:t>, </a:t>
            </a:r>
            <a:r>
              <a:rPr lang="en-US" sz="2000" dirty="0" err="1">
                <a:latin typeface="Bookman Old Style" pitchFamily="18" charset="0"/>
              </a:rPr>
              <a:t>naqsh</a:t>
            </a:r>
            <a:r>
              <a:rPr lang="en-US" sz="2000" dirty="0">
                <a:latin typeface="Bookman Old Style" pitchFamily="18" charset="0"/>
              </a:rPr>
              <a:t> </a:t>
            </a:r>
            <a:r>
              <a:rPr lang="en-US" sz="2000" dirty="0" err="1">
                <a:latin typeface="Bookman Old Style" pitchFamily="18" charset="0"/>
              </a:rPr>
              <a:t>elementlarini</a:t>
            </a:r>
            <a:r>
              <a:rPr lang="en-US" sz="2000" dirty="0">
                <a:latin typeface="Bookman Old Style" pitchFamily="18" charset="0"/>
              </a:rPr>
              <a:t> </a:t>
            </a:r>
            <a:r>
              <a:rPr lang="en-US" sz="2000" dirty="0" err="1">
                <a:latin typeface="Bookman Old Style" pitchFamily="18" charset="0"/>
              </a:rPr>
              <a:t>chizishi</a:t>
            </a:r>
            <a:r>
              <a:rPr lang="en-US" sz="2000" dirty="0">
                <a:latin typeface="Bookman Old Style" pitchFamily="18" charset="0"/>
              </a:rPr>
              <a:t>, </a:t>
            </a:r>
            <a:r>
              <a:rPr lang="en-US" sz="2000" dirty="0" err="1">
                <a:latin typeface="Bookman Old Style" pitchFamily="18" charset="0"/>
              </a:rPr>
              <a:t>asosan</a:t>
            </a:r>
            <a:r>
              <a:rPr lang="en-US" sz="2000" dirty="0">
                <a:latin typeface="Bookman Old Style" pitchFamily="18" charset="0"/>
              </a:rPr>
              <a:t>, </a:t>
            </a:r>
            <a:r>
              <a:rPr lang="en-US" sz="2000" dirty="0" err="1">
                <a:latin typeface="Bookman Old Style" pitchFamily="18" charset="0"/>
              </a:rPr>
              <a:t>boshlang‘ich</a:t>
            </a:r>
            <a:r>
              <a:rPr lang="en-US" sz="2000" dirty="0">
                <a:latin typeface="Bookman Old Style" pitchFamily="18" charset="0"/>
              </a:rPr>
              <a:t> </a:t>
            </a:r>
            <a:r>
              <a:rPr lang="en-US" sz="2000" dirty="0" err="1">
                <a:latin typeface="Bookman Old Style" pitchFamily="18" charset="0"/>
              </a:rPr>
              <a:t>tasviriy-texnik</a:t>
            </a:r>
            <a:r>
              <a:rPr lang="en-US" sz="2000" dirty="0">
                <a:latin typeface="Bookman Old Style" pitchFamily="18" charset="0"/>
              </a:rPr>
              <a:t> </a:t>
            </a:r>
            <a:r>
              <a:rPr lang="en-US" sz="2000" dirty="0" err="1">
                <a:latin typeface="Bookman Old Style" pitchFamily="18" charset="0"/>
              </a:rPr>
              <a:t>usullarni</a:t>
            </a:r>
            <a:r>
              <a:rPr lang="en-US" sz="2000" dirty="0">
                <a:latin typeface="Bookman Old Style" pitchFamily="18" charset="0"/>
              </a:rPr>
              <a:t> </a:t>
            </a:r>
            <a:r>
              <a:rPr lang="en-US" sz="2000" dirty="0" err="1">
                <a:latin typeface="Bookman Old Style" pitchFamily="18" charset="0"/>
              </a:rPr>
              <a:t>bilishiga</a:t>
            </a:r>
            <a:r>
              <a:rPr lang="en-US" sz="2000" dirty="0">
                <a:latin typeface="Bookman Old Style" pitchFamily="18" charset="0"/>
              </a:rPr>
              <a:t> </a:t>
            </a:r>
            <a:r>
              <a:rPr lang="en-US" sz="2000" dirty="0" err="1">
                <a:latin typeface="Bookman Old Style" pitchFamily="18" charset="0"/>
              </a:rPr>
              <a:t>bog‘liq</a:t>
            </a:r>
            <a:r>
              <a:rPr lang="en-US" sz="2000" dirty="0">
                <a:latin typeface="Bookman Old Style" pitchFamily="18" charset="0"/>
              </a:rPr>
              <a:t>. </a:t>
            </a:r>
            <a:r>
              <a:rPr lang="en-US" sz="2000" dirty="0" err="1">
                <a:latin typeface="Bookman Old Style" pitchFamily="18" charset="0"/>
              </a:rPr>
              <a:t>Shuning</a:t>
            </a:r>
            <a:r>
              <a:rPr lang="en-US" sz="2000" dirty="0">
                <a:latin typeface="Bookman Old Style" pitchFamily="18" charset="0"/>
              </a:rPr>
              <a:t> </a:t>
            </a:r>
            <a:r>
              <a:rPr lang="en-US" sz="2000" dirty="0" err="1">
                <a:latin typeface="Bookman Old Style" pitchFamily="18" charset="0"/>
              </a:rPr>
              <a:t>uchun</a:t>
            </a:r>
            <a:r>
              <a:rPr lang="en-US" sz="2000" dirty="0">
                <a:latin typeface="Bookman Old Style" pitchFamily="18" charset="0"/>
              </a:rPr>
              <a:t> ham biz </a:t>
            </a:r>
            <a:r>
              <a:rPr lang="en-US" sz="2000" dirty="0" err="1">
                <a:latin typeface="Bookman Old Style" pitchFamily="18" charset="0"/>
              </a:rPr>
              <a:t>quyida</a:t>
            </a:r>
            <a:r>
              <a:rPr lang="en-US" sz="2000" dirty="0">
                <a:latin typeface="Bookman Old Style" pitchFamily="18" charset="0"/>
              </a:rPr>
              <a:t> bola </a:t>
            </a:r>
            <a:r>
              <a:rPr lang="en-US" sz="2000" dirty="0" err="1">
                <a:latin typeface="Bookman Old Style" pitchFamily="18" charset="0"/>
              </a:rPr>
              <a:t>qo‘llarini</a:t>
            </a:r>
            <a:r>
              <a:rPr lang="en-US" sz="2000" dirty="0">
                <a:latin typeface="Bookman Old Style" pitchFamily="18" charset="0"/>
              </a:rPr>
              <a:t> </a:t>
            </a:r>
            <a:r>
              <a:rPr lang="en-US" sz="2000" dirty="0" err="1">
                <a:latin typeface="Bookman Old Style" pitchFamily="18" charset="0"/>
              </a:rPr>
              <a:t>to‘g‘ri</a:t>
            </a:r>
            <a:r>
              <a:rPr lang="en-US" sz="2000" dirty="0">
                <a:latin typeface="Bookman Old Style" pitchFamily="18" charset="0"/>
              </a:rPr>
              <a:t> </a:t>
            </a:r>
            <a:r>
              <a:rPr lang="en-US" sz="2000" dirty="0" err="1">
                <a:latin typeface="Bookman Old Style" pitchFamily="18" charset="0"/>
              </a:rPr>
              <a:t>harakat</a:t>
            </a:r>
            <a:r>
              <a:rPr lang="en-US" sz="2000" dirty="0">
                <a:latin typeface="Bookman Old Style" pitchFamily="18" charset="0"/>
              </a:rPr>
              <a:t> </a:t>
            </a:r>
            <a:r>
              <a:rPr lang="en-US" sz="2000" dirty="0" err="1">
                <a:latin typeface="Bookman Old Style" pitchFamily="18" charset="0"/>
              </a:rPr>
              <a:t>qildirishga</a:t>
            </a:r>
            <a:r>
              <a:rPr lang="en-US" sz="2000" dirty="0">
                <a:latin typeface="Bookman Old Style" pitchFamily="18" charset="0"/>
              </a:rPr>
              <a:t> </a:t>
            </a:r>
            <a:r>
              <a:rPr lang="en-US" sz="2000" dirty="0" err="1">
                <a:latin typeface="Bookman Old Style" pitchFamily="18" charset="0"/>
              </a:rPr>
              <a:t>o‘rgatuvchi</a:t>
            </a:r>
            <a:r>
              <a:rPr lang="en-US" sz="2000" dirty="0">
                <a:latin typeface="Bookman Old Style" pitchFamily="18" charset="0"/>
              </a:rPr>
              <a:t> </a:t>
            </a:r>
            <a:r>
              <a:rPr lang="en-US" sz="2000" dirty="0" err="1">
                <a:latin typeface="Bookman Old Style" pitchFamily="18" charset="0"/>
              </a:rPr>
              <a:t>tasviriy-texnik</a:t>
            </a:r>
            <a:r>
              <a:rPr lang="en-US" sz="2000" dirty="0">
                <a:latin typeface="Bookman Old Style" pitchFamily="18" charset="0"/>
              </a:rPr>
              <a:t> </a:t>
            </a:r>
            <a:r>
              <a:rPr lang="en-US" sz="2000" dirty="0" err="1">
                <a:latin typeface="Bookman Old Style" pitchFamily="18" charset="0"/>
              </a:rPr>
              <a:t>usullarning</a:t>
            </a:r>
            <a:r>
              <a:rPr lang="en-US" sz="2000" dirty="0">
                <a:latin typeface="Bookman Old Style" pitchFamily="18" charset="0"/>
              </a:rPr>
              <a:t> </a:t>
            </a:r>
            <a:r>
              <a:rPr lang="en-US" sz="2000" dirty="0" err="1">
                <a:latin typeface="Bookman Old Style" pitchFamily="18" charset="0"/>
              </a:rPr>
              <a:t>didaktik</a:t>
            </a:r>
            <a:r>
              <a:rPr lang="en-US" sz="2000" dirty="0">
                <a:latin typeface="Bookman Old Style" pitchFamily="18" charset="0"/>
              </a:rPr>
              <a:t>, </a:t>
            </a:r>
            <a:r>
              <a:rPr lang="en-US" sz="2000" dirty="0" err="1">
                <a:latin typeface="Bookman Old Style" pitchFamily="18" charset="0"/>
              </a:rPr>
              <a:t>mantiqiy</a:t>
            </a:r>
            <a:r>
              <a:rPr lang="en-US" sz="2000" dirty="0">
                <a:latin typeface="Bookman Old Style" pitchFamily="18" charset="0"/>
              </a:rPr>
              <a:t>, </a:t>
            </a:r>
            <a:r>
              <a:rPr lang="en-US" sz="2000" dirty="0" err="1">
                <a:latin typeface="Bookman Old Style" pitchFamily="18" charset="0"/>
              </a:rPr>
              <a:t>o‘yinli</a:t>
            </a:r>
            <a:r>
              <a:rPr lang="en-US" sz="2000" dirty="0">
                <a:latin typeface="Bookman Old Style" pitchFamily="18" charset="0"/>
              </a:rPr>
              <a:t> </a:t>
            </a:r>
            <a:r>
              <a:rPr lang="en-US" sz="2000" dirty="0" err="1">
                <a:latin typeface="Bookman Old Style" pitchFamily="18" charset="0"/>
              </a:rPr>
              <a:t>mavzular</a:t>
            </a:r>
            <a:r>
              <a:rPr lang="en-US" sz="2000" dirty="0">
                <a:latin typeface="Bookman Old Style" pitchFamily="18" charset="0"/>
              </a:rPr>
              <a:t> </a:t>
            </a:r>
            <a:r>
              <a:rPr lang="en-US" sz="2000" dirty="0" err="1">
                <a:latin typeface="Bookman Old Style" pitchFamily="18" charset="0"/>
              </a:rPr>
              <a:t>jadvalini</a:t>
            </a:r>
            <a:r>
              <a:rPr lang="en-US" sz="2000" dirty="0">
                <a:latin typeface="Bookman Old Style" pitchFamily="18" charset="0"/>
              </a:rPr>
              <a:t> </a:t>
            </a:r>
            <a:r>
              <a:rPr lang="en-US" sz="2000" dirty="0" err="1">
                <a:latin typeface="Bookman Old Style" pitchFamily="18" charset="0"/>
              </a:rPr>
              <a:t>keltirib</a:t>
            </a:r>
            <a:r>
              <a:rPr lang="en-US" sz="2000" dirty="0">
                <a:latin typeface="Bookman Old Style" pitchFamily="18" charset="0"/>
              </a:rPr>
              <a:t> </a:t>
            </a:r>
            <a:r>
              <a:rPr lang="en-US" sz="2000" dirty="0" err="1">
                <a:latin typeface="Bookman Old Style" pitchFamily="18" charset="0"/>
              </a:rPr>
              <a:t>o‘tamiz</a:t>
            </a:r>
            <a:r>
              <a:rPr lang="en-US" sz="2000" dirty="0">
                <a:latin typeface="Bookman Old Style" pitchFamily="18" charset="0"/>
              </a:rPr>
              <a:t>.</a:t>
            </a:r>
            <a:endParaRPr lang="ru-RU" sz="2000" dirty="0">
              <a:latin typeface="Bookman Old Style" pitchFamily="18" charset="0"/>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2604408"/>
            <a:ext cx="3296762" cy="3866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4327" y="2553291"/>
            <a:ext cx="2143125" cy="214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71800" y="2476298"/>
            <a:ext cx="2143125" cy="214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60290" y="4327659"/>
            <a:ext cx="2143125" cy="214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405498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t>Boshlang‘ich</a:t>
            </a:r>
            <a:r>
              <a:rPr lang="en-US" dirty="0"/>
              <a:t> </a:t>
            </a:r>
            <a:r>
              <a:rPr lang="en-US" dirty="0" err="1"/>
              <a:t>tasviriy-texnik</a:t>
            </a:r>
            <a:r>
              <a:rPr lang="en-US" dirty="0"/>
              <a:t> </a:t>
            </a:r>
            <a:r>
              <a:rPr lang="en-US" dirty="0" err="1"/>
              <a:t>usullar</a:t>
            </a:r>
            <a:r>
              <a:rPr lang="en-US" dirty="0"/>
              <a:t>:</a:t>
            </a:r>
            <a:endParaRPr lang="ru-RU" dirty="0"/>
          </a:p>
        </p:txBody>
      </p:sp>
      <p:sp>
        <p:nvSpPr>
          <p:cNvPr id="3" name="Объект 2"/>
          <p:cNvSpPr>
            <a:spLocks noGrp="1"/>
          </p:cNvSpPr>
          <p:nvPr>
            <p:ph idx="1"/>
          </p:nvPr>
        </p:nvSpPr>
        <p:spPr/>
        <p:txBody>
          <a:bodyPr/>
          <a:lstStyle/>
          <a:p>
            <a:pPr marL="0" indent="0">
              <a:buNone/>
            </a:pPr>
            <a:r>
              <a:rPr lang="en-US" sz="2000" dirty="0"/>
              <a:t>№ </a:t>
            </a:r>
            <a:r>
              <a:rPr lang="en-US" sz="2000" dirty="0" err="1"/>
              <a:t>Didaktik-mantiqiy</a:t>
            </a:r>
            <a:r>
              <a:rPr lang="en-US" sz="2000" dirty="0"/>
              <a:t> </a:t>
            </a:r>
            <a:r>
              <a:rPr lang="en-US" sz="2000" dirty="0" err="1"/>
              <a:t>o‘yinli</a:t>
            </a:r>
            <a:r>
              <a:rPr lang="en-US" sz="2000" dirty="0"/>
              <a:t> </a:t>
            </a:r>
            <a:r>
              <a:rPr lang="en-US" sz="2000" dirty="0" err="1"/>
              <a:t>mavzular</a:t>
            </a:r>
            <a:r>
              <a:rPr lang="en-US" sz="2000" dirty="0"/>
              <a:t>. </a:t>
            </a:r>
            <a:r>
              <a:rPr lang="en-US" sz="2000" dirty="0" err="1"/>
              <a:t>Didaktik</a:t>
            </a:r>
            <a:r>
              <a:rPr lang="en-US" sz="2000" dirty="0"/>
              <a:t> </a:t>
            </a:r>
            <a:r>
              <a:rPr lang="en-US" sz="2000" dirty="0" err="1"/>
              <a:t>o‘yinli</a:t>
            </a:r>
            <a:r>
              <a:rPr lang="en-US" sz="2000" dirty="0"/>
              <a:t> </a:t>
            </a:r>
            <a:r>
              <a:rPr lang="en-US" sz="2000" dirty="0" err="1"/>
              <a:t>tasvirlar</a:t>
            </a:r>
            <a:endParaRPr lang="en-US" sz="2000" dirty="0"/>
          </a:p>
          <a:p>
            <a:pPr marL="0" indent="0">
              <a:buNone/>
            </a:pPr>
            <a:r>
              <a:rPr lang="en-US" sz="2000" dirty="0"/>
              <a:t>1. </a:t>
            </a:r>
            <a:r>
              <a:rPr lang="en-US" sz="2000" dirty="0" err="1"/>
              <a:t>Gorizontal</a:t>
            </a:r>
            <a:r>
              <a:rPr lang="en-US" sz="2000" dirty="0"/>
              <a:t>, </a:t>
            </a:r>
            <a:r>
              <a:rPr lang="en-US" sz="2000" dirty="0" err="1"/>
              <a:t>vertikal</a:t>
            </a:r>
            <a:r>
              <a:rPr lang="en-US" sz="2000" dirty="0"/>
              <a:t>, </a:t>
            </a:r>
            <a:r>
              <a:rPr lang="en-US" sz="2000" dirty="0" err="1"/>
              <a:t>qiya</a:t>
            </a:r>
            <a:r>
              <a:rPr lang="en-US" sz="2000" dirty="0"/>
              <a:t>, </a:t>
            </a:r>
            <a:r>
              <a:rPr lang="en-US" sz="2000" dirty="0" err="1"/>
              <a:t>keskin</a:t>
            </a:r>
            <a:r>
              <a:rPr lang="en-US" sz="2000" dirty="0"/>
              <a:t> </a:t>
            </a:r>
            <a:r>
              <a:rPr lang="en-US" sz="2000" dirty="0" err="1"/>
              <a:t>chiziqlarni</a:t>
            </a:r>
            <a:r>
              <a:rPr lang="en-US" sz="2000" dirty="0"/>
              <a:t> </a:t>
            </a:r>
            <a:r>
              <a:rPr lang="en-US" sz="2000" dirty="0" err="1"/>
              <a:t>chizish</a:t>
            </a:r>
            <a:r>
              <a:rPr lang="en-US" sz="2000" dirty="0"/>
              <a:t>; </a:t>
            </a:r>
            <a:r>
              <a:rPr lang="en-US" sz="2000" dirty="0" err="1"/>
              <a:t>uycha</a:t>
            </a:r>
            <a:r>
              <a:rPr lang="en-US" sz="2000" dirty="0"/>
              <a:t> </a:t>
            </a:r>
            <a:r>
              <a:rPr lang="en-US" sz="2000" dirty="0" err="1"/>
              <a:t>tasvirini</a:t>
            </a:r>
            <a:r>
              <a:rPr lang="en-US" sz="2000" dirty="0"/>
              <a:t> </a:t>
            </a:r>
            <a:r>
              <a:rPr lang="en-US" sz="2000" dirty="0" err="1"/>
              <a:t>qurish-yasash</a:t>
            </a:r>
            <a:r>
              <a:rPr lang="en-US" sz="2000" dirty="0"/>
              <a:t>; </a:t>
            </a:r>
            <a:r>
              <a:rPr lang="en-US" sz="2000" dirty="0" err="1"/>
              <a:t>samolyot</a:t>
            </a:r>
            <a:r>
              <a:rPr lang="en-US" sz="2000" dirty="0"/>
              <a:t> </a:t>
            </a:r>
            <a:r>
              <a:rPr lang="en-US" sz="2000" dirty="0" err="1"/>
              <a:t>aeroportga</a:t>
            </a:r>
            <a:r>
              <a:rPr lang="en-US" sz="2000" dirty="0"/>
              <a:t> </a:t>
            </a:r>
            <a:r>
              <a:rPr lang="en-US" sz="2000" dirty="0" err="1"/>
              <a:t>qo‘nishi</a:t>
            </a:r>
            <a:r>
              <a:rPr lang="en-US" sz="2000" dirty="0"/>
              <a:t> </a:t>
            </a:r>
            <a:r>
              <a:rPr lang="en-US" sz="2000" dirty="0" err="1"/>
              <a:t>uchun</a:t>
            </a:r>
            <a:r>
              <a:rPr lang="en-US" sz="2000" dirty="0"/>
              <a:t> </a:t>
            </a:r>
            <a:r>
              <a:rPr lang="en-US" sz="2000" dirty="0" err="1"/>
              <a:t>to‘g‘ri</a:t>
            </a:r>
            <a:r>
              <a:rPr lang="en-US" sz="2000" dirty="0"/>
              <a:t> </a:t>
            </a:r>
            <a:r>
              <a:rPr lang="en-US" sz="2000" dirty="0" err="1"/>
              <a:t>yo‘l</a:t>
            </a:r>
            <a:r>
              <a:rPr lang="en-US" sz="2000" dirty="0"/>
              <a:t> </a:t>
            </a:r>
            <a:r>
              <a:rPr lang="en-US" sz="2000" dirty="0" err="1"/>
              <a:t>ko‘rsatish</a:t>
            </a:r>
            <a:r>
              <a:rPr lang="en-US" sz="2000" dirty="0"/>
              <a:t>; </a:t>
            </a:r>
            <a:r>
              <a:rPr lang="en-US" sz="2000" dirty="0" err="1"/>
              <a:t>labirint</a:t>
            </a:r>
            <a:r>
              <a:rPr lang="en-US" sz="2000" dirty="0"/>
              <a:t> </a:t>
            </a:r>
            <a:r>
              <a:rPr lang="en-US" sz="2000" dirty="0" err="1"/>
              <a:t>o‘yini</a:t>
            </a:r>
            <a:r>
              <a:rPr lang="en-US" sz="2000" dirty="0"/>
              <a:t> </a:t>
            </a:r>
            <a:r>
              <a:rPr lang="en-US" sz="2000" dirty="0" err="1"/>
              <a:t>orqali</a:t>
            </a:r>
            <a:r>
              <a:rPr lang="en-US" sz="2000" dirty="0"/>
              <a:t> </a:t>
            </a:r>
            <a:r>
              <a:rPr lang="en-US" sz="2000" dirty="0" err="1"/>
              <a:t>chiziq</a:t>
            </a:r>
            <a:r>
              <a:rPr lang="en-US" sz="2000" dirty="0"/>
              <a:t> </a:t>
            </a:r>
            <a:r>
              <a:rPr lang="en-US" sz="2000" dirty="0" err="1"/>
              <a:t>turlarini</a:t>
            </a:r>
            <a:r>
              <a:rPr lang="en-US" sz="2000" dirty="0"/>
              <a:t> </a:t>
            </a:r>
            <a:r>
              <a:rPr lang="en-US" sz="2000" dirty="0" err="1"/>
              <a:t>chizish</a:t>
            </a:r>
            <a:r>
              <a:rPr lang="en-US" sz="2000" dirty="0"/>
              <a:t>; </a:t>
            </a:r>
            <a:r>
              <a:rPr lang="en-US" sz="2000" dirty="0" err="1"/>
              <a:t>rasm</a:t>
            </a:r>
            <a:r>
              <a:rPr lang="en-US" sz="2000" dirty="0"/>
              <a:t> </a:t>
            </a:r>
            <a:r>
              <a:rPr lang="en-US" sz="2000" dirty="0" err="1"/>
              <a:t>chizishda</a:t>
            </a:r>
            <a:r>
              <a:rPr lang="en-US" sz="2000" dirty="0"/>
              <a:t> </a:t>
            </a:r>
            <a:r>
              <a:rPr lang="en-US" sz="2000" dirty="0" err="1"/>
              <a:t>qalamni</a:t>
            </a:r>
            <a:r>
              <a:rPr lang="en-US" sz="2000" dirty="0"/>
              <a:t> </a:t>
            </a:r>
            <a:r>
              <a:rPr lang="en-US" sz="2000" dirty="0" err="1"/>
              <a:t>to‘g‘ri</a:t>
            </a:r>
            <a:r>
              <a:rPr lang="en-US" sz="2000" dirty="0"/>
              <a:t> </a:t>
            </a:r>
            <a:r>
              <a:rPr lang="en-US" sz="2000" dirty="0" err="1"/>
              <a:t>ushlashga</a:t>
            </a:r>
            <a:r>
              <a:rPr lang="en-US" sz="2000" dirty="0"/>
              <a:t> </a:t>
            </a:r>
            <a:r>
              <a:rPr lang="en-US" sz="2000" dirty="0" err="1"/>
              <a:t>o‘rgatish</a:t>
            </a:r>
            <a:r>
              <a:rPr lang="en-US" dirty="0"/>
              <a:t>.</a:t>
            </a:r>
          </a:p>
          <a:p>
            <a:endParaRPr lang="ru-RU" dirty="0"/>
          </a:p>
        </p:txBody>
      </p:sp>
      <p:sp>
        <p:nvSpPr>
          <p:cNvPr id="4" name="Дата 3"/>
          <p:cNvSpPr>
            <a:spLocks noGrp="1"/>
          </p:cNvSpPr>
          <p:nvPr>
            <p:ph type="dt" sz="half" idx="10"/>
          </p:nvPr>
        </p:nvSpPr>
        <p:spPr/>
        <p:txBody>
          <a:bodyPr/>
          <a:lstStyle/>
          <a:p>
            <a:pPr>
              <a:defRPr/>
            </a:pPr>
            <a:fld id="{B693A121-2880-44CD-9FBC-CA4A726E7948}" type="datetime1">
              <a:rPr lang="ru-RU" smtClean="0"/>
              <a:pPr>
                <a:defRPr/>
              </a:pPr>
              <a:t>27.05.2019</a:t>
            </a:fld>
            <a:endParaRPr lang="ru-RU"/>
          </a:p>
        </p:txBody>
      </p:sp>
      <p:sp>
        <p:nvSpPr>
          <p:cNvPr id="5" name="Нижний колонтитул 4"/>
          <p:cNvSpPr>
            <a:spLocks noGrp="1"/>
          </p:cNvSpPr>
          <p:nvPr>
            <p:ph type="ftr" sz="quarter" idx="11"/>
          </p:nvPr>
        </p:nvSpPr>
        <p:spPr/>
        <p:txBody>
          <a:bodyPr/>
          <a:lstStyle/>
          <a:p>
            <a:pPr>
              <a:defRPr/>
            </a:pPr>
            <a:r>
              <a:rPr lang="en-US" smtClean="0"/>
              <a:t>http://aida.ucoz.ru</a:t>
            </a:r>
            <a:endParaRPr lang="ru-RU"/>
          </a:p>
        </p:txBody>
      </p:sp>
      <p:sp>
        <p:nvSpPr>
          <p:cNvPr id="6" name="Номер слайда 5"/>
          <p:cNvSpPr>
            <a:spLocks noGrp="1"/>
          </p:cNvSpPr>
          <p:nvPr>
            <p:ph type="sldNum" sz="quarter" idx="12"/>
          </p:nvPr>
        </p:nvSpPr>
        <p:spPr/>
        <p:txBody>
          <a:bodyPr/>
          <a:lstStyle/>
          <a:p>
            <a:pPr>
              <a:defRPr/>
            </a:pPr>
            <a:fld id="{177B0205-36CC-4515-B9FB-EBC89575F50C}" type="slidenum">
              <a:rPr lang="ru-RU" smtClean="0"/>
              <a:pPr>
                <a:defRPr/>
              </a:pPr>
              <a:t>17</a:t>
            </a:fld>
            <a:endParaRPr lang="ru-RU"/>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645024"/>
            <a:ext cx="1440160" cy="1440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7784" y="3501008"/>
            <a:ext cx="2575173"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096" y="3645024"/>
            <a:ext cx="3240360"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505046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pPr>
              <a:defRPr/>
            </a:pPr>
            <a:fld id="{B693A121-2880-44CD-9FBC-CA4A726E7948}" type="datetime1">
              <a:rPr lang="ru-RU" smtClean="0"/>
              <a:pPr>
                <a:defRPr/>
              </a:pPr>
              <a:t>27.05.2019</a:t>
            </a:fld>
            <a:endParaRPr lang="ru-RU"/>
          </a:p>
        </p:txBody>
      </p:sp>
      <p:sp>
        <p:nvSpPr>
          <p:cNvPr id="5" name="Нижний колонтитул 4"/>
          <p:cNvSpPr>
            <a:spLocks noGrp="1"/>
          </p:cNvSpPr>
          <p:nvPr>
            <p:ph type="ftr" sz="quarter" idx="11"/>
          </p:nvPr>
        </p:nvSpPr>
        <p:spPr/>
        <p:txBody>
          <a:bodyPr/>
          <a:lstStyle/>
          <a:p>
            <a:pPr>
              <a:defRPr/>
            </a:pPr>
            <a:r>
              <a:rPr lang="en-US" smtClean="0"/>
              <a:t>http://aida.ucoz.ru</a:t>
            </a:r>
            <a:endParaRPr lang="ru-RU"/>
          </a:p>
        </p:txBody>
      </p:sp>
      <p:sp>
        <p:nvSpPr>
          <p:cNvPr id="6" name="Номер слайда 5"/>
          <p:cNvSpPr>
            <a:spLocks noGrp="1"/>
          </p:cNvSpPr>
          <p:nvPr>
            <p:ph type="sldNum" sz="quarter" idx="12"/>
          </p:nvPr>
        </p:nvSpPr>
        <p:spPr/>
        <p:txBody>
          <a:bodyPr/>
          <a:lstStyle/>
          <a:p>
            <a:pPr>
              <a:defRPr/>
            </a:pPr>
            <a:fld id="{177B0205-36CC-4515-B9FB-EBC89575F50C}" type="slidenum">
              <a:rPr lang="ru-RU" smtClean="0"/>
              <a:pPr>
                <a:defRPr/>
              </a:pPr>
              <a:t>18</a:t>
            </a:fld>
            <a:endParaRPr lang="ru-RU"/>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476672"/>
            <a:ext cx="3062740"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9871" y="476673"/>
            <a:ext cx="5400601" cy="6048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advClick="0" advTm="6000">
    <p:pull dir="l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fld id="{94AA84C9-78EF-4CF9-85E7-71C833567373}" type="datetime1">
              <a:rPr lang="ru-RU" smtClean="0"/>
              <a:pPr>
                <a:defRPr/>
              </a:pPr>
              <a:t>27.05.2019</a:t>
            </a:fld>
            <a:endParaRPr lang="ru-RU"/>
          </a:p>
        </p:txBody>
      </p:sp>
      <p:sp>
        <p:nvSpPr>
          <p:cNvPr id="3" name="Нижний колонтитул 2"/>
          <p:cNvSpPr>
            <a:spLocks noGrp="1"/>
          </p:cNvSpPr>
          <p:nvPr>
            <p:ph type="ftr" sz="quarter" idx="11"/>
          </p:nvPr>
        </p:nvSpPr>
        <p:spPr/>
        <p:txBody>
          <a:bodyPr/>
          <a:lstStyle/>
          <a:p>
            <a:pPr>
              <a:defRPr/>
            </a:pPr>
            <a:r>
              <a:rPr lang="en-US" smtClean="0"/>
              <a:t>http://aida.ucoz.ru</a:t>
            </a:r>
            <a:endParaRPr lang="ru-RU"/>
          </a:p>
        </p:txBody>
      </p:sp>
      <p:sp>
        <p:nvSpPr>
          <p:cNvPr id="4" name="Номер слайда 3"/>
          <p:cNvSpPr>
            <a:spLocks noGrp="1"/>
          </p:cNvSpPr>
          <p:nvPr>
            <p:ph type="sldNum" sz="quarter" idx="12"/>
          </p:nvPr>
        </p:nvSpPr>
        <p:spPr/>
        <p:txBody>
          <a:bodyPr/>
          <a:lstStyle/>
          <a:p>
            <a:pPr>
              <a:defRPr/>
            </a:pPr>
            <a:fld id="{7997FA63-1856-4035-8A15-31267B772CF6}" type="slidenum">
              <a:rPr lang="ru-RU" smtClean="0"/>
              <a:pPr>
                <a:defRPr/>
              </a:pPr>
              <a:t>19</a:t>
            </a:fld>
            <a:endParaRPr lang="ru-RU"/>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58410" y="3212976"/>
            <a:ext cx="4397901" cy="34125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421116"/>
            <a:ext cx="4149623" cy="3151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7168" y="421117"/>
            <a:ext cx="4239144" cy="27918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advClick="0" advTm="6000">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76672"/>
            <a:ext cx="8229600" cy="1143000"/>
          </a:xfr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just"/>
            <a:r>
              <a:rPr lang="en-US" sz="2400" spc="50" dirty="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2.Gorizontal, </a:t>
            </a:r>
            <a:r>
              <a:rPr lang="en-US" sz="2400" spc="50" dirty="0" err="1">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vertikal</a:t>
            </a:r>
            <a:r>
              <a:rPr lang="en-US" sz="2400" spc="50" dirty="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 </a:t>
            </a:r>
            <a:r>
              <a:rPr lang="en-US" sz="2400" spc="50" dirty="0" err="1">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qiya</a:t>
            </a:r>
            <a:r>
              <a:rPr lang="en-US" sz="2400" spc="50" dirty="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 </a:t>
            </a:r>
            <a:r>
              <a:rPr lang="en-US" sz="2400" spc="50" dirty="0" err="1">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keskin</a:t>
            </a:r>
            <a:r>
              <a:rPr lang="en-US" sz="2400" spc="50" dirty="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 </a:t>
            </a:r>
            <a:r>
              <a:rPr lang="en-US" sz="2400" spc="50" dirty="0" err="1">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chiziqlarni</a:t>
            </a:r>
            <a:r>
              <a:rPr lang="en-US" sz="2400" spc="50" dirty="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 </a:t>
            </a:r>
            <a:r>
              <a:rPr lang="en-US" sz="2400" spc="50" dirty="0" err="1">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katak</a:t>
            </a:r>
            <a:r>
              <a:rPr lang="en-US" sz="2400" spc="50" dirty="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 </a:t>
            </a:r>
            <a:r>
              <a:rPr lang="en-US" sz="2400" spc="50" dirty="0" err="1">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qog‘ozdagi</a:t>
            </a:r>
            <a:r>
              <a:rPr lang="en-US" sz="2400" spc="50" dirty="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 </a:t>
            </a:r>
            <a:r>
              <a:rPr lang="en-US" sz="2400" spc="50" dirty="0" err="1">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tasvirlangan</a:t>
            </a:r>
            <a:r>
              <a:rPr lang="en-US" sz="2400" spc="50" dirty="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 </a:t>
            </a:r>
            <a:r>
              <a:rPr lang="en-US" sz="2400" spc="50" dirty="0" err="1">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mushuk</a:t>
            </a:r>
            <a:r>
              <a:rPr lang="en-US" sz="2400" spc="50" dirty="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 </a:t>
            </a:r>
            <a:r>
              <a:rPr lang="en-US" sz="2400" spc="50" dirty="0" err="1">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tasvirida</a:t>
            </a:r>
            <a:r>
              <a:rPr lang="en-US" sz="2400" spc="50" dirty="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 </a:t>
            </a:r>
            <a:r>
              <a:rPr lang="en-US" sz="2400" spc="50" dirty="0" err="1">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birikmagan</a:t>
            </a:r>
            <a:r>
              <a:rPr lang="en-US" sz="2400" spc="50" dirty="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 </a:t>
            </a:r>
            <a:r>
              <a:rPr lang="en-US" sz="2400" spc="50" dirty="0" err="1">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chiziq</a:t>
            </a:r>
            <a:r>
              <a:rPr lang="en-US" sz="2400" spc="50" dirty="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 </a:t>
            </a:r>
            <a:r>
              <a:rPr lang="en-US" sz="2400" spc="50" dirty="0" err="1">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qismini</a:t>
            </a:r>
            <a:r>
              <a:rPr lang="en-US" sz="2400" spc="50" dirty="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 </a:t>
            </a:r>
            <a:r>
              <a:rPr lang="en-US" sz="2400" spc="50" dirty="0" err="1">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birlashtirib</a:t>
            </a:r>
            <a:r>
              <a:rPr lang="en-US" sz="2400" spc="50" dirty="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 </a:t>
            </a:r>
            <a:r>
              <a:rPr lang="en-US" sz="2400" spc="50" dirty="0" err="1">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chizish</a:t>
            </a:r>
            <a:r>
              <a:rPr lang="en-US" sz="2400" spc="50" dirty="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 </a:t>
            </a:r>
            <a:r>
              <a:rPr lang="en-US" sz="2400" spc="50" dirty="0" err="1">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mantiqiy</a:t>
            </a:r>
            <a:r>
              <a:rPr lang="en-US" sz="2400" spc="50" dirty="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 </a:t>
            </a:r>
            <a:r>
              <a:rPr lang="en-US" sz="2400" spc="50" dirty="0" err="1">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fikrlash</a:t>
            </a:r>
            <a:r>
              <a:rPr lang="en-US" sz="2400" spc="50" dirty="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 </a:t>
            </a:r>
            <a:r>
              <a:rPr lang="en-US" sz="2400" spc="50" dirty="0" err="1">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orqali</a:t>
            </a:r>
            <a:r>
              <a:rPr lang="en-US" sz="2400" spc="50" dirty="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  </a:t>
            </a:r>
            <a:r>
              <a:rPr lang="en-US" sz="2400" spc="50" dirty="0" err="1">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chizishga</a:t>
            </a:r>
            <a:r>
              <a:rPr lang="en-US" sz="2400" spc="50" dirty="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 </a:t>
            </a:r>
            <a:r>
              <a:rPr lang="en-US" sz="2400" spc="50" dirty="0" err="1">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o‘rgatish</a:t>
            </a:r>
            <a:r>
              <a:rPr lang="en-US" sz="2400" spc="50" dirty="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rPr>
              <a:t>.</a:t>
            </a:r>
            <a:endParaRPr lang="ru-RU" sz="2400" spc="50" dirty="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Bookman Old Style" pitchFamily="18" charset="0"/>
            </a:endParaRPr>
          </a:p>
        </p:txBody>
      </p:sp>
      <p:sp>
        <p:nvSpPr>
          <p:cNvPr id="4" name="Дата 3"/>
          <p:cNvSpPr>
            <a:spLocks noGrp="1"/>
          </p:cNvSpPr>
          <p:nvPr>
            <p:ph type="dt" sz="half" idx="10"/>
          </p:nvPr>
        </p:nvSpPr>
        <p:spPr/>
        <p:txBody>
          <a:bodyPr/>
          <a:lstStyle/>
          <a:p>
            <a:pPr>
              <a:defRPr/>
            </a:pPr>
            <a:fld id="{B693A121-2880-44CD-9FBC-CA4A726E7948}" type="datetime1">
              <a:rPr lang="ru-RU" smtClean="0"/>
              <a:pPr>
                <a:defRPr/>
              </a:pPr>
              <a:t>27.05.2019</a:t>
            </a:fld>
            <a:endParaRPr lang="ru-RU"/>
          </a:p>
        </p:txBody>
      </p:sp>
      <p:sp>
        <p:nvSpPr>
          <p:cNvPr id="5" name="Нижний колонтитул 4"/>
          <p:cNvSpPr>
            <a:spLocks noGrp="1"/>
          </p:cNvSpPr>
          <p:nvPr>
            <p:ph type="ftr" sz="quarter" idx="11"/>
          </p:nvPr>
        </p:nvSpPr>
        <p:spPr/>
        <p:txBody>
          <a:bodyPr/>
          <a:lstStyle/>
          <a:p>
            <a:pPr>
              <a:defRPr/>
            </a:pPr>
            <a:r>
              <a:rPr lang="en-US" smtClean="0"/>
              <a:t>http://aida.ucoz.ru</a:t>
            </a:r>
            <a:endParaRPr lang="ru-RU"/>
          </a:p>
        </p:txBody>
      </p:sp>
      <p:sp>
        <p:nvSpPr>
          <p:cNvPr id="6" name="Номер слайда 5"/>
          <p:cNvSpPr>
            <a:spLocks noGrp="1"/>
          </p:cNvSpPr>
          <p:nvPr>
            <p:ph type="sldNum" sz="quarter" idx="12"/>
          </p:nvPr>
        </p:nvSpPr>
        <p:spPr/>
        <p:txBody>
          <a:bodyPr/>
          <a:lstStyle/>
          <a:p>
            <a:pPr>
              <a:defRPr/>
            </a:pPr>
            <a:fld id="{177B0205-36CC-4515-B9FB-EBC89575F50C}" type="slidenum">
              <a:rPr lang="ru-RU" smtClean="0"/>
              <a:pPr>
                <a:defRPr/>
              </a:pPr>
              <a:t>20</a:t>
            </a:fld>
            <a:endParaRPr lang="ru-RU"/>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1" y="1988840"/>
            <a:ext cx="4392489"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3068960"/>
            <a:ext cx="3960440"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advClick="0" advTm="6000">
    <p:wheel/>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just"/>
            <a:r>
              <a:rPr lang="en-US" sz="2000" dirty="0">
                <a:latin typeface="Bookman Old Style" pitchFamily="18" charset="0"/>
              </a:rPr>
              <a:t>3. </a:t>
            </a:r>
            <a:r>
              <a:rPr lang="en-US" sz="2400" dirty="0" err="1">
                <a:effectLst>
                  <a:outerShdw blurRad="38100" dist="38100" dir="2700000" algn="tl">
                    <a:srgbClr val="000000">
                      <a:alpha val="43137"/>
                    </a:srgbClr>
                  </a:outerShdw>
                </a:effectLst>
                <a:latin typeface="Bookman Old Style" pitchFamily="18" charset="0"/>
              </a:rPr>
              <a:t>Aylana</a:t>
            </a:r>
            <a:r>
              <a:rPr lang="en-US" sz="2400" dirty="0">
                <a:effectLst>
                  <a:outerShdw blurRad="38100" dist="38100" dir="2700000" algn="tl">
                    <a:srgbClr val="000000">
                      <a:alpha val="43137"/>
                    </a:srgbClr>
                  </a:outerShdw>
                </a:effectLst>
                <a:latin typeface="Bookman Old Style" pitchFamily="18" charset="0"/>
              </a:rPr>
              <a:t>, </a:t>
            </a:r>
            <a:r>
              <a:rPr lang="en-US" sz="2400" dirty="0" err="1">
                <a:effectLst>
                  <a:outerShdw blurRad="38100" dist="38100" dir="2700000" algn="tl">
                    <a:srgbClr val="000000">
                      <a:alpha val="43137"/>
                    </a:srgbClr>
                  </a:outerShdw>
                </a:effectLst>
                <a:latin typeface="Bookman Old Style" pitchFamily="18" charset="0"/>
              </a:rPr>
              <a:t>yoy</a:t>
            </a:r>
            <a:r>
              <a:rPr lang="en-US" sz="2400" dirty="0">
                <a:effectLst>
                  <a:outerShdw blurRad="38100" dist="38100" dir="2700000" algn="tl">
                    <a:srgbClr val="000000">
                      <a:alpha val="43137"/>
                    </a:srgbClr>
                  </a:outerShdw>
                </a:effectLst>
                <a:latin typeface="Bookman Old Style" pitchFamily="18" charset="0"/>
              </a:rPr>
              <a:t> </a:t>
            </a:r>
            <a:r>
              <a:rPr lang="en-US" sz="2400" dirty="0" err="1">
                <a:effectLst>
                  <a:outerShdw blurRad="38100" dist="38100" dir="2700000" algn="tl">
                    <a:srgbClr val="000000">
                      <a:alpha val="43137"/>
                    </a:srgbClr>
                  </a:outerShdw>
                </a:effectLst>
                <a:latin typeface="Bookman Old Style" pitchFamily="18" charset="0"/>
              </a:rPr>
              <a:t>va</a:t>
            </a:r>
            <a:r>
              <a:rPr lang="en-US" sz="2400" dirty="0">
                <a:effectLst>
                  <a:outerShdw blurRad="38100" dist="38100" dir="2700000" algn="tl">
                    <a:srgbClr val="000000">
                      <a:alpha val="43137"/>
                    </a:srgbClr>
                  </a:outerShdw>
                </a:effectLst>
                <a:latin typeface="Bookman Old Style" pitchFamily="18" charset="0"/>
              </a:rPr>
              <a:t> </a:t>
            </a:r>
            <a:r>
              <a:rPr lang="en-US" sz="2400" dirty="0" err="1">
                <a:effectLst>
                  <a:outerShdw blurRad="38100" dist="38100" dir="2700000" algn="tl">
                    <a:srgbClr val="000000">
                      <a:alpha val="43137"/>
                    </a:srgbClr>
                  </a:outerShdw>
                </a:effectLst>
                <a:latin typeface="Bookman Old Style" pitchFamily="18" charset="0"/>
              </a:rPr>
              <a:t>egri</a:t>
            </a:r>
            <a:r>
              <a:rPr lang="en-US" sz="2400" dirty="0">
                <a:effectLst>
                  <a:outerShdw blurRad="38100" dist="38100" dir="2700000" algn="tl">
                    <a:srgbClr val="000000">
                      <a:alpha val="43137"/>
                    </a:srgbClr>
                  </a:outerShdw>
                </a:effectLst>
                <a:latin typeface="Bookman Old Style" pitchFamily="18" charset="0"/>
              </a:rPr>
              <a:t> </a:t>
            </a:r>
            <a:r>
              <a:rPr lang="en-US" sz="2400" dirty="0" err="1">
                <a:effectLst>
                  <a:outerShdw blurRad="38100" dist="38100" dir="2700000" algn="tl">
                    <a:srgbClr val="000000">
                      <a:alpha val="43137"/>
                    </a:srgbClr>
                  </a:outerShdw>
                </a:effectLst>
                <a:latin typeface="Bookman Old Style" pitchFamily="18" charset="0"/>
              </a:rPr>
              <a:t>chiziqlarni</a:t>
            </a:r>
            <a:r>
              <a:rPr lang="en-US" sz="2400" dirty="0">
                <a:effectLst>
                  <a:outerShdw blurRad="38100" dist="38100" dir="2700000" algn="tl">
                    <a:srgbClr val="000000">
                      <a:alpha val="43137"/>
                    </a:srgbClr>
                  </a:outerShdw>
                </a:effectLst>
                <a:latin typeface="Bookman Old Style" pitchFamily="18" charset="0"/>
              </a:rPr>
              <a:t> </a:t>
            </a:r>
            <a:r>
              <a:rPr lang="en-US" sz="2400" dirty="0" err="1">
                <a:effectLst>
                  <a:outerShdw blurRad="38100" dist="38100" dir="2700000" algn="tl">
                    <a:srgbClr val="000000">
                      <a:alpha val="43137"/>
                    </a:srgbClr>
                  </a:outerShdw>
                </a:effectLst>
                <a:latin typeface="Bookman Old Style" pitchFamily="18" charset="0"/>
              </a:rPr>
              <a:t>chizish</a:t>
            </a:r>
            <a:r>
              <a:rPr lang="en-US" sz="2400" dirty="0">
                <a:effectLst>
                  <a:outerShdw blurRad="38100" dist="38100" dir="2700000" algn="tl">
                    <a:srgbClr val="000000">
                      <a:alpha val="43137"/>
                    </a:srgbClr>
                  </a:outerShdw>
                </a:effectLst>
                <a:latin typeface="Bookman Old Style" pitchFamily="18" charset="0"/>
              </a:rPr>
              <a:t> </a:t>
            </a:r>
            <a:r>
              <a:rPr lang="en-US" sz="2400" dirty="0" err="1">
                <a:effectLst>
                  <a:outerShdw blurRad="38100" dist="38100" dir="2700000" algn="tl">
                    <a:srgbClr val="000000">
                      <a:alpha val="43137"/>
                    </a:srgbClr>
                  </a:outerShdw>
                </a:effectLst>
                <a:latin typeface="Bookman Old Style" pitchFamily="18" charset="0"/>
              </a:rPr>
              <a:t>va</a:t>
            </a:r>
            <a:r>
              <a:rPr lang="en-US" sz="2400" dirty="0">
                <a:effectLst>
                  <a:outerShdw blurRad="38100" dist="38100" dir="2700000" algn="tl">
                    <a:srgbClr val="000000">
                      <a:alpha val="43137"/>
                    </a:srgbClr>
                  </a:outerShdw>
                </a:effectLst>
                <a:latin typeface="Bookman Old Style" pitchFamily="18" charset="0"/>
              </a:rPr>
              <a:t> </a:t>
            </a:r>
            <a:r>
              <a:rPr lang="en-US" sz="2400" dirty="0" err="1">
                <a:effectLst>
                  <a:outerShdw blurRad="38100" dist="38100" dir="2700000" algn="tl">
                    <a:srgbClr val="000000">
                      <a:alpha val="43137"/>
                    </a:srgbClr>
                  </a:outerShdw>
                </a:effectLst>
                <a:latin typeface="Bookman Old Style" pitchFamily="18" charset="0"/>
              </a:rPr>
              <a:t>matematik</a:t>
            </a:r>
            <a:r>
              <a:rPr lang="en-US" sz="2400" dirty="0">
                <a:effectLst>
                  <a:outerShdw blurRad="38100" dist="38100" dir="2700000" algn="tl">
                    <a:srgbClr val="000000">
                      <a:alpha val="43137"/>
                    </a:srgbClr>
                  </a:outerShdw>
                </a:effectLst>
                <a:latin typeface="Bookman Old Style" pitchFamily="18" charset="0"/>
              </a:rPr>
              <a:t> </a:t>
            </a:r>
            <a:r>
              <a:rPr lang="en-US" sz="2400" dirty="0" err="1">
                <a:effectLst>
                  <a:outerShdw blurRad="38100" dist="38100" dir="2700000" algn="tl">
                    <a:srgbClr val="000000">
                      <a:alpha val="43137"/>
                    </a:srgbClr>
                  </a:outerShdw>
                </a:effectLst>
                <a:latin typeface="Bookman Old Style" pitchFamily="18" charset="0"/>
              </a:rPr>
              <a:t>hisoblashga</a:t>
            </a:r>
            <a:r>
              <a:rPr lang="en-US" sz="2400" dirty="0">
                <a:effectLst>
                  <a:outerShdw blurRad="38100" dist="38100" dir="2700000" algn="tl">
                    <a:srgbClr val="000000">
                      <a:alpha val="43137"/>
                    </a:srgbClr>
                  </a:outerShdw>
                </a:effectLst>
                <a:latin typeface="Bookman Old Style" pitchFamily="18" charset="0"/>
              </a:rPr>
              <a:t> </a:t>
            </a:r>
            <a:r>
              <a:rPr lang="en-US" sz="2400" dirty="0" err="1">
                <a:effectLst>
                  <a:outerShdw blurRad="38100" dist="38100" dir="2700000" algn="tl">
                    <a:srgbClr val="000000">
                      <a:alpha val="43137"/>
                    </a:srgbClr>
                  </a:outerShdw>
                </a:effectLst>
                <a:latin typeface="Bookman Old Style" pitchFamily="18" charset="0"/>
              </a:rPr>
              <a:t>o‘rgatish</a:t>
            </a:r>
            <a:r>
              <a:rPr lang="en-US" sz="2400" u="sng" dirty="0">
                <a:effectLst>
                  <a:outerShdw blurRad="38100" dist="38100" dir="2700000" algn="tl">
                    <a:srgbClr val="000000">
                      <a:alpha val="43137"/>
                    </a:srgbClr>
                  </a:outerShdw>
                </a:effectLst>
                <a:latin typeface="Bookman Old Style" pitchFamily="18" charset="0"/>
              </a:rPr>
              <a:t>.</a:t>
            </a:r>
            <a:endParaRPr lang="ru-RU" sz="2400" u="sng" dirty="0">
              <a:effectLst>
                <a:outerShdw blurRad="38100" dist="38100" dir="2700000" algn="tl">
                  <a:srgbClr val="000000">
                    <a:alpha val="43137"/>
                  </a:srgbClr>
                </a:outerShdw>
              </a:effectLst>
              <a:latin typeface="Bookman Old Style" pitchFamily="18" charset="0"/>
            </a:endParaRPr>
          </a:p>
        </p:txBody>
      </p:sp>
      <p:sp>
        <p:nvSpPr>
          <p:cNvPr id="4" name="Дата 3"/>
          <p:cNvSpPr>
            <a:spLocks noGrp="1"/>
          </p:cNvSpPr>
          <p:nvPr>
            <p:ph type="dt" sz="half" idx="10"/>
          </p:nvPr>
        </p:nvSpPr>
        <p:spPr/>
        <p:txBody>
          <a:bodyPr/>
          <a:lstStyle/>
          <a:p>
            <a:pPr>
              <a:defRPr/>
            </a:pPr>
            <a:fld id="{B693A121-2880-44CD-9FBC-CA4A726E7948}" type="datetime1">
              <a:rPr lang="ru-RU" smtClean="0"/>
              <a:pPr>
                <a:defRPr/>
              </a:pPr>
              <a:t>27.05.2019</a:t>
            </a:fld>
            <a:endParaRPr lang="ru-RU"/>
          </a:p>
        </p:txBody>
      </p:sp>
      <p:sp>
        <p:nvSpPr>
          <p:cNvPr id="5" name="Нижний колонтитул 4"/>
          <p:cNvSpPr>
            <a:spLocks noGrp="1"/>
          </p:cNvSpPr>
          <p:nvPr>
            <p:ph type="ftr" sz="quarter" idx="11"/>
          </p:nvPr>
        </p:nvSpPr>
        <p:spPr/>
        <p:txBody>
          <a:bodyPr/>
          <a:lstStyle/>
          <a:p>
            <a:pPr>
              <a:defRPr/>
            </a:pPr>
            <a:r>
              <a:rPr lang="en-US" smtClean="0"/>
              <a:t>http://aida.ucoz.ru</a:t>
            </a:r>
            <a:endParaRPr lang="ru-RU"/>
          </a:p>
        </p:txBody>
      </p:sp>
      <p:sp>
        <p:nvSpPr>
          <p:cNvPr id="6" name="Номер слайда 5"/>
          <p:cNvSpPr>
            <a:spLocks noGrp="1"/>
          </p:cNvSpPr>
          <p:nvPr>
            <p:ph type="sldNum" sz="quarter" idx="12"/>
          </p:nvPr>
        </p:nvSpPr>
        <p:spPr/>
        <p:txBody>
          <a:bodyPr/>
          <a:lstStyle/>
          <a:p>
            <a:pPr>
              <a:defRPr/>
            </a:pPr>
            <a:fld id="{177B0205-36CC-4515-B9FB-EBC89575F50C}" type="slidenum">
              <a:rPr lang="ru-RU" smtClean="0"/>
              <a:pPr>
                <a:defRPr/>
              </a:pPr>
              <a:t>21</a:t>
            </a:fld>
            <a:endParaRPr lang="ru-RU"/>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11560" y="1340767"/>
            <a:ext cx="3816424" cy="3026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984" y="2842990"/>
            <a:ext cx="4384461" cy="3538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258160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just">
              <a:lnSpc>
                <a:spcPct val="150000"/>
              </a:lnSpc>
            </a:pPr>
            <a:r>
              <a:rPr lang="en-US" sz="1800" dirty="0">
                <a:latin typeface="Bookman Old Style" pitchFamily="18" charset="0"/>
              </a:rPr>
              <a:t>4</a:t>
            </a:r>
            <a:r>
              <a:rPr lang="en-US" sz="2400" dirty="0">
                <a:effectLst>
                  <a:outerShdw blurRad="38100" dist="38100" dir="2700000" algn="tl">
                    <a:srgbClr val="000000">
                      <a:alpha val="43137"/>
                    </a:srgbClr>
                  </a:outerShdw>
                </a:effectLst>
                <a:latin typeface="Bookman Old Style" pitchFamily="18" charset="0"/>
              </a:rPr>
              <a:t>. </a:t>
            </a:r>
            <a:r>
              <a:rPr lang="en-US" sz="2400" dirty="0" err="1">
                <a:effectLst>
                  <a:outerShdw blurRad="38100" dist="38100" dir="2700000" algn="tl">
                    <a:srgbClr val="000000">
                      <a:alpha val="43137"/>
                    </a:srgbClr>
                  </a:outerShdw>
                </a:effectLst>
                <a:latin typeface="Bookman Old Style" pitchFamily="18" charset="0"/>
              </a:rPr>
              <a:t>Keskin</a:t>
            </a:r>
            <a:r>
              <a:rPr lang="en-US" sz="2400" dirty="0">
                <a:effectLst>
                  <a:outerShdw blurRad="38100" dist="38100" dir="2700000" algn="tl">
                    <a:srgbClr val="000000">
                      <a:alpha val="43137"/>
                    </a:srgbClr>
                  </a:outerShdw>
                </a:effectLst>
                <a:latin typeface="Bookman Old Style" pitchFamily="18" charset="0"/>
              </a:rPr>
              <a:t>, </a:t>
            </a:r>
            <a:r>
              <a:rPr lang="en-US" sz="2400" dirty="0" err="1">
                <a:effectLst>
                  <a:outerShdw blurRad="38100" dist="38100" dir="2700000" algn="tl">
                    <a:srgbClr val="000000">
                      <a:alpha val="43137"/>
                    </a:srgbClr>
                  </a:outerShdw>
                </a:effectLst>
                <a:latin typeface="Bookman Old Style" pitchFamily="18" charset="0"/>
              </a:rPr>
              <a:t>yoy</a:t>
            </a:r>
            <a:r>
              <a:rPr lang="en-US" sz="2400" dirty="0">
                <a:effectLst>
                  <a:outerShdw blurRad="38100" dist="38100" dir="2700000" algn="tl">
                    <a:srgbClr val="000000">
                      <a:alpha val="43137"/>
                    </a:srgbClr>
                  </a:outerShdw>
                </a:effectLst>
                <a:latin typeface="Bookman Old Style" pitchFamily="18" charset="0"/>
              </a:rPr>
              <a:t> </a:t>
            </a:r>
            <a:r>
              <a:rPr lang="en-US" sz="2400" dirty="0" err="1">
                <a:effectLst>
                  <a:outerShdw blurRad="38100" dist="38100" dir="2700000" algn="tl">
                    <a:srgbClr val="000000">
                      <a:alpha val="43137"/>
                    </a:srgbClr>
                  </a:outerShdw>
                </a:effectLst>
                <a:latin typeface="Bookman Old Style" pitchFamily="18" charset="0"/>
              </a:rPr>
              <a:t>va</a:t>
            </a:r>
            <a:r>
              <a:rPr lang="en-US" sz="2400" dirty="0">
                <a:effectLst>
                  <a:outerShdw blurRad="38100" dist="38100" dir="2700000" algn="tl">
                    <a:srgbClr val="000000">
                      <a:alpha val="43137"/>
                    </a:srgbClr>
                  </a:outerShdw>
                </a:effectLst>
                <a:latin typeface="Bookman Old Style" pitchFamily="18" charset="0"/>
              </a:rPr>
              <a:t> </a:t>
            </a:r>
            <a:r>
              <a:rPr lang="en-US" sz="2400" dirty="0" err="1">
                <a:effectLst>
                  <a:outerShdw blurRad="38100" dist="38100" dir="2700000" algn="tl">
                    <a:srgbClr val="000000">
                      <a:alpha val="43137"/>
                    </a:srgbClr>
                  </a:outerShdw>
                </a:effectLst>
                <a:latin typeface="Bookman Old Style" pitchFamily="18" charset="0"/>
              </a:rPr>
              <a:t>to‘lqinli</a:t>
            </a:r>
            <a:r>
              <a:rPr lang="en-US" sz="2400" dirty="0">
                <a:effectLst>
                  <a:outerShdw blurRad="38100" dist="38100" dir="2700000" algn="tl">
                    <a:srgbClr val="000000">
                      <a:alpha val="43137"/>
                    </a:srgbClr>
                  </a:outerShdw>
                </a:effectLst>
                <a:latin typeface="Bookman Old Style" pitchFamily="18" charset="0"/>
              </a:rPr>
              <a:t> </a:t>
            </a:r>
            <a:r>
              <a:rPr lang="en-US" sz="2400" dirty="0" err="1">
                <a:effectLst>
                  <a:outerShdw blurRad="38100" dist="38100" dir="2700000" algn="tl">
                    <a:srgbClr val="000000">
                      <a:alpha val="43137"/>
                    </a:srgbClr>
                  </a:outerShdw>
                </a:effectLst>
                <a:latin typeface="Bookman Old Style" pitchFamily="18" charset="0"/>
              </a:rPr>
              <a:t>chiziqlarni</a:t>
            </a:r>
            <a:r>
              <a:rPr lang="en-US" sz="2400" dirty="0">
                <a:effectLst>
                  <a:outerShdw blurRad="38100" dist="38100" dir="2700000" algn="tl">
                    <a:srgbClr val="000000">
                      <a:alpha val="43137"/>
                    </a:srgbClr>
                  </a:outerShdw>
                </a:effectLst>
                <a:latin typeface="Bookman Old Style" pitchFamily="18" charset="0"/>
              </a:rPr>
              <a:t> </a:t>
            </a:r>
            <a:r>
              <a:rPr lang="en-US" sz="2400" dirty="0" err="1">
                <a:effectLst>
                  <a:outerShdw blurRad="38100" dist="38100" dir="2700000" algn="tl">
                    <a:srgbClr val="000000">
                      <a:alpha val="43137"/>
                    </a:srgbClr>
                  </a:outerShdw>
                </a:effectLst>
                <a:latin typeface="Bookman Old Style" pitchFamily="18" charset="0"/>
              </a:rPr>
              <a:t>chizish</a:t>
            </a:r>
            <a:r>
              <a:rPr lang="en-US" sz="2400" dirty="0">
                <a:effectLst>
                  <a:outerShdw blurRad="38100" dist="38100" dir="2700000" algn="tl">
                    <a:srgbClr val="000000">
                      <a:alpha val="43137"/>
                    </a:srgbClr>
                  </a:outerShdw>
                </a:effectLst>
                <a:latin typeface="Bookman Old Style" pitchFamily="18" charset="0"/>
              </a:rPr>
              <a:t> </a:t>
            </a:r>
            <a:r>
              <a:rPr lang="en-US" sz="2400" dirty="0" err="1">
                <a:effectLst>
                  <a:outerShdw blurRad="38100" dist="38100" dir="2700000" algn="tl">
                    <a:srgbClr val="000000">
                      <a:alpha val="43137"/>
                    </a:srgbClr>
                  </a:outerShdw>
                </a:effectLst>
                <a:latin typeface="Bookman Old Style" pitchFamily="18" charset="0"/>
              </a:rPr>
              <a:t>va</a:t>
            </a:r>
            <a:r>
              <a:rPr lang="en-US" sz="2400" dirty="0">
                <a:effectLst>
                  <a:outerShdw blurRad="38100" dist="38100" dir="2700000" algn="tl">
                    <a:srgbClr val="000000">
                      <a:alpha val="43137"/>
                    </a:srgbClr>
                  </a:outerShdw>
                </a:effectLst>
                <a:latin typeface="Bookman Old Style" pitchFamily="18" charset="0"/>
              </a:rPr>
              <a:t> </a:t>
            </a:r>
            <a:r>
              <a:rPr lang="en-US" sz="2400" dirty="0" err="1">
                <a:effectLst>
                  <a:outerShdw blurRad="38100" dist="38100" dir="2700000" algn="tl">
                    <a:srgbClr val="000000">
                      <a:alpha val="43137"/>
                    </a:srgbClr>
                  </a:outerShdw>
                </a:effectLst>
                <a:latin typeface="Bookman Old Style" pitchFamily="18" charset="0"/>
              </a:rPr>
              <a:t>ko‘z</a:t>
            </a:r>
            <a:r>
              <a:rPr lang="en-US" sz="2400" dirty="0">
                <a:effectLst>
                  <a:outerShdw blurRad="38100" dist="38100" dir="2700000" algn="tl">
                    <a:srgbClr val="000000">
                      <a:alpha val="43137"/>
                    </a:srgbClr>
                  </a:outerShdw>
                </a:effectLst>
                <a:latin typeface="Bookman Old Style" pitchFamily="18" charset="0"/>
              </a:rPr>
              <a:t> </a:t>
            </a:r>
            <a:r>
              <a:rPr lang="en-US" sz="2400" dirty="0" err="1">
                <a:effectLst>
                  <a:outerShdw blurRad="38100" dist="38100" dir="2700000" algn="tl">
                    <a:srgbClr val="000000">
                      <a:alpha val="43137"/>
                    </a:srgbClr>
                  </a:outerShdw>
                </a:effectLst>
                <a:latin typeface="Bookman Old Style" pitchFamily="18" charset="0"/>
              </a:rPr>
              <a:t>bilan</a:t>
            </a:r>
            <a:r>
              <a:rPr lang="en-US" sz="2400" dirty="0">
                <a:effectLst>
                  <a:outerShdw blurRad="38100" dist="38100" dir="2700000" algn="tl">
                    <a:srgbClr val="000000">
                      <a:alpha val="43137"/>
                    </a:srgbClr>
                  </a:outerShdw>
                </a:effectLst>
                <a:latin typeface="Bookman Old Style" pitchFamily="18" charset="0"/>
              </a:rPr>
              <a:t> </a:t>
            </a:r>
            <a:r>
              <a:rPr lang="en-US" sz="2400" dirty="0" err="1">
                <a:effectLst>
                  <a:outerShdw blurRad="38100" dist="38100" dir="2700000" algn="tl">
                    <a:srgbClr val="000000">
                      <a:alpha val="43137"/>
                    </a:srgbClr>
                  </a:outerShdw>
                </a:effectLst>
                <a:latin typeface="Bookman Old Style" pitchFamily="18" charset="0"/>
              </a:rPr>
              <a:t>chamalash</a:t>
            </a:r>
            <a:r>
              <a:rPr lang="en-US" sz="2400" dirty="0">
                <a:effectLst>
                  <a:outerShdw blurRad="38100" dist="38100" dir="2700000" algn="tl">
                    <a:srgbClr val="000000">
                      <a:alpha val="43137"/>
                    </a:srgbClr>
                  </a:outerShdw>
                </a:effectLst>
                <a:latin typeface="Bookman Old Style" pitchFamily="18" charset="0"/>
              </a:rPr>
              <a:t>, </a:t>
            </a:r>
            <a:r>
              <a:rPr lang="en-US" sz="2400" dirty="0" err="1">
                <a:effectLst>
                  <a:outerShdw blurRad="38100" dist="38100" dir="2700000" algn="tl">
                    <a:srgbClr val="000000">
                      <a:alpha val="43137"/>
                    </a:srgbClr>
                  </a:outerShdw>
                </a:effectLst>
                <a:latin typeface="Bookman Old Style" pitchFamily="18" charset="0"/>
              </a:rPr>
              <a:t>matematik</a:t>
            </a:r>
            <a:r>
              <a:rPr lang="en-US" sz="2400" dirty="0">
                <a:effectLst>
                  <a:outerShdw blurRad="38100" dist="38100" dir="2700000" algn="tl">
                    <a:srgbClr val="000000">
                      <a:alpha val="43137"/>
                    </a:srgbClr>
                  </a:outerShdw>
                </a:effectLst>
                <a:latin typeface="Bookman Old Style" pitchFamily="18" charset="0"/>
              </a:rPr>
              <a:t> </a:t>
            </a:r>
            <a:r>
              <a:rPr lang="en-US" sz="2400" dirty="0" err="1">
                <a:effectLst>
                  <a:outerShdw blurRad="38100" dist="38100" dir="2700000" algn="tl">
                    <a:srgbClr val="000000">
                      <a:alpha val="43137"/>
                    </a:srgbClr>
                  </a:outerShdw>
                </a:effectLst>
                <a:latin typeface="Bookman Old Style" pitchFamily="18" charset="0"/>
              </a:rPr>
              <a:t>hisoblashga</a:t>
            </a:r>
            <a:r>
              <a:rPr lang="en-US" sz="2400" dirty="0">
                <a:effectLst>
                  <a:outerShdw blurRad="38100" dist="38100" dir="2700000" algn="tl">
                    <a:srgbClr val="000000">
                      <a:alpha val="43137"/>
                    </a:srgbClr>
                  </a:outerShdw>
                </a:effectLst>
                <a:latin typeface="Bookman Old Style" pitchFamily="18" charset="0"/>
              </a:rPr>
              <a:t> </a:t>
            </a:r>
            <a:r>
              <a:rPr lang="en-US" sz="2400" dirty="0" err="1">
                <a:effectLst>
                  <a:outerShdw blurRad="38100" dist="38100" dir="2700000" algn="tl">
                    <a:srgbClr val="000000">
                      <a:alpha val="43137"/>
                    </a:srgbClr>
                  </a:outerShdw>
                </a:effectLst>
                <a:latin typeface="Bookman Old Style" pitchFamily="18" charset="0"/>
              </a:rPr>
              <a:t>o‘rgatish</a:t>
            </a:r>
            <a:r>
              <a:rPr lang="en-US" sz="2400" dirty="0">
                <a:effectLst>
                  <a:outerShdw blurRad="38100" dist="38100" dir="2700000" algn="tl">
                    <a:srgbClr val="000000">
                      <a:alpha val="43137"/>
                    </a:srgbClr>
                  </a:outerShdw>
                </a:effectLst>
                <a:latin typeface="Bookman Old Style" pitchFamily="18" charset="0"/>
              </a:rPr>
              <a:t>.</a:t>
            </a:r>
            <a:endParaRPr lang="ru-RU" sz="2400" dirty="0">
              <a:effectLst>
                <a:outerShdw blurRad="38100" dist="38100" dir="2700000" algn="tl">
                  <a:srgbClr val="000000">
                    <a:alpha val="43137"/>
                  </a:srgbClr>
                </a:outerShdw>
              </a:effectLst>
              <a:latin typeface="Bookman Old Style" pitchFamily="18" charset="0"/>
            </a:endParaRPr>
          </a:p>
        </p:txBody>
      </p:sp>
      <p:sp>
        <p:nvSpPr>
          <p:cNvPr id="4" name="Дата 3"/>
          <p:cNvSpPr>
            <a:spLocks noGrp="1"/>
          </p:cNvSpPr>
          <p:nvPr>
            <p:ph type="dt" sz="half" idx="10"/>
          </p:nvPr>
        </p:nvSpPr>
        <p:spPr/>
        <p:txBody>
          <a:bodyPr/>
          <a:lstStyle/>
          <a:p>
            <a:pPr>
              <a:defRPr/>
            </a:pPr>
            <a:fld id="{B693A121-2880-44CD-9FBC-CA4A726E7948}" type="datetime1">
              <a:rPr lang="ru-RU" smtClean="0"/>
              <a:pPr>
                <a:defRPr/>
              </a:pPr>
              <a:t>27.05.2019</a:t>
            </a:fld>
            <a:endParaRPr lang="ru-RU"/>
          </a:p>
        </p:txBody>
      </p:sp>
      <p:sp>
        <p:nvSpPr>
          <p:cNvPr id="5" name="Нижний колонтитул 4"/>
          <p:cNvSpPr>
            <a:spLocks noGrp="1"/>
          </p:cNvSpPr>
          <p:nvPr>
            <p:ph type="ftr" sz="quarter" idx="11"/>
          </p:nvPr>
        </p:nvSpPr>
        <p:spPr/>
        <p:txBody>
          <a:bodyPr/>
          <a:lstStyle/>
          <a:p>
            <a:pPr>
              <a:defRPr/>
            </a:pPr>
            <a:r>
              <a:rPr lang="en-US" smtClean="0"/>
              <a:t>http://aida.ucoz.ru</a:t>
            </a:r>
            <a:endParaRPr lang="ru-RU"/>
          </a:p>
        </p:txBody>
      </p:sp>
      <p:sp>
        <p:nvSpPr>
          <p:cNvPr id="6" name="Номер слайда 5"/>
          <p:cNvSpPr>
            <a:spLocks noGrp="1"/>
          </p:cNvSpPr>
          <p:nvPr>
            <p:ph type="sldNum" sz="quarter" idx="12"/>
          </p:nvPr>
        </p:nvSpPr>
        <p:spPr/>
        <p:txBody>
          <a:bodyPr/>
          <a:lstStyle/>
          <a:p>
            <a:pPr>
              <a:defRPr/>
            </a:pPr>
            <a:fld id="{177B0205-36CC-4515-B9FB-EBC89575F50C}" type="slidenum">
              <a:rPr lang="ru-RU" smtClean="0"/>
              <a:pPr>
                <a:defRPr/>
              </a:pPr>
              <a:t>22</a:t>
            </a:fld>
            <a:endParaRPr lang="ru-RU"/>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9551" y="1556792"/>
            <a:ext cx="3984737"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3284984"/>
            <a:ext cx="4300148"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443053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just"/>
            <a:r>
              <a:rPr lang="en-US" sz="2000" dirty="0" smtClean="0">
                <a:effectLst>
                  <a:outerShdw blurRad="38100" dist="38100" dir="2700000" algn="tl">
                    <a:srgbClr val="000000">
                      <a:alpha val="43137"/>
                    </a:srgbClr>
                  </a:outerShdw>
                </a:effectLst>
              </a:rPr>
              <a:t>6.</a:t>
            </a:r>
            <a:r>
              <a:rPr lang="ru-RU" sz="2000" dirty="0" err="1" smtClean="0">
                <a:effectLst>
                  <a:outerShdw blurRad="38100" dist="38100" dir="2700000" algn="tl">
                    <a:srgbClr val="000000">
                      <a:alpha val="43137"/>
                    </a:srgbClr>
                  </a:outerShdw>
                </a:effectLst>
              </a:rPr>
              <a:t>Qo‘lni</a:t>
            </a:r>
            <a:r>
              <a:rPr lang="ru-RU" sz="2000" dirty="0" smtClean="0">
                <a:effectLst>
                  <a:outerShdw blurRad="38100" dist="38100" dir="2700000" algn="tl">
                    <a:srgbClr val="000000">
                      <a:alpha val="43137"/>
                    </a:srgbClr>
                  </a:outerShdw>
                </a:effectLst>
              </a:rPr>
              <a:t> </a:t>
            </a:r>
            <a:r>
              <a:rPr lang="ru-RU" sz="2000" dirty="0" err="1">
                <a:effectLst>
                  <a:outerShdw blurRad="38100" dist="38100" dir="2700000" algn="tl">
                    <a:srgbClr val="000000">
                      <a:alpha val="43137"/>
                    </a:srgbClr>
                  </a:outerShdw>
                </a:effectLst>
              </a:rPr>
              <a:t>uzmagan</a:t>
            </a:r>
            <a:r>
              <a:rPr lang="ru-RU" sz="2000" dirty="0">
                <a:effectLst>
                  <a:outerShdw blurRad="38100" dist="38100" dir="2700000" algn="tl">
                    <a:srgbClr val="000000">
                      <a:alpha val="43137"/>
                    </a:srgbClr>
                  </a:outerShdw>
                </a:effectLst>
              </a:rPr>
              <a:t> </a:t>
            </a:r>
            <a:r>
              <a:rPr lang="ru-RU" sz="2000" dirty="0" err="1">
                <a:effectLst>
                  <a:outerShdw blurRad="38100" dist="38100" dir="2700000" algn="tl">
                    <a:srgbClr val="000000">
                      <a:alpha val="43137"/>
                    </a:srgbClr>
                  </a:outerShdw>
                </a:effectLst>
              </a:rPr>
              <a:t>holda</a:t>
            </a:r>
            <a:r>
              <a:rPr lang="ru-RU" sz="2000" dirty="0">
                <a:effectLst>
                  <a:outerShdw blurRad="38100" dist="38100" dir="2700000" algn="tl">
                    <a:srgbClr val="000000">
                      <a:alpha val="43137"/>
                    </a:srgbClr>
                  </a:outerShdw>
                </a:effectLst>
              </a:rPr>
              <a:t> </a:t>
            </a:r>
            <a:r>
              <a:rPr lang="ru-RU" sz="2000" dirty="0" err="1">
                <a:effectLst>
                  <a:outerShdw blurRad="38100" dist="38100" dir="2700000" algn="tl">
                    <a:srgbClr val="000000">
                      <a:alpha val="43137"/>
                    </a:srgbClr>
                  </a:outerShdw>
                </a:effectLst>
              </a:rPr>
              <a:t>doira</a:t>
            </a:r>
            <a:r>
              <a:rPr lang="ru-RU" sz="2000" dirty="0">
                <a:effectLst>
                  <a:outerShdw blurRad="38100" dist="38100" dir="2700000" algn="tl">
                    <a:srgbClr val="000000">
                      <a:alpha val="43137"/>
                    </a:srgbClr>
                  </a:outerShdw>
                </a:effectLst>
              </a:rPr>
              <a:t> </a:t>
            </a:r>
            <a:r>
              <a:rPr lang="ru-RU" sz="2000" dirty="0" err="1">
                <a:effectLst>
                  <a:outerShdw blurRad="38100" dist="38100" dir="2700000" algn="tl">
                    <a:srgbClr val="000000">
                      <a:alpha val="43137"/>
                    </a:srgbClr>
                  </a:outerShdw>
                </a:effectLst>
              </a:rPr>
              <a:t>chizishga</a:t>
            </a:r>
            <a:r>
              <a:rPr lang="ru-RU" sz="2000" dirty="0">
                <a:effectLst>
                  <a:outerShdw blurRad="38100" dist="38100" dir="2700000" algn="tl">
                    <a:srgbClr val="000000">
                      <a:alpha val="43137"/>
                    </a:srgbClr>
                  </a:outerShdw>
                </a:effectLst>
              </a:rPr>
              <a:t> </a:t>
            </a:r>
            <a:r>
              <a:rPr lang="ru-RU" sz="2000" dirty="0" err="1">
                <a:effectLst>
                  <a:outerShdw blurRad="38100" dist="38100" dir="2700000" algn="tl">
                    <a:srgbClr val="000000">
                      <a:alpha val="43137"/>
                    </a:srgbClr>
                  </a:outerShdw>
                </a:effectLst>
              </a:rPr>
              <a:t>o‘rgatish</a:t>
            </a:r>
            <a:r>
              <a:rPr lang="ru-RU" sz="2000" dirty="0">
                <a:effectLst>
                  <a:outerShdw blurRad="38100" dist="38100" dir="2700000" algn="tl">
                    <a:srgbClr val="000000">
                      <a:alpha val="43137"/>
                    </a:srgbClr>
                  </a:outerShdw>
                </a:effectLst>
              </a:rPr>
              <a:t> </a:t>
            </a:r>
            <a:r>
              <a:rPr lang="ru-RU" sz="2000" dirty="0" err="1">
                <a:effectLst>
                  <a:outerShdw blurRad="38100" dist="38100" dir="2700000" algn="tl">
                    <a:srgbClr val="000000">
                      <a:alpha val="43137"/>
                    </a:srgbClr>
                  </a:outerShdw>
                </a:effectLst>
              </a:rPr>
              <a:t>orqali</a:t>
            </a:r>
            <a:r>
              <a:rPr lang="ru-RU" sz="2000" dirty="0">
                <a:effectLst>
                  <a:outerShdw blurRad="38100" dist="38100" dir="2700000" algn="tl">
                    <a:srgbClr val="000000">
                      <a:alpha val="43137"/>
                    </a:srgbClr>
                  </a:outerShdw>
                </a:effectLst>
              </a:rPr>
              <a:t> </a:t>
            </a:r>
            <a:r>
              <a:rPr lang="ru-RU" sz="2000" dirty="0" err="1">
                <a:effectLst>
                  <a:outerShdw blurRad="38100" dist="38100" dir="2700000" algn="tl">
                    <a:srgbClr val="000000">
                      <a:alpha val="43137"/>
                    </a:srgbClr>
                  </a:outerShdw>
                </a:effectLst>
              </a:rPr>
              <a:t>erkin</a:t>
            </a:r>
            <a:r>
              <a:rPr lang="ru-RU" sz="2000" dirty="0">
                <a:effectLst>
                  <a:outerShdw blurRad="38100" dist="38100" dir="2700000" algn="tl">
                    <a:srgbClr val="000000">
                      <a:alpha val="43137"/>
                    </a:srgbClr>
                  </a:outerShdw>
                </a:effectLst>
              </a:rPr>
              <a:t> </a:t>
            </a:r>
            <a:r>
              <a:rPr lang="ru-RU" sz="2000" dirty="0" err="1">
                <a:effectLst>
                  <a:outerShdw blurRad="38100" dist="38100" dir="2700000" algn="tl">
                    <a:srgbClr val="000000">
                      <a:alpha val="43137"/>
                    </a:srgbClr>
                  </a:outerShdw>
                </a:effectLst>
              </a:rPr>
              <a:t>doirasimon</a:t>
            </a:r>
            <a:r>
              <a:rPr lang="ru-RU" sz="2000" dirty="0">
                <a:effectLst>
                  <a:outerShdw blurRad="38100" dist="38100" dir="2700000" algn="tl">
                    <a:srgbClr val="000000">
                      <a:alpha val="43137"/>
                    </a:srgbClr>
                  </a:outerShdw>
                </a:effectLst>
              </a:rPr>
              <a:t> </a:t>
            </a:r>
            <a:r>
              <a:rPr lang="ru-RU" sz="2000" dirty="0" err="1">
                <a:effectLst>
                  <a:outerShdw blurRad="38100" dist="38100" dir="2700000" algn="tl">
                    <a:srgbClr val="000000">
                      <a:alpha val="43137"/>
                    </a:srgbClr>
                  </a:outerShdw>
                </a:effectLst>
              </a:rPr>
              <a:t>predmetlarni</a:t>
            </a:r>
            <a:r>
              <a:rPr lang="ru-RU" sz="2000" dirty="0">
                <a:effectLst>
                  <a:outerShdw blurRad="38100" dist="38100" dir="2700000" algn="tl">
                    <a:srgbClr val="000000">
                      <a:alpha val="43137"/>
                    </a:srgbClr>
                  </a:outerShdw>
                </a:effectLst>
              </a:rPr>
              <a:t> </a:t>
            </a:r>
            <a:r>
              <a:rPr lang="ru-RU" sz="2000" dirty="0" err="1">
                <a:effectLst>
                  <a:outerShdw blurRad="38100" dist="38100" dir="2700000" algn="tl">
                    <a:srgbClr val="000000">
                      <a:alpha val="43137"/>
                    </a:srgbClr>
                  </a:outerShdw>
                </a:effectLst>
              </a:rPr>
              <a:t>tasvirlashga</a:t>
            </a:r>
            <a:r>
              <a:rPr lang="ru-RU" sz="2000" dirty="0">
                <a:effectLst>
                  <a:outerShdw blurRad="38100" dist="38100" dir="2700000" algn="tl">
                    <a:srgbClr val="000000">
                      <a:alpha val="43137"/>
                    </a:srgbClr>
                  </a:outerShdw>
                </a:effectLst>
              </a:rPr>
              <a:t> </a:t>
            </a:r>
            <a:r>
              <a:rPr lang="ru-RU" sz="2000" dirty="0" err="1">
                <a:effectLst>
                  <a:outerShdw blurRad="38100" dist="38100" dir="2700000" algn="tl">
                    <a:srgbClr val="000000">
                      <a:alpha val="43137"/>
                    </a:srgbClr>
                  </a:outerShdw>
                </a:effectLst>
              </a:rPr>
              <a:t>hamda</a:t>
            </a:r>
            <a:r>
              <a:rPr lang="ru-RU" sz="2000" dirty="0">
                <a:effectLst>
                  <a:outerShdw blurRad="38100" dist="38100" dir="2700000" algn="tl">
                    <a:srgbClr val="000000">
                      <a:alpha val="43137"/>
                    </a:srgbClr>
                  </a:outerShdw>
                </a:effectLst>
              </a:rPr>
              <a:t> </a:t>
            </a:r>
            <a:r>
              <a:rPr lang="ru-RU" sz="2000" dirty="0" err="1">
                <a:effectLst>
                  <a:outerShdw blurRad="38100" dist="38100" dir="2700000" algn="tl">
                    <a:srgbClr val="000000">
                      <a:alpha val="43137"/>
                    </a:srgbClr>
                  </a:outerShdw>
                </a:effectLst>
              </a:rPr>
              <a:t>rasm</a:t>
            </a:r>
            <a:r>
              <a:rPr lang="ru-RU" sz="2000" dirty="0">
                <a:effectLst>
                  <a:outerShdw blurRad="38100" dist="38100" dir="2700000" algn="tl">
                    <a:srgbClr val="000000">
                      <a:alpha val="43137"/>
                    </a:srgbClr>
                  </a:outerShdw>
                </a:effectLst>
              </a:rPr>
              <a:t> </a:t>
            </a:r>
            <a:r>
              <a:rPr lang="ru-RU" sz="2000" dirty="0" err="1">
                <a:effectLst>
                  <a:outerShdw blurRad="38100" dist="38100" dir="2700000" algn="tl">
                    <a:srgbClr val="000000">
                      <a:alpha val="43137"/>
                    </a:srgbClr>
                  </a:outerShdw>
                </a:effectLst>
              </a:rPr>
              <a:t>chizishda</a:t>
            </a:r>
            <a:r>
              <a:rPr lang="ru-RU" sz="2000" dirty="0">
                <a:effectLst>
                  <a:outerShdw blurRad="38100" dist="38100" dir="2700000" algn="tl">
                    <a:srgbClr val="000000">
                      <a:alpha val="43137"/>
                    </a:srgbClr>
                  </a:outerShdw>
                </a:effectLst>
              </a:rPr>
              <a:t> </a:t>
            </a:r>
            <a:r>
              <a:rPr lang="ru-RU" sz="2000" dirty="0" err="1">
                <a:effectLst>
                  <a:outerShdw blurRad="38100" dist="38100" dir="2700000" algn="tl">
                    <a:srgbClr val="000000">
                      <a:alpha val="43137"/>
                    </a:srgbClr>
                  </a:outerShdw>
                </a:effectLst>
              </a:rPr>
              <a:t>qalamni</a:t>
            </a:r>
            <a:r>
              <a:rPr lang="ru-RU" sz="2000" dirty="0">
                <a:effectLst>
                  <a:outerShdw blurRad="38100" dist="38100" dir="2700000" algn="tl">
                    <a:srgbClr val="000000">
                      <a:alpha val="43137"/>
                    </a:srgbClr>
                  </a:outerShdw>
                </a:effectLst>
              </a:rPr>
              <a:t> </a:t>
            </a:r>
            <a:r>
              <a:rPr lang="ru-RU" sz="2000" dirty="0" err="1">
                <a:effectLst>
                  <a:outerShdw blurRad="38100" dist="38100" dir="2700000" algn="tl">
                    <a:srgbClr val="000000">
                      <a:alpha val="43137"/>
                    </a:srgbClr>
                  </a:outerShdw>
                </a:effectLst>
              </a:rPr>
              <a:t>to‘g‘ri</a:t>
            </a:r>
            <a:r>
              <a:rPr lang="ru-RU" sz="2000" dirty="0">
                <a:effectLst>
                  <a:outerShdw blurRad="38100" dist="38100" dir="2700000" algn="tl">
                    <a:srgbClr val="000000">
                      <a:alpha val="43137"/>
                    </a:srgbClr>
                  </a:outerShdw>
                </a:effectLst>
              </a:rPr>
              <a:t> </a:t>
            </a:r>
            <a:r>
              <a:rPr lang="ru-RU" sz="2000" dirty="0" err="1">
                <a:effectLst>
                  <a:outerShdw blurRad="38100" dist="38100" dir="2700000" algn="tl">
                    <a:srgbClr val="000000">
                      <a:alpha val="43137"/>
                    </a:srgbClr>
                  </a:outerShdw>
                </a:effectLst>
              </a:rPr>
              <a:t>ushlashga</a:t>
            </a:r>
            <a:r>
              <a:rPr lang="ru-RU" sz="2000" dirty="0">
                <a:effectLst>
                  <a:outerShdw blurRad="38100" dist="38100" dir="2700000" algn="tl">
                    <a:srgbClr val="000000">
                      <a:alpha val="43137"/>
                    </a:srgbClr>
                  </a:outerShdw>
                </a:effectLst>
              </a:rPr>
              <a:t> </a:t>
            </a:r>
            <a:r>
              <a:rPr lang="ru-RU" sz="2000" dirty="0" err="1">
                <a:effectLst>
                  <a:outerShdw blurRad="38100" dist="38100" dir="2700000" algn="tl">
                    <a:srgbClr val="000000">
                      <a:alpha val="43137"/>
                    </a:srgbClr>
                  </a:outerShdw>
                </a:effectLst>
              </a:rPr>
              <a:t>o‘rgatish</a:t>
            </a:r>
            <a:r>
              <a:rPr lang="ru-RU" sz="2000" dirty="0">
                <a:effectLst>
                  <a:outerShdw blurRad="38100" dist="38100" dir="2700000" algn="tl">
                    <a:srgbClr val="000000">
                      <a:alpha val="43137"/>
                    </a:srgbClr>
                  </a:outerShdw>
                </a:effectLst>
              </a:rPr>
              <a:t>.</a:t>
            </a:r>
            <a:endParaRPr lang="ru-RU" sz="2000" dirty="0">
              <a:effectLst>
                <a:outerShdw blurRad="38100" dist="38100" dir="2700000" algn="tl">
                  <a:srgbClr val="000000">
                    <a:alpha val="43137"/>
                  </a:srgbClr>
                </a:outerShdw>
              </a:effectLst>
              <a:latin typeface="Bookman Old Style" pitchFamily="18" charset="0"/>
            </a:endParaRPr>
          </a:p>
        </p:txBody>
      </p:sp>
      <p:sp>
        <p:nvSpPr>
          <p:cNvPr id="4" name="Дата 3"/>
          <p:cNvSpPr>
            <a:spLocks noGrp="1"/>
          </p:cNvSpPr>
          <p:nvPr>
            <p:ph type="dt" sz="half" idx="10"/>
          </p:nvPr>
        </p:nvSpPr>
        <p:spPr/>
        <p:txBody>
          <a:bodyPr/>
          <a:lstStyle/>
          <a:p>
            <a:pPr>
              <a:defRPr/>
            </a:pPr>
            <a:fld id="{B693A121-2880-44CD-9FBC-CA4A726E7948}" type="datetime1">
              <a:rPr lang="ru-RU" smtClean="0"/>
              <a:pPr>
                <a:defRPr/>
              </a:pPr>
              <a:t>27.05.2019</a:t>
            </a:fld>
            <a:endParaRPr lang="ru-RU"/>
          </a:p>
        </p:txBody>
      </p:sp>
      <p:sp>
        <p:nvSpPr>
          <p:cNvPr id="5" name="Нижний колонтитул 4"/>
          <p:cNvSpPr>
            <a:spLocks noGrp="1"/>
          </p:cNvSpPr>
          <p:nvPr>
            <p:ph type="ftr" sz="quarter" idx="11"/>
          </p:nvPr>
        </p:nvSpPr>
        <p:spPr/>
        <p:txBody>
          <a:bodyPr/>
          <a:lstStyle/>
          <a:p>
            <a:pPr>
              <a:defRPr/>
            </a:pPr>
            <a:r>
              <a:rPr lang="en-US" smtClean="0"/>
              <a:t>http://aida.ucoz.ru</a:t>
            </a:r>
            <a:endParaRPr lang="ru-RU"/>
          </a:p>
        </p:txBody>
      </p:sp>
      <p:sp>
        <p:nvSpPr>
          <p:cNvPr id="6" name="Номер слайда 5"/>
          <p:cNvSpPr>
            <a:spLocks noGrp="1"/>
          </p:cNvSpPr>
          <p:nvPr>
            <p:ph type="sldNum" sz="quarter" idx="12"/>
          </p:nvPr>
        </p:nvSpPr>
        <p:spPr/>
        <p:txBody>
          <a:bodyPr/>
          <a:lstStyle/>
          <a:p>
            <a:pPr>
              <a:defRPr/>
            </a:pPr>
            <a:fld id="{177B0205-36CC-4515-B9FB-EBC89575F50C}" type="slidenum">
              <a:rPr lang="ru-RU" smtClean="0"/>
              <a:pPr>
                <a:defRPr/>
              </a:pPr>
              <a:t>23</a:t>
            </a:fld>
            <a:endParaRPr lang="ru-RU"/>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9552" y="1484784"/>
            <a:ext cx="3820131"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3140968"/>
            <a:ext cx="4078746" cy="30049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2791934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fld id="{94AA84C9-78EF-4CF9-85E7-71C833567373}" type="datetime1">
              <a:rPr lang="ru-RU" smtClean="0"/>
              <a:pPr>
                <a:defRPr/>
              </a:pPr>
              <a:t>27.05.2019</a:t>
            </a:fld>
            <a:endParaRPr lang="ru-RU"/>
          </a:p>
        </p:txBody>
      </p:sp>
      <p:sp>
        <p:nvSpPr>
          <p:cNvPr id="3" name="Нижний колонтитул 2"/>
          <p:cNvSpPr>
            <a:spLocks noGrp="1"/>
          </p:cNvSpPr>
          <p:nvPr>
            <p:ph type="ftr" sz="quarter" idx="11"/>
          </p:nvPr>
        </p:nvSpPr>
        <p:spPr/>
        <p:txBody>
          <a:bodyPr/>
          <a:lstStyle/>
          <a:p>
            <a:pPr>
              <a:defRPr/>
            </a:pPr>
            <a:r>
              <a:rPr lang="en-US" smtClean="0"/>
              <a:t>http://aida.ucoz.ru</a:t>
            </a:r>
            <a:endParaRPr lang="ru-RU"/>
          </a:p>
        </p:txBody>
      </p:sp>
      <p:sp>
        <p:nvSpPr>
          <p:cNvPr id="4" name="Номер слайда 3"/>
          <p:cNvSpPr>
            <a:spLocks noGrp="1"/>
          </p:cNvSpPr>
          <p:nvPr>
            <p:ph type="sldNum" sz="quarter" idx="12"/>
          </p:nvPr>
        </p:nvSpPr>
        <p:spPr/>
        <p:txBody>
          <a:bodyPr/>
          <a:lstStyle/>
          <a:p>
            <a:pPr>
              <a:defRPr/>
            </a:pPr>
            <a:fld id="{7997FA63-1856-4035-8A15-31267B772CF6}" type="slidenum">
              <a:rPr lang="ru-RU" smtClean="0"/>
              <a:pPr>
                <a:defRPr/>
              </a:pPr>
              <a:t>24</a:t>
            </a:fld>
            <a:endParaRPr lang="ru-RU"/>
          </a:p>
        </p:txBody>
      </p:sp>
      <p:sp>
        <p:nvSpPr>
          <p:cNvPr id="5" name="Прямоугольник 4"/>
          <p:cNvSpPr/>
          <p:nvPr/>
        </p:nvSpPr>
        <p:spPr>
          <a:xfrm>
            <a:off x="467544" y="404664"/>
            <a:ext cx="8352928" cy="3477875"/>
          </a:xfrm>
          <a:prstGeom prst="rect">
            <a:avLst/>
          </a:prstGeom>
        </p:spPr>
        <p:txBody>
          <a:bodyPr wrap="square">
            <a:spAutoFit/>
          </a:bodyPr>
          <a:lstStyle/>
          <a:p>
            <a:pPr algn="just"/>
            <a:r>
              <a:rPr lang="en-US" sz="2000" dirty="0" smtClean="0">
                <a:latin typeface="Bookman Old Style" pitchFamily="18" charset="0"/>
              </a:rPr>
              <a:t>      </a:t>
            </a:r>
            <a:r>
              <a:rPr lang="en-US" sz="2000" dirty="0" err="1" smtClean="0">
                <a:latin typeface="Bookman Old Style" pitchFamily="18" charset="0"/>
              </a:rPr>
              <a:t>Xulosa</a:t>
            </a:r>
            <a:r>
              <a:rPr lang="en-US" sz="2000" dirty="0" smtClean="0">
                <a:latin typeface="Bookman Old Style" pitchFamily="18" charset="0"/>
              </a:rPr>
              <a:t> </a:t>
            </a:r>
            <a:r>
              <a:rPr lang="en-US" sz="2000" dirty="0" err="1">
                <a:latin typeface="Bookman Old Style" pitchFamily="18" charset="0"/>
              </a:rPr>
              <a:t>qilib</a:t>
            </a:r>
            <a:r>
              <a:rPr lang="en-US" sz="2000" dirty="0">
                <a:latin typeface="Bookman Old Style" pitchFamily="18" charset="0"/>
              </a:rPr>
              <a:t> </a:t>
            </a:r>
            <a:r>
              <a:rPr lang="en-US" sz="2000" dirty="0" err="1">
                <a:latin typeface="Bookman Old Style" pitchFamily="18" charset="0"/>
              </a:rPr>
              <a:t>aytganda</a:t>
            </a:r>
            <a:r>
              <a:rPr lang="en-US" sz="2000" dirty="0">
                <a:latin typeface="Bookman Old Style" pitchFamily="18" charset="0"/>
              </a:rPr>
              <a:t>, </a:t>
            </a:r>
            <a:r>
              <a:rPr lang="en-US" sz="2000" dirty="0" err="1">
                <a:latin typeface="Bookman Old Style" pitchFamily="18" charset="0"/>
              </a:rPr>
              <a:t>maktabgacha</a:t>
            </a:r>
            <a:r>
              <a:rPr lang="en-US" sz="2000" dirty="0">
                <a:latin typeface="Bookman Old Style" pitchFamily="18" charset="0"/>
              </a:rPr>
              <a:t> </a:t>
            </a:r>
            <a:r>
              <a:rPr lang="en-US" sz="2000" dirty="0" err="1">
                <a:latin typeface="Bookman Old Style" pitchFamily="18" charset="0"/>
              </a:rPr>
              <a:t>ta’lim</a:t>
            </a:r>
            <a:r>
              <a:rPr lang="en-US" sz="2000" dirty="0">
                <a:latin typeface="Bookman Old Style" pitchFamily="18" charset="0"/>
              </a:rPr>
              <a:t> </a:t>
            </a:r>
            <a:r>
              <a:rPr lang="en-US" sz="2000" dirty="0" err="1">
                <a:latin typeface="Bookman Old Style" pitchFamily="18" charset="0"/>
              </a:rPr>
              <a:t>muassasalaridagi</a:t>
            </a:r>
            <a:r>
              <a:rPr lang="en-US" sz="2000" dirty="0">
                <a:latin typeface="Bookman Old Style" pitchFamily="18" charset="0"/>
              </a:rPr>
              <a:t> </a:t>
            </a:r>
            <a:r>
              <a:rPr lang="en-US" sz="2000" dirty="0" err="1">
                <a:latin typeface="Bookman Old Style" pitchFamily="18" charset="0"/>
              </a:rPr>
              <a:t>tasviriy</a:t>
            </a:r>
            <a:r>
              <a:rPr lang="en-US" sz="2000" dirty="0">
                <a:latin typeface="Bookman Old Style" pitchFamily="18" charset="0"/>
              </a:rPr>
              <a:t> </a:t>
            </a:r>
            <a:r>
              <a:rPr lang="en-US" sz="2000" dirty="0" err="1">
                <a:latin typeface="Bookman Old Style" pitchFamily="18" charset="0"/>
              </a:rPr>
              <a:t>faoliyat</a:t>
            </a:r>
            <a:r>
              <a:rPr lang="en-US" sz="2000" dirty="0">
                <a:latin typeface="Bookman Old Style" pitchFamily="18" charset="0"/>
              </a:rPr>
              <a:t> </a:t>
            </a:r>
            <a:r>
              <a:rPr lang="en-US" sz="2000" dirty="0" err="1">
                <a:latin typeface="Bookman Old Style" pitchFamily="18" charset="0"/>
              </a:rPr>
              <a:t>mashg‘ulotlarida</a:t>
            </a:r>
            <a:r>
              <a:rPr lang="en-US" sz="2000" dirty="0">
                <a:latin typeface="Bookman Old Style" pitchFamily="18" charset="0"/>
              </a:rPr>
              <a:t> biz </a:t>
            </a:r>
            <a:r>
              <a:rPr lang="en-US" sz="2000" dirty="0" err="1">
                <a:latin typeface="Bookman Old Style" pitchFamily="18" charset="0"/>
              </a:rPr>
              <a:t>misol</a:t>
            </a:r>
            <a:r>
              <a:rPr lang="en-US" sz="2000" dirty="0">
                <a:latin typeface="Bookman Old Style" pitchFamily="18" charset="0"/>
              </a:rPr>
              <a:t> </a:t>
            </a:r>
            <a:r>
              <a:rPr lang="en-US" sz="2000" dirty="0" err="1">
                <a:latin typeface="Bookman Old Style" pitchFamily="18" charset="0"/>
              </a:rPr>
              <a:t>qilib</a:t>
            </a:r>
            <a:r>
              <a:rPr lang="en-US" sz="2000" dirty="0">
                <a:latin typeface="Bookman Old Style" pitchFamily="18" charset="0"/>
              </a:rPr>
              <a:t> </a:t>
            </a:r>
            <a:r>
              <a:rPr lang="en-US" sz="2000" dirty="0" err="1">
                <a:latin typeface="Bookman Old Style" pitchFamily="18" charset="0"/>
              </a:rPr>
              <a:t>ko‘rsatgan</a:t>
            </a:r>
            <a:r>
              <a:rPr lang="en-US" sz="2000" dirty="0">
                <a:latin typeface="Bookman Old Style" pitchFamily="18" charset="0"/>
              </a:rPr>
              <a:t> </a:t>
            </a:r>
            <a:r>
              <a:rPr lang="en-US" sz="2000" dirty="0" err="1">
                <a:latin typeface="Bookman Old Style" pitchFamily="18" charset="0"/>
              </a:rPr>
              <a:t>tasvirli-mantiqiy</a:t>
            </a:r>
            <a:r>
              <a:rPr lang="en-US" sz="2000" dirty="0">
                <a:latin typeface="Bookman Old Style" pitchFamily="18" charset="0"/>
              </a:rPr>
              <a:t> material </a:t>
            </a:r>
            <a:r>
              <a:rPr lang="en-US" sz="2000" dirty="0" err="1">
                <a:latin typeface="Bookman Old Style" pitchFamily="18" charset="0"/>
              </a:rPr>
              <a:t>bloklaridan</a:t>
            </a:r>
            <a:r>
              <a:rPr lang="en-US" sz="2000" dirty="0">
                <a:latin typeface="Bookman Old Style" pitchFamily="18" charset="0"/>
              </a:rPr>
              <a:t> </a:t>
            </a:r>
            <a:r>
              <a:rPr lang="en-US" sz="2000" dirty="0" err="1">
                <a:latin typeface="Bookman Old Style" pitchFamily="18" charset="0"/>
              </a:rPr>
              <a:t>foydalanish</a:t>
            </a:r>
            <a:r>
              <a:rPr lang="en-US" sz="2000" dirty="0">
                <a:latin typeface="Bookman Old Style" pitchFamily="18" charset="0"/>
              </a:rPr>
              <a:t> </a:t>
            </a:r>
            <a:r>
              <a:rPr lang="en-US" sz="2000" dirty="0" err="1">
                <a:latin typeface="Bookman Old Style" pitchFamily="18" charset="0"/>
              </a:rPr>
              <a:t>maktabgacha</a:t>
            </a:r>
            <a:r>
              <a:rPr lang="en-US" sz="2000" dirty="0">
                <a:latin typeface="Bookman Old Style" pitchFamily="18" charset="0"/>
              </a:rPr>
              <a:t> </a:t>
            </a:r>
            <a:r>
              <a:rPr lang="en-US" sz="2000" dirty="0" err="1">
                <a:latin typeface="Bookman Old Style" pitchFamily="18" charset="0"/>
              </a:rPr>
              <a:t>yoshdagi</a:t>
            </a:r>
            <a:r>
              <a:rPr lang="en-US" sz="2000" dirty="0">
                <a:latin typeface="Bookman Old Style" pitchFamily="18" charset="0"/>
              </a:rPr>
              <a:t> </a:t>
            </a:r>
            <a:r>
              <a:rPr lang="en-US" sz="2000" dirty="0" err="1">
                <a:latin typeface="Bookman Old Style" pitchFamily="18" charset="0"/>
              </a:rPr>
              <a:t>bolalarning</a:t>
            </a:r>
            <a:r>
              <a:rPr lang="en-US" sz="2000" dirty="0">
                <a:latin typeface="Bookman Old Style" pitchFamily="18" charset="0"/>
              </a:rPr>
              <a:t> </a:t>
            </a:r>
            <a:r>
              <a:rPr lang="en-US" sz="2000" dirty="0" err="1">
                <a:latin typeface="Bookman Old Style" pitchFamily="18" charset="0"/>
              </a:rPr>
              <a:t>tasvirlash</a:t>
            </a:r>
            <a:r>
              <a:rPr lang="en-US" sz="2000" dirty="0">
                <a:latin typeface="Bookman Old Style" pitchFamily="18" charset="0"/>
              </a:rPr>
              <a:t> </a:t>
            </a:r>
            <a:r>
              <a:rPr lang="en-US" sz="2000" dirty="0" err="1">
                <a:latin typeface="Bookman Old Style" pitchFamily="18" charset="0"/>
              </a:rPr>
              <a:t>mahorati</a:t>
            </a:r>
            <a:r>
              <a:rPr lang="en-US" sz="2000" dirty="0">
                <a:latin typeface="Bookman Old Style" pitchFamily="18" charset="0"/>
              </a:rPr>
              <a:t>, </a:t>
            </a:r>
            <a:r>
              <a:rPr lang="en-US" sz="2000" dirty="0" err="1">
                <a:latin typeface="Bookman Old Style" pitchFamily="18" charset="0"/>
              </a:rPr>
              <a:t>ijodiy</a:t>
            </a:r>
            <a:r>
              <a:rPr lang="en-US" sz="2000" dirty="0">
                <a:latin typeface="Bookman Old Style" pitchFamily="18" charset="0"/>
              </a:rPr>
              <a:t> </a:t>
            </a:r>
            <a:r>
              <a:rPr lang="en-US" sz="2000" dirty="0" err="1">
                <a:latin typeface="Bookman Old Style" pitchFamily="18" charset="0"/>
              </a:rPr>
              <a:t>qobiliyati</a:t>
            </a:r>
            <a:r>
              <a:rPr lang="en-US" sz="2000" dirty="0">
                <a:latin typeface="Bookman Old Style" pitchFamily="18" charset="0"/>
              </a:rPr>
              <a:t>, </a:t>
            </a:r>
            <a:r>
              <a:rPr lang="en-US" sz="2000" dirty="0" err="1">
                <a:latin typeface="Bookman Old Style" pitchFamily="18" charset="0"/>
              </a:rPr>
              <a:t>chizish</a:t>
            </a:r>
            <a:r>
              <a:rPr lang="en-US" sz="2000" dirty="0">
                <a:latin typeface="Bookman Old Style" pitchFamily="18" charset="0"/>
              </a:rPr>
              <a:t> </a:t>
            </a:r>
            <a:r>
              <a:rPr lang="en-US" sz="2000" dirty="0" err="1">
                <a:latin typeface="Bookman Old Style" pitchFamily="18" charset="0"/>
              </a:rPr>
              <a:t>ishtiyoqi</a:t>
            </a:r>
            <a:r>
              <a:rPr lang="en-US" sz="2000" dirty="0">
                <a:latin typeface="Bookman Old Style" pitchFamily="18" charset="0"/>
              </a:rPr>
              <a:t>, </a:t>
            </a:r>
            <a:r>
              <a:rPr lang="en-US" sz="2000" dirty="0" err="1">
                <a:latin typeface="Bookman Old Style" pitchFamily="18" charset="0"/>
              </a:rPr>
              <a:t>qo‘llardagi</a:t>
            </a:r>
            <a:r>
              <a:rPr lang="en-US" sz="2000" dirty="0">
                <a:latin typeface="Bookman Old Style" pitchFamily="18" charset="0"/>
              </a:rPr>
              <a:t> </a:t>
            </a:r>
            <a:r>
              <a:rPr lang="en-US" sz="2000" dirty="0" err="1">
                <a:latin typeface="Bookman Old Style" pitchFamily="18" charset="0"/>
              </a:rPr>
              <a:t>mayda</a:t>
            </a:r>
            <a:r>
              <a:rPr lang="en-US" sz="2000" dirty="0">
                <a:latin typeface="Bookman Old Style" pitchFamily="18" charset="0"/>
              </a:rPr>
              <a:t> </a:t>
            </a:r>
            <a:r>
              <a:rPr lang="en-US" sz="2000" dirty="0" err="1">
                <a:latin typeface="Bookman Old Style" pitchFamily="18" charset="0"/>
              </a:rPr>
              <a:t>motorikalar</a:t>
            </a:r>
            <a:r>
              <a:rPr lang="en-US" sz="2000" dirty="0">
                <a:latin typeface="Bookman Old Style" pitchFamily="18" charset="0"/>
              </a:rPr>
              <a:t>, </a:t>
            </a:r>
            <a:r>
              <a:rPr lang="en-US" sz="2000" dirty="0" err="1">
                <a:latin typeface="Bookman Old Style" pitchFamily="18" charset="0"/>
              </a:rPr>
              <a:t>mantiqiy</a:t>
            </a:r>
            <a:r>
              <a:rPr lang="en-US" sz="2000" dirty="0">
                <a:latin typeface="Bookman Old Style" pitchFamily="18" charset="0"/>
              </a:rPr>
              <a:t> </a:t>
            </a:r>
            <a:r>
              <a:rPr lang="en-US" sz="2000" dirty="0" err="1">
                <a:latin typeface="Bookman Old Style" pitchFamily="18" charset="0"/>
              </a:rPr>
              <a:t>fikrlash</a:t>
            </a:r>
            <a:r>
              <a:rPr lang="en-US" sz="2000" dirty="0">
                <a:latin typeface="Bookman Old Style" pitchFamily="18" charset="0"/>
              </a:rPr>
              <a:t> </a:t>
            </a:r>
            <a:r>
              <a:rPr lang="en-US" sz="2000" dirty="0" err="1">
                <a:latin typeface="Bookman Old Style" pitchFamily="18" charset="0"/>
              </a:rPr>
              <a:t>va</a:t>
            </a:r>
            <a:r>
              <a:rPr lang="en-US" sz="2000" dirty="0">
                <a:latin typeface="Bookman Old Style" pitchFamily="18" charset="0"/>
              </a:rPr>
              <a:t> </a:t>
            </a:r>
            <a:r>
              <a:rPr lang="en-US" sz="2000" dirty="0" err="1">
                <a:latin typeface="Bookman Old Style" pitchFamily="18" charset="0"/>
              </a:rPr>
              <a:t>tasavvur</a:t>
            </a:r>
            <a:r>
              <a:rPr lang="en-US" sz="2000" dirty="0">
                <a:latin typeface="Bookman Old Style" pitchFamily="18" charset="0"/>
              </a:rPr>
              <a:t> </a:t>
            </a:r>
            <a:r>
              <a:rPr lang="en-US" sz="2000" dirty="0" err="1">
                <a:latin typeface="Bookman Old Style" pitchFamily="18" charset="0"/>
              </a:rPr>
              <a:t>qilishni</a:t>
            </a:r>
            <a:r>
              <a:rPr lang="en-US" sz="2000" dirty="0">
                <a:latin typeface="Bookman Old Style" pitchFamily="18" charset="0"/>
              </a:rPr>
              <a:t> </a:t>
            </a:r>
            <a:r>
              <a:rPr lang="en-US" sz="2000" dirty="0" err="1">
                <a:latin typeface="Bookman Old Style" pitchFamily="18" charset="0"/>
              </a:rPr>
              <a:t>rivojlantiradi</a:t>
            </a:r>
            <a:r>
              <a:rPr lang="en-US" sz="2000" dirty="0">
                <a:latin typeface="Bookman Old Style" pitchFamily="18" charset="0"/>
              </a:rPr>
              <a:t>. </a:t>
            </a:r>
            <a:r>
              <a:rPr lang="en-US" sz="2000" dirty="0" err="1">
                <a:latin typeface="Bookman Old Style" pitchFamily="18" charset="0"/>
              </a:rPr>
              <a:t>Bolalarda</a:t>
            </a:r>
            <a:r>
              <a:rPr lang="en-US" sz="2000" dirty="0">
                <a:latin typeface="Bookman Old Style" pitchFamily="18" charset="0"/>
              </a:rPr>
              <a:t> </a:t>
            </a:r>
            <a:r>
              <a:rPr lang="en-US" sz="2000" dirty="0" err="1">
                <a:latin typeface="Bookman Old Style" pitchFamily="18" charset="0"/>
              </a:rPr>
              <a:t>atrof-olamga</a:t>
            </a:r>
            <a:r>
              <a:rPr lang="en-US" sz="2000" dirty="0">
                <a:latin typeface="Bookman Old Style" pitchFamily="18" charset="0"/>
              </a:rPr>
              <a:t> </a:t>
            </a:r>
            <a:r>
              <a:rPr lang="en-US" sz="2000" dirty="0" err="1">
                <a:latin typeface="Bookman Old Style" pitchFamily="18" charset="0"/>
              </a:rPr>
              <a:t>nisbatan</a:t>
            </a:r>
            <a:r>
              <a:rPr lang="en-US" sz="2000" dirty="0">
                <a:latin typeface="Bookman Old Style" pitchFamily="18" charset="0"/>
              </a:rPr>
              <a:t> </a:t>
            </a:r>
            <a:r>
              <a:rPr lang="en-US" sz="2000" dirty="0" err="1">
                <a:latin typeface="Bookman Old Style" pitchFamily="18" charset="0"/>
              </a:rPr>
              <a:t>mehr-muhabbat</a:t>
            </a:r>
            <a:r>
              <a:rPr lang="en-US" sz="2000" dirty="0">
                <a:latin typeface="Bookman Old Style" pitchFamily="18" charset="0"/>
              </a:rPr>
              <a:t> </a:t>
            </a:r>
            <a:r>
              <a:rPr lang="en-US" sz="2000" dirty="0" err="1">
                <a:latin typeface="Bookman Old Style" pitchFamily="18" charset="0"/>
              </a:rPr>
              <a:t>tuyg‘ularini</a:t>
            </a:r>
            <a:r>
              <a:rPr lang="en-US" sz="2000" dirty="0">
                <a:latin typeface="Bookman Old Style" pitchFamily="18" charset="0"/>
              </a:rPr>
              <a:t> </a:t>
            </a:r>
            <a:r>
              <a:rPr lang="en-US" sz="2000" dirty="0" err="1">
                <a:latin typeface="Bookman Old Style" pitchFamily="18" charset="0"/>
              </a:rPr>
              <a:t>uyg‘otishga</a:t>
            </a:r>
            <a:r>
              <a:rPr lang="en-US" sz="2000" dirty="0">
                <a:latin typeface="Bookman Old Style" pitchFamily="18" charset="0"/>
              </a:rPr>
              <a:t>, ilk </a:t>
            </a:r>
            <a:r>
              <a:rPr lang="en-US" sz="2000" dirty="0" err="1">
                <a:latin typeface="Bookman Old Style" pitchFamily="18" charset="0"/>
              </a:rPr>
              <a:t>matematik</a:t>
            </a:r>
            <a:r>
              <a:rPr lang="en-US" sz="2000" dirty="0">
                <a:latin typeface="Bookman Old Style" pitchFamily="18" charset="0"/>
              </a:rPr>
              <a:t>, </a:t>
            </a:r>
            <a:r>
              <a:rPr lang="en-US" sz="2000" dirty="0" err="1">
                <a:latin typeface="Bookman Old Style" pitchFamily="18" charset="0"/>
              </a:rPr>
              <a:t>tasviriy</a:t>
            </a:r>
            <a:r>
              <a:rPr lang="en-US" sz="2000" dirty="0">
                <a:latin typeface="Bookman Old Style" pitchFamily="18" charset="0"/>
              </a:rPr>
              <a:t> </a:t>
            </a:r>
            <a:r>
              <a:rPr lang="en-US" sz="2000" dirty="0" err="1">
                <a:latin typeface="Bookman Old Style" pitchFamily="18" charset="0"/>
              </a:rPr>
              <a:t>konstruksiyalashtirish</a:t>
            </a:r>
            <a:r>
              <a:rPr lang="en-US" sz="2000" dirty="0">
                <a:latin typeface="Bookman Old Style" pitchFamily="18" charset="0"/>
              </a:rPr>
              <a:t>, </a:t>
            </a:r>
            <a:r>
              <a:rPr lang="en-US" sz="2000" dirty="0" err="1">
                <a:latin typeface="Bookman Old Style" pitchFamily="18" charset="0"/>
              </a:rPr>
              <a:t>ixtiro</a:t>
            </a:r>
            <a:r>
              <a:rPr lang="en-US" sz="2000" dirty="0">
                <a:latin typeface="Bookman Old Style" pitchFamily="18" charset="0"/>
              </a:rPr>
              <a:t> </a:t>
            </a:r>
            <a:r>
              <a:rPr lang="en-US" sz="2000" dirty="0" err="1">
                <a:latin typeface="Bookman Old Style" pitchFamily="18" charset="0"/>
              </a:rPr>
              <a:t>qilish</a:t>
            </a:r>
            <a:r>
              <a:rPr lang="en-US" sz="2000" dirty="0">
                <a:latin typeface="Bookman Old Style" pitchFamily="18" charset="0"/>
              </a:rPr>
              <a:t>, </a:t>
            </a:r>
            <a:r>
              <a:rPr lang="en-US" sz="2000" dirty="0" err="1">
                <a:latin typeface="Bookman Old Style" pitchFamily="18" charset="0"/>
              </a:rPr>
              <a:t>muhandis</a:t>
            </a:r>
            <a:r>
              <a:rPr lang="en-US" sz="2000" dirty="0">
                <a:latin typeface="Bookman Old Style" pitchFamily="18" charset="0"/>
              </a:rPr>
              <a:t>, </a:t>
            </a:r>
            <a:r>
              <a:rPr lang="en-US" sz="2000" dirty="0" err="1">
                <a:latin typeface="Bookman Old Style" pitchFamily="18" charset="0"/>
              </a:rPr>
              <a:t>dizaynerlikka</a:t>
            </a:r>
            <a:r>
              <a:rPr lang="en-US" sz="2000" dirty="0">
                <a:latin typeface="Bookman Old Style" pitchFamily="18" charset="0"/>
              </a:rPr>
              <a:t> </a:t>
            </a:r>
            <a:r>
              <a:rPr lang="en-US" sz="2000" dirty="0" err="1">
                <a:latin typeface="Bookman Old Style" pitchFamily="18" charset="0"/>
              </a:rPr>
              <a:t>oid</a:t>
            </a:r>
            <a:r>
              <a:rPr lang="en-US" sz="2000" dirty="0">
                <a:latin typeface="Bookman Old Style" pitchFamily="18" charset="0"/>
              </a:rPr>
              <a:t> </a:t>
            </a:r>
            <a:r>
              <a:rPr lang="en-US" sz="2000" dirty="0" err="1">
                <a:latin typeface="Bookman Old Style" pitchFamily="18" charset="0"/>
              </a:rPr>
              <a:t>tasavvurlarini</a:t>
            </a:r>
            <a:r>
              <a:rPr lang="en-US" sz="2000" dirty="0">
                <a:latin typeface="Bookman Old Style" pitchFamily="18" charset="0"/>
              </a:rPr>
              <a:t> </a:t>
            </a:r>
            <a:r>
              <a:rPr lang="en-US" sz="2000" dirty="0" err="1">
                <a:latin typeface="Bookman Old Style" pitchFamily="18" charset="0"/>
              </a:rPr>
              <a:t>rivojlantirish</a:t>
            </a:r>
            <a:r>
              <a:rPr lang="en-US" sz="2000" dirty="0">
                <a:latin typeface="Bookman Old Style" pitchFamily="18" charset="0"/>
              </a:rPr>
              <a:t>, </a:t>
            </a:r>
            <a:r>
              <a:rPr lang="en-US" sz="2000" dirty="0" err="1">
                <a:latin typeface="Bookman Old Style" pitchFamily="18" charset="0"/>
              </a:rPr>
              <a:t>sinchkovlikni</a:t>
            </a:r>
            <a:r>
              <a:rPr lang="en-US" sz="2000" dirty="0">
                <a:latin typeface="Bookman Old Style" pitchFamily="18" charset="0"/>
              </a:rPr>
              <a:t> </a:t>
            </a:r>
            <a:r>
              <a:rPr lang="en-US" sz="2000" dirty="0" err="1">
                <a:latin typeface="Bookman Old Style" pitchFamily="18" charset="0"/>
              </a:rPr>
              <a:t>oshirishga</a:t>
            </a:r>
            <a:r>
              <a:rPr lang="en-US" sz="2000" dirty="0">
                <a:latin typeface="Bookman Old Style" pitchFamily="18" charset="0"/>
              </a:rPr>
              <a:t> </a:t>
            </a:r>
            <a:r>
              <a:rPr lang="en-US" sz="2000" dirty="0" err="1">
                <a:latin typeface="Bookman Old Style" pitchFamily="18" charset="0"/>
              </a:rPr>
              <a:t>xizmat</a:t>
            </a:r>
            <a:r>
              <a:rPr lang="en-US" sz="2000" dirty="0">
                <a:latin typeface="Bookman Old Style" pitchFamily="18" charset="0"/>
              </a:rPr>
              <a:t> </a:t>
            </a:r>
            <a:r>
              <a:rPr lang="en-US" sz="2000" dirty="0" err="1">
                <a:latin typeface="Bookman Old Style" pitchFamily="18" charset="0"/>
              </a:rPr>
              <a:t>qiladi</a:t>
            </a:r>
            <a:r>
              <a:rPr lang="en-US" sz="2000" dirty="0">
                <a:latin typeface="Bookman Old Style" pitchFamily="18" charset="0"/>
              </a:rPr>
              <a:t>. </a:t>
            </a:r>
            <a:r>
              <a:rPr lang="en-US" sz="2000" dirty="0" err="1">
                <a:latin typeface="Bookman Old Style" pitchFamily="18" charset="0"/>
              </a:rPr>
              <a:t>Asosiysi</a:t>
            </a:r>
            <a:r>
              <a:rPr lang="en-US" sz="2000" dirty="0">
                <a:latin typeface="Bookman Old Style" pitchFamily="18" charset="0"/>
              </a:rPr>
              <a:t>, </a:t>
            </a:r>
            <a:r>
              <a:rPr lang="en-US" sz="2000" dirty="0" err="1">
                <a:latin typeface="Bookman Old Style" pitchFamily="18" charset="0"/>
              </a:rPr>
              <a:t>bolalarni</a:t>
            </a:r>
            <a:r>
              <a:rPr lang="en-US" sz="2000" dirty="0">
                <a:latin typeface="Bookman Old Style" pitchFamily="18" charset="0"/>
              </a:rPr>
              <a:t> </a:t>
            </a:r>
            <a:r>
              <a:rPr lang="en-US" sz="2000" dirty="0" err="1">
                <a:latin typeface="Bookman Old Style" pitchFamily="18" charset="0"/>
              </a:rPr>
              <a:t>maktab</a:t>
            </a:r>
            <a:r>
              <a:rPr lang="en-US" sz="2000" dirty="0">
                <a:latin typeface="Bookman Old Style" pitchFamily="18" charset="0"/>
              </a:rPr>
              <a:t> </a:t>
            </a:r>
            <a:r>
              <a:rPr lang="en-US" sz="2000" dirty="0" err="1">
                <a:latin typeface="Bookman Old Style" pitchFamily="18" charset="0"/>
              </a:rPr>
              <a:t>ta’limi</a:t>
            </a:r>
            <a:r>
              <a:rPr lang="en-US" sz="2000" dirty="0">
                <a:latin typeface="Bookman Old Style" pitchFamily="18" charset="0"/>
              </a:rPr>
              <a:t> (</a:t>
            </a:r>
            <a:r>
              <a:rPr lang="en-US" sz="2000" dirty="0" err="1">
                <a:latin typeface="Bookman Old Style" pitchFamily="18" charset="0"/>
              </a:rPr>
              <a:t>yozish</a:t>
            </a:r>
            <a:r>
              <a:rPr lang="en-US" sz="2000" dirty="0">
                <a:latin typeface="Bookman Old Style" pitchFamily="18" charset="0"/>
              </a:rPr>
              <a:t>, </a:t>
            </a:r>
            <a:r>
              <a:rPr lang="en-US" sz="2000" dirty="0" err="1">
                <a:latin typeface="Bookman Old Style" pitchFamily="18" charset="0"/>
              </a:rPr>
              <a:t>chizish</a:t>
            </a:r>
            <a:r>
              <a:rPr lang="en-US" sz="2000" dirty="0">
                <a:latin typeface="Bookman Old Style" pitchFamily="18" charset="0"/>
              </a:rPr>
              <a:t>, </a:t>
            </a:r>
            <a:r>
              <a:rPr lang="en-US" sz="2000" dirty="0" err="1">
                <a:latin typeface="Bookman Old Style" pitchFamily="18" charset="0"/>
              </a:rPr>
              <a:t>bilim</a:t>
            </a:r>
            <a:r>
              <a:rPr lang="en-US" sz="2000" dirty="0">
                <a:latin typeface="Bookman Old Style" pitchFamily="18" charset="0"/>
              </a:rPr>
              <a:t> </a:t>
            </a:r>
            <a:r>
              <a:rPr lang="en-US" sz="2000" dirty="0" err="1">
                <a:latin typeface="Bookman Old Style" pitchFamily="18" charset="0"/>
              </a:rPr>
              <a:t>olish</a:t>
            </a:r>
            <a:r>
              <a:rPr lang="en-US" sz="2000" dirty="0">
                <a:latin typeface="Bookman Old Style" pitchFamily="18" charset="0"/>
              </a:rPr>
              <a:t>)</a:t>
            </a:r>
            <a:r>
              <a:rPr lang="en-US" sz="2000" dirty="0" err="1">
                <a:latin typeface="Bookman Old Style" pitchFamily="18" charset="0"/>
              </a:rPr>
              <a:t>ga</a:t>
            </a:r>
            <a:r>
              <a:rPr lang="en-US" sz="2000" dirty="0">
                <a:latin typeface="Bookman Old Style" pitchFamily="18" charset="0"/>
              </a:rPr>
              <a:t> </a:t>
            </a:r>
            <a:r>
              <a:rPr lang="en-US" sz="2000" dirty="0" err="1">
                <a:latin typeface="Bookman Old Style" pitchFamily="18" charset="0"/>
              </a:rPr>
              <a:t>tayyorlaydi</a:t>
            </a:r>
            <a:r>
              <a:rPr lang="en-US" sz="2000" dirty="0">
                <a:latin typeface="Bookman Old Style" pitchFamily="18" charset="0"/>
              </a:rPr>
              <a:t>.</a:t>
            </a:r>
            <a:endParaRPr lang="ru-RU" sz="2000" dirty="0">
              <a:latin typeface="Bookman Old Style" pitchFamily="18" charset="0"/>
            </a:endParaRPr>
          </a:p>
        </p:txBody>
      </p:sp>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40635" y="4221087"/>
            <a:ext cx="3779837" cy="2423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55776" y="4221087"/>
            <a:ext cx="2484859" cy="2423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74820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858218"/>
          </a:xfrm>
        </p:spPr>
        <p:txBody>
          <a:bodyPr/>
          <a:lstStyle/>
          <a:p>
            <a:r>
              <a:rPr lang="en-US" sz="5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	</a:t>
            </a:r>
            <a:r>
              <a:rPr lang="en-US" sz="5400" b="1" dirty="0" err="1"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E’tiboringiz</a:t>
            </a:r>
            <a:r>
              <a:rPr lang="en-US" sz="54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  </a:t>
            </a:r>
            <a:r>
              <a:rPr lang="en-US" sz="5400" b="1" dirty="0" err="1"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uchun</a:t>
            </a:r>
            <a:r>
              <a:rPr lang="en-US" sz="54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 </a:t>
            </a:r>
            <a:r>
              <a:rPr lang="en-US" sz="5400" b="1" dirty="0" err="1"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raxmat</a:t>
            </a:r>
            <a:r>
              <a:rPr lang="ru-RU" sz="54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a:t>
            </a:r>
            <a:endParaRPr lang="ru-RU" sz="5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
        <p:nvSpPr>
          <p:cNvPr id="4" name="Дата 3"/>
          <p:cNvSpPr>
            <a:spLocks noGrp="1"/>
          </p:cNvSpPr>
          <p:nvPr>
            <p:ph type="dt" sz="half" idx="10"/>
          </p:nvPr>
        </p:nvSpPr>
        <p:spPr/>
        <p:txBody>
          <a:bodyPr/>
          <a:lstStyle/>
          <a:p>
            <a:pPr>
              <a:defRPr/>
            </a:pPr>
            <a:fld id="{B693A121-2880-44CD-9FBC-CA4A726E7948}" type="datetime1">
              <a:rPr lang="ru-RU" smtClean="0"/>
              <a:pPr>
                <a:defRPr/>
              </a:pPr>
              <a:t>27.05.2019</a:t>
            </a:fld>
            <a:endParaRPr lang="ru-RU"/>
          </a:p>
        </p:txBody>
      </p:sp>
      <p:sp>
        <p:nvSpPr>
          <p:cNvPr id="5" name="Нижний колонтитул 4"/>
          <p:cNvSpPr>
            <a:spLocks noGrp="1"/>
          </p:cNvSpPr>
          <p:nvPr>
            <p:ph type="ftr" sz="quarter" idx="11"/>
          </p:nvPr>
        </p:nvSpPr>
        <p:spPr/>
        <p:txBody>
          <a:bodyPr/>
          <a:lstStyle/>
          <a:p>
            <a:pPr>
              <a:defRPr/>
            </a:pPr>
            <a:r>
              <a:rPr lang="en-US" smtClean="0"/>
              <a:t>http://aida.ucoz.ru</a:t>
            </a:r>
            <a:endParaRPr lang="ru-RU"/>
          </a:p>
        </p:txBody>
      </p:sp>
      <p:sp>
        <p:nvSpPr>
          <p:cNvPr id="6" name="Номер слайда 5"/>
          <p:cNvSpPr>
            <a:spLocks noGrp="1"/>
          </p:cNvSpPr>
          <p:nvPr>
            <p:ph type="sldNum" sz="quarter" idx="12"/>
          </p:nvPr>
        </p:nvSpPr>
        <p:spPr/>
        <p:txBody>
          <a:bodyPr/>
          <a:lstStyle/>
          <a:p>
            <a:pPr>
              <a:defRPr/>
            </a:pPr>
            <a:fld id="{177B0205-36CC-4515-B9FB-EBC89575F50C}" type="slidenum">
              <a:rPr lang="ru-RU" smtClean="0"/>
              <a:pPr>
                <a:defRPr/>
              </a:pPr>
              <a:t>25</a:t>
            </a:fld>
            <a:endParaRPr lang="ru-RU"/>
          </a:p>
        </p:txBody>
      </p:sp>
      <p:sp>
        <p:nvSpPr>
          <p:cNvPr id="3" name="Объект 2"/>
          <p:cNvSpPr>
            <a:spLocks noGrp="1"/>
          </p:cNvSpPr>
          <p:nvPr>
            <p:ph idx="1"/>
          </p:nvPr>
        </p:nvSpPr>
        <p:spPr/>
        <p:txBody>
          <a:bodyPr/>
          <a:lstStyle/>
          <a:p>
            <a:endParaRPr lang="ru-RU" dirty="0"/>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2132856"/>
            <a:ext cx="7094596"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advClick="0" advTm="6000">
    <p:newsflash/>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f4f2d492c30406f9746bdf3595c93c0a9ea13"/>
</p:tagLst>
</file>

<file path=ppt/theme/theme1.xml><?xml version="1.0" encoding="utf-8"?>
<a:theme xmlns:a="http://schemas.openxmlformats.org/drawingml/2006/main" name="Праздник детский 2">
  <a:themeElements>
    <a:clrScheme name="Другая 49">
      <a:dk1>
        <a:srgbClr val="8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Праздник детский 2</Template>
  <TotalTime>779</TotalTime>
  <Words>1564</Words>
  <Application>Microsoft Office PowerPoint</Application>
  <PresentationFormat>Экран (4:3)</PresentationFormat>
  <Paragraphs>115</Paragraphs>
  <Slides>25</Slides>
  <Notes>3</Notes>
  <HiddenSlides>0</HiddenSlides>
  <MMClips>0</MMClips>
  <ScaleCrop>false</ScaleCrop>
  <HeadingPairs>
    <vt:vector size="4" baseType="variant">
      <vt:variant>
        <vt:lpstr>Тема</vt:lpstr>
      </vt:variant>
      <vt:variant>
        <vt:i4>1</vt:i4>
      </vt:variant>
      <vt:variant>
        <vt:lpstr>Заголовки слайдов</vt:lpstr>
      </vt:variant>
      <vt:variant>
        <vt:i4>25</vt:i4>
      </vt:variant>
    </vt:vector>
  </HeadingPairs>
  <TitlesOfParts>
    <vt:vector size="26" baseType="lpstr">
      <vt:lpstr>Праздник детский 2</vt:lpstr>
      <vt:lpstr>  Tasviriy  faoliyatga o’rgatishning maqsadi. Tevarak atrofni tasvirlash asosida bolalarning tasviriy faoliyati     Musiqa ta’limi kafedrasi  o’qituvchisi: D.Raimova   </vt:lpstr>
      <vt:lpstr>Презентация PowerPoint</vt:lpstr>
      <vt:lpstr>Презентация PowerPoint</vt:lpstr>
      <vt:lpstr>Презентация PowerPoint</vt:lpstr>
      <vt:lpstr>                   Tasviriy san’atning o‘ziga xos murakkabliklarini tushunib, uning nozik qirralarini maktabgacha yoshdagi bolalarga ulashish mahoratiga ega bo‘la oladigan tarbiyachilarni yetishtirib chiqarish vazifasi turibdi. Maktabgacha ta’lim muassasalarida tasviriy faoliyat vositasida bolalarning estetik qobiliyatlarini shakllantirishda tarbiyachining o‘rni beqiyos. U chuqur bilim va yuqori malakaga ega bo‘lishi, buning uchun muntazzam ravishda o‘z ustida ishlashi, o‘zining ilmiy nazariy saviyasini tinimsiz ko‘tarishi, ilg‘or tajribalarga tayanishi kerak.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2.Tevarak atrofni tasvirlash asosida bolalarning tasviriy faoliyati.</vt:lpstr>
      <vt:lpstr>Презентация PowerPoint</vt:lpstr>
      <vt:lpstr>Презентация PowerPoint</vt:lpstr>
      <vt:lpstr>Boshlang‘ich tasviriy-texnik usullar:</vt:lpstr>
      <vt:lpstr>Презентация PowerPoint</vt:lpstr>
      <vt:lpstr>Презентация PowerPoint</vt:lpstr>
      <vt:lpstr>2.Gorizontal, vertikal, qiya, keskin chiziqlarni katak qog‘ozdagi tasvirlangan mushuk tasvirida birikmagan chiziq qismini birlashtirib chizish; mantiqiy fikrlash orqali  chizishga o‘rgatish.</vt:lpstr>
      <vt:lpstr>3. Aylana, yoy va egri chiziqlarni chizish va matematik hisoblashga o‘rgatish.</vt:lpstr>
      <vt:lpstr>4. Keskin, yoy va to‘lqinli chiziqlarni chizish va ko‘z bilan chamalash, matematik hisoblashga o‘rgatish.</vt:lpstr>
      <vt:lpstr>6.Qo‘lni uzmagan holda doira chizishga o‘rgatish orqali erkin doirasimon predmetlarni tasvirlashga hamda rasm chizishda qalamni to‘g‘ri ushlashga o‘rgatish.</vt:lpstr>
      <vt:lpstr>Презентация PowerPoint</vt:lpstr>
      <vt:lpstr> E’tiboringiz  uchun raxmat!</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Методы, средства и формы организации музыкального воспитания и обучения детей дошкольного возраста    А.И. Ширяева – заведующий МБДОУ центр развития ребенка – детский сад №7   г. Кашира Московской области</dc:title>
  <dc:creator>Admin</dc:creator>
  <dc:description>http://aida.ucoz.ru</dc:description>
  <cp:lastModifiedBy>Хусниддин</cp:lastModifiedBy>
  <cp:revision>82</cp:revision>
  <dcterms:created xsi:type="dcterms:W3CDTF">2014-03-25T11:20:15Z</dcterms:created>
  <dcterms:modified xsi:type="dcterms:W3CDTF">2019-05-27T17:56:34Z</dcterms:modified>
  <cp:category>шаблоны к Powerpoint</cp:category>
</cp:coreProperties>
</file>