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9" r:id="rId4"/>
  </p:sldMasterIdLst>
  <p:notesMasterIdLst>
    <p:notesMasterId r:id="rId25"/>
  </p:notesMasterIdLst>
  <p:handoutMasterIdLst>
    <p:handoutMasterId r:id="rId26"/>
  </p:handoutMasterIdLst>
  <p:sldIdLst>
    <p:sldId id="257" r:id="rId5"/>
    <p:sldId id="258" r:id="rId6"/>
    <p:sldId id="260" r:id="rId7"/>
    <p:sldId id="272" r:id="rId8"/>
    <p:sldId id="263" r:id="rId9"/>
    <p:sldId id="271" r:id="rId10"/>
    <p:sldId id="266" r:id="rId11"/>
    <p:sldId id="265" r:id="rId12"/>
    <p:sldId id="264" r:id="rId13"/>
    <p:sldId id="270" r:id="rId14"/>
    <p:sldId id="262" r:id="rId15"/>
    <p:sldId id="269" r:id="rId16"/>
    <p:sldId id="261" r:id="rId17"/>
    <p:sldId id="268" r:id="rId18"/>
    <p:sldId id="273" r:id="rId19"/>
    <p:sldId id="274" r:id="rId20"/>
    <p:sldId id="275" r:id="rId21"/>
    <p:sldId id="276" r:id="rId22"/>
    <p:sldId id="277" r:id="rId23"/>
    <p:sldId id="259" r:id="rId24"/>
  </p:sldIdLst>
  <p:sldSz cx="9906000" cy="6858000" type="A4"/>
  <p:notesSz cx="6858000" cy="9144000"/>
  <p:custDataLst>
    <p:tags r:id="rId27"/>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8E03"/>
    <a:srgbClr val="E43802"/>
    <a:srgbClr val="B73C05"/>
    <a:srgbClr val="F85309"/>
    <a:srgbClr val="FC5308"/>
    <a:srgbClr val="FFFFFF"/>
    <a:srgbClr val="63C98C"/>
    <a:srgbClr val="E5F6EC"/>
    <a:srgbClr val="52D0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533" autoAdjust="0"/>
  </p:normalViewPr>
  <p:slideViewPr>
    <p:cSldViewPr snapToGrid="0">
      <p:cViewPr>
        <p:scale>
          <a:sx n="78" d="100"/>
          <a:sy n="78" d="100"/>
        </p:scale>
        <p:origin x="-900" y="-72"/>
      </p:cViewPr>
      <p:guideLst>
        <p:guide orient="horz" pos="2160"/>
        <p:guide pos="312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8" d="100"/>
          <a:sy n="58" d="100"/>
        </p:scale>
        <p:origin x="174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gs" Target="tags/tag1.xml"/><Relationship Id="rId30" Type="http://schemas.openxmlformats.org/officeDocument/2006/relationships/theme" Target="theme/theme1.xml"/></Relationships>
</file>

<file path=ppt/diagrams/_rels/data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image" Target="../media/image26.png"/><Relationship Id="rId5" Type="http://schemas.openxmlformats.org/officeDocument/2006/relationships/image" Target="../media/image30.jpeg"/><Relationship Id="rId4" Type="http://schemas.openxmlformats.org/officeDocument/2006/relationships/image" Target="../media/image29.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image" Target="../media/image26.png"/><Relationship Id="rId5" Type="http://schemas.openxmlformats.org/officeDocument/2006/relationships/image" Target="../media/image30.jpeg"/><Relationship Id="rId4" Type="http://schemas.openxmlformats.org/officeDocument/2006/relationships/image" Target="../media/image29.jpe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10BEA6-DFA5-456E-ACEF-47D90EB9643D}" type="doc">
      <dgm:prSet loTypeId="urn:microsoft.com/office/officeart/2005/8/layout/radial5" loCatId="cycle" qsTypeId="urn:microsoft.com/office/officeart/2005/8/quickstyle/3d1" qsCatId="3D" csTypeId="urn:microsoft.com/office/officeart/2005/8/colors/colorful3" csCatId="colorful" phldr="1"/>
      <dgm:spPr/>
      <dgm:t>
        <a:bodyPr/>
        <a:lstStyle/>
        <a:p>
          <a:endParaRPr lang="ru-RU"/>
        </a:p>
      </dgm:t>
    </dgm:pt>
    <dgm:pt modelId="{9F0CDFFF-7581-4776-9581-3F5B869007D7}">
      <dgm:prSet phldrT="[Текст]" custT="1"/>
      <dgm:spPr/>
      <dgm:t>
        <a:bodyPr/>
        <a:lstStyle/>
        <a:p>
          <a:r>
            <a:rPr lang="en-US" sz="1400" dirty="0" err="1" smtClean="0"/>
            <a:t>Kerakli</a:t>
          </a:r>
          <a:r>
            <a:rPr lang="en-US" sz="1400" dirty="0" smtClean="0"/>
            <a:t> </a:t>
          </a:r>
          <a:r>
            <a:rPr lang="en-US" sz="1400" dirty="0" err="1" smtClean="0"/>
            <a:t>asboblar</a:t>
          </a:r>
          <a:endParaRPr lang="ru-RU" sz="1400" dirty="0"/>
        </a:p>
      </dgm:t>
    </dgm:pt>
    <dgm:pt modelId="{D7438A71-70AA-4022-8C82-917E5919A268}" type="parTrans" cxnId="{22B20D07-68FD-4246-BE06-47F5DFE896D1}">
      <dgm:prSet/>
      <dgm:spPr/>
      <dgm:t>
        <a:bodyPr/>
        <a:lstStyle/>
        <a:p>
          <a:endParaRPr lang="ru-RU"/>
        </a:p>
      </dgm:t>
    </dgm:pt>
    <dgm:pt modelId="{152F9C13-DC4A-4EDF-828E-D10D954F600D}" type="sibTrans" cxnId="{22B20D07-68FD-4246-BE06-47F5DFE896D1}">
      <dgm:prSet/>
      <dgm:spPr/>
      <dgm:t>
        <a:bodyPr/>
        <a:lstStyle/>
        <a:p>
          <a:endParaRPr lang="ru-RU"/>
        </a:p>
      </dgm:t>
    </dgm:pt>
    <dgm:pt modelId="{94A69C15-2FFA-4732-A8C8-784B1C222DF4}">
      <dgm:prSet/>
      <dgm:spPr/>
      <dgm:t>
        <a:bodyPr/>
        <a:lstStyle/>
        <a:p>
          <a:r>
            <a:rPr lang="en-US" dirty="0" smtClean="0"/>
            <a:t>Ignalarning turli katta kichiklari</a:t>
          </a:r>
          <a:endParaRPr lang="ru-RU" dirty="0"/>
        </a:p>
      </dgm:t>
    </dgm:pt>
    <dgm:pt modelId="{A97EEFB3-2CA9-4EAD-AA66-3A2F2072B925}" type="parTrans" cxnId="{777079AF-5646-44EF-BFF5-0CD01975C771}">
      <dgm:prSet/>
      <dgm:spPr/>
      <dgm:t>
        <a:bodyPr/>
        <a:lstStyle/>
        <a:p>
          <a:endParaRPr lang="ru-RU"/>
        </a:p>
      </dgm:t>
    </dgm:pt>
    <dgm:pt modelId="{83AAD9E8-5F84-4D74-BD62-F868E70903D2}" type="sibTrans" cxnId="{777079AF-5646-44EF-BFF5-0CD01975C771}">
      <dgm:prSet/>
      <dgm:spPr/>
      <dgm:t>
        <a:bodyPr/>
        <a:lstStyle/>
        <a:p>
          <a:endParaRPr lang="ru-RU"/>
        </a:p>
      </dgm:t>
    </dgm:pt>
    <dgm:pt modelId="{C86B64EF-6F86-4462-9AD1-25F3FFF560E6}">
      <dgm:prSet/>
      <dgm:spPr/>
      <dgm:t>
        <a:bodyPr/>
        <a:lstStyle/>
        <a:p>
          <a:r>
            <a:rPr lang="en-US" dirty="0" smtClean="0"/>
            <a:t>G‘altakli iplar</a:t>
          </a:r>
          <a:endParaRPr lang="ru-RU" dirty="0"/>
        </a:p>
      </dgm:t>
    </dgm:pt>
    <dgm:pt modelId="{99C10EFD-D859-4800-87EC-17F5F2B2354F}" type="parTrans" cxnId="{059EFEFE-1606-44C7-AB86-2D4F656EF003}">
      <dgm:prSet/>
      <dgm:spPr/>
      <dgm:t>
        <a:bodyPr/>
        <a:lstStyle/>
        <a:p>
          <a:endParaRPr lang="ru-RU"/>
        </a:p>
      </dgm:t>
    </dgm:pt>
    <dgm:pt modelId="{4A0456AB-8C0C-4CB1-BB05-7CB6CC4169AF}" type="sibTrans" cxnId="{059EFEFE-1606-44C7-AB86-2D4F656EF003}">
      <dgm:prSet/>
      <dgm:spPr/>
      <dgm:t>
        <a:bodyPr/>
        <a:lstStyle/>
        <a:p>
          <a:endParaRPr lang="ru-RU"/>
        </a:p>
      </dgm:t>
    </dgm:pt>
    <dgm:pt modelId="{C4CBEF9A-B935-4F79-A771-A3B99448B081}">
      <dgm:prSet/>
      <dgm:spPr/>
      <dgm:t>
        <a:bodyPr/>
        <a:lstStyle/>
        <a:p>
          <a:r>
            <a:rPr lang="en-US" dirty="0" smtClean="0"/>
            <a:t>Rangli iplar</a:t>
          </a:r>
          <a:endParaRPr lang="ru-RU" dirty="0"/>
        </a:p>
      </dgm:t>
    </dgm:pt>
    <dgm:pt modelId="{FB55161E-3C46-405A-A8C3-EAEBFB4B8AB1}" type="parTrans" cxnId="{AC9C6417-DBFA-46F8-8915-EE61FC7471ED}">
      <dgm:prSet/>
      <dgm:spPr/>
      <dgm:t>
        <a:bodyPr/>
        <a:lstStyle/>
        <a:p>
          <a:endParaRPr lang="ru-RU"/>
        </a:p>
      </dgm:t>
    </dgm:pt>
    <dgm:pt modelId="{EAC49EBC-07C2-4EA1-950B-F932E5BFE675}" type="sibTrans" cxnId="{AC9C6417-DBFA-46F8-8915-EE61FC7471ED}">
      <dgm:prSet/>
      <dgm:spPr/>
      <dgm:t>
        <a:bodyPr/>
        <a:lstStyle/>
        <a:p>
          <a:endParaRPr lang="ru-RU"/>
        </a:p>
      </dgm:t>
    </dgm:pt>
    <dgm:pt modelId="{34649AC6-5385-4417-A153-48539944906D}">
      <dgm:prSet/>
      <dgm:spPr/>
      <dgm:t>
        <a:bodyPr/>
        <a:lstStyle/>
        <a:p>
          <a:r>
            <a:rPr lang="en-US" dirty="0" smtClean="0"/>
            <a:t>Qaychi</a:t>
          </a:r>
          <a:endParaRPr lang="ru-RU" dirty="0"/>
        </a:p>
      </dgm:t>
    </dgm:pt>
    <dgm:pt modelId="{F96D0AAA-62B3-4AC9-9A98-7C2340C8D559}" type="parTrans" cxnId="{AE1D2901-2ACF-4DC8-8871-F1D2AE1C5A27}">
      <dgm:prSet/>
      <dgm:spPr/>
      <dgm:t>
        <a:bodyPr/>
        <a:lstStyle/>
        <a:p>
          <a:endParaRPr lang="ru-RU"/>
        </a:p>
      </dgm:t>
    </dgm:pt>
    <dgm:pt modelId="{2565BA3A-86EF-4F14-AF70-461615E3810C}" type="sibTrans" cxnId="{AE1D2901-2ACF-4DC8-8871-F1D2AE1C5A27}">
      <dgm:prSet/>
      <dgm:spPr/>
      <dgm:t>
        <a:bodyPr/>
        <a:lstStyle/>
        <a:p>
          <a:endParaRPr lang="ru-RU"/>
        </a:p>
      </dgm:t>
    </dgm:pt>
    <dgm:pt modelId="{1B63F762-386B-468C-BF69-C80B3A1C3321}">
      <dgm:prSet/>
      <dgm:spPr/>
      <dgm:t>
        <a:bodyPr/>
        <a:lstStyle/>
        <a:p>
          <a:r>
            <a:rPr lang="en-US" dirty="0" smtClean="0"/>
            <a:t>Bigiz uzuni, ombir </a:t>
          </a:r>
          <a:endParaRPr lang="ru-RU" dirty="0"/>
        </a:p>
      </dgm:t>
    </dgm:pt>
    <dgm:pt modelId="{C4BF1F93-529B-41AE-BAA5-F2F68594B6D6}" type="parTrans" cxnId="{2027A73F-29CC-44E1-BE30-94ED52B2E6E7}">
      <dgm:prSet/>
      <dgm:spPr/>
      <dgm:t>
        <a:bodyPr/>
        <a:lstStyle/>
        <a:p>
          <a:endParaRPr lang="ru-RU"/>
        </a:p>
      </dgm:t>
    </dgm:pt>
    <dgm:pt modelId="{672C9F5A-C114-437E-B138-D383C4019BE4}" type="sibTrans" cxnId="{2027A73F-29CC-44E1-BE30-94ED52B2E6E7}">
      <dgm:prSet/>
      <dgm:spPr/>
      <dgm:t>
        <a:bodyPr/>
        <a:lstStyle/>
        <a:p>
          <a:endParaRPr lang="ru-RU"/>
        </a:p>
      </dgm:t>
    </dgm:pt>
    <dgm:pt modelId="{88950040-022A-4420-A70B-D55606060E01}">
      <dgm:prSet custT="1"/>
      <dgm:spPr/>
      <dgm:t>
        <a:bodyPr/>
        <a:lstStyle/>
        <a:p>
          <a:r>
            <a:rPr lang="en-US" sz="1600" dirty="0" err="1" smtClean="0"/>
            <a:t>Yog‘ochli</a:t>
          </a:r>
          <a:r>
            <a:rPr lang="en-US" sz="1600" dirty="0" smtClean="0"/>
            <a:t>, </a:t>
          </a:r>
          <a:r>
            <a:rPr lang="en-US" sz="1600" dirty="0" err="1" smtClean="0"/>
            <a:t>temirli</a:t>
          </a:r>
          <a:r>
            <a:rPr lang="en-US" sz="1600" dirty="0" smtClean="0"/>
            <a:t> </a:t>
          </a:r>
          <a:r>
            <a:rPr lang="en-US" sz="1600" dirty="0" err="1" smtClean="0"/>
            <a:t>tayyoqcha</a:t>
          </a:r>
          <a:r>
            <a:rPr lang="en-US" sz="1600" dirty="0" smtClean="0"/>
            <a:t> </a:t>
          </a:r>
          <a:endParaRPr lang="ru-RU" sz="1600" dirty="0"/>
        </a:p>
      </dgm:t>
    </dgm:pt>
    <dgm:pt modelId="{7CBD1ACF-CF5D-43B6-944B-B39BB83A1477}" type="parTrans" cxnId="{0EA64DFA-1E7D-4515-B1A0-8D1C8BA90513}">
      <dgm:prSet/>
      <dgm:spPr/>
      <dgm:t>
        <a:bodyPr/>
        <a:lstStyle/>
        <a:p>
          <a:endParaRPr lang="ru-RU"/>
        </a:p>
      </dgm:t>
    </dgm:pt>
    <dgm:pt modelId="{B2C58260-DFDB-4A8D-91B3-21057C1875E9}" type="sibTrans" cxnId="{0EA64DFA-1E7D-4515-B1A0-8D1C8BA90513}">
      <dgm:prSet/>
      <dgm:spPr/>
      <dgm:t>
        <a:bodyPr/>
        <a:lstStyle/>
        <a:p>
          <a:endParaRPr lang="ru-RU"/>
        </a:p>
      </dgm:t>
    </dgm:pt>
    <dgm:pt modelId="{858D8DAE-6E88-46FC-8F7A-016E4313C9CC}">
      <dgm:prSet/>
      <dgm:spPr/>
      <dgm:t>
        <a:bodyPr/>
        <a:lstStyle/>
        <a:p>
          <a:r>
            <a:rPr lang="en-US" dirty="0" err="1" smtClean="0"/>
            <a:t>Rangli</a:t>
          </a:r>
          <a:r>
            <a:rPr lang="en-US" dirty="0" smtClean="0"/>
            <a:t> </a:t>
          </a:r>
          <a:r>
            <a:rPr lang="en-US" dirty="0" err="1" smtClean="0"/>
            <a:t>oddiy</a:t>
          </a:r>
          <a:r>
            <a:rPr lang="en-US" dirty="0" smtClean="0"/>
            <a:t> </a:t>
          </a:r>
          <a:r>
            <a:rPr lang="en-US" dirty="0" err="1" smtClean="0"/>
            <a:t>qalamlar</a:t>
          </a:r>
          <a:endParaRPr lang="ru-RU" dirty="0"/>
        </a:p>
      </dgm:t>
    </dgm:pt>
    <dgm:pt modelId="{7D53DE50-1221-429D-AB43-E174FF106DD9}" type="parTrans" cxnId="{0A749747-7FAE-4CA5-9F52-8C9F0B1D578B}">
      <dgm:prSet/>
      <dgm:spPr/>
      <dgm:t>
        <a:bodyPr/>
        <a:lstStyle/>
        <a:p>
          <a:endParaRPr lang="ru-RU"/>
        </a:p>
      </dgm:t>
    </dgm:pt>
    <dgm:pt modelId="{53C34F6F-59ED-4D2E-A71B-F99870A43C44}" type="sibTrans" cxnId="{0A749747-7FAE-4CA5-9F52-8C9F0B1D578B}">
      <dgm:prSet/>
      <dgm:spPr/>
      <dgm:t>
        <a:bodyPr/>
        <a:lstStyle/>
        <a:p>
          <a:endParaRPr lang="ru-RU"/>
        </a:p>
      </dgm:t>
    </dgm:pt>
    <dgm:pt modelId="{CFBCD3FF-381B-4C7A-9145-A8E150530E82}">
      <dgm:prSet/>
      <dgm:spPr/>
      <dgm:t>
        <a:bodyPr/>
        <a:lstStyle/>
        <a:p>
          <a:r>
            <a:rPr lang="en-US" dirty="0" err="1" smtClean="0"/>
            <a:t>Tikuv</a:t>
          </a:r>
          <a:r>
            <a:rPr lang="en-US" dirty="0" smtClean="0"/>
            <a:t> </a:t>
          </a:r>
          <a:r>
            <a:rPr lang="en-US" dirty="0" err="1" smtClean="0"/>
            <a:t>mashina</a:t>
          </a:r>
          <a:endParaRPr lang="ru-RU" dirty="0"/>
        </a:p>
      </dgm:t>
    </dgm:pt>
    <dgm:pt modelId="{D13D7025-2452-497A-82B0-D1F9EA2F45F4}" type="parTrans" cxnId="{C2121D29-BFDF-44D0-9486-F78CCE6C05DD}">
      <dgm:prSet/>
      <dgm:spPr/>
      <dgm:t>
        <a:bodyPr/>
        <a:lstStyle/>
        <a:p>
          <a:endParaRPr lang="ru-RU"/>
        </a:p>
      </dgm:t>
    </dgm:pt>
    <dgm:pt modelId="{29B7F3DA-0F4E-4B7A-9B68-D9E2B0F16D92}" type="sibTrans" cxnId="{C2121D29-BFDF-44D0-9486-F78CCE6C05DD}">
      <dgm:prSet/>
      <dgm:spPr/>
      <dgm:t>
        <a:bodyPr/>
        <a:lstStyle/>
        <a:p>
          <a:endParaRPr lang="ru-RU"/>
        </a:p>
      </dgm:t>
    </dgm:pt>
    <dgm:pt modelId="{2146EE92-681D-41C7-B04F-3A545BEDF3EE}">
      <dgm:prSet custT="1"/>
      <dgm:spPr/>
      <dgm:t>
        <a:bodyPr/>
        <a:lstStyle/>
        <a:p>
          <a:r>
            <a:rPr lang="uz-Cyrl-UZ" sz="1200" dirty="0" smtClean="0"/>
            <a:t> </a:t>
          </a:r>
          <a:r>
            <a:rPr lang="en-US" sz="1200" dirty="0" smtClean="0"/>
            <a:t> </a:t>
          </a:r>
          <a:r>
            <a:rPr lang="en-US" sz="1200" dirty="0" err="1" smtClean="0"/>
            <a:t>doiraviy</a:t>
          </a:r>
          <a:r>
            <a:rPr lang="en-US" sz="1200" dirty="0" smtClean="0"/>
            <a:t>, </a:t>
          </a:r>
          <a:r>
            <a:rPr lang="en-US" sz="1200" dirty="0" err="1" smtClean="0"/>
            <a:t>yumshoq</a:t>
          </a:r>
          <a:r>
            <a:rPr lang="en-US" sz="1200" dirty="0" smtClean="0"/>
            <a:t> </a:t>
          </a:r>
          <a:r>
            <a:rPr lang="en-US" sz="1200" dirty="0" err="1" smtClean="0"/>
            <a:t>jag‘li</a:t>
          </a:r>
          <a:r>
            <a:rPr lang="en-US" sz="1200" dirty="0" smtClean="0"/>
            <a:t>, </a:t>
          </a:r>
          <a:r>
            <a:rPr lang="en-US" sz="1200" dirty="0" err="1" smtClean="0"/>
            <a:t>o’tkir</a:t>
          </a:r>
          <a:r>
            <a:rPr lang="en-US" sz="1200" dirty="0" smtClean="0"/>
            <a:t>  </a:t>
          </a:r>
          <a:r>
            <a:rPr lang="en-US" sz="1200" dirty="0" err="1" smtClean="0"/>
            <a:t>jag’li</a:t>
          </a:r>
          <a:r>
            <a:rPr lang="en-US" sz="1200" dirty="0" smtClean="0"/>
            <a:t> </a:t>
          </a:r>
          <a:r>
            <a:rPr lang="en-US" sz="1200" dirty="0" err="1" smtClean="0"/>
            <a:t>o’mbir</a:t>
          </a:r>
          <a:r>
            <a:rPr lang="en-US" sz="1200" dirty="0" smtClean="0"/>
            <a:t> </a:t>
          </a:r>
          <a:endParaRPr lang="ru-RU" sz="1200" dirty="0" smtClean="0"/>
        </a:p>
      </dgm:t>
    </dgm:pt>
    <dgm:pt modelId="{00193975-C5C2-47DC-8224-D372B73226F9}" type="parTrans" cxnId="{CD057AA8-E6E3-4718-9408-9ED485C49201}">
      <dgm:prSet/>
      <dgm:spPr/>
      <dgm:t>
        <a:bodyPr/>
        <a:lstStyle/>
        <a:p>
          <a:endParaRPr lang="ru-RU"/>
        </a:p>
      </dgm:t>
    </dgm:pt>
    <dgm:pt modelId="{73B80501-7FD4-48E3-9B8B-BF728070D758}" type="sibTrans" cxnId="{CD057AA8-E6E3-4718-9408-9ED485C49201}">
      <dgm:prSet/>
      <dgm:spPr/>
      <dgm:t>
        <a:bodyPr/>
        <a:lstStyle/>
        <a:p>
          <a:endParaRPr lang="ru-RU"/>
        </a:p>
      </dgm:t>
    </dgm:pt>
    <dgm:pt modelId="{B8387C71-9A8D-47CC-A26D-39B5C9FE787F}">
      <dgm:prSet/>
      <dgm:spPr/>
      <dgm:t>
        <a:bodyPr/>
        <a:lstStyle/>
        <a:p>
          <a:r>
            <a:rPr lang="en-US" dirty="0" smtClean="0"/>
            <a:t>Dumaloq yog‘och </a:t>
          </a:r>
          <a:endParaRPr lang="ru-RU" dirty="0"/>
        </a:p>
      </dgm:t>
    </dgm:pt>
    <dgm:pt modelId="{2B5CB64B-86C5-45A2-865B-81E860CEE10E}" type="parTrans" cxnId="{3D133774-9384-4E6D-86E7-86B63F207A27}">
      <dgm:prSet/>
      <dgm:spPr/>
      <dgm:t>
        <a:bodyPr/>
        <a:lstStyle/>
        <a:p>
          <a:endParaRPr lang="ru-RU"/>
        </a:p>
      </dgm:t>
    </dgm:pt>
    <dgm:pt modelId="{8B45E125-E3A5-407D-90D6-25FFC4C5DFF5}" type="sibTrans" cxnId="{3D133774-9384-4E6D-86E7-86B63F207A27}">
      <dgm:prSet/>
      <dgm:spPr/>
      <dgm:t>
        <a:bodyPr/>
        <a:lstStyle/>
        <a:p>
          <a:endParaRPr lang="ru-RU"/>
        </a:p>
      </dgm:t>
    </dgm:pt>
    <dgm:pt modelId="{29AA9C5E-E6A9-45D2-81D6-C52ABA152ABB}">
      <dgm:prSet/>
      <dgm:spPr/>
      <dgm:t>
        <a:bodyPr/>
        <a:lstStyle/>
        <a:p>
          <a:r>
            <a:rPr lang="en-US" dirty="0" err="1" smtClean="0"/>
            <a:t>Angishvona</a:t>
          </a:r>
          <a:r>
            <a:rPr lang="en-US" dirty="0" smtClean="0"/>
            <a:t>, </a:t>
          </a:r>
          <a:r>
            <a:rPr lang="en-US" dirty="0" err="1" smtClean="0"/>
            <a:t>dazmol</a:t>
          </a:r>
          <a:endParaRPr lang="ru-RU" dirty="0"/>
        </a:p>
      </dgm:t>
    </dgm:pt>
    <dgm:pt modelId="{229FCE9C-A89E-41C6-9CFB-FF45E6298D0E}" type="parTrans" cxnId="{860D15C9-974C-4547-B70E-CC751546D898}">
      <dgm:prSet/>
      <dgm:spPr/>
      <dgm:t>
        <a:bodyPr/>
        <a:lstStyle/>
        <a:p>
          <a:endParaRPr lang="ru-RU"/>
        </a:p>
      </dgm:t>
    </dgm:pt>
    <dgm:pt modelId="{96D6260D-6E68-474A-9949-848AA2C63C18}" type="sibTrans" cxnId="{860D15C9-974C-4547-B70E-CC751546D898}">
      <dgm:prSet/>
      <dgm:spPr/>
      <dgm:t>
        <a:bodyPr/>
        <a:lstStyle/>
        <a:p>
          <a:endParaRPr lang="ru-RU"/>
        </a:p>
      </dgm:t>
    </dgm:pt>
    <dgm:pt modelId="{191807D5-5E61-4EA6-A1D7-1E1F003A6C6F}" type="pres">
      <dgm:prSet presAssocID="{C610BEA6-DFA5-456E-ACEF-47D90EB9643D}" presName="Name0" presStyleCnt="0">
        <dgm:presLayoutVars>
          <dgm:chMax val="1"/>
          <dgm:dir/>
          <dgm:animLvl val="ctr"/>
          <dgm:resizeHandles val="exact"/>
        </dgm:presLayoutVars>
      </dgm:prSet>
      <dgm:spPr/>
      <dgm:t>
        <a:bodyPr/>
        <a:lstStyle/>
        <a:p>
          <a:endParaRPr lang="ru-RU"/>
        </a:p>
      </dgm:t>
    </dgm:pt>
    <dgm:pt modelId="{32DA694A-4B05-48D9-9943-3C7C1655F583}" type="pres">
      <dgm:prSet presAssocID="{9F0CDFFF-7581-4776-9581-3F5B869007D7}" presName="centerShape" presStyleLbl="node0" presStyleIdx="0" presStyleCnt="1" custScaleX="131108" custScaleY="127842"/>
      <dgm:spPr/>
      <dgm:t>
        <a:bodyPr/>
        <a:lstStyle/>
        <a:p>
          <a:endParaRPr lang="ru-RU"/>
        </a:p>
      </dgm:t>
    </dgm:pt>
    <dgm:pt modelId="{8484E76F-2FDE-4AE7-B062-503142F590BB}" type="pres">
      <dgm:prSet presAssocID="{C4BF1F93-529B-41AE-BAA5-F2F68594B6D6}" presName="parTrans" presStyleLbl="sibTrans2D1" presStyleIdx="0" presStyleCnt="11" custScaleX="151661"/>
      <dgm:spPr/>
      <dgm:t>
        <a:bodyPr/>
        <a:lstStyle/>
        <a:p>
          <a:endParaRPr lang="ru-RU"/>
        </a:p>
      </dgm:t>
    </dgm:pt>
    <dgm:pt modelId="{0073D75E-267A-4462-B27E-3BB6E262BE14}" type="pres">
      <dgm:prSet presAssocID="{C4BF1F93-529B-41AE-BAA5-F2F68594B6D6}" presName="connectorText" presStyleLbl="sibTrans2D1" presStyleIdx="0" presStyleCnt="11"/>
      <dgm:spPr/>
      <dgm:t>
        <a:bodyPr/>
        <a:lstStyle/>
        <a:p>
          <a:endParaRPr lang="ru-RU"/>
        </a:p>
      </dgm:t>
    </dgm:pt>
    <dgm:pt modelId="{C32361FF-D8C9-496C-BAB0-0DF9D5DA77A6}" type="pres">
      <dgm:prSet presAssocID="{1B63F762-386B-468C-BF69-C80B3A1C3321}" presName="node" presStyleLbl="node1" presStyleIdx="0" presStyleCnt="11" custScaleX="168735" custScaleY="91484" custRadScaleRad="105693" custRadScaleInc="126853">
        <dgm:presLayoutVars>
          <dgm:bulletEnabled val="1"/>
        </dgm:presLayoutVars>
      </dgm:prSet>
      <dgm:spPr/>
      <dgm:t>
        <a:bodyPr/>
        <a:lstStyle/>
        <a:p>
          <a:endParaRPr lang="ru-RU"/>
        </a:p>
      </dgm:t>
    </dgm:pt>
    <dgm:pt modelId="{4294C5B3-9AA0-4816-B1E7-F027197BE6EF}" type="pres">
      <dgm:prSet presAssocID="{A97EEFB3-2CA9-4EAD-AA66-3A2F2072B925}" presName="parTrans" presStyleLbl="sibTrans2D1" presStyleIdx="1" presStyleCnt="11"/>
      <dgm:spPr/>
      <dgm:t>
        <a:bodyPr/>
        <a:lstStyle/>
        <a:p>
          <a:endParaRPr lang="ru-RU"/>
        </a:p>
      </dgm:t>
    </dgm:pt>
    <dgm:pt modelId="{1B63F071-8EAC-4A9B-8F94-14992F6B0B26}" type="pres">
      <dgm:prSet presAssocID="{A97EEFB3-2CA9-4EAD-AA66-3A2F2072B925}" presName="connectorText" presStyleLbl="sibTrans2D1" presStyleIdx="1" presStyleCnt="11"/>
      <dgm:spPr/>
      <dgm:t>
        <a:bodyPr/>
        <a:lstStyle/>
        <a:p>
          <a:endParaRPr lang="ru-RU"/>
        </a:p>
      </dgm:t>
    </dgm:pt>
    <dgm:pt modelId="{572827A1-57A5-4219-A5DA-EDA89A350FA1}" type="pres">
      <dgm:prSet presAssocID="{94A69C15-2FFA-4732-A8C8-784B1C222DF4}" presName="node" presStyleLbl="node1" presStyleIdx="1" presStyleCnt="11" custScaleX="184927" custScaleY="116229" custRadScaleRad="135083" custRadScaleInc="147620">
        <dgm:presLayoutVars>
          <dgm:bulletEnabled val="1"/>
        </dgm:presLayoutVars>
      </dgm:prSet>
      <dgm:spPr/>
      <dgm:t>
        <a:bodyPr/>
        <a:lstStyle/>
        <a:p>
          <a:endParaRPr lang="ru-RU"/>
        </a:p>
      </dgm:t>
    </dgm:pt>
    <dgm:pt modelId="{9EF43E9F-CA1A-48F2-9662-0961659386E3}" type="pres">
      <dgm:prSet presAssocID="{F96D0AAA-62B3-4AC9-9A98-7C2340C8D559}" presName="parTrans" presStyleLbl="sibTrans2D1" presStyleIdx="2" presStyleCnt="11"/>
      <dgm:spPr/>
      <dgm:t>
        <a:bodyPr/>
        <a:lstStyle/>
        <a:p>
          <a:endParaRPr lang="ru-RU"/>
        </a:p>
      </dgm:t>
    </dgm:pt>
    <dgm:pt modelId="{C1E94398-5963-4828-9EA7-BCF92D7DA83D}" type="pres">
      <dgm:prSet presAssocID="{F96D0AAA-62B3-4AC9-9A98-7C2340C8D559}" presName="connectorText" presStyleLbl="sibTrans2D1" presStyleIdx="2" presStyleCnt="11"/>
      <dgm:spPr/>
      <dgm:t>
        <a:bodyPr/>
        <a:lstStyle/>
        <a:p>
          <a:endParaRPr lang="ru-RU"/>
        </a:p>
      </dgm:t>
    </dgm:pt>
    <dgm:pt modelId="{8FDA8252-8DBD-4F35-AB3A-FEA700A5051D}" type="pres">
      <dgm:prSet presAssocID="{34649AC6-5385-4417-A153-48539944906D}" presName="node" presStyleLbl="node1" presStyleIdx="2" presStyleCnt="11" custScaleX="168263" custRadScaleRad="141460" custRadScaleInc="85047">
        <dgm:presLayoutVars>
          <dgm:bulletEnabled val="1"/>
        </dgm:presLayoutVars>
      </dgm:prSet>
      <dgm:spPr/>
      <dgm:t>
        <a:bodyPr/>
        <a:lstStyle/>
        <a:p>
          <a:endParaRPr lang="ru-RU"/>
        </a:p>
      </dgm:t>
    </dgm:pt>
    <dgm:pt modelId="{F0E8C103-6B75-47E0-915C-A092B7BF929E}" type="pres">
      <dgm:prSet presAssocID="{FB55161E-3C46-405A-A8C3-EAEBFB4B8AB1}" presName="parTrans" presStyleLbl="sibTrans2D1" presStyleIdx="3" presStyleCnt="11"/>
      <dgm:spPr/>
      <dgm:t>
        <a:bodyPr/>
        <a:lstStyle/>
        <a:p>
          <a:endParaRPr lang="ru-RU"/>
        </a:p>
      </dgm:t>
    </dgm:pt>
    <dgm:pt modelId="{F7F5B374-82DD-44D1-A814-6056960C2827}" type="pres">
      <dgm:prSet presAssocID="{FB55161E-3C46-405A-A8C3-EAEBFB4B8AB1}" presName="connectorText" presStyleLbl="sibTrans2D1" presStyleIdx="3" presStyleCnt="11"/>
      <dgm:spPr/>
      <dgm:t>
        <a:bodyPr/>
        <a:lstStyle/>
        <a:p>
          <a:endParaRPr lang="ru-RU"/>
        </a:p>
      </dgm:t>
    </dgm:pt>
    <dgm:pt modelId="{62FB8934-54F5-4294-9D73-F5C029F303FC}" type="pres">
      <dgm:prSet presAssocID="{C4CBEF9A-B935-4F79-A771-A3B99448B081}" presName="node" presStyleLbl="node1" presStyleIdx="3" presStyleCnt="11" custScaleX="188034" custRadScaleRad="139175" custRadScaleInc="11733">
        <dgm:presLayoutVars>
          <dgm:bulletEnabled val="1"/>
        </dgm:presLayoutVars>
      </dgm:prSet>
      <dgm:spPr/>
      <dgm:t>
        <a:bodyPr/>
        <a:lstStyle/>
        <a:p>
          <a:endParaRPr lang="ru-RU"/>
        </a:p>
      </dgm:t>
    </dgm:pt>
    <dgm:pt modelId="{6C03F60A-279B-4F0F-AE98-E4FDBE4C298E}" type="pres">
      <dgm:prSet presAssocID="{99C10EFD-D859-4800-87EC-17F5F2B2354F}" presName="parTrans" presStyleLbl="sibTrans2D1" presStyleIdx="4" presStyleCnt="11"/>
      <dgm:spPr/>
      <dgm:t>
        <a:bodyPr/>
        <a:lstStyle/>
        <a:p>
          <a:endParaRPr lang="ru-RU"/>
        </a:p>
      </dgm:t>
    </dgm:pt>
    <dgm:pt modelId="{DF1B2E08-DA39-4FEC-9B2A-F0C73983598A}" type="pres">
      <dgm:prSet presAssocID="{99C10EFD-D859-4800-87EC-17F5F2B2354F}" presName="connectorText" presStyleLbl="sibTrans2D1" presStyleIdx="4" presStyleCnt="11"/>
      <dgm:spPr/>
      <dgm:t>
        <a:bodyPr/>
        <a:lstStyle/>
        <a:p>
          <a:endParaRPr lang="ru-RU"/>
        </a:p>
      </dgm:t>
    </dgm:pt>
    <dgm:pt modelId="{E9948997-ECAE-43C5-9B68-C5193B3F1F2B}" type="pres">
      <dgm:prSet presAssocID="{C86B64EF-6F86-4462-9AD1-25F3FFF560E6}" presName="node" presStyleLbl="node1" presStyleIdx="4" presStyleCnt="11" custScaleX="189259" custRadScaleRad="129817" custRadScaleInc="-38559">
        <dgm:presLayoutVars>
          <dgm:bulletEnabled val="1"/>
        </dgm:presLayoutVars>
      </dgm:prSet>
      <dgm:spPr/>
      <dgm:t>
        <a:bodyPr/>
        <a:lstStyle/>
        <a:p>
          <a:endParaRPr lang="ru-RU"/>
        </a:p>
      </dgm:t>
    </dgm:pt>
    <dgm:pt modelId="{CB4CBC23-9AEB-492E-B728-EB4E3B223977}" type="pres">
      <dgm:prSet presAssocID="{229FCE9C-A89E-41C6-9CFB-FF45E6298D0E}" presName="parTrans" presStyleLbl="sibTrans2D1" presStyleIdx="5" presStyleCnt="11" custScaleX="164405"/>
      <dgm:spPr/>
      <dgm:t>
        <a:bodyPr/>
        <a:lstStyle/>
        <a:p>
          <a:endParaRPr lang="ru-RU"/>
        </a:p>
      </dgm:t>
    </dgm:pt>
    <dgm:pt modelId="{04542895-CD52-44CB-9CF7-05F611761EA4}" type="pres">
      <dgm:prSet presAssocID="{229FCE9C-A89E-41C6-9CFB-FF45E6298D0E}" presName="connectorText" presStyleLbl="sibTrans2D1" presStyleIdx="5" presStyleCnt="11"/>
      <dgm:spPr/>
      <dgm:t>
        <a:bodyPr/>
        <a:lstStyle/>
        <a:p>
          <a:endParaRPr lang="ru-RU"/>
        </a:p>
      </dgm:t>
    </dgm:pt>
    <dgm:pt modelId="{103982FB-5FE4-4F64-89F2-C44A8EF9EDF5}" type="pres">
      <dgm:prSet presAssocID="{29AA9C5E-E6A9-45D2-81D6-C52ABA152ABB}" presName="node" presStyleLbl="node1" presStyleIdx="5" presStyleCnt="11" custScaleX="192471" custRadScaleRad="93547" custRadScaleInc="21454">
        <dgm:presLayoutVars>
          <dgm:bulletEnabled val="1"/>
        </dgm:presLayoutVars>
      </dgm:prSet>
      <dgm:spPr/>
      <dgm:t>
        <a:bodyPr/>
        <a:lstStyle/>
        <a:p>
          <a:endParaRPr lang="ru-RU"/>
        </a:p>
      </dgm:t>
    </dgm:pt>
    <dgm:pt modelId="{1012F9E3-F41F-4461-8AB3-D0F5E18FDA32}" type="pres">
      <dgm:prSet presAssocID="{2B5CB64B-86C5-45A2-865B-81E860CEE10E}" presName="parTrans" presStyleLbl="sibTrans2D1" presStyleIdx="6" presStyleCnt="11" custScaleX="173623"/>
      <dgm:spPr/>
      <dgm:t>
        <a:bodyPr/>
        <a:lstStyle/>
        <a:p>
          <a:endParaRPr lang="ru-RU"/>
        </a:p>
      </dgm:t>
    </dgm:pt>
    <dgm:pt modelId="{ACDC40C1-2FBE-4D0D-97CE-02D71B984844}" type="pres">
      <dgm:prSet presAssocID="{2B5CB64B-86C5-45A2-865B-81E860CEE10E}" presName="connectorText" presStyleLbl="sibTrans2D1" presStyleIdx="6" presStyleCnt="11"/>
      <dgm:spPr/>
      <dgm:t>
        <a:bodyPr/>
        <a:lstStyle/>
        <a:p>
          <a:endParaRPr lang="ru-RU"/>
        </a:p>
      </dgm:t>
    </dgm:pt>
    <dgm:pt modelId="{D8CEEB38-6907-46BD-9D15-B3836C7B2A82}" type="pres">
      <dgm:prSet presAssocID="{B8387C71-9A8D-47CC-A26D-39B5C9FE787F}" presName="node" presStyleLbl="node1" presStyleIdx="6" presStyleCnt="11" custScaleX="197218" custRadScaleRad="114478" custRadScaleInc="120583">
        <dgm:presLayoutVars>
          <dgm:bulletEnabled val="1"/>
        </dgm:presLayoutVars>
      </dgm:prSet>
      <dgm:spPr/>
      <dgm:t>
        <a:bodyPr/>
        <a:lstStyle/>
        <a:p>
          <a:endParaRPr lang="ru-RU"/>
        </a:p>
      </dgm:t>
    </dgm:pt>
    <dgm:pt modelId="{1626E0CB-3695-4033-A630-3830757F08B6}" type="pres">
      <dgm:prSet presAssocID="{00193975-C5C2-47DC-8224-D372B73226F9}" presName="parTrans" presStyleLbl="sibTrans2D1" presStyleIdx="7" presStyleCnt="11"/>
      <dgm:spPr/>
      <dgm:t>
        <a:bodyPr/>
        <a:lstStyle/>
        <a:p>
          <a:endParaRPr lang="ru-RU"/>
        </a:p>
      </dgm:t>
    </dgm:pt>
    <dgm:pt modelId="{F4A9A912-9D22-40F7-AD44-86CA025C9301}" type="pres">
      <dgm:prSet presAssocID="{00193975-C5C2-47DC-8224-D372B73226F9}" presName="connectorText" presStyleLbl="sibTrans2D1" presStyleIdx="7" presStyleCnt="11"/>
      <dgm:spPr/>
      <dgm:t>
        <a:bodyPr/>
        <a:lstStyle/>
        <a:p>
          <a:endParaRPr lang="ru-RU"/>
        </a:p>
      </dgm:t>
    </dgm:pt>
    <dgm:pt modelId="{F723417A-E849-47E9-A3FF-5AF3AD5E61D0}" type="pres">
      <dgm:prSet presAssocID="{2146EE92-681D-41C7-B04F-3A545BEDF3EE}" presName="node" presStyleLbl="node1" presStyleIdx="7" presStyleCnt="11" custScaleX="195835" custScaleY="142048" custRadScaleRad="147320" custRadScaleInc="122091">
        <dgm:presLayoutVars>
          <dgm:bulletEnabled val="1"/>
        </dgm:presLayoutVars>
      </dgm:prSet>
      <dgm:spPr/>
      <dgm:t>
        <a:bodyPr/>
        <a:lstStyle/>
        <a:p>
          <a:endParaRPr lang="ru-RU"/>
        </a:p>
      </dgm:t>
    </dgm:pt>
    <dgm:pt modelId="{38FFEA54-9B48-4296-985C-2244FE6C9C02}" type="pres">
      <dgm:prSet presAssocID="{D13D7025-2452-497A-82B0-D1F9EA2F45F4}" presName="parTrans" presStyleLbl="sibTrans2D1" presStyleIdx="8" presStyleCnt="11"/>
      <dgm:spPr/>
      <dgm:t>
        <a:bodyPr/>
        <a:lstStyle/>
        <a:p>
          <a:endParaRPr lang="ru-RU"/>
        </a:p>
      </dgm:t>
    </dgm:pt>
    <dgm:pt modelId="{7DA5144A-68F1-47EE-9E2D-BEADF328987F}" type="pres">
      <dgm:prSet presAssocID="{D13D7025-2452-497A-82B0-D1F9EA2F45F4}" presName="connectorText" presStyleLbl="sibTrans2D1" presStyleIdx="8" presStyleCnt="11"/>
      <dgm:spPr/>
      <dgm:t>
        <a:bodyPr/>
        <a:lstStyle/>
        <a:p>
          <a:endParaRPr lang="ru-RU"/>
        </a:p>
      </dgm:t>
    </dgm:pt>
    <dgm:pt modelId="{9CCEA197-DEB7-44D0-9976-F5FD7F203DE4}" type="pres">
      <dgm:prSet presAssocID="{CFBCD3FF-381B-4C7A-9145-A8E150530E82}" presName="node" presStyleLbl="node1" presStyleIdx="8" presStyleCnt="11" custScaleX="185854" custScaleY="116607" custRadScaleRad="139788" custRadScaleInc="75863">
        <dgm:presLayoutVars>
          <dgm:bulletEnabled val="1"/>
        </dgm:presLayoutVars>
      </dgm:prSet>
      <dgm:spPr/>
      <dgm:t>
        <a:bodyPr/>
        <a:lstStyle/>
        <a:p>
          <a:endParaRPr lang="ru-RU"/>
        </a:p>
      </dgm:t>
    </dgm:pt>
    <dgm:pt modelId="{612C699D-17F4-4951-ACEC-E8859A39671A}" type="pres">
      <dgm:prSet presAssocID="{7D53DE50-1221-429D-AB43-E174FF106DD9}" presName="parTrans" presStyleLbl="sibTrans2D1" presStyleIdx="9" presStyleCnt="11"/>
      <dgm:spPr/>
      <dgm:t>
        <a:bodyPr/>
        <a:lstStyle/>
        <a:p>
          <a:endParaRPr lang="ru-RU"/>
        </a:p>
      </dgm:t>
    </dgm:pt>
    <dgm:pt modelId="{AEA6390C-D3F1-4ADD-ACA7-F1CE0A05CE7A}" type="pres">
      <dgm:prSet presAssocID="{7D53DE50-1221-429D-AB43-E174FF106DD9}" presName="connectorText" presStyleLbl="sibTrans2D1" presStyleIdx="9" presStyleCnt="11"/>
      <dgm:spPr/>
      <dgm:t>
        <a:bodyPr/>
        <a:lstStyle/>
        <a:p>
          <a:endParaRPr lang="ru-RU"/>
        </a:p>
      </dgm:t>
    </dgm:pt>
    <dgm:pt modelId="{6B932FB5-229C-4722-825C-03B7C28D984F}" type="pres">
      <dgm:prSet presAssocID="{858D8DAE-6E88-46FC-8F7A-016E4313C9CC}" presName="node" presStyleLbl="node1" presStyleIdx="9" presStyleCnt="11" custScaleX="169757" custScaleY="128493" custRadScaleRad="139445" custRadScaleInc="9218">
        <dgm:presLayoutVars>
          <dgm:bulletEnabled val="1"/>
        </dgm:presLayoutVars>
      </dgm:prSet>
      <dgm:spPr/>
      <dgm:t>
        <a:bodyPr/>
        <a:lstStyle/>
        <a:p>
          <a:endParaRPr lang="ru-RU"/>
        </a:p>
      </dgm:t>
    </dgm:pt>
    <dgm:pt modelId="{67D6C578-81FB-49B8-AAF0-A73434A2E986}" type="pres">
      <dgm:prSet presAssocID="{7CBD1ACF-CF5D-43B6-944B-B39BB83A1477}" presName="parTrans" presStyleLbl="sibTrans2D1" presStyleIdx="10" presStyleCnt="11"/>
      <dgm:spPr/>
      <dgm:t>
        <a:bodyPr/>
        <a:lstStyle/>
        <a:p>
          <a:endParaRPr lang="ru-RU"/>
        </a:p>
      </dgm:t>
    </dgm:pt>
    <dgm:pt modelId="{56B6E84C-3FBB-46F7-98F3-23BF7438B267}" type="pres">
      <dgm:prSet presAssocID="{7CBD1ACF-CF5D-43B6-944B-B39BB83A1477}" presName="connectorText" presStyleLbl="sibTrans2D1" presStyleIdx="10" presStyleCnt="11"/>
      <dgm:spPr/>
      <dgm:t>
        <a:bodyPr/>
        <a:lstStyle/>
        <a:p>
          <a:endParaRPr lang="ru-RU"/>
        </a:p>
      </dgm:t>
    </dgm:pt>
    <dgm:pt modelId="{44D5E56E-201E-4B5B-BEBA-4EC4A8037F25}" type="pres">
      <dgm:prSet presAssocID="{88950040-022A-4420-A70B-D55606060E01}" presName="node" presStyleLbl="node1" presStyleIdx="10" presStyleCnt="11" custScaleX="182302" custRadScaleRad="108819" custRadScaleInc="27787">
        <dgm:presLayoutVars>
          <dgm:bulletEnabled val="1"/>
        </dgm:presLayoutVars>
      </dgm:prSet>
      <dgm:spPr/>
      <dgm:t>
        <a:bodyPr/>
        <a:lstStyle/>
        <a:p>
          <a:endParaRPr lang="ru-RU"/>
        </a:p>
      </dgm:t>
    </dgm:pt>
  </dgm:ptLst>
  <dgm:cxnLst>
    <dgm:cxn modelId="{CD057AA8-E6E3-4718-9408-9ED485C49201}" srcId="{9F0CDFFF-7581-4776-9581-3F5B869007D7}" destId="{2146EE92-681D-41C7-B04F-3A545BEDF3EE}" srcOrd="7" destOrd="0" parTransId="{00193975-C5C2-47DC-8224-D372B73226F9}" sibTransId="{73B80501-7FD4-48E3-9B8B-BF728070D758}"/>
    <dgm:cxn modelId="{FA87833D-1282-448A-B945-3278F1314ABE}" type="presOf" srcId="{A97EEFB3-2CA9-4EAD-AA66-3A2F2072B925}" destId="{4294C5B3-9AA0-4816-B1E7-F027197BE6EF}" srcOrd="0" destOrd="0" presId="urn:microsoft.com/office/officeart/2005/8/layout/radial5"/>
    <dgm:cxn modelId="{2331787D-74AD-44F5-8A2A-B900F274BD6D}" type="presOf" srcId="{C4BF1F93-529B-41AE-BAA5-F2F68594B6D6}" destId="{0073D75E-267A-4462-B27E-3BB6E262BE14}" srcOrd="1" destOrd="0" presId="urn:microsoft.com/office/officeart/2005/8/layout/radial5"/>
    <dgm:cxn modelId="{AA4FA695-C0C0-4277-A432-082A6E3421B1}" type="presOf" srcId="{A97EEFB3-2CA9-4EAD-AA66-3A2F2072B925}" destId="{1B63F071-8EAC-4A9B-8F94-14992F6B0B26}" srcOrd="1" destOrd="0" presId="urn:microsoft.com/office/officeart/2005/8/layout/radial5"/>
    <dgm:cxn modelId="{AE1D2901-2ACF-4DC8-8871-F1D2AE1C5A27}" srcId="{9F0CDFFF-7581-4776-9581-3F5B869007D7}" destId="{34649AC6-5385-4417-A153-48539944906D}" srcOrd="2" destOrd="0" parTransId="{F96D0AAA-62B3-4AC9-9A98-7C2340C8D559}" sibTransId="{2565BA3A-86EF-4F14-AF70-461615E3810C}"/>
    <dgm:cxn modelId="{22B20D07-68FD-4246-BE06-47F5DFE896D1}" srcId="{C610BEA6-DFA5-456E-ACEF-47D90EB9643D}" destId="{9F0CDFFF-7581-4776-9581-3F5B869007D7}" srcOrd="0" destOrd="0" parTransId="{D7438A71-70AA-4022-8C82-917E5919A268}" sibTransId="{152F9C13-DC4A-4EDF-828E-D10D954F600D}"/>
    <dgm:cxn modelId="{5459F847-5530-42DB-B6A4-39079A1F74AD}" type="presOf" srcId="{C86B64EF-6F86-4462-9AD1-25F3FFF560E6}" destId="{E9948997-ECAE-43C5-9B68-C5193B3F1F2B}" srcOrd="0" destOrd="0" presId="urn:microsoft.com/office/officeart/2005/8/layout/radial5"/>
    <dgm:cxn modelId="{59B41A7F-10F8-4CB4-8C88-C9228120A923}" type="presOf" srcId="{7D53DE50-1221-429D-AB43-E174FF106DD9}" destId="{AEA6390C-D3F1-4ADD-ACA7-F1CE0A05CE7A}" srcOrd="1" destOrd="0" presId="urn:microsoft.com/office/officeart/2005/8/layout/radial5"/>
    <dgm:cxn modelId="{3D133774-9384-4E6D-86E7-86B63F207A27}" srcId="{9F0CDFFF-7581-4776-9581-3F5B869007D7}" destId="{B8387C71-9A8D-47CC-A26D-39B5C9FE787F}" srcOrd="6" destOrd="0" parTransId="{2B5CB64B-86C5-45A2-865B-81E860CEE10E}" sibTransId="{8B45E125-E3A5-407D-90D6-25FFC4C5DFF5}"/>
    <dgm:cxn modelId="{D4E46699-15AE-4DBD-9C42-62406ECAED66}" type="presOf" srcId="{99C10EFD-D859-4800-87EC-17F5F2B2354F}" destId="{6C03F60A-279B-4F0F-AE98-E4FDBE4C298E}" srcOrd="0" destOrd="0" presId="urn:microsoft.com/office/officeart/2005/8/layout/radial5"/>
    <dgm:cxn modelId="{777079AF-5646-44EF-BFF5-0CD01975C771}" srcId="{9F0CDFFF-7581-4776-9581-3F5B869007D7}" destId="{94A69C15-2FFA-4732-A8C8-784B1C222DF4}" srcOrd="1" destOrd="0" parTransId="{A97EEFB3-2CA9-4EAD-AA66-3A2F2072B925}" sibTransId="{83AAD9E8-5F84-4D74-BD62-F868E70903D2}"/>
    <dgm:cxn modelId="{EC592602-5CAF-4B37-84CA-8076BC6275ED}" type="presOf" srcId="{D13D7025-2452-497A-82B0-D1F9EA2F45F4}" destId="{38FFEA54-9B48-4296-985C-2244FE6C9C02}" srcOrd="0" destOrd="0" presId="urn:microsoft.com/office/officeart/2005/8/layout/radial5"/>
    <dgm:cxn modelId="{3A39787D-D9D7-449A-BB05-45819BE1EA03}" type="presOf" srcId="{D13D7025-2452-497A-82B0-D1F9EA2F45F4}" destId="{7DA5144A-68F1-47EE-9E2D-BEADF328987F}" srcOrd="1" destOrd="0" presId="urn:microsoft.com/office/officeart/2005/8/layout/radial5"/>
    <dgm:cxn modelId="{C2121D29-BFDF-44D0-9486-F78CCE6C05DD}" srcId="{9F0CDFFF-7581-4776-9581-3F5B869007D7}" destId="{CFBCD3FF-381B-4C7A-9145-A8E150530E82}" srcOrd="8" destOrd="0" parTransId="{D13D7025-2452-497A-82B0-D1F9EA2F45F4}" sibTransId="{29B7F3DA-0F4E-4B7A-9B68-D9E2B0F16D92}"/>
    <dgm:cxn modelId="{D313F9EA-89A5-4B8F-AC17-D5F7A3E17E9F}" type="presOf" srcId="{229FCE9C-A89E-41C6-9CFB-FF45E6298D0E}" destId="{04542895-CD52-44CB-9CF7-05F611761EA4}" srcOrd="1" destOrd="0" presId="urn:microsoft.com/office/officeart/2005/8/layout/radial5"/>
    <dgm:cxn modelId="{4D445CFA-D6C0-4F29-BEED-2ADBA9D75B7B}" type="presOf" srcId="{2B5CB64B-86C5-45A2-865B-81E860CEE10E}" destId="{1012F9E3-F41F-4461-8AB3-D0F5E18FDA32}" srcOrd="0" destOrd="0" presId="urn:microsoft.com/office/officeart/2005/8/layout/radial5"/>
    <dgm:cxn modelId="{919770E9-04AE-4771-B612-607AABDDF1F9}" type="presOf" srcId="{1B63F762-386B-468C-BF69-C80B3A1C3321}" destId="{C32361FF-D8C9-496C-BAB0-0DF9D5DA77A6}" srcOrd="0" destOrd="0" presId="urn:microsoft.com/office/officeart/2005/8/layout/radial5"/>
    <dgm:cxn modelId="{16E188BF-181A-4C7D-805D-B76E659311F3}" type="presOf" srcId="{C610BEA6-DFA5-456E-ACEF-47D90EB9643D}" destId="{191807D5-5E61-4EA6-A1D7-1E1F003A6C6F}" srcOrd="0" destOrd="0" presId="urn:microsoft.com/office/officeart/2005/8/layout/radial5"/>
    <dgm:cxn modelId="{97721838-A992-4838-ACE8-6CD1241C5F41}" type="presOf" srcId="{F96D0AAA-62B3-4AC9-9A98-7C2340C8D559}" destId="{C1E94398-5963-4828-9EA7-BCF92D7DA83D}" srcOrd="1" destOrd="0" presId="urn:microsoft.com/office/officeart/2005/8/layout/radial5"/>
    <dgm:cxn modelId="{2027A73F-29CC-44E1-BE30-94ED52B2E6E7}" srcId="{9F0CDFFF-7581-4776-9581-3F5B869007D7}" destId="{1B63F762-386B-468C-BF69-C80B3A1C3321}" srcOrd="0" destOrd="0" parTransId="{C4BF1F93-529B-41AE-BAA5-F2F68594B6D6}" sibTransId="{672C9F5A-C114-437E-B138-D383C4019BE4}"/>
    <dgm:cxn modelId="{5678DBDF-4F14-4C6B-9986-32C374DDEB71}" type="presOf" srcId="{2B5CB64B-86C5-45A2-865B-81E860CEE10E}" destId="{ACDC40C1-2FBE-4D0D-97CE-02D71B984844}" srcOrd="1" destOrd="0" presId="urn:microsoft.com/office/officeart/2005/8/layout/radial5"/>
    <dgm:cxn modelId="{F9AB47F6-AD73-4533-A86C-889D5FE07BE6}" type="presOf" srcId="{34649AC6-5385-4417-A153-48539944906D}" destId="{8FDA8252-8DBD-4F35-AB3A-FEA700A5051D}" srcOrd="0" destOrd="0" presId="urn:microsoft.com/office/officeart/2005/8/layout/radial5"/>
    <dgm:cxn modelId="{AC9C6417-DBFA-46F8-8915-EE61FC7471ED}" srcId="{9F0CDFFF-7581-4776-9581-3F5B869007D7}" destId="{C4CBEF9A-B935-4F79-A771-A3B99448B081}" srcOrd="3" destOrd="0" parTransId="{FB55161E-3C46-405A-A8C3-EAEBFB4B8AB1}" sibTransId="{EAC49EBC-07C2-4EA1-950B-F932E5BFE675}"/>
    <dgm:cxn modelId="{542E465E-1D74-4C26-BBB3-91AC53785FCC}" type="presOf" srcId="{FB55161E-3C46-405A-A8C3-EAEBFB4B8AB1}" destId="{F7F5B374-82DD-44D1-A814-6056960C2827}" srcOrd="1" destOrd="0" presId="urn:microsoft.com/office/officeart/2005/8/layout/radial5"/>
    <dgm:cxn modelId="{CAA897DE-F973-4ABE-9084-8476A2BEDF1B}" type="presOf" srcId="{FB55161E-3C46-405A-A8C3-EAEBFB4B8AB1}" destId="{F0E8C103-6B75-47E0-915C-A092B7BF929E}" srcOrd="0" destOrd="0" presId="urn:microsoft.com/office/officeart/2005/8/layout/radial5"/>
    <dgm:cxn modelId="{860D15C9-974C-4547-B70E-CC751546D898}" srcId="{9F0CDFFF-7581-4776-9581-3F5B869007D7}" destId="{29AA9C5E-E6A9-45D2-81D6-C52ABA152ABB}" srcOrd="5" destOrd="0" parTransId="{229FCE9C-A89E-41C6-9CFB-FF45E6298D0E}" sibTransId="{96D6260D-6E68-474A-9949-848AA2C63C18}"/>
    <dgm:cxn modelId="{8B995264-3E08-4D40-B1A5-CDD4D04C9949}" type="presOf" srcId="{C4BF1F93-529B-41AE-BAA5-F2F68594B6D6}" destId="{8484E76F-2FDE-4AE7-B062-503142F590BB}" srcOrd="0" destOrd="0" presId="urn:microsoft.com/office/officeart/2005/8/layout/radial5"/>
    <dgm:cxn modelId="{E1AF461D-5570-43B1-8EEA-A13D279224DE}" type="presOf" srcId="{858D8DAE-6E88-46FC-8F7A-016E4313C9CC}" destId="{6B932FB5-229C-4722-825C-03B7C28D984F}" srcOrd="0" destOrd="0" presId="urn:microsoft.com/office/officeart/2005/8/layout/radial5"/>
    <dgm:cxn modelId="{676F64A6-017C-408D-A495-A1015A8CAC3A}" type="presOf" srcId="{7CBD1ACF-CF5D-43B6-944B-B39BB83A1477}" destId="{56B6E84C-3FBB-46F7-98F3-23BF7438B267}" srcOrd="1" destOrd="0" presId="urn:microsoft.com/office/officeart/2005/8/layout/radial5"/>
    <dgm:cxn modelId="{059EFEFE-1606-44C7-AB86-2D4F656EF003}" srcId="{9F0CDFFF-7581-4776-9581-3F5B869007D7}" destId="{C86B64EF-6F86-4462-9AD1-25F3FFF560E6}" srcOrd="4" destOrd="0" parTransId="{99C10EFD-D859-4800-87EC-17F5F2B2354F}" sibTransId="{4A0456AB-8C0C-4CB1-BB05-7CB6CC4169AF}"/>
    <dgm:cxn modelId="{311BADD0-527E-44D1-BC26-4211FDAF97E4}" type="presOf" srcId="{7CBD1ACF-CF5D-43B6-944B-B39BB83A1477}" destId="{67D6C578-81FB-49B8-AAF0-A73434A2E986}" srcOrd="0" destOrd="0" presId="urn:microsoft.com/office/officeart/2005/8/layout/radial5"/>
    <dgm:cxn modelId="{94DC1ECC-6049-433E-A64A-1DD405DC06D6}" type="presOf" srcId="{2146EE92-681D-41C7-B04F-3A545BEDF3EE}" destId="{F723417A-E849-47E9-A3FF-5AF3AD5E61D0}" srcOrd="0" destOrd="0" presId="urn:microsoft.com/office/officeart/2005/8/layout/radial5"/>
    <dgm:cxn modelId="{9DB84401-E3C8-4053-8DA1-C97E18A42C38}" type="presOf" srcId="{99C10EFD-D859-4800-87EC-17F5F2B2354F}" destId="{DF1B2E08-DA39-4FEC-9B2A-F0C73983598A}" srcOrd="1" destOrd="0" presId="urn:microsoft.com/office/officeart/2005/8/layout/radial5"/>
    <dgm:cxn modelId="{D2C1D97B-8189-4896-A587-3D377F4CDC04}" type="presOf" srcId="{CFBCD3FF-381B-4C7A-9145-A8E150530E82}" destId="{9CCEA197-DEB7-44D0-9976-F5FD7F203DE4}" srcOrd="0" destOrd="0" presId="urn:microsoft.com/office/officeart/2005/8/layout/radial5"/>
    <dgm:cxn modelId="{D286A8E6-998A-49FA-84CF-831204EEE75A}" type="presOf" srcId="{229FCE9C-A89E-41C6-9CFB-FF45E6298D0E}" destId="{CB4CBC23-9AEB-492E-B728-EB4E3B223977}" srcOrd="0" destOrd="0" presId="urn:microsoft.com/office/officeart/2005/8/layout/radial5"/>
    <dgm:cxn modelId="{16A09C3B-5899-4B29-942E-C17677DB1678}" type="presOf" srcId="{94A69C15-2FFA-4732-A8C8-784B1C222DF4}" destId="{572827A1-57A5-4219-A5DA-EDA89A350FA1}" srcOrd="0" destOrd="0" presId="urn:microsoft.com/office/officeart/2005/8/layout/radial5"/>
    <dgm:cxn modelId="{0EA64DFA-1E7D-4515-B1A0-8D1C8BA90513}" srcId="{9F0CDFFF-7581-4776-9581-3F5B869007D7}" destId="{88950040-022A-4420-A70B-D55606060E01}" srcOrd="10" destOrd="0" parTransId="{7CBD1ACF-CF5D-43B6-944B-B39BB83A1477}" sibTransId="{B2C58260-DFDB-4A8D-91B3-21057C1875E9}"/>
    <dgm:cxn modelId="{B3A7F6B6-5077-44BA-BFAD-97C971724D6C}" type="presOf" srcId="{9F0CDFFF-7581-4776-9581-3F5B869007D7}" destId="{32DA694A-4B05-48D9-9943-3C7C1655F583}" srcOrd="0" destOrd="0" presId="urn:microsoft.com/office/officeart/2005/8/layout/radial5"/>
    <dgm:cxn modelId="{A32A5488-0E22-4551-9DB8-FD69FA869BE3}" type="presOf" srcId="{C4CBEF9A-B935-4F79-A771-A3B99448B081}" destId="{62FB8934-54F5-4294-9D73-F5C029F303FC}" srcOrd="0" destOrd="0" presId="urn:microsoft.com/office/officeart/2005/8/layout/radial5"/>
    <dgm:cxn modelId="{4335BCE8-A045-4FFA-ACDC-3F46B33C4550}" type="presOf" srcId="{B8387C71-9A8D-47CC-A26D-39B5C9FE787F}" destId="{D8CEEB38-6907-46BD-9D15-B3836C7B2A82}" srcOrd="0" destOrd="0" presId="urn:microsoft.com/office/officeart/2005/8/layout/radial5"/>
    <dgm:cxn modelId="{24BFE034-1742-4531-9459-7343B5717260}" type="presOf" srcId="{00193975-C5C2-47DC-8224-D372B73226F9}" destId="{F4A9A912-9D22-40F7-AD44-86CA025C9301}" srcOrd="1" destOrd="0" presId="urn:microsoft.com/office/officeart/2005/8/layout/radial5"/>
    <dgm:cxn modelId="{7849469C-8DEA-435D-8AF1-4C580F750A00}" type="presOf" srcId="{7D53DE50-1221-429D-AB43-E174FF106DD9}" destId="{612C699D-17F4-4951-ACEC-E8859A39671A}" srcOrd="0" destOrd="0" presId="urn:microsoft.com/office/officeart/2005/8/layout/radial5"/>
    <dgm:cxn modelId="{8DC6550F-49EA-4B9D-B16D-79D6EEBEEDBB}" type="presOf" srcId="{F96D0AAA-62B3-4AC9-9A98-7C2340C8D559}" destId="{9EF43E9F-CA1A-48F2-9662-0961659386E3}" srcOrd="0" destOrd="0" presId="urn:microsoft.com/office/officeart/2005/8/layout/radial5"/>
    <dgm:cxn modelId="{7F520926-7AF2-4B82-B252-A3A58C26A6CA}" type="presOf" srcId="{00193975-C5C2-47DC-8224-D372B73226F9}" destId="{1626E0CB-3695-4033-A630-3830757F08B6}" srcOrd="0" destOrd="0" presId="urn:microsoft.com/office/officeart/2005/8/layout/radial5"/>
    <dgm:cxn modelId="{4E41A605-4CDE-4D7D-8FD3-621C6CE9A184}" type="presOf" srcId="{29AA9C5E-E6A9-45D2-81D6-C52ABA152ABB}" destId="{103982FB-5FE4-4F64-89F2-C44A8EF9EDF5}" srcOrd="0" destOrd="0" presId="urn:microsoft.com/office/officeart/2005/8/layout/radial5"/>
    <dgm:cxn modelId="{0A749747-7FAE-4CA5-9F52-8C9F0B1D578B}" srcId="{9F0CDFFF-7581-4776-9581-3F5B869007D7}" destId="{858D8DAE-6E88-46FC-8F7A-016E4313C9CC}" srcOrd="9" destOrd="0" parTransId="{7D53DE50-1221-429D-AB43-E174FF106DD9}" sibTransId="{53C34F6F-59ED-4D2E-A71B-F99870A43C44}"/>
    <dgm:cxn modelId="{7EF4CEC5-1FC0-48F4-82C8-0178AC85DCA3}" type="presOf" srcId="{88950040-022A-4420-A70B-D55606060E01}" destId="{44D5E56E-201E-4B5B-BEBA-4EC4A8037F25}" srcOrd="0" destOrd="0" presId="urn:microsoft.com/office/officeart/2005/8/layout/radial5"/>
    <dgm:cxn modelId="{95ED076E-24E4-438B-A5EC-BC07149B2502}" type="presParOf" srcId="{191807D5-5E61-4EA6-A1D7-1E1F003A6C6F}" destId="{32DA694A-4B05-48D9-9943-3C7C1655F583}" srcOrd="0" destOrd="0" presId="urn:microsoft.com/office/officeart/2005/8/layout/radial5"/>
    <dgm:cxn modelId="{35FFD37B-7F04-4274-AF06-7C591663883B}" type="presParOf" srcId="{191807D5-5E61-4EA6-A1D7-1E1F003A6C6F}" destId="{8484E76F-2FDE-4AE7-B062-503142F590BB}" srcOrd="1" destOrd="0" presId="urn:microsoft.com/office/officeart/2005/8/layout/radial5"/>
    <dgm:cxn modelId="{22AE5252-BE48-4E34-995D-D81DDDE45EEA}" type="presParOf" srcId="{8484E76F-2FDE-4AE7-B062-503142F590BB}" destId="{0073D75E-267A-4462-B27E-3BB6E262BE14}" srcOrd="0" destOrd="0" presId="urn:microsoft.com/office/officeart/2005/8/layout/radial5"/>
    <dgm:cxn modelId="{1B277491-8673-4163-B638-418AE310BAB4}" type="presParOf" srcId="{191807D5-5E61-4EA6-A1D7-1E1F003A6C6F}" destId="{C32361FF-D8C9-496C-BAB0-0DF9D5DA77A6}" srcOrd="2" destOrd="0" presId="urn:microsoft.com/office/officeart/2005/8/layout/radial5"/>
    <dgm:cxn modelId="{23782877-878F-4CD4-9073-F4E895A2FF10}" type="presParOf" srcId="{191807D5-5E61-4EA6-A1D7-1E1F003A6C6F}" destId="{4294C5B3-9AA0-4816-B1E7-F027197BE6EF}" srcOrd="3" destOrd="0" presId="urn:microsoft.com/office/officeart/2005/8/layout/radial5"/>
    <dgm:cxn modelId="{D5F349C1-18BD-4F90-93E3-034B0CE64F6E}" type="presParOf" srcId="{4294C5B3-9AA0-4816-B1E7-F027197BE6EF}" destId="{1B63F071-8EAC-4A9B-8F94-14992F6B0B26}" srcOrd="0" destOrd="0" presId="urn:microsoft.com/office/officeart/2005/8/layout/radial5"/>
    <dgm:cxn modelId="{FE1CE37A-6AA4-4C53-9047-4B67B4EA17FC}" type="presParOf" srcId="{191807D5-5E61-4EA6-A1D7-1E1F003A6C6F}" destId="{572827A1-57A5-4219-A5DA-EDA89A350FA1}" srcOrd="4" destOrd="0" presId="urn:microsoft.com/office/officeart/2005/8/layout/radial5"/>
    <dgm:cxn modelId="{24461545-4542-4DA3-88E5-85B8EE2D376A}" type="presParOf" srcId="{191807D5-5E61-4EA6-A1D7-1E1F003A6C6F}" destId="{9EF43E9F-CA1A-48F2-9662-0961659386E3}" srcOrd="5" destOrd="0" presId="urn:microsoft.com/office/officeart/2005/8/layout/radial5"/>
    <dgm:cxn modelId="{5231714D-690D-4527-A860-39581135A10F}" type="presParOf" srcId="{9EF43E9F-CA1A-48F2-9662-0961659386E3}" destId="{C1E94398-5963-4828-9EA7-BCF92D7DA83D}" srcOrd="0" destOrd="0" presId="urn:microsoft.com/office/officeart/2005/8/layout/radial5"/>
    <dgm:cxn modelId="{11AAA749-FB41-4C70-9408-6F6A0ABC8942}" type="presParOf" srcId="{191807D5-5E61-4EA6-A1D7-1E1F003A6C6F}" destId="{8FDA8252-8DBD-4F35-AB3A-FEA700A5051D}" srcOrd="6" destOrd="0" presId="urn:microsoft.com/office/officeart/2005/8/layout/radial5"/>
    <dgm:cxn modelId="{4C9AD0CC-C9E0-443A-8D49-A8D6CEEDBEB6}" type="presParOf" srcId="{191807D5-5E61-4EA6-A1D7-1E1F003A6C6F}" destId="{F0E8C103-6B75-47E0-915C-A092B7BF929E}" srcOrd="7" destOrd="0" presId="urn:microsoft.com/office/officeart/2005/8/layout/radial5"/>
    <dgm:cxn modelId="{17FE6F3F-6A8C-4FA7-9D67-1DC770B985B6}" type="presParOf" srcId="{F0E8C103-6B75-47E0-915C-A092B7BF929E}" destId="{F7F5B374-82DD-44D1-A814-6056960C2827}" srcOrd="0" destOrd="0" presId="urn:microsoft.com/office/officeart/2005/8/layout/radial5"/>
    <dgm:cxn modelId="{A5312980-24A1-412A-BEFA-1F790B9EDA5B}" type="presParOf" srcId="{191807D5-5E61-4EA6-A1D7-1E1F003A6C6F}" destId="{62FB8934-54F5-4294-9D73-F5C029F303FC}" srcOrd="8" destOrd="0" presId="urn:microsoft.com/office/officeart/2005/8/layout/radial5"/>
    <dgm:cxn modelId="{A6EDD139-3640-4492-88E6-FAFEB4B564E9}" type="presParOf" srcId="{191807D5-5E61-4EA6-A1D7-1E1F003A6C6F}" destId="{6C03F60A-279B-4F0F-AE98-E4FDBE4C298E}" srcOrd="9" destOrd="0" presId="urn:microsoft.com/office/officeart/2005/8/layout/radial5"/>
    <dgm:cxn modelId="{65A20851-0475-43A9-9F7A-8D57A3286E36}" type="presParOf" srcId="{6C03F60A-279B-4F0F-AE98-E4FDBE4C298E}" destId="{DF1B2E08-DA39-4FEC-9B2A-F0C73983598A}" srcOrd="0" destOrd="0" presId="urn:microsoft.com/office/officeart/2005/8/layout/radial5"/>
    <dgm:cxn modelId="{4E7853A4-8836-4CBE-8D0D-A9545CAC3CD2}" type="presParOf" srcId="{191807D5-5E61-4EA6-A1D7-1E1F003A6C6F}" destId="{E9948997-ECAE-43C5-9B68-C5193B3F1F2B}" srcOrd="10" destOrd="0" presId="urn:microsoft.com/office/officeart/2005/8/layout/radial5"/>
    <dgm:cxn modelId="{480B5B0E-3CD5-4339-8F36-93AE38D2F8CE}" type="presParOf" srcId="{191807D5-5E61-4EA6-A1D7-1E1F003A6C6F}" destId="{CB4CBC23-9AEB-492E-B728-EB4E3B223977}" srcOrd="11" destOrd="0" presId="urn:microsoft.com/office/officeart/2005/8/layout/radial5"/>
    <dgm:cxn modelId="{0BD7DB9B-8CA4-442E-9DF7-6905F94F238C}" type="presParOf" srcId="{CB4CBC23-9AEB-492E-B728-EB4E3B223977}" destId="{04542895-CD52-44CB-9CF7-05F611761EA4}" srcOrd="0" destOrd="0" presId="urn:microsoft.com/office/officeart/2005/8/layout/radial5"/>
    <dgm:cxn modelId="{FBE38D4A-41C0-402A-9FFE-3D47B664E4AF}" type="presParOf" srcId="{191807D5-5E61-4EA6-A1D7-1E1F003A6C6F}" destId="{103982FB-5FE4-4F64-89F2-C44A8EF9EDF5}" srcOrd="12" destOrd="0" presId="urn:microsoft.com/office/officeart/2005/8/layout/radial5"/>
    <dgm:cxn modelId="{8A3E9A30-FCA2-4FFF-9F62-8E84C36DE84C}" type="presParOf" srcId="{191807D5-5E61-4EA6-A1D7-1E1F003A6C6F}" destId="{1012F9E3-F41F-4461-8AB3-D0F5E18FDA32}" srcOrd="13" destOrd="0" presId="urn:microsoft.com/office/officeart/2005/8/layout/radial5"/>
    <dgm:cxn modelId="{F1A5C12D-D312-4998-83CF-CCAC71D3A975}" type="presParOf" srcId="{1012F9E3-F41F-4461-8AB3-D0F5E18FDA32}" destId="{ACDC40C1-2FBE-4D0D-97CE-02D71B984844}" srcOrd="0" destOrd="0" presId="urn:microsoft.com/office/officeart/2005/8/layout/radial5"/>
    <dgm:cxn modelId="{1AFE7853-7334-42E8-A1C6-63B61E422E96}" type="presParOf" srcId="{191807D5-5E61-4EA6-A1D7-1E1F003A6C6F}" destId="{D8CEEB38-6907-46BD-9D15-B3836C7B2A82}" srcOrd="14" destOrd="0" presId="urn:microsoft.com/office/officeart/2005/8/layout/radial5"/>
    <dgm:cxn modelId="{28F3FCEA-D993-4A76-A6CE-C2201CFA038B}" type="presParOf" srcId="{191807D5-5E61-4EA6-A1D7-1E1F003A6C6F}" destId="{1626E0CB-3695-4033-A630-3830757F08B6}" srcOrd="15" destOrd="0" presId="urn:microsoft.com/office/officeart/2005/8/layout/radial5"/>
    <dgm:cxn modelId="{496A71F4-FE51-4BBD-AE6F-69DB74E545B0}" type="presParOf" srcId="{1626E0CB-3695-4033-A630-3830757F08B6}" destId="{F4A9A912-9D22-40F7-AD44-86CA025C9301}" srcOrd="0" destOrd="0" presId="urn:microsoft.com/office/officeart/2005/8/layout/radial5"/>
    <dgm:cxn modelId="{B6364944-6453-4ECC-8935-A76DD9F83B87}" type="presParOf" srcId="{191807D5-5E61-4EA6-A1D7-1E1F003A6C6F}" destId="{F723417A-E849-47E9-A3FF-5AF3AD5E61D0}" srcOrd="16" destOrd="0" presId="urn:microsoft.com/office/officeart/2005/8/layout/radial5"/>
    <dgm:cxn modelId="{7C6D2F2F-19F7-4F4B-A248-106B2EC6C90A}" type="presParOf" srcId="{191807D5-5E61-4EA6-A1D7-1E1F003A6C6F}" destId="{38FFEA54-9B48-4296-985C-2244FE6C9C02}" srcOrd="17" destOrd="0" presId="urn:microsoft.com/office/officeart/2005/8/layout/radial5"/>
    <dgm:cxn modelId="{8D60AB91-D9BA-443F-BBB7-0B6FFD9FB07B}" type="presParOf" srcId="{38FFEA54-9B48-4296-985C-2244FE6C9C02}" destId="{7DA5144A-68F1-47EE-9E2D-BEADF328987F}" srcOrd="0" destOrd="0" presId="urn:microsoft.com/office/officeart/2005/8/layout/radial5"/>
    <dgm:cxn modelId="{1F2C0E6B-A938-49A8-8342-E0EAAF069571}" type="presParOf" srcId="{191807D5-5E61-4EA6-A1D7-1E1F003A6C6F}" destId="{9CCEA197-DEB7-44D0-9976-F5FD7F203DE4}" srcOrd="18" destOrd="0" presId="urn:microsoft.com/office/officeart/2005/8/layout/radial5"/>
    <dgm:cxn modelId="{70113AA1-4AAD-46D2-8AB3-5F8E498D9346}" type="presParOf" srcId="{191807D5-5E61-4EA6-A1D7-1E1F003A6C6F}" destId="{612C699D-17F4-4951-ACEC-E8859A39671A}" srcOrd="19" destOrd="0" presId="urn:microsoft.com/office/officeart/2005/8/layout/radial5"/>
    <dgm:cxn modelId="{07F00A2A-DA93-4EA2-8A0D-78649E2BE752}" type="presParOf" srcId="{612C699D-17F4-4951-ACEC-E8859A39671A}" destId="{AEA6390C-D3F1-4ADD-ACA7-F1CE0A05CE7A}" srcOrd="0" destOrd="0" presId="urn:microsoft.com/office/officeart/2005/8/layout/radial5"/>
    <dgm:cxn modelId="{23F9C1BE-09ED-4CCA-B144-B3F1434B85CC}" type="presParOf" srcId="{191807D5-5E61-4EA6-A1D7-1E1F003A6C6F}" destId="{6B932FB5-229C-4722-825C-03B7C28D984F}" srcOrd="20" destOrd="0" presId="urn:microsoft.com/office/officeart/2005/8/layout/radial5"/>
    <dgm:cxn modelId="{9FA9E75D-BC8E-401C-9A0A-72BA78509B6A}" type="presParOf" srcId="{191807D5-5E61-4EA6-A1D7-1E1F003A6C6F}" destId="{67D6C578-81FB-49B8-AAF0-A73434A2E986}" srcOrd="21" destOrd="0" presId="urn:microsoft.com/office/officeart/2005/8/layout/radial5"/>
    <dgm:cxn modelId="{A6809CF9-94CF-4353-BCC8-89CCD365C69D}" type="presParOf" srcId="{67D6C578-81FB-49B8-AAF0-A73434A2E986}" destId="{56B6E84C-3FBB-46F7-98F3-23BF7438B267}" srcOrd="0" destOrd="0" presId="urn:microsoft.com/office/officeart/2005/8/layout/radial5"/>
    <dgm:cxn modelId="{62312C3A-B1F5-4C97-BA3B-3E32928CDF39}" type="presParOf" srcId="{191807D5-5E61-4EA6-A1D7-1E1F003A6C6F}" destId="{44D5E56E-201E-4B5B-BEBA-4EC4A8037F25}" srcOrd="2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D44690-E5E0-4DCD-B3C2-0930CC4EEB6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ru-RU"/>
        </a:p>
      </dgm:t>
    </dgm:pt>
    <dgm:pt modelId="{3CE20B9F-37AD-4B0B-8BCA-2614C3E13E32}">
      <dgm:prSet phldrT="[Текст]" custT="1"/>
      <dgm:spPr>
        <a:blipFill rotWithShape="0">
          <a:blip xmlns:r="http://schemas.openxmlformats.org/officeDocument/2006/relationships" r:embed="rId1"/>
          <a:stretch>
            <a:fillRect/>
          </a:stretch>
        </a:blipFill>
      </dgm:spPr>
      <dgm:t>
        <a:bodyPr/>
        <a:lstStyle/>
        <a:p>
          <a:pPr marL="354013" indent="0" algn="just"/>
          <a:r>
            <a:rPr lang="en-US" sz="1800" dirty="0" err="1" smtClean="0"/>
            <a:t>Yumshoq</a:t>
          </a:r>
          <a:r>
            <a:rPr lang="en-US" sz="1800" dirty="0" smtClean="0"/>
            <a:t> </a:t>
          </a:r>
          <a:r>
            <a:rPr lang="en-US" sz="1800" dirty="0" err="1" smtClean="0"/>
            <a:t>o‘yinchoq</a:t>
          </a:r>
          <a:r>
            <a:rPr lang="en-US" sz="1800" dirty="0" smtClean="0"/>
            <a:t> </a:t>
          </a:r>
          <a:r>
            <a:rPr lang="en-US" sz="1800" dirty="0" err="1" smtClean="0"/>
            <a:t>uchun</a:t>
          </a:r>
          <a:r>
            <a:rPr lang="en-US" sz="1800" dirty="0" smtClean="0"/>
            <a:t> </a:t>
          </a:r>
          <a:r>
            <a:rPr lang="en-US" sz="1800" dirty="0" err="1" smtClean="0"/>
            <a:t>iloji</a:t>
          </a:r>
          <a:r>
            <a:rPr lang="en-US" sz="1800" dirty="0" smtClean="0"/>
            <a:t> </a:t>
          </a:r>
          <a:r>
            <a:rPr lang="en-US" sz="1800" dirty="0" err="1" smtClean="0"/>
            <a:t>boricha</a:t>
          </a:r>
          <a:r>
            <a:rPr lang="en-US" sz="1800" dirty="0" smtClean="0"/>
            <a:t> </a:t>
          </a:r>
          <a:r>
            <a:rPr lang="en-US" sz="1800" dirty="0" err="1" smtClean="0"/>
            <a:t>yangi</a:t>
          </a:r>
          <a:r>
            <a:rPr lang="en-US" sz="1800" dirty="0" smtClean="0"/>
            <a:t> </a:t>
          </a:r>
          <a:r>
            <a:rPr lang="en-US" sz="1800" dirty="0" err="1" smtClean="0"/>
            <a:t>mato</a:t>
          </a:r>
          <a:r>
            <a:rPr lang="en-US" sz="1800" dirty="0" smtClean="0"/>
            <a:t> </a:t>
          </a:r>
          <a:r>
            <a:rPr lang="en-US" sz="1800" dirty="0" err="1" smtClean="0"/>
            <a:t>yoki</a:t>
          </a:r>
          <a:r>
            <a:rPr lang="en-US" sz="1800" dirty="0" smtClean="0"/>
            <a:t> </a:t>
          </a:r>
          <a:r>
            <a:rPr lang="en-US" sz="1800" dirty="0" err="1" smtClean="0"/>
            <a:t>avvaldan</a:t>
          </a:r>
          <a:r>
            <a:rPr lang="en-US" sz="1800" dirty="0" smtClean="0"/>
            <a:t> </a:t>
          </a:r>
          <a:r>
            <a:rPr lang="en-US" sz="1800" dirty="0" err="1" smtClean="0"/>
            <a:t>yuvib</a:t>
          </a:r>
          <a:r>
            <a:rPr lang="en-US" sz="1800" dirty="0" smtClean="0"/>
            <a:t>, </a:t>
          </a:r>
          <a:r>
            <a:rPr lang="en-US" sz="1800" dirty="0" err="1" smtClean="0"/>
            <a:t>dazmollangan</a:t>
          </a:r>
          <a:r>
            <a:rPr lang="en-US" sz="1800" dirty="0" smtClean="0"/>
            <a:t> satin, </a:t>
          </a:r>
          <a:r>
            <a:rPr lang="en-US" sz="1800" dirty="0" err="1" smtClean="0"/>
            <a:t>barqut</a:t>
          </a:r>
          <a:r>
            <a:rPr lang="en-US" sz="1800" dirty="0" smtClean="0"/>
            <a:t>, </a:t>
          </a:r>
          <a:r>
            <a:rPr lang="en-US" sz="1800" dirty="0" err="1" smtClean="0"/>
            <a:t>shtapil</a:t>
          </a:r>
          <a:r>
            <a:rPr lang="en-US" sz="1800" dirty="0" smtClean="0"/>
            <a:t>, </a:t>
          </a:r>
          <a:r>
            <a:rPr lang="en-US" sz="1800" dirty="0" err="1" smtClean="0"/>
            <a:t>paxmoq</a:t>
          </a:r>
          <a:r>
            <a:rPr lang="en-US" sz="1800" dirty="0" smtClean="0"/>
            <a:t>, chit, </a:t>
          </a:r>
          <a:r>
            <a:rPr lang="en-US" sz="1800" dirty="0" err="1" smtClean="0"/>
            <a:t>junli</a:t>
          </a:r>
          <a:r>
            <a:rPr lang="en-US" sz="1800" dirty="0" smtClean="0"/>
            <a:t> </a:t>
          </a:r>
          <a:r>
            <a:rPr lang="en-US" sz="1800" dirty="0" err="1" smtClean="0"/>
            <a:t>matolar</a:t>
          </a:r>
          <a:r>
            <a:rPr lang="en-US" sz="1800" dirty="0" smtClean="0"/>
            <a:t> </a:t>
          </a:r>
          <a:r>
            <a:rPr lang="en-US" sz="1800" dirty="0" err="1" smtClean="0"/>
            <a:t>bo’lgani</a:t>
          </a:r>
          <a:r>
            <a:rPr lang="en-US" sz="1800" dirty="0" smtClean="0"/>
            <a:t> </a:t>
          </a:r>
          <a:r>
            <a:rPr lang="en-US" sz="1800" dirty="0" err="1" smtClean="0"/>
            <a:t>yaxshi</a:t>
          </a:r>
          <a:r>
            <a:rPr lang="en-US" sz="1800" dirty="0" smtClean="0"/>
            <a:t>. </a:t>
          </a:r>
          <a:r>
            <a:rPr lang="en-US" sz="1800" dirty="0" err="1" smtClean="0"/>
            <a:t>Hayvonlarni</a:t>
          </a:r>
          <a:r>
            <a:rPr lang="en-US" sz="1800" dirty="0" smtClean="0"/>
            <a:t> </a:t>
          </a:r>
          <a:r>
            <a:rPr lang="en-US" sz="1800" dirty="0" err="1" smtClean="0"/>
            <a:t>tayyorlovchi</a:t>
          </a:r>
          <a:r>
            <a:rPr lang="en-US" sz="1800" dirty="0" smtClean="0"/>
            <a:t> </a:t>
          </a:r>
          <a:r>
            <a:rPr lang="en-US" sz="1800" dirty="0" err="1" smtClean="0"/>
            <a:t>o‘yinchoq</a:t>
          </a:r>
          <a:r>
            <a:rPr lang="en-US" sz="1800" dirty="0" smtClean="0"/>
            <a:t> </a:t>
          </a:r>
          <a:r>
            <a:rPr lang="en-US" sz="1800" dirty="0" err="1" smtClean="0"/>
            <a:t>uchun</a:t>
          </a:r>
          <a:r>
            <a:rPr lang="en-US" sz="1800" dirty="0" smtClean="0"/>
            <a:t>, </a:t>
          </a:r>
          <a:r>
            <a:rPr lang="en-US" sz="1800" dirty="0" err="1" smtClean="0"/>
            <a:t>tukli</a:t>
          </a:r>
          <a:r>
            <a:rPr lang="en-US" sz="1800" dirty="0" smtClean="0"/>
            <a:t> </a:t>
          </a:r>
          <a:r>
            <a:rPr lang="en-US" sz="1800" dirty="0" err="1" smtClean="0"/>
            <a:t>bamazey</a:t>
          </a:r>
          <a:r>
            <a:rPr lang="en-US" sz="1800" dirty="0" smtClean="0"/>
            <a:t>, </a:t>
          </a:r>
          <a:r>
            <a:rPr lang="en-US" sz="1800" dirty="0" err="1" smtClean="0"/>
            <a:t>sun’iy</a:t>
          </a:r>
          <a:r>
            <a:rPr lang="en-US" sz="1800" dirty="0" smtClean="0"/>
            <a:t> </a:t>
          </a:r>
          <a:r>
            <a:rPr lang="en-US" sz="1800" dirty="0" err="1" smtClean="0"/>
            <a:t>va</a:t>
          </a:r>
          <a:r>
            <a:rPr lang="en-US" sz="1800" dirty="0" smtClean="0"/>
            <a:t> </a:t>
          </a:r>
          <a:r>
            <a:rPr lang="en-US" sz="1800" dirty="0" err="1" smtClean="0"/>
            <a:t>tabiiy</a:t>
          </a:r>
          <a:r>
            <a:rPr lang="en-US" sz="1800" dirty="0" smtClean="0"/>
            <a:t> </a:t>
          </a:r>
          <a:r>
            <a:rPr lang="en-US" sz="1800" dirty="0" err="1" smtClean="0"/>
            <a:t>jun</a:t>
          </a:r>
          <a:r>
            <a:rPr lang="en-US" sz="1800" dirty="0" smtClean="0"/>
            <a:t> </a:t>
          </a:r>
          <a:r>
            <a:rPr lang="en-US" sz="1800" dirty="0" err="1" smtClean="0"/>
            <a:t>matolaridan</a:t>
          </a:r>
          <a:r>
            <a:rPr lang="en-US" sz="1800" dirty="0" smtClean="0"/>
            <a:t> </a:t>
          </a:r>
          <a:r>
            <a:rPr lang="en-US" sz="1800" dirty="0" err="1" smtClean="0"/>
            <a:t>foydalaniladi</a:t>
          </a:r>
          <a:r>
            <a:rPr lang="en-US" sz="1800" dirty="0" smtClean="0"/>
            <a:t>.</a:t>
          </a:r>
          <a:endParaRPr lang="ru-RU" sz="1800" dirty="0"/>
        </a:p>
      </dgm:t>
    </dgm:pt>
    <dgm:pt modelId="{958C00C6-3F23-424D-8A47-D274D2EEF19F}" type="parTrans" cxnId="{C44DEB40-4EFB-4750-BBFB-336C569A228F}">
      <dgm:prSet/>
      <dgm:spPr/>
      <dgm:t>
        <a:bodyPr/>
        <a:lstStyle/>
        <a:p>
          <a:endParaRPr lang="ru-RU"/>
        </a:p>
      </dgm:t>
    </dgm:pt>
    <dgm:pt modelId="{424CB752-B253-4832-82E4-E26BE3FF7437}" type="sibTrans" cxnId="{C44DEB40-4EFB-4750-BBFB-336C569A228F}">
      <dgm:prSet/>
      <dgm:spPr/>
      <dgm:t>
        <a:bodyPr/>
        <a:lstStyle/>
        <a:p>
          <a:endParaRPr lang="ru-RU"/>
        </a:p>
      </dgm:t>
    </dgm:pt>
    <dgm:pt modelId="{D3F4994C-93ED-4860-B048-861FE4E827A7}">
      <dgm:prSet phldrT="[Текст]" custT="1"/>
      <dgm:spPr/>
      <dgm:t>
        <a:bodyPr/>
        <a:lstStyle/>
        <a:p>
          <a:pPr marL="354013" indent="0" algn="just"/>
          <a:r>
            <a:rPr lang="en-US" sz="1600" dirty="0" err="1" smtClean="0"/>
            <a:t>Tana</a:t>
          </a:r>
          <a:r>
            <a:rPr lang="en-US" sz="1600" dirty="0" smtClean="0"/>
            <a:t> </a:t>
          </a:r>
          <a:r>
            <a:rPr lang="en-US" sz="1600" dirty="0" err="1" smtClean="0"/>
            <a:t>yuz</a:t>
          </a:r>
          <a:r>
            <a:rPr lang="en-US" sz="1600" dirty="0" smtClean="0"/>
            <a:t> </a:t>
          </a:r>
          <a:r>
            <a:rPr lang="en-US" sz="1600" dirty="0" err="1" smtClean="0"/>
            <a:t>ko‘rinishlarini</a:t>
          </a:r>
          <a:r>
            <a:rPr lang="en-US" sz="1600" dirty="0" smtClean="0"/>
            <a:t> </a:t>
          </a:r>
          <a:r>
            <a:rPr lang="en-US" sz="1600" dirty="0" err="1" smtClean="0"/>
            <a:t>tasvirlovchi</a:t>
          </a:r>
          <a:r>
            <a:rPr lang="en-US" sz="1600" dirty="0" smtClean="0"/>
            <a:t> </a:t>
          </a:r>
          <a:r>
            <a:rPr lang="en-US" sz="1600" dirty="0" err="1" smtClean="0"/>
            <a:t>qo‘g‘irchoq</a:t>
          </a:r>
          <a:r>
            <a:rPr lang="en-US" sz="1600" dirty="0" smtClean="0"/>
            <a:t> </a:t>
          </a:r>
          <a:r>
            <a:rPr lang="en-US" sz="1600" dirty="0" err="1" smtClean="0"/>
            <a:t>o‘yinchoqlari</a:t>
          </a:r>
          <a:r>
            <a:rPr lang="en-US" sz="1600" dirty="0" smtClean="0"/>
            <a:t> </a:t>
          </a:r>
          <a:r>
            <a:rPr lang="en-US" sz="1600" dirty="0" err="1" smtClean="0"/>
            <a:t>uchun</a:t>
          </a:r>
          <a:r>
            <a:rPr lang="en-US" sz="1600" dirty="0" smtClean="0"/>
            <a:t> </a:t>
          </a:r>
          <a:r>
            <a:rPr lang="en-US" sz="1600" dirty="0" err="1" smtClean="0"/>
            <a:t>shifon</a:t>
          </a:r>
          <a:r>
            <a:rPr lang="en-US" sz="1600" dirty="0" smtClean="0"/>
            <a:t>, </a:t>
          </a:r>
          <a:r>
            <a:rPr lang="en-US" sz="1600" dirty="0" err="1" smtClean="0"/>
            <a:t>sun’iy</a:t>
          </a:r>
          <a:r>
            <a:rPr lang="en-US" sz="1600" dirty="0" smtClean="0"/>
            <a:t> </a:t>
          </a:r>
          <a:r>
            <a:rPr lang="en-US" sz="1600" dirty="0" err="1" smtClean="0"/>
            <a:t>tolali</a:t>
          </a:r>
          <a:r>
            <a:rPr lang="en-US" sz="1600" dirty="0" smtClean="0"/>
            <a:t> </a:t>
          </a:r>
          <a:r>
            <a:rPr lang="en-US" sz="1600" dirty="0" err="1" smtClean="0"/>
            <a:t>shoyi</a:t>
          </a:r>
          <a:r>
            <a:rPr lang="en-US" sz="1600" dirty="0" smtClean="0"/>
            <a:t> </a:t>
          </a:r>
          <a:r>
            <a:rPr lang="en-US" sz="1600" dirty="0" err="1" smtClean="0"/>
            <a:t>matolar</a:t>
          </a:r>
          <a:r>
            <a:rPr lang="en-US" sz="1600" dirty="0" smtClean="0"/>
            <a:t>. </a:t>
          </a:r>
          <a:r>
            <a:rPr lang="en-US" sz="1600" dirty="0" err="1" smtClean="0"/>
            <a:t>Yuz</a:t>
          </a:r>
          <a:r>
            <a:rPr lang="en-US" sz="1600" dirty="0" smtClean="0"/>
            <a:t> </a:t>
          </a:r>
          <a:r>
            <a:rPr lang="en-US" sz="1600" dirty="0" err="1" smtClean="0"/>
            <a:t>uchun</a:t>
          </a:r>
          <a:r>
            <a:rPr lang="en-US" sz="1600" dirty="0" smtClean="0"/>
            <a:t> </a:t>
          </a:r>
          <a:r>
            <a:rPr lang="en-US" sz="1600" dirty="0" err="1" smtClean="0"/>
            <a:t>och</a:t>
          </a:r>
          <a:r>
            <a:rPr lang="en-US" sz="1600" dirty="0" smtClean="0"/>
            <a:t> </a:t>
          </a:r>
          <a:r>
            <a:rPr lang="en-US" sz="1600" dirty="0" err="1" smtClean="0"/>
            <a:t>pushti</a:t>
          </a:r>
          <a:r>
            <a:rPr lang="en-US" sz="1600" dirty="0" smtClean="0"/>
            <a:t>, </a:t>
          </a:r>
          <a:r>
            <a:rPr lang="en-US" sz="1600" dirty="0" err="1" smtClean="0"/>
            <a:t>och</a:t>
          </a:r>
          <a:r>
            <a:rPr lang="en-US" sz="1600" dirty="0" smtClean="0"/>
            <a:t> </a:t>
          </a:r>
          <a:r>
            <a:rPr lang="en-US" sz="1600" dirty="0" err="1" smtClean="0"/>
            <a:t>jigar</a:t>
          </a:r>
          <a:r>
            <a:rPr lang="en-US" sz="1600" dirty="0" smtClean="0"/>
            <a:t> </a:t>
          </a:r>
          <a:r>
            <a:rPr lang="en-US" sz="1600" dirty="0" err="1" smtClean="0"/>
            <a:t>rangli</a:t>
          </a:r>
          <a:r>
            <a:rPr lang="en-US" sz="1600" dirty="0" smtClean="0"/>
            <a:t> </a:t>
          </a:r>
          <a:r>
            <a:rPr lang="en-US" sz="1600" dirty="0" err="1" smtClean="0"/>
            <a:t>matodan</a:t>
          </a:r>
          <a:r>
            <a:rPr lang="en-US" sz="1600" dirty="0" smtClean="0"/>
            <a:t> </a:t>
          </a:r>
          <a:r>
            <a:rPr lang="en-US" sz="1600" dirty="0" err="1" smtClean="0"/>
            <a:t>olinadi</a:t>
          </a:r>
          <a:r>
            <a:rPr lang="en-US" sz="1600" dirty="0" smtClean="0"/>
            <a:t>.</a:t>
          </a:r>
          <a:endParaRPr lang="ru-RU" sz="1600" dirty="0"/>
        </a:p>
      </dgm:t>
    </dgm:pt>
    <dgm:pt modelId="{D6BC12E6-14C0-4D40-95D3-3FA628F56F57}" type="parTrans" cxnId="{CBCCF562-9977-4CC2-AF33-19AE2624141F}">
      <dgm:prSet/>
      <dgm:spPr/>
      <dgm:t>
        <a:bodyPr/>
        <a:lstStyle/>
        <a:p>
          <a:endParaRPr lang="ru-RU"/>
        </a:p>
      </dgm:t>
    </dgm:pt>
    <dgm:pt modelId="{CAABE997-D304-49E1-83C5-9B3387210E1A}" type="sibTrans" cxnId="{CBCCF562-9977-4CC2-AF33-19AE2624141F}">
      <dgm:prSet/>
      <dgm:spPr/>
      <dgm:t>
        <a:bodyPr/>
        <a:lstStyle/>
        <a:p>
          <a:endParaRPr lang="ru-RU"/>
        </a:p>
      </dgm:t>
    </dgm:pt>
    <dgm:pt modelId="{445668F0-B459-460D-A809-28C70CB2970A}">
      <dgm:prSet phldrT="[Текст]" custT="1"/>
      <dgm:spPr/>
      <dgm:t>
        <a:bodyPr/>
        <a:lstStyle/>
        <a:p>
          <a:pPr algn="l"/>
          <a:r>
            <a:rPr lang="en-US" sz="1800" dirty="0" err="1" smtClean="0"/>
            <a:t>Kiyimlari</a:t>
          </a:r>
          <a:r>
            <a:rPr lang="en-US" sz="1800" dirty="0" smtClean="0"/>
            <a:t> </a:t>
          </a:r>
          <a:r>
            <a:rPr lang="en-US" sz="1800" dirty="0" err="1" smtClean="0"/>
            <a:t>uchun</a:t>
          </a:r>
          <a:r>
            <a:rPr lang="en-US" sz="1800" dirty="0" smtClean="0"/>
            <a:t>: </a:t>
          </a:r>
          <a:r>
            <a:rPr lang="en-US" sz="1800" dirty="0" err="1" smtClean="0"/>
            <a:t>rangli</a:t>
          </a:r>
          <a:r>
            <a:rPr lang="en-US" sz="1800" dirty="0" smtClean="0"/>
            <a:t> </a:t>
          </a:r>
          <a:r>
            <a:rPr lang="en-US" sz="1800" dirty="0" err="1" smtClean="0"/>
            <a:t>matolar</a:t>
          </a:r>
          <a:r>
            <a:rPr lang="en-US" sz="1000" dirty="0" smtClean="0"/>
            <a:t>; </a:t>
          </a:r>
          <a:endParaRPr lang="ru-RU" sz="1000" dirty="0"/>
        </a:p>
      </dgm:t>
    </dgm:pt>
    <dgm:pt modelId="{57F3845E-AD9A-4D32-83B4-0BDC339D8DC8}" type="parTrans" cxnId="{8657ED30-AC99-4527-A2D8-39F06E897974}">
      <dgm:prSet/>
      <dgm:spPr/>
      <dgm:t>
        <a:bodyPr/>
        <a:lstStyle/>
        <a:p>
          <a:endParaRPr lang="ru-RU"/>
        </a:p>
      </dgm:t>
    </dgm:pt>
    <dgm:pt modelId="{2902F68C-D170-4246-9935-72A6088C8C22}" type="sibTrans" cxnId="{8657ED30-AC99-4527-A2D8-39F06E897974}">
      <dgm:prSet/>
      <dgm:spPr/>
      <dgm:t>
        <a:bodyPr/>
        <a:lstStyle/>
        <a:p>
          <a:endParaRPr lang="ru-RU"/>
        </a:p>
      </dgm:t>
    </dgm:pt>
    <dgm:pt modelId="{59F1BF51-7FC8-41D4-8779-249976A0349C}">
      <dgm:prSet/>
      <dgm:spPr/>
      <dgm:t>
        <a:bodyPr/>
        <a:lstStyle/>
        <a:p>
          <a:pPr algn="l"/>
          <a:endParaRPr lang="ru-RU" sz="800" dirty="0"/>
        </a:p>
      </dgm:t>
    </dgm:pt>
    <dgm:pt modelId="{6D045377-66DC-4116-8E48-955EE7FCE572}" type="parTrans" cxnId="{A72F74D7-336C-4B60-9939-100FAD459B93}">
      <dgm:prSet/>
      <dgm:spPr/>
      <dgm:t>
        <a:bodyPr/>
        <a:lstStyle/>
        <a:p>
          <a:endParaRPr lang="ru-RU"/>
        </a:p>
      </dgm:t>
    </dgm:pt>
    <dgm:pt modelId="{AABE03AE-5EEA-4064-BC9A-0260027D0675}" type="sibTrans" cxnId="{A72F74D7-336C-4B60-9939-100FAD459B93}">
      <dgm:prSet/>
      <dgm:spPr/>
      <dgm:t>
        <a:bodyPr/>
        <a:lstStyle/>
        <a:p>
          <a:endParaRPr lang="ru-RU"/>
        </a:p>
      </dgm:t>
    </dgm:pt>
    <dgm:pt modelId="{DE88C411-A3E4-4FC2-B07D-2B68EBF0D892}">
      <dgm:prSet/>
      <dgm:spPr/>
      <dgm:t>
        <a:bodyPr/>
        <a:lstStyle/>
        <a:p>
          <a:pPr algn="l"/>
          <a:endParaRPr lang="ru-RU" sz="800"/>
        </a:p>
      </dgm:t>
    </dgm:pt>
    <dgm:pt modelId="{EA40D619-81D9-49D8-9CEA-0900146DAE91}" type="parTrans" cxnId="{0022628A-F5C1-43E8-AA9B-DC870FCD328F}">
      <dgm:prSet/>
      <dgm:spPr/>
      <dgm:t>
        <a:bodyPr/>
        <a:lstStyle/>
        <a:p>
          <a:endParaRPr lang="ru-RU"/>
        </a:p>
      </dgm:t>
    </dgm:pt>
    <dgm:pt modelId="{237A23C0-5E33-4C2F-A46F-AB10DFFF0501}" type="sibTrans" cxnId="{0022628A-F5C1-43E8-AA9B-DC870FCD328F}">
      <dgm:prSet/>
      <dgm:spPr/>
      <dgm:t>
        <a:bodyPr/>
        <a:lstStyle/>
        <a:p>
          <a:endParaRPr lang="ru-RU"/>
        </a:p>
      </dgm:t>
    </dgm:pt>
    <dgm:pt modelId="{B0387288-04A2-4C6F-8625-05BC4AA93F85}">
      <dgm:prSet custT="1"/>
      <dgm:spPr/>
      <dgm:t>
        <a:bodyPr/>
        <a:lstStyle/>
        <a:p>
          <a:pPr marL="354013" indent="0" algn="just"/>
          <a:r>
            <a:rPr lang="en-US" sz="1800" dirty="0" err="1" smtClean="0"/>
            <a:t>Soch</a:t>
          </a:r>
          <a:r>
            <a:rPr lang="en-US" sz="1800" dirty="0" smtClean="0"/>
            <a:t> </a:t>
          </a:r>
          <a:r>
            <a:rPr lang="en-US" sz="1800" dirty="0" err="1" smtClean="0"/>
            <a:t>uchun</a:t>
          </a:r>
          <a:r>
            <a:rPr lang="en-US" sz="1800" dirty="0" smtClean="0"/>
            <a:t>: </a:t>
          </a:r>
          <a:r>
            <a:rPr lang="en-US" sz="1800" dirty="0" err="1" smtClean="0"/>
            <a:t>sun’iy</a:t>
          </a:r>
          <a:r>
            <a:rPr lang="en-US" sz="1800" dirty="0" smtClean="0"/>
            <a:t> </a:t>
          </a:r>
          <a:r>
            <a:rPr lang="en-US" sz="1800" dirty="0" err="1" smtClean="0"/>
            <a:t>iplar</a:t>
          </a:r>
          <a:r>
            <a:rPr lang="en-US" sz="1800" dirty="0" smtClean="0"/>
            <a:t>, </a:t>
          </a:r>
          <a:r>
            <a:rPr lang="en-US" sz="1800" dirty="0" err="1" smtClean="0"/>
            <a:t>viskoza</a:t>
          </a:r>
          <a:r>
            <a:rPr lang="en-US" sz="1800" dirty="0" smtClean="0"/>
            <a:t>, </a:t>
          </a:r>
          <a:r>
            <a:rPr lang="en-US" sz="1800" dirty="0" err="1" smtClean="0"/>
            <a:t>qismlarni</a:t>
          </a:r>
          <a:r>
            <a:rPr lang="en-US" sz="1800" dirty="0" smtClean="0"/>
            <a:t> </a:t>
          </a:r>
          <a:r>
            <a:rPr lang="en-US" sz="1800" dirty="0" err="1" smtClean="0"/>
            <a:t>biriktirishda</a:t>
          </a:r>
          <a:r>
            <a:rPr lang="en-US" sz="1800" dirty="0" smtClean="0"/>
            <a:t> 1-2 mm </a:t>
          </a:r>
          <a:r>
            <a:rPr lang="en-US" sz="1800" dirty="0" err="1" smtClean="0"/>
            <a:t>yumshoq</a:t>
          </a:r>
          <a:r>
            <a:rPr lang="en-US" sz="1800" dirty="0" smtClean="0"/>
            <a:t> </a:t>
          </a:r>
          <a:r>
            <a:rPr lang="en-US" sz="1800" dirty="0" err="1" smtClean="0"/>
            <a:t>simlardan</a:t>
          </a:r>
          <a:r>
            <a:rPr lang="en-US" sz="1800" dirty="0" smtClean="0"/>
            <a:t> </a:t>
          </a:r>
          <a:r>
            <a:rPr lang="en-US" sz="1800" dirty="0" err="1" smtClean="0"/>
            <a:t>o‘yinchoqlarni</a:t>
          </a:r>
          <a:r>
            <a:rPr lang="en-US" sz="1800" dirty="0" smtClean="0"/>
            <a:t> </a:t>
          </a:r>
          <a:r>
            <a:rPr lang="en-US" sz="1800" dirty="0" err="1" smtClean="0"/>
            <a:t>jixozlashda</a:t>
          </a:r>
          <a:r>
            <a:rPr lang="en-US" sz="1800" dirty="0" smtClean="0"/>
            <a:t>, </a:t>
          </a:r>
          <a:r>
            <a:rPr lang="en-US" sz="1800" dirty="0" err="1" smtClean="0"/>
            <a:t>har</a:t>
          </a:r>
          <a:r>
            <a:rPr lang="en-US" sz="1800" dirty="0" smtClean="0"/>
            <a:t>- </a:t>
          </a:r>
          <a:r>
            <a:rPr lang="en-US" sz="1800" dirty="0" err="1" smtClean="0"/>
            <a:t>xil</a:t>
          </a:r>
          <a:r>
            <a:rPr lang="en-US" sz="1800" dirty="0" smtClean="0"/>
            <a:t> </a:t>
          </a:r>
          <a:r>
            <a:rPr lang="en-US" sz="1800" dirty="0" err="1" smtClean="0"/>
            <a:t>tugmacha</a:t>
          </a:r>
          <a:r>
            <a:rPr lang="en-US" sz="1800" dirty="0" smtClean="0"/>
            <a:t>, </a:t>
          </a:r>
          <a:r>
            <a:rPr lang="en-US" sz="1800" dirty="0" err="1" smtClean="0"/>
            <a:t>biser</a:t>
          </a:r>
          <a:r>
            <a:rPr lang="en-US" sz="1800" dirty="0" smtClean="0"/>
            <a:t>, </a:t>
          </a:r>
          <a:r>
            <a:rPr lang="en-US" sz="1800" dirty="0" err="1" smtClean="0"/>
            <a:t>tasma</a:t>
          </a:r>
          <a:r>
            <a:rPr lang="en-US" sz="1800" dirty="0" smtClean="0"/>
            <a:t>, </a:t>
          </a:r>
          <a:r>
            <a:rPr lang="en-US" sz="1800" dirty="0" err="1" smtClean="0"/>
            <a:t>lentachalar</a:t>
          </a:r>
          <a:r>
            <a:rPr lang="en-US" sz="1800" dirty="0" smtClean="0"/>
            <a:t>, </a:t>
          </a:r>
          <a:r>
            <a:rPr lang="en-US" sz="1800" dirty="0" err="1" smtClean="0"/>
            <a:t>shnurlar</a:t>
          </a:r>
          <a:r>
            <a:rPr lang="en-US" sz="1800" dirty="0" smtClean="0"/>
            <a:t> </a:t>
          </a:r>
          <a:r>
            <a:rPr lang="en-US" sz="1800" dirty="0" err="1" smtClean="0"/>
            <a:t>hamda</a:t>
          </a:r>
          <a:r>
            <a:rPr lang="en-US" sz="1800" dirty="0" smtClean="0"/>
            <a:t> </a:t>
          </a:r>
          <a:r>
            <a:rPr lang="en-US" sz="1800" dirty="0" err="1" smtClean="0"/>
            <a:t>eskiz</a:t>
          </a:r>
          <a:r>
            <a:rPr lang="en-US" sz="1800" dirty="0" smtClean="0"/>
            <a:t> </a:t>
          </a:r>
          <a:r>
            <a:rPr lang="en-US" sz="1800" dirty="0" err="1" smtClean="0"/>
            <a:t>tayyorlash</a:t>
          </a:r>
          <a:r>
            <a:rPr lang="en-US" sz="1800" dirty="0" smtClean="0"/>
            <a:t> </a:t>
          </a:r>
          <a:r>
            <a:rPr lang="en-US" sz="1800" dirty="0" err="1" smtClean="0"/>
            <a:t>uchun</a:t>
          </a:r>
          <a:r>
            <a:rPr lang="en-US" sz="1800" dirty="0" smtClean="0"/>
            <a:t> </a:t>
          </a:r>
          <a:r>
            <a:rPr lang="en-US" sz="1800" dirty="0" err="1" smtClean="0"/>
            <a:t>plastilin</a:t>
          </a:r>
          <a:r>
            <a:rPr lang="en-US" sz="1800" dirty="0" smtClean="0"/>
            <a:t> </a:t>
          </a:r>
          <a:r>
            <a:rPr lang="en-US" sz="1800" dirty="0" err="1" smtClean="0"/>
            <a:t>zarur</a:t>
          </a:r>
          <a:r>
            <a:rPr lang="en-US" sz="1800" dirty="0" smtClean="0"/>
            <a:t>. </a:t>
          </a:r>
          <a:endParaRPr lang="ru-RU" sz="1800" dirty="0"/>
        </a:p>
      </dgm:t>
    </dgm:pt>
    <dgm:pt modelId="{82CE7A22-EDDE-4F33-84DC-930B6808BBC9}" type="parTrans" cxnId="{315CB932-184E-4A56-8CD5-346DC6870B6C}">
      <dgm:prSet/>
      <dgm:spPr/>
      <dgm:t>
        <a:bodyPr/>
        <a:lstStyle/>
        <a:p>
          <a:endParaRPr lang="ru-RU"/>
        </a:p>
      </dgm:t>
    </dgm:pt>
    <dgm:pt modelId="{A22F1E01-417A-47B5-99F5-0126749A095F}" type="sibTrans" cxnId="{315CB932-184E-4A56-8CD5-346DC6870B6C}">
      <dgm:prSet/>
      <dgm:spPr/>
      <dgm:t>
        <a:bodyPr/>
        <a:lstStyle/>
        <a:p>
          <a:endParaRPr lang="ru-RU"/>
        </a:p>
      </dgm:t>
    </dgm:pt>
    <dgm:pt modelId="{6B419D03-4328-47B9-A860-F287CB4D85A6}" type="pres">
      <dgm:prSet presAssocID="{93D44690-E5E0-4DCD-B3C2-0930CC4EEB62}" presName="linearFlow" presStyleCnt="0">
        <dgm:presLayoutVars>
          <dgm:dir/>
          <dgm:resizeHandles val="exact"/>
        </dgm:presLayoutVars>
      </dgm:prSet>
      <dgm:spPr/>
      <dgm:t>
        <a:bodyPr/>
        <a:lstStyle/>
        <a:p>
          <a:endParaRPr lang="ru-RU"/>
        </a:p>
      </dgm:t>
    </dgm:pt>
    <dgm:pt modelId="{751DED54-7D85-475E-B3E2-7AE5558E3A9A}" type="pres">
      <dgm:prSet presAssocID="{3CE20B9F-37AD-4B0B-8BCA-2614C3E13E32}" presName="composite" presStyleCnt="0"/>
      <dgm:spPr/>
    </dgm:pt>
    <dgm:pt modelId="{EF5D6232-C7A6-4D79-8DC9-4BBD79E177FF}" type="pres">
      <dgm:prSet presAssocID="{3CE20B9F-37AD-4B0B-8BCA-2614C3E13E32}" presName="imgShp" presStyleLbl="fgImgPlace1" presStyleIdx="0" presStyleCnt="4" custScaleX="110506" custScaleY="118058" custLinFactX="-7876" custLinFactNeighborX="-100000" custLinFactNeighborY="16520"/>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25000" r="-25000"/>
          </a:stretch>
        </a:blipFill>
      </dgm:spPr>
      <dgm:t>
        <a:bodyPr/>
        <a:lstStyle/>
        <a:p>
          <a:endParaRPr lang="ru-RU"/>
        </a:p>
      </dgm:t>
    </dgm:pt>
    <dgm:pt modelId="{D30B2061-6D88-4A3B-9ADD-90CE2040C055}" type="pres">
      <dgm:prSet presAssocID="{3CE20B9F-37AD-4B0B-8BCA-2614C3E13E32}" presName="txShp" presStyleLbl="node1" presStyleIdx="0" presStyleCnt="4" custScaleX="144698" custScaleY="135795" custLinFactNeighborX="-1228" custLinFactNeighborY="19327">
        <dgm:presLayoutVars>
          <dgm:bulletEnabled val="1"/>
        </dgm:presLayoutVars>
      </dgm:prSet>
      <dgm:spPr/>
      <dgm:t>
        <a:bodyPr/>
        <a:lstStyle/>
        <a:p>
          <a:endParaRPr lang="ru-RU"/>
        </a:p>
      </dgm:t>
    </dgm:pt>
    <dgm:pt modelId="{79F76875-DCAE-4753-93D6-DA605B45615D}" type="pres">
      <dgm:prSet presAssocID="{424CB752-B253-4832-82E4-E26BE3FF7437}" presName="spacing" presStyleCnt="0"/>
      <dgm:spPr/>
    </dgm:pt>
    <dgm:pt modelId="{90223948-FA59-4749-9837-3A1E10C1B604}" type="pres">
      <dgm:prSet presAssocID="{D3F4994C-93ED-4860-B048-861FE4E827A7}" presName="composite" presStyleCnt="0"/>
      <dgm:spPr/>
    </dgm:pt>
    <dgm:pt modelId="{08B4E3B5-1C37-4D57-AF41-083805DA797A}" type="pres">
      <dgm:prSet presAssocID="{D3F4994C-93ED-4860-B048-861FE4E827A7}" presName="imgShp" presStyleLbl="fgImgPlace1" presStyleIdx="1" presStyleCnt="4" custScaleX="108496" custScaleY="115876" custLinFactX="-4000" custLinFactNeighborX="-100000" custLinFactNeighborY="-9155"/>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a:stretch>
        </a:blipFill>
      </dgm:spPr>
      <dgm:t>
        <a:bodyPr/>
        <a:lstStyle/>
        <a:p>
          <a:endParaRPr lang="ru-RU"/>
        </a:p>
      </dgm:t>
    </dgm:pt>
    <dgm:pt modelId="{7B5DE94E-2E19-443F-BCC4-B9846BC18BDC}" type="pres">
      <dgm:prSet presAssocID="{D3F4994C-93ED-4860-B048-861FE4E827A7}" presName="txShp" presStyleLbl="node1" presStyleIdx="1" presStyleCnt="4" custScaleX="113345" custScaleY="97172" custLinFactNeighborX="-14618" custLinFactNeighborY="-5782">
        <dgm:presLayoutVars>
          <dgm:bulletEnabled val="1"/>
        </dgm:presLayoutVars>
      </dgm:prSet>
      <dgm:spPr/>
      <dgm:t>
        <a:bodyPr/>
        <a:lstStyle/>
        <a:p>
          <a:endParaRPr lang="ru-RU"/>
        </a:p>
      </dgm:t>
    </dgm:pt>
    <dgm:pt modelId="{6AB9E5C1-41AC-4EF8-BCF9-6D494AC9D092}" type="pres">
      <dgm:prSet presAssocID="{CAABE997-D304-49E1-83C5-9B3387210E1A}" presName="spacing" presStyleCnt="0"/>
      <dgm:spPr/>
    </dgm:pt>
    <dgm:pt modelId="{24BCBA18-F627-408F-AE72-AEDBDD15037A}" type="pres">
      <dgm:prSet presAssocID="{445668F0-B459-460D-A809-28C70CB2970A}" presName="composite" presStyleCnt="0"/>
      <dgm:spPr/>
    </dgm:pt>
    <dgm:pt modelId="{749E594A-A70A-46F0-BC2C-1A703F7290B7}" type="pres">
      <dgm:prSet presAssocID="{445668F0-B459-460D-A809-28C70CB2970A}" presName="imgShp" presStyleLbl="fgImgPlace1" presStyleIdx="2" presStyleCnt="4" custScaleX="109203" custLinFactX="-32822" custLinFactNeighborX="-100000" custLinFactNeighborY="-34289"/>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l="-17000" r="-17000"/>
          </a:stretch>
        </a:blipFill>
      </dgm:spPr>
      <dgm:t>
        <a:bodyPr/>
        <a:lstStyle/>
        <a:p>
          <a:endParaRPr lang="ru-RU"/>
        </a:p>
      </dgm:t>
    </dgm:pt>
    <dgm:pt modelId="{787937E5-D18E-4C88-A580-CB4FD5D63C97}" type="pres">
      <dgm:prSet presAssocID="{445668F0-B459-460D-A809-28C70CB2970A}" presName="txShp" presStyleLbl="node1" presStyleIdx="2" presStyleCnt="4" custScaleX="91691" custScaleY="58577" custLinFactNeighborX="-22711" custLinFactNeighborY="-34289">
        <dgm:presLayoutVars>
          <dgm:bulletEnabled val="1"/>
        </dgm:presLayoutVars>
      </dgm:prSet>
      <dgm:spPr/>
      <dgm:t>
        <a:bodyPr/>
        <a:lstStyle/>
        <a:p>
          <a:endParaRPr lang="ru-RU"/>
        </a:p>
      </dgm:t>
    </dgm:pt>
    <dgm:pt modelId="{88BB6A79-D0E9-4403-B8F0-CCAC82C9380A}" type="pres">
      <dgm:prSet presAssocID="{2902F68C-D170-4246-9935-72A6088C8C22}" presName="spacing" presStyleCnt="0"/>
      <dgm:spPr/>
    </dgm:pt>
    <dgm:pt modelId="{9BB43EDB-696B-408C-8C86-FB81A75C63E4}" type="pres">
      <dgm:prSet presAssocID="{B0387288-04A2-4C6F-8625-05BC4AA93F85}" presName="composite" presStyleCnt="0"/>
      <dgm:spPr/>
    </dgm:pt>
    <dgm:pt modelId="{E4F0788B-3A7A-4589-AD74-AAB1EB1DA796}" type="pres">
      <dgm:prSet presAssocID="{B0387288-04A2-4C6F-8625-05BC4AA93F85}" presName="imgShp" presStyleLbl="fgImgPlace1" presStyleIdx="3" presStyleCnt="4" custScaleX="131293" custScaleY="142752" custLinFactNeighborX="-81158" custLinFactNeighborY="-49448"/>
      <dgm:spPr>
        <a:blipFill>
          <a:blip xmlns:r="http://schemas.openxmlformats.org/officeDocument/2006/relationships" r:embed="rId5" cstate="print">
            <a:extLst>
              <a:ext uri="{28A0092B-C50C-407E-A947-70E740481C1C}">
                <a14:useLocalDpi xmlns:a14="http://schemas.microsoft.com/office/drawing/2010/main" val="0"/>
              </a:ext>
            </a:extLst>
          </a:blip>
          <a:srcRect/>
          <a:stretch>
            <a:fillRect l="-25000" r="-25000"/>
          </a:stretch>
        </a:blipFill>
      </dgm:spPr>
      <dgm:t>
        <a:bodyPr/>
        <a:lstStyle/>
        <a:p>
          <a:endParaRPr lang="ru-RU"/>
        </a:p>
      </dgm:t>
    </dgm:pt>
    <dgm:pt modelId="{2FD00BD9-93CC-4FCA-8551-2D9119214EA6}" type="pres">
      <dgm:prSet presAssocID="{B0387288-04A2-4C6F-8625-05BC4AA93F85}" presName="txShp" presStyleLbl="node1" presStyleIdx="3" presStyleCnt="4" custScaleX="118185" custScaleY="142653" custLinFactNeighborX="-11408" custLinFactNeighborY="-51595">
        <dgm:presLayoutVars>
          <dgm:bulletEnabled val="1"/>
        </dgm:presLayoutVars>
      </dgm:prSet>
      <dgm:spPr/>
      <dgm:t>
        <a:bodyPr/>
        <a:lstStyle/>
        <a:p>
          <a:endParaRPr lang="ru-RU"/>
        </a:p>
      </dgm:t>
    </dgm:pt>
  </dgm:ptLst>
  <dgm:cxnLst>
    <dgm:cxn modelId="{315CB932-184E-4A56-8CD5-346DC6870B6C}" srcId="{93D44690-E5E0-4DCD-B3C2-0930CC4EEB62}" destId="{B0387288-04A2-4C6F-8625-05BC4AA93F85}" srcOrd="3" destOrd="0" parTransId="{82CE7A22-EDDE-4F33-84DC-930B6808BBC9}" sibTransId="{A22F1E01-417A-47B5-99F5-0126749A095F}"/>
    <dgm:cxn modelId="{CBCCF562-9977-4CC2-AF33-19AE2624141F}" srcId="{93D44690-E5E0-4DCD-B3C2-0930CC4EEB62}" destId="{D3F4994C-93ED-4860-B048-861FE4E827A7}" srcOrd="1" destOrd="0" parTransId="{D6BC12E6-14C0-4D40-95D3-3FA628F56F57}" sibTransId="{CAABE997-D304-49E1-83C5-9B3387210E1A}"/>
    <dgm:cxn modelId="{53F0C08C-11B2-401C-9D14-4D9F14478E16}" type="presOf" srcId="{445668F0-B459-460D-A809-28C70CB2970A}" destId="{787937E5-D18E-4C88-A580-CB4FD5D63C97}" srcOrd="0" destOrd="0" presId="urn:microsoft.com/office/officeart/2005/8/layout/vList3"/>
    <dgm:cxn modelId="{8657ED30-AC99-4527-A2D8-39F06E897974}" srcId="{93D44690-E5E0-4DCD-B3C2-0930CC4EEB62}" destId="{445668F0-B459-460D-A809-28C70CB2970A}" srcOrd="2" destOrd="0" parTransId="{57F3845E-AD9A-4D32-83B4-0BDC339D8DC8}" sibTransId="{2902F68C-D170-4246-9935-72A6088C8C22}"/>
    <dgm:cxn modelId="{C44DEB40-4EFB-4750-BBFB-336C569A228F}" srcId="{93D44690-E5E0-4DCD-B3C2-0930CC4EEB62}" destId="{3CE20B9F-37AD-4B0B-8BCA-2614C3E13E32}" srcOrd="0" destOrd="0" parTransId="{958C00C6-3F23-424D-8A47-D274D2EEF19F}" sibTransId="{424CB752-B253-4832-82E4-E26BE3FF7437}"/>
    <dgm:cxn modelId="{06430033-3F50-48A8-8F96-7205185AE088}" type="presOf" srcId="{DE88C411-A3E4-4FC2-B07D-2B68EBF0D892}" destId="{787937E5-D18E-4C88-A580-CB4FD5D63C97}" srcOrd="0" destOrd="2" presId="urn:microsoft.com/office/officeart/2005/8/layout/vList3"/>
    <dgm:cxn modelId="{12D6A7C6-285D-4CFA-AB00-607D7AE2BB25}" type="presOf" srcId="{3CE20B9F-37AD-4B0B-8BCA-2614C3E13E32}" destId="{D30B2061-6D88-4A3B-9ADD-90CE2040C055}" srcOrd="0" destOrd="0" presId="urn:microsoft.com/office/officeart/2005/8/layout/vList3"/>
    <dgm:cxn modelId="{4BAC2304-9549-42E4-A54E-992C4221F227}" type="presOf" srcId="{59F1BF51-7FC8-41D4-8779-249976A0349C}" destId="{787937E5-D18E-4C88-A580-CB4FD5D63C97}" srcOrd="0" destOrd="1" presId="urn:microsoft.com/office/officeart/2005/8/layout/vList3"/>
    <dgm:cxn modelId="{DAF8E16C-05A2-4AF1-BF51-353364EDEBC8}" type="presOf" srcId="{93D44690-E5E0-4DCD-B3C2-0930CC4EEB62}" destId="{6B419D03-4328-47B9-A860-F287CB4D85A6}" srcOrd="0" destOrd="0" presId="urn:microsoft.com/office/officeart/2005/8/layout/vList3"/>
    <dgm:cxn modelId="{076CF35C-F217-438A-9811-90C725EB9ED8}" type="presOf" srcId="{D3F4994C-93ED-4860-B048-861FE4E827A7}" destId="{7B5DE94E-2E19-443F-BCC4-B9846BC18BDC}" srcOrd="0" destOrd="0" presId="urn:microsoft.com/office/officeart/2005/8/layout/vList3"/>
    <dgm:cxn modelId="{0022628A-F5C1-43E8-AA9B-DC870FCD328F}" srcId="{445668F0-B459-460D-A809-28C70CB2970A}" destId="{DE88C411-A3E4-4FC2-B07D-2B68EBF0D892}" srcOrd="1" destOrd="0" parTransId="{EA40D619-81D9-49D8-9CEA-0900146DAE91}" sibTransId="{237A23C0-5E33-4C2F-A46F-AB10DFFF0501}"/>
    <dgm:cxn modelId="{F804D516-3956-47C5-B817-6AD61CE9992A}" type="presOf" srcId="{B0387288-04A2-4C6F-8625-05BC4AA93F85}" destId="{2FD00BD9-93CC-4FCA-8551-2D9119214EA6}" srcOrd="0" destOrd="0" presId="urn:microsoft.com/office/officeart/2005/8/layout/vList3"/>
    <dgm:cxn modelId="{A72F74D7-336C-4B60-9939-100FAD459B93}" srcId="{445668F0-B459-460D-A809-28C70CB2970A}" destId="{59F1BF51-7FC8-41D4-8779-249976A0349C}" srcOrd="0" destOrd="0" parTransId="{6D045377-66DC-4116-8E48-955EE7FCE572}" sibTransId="{AABE03AE-5EEA-4064-BC9A-0260027D0675}"/>
    <dgm:cxn modelId="{3320A9CB-FD87-48C1-B2C9-832A3A8DAACD}" type="presParOf" srcId="{6B419D03-4328-47B9-A860-F287CB4D85A6}" destId="{751DED54-7D85-475E-B3E2-7AE5558E3A9A}" srcOrd="0" destOrd="0" presId="urn:microsoft.com/office/officeart/2005/8/layout/vList3"/>
    <dgm:cxn modelId="{E6B95ED0-AA65-4236-8128-F613268E0467}" type="presParOf" srcId="{751DED54-7D85-475E-B3E2-7AE5558E3A9A}" destId="{EF5D6232-C7A6-4D79-8DC9-4BBD79E177FF}" srcOrd="0" destOrd="0" presId="urn:microsoft.com/office/officeart/2005/8/layout/vList3"/>
    <dgm:cxn modelId="{0FFD6097-FB16-4A24-91E0-63B7C2A0609A}" type="presParOf" srcId="{751DED54-7D85-475E-B3E2-7AE5558E3A9A}" destId="{D30B2061-6D88-4A3B-9ADD-90CE2040C055}" srcOrd="1" destOrd="0" presId="urn:microsoft.com/office/officeart/2005/8/layout/vList3"/>
    <dgm:cxn modelId="{6C35B5BA-3C83-43C7-BE35-D23A7380ED48}" type="presParOf" srcId="{6B419D03-4328-47B9-A860-F287CB4D85A6}" destId="{79F76875-DCAE-4753-93D6-DA605B45615D}" srcOrd="1" destOrd="0" presId="urn:microsoft.com/office/officeart/2005/8/layout/vList3"/>
    <dgm:cxn modelId="{02A5C64F-7E2E-468E-8E8C-946A857055C3}" type="presParOf" srcId="{6B419D03-4328-47B9-A860-F287CB4D85A6}" destId="{90223948-FA59-4749-9837-3A1E10C1B604}" srcOrd="2" destOrd="0" presId="urn:microsoft.com/office/officeart/2005/8/layout/vList3"/>
    <dgm:cxn modelId="{6930906D-5B26-4D9A-83EA-E3437748CC5E}" type="presParOf" srcId="{90223948-FA59-4749-9837-3A1E10C1B604}" destId="{08B4E3B5-1C37-4D57-AF41-083805DA797A}" srcOrd="0" destOrd="0" presId="urn:microsoft.com/office/officeart/2005/8/layout/vList3"/>
    <dgm:cxn modelId="{3D9321F2-2F65-4BC1-BB4A-627F18618117}" type="presParOf" srcId="{90223948-FA59-4749-9837-3A1E10C1B604}" destId="{7B5DE94E-2E19-443F-BCC4-B9846BC18BDC}" srcOrd="1" destOrd="0" presId="urn:microsoft.com/office/officeart/2005/8/layout/vList3"/>
    <dgm:cxn modelId="{D031294B-F3E5-4847-9F0E-647B33134EC4}" type="presParOf" srcId="{6B419D03-4328-47B9-A860-F287CB4D85A6}" destId="{6AB9E5C1-41AC-4EF8-BCF9-6D494AC9D092}" srcOrd="3" destOrd="0" presId="urn:microsoft.com/office/officeart/2005/8/layout/vList3"/>
    <dgm:cxn modelId="{04BB4ACE-C62D-43ED-97D5-F288D54BFF1F}" type="presParOf" srcId="{6B419D03-4328-47B9-A860-F287CB4D85A6}" destId="{24BCBA18-F627-408F-AE72-AEDBDD15037A}" srcOrd="4" destOrd="0" presId="urn:microsoft.com/office/officeart/2005/8/layout/vList3"/>
    <dgm:cxn modelId="{8A00F01F-01B1-446B-82C4-5D5FD8609F43}" type="presParOf" srcId="{24BCBA18-F627-408F-AE72-AEDBDD15037A}" destId="{749E594A-A70A-46F0-BC2C-1A703F7290B7}" srcOrd="0" destOrd="0" presId="urn:microsoft.com/office/officeart/2005/8/layout/vList3"/>
    <dgm:cxn modelId="{1B1BF3E0-C498-42BF-8EB4-B468B3E379BA}" type="presParOf" srcId="{24BCBA18-F627-408F-AE72-AEDBDD15037A}" destId="{787937E5-D18E-4C88-A580-CB4FD5D63C97}" srcOrd="1" destOrd="0" presId="urn:microsoft.com/office/officeart/2005/8/layout/vList3"/>
    <dgm:cxn modelId="{20AE4528-6050-44CC-B3D2-3B3E960E41A4}" type="presParOf" srcId="{6B419D03-4328-47B9-A860-F287CB4D85A6}" destId="{88BB6A79-D0E9-4403-B8F0-CCAC82C9380A}" srcOrd="5" destOrd="0" presId="urn:microsoft.com/office/officeart/2005/8/layout/vList3"/>
    <dgm:cxn modelId="{43B82CFF-F691-455D-BD8B-7FB6B9288E34}" type="presParOf" srcId="{6B419D03-4328-47B9-A860-F287CB4D85A6}" destId="{9BB43EDB-696B-408C-8C86-FB81A75C63E4}" srcOrd="6" destOrd="0" presId="urn:microsoft.com/office/officeart/2005/8/layout/vList3"/>
    <dgm:cxn modelId="{071ED480-6D2B-4097-9D23-6315219B7AE4}" type="presParOf" srcId="{9BB43EDB-696B-408C-8C86-FB81A75C63E4}" destId="{E4F0788B-3A7A-4589-AD74-AAB1EB1DA796}" srcOrd="0" destOrd="0" presId="urn:microsoft.com/office/officeart/2005/8/layout/vList3"/>
    <dgm:cxn modelId="{0DE39ABF-F4EB-4173-8544-4BC490903E06}" type="presParOf" srcId="{9BB43EDB-696B-408C-8C86-FB81A75C63E4}" destId="{2FD00BD9-93CC-4FCA-8551-2D9119214EA6}"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DA694A-4B05-48D9-9943-3C7C1655F583}">
      <dsp:nvSpPr>
        <dsp:cNvPr id="0" name=""/>
        <dsp:cNvSpPr/>
      </dsp:nvSpPr>
      <dsp:spPr>
        <a:xfrm>
          <a:off x="3557659" y="1694226"/>
          <a:ext cx="1568702" cy="1529624"/>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err="1" smtClean="0"/>
            <a:t>Kerakli</a:t>
          </a:r>
          <a:r>
            <a:rPr lang="en-US" sz="1400" kern="1200" dirty="0" smtClean="0"/>
            <a:t> </a:t>
          </a:r>
          <a:r>
            <a:rPr lang="en-US" sz="1400" kern="1200" dirty="0" err="1" smtClean="0"/>
            <a:t>asboblar</a:t>
          </a:r>
          <a:endParaRPr lang="ru-RU" sz="1400" kern="1200" dirty="0"/>
        </a:p>
      </dsp:txBody>
      <dsp:txXfrm>
        <a:off x="3787390" y="1918234"/>
        <a:ext cx="1109240" cy="1081608"/>
      </dsp:txXfrm>
    </dsp:sp>
    <dsp:sp modelId="{8484E76F-2FDE-4AE7-B062-503142F590BB}">
      <dsp:nvSpPr>
        <dsp:cNvPr id="0" name=""/>
        <dsp:cNvSpPr/>
      </dsp:nvSpPr>
      <dsp:spPr>
        <a:xfrm rot="17445466">
          <a:off x="4393113" y="1092323"/>
          <a:ext cx="771626" cy="427931"/>
        </a:xfrm>
        <a:prstGeom prst="rightArrow">
          <a:avLst>
            <a:gd name="adj1" fmla="val 60000"/>
            <a:gd name="adj2" fmla="val 5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a:off x="4434553" y="1237932"/>
        <a:ext cx="643247" cy="256759"/>
      </dsp:txXfrm>
    </dsp:sp>
    <dsp:sp modelId="{C32361FF-D8C9-496C-BAB0-0DF9D5DA77A6}">
      <dsp:nvSpPr>
        <dsp:cNvPr id="0" name=""/>
        <dsp:cNvSpPr/>
      </dsp:nvSpPr>
      <dsp:spPr>
        <a:xfrm>
          <a:off x="4360457" y="46238"/>
          <a:ext cx="1486616" cy="806006"/>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Bigiz uzuni, ombir </a:t>
          </a:r>
          <a:endParaRPr lang="ru-RU" sz="1600" kern="1200" dirty="0"/>
        </a:p>
      </dsp:txBody>
      <dsp:txXfrm>
        <a:off x="4578167" y="164275"/>
        <a:ext cx="1051196" cy="569932"/>
      </dsp:txXfrm>
    </dsp:sp>
    <dsp:sp modelId="{4294C5B3-9AA0-4816-B1E7-F027197BE6EF}">
      <dsp:nvSpPr>
        <dsp:cNvPr id="0" name=""/>
        <dsp:cNvSpPr/>
      </dsp:nvSpPr>
      <dsp:spPr>
        <a:xfrm rot="19612996">
          <a:off x="5176633" y="1477001"/>
          <a:ext cx="685687" cy="427931"/>
        </a:xfrm>
        <a:prstGeom prst="rightArrow">
          <a:avLst>
            <a:gd name="adj1" fmla="val 60000"/>
            <a:gd name="adj2" fmla="val 50000"/>
          </a:avLst>
        </a:prstGeom>
        <a:gradFill rotWithShape="0">
          <a:gsLst>
            <a:gs pos="0">
              <a:schemeClr val="accent3">
                <a:hueOff val="271060"/>
                <a:satOff val="10000"/>
                <a:lumOff val="-1471"/>
                <a:alphaOff val="0"/>
                <a:satMod val="103000"/>
                <a:lumMod val="102000"/>
                <a:tint val="94000"/>
              </a:schemeClr>
            </a:gs>
            <a:gs pos="50000">
              <a:schemeClr val="accent3">
                <a:hueOff val="271060"/>
                <a:satOff val="10000"/>
                <a:lumOff val="-1471"/>
                <a:alphaOff val="0"/>
                <a:satMod val="110000"/>
                <a:lumMod val="100000"/>
                <a:shade val="100000"/>
              </a:schemeClr>
            </a:gs>
            <a:gs pos="100000">
              <a:schemeClr val="accent3">
                <a:hueOff val="271060"/>
                <a:satOff val="10000"/>
                <a:lumOff val="-1471"/>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a:off x="5187060" y="1597657"/>
        <a:ext cx="557308" cy="256759"/>
      </dsp:txXfrm>
    </dsp:sp>
    <dsp:sp modelId="{572827A1-57A5-4219-A5DA-EDA89A350FA1}">
      <dsp:nvSpPr>
        <dsp:cNvPr id="0" name=""/>
        <dsp:cNvSpPr/>
      </dsp:nvSpPr>
      <dsp:spPr>
        <a:xfrm>
          <a:off x="5828126" y="446229"/>
          <a:ext cx="1629273" cy="1024019"/>
        </a:xfrm>
        <a:prstGeom prst="ellipse">
          <a:avLst/>
        </a:prstGeom>
        <a:gradFill rotWithShape="0">
          <a:gsLst>
            <a:gs pos="0">
              <a:schemeClr val="accent3">
                <a:hueOff val="271060"/>
                <a:satOff val="10000"/>
                <a:lumOff val="-1471"/>
                <a:alphaOff val="0"/>
                <a:satMod val="103000"/>
                <a:lumMod val="102000"/>
                <a:tint val="94000"/>
              </a:schemeClr>
            </a:gs>
            <a:gs pos="50000">
              <a:schemeClr val="accent3">
                <a:hueOff val="271060"/>
                <a:satOff val="10000"/>
                <a:lumOff val="-1471"/>
                <a:alphaOff val="0"/>
                <a:satMod val="110000"/>
                <a:lumMod val="100000"/>
                <a:shade val="100000"/>
              </a:schemeClr>
            </a:gs>
            <a:gs pos="100000">
              <a:schemeClr val="accent3">
                <a:hueOff val="271060"/>
                <a:satOff val="10000"/>
                <a:lumOff val="-147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Ignalarning turli katta kichiklari</a:t>
          </a:r>
          <a:endParaRPr lang="ru-RU" sz="1600" kern="1200" dirty="0"/>
        </a:p>
      </dsp:txBody>
      <dsp:txXfrm>
        <a:off x="6066728" y="596193"/>
        <a:ext cx="1152069" cy="724091"/>
      </dsp:txXfrm>
    </dsp:sp>
    <dsp:sp modelId="{9EF43E9F-CA1A-48F2-9662-0961659386E3}">
      <dsp:nvSpPr>
        <dsp:cNvPr id="0" name=""/>
        <dsp:cNvSpPr/>
      </dsp:nvSpPr>
      <dsp:spPr>
        <a:xfrm rot="20962280">
          <a:off x="5403036" y="1977636"/>
          <a:ext cx="728127" cy="427931"/>
        </a:xfrm>
        <a:prstGeom prst="rightArrow">
          <a:avLst>
            <a:gd name="adj1" fmla="val 60000"/>
            <a:gd name="adj2" fmla="val 50000"/>
          </a:avLst>
        </a:prstGeom>
        <a:gradFill rotWithShape="0">
          <a:gsLst>
            <a:gs pos="0">
              <a:schemeClr val="accent3">
                <a:hueOff val="542120"/>
                <a:satOff val="20000"/>
                <a:lumOff val="-2941"/>
                <a:alphaOff val="0"/>
                <a:satMod val="103000"/>
                <a:lumMod val="102000"/>
                <a:tint val="94000"/>
              </a:schemeClr>
            </a:gs>
            <a:gs pos="50000">
              <a:schemeClr val="accent3">
                <a:hueOff val="542120"/>
                <a:satOff val="20000"/>
                <a:lumOff val="-2941"/>
                <a:alphaOff val="0"/>
                <a:satMod val="110000"/>
                <a:lumMod val="100000"/>
                <a:shade val="100000"/>
              </a:schemeClr>
            </a:gs>
            <a:gs pos="100000">
              <a:schemeClr val="accent3">
                <a:hueOff val="542120"/>
                <a:satOff val="20000"/>
                <a:lumOff val="-2941"/>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a:off x="5404137" y="2075061"/>
        <a:ext cx="599748" cy="256759"/>
      </dsp:txXfrm>
    </dsp:sp>
    <dsp:sp modelId="{8FDA8252-8DBD-4F35-AB3A-FEA700A5051D}">
      <dsp:nvSpPr>
        <dsp:cNvPr id="0" name=""/>
        <dsp:cNvSpPr/>
      </dsp:nvSpPr>
      <dsp:spPr>
        <a:xfrm>
          <a:off x="6428080" y="1487941"/>
          <a:ext cx="1482457" cy="881035"/>
        </a:xfrm>
        <a:prstGeom prst="ellipse">
          <a:avLst/>
        </a:prstGeom>
        <a:gradFill rotWithShape="0">
          <a:gsLst>
            <a:gs pos="0">
              <a:schemeClr val="accent3">
                <a:hueOff val="542120"/>
                <a:satOff val="20000"/>
                <a:lumOff val="-2941"/>
                <a:alphaOff val="0"/>
                <a:satMod val="103000"/>
                <a:lumMod val="102000"/>
                <a:tint val="94000"/>
              </a:schemeClr>
            </a:gs>
            <a:gs pos="50000">
              <a:schemeClr val="accent3">
                <a:hueOff val="542120"/>
                <a:satOff val="20000"/>
                <a:lumOff val="-2941"/>
                <a:alphaOff val="0"/>
                <a:satMod val="110000"/>
                <a:lumMod val="100000"/>
                <a:shade val="100000"/>
              </a:schemeClr>
            </a:gs>
            <a:gs pos="100000">
              <a:schemeClr val="accent3">
                <a:hueOff val="542120"/>
                <a:satOff val="20000"/>
                <a:lumOff val="-294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Qaychi</a:t>
          </a:r>
          <a:endParaRPr lang="ru-RU" sz="1600" kern="1200" dirty="0"/>
        </a:p>
      </dsp:txBody>
      <dsp:txXfrm>
        <a:off x="6645181" y="1616966"/>
        <a:ext cx="1048255" cy="622985"/>
      </dsp:txXfrm>
    </dsp:sp>
    <dsp:sp modelId="{F0E8C103-6B75-47E0-915C-A092B7BF929E}">
      <dsp:nvSpPr>
        <dsp:cNvPr id="0" name=""/>
        <dsp:cNvSpPr/>
      </dsp:nvSpPr>
      <dsp:spPr>
        <a:xfrm rot="606106">
          <a:off x="5378907" y="2488757"/>
          <a:ext cx="661793" cy="427931"/>
        </a:xfrm>
        <a:prstGeom prst="rightArrow">
          <a:avLst>
            <a:gd name="adj1" fmla="val 60000"/>
            <a:gd name="adj2" fmla="val 50000"/>
          </a:avLst>
        </a:prstGeom>
        <a:gradFill rotWithShape="0">
          <a:gsLst>
            <a:gs pos="0">
              <a:schemeClr val="accent3">
                <a:hueOff val="813180"/>
                <a:satOff val="30000"/>
                <a:lumOff val="-4412"/>
                <a:alphaOff val="0"/>
                <a:satMod val="103000"/>
                <a:lumMod val="102000"/>
                <a:tint val="94000"/>
              </a:schemeClr>
            </a:gs>
            <a:gs pos="50000">
              <a:schemeClr val="accent3">
                <a:hueOff val="813180"/>
                <a:satOff val="30000"/>
                <a:lumOff val="-4412"/>
                <a:alphaOff val="0"/>
                <a:satMod val="110000"/>
                <a:lumMod val="100000"/>
                <a:shade val="100000"/>
              </a:schemeClr>
            </a:gs>
            <a:gs pos="100000">
              <a:schemeClr val="accent3">
                <a:hueOff val="813180"/>
                <a:satOff val="30000"/>
                <a:lumOff val="-4412"/>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a:off x="5379902" y="2563084"/>
        <a:ext cx="533414" cy="256759"/>
      </dsp:txXfrm>
    </dsp:sp>
    <dsp:sp modelId="{62FB8934-54F5-4294-9D73-F5C029F303FC}">
      <dsp:nvSpPr>
        <dsp:cNvPr id="0" name=""/>
        <dsp:cNvSpPr/>
      </dsp:nvSpPr>
      <dsp:spPr>
        <a:xfrm>
          <a:off x="6299998" y="2514926"/>
          <a:ext cx="1656647" cy="881035"/>
        </a:xfrm>
        <a:prstGeom prst="ellipse">
          <a:avLst/>
        </a:prstGeom>
        <a:gradFill rotWithShape="0">
          <a:gsLst>
            <a:gs pos="0">
              <a:schemeClr val="accent3">
                <a:hueOff val="813180"/>
                <a:satOff val="30000"/>
                <a:lumOff val="-4412"/>
                <a:alphaOff val="0"/>
                <a:satMod val="103000"/>
                <a:lumMod val="102000"/>
                <a:tint val="94000"/>
              </a:schemeClr>
            </a:gs>
            <a:gs pos="50000">
              <a:schemeClr val="accent3">
                <a:hueOff val="813180"/>
                <a:satOff val="30000"/>
                <a:lumOff val="-4412"/>
                <a:alphaOff val="0"/>
                <a:satMod val="110000"/>
                <a:lumMod val="100000"/>
                <a:shade val="100000"/>
              </a:schemeClr>
            </a:gs>
            <a:gs pos="100000">
              <a:schemeClr val="accent3">
                <a:hueOff val="813180"/>
                <a:satOff val="30000"/>
                <a:lumOff val="-441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Rangli iplar</a:t>
          </a:r>
          <a:endParaRPr lang="ru-RU" sz="1600" kern="1200" dirty="0"/>
        </a:p>
      </dsp:txBody>
      <dsp:txXfrm>
        <a:off x="6542608" y="2643951"/>
        <a:ext cx="1171427" cy="622985"/>
      </dsp:txXfrm>
    </dsp:sp>
    <dsp:sp modelId="{6C03F60A-279B-4F0F-AE98-E4FDBE4C298E}">
      <dsp:nvSpPr>
        <dsp:cNvPr id="0" name=""/>
        <dsp:cNvSpPr/>
      </dsp:nvSpPr>
      <dsp:spPr>
        <a:xfrm rot="2075966">
          <a:off x="5149581" y="3029966"/>
          <a:ext cx="660441" cy="427931"/>
        </a:xfrm>
        <a:prstGeom prst="rightArrow">
          <a:avLst>
            <a:gd name="adj1" fmla="val 60000"/>
            <a:gd name="adj2" fmla="val 50000"/>
          </a:avLst>
        </a:prstGeom>
        <a:gradFill rotWithShape="0">
          <a:gsLst>
            <a:gs pos="0">
              <a:schemeClr val="accent3">
                <a:hueOff val="1084240"/>
                <a:satOff val="40000"/>
                <a:lumOff val="-5882"/>
                <a:alphaOff val="0"/>
                <a:satMod val="103000"/>
                <a:lumMod val="102000"/>
                <a:tint val="94000"/>
              </a:schemeClr>
            </a:gs>
            <a:gs pos="50000">
              <a:schemeClr val="accent3">
                <a:hueOff val="1084240"/>
                <a:satOff val="40000"/>
                <a:lumOff val="-5882"/>
                <a:alphaOff val="0"/>
                <a:satMod val="110000"/>
                <a:lumMod val="100000"/>
                <a:shade val="100000"/>
              </a:schemeClr>
            </a:gs>
            <a:gs pos="100000">
              <a:schemeClr val="accent3">
                <a:hueOff val="1084240"/>
                <a:satOff val="40000"/>
                <a:lumOff val="-5882"/>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a:off x="5160933" y="3079103"/>
        <a:ext cx="532062" cy="256759"/>
      </dsp:txXfrm>
    </dsp:sp>
    <dsp:sp modelId="{E9948997-ECAE-43C5-9B68-C5193B3F1F2B}">
      <dsp:nvSpPr>
        <dsp:cNvPr id="0" name=""/>
        <dsp:cNvSpPr/>
      </dsp:nvSpPr>
      <dsp:spPr>
        <a:xfrm>
          <a:off x="5681292" y="3517542"/>
          <a:ext cx="1667439" cy="881035"/>
        </a:xfrm>
        <a:prstGeom prst="ellipse">
          <a:avLst/>
        </a:prstGeom>
        <a:gradFill rotWithShape="0">
          <a:gsLst>
            <a:gs pos="0">
              <a:schemeClr val="accent3">
                <a:hueOff val="1084240"/>
                <a:satOff val="40000"/>
                <a:lumOff val="-5882"/>
                <a:alphaOff val="0"/>
                <a:satMod val="103000"/>
                <a:lumMod val="102000"/>
                <a:tint val="94000"/>
              </a:schemeClr>
            </a:gs>
            <a:gs pos="50000">
              <a:schemeClr val="accent3">
                <a:hueOff val="1084240"/>
                <a:satOff val="40000"/>
                <a:lumOff val="-5882"/>
                <a:alphaOff val="0"/>
                <a:satMod val="110000"/>
                <a:lumMod val="100000"/>
                <a:shade val="100000"/>
              </a:schemeClr>
            </a:gs>
            <a:gs pos="100000">
              <a:schemeClr val="accent3">
                <a:hueOff val="1084240"/>
                <a:satOff val="40000"/>
                <a:lumOff val="-588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G‘altakli iplar</a:t>
          </a:r>
          <a:endParaRPr lang="ru-RU" sz="1600" kern="1200" dirty="0"/>
        </a:p>
      </dsp:txBody>
      <dsp:txXfrm>
        <a:off x="5925483" y="3646567"/>
        <a:ext cx="1179057" cy="622985"/>
      </dsp:txXfrm>
    </dsp:sp>
    <dsp:sp modelId="{CB4CBC23-9AEB-492E-B728-EB4E3B223977}">
      <dsp:nvSpPr>
        <dsp:cNvPr id="0" name=""/>
        <dsp:cNvSpPr/>
      </dsp:nvSpPr>
      <dsp:spPr>
        <a:xfrm rot="4628821">
          <a:off x="4286874" y="3316892"/>
          <a:ext cx="599379" cy="427931"/>
        </a:xfrm>
        <a:prstGeom prst="rightArrow">
          <a:avLst>
            <a:gd name="adj1" fmla="val 60000"/>
            <a:gd name="adj2" fmla="val 50000"/>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a:off x="4336785" y="3339897"/>
        <a:ext cx="471000" cy="256759"/>
      </dsp:txXfrm>
    </dsp:sp>
    <dsp:sp modelId="{103982FB-5FE4-4F64-89F2-C44A8EF9EDF5}">
      <dsp:nvSpPr>
        <dsp:cNvPr id="0" name=""/>
        <dsp:cNvSpPr/>
      </dsp:nvSpPr>
      <dsp:spPr>
        <a:xfrm>
          <a:off x="3917312" y="3873176"/>
          <a:ext cx="1695738" cy="881035"/>
        </a:xfrm>
        <a:prstGeom prst="ellipse">
          <a:avLst/>
        </a:prstGeom>
        <a:gradFill rotWithShape="0">
          <a:gsLst>
            <a:gs pos="0">
              <a:schemeClr val="accent3">
                <a:hueOff val="1355300"/>
                <a:satOff val="50000"/>
                <a:lumOff val="-7353"/>
                <a:alphaOff val="0"/>
                <a:satMod val="103000"/>
                <a:lumMod val="102000"/>
                <a:tint val="94000"/>
              </a:schemeClr>
            </a:gs>
            <a:gs pos="50000">
              <a:schemeClr val="accent3">
                <a:hueOff val="1355300"/>
                <a:satOff val="50000"/>
                <a:lumOff val="-7353"/>
                <a:alphaOff val="0"/>
                <a:satMod val="110000"/>
                <a:lumMod val="100000"/>
                <a:shade val="100000"/>
              </a:schemeClr>
            </a:gs>
            <a:gs pos="100000">
              <a:schemeClr val="accent3">
                <a:hueOff val="1355300"/>
                <a:satOff val="50000"/>
                <a:lumOff val="-735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err="1" smtClean="0"/>
            <a:t>Angishvona</a:t>
          </a:r>
          <a:r>
            <a:rPr lang="en-US" sz="1600" kern="1200" dirty="0" smtClean="0"/>
            <a:t>, </a:t>
          </a:r>
          <a:r>
            <a:rPr lang="en-US" sz="1600" kern="1200" dirty="0" err="1" smtClean="0"/>
            <a:t>dazmol</a:t>
          </a:r>
          <a:endParaRPr lang="ru-RU" sz="1600" kern="1200" dirty="0"/>
        </a:p>
      </dsp:txBody>
      <dsp:txXfrm>
        <a:off x="4165647" y="4002201"/>
        <a:ext cx="1199068" cy="622985"/>
      </dsp:txXfrm>
    </dsp:sp>
    <dsp:sp modelId="{1012F9E3-F41F-4461-8AB3-D0F5E18FDA32}">
      <dsp:nvSpPr>
        <dsp:cNvPr id="0" name=""/>
        <dsp:cNvSpPr/>
      </dsp:nvSpPr>
      <dsp:spPr>
        <a:xfrm rot="7565724">
          <a:off x="3108006" y="3278021"/>
          <a:ext cx="961783" cy="427931"/>
        </a:xfrm>
        <a:prstGeom prst="rightArrow">
          <a:avLst>
            <a:gd name="adj1" fmla="val 60000"/>
            <a:gd name="adj2" fmla="val 50000"/>
          </a:avLst>
        </a:prstGeom>
        <a:gradFill rotWithShape="0">
          <a:gsLst>
            <a:gs pos="0">
              <a:schemeClr val="accent3">
                <a:hueOff val="1626359"/>
                <a:satOff val="60000"/>
                <a:lumOff val="-8824"/>
                <a:alphaOff val="0"/>
                <a:satMod val="103000"/>
                <a:lumMod val="102000"/>
                <a:tint val="94000"/>
              </a:schemeClr>
            </a:gs>
            <a:gs pos="50000">
              <a:schemeClr val="accent3">
                <a:hueOff val="1626359"/>
                <a:satOff val="60000"/>
                <a:lumOff val="-8824"/>
                <a:alphaOff val="0"/>
                <a:satMod val="110000"/>
                <a:lumMod val="100000"/>
                <a:shade val="100000"/>
              </a:schemeClr>
            </a:gs>
            <a:gs pos="100000">
              <a:schemeClr val="accent3">
                <a:hueOff val="1626359"/>
                <a:satOff val="60000"/>
                <a:lumOff val="-8824"/>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rot="10800000">
        <a:off x="3210012" y="3311739"/>
        <a:ext cx="833404" cy="256759"/>
      </dsp:txXfrm>
    </dsp:sp>
    <dsp:sp modelId="{D8CEEB38-6907-46BD-9D15-B3836C7B2A82}">
      <dsp:nvSpPr>
        <dsp:cNvPr id="0" name=""/>
        <dsp:cNvSpPr/>
      </dsp:nvSpPr>
      <dsp:spPr>
        <a:xfrm>
          <a:off x="2101754" y="3899600"/>
          <a:ext cx="1737561" cy="881035"/>
        </a:xfrm>
        <a:prstGeom prst="ellipse">
          <a:avLst/>
        </a:prstGeom>
        <a:gradFill rotWithShape="0">
          <a:gsLst>
            <a:gs pos="0">
              <a:schemeClr val="accent3">
                <a:hueOff val="1626359"/>
                <a:satOff val="60000"/>
                <a:lumOff val="-8824"/>
                <a:alphaOff val="0"/>
                <a:satMod val="103000"/>
                <a:lumMod val="102000"/>
                <a:tint val="94000"/>
              </a:schemeClr>
            </a:gs>
            <a:gs pos="50000">
              <a:schemeClr val="accent3">
                <a:hueOff val="1626359"/>
                <a:satOff val="60000"/>
                <a:lumOff val="-8824"/>
                <a:alphaOff val="0"/>
                <a:satMod val="110000"/>
                <a:lumMod val="100000"/>
                <a:shade val="100000"/>
              </a:schemeClr>
            </a:gs>
            <a:gs pos="100000">
              <a:schemeClr val="accent3">
                <a:hueOff val="1626359"/>
                <a:satOff val="60000"/>
                <a:lumOff val="-882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Dumaloq yog‘och </a:t>
          </a:r>
          <a:endParaRPr lang="ru-RU" sz="1600" kern="1200" dirty="0"/>
        </a:p>
      </dsp:txBody>
      <dsp:txXfrm>
        <a:off x="2356214" y="4028625"/>
        <a:ext cx="1228641" cy="622985"/>
      </dsp:txXfrm>
    </dsp:sp>
    <dsp:sp modelId="{1626E0CB-3695-4033-A630-3830757F08B6}">
      <dsp:nvSpPr>
        <dsp:cNvPr id="0" name=""/>
        <dsp:cNvSpPr/>
      </dsp:nvSpPr>
      <dsp:spPr>
        <a:xfrm rot="9544166">
          <a:off x="2608756" y="2766400"/>
          <a:ext cx="740428" cy="427931"/>
        </a:xfrm>
        <a:prstGeom prst="rightArrow">
          <a:avLst>
            <a:gd name="adj1" fmla="val 60000"/>
            <a:gd name="adj2" fmla="val 50000"/>
          </a:avLst>
        </a:prstGeom>
        <a:gradFill rotWithShape="0">
          <a:gsLst>
            <a:gs pos="0">
              <a:schemeClr val="accent3">
                <a:hueOff val="1897419"/>
                <a:satOff val="70000"/>
                <a:lumOff val="-10294"/>
                <a:alphaOff val="0"/>
                <a:satMod val="103000"/>
                <a:lumMod val="102000"/>
                <a:tint val="94000"/>
              </a:schemeClr>
            </a:gs>
            <a:gs pos="50000">
              <a:schemeClr val="accent3">
                <a:hueOff val="1897419"/>
                <a:satOff val="70000"/>
                <a:lumOff val="-10294"/>
                <a:alphaOff val="0"/>
                <a:satMod val="110000"/>
                <a:lumMod val="100000"/>
                <a:shade val="100000"/>
              </a:schemeClr>
            </a:gs>
            <a:gs pos="100000">
              <a:schemeClr val="accent3">
                <a:hueOff val="1897419"/>
                <a:satOff val="70000"/>
                <a:lumOff val="-10294"/>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rot="10800000">
        <a:off x="2732899" y="2829055"/>
        <a:ext cx="612049" cy="256759"/>
      </dsp:txXfrm>
    </dsp:sp>
    <dsp:sp modelId="{F723417A-E849-47E9-A3FF-5AF3AD5E61D0}">
      <dsp:nvSpPr>
        <dsp:cNvPr id="0" name=""/>
        <dsp:cNvSpPr/>
      </dsp:nvSpPr>
      <dsp:spPr>
        <a:xfrm>
          <a:off x="681185" y="2903506"/>
          <a:ext cx="1725376" cy="1251493"/>
        </a:xfrm>
        <a:prstGeom prst="ellipse">
          <a:avLst/>
        </a:prstGeom>
        <a:gradFill rotWithShape="0">
          <a:gsLst>
            <a:gs pos="0">
              <a:schemeClr val="accent3">
                <a:hueOff val="1897419"/>
                <a:satOff val="70000"/>
                <a:lumOff val="-10294"/>
                <a:alphaOff val="0"/>
                <a:satMod val="103000"/>
                <a:lumMod val="102000"/>
                <a:tint val="94000"/>
              </a:schemeClr>
            </a:gs>
            <a:gs pos="50000">
              <a:schemeClr val="accent3">
                <a:hueOff val="1897419"/>
                <a:satOff val="70000"/>
                <a:lumOff val="-10294"/>
                <a:alphaOff val="0"/>
                <a:satMod val="110000"/>
                <a:lumMod val="100000"/>
                <a:shade val="100000"/>
              </a:schemeClr>
            </a:gs>
            <a:gs pos="100000">
              <a:schemeClr val="accent3">
                <a:hueOff val="1897419"/>
                <a:satOff val="70000"/>
                <a:lumOff val="-1029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uz-Cyrl-UZ" sz="1200" kern="1200" dirty="0" smtClean="0"/>
            <a:t> </a:t>
          </a:r>
          <a:r>
            <a:rPr lang="en-US" sz="1200" kern="1200" dirty="0" smtClean="0"/>
            <a:t> </a:t>
          </a:r>
          <a:r>
            <a:rPr lang="en-US" sz="1200" kern="1200" dirty="0" err="1" smtClean="0"/>
            <a:t>doiraviy</a:t>
          </a:r>
          <a:r>
            <a:rPr lang="en-US" sz="1200" kern="1200" dirty="0" smtClean="0"/>
            <a:t>, </a:t>
          </a:r>
          <a:r>
            <a:rPr lang="en-US" sz="1200" kern="1200" dirty="0" err="1" smtClean="0"/>
            <a:t>yumshoq</a:t>
          </a:r>
          <a:r>
            <a:rPr lang="en-US" sz="1200" kern="1200" dirty="0" smtClean="0"/>
            <a:t> </a:t>
          </a:r>
          <a:r>
            <a:rPr lang="en-US" sz="1200" kern="1200" dirty="0" err="1" smtClean="0"/>
            <a:t>jag‘li</a:t>
          </a:r>
          <a:r>
            <a:rPr lang="en-US" sz="1200" kern="1200" dirty="0" smtClean="0"/>
            <a:t>, </a:t>
          </a:r>
          <a:r>
            <a:rPr lang="en-US" sz="1200" kern="1200" dirty="0" err="1" smtClean="0"/>
            <a:t>o’tkir</a:t>
          </a:r>
          <a:r>
            <a:rPr lang="en-US" sz="1200" kern="1200" dirty="0" smtClean="0"/>
            <a:t>  </a:t>
          </a:r>
          <a:r>
            <a:rPr lang="en-US" sz="1200" kern="1200" dirty="0" err="1" smtClean="0"/>
            <a:t>jag’li</a:t>
          </a:r>
          <a:r>
            <a:rPr lang="en-US" sz="1200" kern="1200" dirty="0" smtClean="0"/>
            <a:t> </a:t>
          </a:r>
          <a:r>
            <a:rPr lang="en-US" sz="1200" kern="1200" dirty="0" err="1" smtClean="0"/>
            <a:t>o’mbir</a:t>
          </a:r>
          <a:r>
            <a:rPr lang="en-US" sz="1200" kern="1200" dirty="0" smtClean="0"/>
            <a:t> </a:t>
          </a:r>
          <a:endParaRPr lang="ru-RU" sz="1200" kern="1200" dirty="0" smtClean="0"/>
        </a:p>
      </dsp:txBody>
      <dsp:txXfrm>
        <a:off x="933860" y="3086783"/>
        <a:ext cx="1220026" cy="884939"/>
      </dsp:txXfrm>
    </dsp:sp>
    <dsp:sp modelId="{38FFEA54-9B48-4296-985C-2244FE6C9C02}">
      <dsp:nvSpPr>
        <dsp:cNvPr id="0" name=""/>
        <dsp:cNvSpPr/>
      </dsp:nvSpPr>
      <dsp:spPr>
        <a:xfrm rot="11053928">
          <a:off x="2629224" y="2142705"/>
          <a:ext cx="658844" cy="427931"/>
        </a:xfrm>
        <a:prstGeom prst="rightArrow">
          <a:avLst>
            <a:gd name="adj1" fmla="val 60000"/>
            <a:gd name="adj2" fmla="val 50000"/>
          </a:avLst>
        </a:prstGeom>
        <a:gradFill rotWithShape="0">
          <a:gsLst>
            <a:gs pos="0">
              <a:schemeClr val="accent3">
                <a:hueOff val="2168479"/>
                <a:satOff val="80000"/>
                <a:lumOff val="-11765"/>
                <a:alphaOff val="0"/>
                <a:satMod val="103000"/>
                <a:lumMod val="102000"/>
                <a:tint val="94000"/>
              </a:schemeClr>
            </a:gs>
            <a:gs pos="50000">
              <a:schemeClr val="accent3">
                <a:hueOff val="2168479"/>
                <a:satOff val="80000"/>
                <a:lumOff val="-11765"/>
                <a:alphaOff val="0"/>
                <a:satMod val="110000"/>
                <a:lumMod val="100000"/>
                <a:shade val="100000"/>
              </a:schemeClr>
            </a:gs>
            <a:gs pos="100000">
              <a:schemeClr val="accent3">
                <a:hueOff val="2168479"/>
                <a:satOff val="80000"/>
                <a:lumOff val="-11765"/>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rot="10800000">
        <a:off x="2757428" y="2233028"/>
        <a:ext cx="530465" cy="256759"/>
      </dsp:txXfrm>
    </dsp:sp>
    <dsp:sp modelId="{9CCEA197-DEB7-44D0-9976-F5FD7F203DE4}">
      <dsp:nvSpPr>
        <dsp:cNvPr id="0" name=""/>
        <dsp:cNvSpPr/>
      </dsp:nvSpPr>
      <dsp:spPr>
        <a:xfrm>
          <a:off x="688389" y="1735583"/>
          <a:ext cx="1637440" cy="1027349"/>
        </a:xfrm>
        <a:prstGeom prst="ellipse">
          <a:avLst/>
        </a:prstGeom>
        <a:gradFill rotWithShape="0">
          <a:gsLst>
            <a:gs pos="0">
              <a:schemeClr val="accent3">
                <a:hueOff val="2168479"/>
                <a:satOff val="80000"/>
                <a:lumOff val="-11765"/>
                <a:alphaOff val="0"/>
                <a:satMod val="103000"/>
                <a:lumMod val="102000"/>
                <a:tint val="94000"/>
              </a:schemeClr>
            </a:gs>
            <a:gs pos="50000">
              <a:schemeClr val="accent3">
                <a:hueOff val="2168479"/>
                <a:satOff val="80000"/>
                <a:lumOff val="-11765"/>
                <a:alphaOff val="0"/>
                <a:satMod val="110000"/>
                <a:lumMod val="100000"/>
                <a:shade val="100000"/>
              </a:schemeClr>
            </a:gs>
            <a:gs pos="100000">
              <a:schemeClr val="accent3">
                <a:hueOff val="2168479"/>
                <a:satOff val="80000"/>
                <a:lumOff val="-1176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err="1" smtClean="0"/>
            <a:t>Tikuv</a:t>
          </a:r>
          <a:r>
            <a:rPr lang="en-US" sz="1600" kern="1200" dirty="0" smtClean="0"/>
            <a:t> </a:t>
          </a:r>
          <a:r>
            <a:rPr lang="en-US" sz="1600" kern="1200" dirty="0" err="1" smtClean="0"/>
            <a:t>mashina</a:t>
          </a:r>
          <a:endParaRPr lang="ru-RU" sz="1600" kern="1200" dirty="0"/>
        </a:p>
      </dsp:txBody>
      <dsp:txXfrm>
        <a:off x="928187" y="1886035"/>
        <a:ext cx="1157844" cy="726445"/>
      </dsp:txXfrm>
    </dsp:sp>
    <dsp:sp modelId="{612C699D-17F4-4951-ACEC-E8859A39671A}">
      <dsp:nvSpPr>
        <dsp:cNvPr id="0" name=""/>
        <dsp:cNvSpPr/>
      </dsp:nvSpPr>
      <dsp:spPr>
        <a:xfrm rot="12363231">
          <a:off x="2690694" y="1613428"/>
          <a:ext cx="718672" cy="427931"/>
        </a:xfrm>
        <a:prstGeom prst="rightArrow">
          <a:avLst>
            <a:gd name="adj1" fmla="val 60000"/>
            <a:gd name="adj2" fmla="val 50000"/>
          </a:avLst>
        </a:prstGeom>
        <a:gradFill rotWithShape="0">
          <a:gsLst>
            <a:gs pos="0">
              <a:schemeClr val="accent3">
                <a:hueOff val="2439539"/>
                <a:satOff val="90000"/>
                <a:lumOff val="-13235"/>
                <a:alphaOff val="0"/>
                <a:satMod val="103000"/>
                <a:lumMod val="102000"/>
                <a:tint val="94000"/>
              </a:schemeClr>
            </a:gs>
            <a:gs pos="50000">
              <a:schemeClr val="accent3">
                <a:hueOff val="2439539"/>
                <a:satOff val="90000"/>
                <a:lumOff val="-13235"/>
                <a:alphaOff val="0"/>
                <a:satMod val="110000"/>
                <a:lumMod val="100000"/>
                <a:shade val="100000"/>
              </a:schemeClr>
            </a:gs>
            <a:gs pos="100000">
              <a:schemeClr val="accent3">
                <a:hueOff val="2439539"/>
                <a:satOff val="90000"/>
                <a:lumOff val="-13235"/>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rot="10800000">
        <a:off x="2812550" y="1727207"/>
        <a:ext cx="590293" cy="256759"/>
      </dsp:txXfrm>
    </dsp:sp>
    <dsp:sp modelId="{6B932FB5-229C-4722-825C-03B7C28D984F}">
      <dsp:nvSpPr>
        <dsp:cNvPr id="0" name=""/>
        <dsp:cNvSpPr/>
      </dsp:nvSpPr>
      <dsp:spPr>
        <a:xfrm>
          <a:off x="1046680" y="647529"/>
          <a:ext cx="1495620" cy="1132069"/>
        </a:xfrm>
        <a:prstGeom prst="ellipse">
          <a:avLst/>
        </a:prstGeom>
        <a:gradFill rotWithShape="0">
          <a:gsLst>
            <a:gs pos="0">
              <a:schemeClr val="accent3">
                <a:hueOff val="2439539"/>
                <a:satOff val="90000"/>
                <a:lumOff val="-13235"/>
                <a:alphaOff val="0"/>
                <a:satMod val="103000"/>
                <a:lumMod val="102000"/>
                <a:tint val="94000"/>
              </a:schemeClr>
            </a:gs>
            <a:gs pos="50000">
              <a:schemeClr val="accent3">
                <a:hueOff val="2439539"/>
                <a:satOff val="90000"/>
                <a:lumOff val="-13235"/>
                <a:alphaOff val="0"/>
                <a:satMod val="110000"/>
                <a:lumMod val="100000"/>
                <a:shade val="100000"/>
              </a:schemeClr>
            </a:gs>
            <a:gs pos="100000">
              <a:schemeClr val="accent3">
                <a:hueOff val="2439539"/>
                <a:satOff val="90000"/>
                <a:lumOff val="-1323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err="1" smtClean="0"/>
            <a:t>Rangli</a:t>
          </a:r>
          <a:r>
            <a:rPr lang="en-US" sz="1600" kern="1200" dirty="0" smtClean="0"/>
            <a:t> </a:t>
          </a:r>
          <a:r>
            <a:rPr lang="en-US" sz="1600" kern="1200" dirty="0" err="1" smtClean="0"/>
            <a:t>oddiy</a:t>
          </a:r>
          <a:r>
            <a:rPr lang="en-US" sz="1600" kern="1200" dirty="0" smtClean="0"/>
            <a:t> </a:t>
          </a:r>
          <a:r>
            <a:rPr lang="en-US" sz="1600" kern="1200" dirty="0" err="1" smtClean="0"/>
            <a:t>qalamlar</a:t>
          </a:r>
          <a:endParaRPr lang="ru-RU" sz="1600" kern="1200" dirty="0"/>
        </a:p>
      </dsp:txBody>
      <dsp:txXfrm>
        <a:off x="1265708" y="813317"/>
        <a:ext cx="1057564" cy="800493"/>
      </dsp:txXfrm>
    </dsp:sp>
    <dsp:sp modelId="{67D6C578-81FB-49B8-AAF0-A73434A2E986}">
      <dsp:nvSpPr>
        <dsp:cNvPr id="0" name=""/>
        <dsp:cNvSpPr/>
      </dsp:nvSpPr>
      <dsp:spPr>
        <a:xfrm rot="14509181">
          <a:off x="3502398" y="1154912"/>
          <a:ext cx="511111" cy="427931"/>
        </a:xfrm>
        <a:prstGeom prst="rightArrow">
          <a:avLst>
            <a:gd name="adj1" fmla="val 60000"/>
            <a:gd name="adj2" fmla="val 50000"/>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rot="10800000">
        <a:off x="3596901" y="1297079"/>
        <a:ext cx="382732" cy="256759"/>
      </dsp:txXfrm>
    </dsp:sp>
    <dsp:sp modelId="{44D5E56E-201E-4B5B-BEBA-4EC4A8037F25}">
      <dsp:nvSpPr>
        <dsp:cNvPr id="0" name=""/>
        <dsp:cNvSpPr/>
      </dsp:nvSpPr>
      <dsp:spPr>
        <a:xfrm>
          <a:off x="2493907" y="67939"/>
          <a:ext cx="1606146" cy="881035"/>
        </a:xfrm>
        <a:prstGeom prst="ellipse">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err="1" smtClean="0"/>
            <a:t>Yog‘ochli</a:t>
          </a:r>
          <a:r>
            <a:rPr lang="en-US" sz="1600" kern="1200" dirty="0" smtClean="0"/>
            <a:t>, </a:t>
          </a:r>
          <a:r>
            <a:rPr lang="en-US" sz="1600" kern="1200" dirty="0" err="1" smtClean="0"/>
            <a:t>temirli</a:t>
          </a:r>
          <a:r>
            <a:rPr lang="en-US" sz="1600" kern="1200" dirty="0" smtClean="0"/>
            <a:t> </a:t>
          </a:r>
          <a:r>
            <a:rPr lang="en-US" sz="1600" kern="1200" dirty="0" err="1" smtClean="0"/>
            <a:t>tayyoqcha</a:t>
          </a:r>
          <a:r>
            <a:rPr lang="en-US" sz="1600" kern="1200" dirty="0" smtClean="0"/>
            <a:t> </a:t>
          </a:r>
          <a:endParaRPr lang="ru-RU" sz="1600" kern="1200" dirty="0"/>
        </a:p>
      </dsp:txBody>
      <dsp:txXfrm>
        <a:off x="2729122" y="196964"/>
        <a:ext cx="1135716" cy="6229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0B2061-6D88-4A3B-9ADD-90CE2040C055}">
      <dsp:nvSpPr>
        <dsp:cNvPr id="0" name=""/>
        <dsp:cNvSpPr/>
      </dsp:nvSpPr>
      <dsp:spPr>
        <a:xfrm rot="10800000">
          <a:off x="92877" y="170014"/>
          <a:ext cx="8342334" cy="1172787"/>
        </a:xfrm>
        <a:prstGeom prst="homePlate">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0844" tIns="68580" rIns="128016" bIns="68580" numCol="1" spcCol="1270" anchor="ctr" anchorCtr="0">
          <a:noAutofit/>
        </a:bodyPr>
        <a:lstStyle/>
        <a:p>
          <a:pPr marL="354013" lvl="0" indent="0" algn="just" defTabSz="800100">
            <a:lnSpc>
              <a:spcPct val="90000"/>
            </a:lnSpc>
            <a:spcBef>
              <a:spcPct val="0"/>
            </a:spcBef>
            <a:spcAft>
              <a:spcPct val="35000"/>
            </a:spcAft>
          </a:pPr>
          <a:r>
            <a:rPr lang="en-US" sz="1800" kern="1200" dirty="0" err="1" smtClean="0"/>
            <a:t>Yumshoq</a:t>
          </a:r>
          <a:r>
            <a:rPr lang="en-US" sz="1800" kern="1200" dirty="0" smtClean="0"/>
            <a:t> </a:t>
          </a:r>
          <a:r>
            <a:rPr lang="en-US" sz="1800" kern="1200" dirty="0" err="1" smtClean="0"/>
            <a:t>o‘yinchoq</a:t>
          </a:r>
          <a:r>
            <a:rPr lang="en-US" sz="1800" kern="1200" dirty="0" smtClean="0"/>
            <a:t> </a:t>
          </a:r>
          <a:r>
            <a:rPr lang="en-US" sz="1800" kern="1200" dirty="0" err="1" smtClean="0"/>
            <a:t>uchun</a:t>
          </a:r>
          <a:r>
            <a:rPr lang="en-US" sz="1800" kern="1200" dirty="0" smtClean="0"/>
            <a:t> </a:t>
          </a:r>
          <a:r>
            <a:rPr lang="en-US" sz="1800" kern="1200" dirty="0" err="1" smtClean="0"/>
            <a:t>iloji</a:t>
          </a:r>
          <a:r>
            <a:rPr lang="en-US" sz="1800" kern="1200" dirty="0" smtClean="0"/>
            <a:t> </a:t>
          </a:r>
          <a:r>
            <a:rPr lang="en-US" sz="1800" kern="1200" dirty="0" err="1" smtClean="0"/>
            <a:t>boricha</a:t>
          </a:r>
          <a:r>
            <a:rPr lang="en-US" sz="1800" kern="1200" dirty="0" smtClean="0"/>
            <a:t> </a:t>
          </a:r>
          <a:r>
            <a:rPr lang="en-US" sz="1800" kern="1200" dirty="0" err="1" smtClean="0"/>
            <a:t>yangi</a:t>
          </a:r>
          <a:r>
            <a:rPr lang="en-US" sz="1800" kern="1200" dirty="0" smtClean="0"/>
            <a:t> </a:t>
          </a:r>
          <a:r>
            <a:rPr lang="en-US" sz="1800" kern="1200" dirty="0" err="1" smtClean="0"/>
            <a:t>mato</a:t>
          </a:r>
          <a:r>
            <a:rPr lang="en-US" sz="1800" kern="1200" dirty="0" smtClean="0"/>
            <a:t> </a:t>
          </a:r>
          <a:r>
            <a:rPr lang="en-US" sz="1800" kern="1200" dirty="0" err="1" smtClean="0"/>
            <a:t>yoki</a:t>
          </a:r>
          <a:r>
            <a:rPr lang="en-US" sz="1800" kern="1200" dirty="0" smtClean="0"/>
            <a:t> </a:t>
          </a:r>
          <a:r>
            <a:rPr lang="en-US" sz="1800" kern="1200" dirty="0" err="1" smtClean="0"/>
            <a:t>avvaldan</a:t>
          </a:r>
          <a:r>
            <a:rPr lang="en-US" sz="1800" kern="1200" dirty="0" smtClean="0"/>
            <a:t> </a:t>
          </a:r>
          <a:r>
            <a:rPr lang="en-US" sz="1800" kern="1200" dirty="0" err="1" smtClean="0"/>
            <a:t>yuvib</a:t>
          </a:r>
          <a:r>
            <a:rPr lang="en-US" sz="1800" kern="1200" dirty="0" smtClean="0"/>
            <a:t>, </a:t>
          </a:r>
          <a:r>
            <a:rPr lang="en-US" sz="1800" kern="1200" dirty="0" err="1" smtClean="0"/>
            <a:t>dazmollangan</a:t>
          </a:r>
          <a:r>
            <a:rPr lang="en-US" sz="1800" kern="1200" dirty="0" smtClean="0"/>
            <a:t> satin, </a:t>
          </a:r>
          <a:r>
            <a:rPr lang="en-US" sz="1800" kern="1200" dirty="0" err="1" smtClean="0"/>
            <a:t>barqut</a:t>
          </a:r>
          <a:r>
            <a:rPr lang="en-US" sz="1800" kern="1200" dirty="0" smtClean="0"/>
            <a:t>, </a:t>
          </a:r>
          <a:r>
            <a:rPr lang="en-US" sz="1800" kern="1200" dirty="0" err="1" smtClean="0"/>
            <a:t>shtapil</a:t>
          </a:r>
          <a:r>
            <a:rPr lang="en-US" sz="1800" kern="1200" dirty="0" smtClean="0"/>
            <a:t>, </a:t>
          </a:r>
          <a:r>
            <a:rPr lang="en-US" sz="1800" kern="1200" dirty="0" err="1" smtClean="0"/>
            <a:t>paxmoq</a:t>
          </a:r>
          <a:r>
            <a:rPr lang="en-US" sz="1800" kern="1200" dirty="0" smtClean="0"/>
            <a:t>, chit, </a:t>
          </a:r>
          <a:r>
            <a:rPr lang="en-US" sz="1800" kern="1200" dirty="0" err="1" smtClean="0"/>
            <a:t>junli</a:t>
          </a:r>
          <a:r>
            <a:rPr lang="en-US" sz="1800" kern="1200" dirty="0" smtClean="0"/>
            <a:t> </a:t>
          </a:r>
          <a:r>
            <a:rPr lang="en-US" sz="1800" kern="1200" dirty="0" err="1" smtClean="0"/>
            <a:t>matolar</a:t>
          </a:r>
          <a:r>
            <a:rPr lang="en-US" sz="1800" kern="1200" dirty="0" smtClean="0"/>
            <a:t> </a:t>
          </a:r>
          <a:r>
            <a:rPr lang="en-US" sz="1800" kern="1200" dirty="0" err="1" smtClean="0"/>
            <a:t>bo’lgani</a:t>
          </a:r>
          <a:r>
            <a:rPr lang="en-US" sz="1800" kern="1200" dirty="0" smtClean="0"/>
            <a:t> </a:t>
          </a:r>
          <a:r>
            <a:rPr lang="en-US" sz="1800" kern="1200" dirty="0" err="1" smtClean="0"/>
            <a:t>yaxshi</a:t>
          </a:r>
          <a:r>
            <a:rPr lang="en-US" sz="1800" kern="1200" dirty="0" smtClean="0"/>
            <a:t>. </a:t>
          </a:r>
          <a:r>
            <a:rPr lang="en-US" sz="1800" kern="1200" dirty="0" err="1" smtClean="0"/>
            <a:t>Hayvonlarni</a:t>
          </a:r>
          <a:r>
            <a:rPr lang="en-US" sz="1800" kern="1200" dirty="0" smtClean="0"/>
            <a:t> </a:t>
          </a:r>
          <a:r>
            <a:rPr lang="en-US" sz="1800" kern="1200" dirty="0" err="1" smtClean="0"/>
            <a:t>tayyorlovchi</a:t>
          </a:r>
          <a:r>
            <a:rPr lang="en-US" sz="1800" kern="1200" dirty="0" smtClean="0"/>
            <a:t> </a:t>
          </a:r>
          <a:r>
            <a:rPr lang="en-US" sz="1800" kern="1200" dirty="0" err="1" smtClean="0"/>
            <a:t>o‘yinchoq</a:t>
          </a:r>
          <a:r>
            <a:rPr lang="en-US" sz="1800" kern="1200" dirty="0" smtClean="0"/>
            <a:t> </a:t>
          </a:r>
          <a:r>
            <a:rPr lang="en-US" sz="1800" kern="1200" dirty="0" err="1" smtClean="0"/>
            <a:t>uchun</a:t>
          </a:r>
          <a:r>
            <a:rPr lang="en-US" sz="1800" kern="1200" dirty="0" smtClean="0"/>
            <a:t>, </a:t>
          </a:r>
          <a:r>
            <a:rPr lang="en-US" sz="1800" kern="1200" dirty="0" err="1" smtClean="0"/>
            <a:t>tukli</a:t>
          </a:r>
          <a:r>
            <a:rPr lang="en-US" sz="1800" kern="1200" dirty="0" smtClean="0"/>
            <a:t> </a:t>
          </a:r>
          <a:r>
            <a:rPr lang="en-US" sz="1800" kern="1200" dirty="0" err="1" smtClean="0"/>
            <a:t>bamazey</a:t>
          </a:r>
          <a:r>
            <a:rPr lang="en-US" sz="1800" kern="1200" dirty="0" smtClean="0"/>
            <a:t>, </a:t>
          </a:r>
          <a:r>
            <a:rPr lang="en-US" sz="1800" kern="1200" dirty="0" err="1" smtClean="0"/>
            <a:t>sun’iy</a:t>
          </a:r>
          <a:r>
            <a:rPr lang="en-US" sz="1800" kern="1200" dirty="0" smtClean="0"/>
            <a:t> </a:t>
          </a:r>
          <a:r>
            <a:rPr lang="en-US" sz="1800" kern="1200" dirty="0" err="1" smtClean="0"/>
            <a:t>va</a:t>
          </a:r>
          <a:r>
            <a:rPr lang="en-US" sz="1800" kern="1200" dirty="0" smtClean="0"/>
            <a:t> </a:t>
          </a:r>
          <a:r>
            <a:rPr lang="en-US" sz="1800" kern="1200" dirty="0" err="1" smtClean="0"/>
            <a:t>tabiiy</a:t>
          </a:r>
          <a:r>
            <a:rPr lang="en-US" sz="1800" kern="1200" dirty="0" smtClean="0"/>
            <a:t> </a:t>
          </a:r>
          <a:r>
            <a:rPr lang="en-US" sz="1800" kern="1200" dirty="0" err="1" smtClean="0"/>
            <a:t>jun</a:t>
          </a:r>
          <a:r>
            <a:rPr lang="en-US" sz="1800" kern="1200" dirty="0" smtClean="0"/>
            <a:t> </a:t>
          </a:r>
          <a:r>
            <a:rPr lang="en-US" sz="1800" kern="1200" dirty="0" err="1" smtClean="0"/>
            <a:t>matolaridan</a:t>
          </a:r>
          <a:r>
            <a:rPr lang="en-US" sz="1800" kern="1200" dirty="0" smtClean="0"/>
            <a:t> </a:t>
          </a:r>
          <a:r>
            <a:rPr lang="en-US" sz="1800" kern="1200" dirty="0" err="1" smtClean="0"/>
            <a:t>foydalaniladi</a:t>
          </a:r>
          <a:r>
            <a:rPr lang="en-US" sz="1800" kern="1200" dirty="0" smtClean="0"/>
            <a:t>.</a:t>
          </a:r>
          <a:endParaRPr lang="ru-RU" sz="1800" kern="1200" dirty="0"/>
        </a:p>
      </dsp:txBody>
      <dsp:txXfrm rot="10800000">
        <a:off x="386074" y="170014"/>
        <a:ext cx="8049137" cy="1172787"/>
      </dsp:txXfrm>
    </dsp:sp>
    <dsp:sp modelId="{EF5D6232-C7A6-4D79-8DC9-4BBD79E177FF}">
      <dsp:nvSpPr>
        <dsp:cNvPr id="0" name=""/>
        <dsp:cNvSpPr/>
      </dsp:nvSpPr>
      <dsp:spPr>
        <a:xfrm>
          <a:off x="43316" y="222364"/>
          <a:ext cx="954380" cy="1019602"/>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B5DE94E-2E19-443F-BCC4-B9846BC18BDC}">
      <dsp:nvSpPr>
        <dsp:cNvPr id="0" name=""/>
        <dsp:cNvSpPr/>
      </dsp:nvSpPr>
      <dsp:spPr>
        <a:xfrm rot="10800000">
          <a:off x="266611" y="1464522"/>
          <a:ext cx="6534726" cy="83922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0844" tIns="60960" rIns="113792" bIns="60960" numCol="1" spcCol="1270" anchor="ctr" anchorCtr="0">
          <a:noAutofit/>
        </a:bodyPr>
        <a:lstStyle/>
        <a:p>
          <a:pPr marL="354013" lvl="0" indent="0" algn="just" defTabSz="711200">
            <a:lnSpc>
              <a:spcPct val="90000"/>
            </a:lnSpc>
            <a:spcBef>
              <a:spcPct val="0"/>
            </a:spcBef>
            <a:spcAft>
              <a:spcPct val="35000"/>
            </a:spcAft>
          </a:pPr>
          <a:r>
            <a:rPr lang="en-US" sz="1600" kern="1200" dirty="0" err="1" smtClean="0"/>
            <a:t>Tana</a:t>
          </a:r>
          <a:r>
            <a:rPr lang="en-US" sz="1600" kern="1200" dirty="0" smtClean="0"/>
            <a:t> </a:t>
          </a:r>
          <a:r>
            <a:rPr lang="en-US" sz="1600" kern="1200" dirty="0" err="1" smtClean="0"/>
            <a:t>yuz</a:t>
          </a:r>
          <a:r>
            <a:rPr lang="en-US" sz="1600" kern="1200" dirty="0" smtClean="0"/>
            <a:t> </a:t>
          </a:r>
          <a:r>
            <a:rPr lang="en-US" sz="1600" kern="1200" dirty="0" err="1" smtClean="0"/>
            <a:t>ko‘rinishlarini</a:t>
          </a:r>
          <a:r>
            <a:rPr lang="en-US" sz="1600" kern="1200" dirty="0" smtClean="0"/>
            <a:t> </a:t>
          </a:r>
          <a:r>
            <a:rPr lang="en-US" sz="1600" kern="1200" dirty="0" err="1" smtClean="0"/>
            <a:t>tasvirlovchi</a:t>
          </a:r>
          <a:r>
            <a:rPr lang="en-US" sz="1600" kern="1200" dirty="0" smtClean="0"/>
            <a:t> </a:t>
          </a:r>
          <a:r>
            <a:rPr lang="en-US" sz="1600" kern="1200" dirty="0" err="1" smtClean="0"/>
            <a:t>qo‘g‘irchoq</a:t>
          </a:r>
          <a:r>
            <a:rPr lang="en-US" sz="1600" kern="1200" dirty="0" smtClean="0"/>
            <a:t> </a:t>
          </a:r>
          <a:r>
            <a:rPr lang="en-US" sz="1600" kern="1200" dirty="0" err="1" smtClean="0"/>
            <a:t>o‘yinchoqlari</a:t>
          </a:r>
          <a:r>
            <a:rPr lang="en-US" sz="1600" kern="1200" dirty="0" smtClean="0"/>
            <a:t> </a:t>
          </a:r>
          <a:r>
            <a:rPr lang="en-US" sz="1600" kern="1200" dirty="0" err="1" smtClean="0"/>
            <a:t>uchun</a:t>
          </a:r>
          <a:r>
            <a:rPr lang="en-US" sz="1600" kern="1200" dirty="0" smtClean="0"/>
            <a:t> </a:t>
          </a:r>
          <a:r>
            <a:rPr lang="en-US" sz="1600" kern="1200" dirty="0" err="1" smtClean="0"/>
            <a:t>shifon</a:t>
          </a:r>
          <a:r>
            <a:rPr lang="en-US" sz="1600" kern="1200" dirty="0" smtClean="0"/>
            <a:t>, </a:t>
          </a:r>
          <a:r>
            <a:rPr lang="en-US" sz="1600" kern="1200" dirty="0" err="1" smtClean="0"/>
            <a:t>sun’iy</a:t>
          </a:r>
          <a:r>
            <a:rPr lang="en-US" sz="1600" kern="1200" dirty="0" smtClean="0"/>
            <a:t> </a:t>
          </a:r>
          <a:r>
            <a:rPr lang="en-US" sz="1600" kern="1200" dirty="0" err="1" smtClean="0"/>
            <a:t>tolali</a:t>
          </a:r>
          <a:r>
            <a:rPr lang="en-US" sz="1600" kern="1200" dirty="0" smtClean="0"/>
            <a:t> </a:t>
          </a:r>
          <a:r>
            <a:rPr lang="en-US" sz="1600" kern="1200" dirty="0" err="1" smtClean="0"/>
            <a:t>shoyi</a:t>
          </a:r>
          <a:r>
            <a:rPr lang="en-US" sz="1600" kern="1200" dirty="0" smtClean="0"/>
            <a:t> </a:t>
          </a:r>
          <a:r>
            <a:rPr lang="en-US" sz="1600" kern="1200" dirty="0" err="1" smtClean="0"/>
            <a:t>matolar</a:t>
          </a:r>
          <a:r>
            <a:rPr lang="en-US" sz="1600" kern="1200" dirty="0" smtClean="0"/>
            <a:t>. </a:t>
          </a:r>
          <a:r>
            <a:rPr lang="en-US" sz="1600" kern="1200" dirty="0" err="1" smtClean="0"/>
            <a:t>Yuz</a:t>
          </a:r>
          <a:r>
            <a:rPr lang="en-US" sz="1600" kern="1200" dirty="0" smtClean="0"/>
            <a:t> </a:t>
          </a:r>
          <a:r>
            <a:rPr lang="en-US" sz="1600" kern="1200" dirty="0" err="1" smtClean="0"/>
            <a:t>uchun</a:t>
          </a:r>
          <a:r>
            <a:rPr lang="en-US" sz="1600" kern="1200" dirty="0" smtClean="0"/>
            <a:t> </a:t>
          </a:r>
          <a:r>
            <a:rPr lang="en-US" sz="1600" kern="1200" dirty="0" err="1" smtClean="0"/>
            <a:t>och</a:t>
          </a:r>
          <a:r>
            <a:rPr lang="en-US" sz="1600" kern="1200" dirty="0" smtClean="0"/>
            <a:t> </a:t>
          </a:r>
          <a:r>
            <a:rPr lang="en-US" sz="1600" kern="1200" dirty="0" err="1" smtClean="0"/>
            <a:t>pushti</a:t>
          </a:r>
          <a:r>
            <a:rPr lang="en-US" sz="1600" kern="1200" dirty="0" smtClean="0"/>
            <a:t>, </a:t>
          </a:r>
          <a:r>
            <a:rPr lang="en-US" sz="1600" kern="1200" dirty="0" err="1" smtClean="0"/>
            <a:t>och</a:t>
          </a:r>
          <a:r>
            <a:rPr lang="en-US" sz="1600" kern="1200" dirty="0" smtClean="0"/>
            <a:t> </a:t>
          </a:r>
          <a:r>
            <a:rPr lang="en-US" sz="1600" kern="1200" dirty="0" err="1" smtClean="0"/>
            <a:t>jigar</a:t>
          </a:r>
          <a:r>
            <a:rPr lang="en-US" sz="1600" kern="1200" dirty="0" smtClean="0"/>
            <a:t> </a:t>
          </a:r>
          <a:r>
            <a:rPr lang="en-US" sz="1600" kern="1200" dirty="0" err="1" smtClean="0"/>
            <a:t>rangli</a:t>
          </a:r>
          <a:r>
            <a:rPr lang="en-US" sz="1600" kern="1200" dirty="0" smtClean="0"/>
            <a:t> </a:t>
          </a:r>
          <a:r>
            <a:rPr lang="en-US" sz="1600" kern="1200" dirty="0" err="1" smtClean="0"/>
            <a:t>matodan</a:t>
          </a:r>
          <a:r>
            <a:rPr lang="en-US" sz="1600" kern="1200" dirty="0" smtClean="0"/>
            <a:t> </a:t>
          </a:r>
          <a:r>
            <a:rPr lang="en-US" sz="1600" kern="1200" dirty="0" err="1" smtClean="0"/>
            <a:t>olinadi</a:t>
          </a:r>
          <a:r>
            <a:rPr lang="en-US" sz="1600" kern="1200" dirty="0" smtClean="0"/>
            <a:t>.</a:t>
          </a:r>
          <a:endParaRPr lang="ru-RU" sz="1600" kern="1200" dirty="0"/>
        </a:p>
      </dsp:txBody>
      <dsp:txXfrm rot="10800000">
        <a:off x="476416" y="1464522"/>
        <a:ext cx="6324921" cy="839221"/>
      </dsp:txXfrm>
    </dsp:sp>
    <dsp:sp modelId="{08B4E3B5-1C37-4D57-AF41-083805DA797A}">
      <dsp:nvSpPr>
        <dsp:cNvPr id="0" name=""/>
        <dsp:cNvSpPr/>
      </dsp:nvSpPr>
      <dsp:spPr>
        <a:xfrm>
          <a:off x="127379" y="1354623"/>
          <a:ext cx="937020" cy="1000757"/>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87937E5-D18E-4C88-A580-CB4FD5D63C97}">
      <dsp:nvSpPr>
        <dsp:cNvPr id="0" name=""/>
        <dsp:cNvSpPr/>
      </dsp:nvSpPr>
      <dsp:spPr>
        <a:xfrm rot="10800000">
          <a:off x="737869" y="2574991"/>
          <a:ext cx="5286299" cy="505897"/>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0844" tIns="68580" rIns="128016" bIns="68580" numCol="1" spcCol="1270" anchor="t" anchorCtr="0">
          <a:noAutofit/>
        </a:bodyPr>
        <a:lstStyle/>
        <a:p>
          <a:pPr lvl="0" algn="l" defTabSz="800100">
            <a:lnSpc>
              <a:spcPct val="90000"/>
            </a:lnSpc>
            <a:spcBef>
              <a:spcPct val="0"/>
            </a:spcBef>
            <a:spcAft>
              <a:spcPct val="35000"/>
            </a:spcAft>
          </a:pPr>
          <a:r>
            <a:rPr lang="en-US" sz="1800" kern="1200" dirty="0" err="1" smtClean="0"/>
            <a:t>Kiyimlari</a:t>
          </a:r>
          <a:r>
            <a:rPr lang="en-US" sz="1800" kern="1200" dirty="0" smtClean="0"/>
            <a:t> </a:t>
          </a:r>
          <a:r>
            <a:rPr lang="en-US" sz="1800" kern="1200" dirty="0" err="1" smtClean="0"/>
            <a:t>uchun</a:t>
          </a:r>
          <a:r>
            <a:rPr lang="en-US" sz="1800" kern="1200" dirty="0" smtClean="0"/>
            <a:t>: </a:t>
          </a:r>
          <a:r>
            <a:rPr lang="en-US" sz="1800" kern="1200" dirty="0" err="1" smtClean="0"/>
            <a:t>rangli</a:t>
          </a:r>
          <a:r>
            <a:rPr lang="en-US" sz="1800" kern="1200" dirty="0" smtClean="0"/>
            <a:t> </a:t>
          </a:r>
          <a:r>
            <a:rPr lang="en-US" sz="1800" kern="1200" dirty="0" err="1" smtClean="0"/>
            <a:t>matolar</a:t>
          </a:r>
          <a:r>
            <a:rPr lang="en-US" sz="1000" kern="1200" dirty="0" smtClean="0"/>
            <a:t>; </a:t>
          </a:r>
          <a:endParaRPr lang="ru-RU" sz="1000" kern="1200" dirty="0"/>
        </a:p>
        <a:p>
          <a:pPr marL="57150" lvl="1" indent="-57150" algn="l" defTabSz="355600">
            <a:lnSpc>
              <a:spcPct val="90000"/>
            </a:lnSpc>
            <a:spcBef>
              <a:spcPct val="0"/>
            </a:spcBef>
            <a:spcAft>
              <a:spcPct val="15000"/>
            </a:spcAft>
            <a:buChar char="••"/>
          </a:pPr>
          <a:endParaRPr lang="ru-RU" sz="800" kern="1200" dirty="0"/>
        </a:p>
        <a:p>
          <a:pPr marL="57150" lvl="1" indent="-57150" algn="l" defTabSz="355600">
            <a:lnSpc>
              <a:spcPct val="90000"/>
            </a:lnSpc>
            <a:spcBef>
              <a:spcPct val="0"/>
            </a:spcBef>
            <a:spcAft>
              <a:spcPct val="15000"/>
            </a:spcAft>
            <a:buChar char="••"/>
          </a:pPr>
          <a:endParaRPr lang="ru-RU" sz="800" kern="1200"/>
        </a:p>
      </dsp:txBody>
      <dsp:txXfrm rot="10800000">
        <a:off x="864343" y="2574991"/>
        <a:ext cx="5159825" cy="505897"/>
      </dsp:txXfrm>
    </dsp:sp>
    <dsp:sp modelId="{749E594A-A70A-46F0-BC2C-1A703F7290B7}">
      <dsp:nvSpPr>
        <dsp:cNvPr id="0" name=""/>
        <dsp:cNvSpPr/>
      </dsp:nvSpPr>
      <dsp:spPr>
        <a:xfrm>
          <a:off x="189040" y="2396117"/>
          <a:ext cx="943126" cy="863645"/>
        </a:xfrm>
        <a:prstGeom prst="ellipse">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l="-17000" r="-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FD00BD9-93CC-4FCA-8551-2D9119214EA6}">
      <dsp:nvSpPr>
        <dsp:cNvPr id="0" name=""/>
        <dsp:cNvSpPr/>
      </dsp:nvSpPr>
      <dsp:spPr>
        <a:xfrm rot="10800000">
          <a:off x="291618" y="3368532"/>
          <a:ext cx="6813769" cy="123201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0844" tIns="68580" rIns="128016" bIns="68580" numCol="1" spcCol="1270" anchor="ctr" anchorCtr="0">
          <a:noAutofit/>
        </a:bodyPr>
        <a:lstStyle/>
        <a:p>
          <a:pPr marL="354013" lvl="0" indent="0" algn="just" defTabSz="800100">
            <a:lnSpc>
              <a:spcPct val="90000"/>
            </a:lnSpc>
            <a:spcBef>
              <a:spcPct val="0"/>
            </a:spcBef>
            <a:spcAft>
              <a:spcPct val="35000"/>
            </a:spcAft>
          </a:pPr>
          <a:r>
            <a:rPr lang="en-US" sz="1800" kern="1200" dirty="0" err="1" smtClean="0"/>
            <a:t>Soch</a:t>
          </a:r>
          <a:r>
            <a:rPr lang="en-US" sz="1800" kern="1200" dirty="0" smtClean="0"/>
            <a:t> </a:t>
          </a:r>
          <a:r>
            <a:rPr lang="en-US" sz="1800" kern="1200" dirty="0" err="1" smtClean="0"/>
            <a:t>uchun</a:t>
          </a:r>
          <a:r>
            <a:rPr lang="en-US" sz="1800" kern="1200" dirty="0" smtClean="0"/>
            <a:t>: </a:t>
          </a:r>
          <a:r>
            <a:rPr lang="en-US" sz="1800" kern="1200" dirty="0" err="1" smtClean="0"/>
            <a:t>sun’iy</a:t>
          </a:r>
          <a:r>
            <a:rPr lang="en-US" sz="1800" kern="1200" dirty="0" smtClean="0"/>
            <a:t> </a:t>
          </a:r>
          <a:r>
            <a:rPr lang="en-US" sz="1800" kern="1200" dirty="0" err="1" smtClean="0"/>
            <a:t>iplar</a:t>
          </a:r>
          <a:r>
            <a:rPr lang="en-US" sz="1800" kern="1200" dirty="0" smtClean="0"/>
            <a:t>, </a:t>
          </a:r>
          <a:r>
            <a:rPr lang="en-US" sz="1800" kern="1200" dirty="0" err="1" smtClean="0"/>
            <a:t>viskoza</a:t>
          </a:r>
          <a:r>
            <a:rPr lang="en-US" sz="1800" kern="1200" dirty="0" smtClean="0"/>
            <a:t>, </a:t>
          </a:r>
          <a:r>
            <a:rPr lang="en-US" sz="1800" kern="1200" dirty="0" err="1" smtClean="0"/>
            <a:t>qismlarni</a:t>
          </a:r>
          <a:r>
            <a:rPr lang="en-US" sz="1800" kern="1200" dirty="0" smtClean="0"/>
            <a:t> </a:t>
          </a:r>
          <a:r>
            <a:rPr lang="en-US" sz="1800" kern="1200" dirty="0" err="1" smtClean="0"/>
            <a:t>biriktirishda</a:t>
          </a:r>
          <a:r>
            <a:rPr lang="en-US" sz="1800" kern="1200" dirty="0" smtClean="0"/>
            <a:t> 1-2 mm </a:t>
          </a:r>
          <a:r>
            <a:rPr lang="en-US" sz="1800" kern="1200" dirty="0" err="1" smtClean="0"/>
            <a:t>yumshoq</a:t>
          </a:r>
          <a:r>
            <a:rPr lang="en-US" sz="1800" kern="1200" dirty="0" smtClean="0"/>
            <a:t> </a:t>
          </a:r>
          <a:r>
            <a:rPr lang="en-US" sz="1800" kern="1200" dirty="0" err="1" smtClean="0"/>
            <a:t>simlardan</a:t>
          </a:r>
          <a:r>
            <a:rPr lang="en-US" sz="1800" kern="1200" dirty="0" smtClean="0"/>
            <a:t> </a:t>
          </a:r>
          <a:r>
            <a:rPr lang="en-US" sz="1800" kern="1200" dirty="0" err="1" smtClean="0"/>
            <a:t>o‘yinchoqlarni</a:t>
          </a:r>
          <a:r>
            <a:rPr lang="en-US" sz="1800" kern="1200" dirty="0" smtClean="0"/>
            <a:t> </a:t>
          </a:r>
          <a:r>
            <a:rPr lang="en-US" sz="1800" kern="1200" dirty="0" err="1" smtClean="0"/>
            <a:t>jixozlashda</a:t>
          </a:r>
          <a:r>
            <a:rPr lang="en-US" sz="1800" kern="1200" dirty="0" smtClean="0"/>
            <a:t>, </a:t>
          </a:r>
          <a:r>
            <a:rPr lang="en-US" sz="1800" kern="1200" dirty="0" err="1" smtClean="0"/>
            <a:t>har</a:t>
          </a:r>
          <a:r>
            <a:rPr lang="en-US" sz="1800" kern="1200" dirty="0" smtClean="0"/>
            <a:t>- </a:t>
          </a:r>
          <a:r>
            <a:rPr lang="en-US" sz="1800" kern="1200" dirty="0" err="1" smtClean="0"/>
            <a:t>xil</a:t>
          </a:r>
          <a:r>
            <a:rPr lang="en-US" sz="1800" kern="1200" dirty="0" smtClean="0"/>
            <a:t> </a:t>
          </a:r>
          <a:r>
            <a:rPr lang="en-US" sz="1800" kern="1200" dirty="0" err="1" smtClean="0"/>
            <a:t>tugmacha</a:t>
          </a:r>
          <a:r>
            <a:rPr lang="en-US" sz="1800" kern="1200" dirty="0" smtClean="0"/>
            <a:t>, </a:t>
          </a:r>
          <a:r>
            <a:rPr lang="en-US" sz="1800" kern="1200" dirty="0" err="1" smtClean="0"/>
            <a:t>biser</a:t>
          </a:r>
          <a:r>
            <a:rPr lang="en-US" sz="1800" kern="1200" dirty="0" smtClean="0"/>
            <a:t>, </a:t>
          </a:r>
          <a:r>
            <a:rPr lang="en-US" sz="1800" kern="1200" dirty="0" err="1" smtClean="0"/>
            <a:t>tasma</a:t>
          </a:r>
          <a:r>
            <a:rPr lang="en-US" sz="1800" kern="1200" dirty="0" smtClean="0"/>
            <a:t>, </a:t>
          </a:r>
          <a:r>
            <a:rPr lang="en-US" sz="1800" kern="1200" dirty="0" err="1" smtClean="0"/>
            <a:t>lentachalar</a:t>
          </a:r>
          <a:r>
            <a:rPr lang="en-US" sz="1800" kern="1200" dirty="0" smtClean="0"/>
            <a:t>, </a:t>
          </a:r>
          <a:r>
            <a:rPr lang="en-US" sz="1800" kern="1200" dirty="0" err="1" smtClean="0"/>
            <a:t>shnurlar</a:t>
          </a:r>
          <a:r>
            <a:rPr lang="en-US" sz="1800" kern="1200" dirty="0" smtClean="0"/>
            <a:t> </a:t>
          </a:r>
          <a:r>
            <a:rPr lang="en-US" sz="1800" kern="1200" dirty="0" err="1" smtClean="0"/>
            <a:t>hamda</a:t>
          </a:r>
          <a:r>
            <a:rPr lang="en-US" sz="1800" kern="1200" dirty="0" smtClean="0"/>
            <a:t> </a:t>
          </a:r>
          <a:r>
            <a:rPr lang="en-US" sz="1800" kern="1200" dirty="0" err="1" smtClean="0"/>
            <a:t>eskiz</a:t>
          </a:r>
          <a:r>
            <a:rPr lang="en-US" sz="1800" kern="1200" dirty="0" smtClean="0"/>
            <a:t> </a:t>
          </a:r>
          <a:r>
            <a:rPr lang="en-US" sz="1800" kern="1200" dirty="0" err="1" smtClean="0"/>
            <a:t>tayyorlash</a:t>
          </a:r>
          <a:r>
            <a:rPr lang="en-US" sz="1800" kern="1200" dirty="0" smtClean="0"/>
            <a:t> </a:t>
          </a:r>
          <a:r>
            <a:rPr lang="en-US" sz="1800" kern="1200" dirty="0" err="1" smtClean="0"/>
            <a:t>uchun</a:t>
          </a:r>
          <a:r>
            <a:rPr lang="en-US" sz="1800" kern="1200" dirty="0" smtClean="0"/>
            <a:t> </a:t>
          </a:r>
          <a:r>
            <a:rPr lang="en-US" sz="1800" kern="1200" dirty="0" err="1" smtClean="0"/>
            <a:t>plastilin</a:t>
          </a:r>
          <a:r>
            <a:rPr lang="en-US" sz="1800" kern="1200" dirty="0" smtClean="0"/>
            <a:t> </a:t>
          </a:r>
          <a:r>
            <a:rPr lang="en-US" sz="1800" kern="1200" dirty="0" err="1" smtClean="0"/>
            <a:t>zarur</a:t>
          </a:r>
          <a:r>
            <a:rPr lang="en-US" sz="1800" kern="1200" dirty="0" smtClean="0"/>
            <a:t>. </a:t>
          </a:r>
          <a:endParaRPr lang="ru-RU" sz="1800" kern="1200" dirty="0"/>
        </a:p>
      </dsp:txBody>
      <dsp:txXfrm rot="10800000">
        <a:off x="599622" y="3368532"/>
        <a:ext cx="6505765" cy="1232016"/>
      </dsp:txXfrm>
    </dsp:sp>
    <dsp:sp modelId="{E4F0788B-3A7A-4589-AD74-AAB1EB1DA796}">
      <dsp:nvSpPr>
        <dsp:cNvPr id="0" name=""/>
        <dsp:cNvSpPr/>
      </dsp:nvSpPr>
      <dsp:spPr>
        <a:xfrm>
          <a:off x="205671" y="3386647"/>
          <a:ext cx="1133906" cy="1232871"/>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2EDF3F9-A383-40CF-841B-6426D82ECB85}" type="datetimeFigureOut">
              <a:rPr lang="ru-RU" smtClean="0"/>
              <a:t>25.05.2019</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9BDF9E2-D527-45E4-B727-833247D273AD}" type="slidenum">
              <a:rPr lang="ru-RU" smtClean="0"/>
              <a:t>‹#›</a:t>
            </a:fld>
            <a:endParaRPr lang="ru-RU"/>
          </a:p>
        </p:txBody>
      </p:sp>
    </p:spTree>
    <p:extLst>
      <p:ext uri="{BB962C8B-B14F-4D97-AF65-F5344CB8AC3E}">
        <p14:creationId xmlns:p14="http://schemas.microsoft.com/office/powerpoint/2010/main" val="19552758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CF68E2-8283-46B6-8FBF-264D443BE556}" type="datetimeFigureOut">
              <a:rPr lang="ru-RU" smtClean="0"/>
              <a:t>25.05.2019</a:t>
            </a:fld>
            <a:endParaRPr lang="ru-RU"/>
          </a:p>
        </p:txBody>
      </p:sp>
      <p:sp>
        <p:nvSpPr>
          <p:cNvPr id="4" name="Образ слайда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96C573-8121-487C-B7E4-735E1C5AD778}" type="slidenum">
              <a:rPr lang="ru-RU" smtClean="0"/>
              <a:t>‹#›</a:t>
            </a:fld>
            <a:endParaRPr lang="ru-RU"/>
          </a:p>
        </p:txBody>
      </p:sp>
    </p:spTree>
    <p:extLst>
      <p:ext uri="{BB962C8B-B14F-4D97-AF65-F5344CB8AC3E}">
        <p14:creationId xmlns:p14="http://schemas.microsoft.com/office/powerpoint/2010/main" val="11649779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200150" y="1143000"/>
            <a:ext cx="4457700" cy="3086100"/>
          </a:xfrm>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396C573-8121-487C-B7E4-735E1C5AD778}" type="slidenum">
              <a:rPr lang="ru-RU" smtClean="0"/>
              <a:t>1</a:t>
            </a:fld>
            <a:endParaRPr lang="ru-RU"/>
          </a:p>
        </p:txBody>
      </p:sp>
    </p:spTree>
    <p:extLst>
      <p:ext uri="{BB962C8B-B14F-4D97-AF65-F5344CB8AC3E}">
        <p14:creationId xmlns:p14="http://schemas.microsoft.com/office/powerpoint/2010/main" val="110936531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4.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audio" Target="../media/audio1.wav"/><Relationship Id="rId6" Type="http://schemas.openxmlformats.org/officeDocument/2006/relationships/image" Target="../media/image19.png"/><Relationship Id="rId11" Type="http://schemas.openxmlformats.org/officeDocument/2006/relationships/image" Target="../media/image2.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390403" y="1865120"/>
            <a:ext cx="5225399" cy="819125"/>
          </a:xfrm>
          <a:prstGeom prst="rect">
            <a:avLst/>
          </a:prstGeom>
          <a:ln w="76200">
            <a:noFill/>
          </a:ln>
        </p:spPr>
        <p:txBody>
          <a:bodyPr anchor="ctr"/>
          <a:lstStyle>
            <a:lvl1pPr algn="ctr">
              <a:defRPr sz="4500">
                <a:solidFill>
                  <a:srgbClr val="418E03"/>
                </a:solidFill>
                <a:latin typeface="Segoe UI Light" panose="020B0502040204020203" pitchFamily="34" charset="0"/>
                <a:cs typeface="Segoe UI Light" panose="020B0502040204020203" pitchFamily="34" charset="0"/>
              </a:defRPr>
            </a:lvl1pPr>
          </a:lstStyle>
          <a:p>
            <a:r>
              <a:rPr lang="ru-RU" smtClean="0"/>
              <a:t>Образец заголовка</a:t>
            </a:r>
            <a:endParaRPr lang="ru-RU" dirty="0"/>
          </a:p>
        </p:txBody>
      </p:sp>
      <p:sp>
        <p:nvSpPr>
          <p:cNvPr id="3" name="Подзаголовок 2"/>
          <p:cNvSpPr>
            <a:spLocks noGrp="1"/>
          </p:cNvSpPr>
          <p:nvPr>
            <p:ph type="subTitle" idx="1"/>
          </p:nvPr>
        </p:nvSpPr>
        <p:spPr>
          <a:xfrm>
            <a:off x="2662302" y="3810220"/>
            <a:ext cx="4681603"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smtClean="0"/>
              <a:t>Образец подзаголовка</a:t>
            </a:r>
            <a:endParaRPr lang="ru-RU" dirty="0"/>
          </a:p>
        </p:txBody>
      </p:sp>
      <p:pic>
        <p:nvPicPr>
          <p:cNvPr id="7" name="Рисунок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62406" y="2078841"/>
            <a:ext cx="2794337" cy="3740601"/>
          </a:xfrm>
          <a:prstGeom prst="rect">
            <a:avLst/>
          </a:prstGeom>
        </p:spPr>
      </p:pic>
      <p:pic>
        <p:nvPicPr>
          <p:cNvPr id="8" name="Рисунок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857030" y="1984761"/>
            <a:ext cx="786769" cy="987531"/>
          </a:xfrm>
          <a:prstGeom prst="rect">
            <a:avLst/>
          </a:prstGeom>
        </p:spPr>
      </p:pic>
      <p:pic>
        <p:nvPicPr>
          <p:cNvPr id="10" name="Рисунок 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178225" y="963119"/>
            <a:ext cx="1162698" cy="808399"/>
          </a:xfrm>
          <a:prstGeom prst="rect">
            <a:avLst/>
          </a:prstGeom>
        </p:spPr>
      </p:pic>
      <p:pic>
        <p:nvPicPr>
          <p:cNvPr id="11" name="Рисунок 10"/>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120030" y="4571997"/>
            <a:ext cx="1336609" cy="936876"/>
          </a:xfrm>
          <a:prstGeom prst="rect">
            <a:avLst/>
          </a:prstGeom>
        </p:spPr>
      </p:pic>
      <p:pic>
        <p:nvPicPr>
          <p:cNvPr id="12" name="Рисунок 11"/>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7103128" y="3449785"/>
            <a:ext cx="1111135" cy="1633884"/>
          </a:xfrm>
          <a:prstGeom prst="rect">
            <a:avLst/>
          </a:prstGeom>
        </p:spPr>
      </p:pic>
    </p:spTree>
    <p:extLst>
      <p:ext uri="{BB962C8B-B14F-4D97-AF65-F5344CB8AC3E}">
        <p14:creationId xmlns:p14="http://schemas.microsoft.com/office/powerpoint/2010/main" val="4006653659"/>
      </p:ext>
    </p:extLst>
  </p:cSld>
  <p:clrMapOvr>
    <a:masterClrMapping/>
  </p:clrMapOvr>
  <p:transition spd="slow" advClick="0">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Макет_вопроса">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1346505" y="1005738"/>
            <a:ext cx="4152421" cy="823062"/>
          </a:xfrm>
          <a:prstGeom prst="rect">
            <a:avLst/>
          </a:prstGeom>
          <a:noFill/>
          <a:ln w="38100">
            <a:noFill/>
          </a:ln>
        </p:spPr>
        <p:txBody>
          <a:bodyPr vert="horz" lIns="91440" tIns="45720" rIns="91440" bIns="45720" rtlCol="0" anchor="ctr">
            <a:normAutofit/>
          </a:bodyPr>
          <a:lstStyle>
            <a:lvl1pPr algn="ctr">
              <a:defRPr sz="3000" b="1">
                <a:solidFill>
                  <a:srgbClr val="418E03"/>
                </a:solidFill>
                <a:latin typeface="Roboto Cn" pitchFamily="2" charset="0"/>
                <a:ea typeface="Roboto Cn" pitchFamily="2" charset="0"/>
                <a:cs typeface="Segoe UI Light" panose="020B0502040204020203" pitchFamily="34" charset="0"/>
              </a:defRPr>
            </a:lvl1pPr>
          </a:lstStyle>
          <a:p>
            <a:r>
              <a:rPr lang="ru-RU" smtClean="0"/>
              <a:t>Образец заголовка</a:t>
            </a:r>
            <a:endParaRPr lang="ru-RU" dirty="0"/>
          </a:p>
        </p:txBody>
      </p:sp>
      <p:sp>
        <p:nvSpPr>
          <p:cNvPr id="22" name="Овал 21"/>
          <p:cNvSpPr/>
          <p:nvPr userDrawn="1"/>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Овал 22"/>
          <p:cNvSpPr/>
          <p:nvPr userDrawn="1"/>
        </p:nvSpPr>
        <p:spPr>
          <a:xfrm>
            <a:off x="1511604"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Овал 23"/>
          <p:cNvSpPr/>
          <p:nvPr userDrawn="1"/>
        </p:nvSpPr>
        <p:spPr>
          <a:xfrm>
            <a:off x="1511603"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5" name="Text Placeholder 3"/>
          <p:cNvSpPr>
            <a:spLocks noGrp="1"/>
          </p:cNvSpPr>
          <p:nvPr>
            <p:ph type="body" sz="quarter" idx="13" hasCustomPrompt="1"/>
          </p:nvPr>
        </p:nvSpPr>
        <p:spPr>
          <a:xfrm>
            <a:off x="1346505" y="3952053"/>
            <a:ext cx="3445200" cy="717550"/>
          </a:xfrm>
          <a:prstGeom prst="rect">
            <a:avLst/>
          </a:prstGeom>
          <a:blipFill>
            <a:blip r:embed="rId2"/>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26" name="Text Placeholder 6"/>
          <p:cNvSpPr>
            <a:spLocks noGrp="1"/>
          </p:cNvSpPr>
          <p:nvPr>
            <p:ph type="body" sz="quarter" idx="14" hasCustomPrompt="1"/>
          </p:nvPr>
        </p:nvSpPr>
        <p:spPr>
          <a:xfrm>
            <a:off x="1346505" y="3107882"/>
            <a:ext cx="3445200" cy="717550"/>
          </a:xfrm>
          <a:prstGeom prst="rect">
            <a:avLst/>
          </a:prstGeom>
          <a:blipFill>
            <a:blip r:embed="rId2"/>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27" name="Text Placeholder 10"/>
          <p:cNvSpPr>
            <a:spLocks noGrp="1"/>
          </p:cNvSpPr>
          <p:nvPr>
            <p:ph type="body" sz="quarter" idx="15" hasCustomPrompt="1"/>
          </p:nvPr>
        </p:nvSpPr>
        <p:spPr>
          <a:xfrm>
            <a:off x="1346505" y="2263611"/>
            <a:ext cx="3445200" cy="717550"/>
          </a:xfrm>
          <a:prstGeom prst="rect">
            <a:avLst/>
          </a:prstGeom>
          <a:blipFill>
            <a:blip r:embed="rId2"/>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1061611748"/>
      </p:ext>
    </p:extLst>
  </p:cSld>
  <p:clrMapOvr>
    <a:masterClrMapping/>
  </p:clrMapOvr>
  <p:transition spd="slow" advClick="0">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Макет_вопроса">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1346505" y="1005738"/>
            <a:ext cx="4152421" cy="823062"/>
          </a:xfrm>
          <a:prstGeom prst="rect">
            <a:avLst/>
          </a:prstGeom>
          <a:noFill/>
          <a:ln w="38100">
            <a:noFill/>
          </a:ln>
        </p:spPr>
        <p:txBody>
          <a:bodyPr vert="horz" lIns="91440" tIns="45720" rIns="91440" bIns="45720" rtlCol="0" anchor="ctr">
            <a:normAutofit/>
          </a:bodyPr>
          <a:lstStyle>
            <a:lvl1pPr algn="ctr">
              <a:defRPr sz="3000" b="1">
                <a:solidFill>
                  <a:srgbClr val="418E03"/>
                </a:solidFill>
                <a:latin typeface="Roboto Cn" pitchFamily="2" charset="0"/>
                <a:ea typeface="Roboto Cn" pitchFamily="2" charset="0"/>
                <a:cs typeface="Segoe UI Light" panose="020B0502040204020203" pitchFamily="34" charset="0"/>
              </a:defRPr>
            </a:lvl1pPr>
          </a:lstStyle>
          <a:p>
            <a:r>
              <a:rPr lang="ru-RU" smtClean="0"/>
              <a:t>Образец заголовка</a:t>
            </a:r>
            <a:endParaRPr lang="ru-RU" dirty="0"/>
          </a:p>
        </p:txBody>
      </p:sp>
      <p:pic>
        <p:nvPicPr>
          <p:cNvPr id="2" name="Рисунок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231437" y="2894880"/>
            <a:ext cx="2302498" cy="3133956"/>
          </a:xfrm>
          <a:prstGeom prst="rect">
            <a:avLst/>
          </a:prstGeom>
        </p:spPr>
      </p:pic>
      <p:sp>
        <p:nvSpPr>
          <p:cNvPr id="9" name="Овал 8"/>
          <p:cNvSpPr/>
          <p:nvPr userDrawn="1"/>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Овал 10"/>
          <p:cNvSpPr/>
          <p:nvPr userDrawn="1"/>
        </p:nvSpPr>
        <p:spPr>
          <a:xfrm>
            <a:off x="1511604"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Овал 11"/>
          <p:cNvSpPr/>
          <p:nvPr userDrawn="1"/>
        </p:nvSpPr>
        <p:spPr>
          <a:xfrm>
            <a:off x="1511603"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 Placeholder 3"/>
          <p:cNvSpPr>
            <a:spLocks noGrp="1"/>
          </p:cNvSpPr>
          <p:nvPr>
            <p:ph type="body" sz="quarter" idx="13" hasCustomPrompt="1"/>
          </p:nvPr>
        </p:nvSpPr>
        <p:spPr>
          <a:xfrm>
            <a:off x="1346505" y="3952053"/>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4" name="Text Placeholder 6"/>
          <p:cNvSpPr>
            <a:spLocks noGrp="1"/>
          </p:cNvSpPr>
          <p:nvPr>
            <p:ph type="body" sz="quarter" idx="14" hasCustomPrompt="1"/>
          </p:nvPr>
        </p:nvSpPr>
        <p:spPr>
          <a:xfrm>
            <a:off x="1346505" y="3107882"/>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5" name="Text Placeholder 10"/>
          <p:cNvSpPr>
            <a:spLocks noGrp="1"/>
          </p:cNvSpPr>
          <p:nvPr>
            <p:ph type="body" sz="quarter" idx="15" hasCustomPrompt="1"/>
          </p:nvPr>
        </p:nvSpPr>
        <p:spPr>
          <a:xfrm>
            <a:off x="1346505" y="2263611"/>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3581302466"/>
      </p:ext>
    </p:extLst>
  </p:cSld>
  <p:clrMapOvr>
    <a:masterClrMapping/>
  </p:clrMapOvr>
  <p:transition spd="slow" advClick="0">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Макет_вопроса">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1346505" y="1005738"/>
            <a:ext cx="4152421" cy="823062"/>
          </a:xfrm>
          <a:prstGeom prst="rect">
            <a:avLst/>
          </a:prstGeom>
          <a:noFill/>
          <a:ln w="38100">
            <a:noFill/>
          </a:ln>
        </p:spPr>
        <p:txBody>
          <a:bodyPr vert="horz" lIns="91440" tIns="45720" rIns="91440" bIns="45720" rtlCol="0" anchor="ctr">
            <a:normAutofit/>
          </a:bodyPr>
          <a:lstStyle>
            <a:lvl1pPr algn="ctr">
              <a:defRPr sz="3000" b="1">
                <a:solidFill>
                  <a:srgbClr val="418E03"/>
                </a:solidFill>
                <a:latin typeface="Roboto Cn" pitchFamily="2" charset="0"/>
                <a:ea typeface="Roboto Cn" pitchFamily="2" charset="0"/>
                <a:cs typeface="Segoe UI Light" panose="020B0502040204020203" pitchFamily="34" charset="0"/>
              </a:defRPr>
            </a:lvl1pPr>
          </a:lstStyle>
          <a:p>
            <a:r>
              <a:rPr lang="ru-RU" smtClean="0"/>
              <a:t>Образец заголовка</a:t>
            </a:r>
            <a:endParaRPr lang="ru-RU" dirty="0"/>
          </a:p>
        </p:txBody>
      </p:sp>
      <p:pic>
        <p:nvPicPr>
          <p:cNvPr id="2" name="Рисунок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H="1">
            <a:off x="6567054" y="2578778"/>
            <a:ext cx="1940400" cy="3338336"/>
          </a:xfrm>
          <a:prstGeom prst="rect">
            <a:avLst/>
          </a:prstGeom>
        </p:spPr>
      </p:pic>
      <p:sp>
        <p:nvSpPr>
          <p:cNvPr id="9" name="Овал 8"/>
          <p:cNvSpPr/>
          <p:nvPr userDrawn="1"/>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Овал 10"/>
          <p:cNvSpPr/>
          <p:nvPr userDrawn="1"/>
        </p:nvSpPr>
        <p:spPr>
          <a:xfrm>
            <a:off x="1511604"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Овал 11"/>
          <p:cNvSpPr/>
          <p:nvPr userDrawn="1"/>
        </p:nvSpPr>
        <p:spPr>
          <a:xfrm>
            <a:off x="1511603"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 Placeholder 3"/>
          <p:cNvSpPr>
            <a:spLocks noGrp="1"/>
          </p:cNvSpPr>
          <p:nvPr>
            <p:ph type="body" sz="quarter" idx="13" hasCustomPrompt="1"/>
          </p:nvPr>
        </p:nvSpPr>
        <p:spPr>
          <a:xfrm>
            <a:off x="1346505" y="3952053"/>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4" name="Text Placeholder 6"/>
          <p:cNvSpPr>
            <a:spLocks noGrp="1"/>
          </p:cNvSpPr>
          <p:nvPr>
            <p:ph type="body" sz="quarter" idx="14" hasCustomPrompt="1"/>
          </p:nvPr>
        </p:nvSpPr>
        <p:spPr>
          <a:xfrm>
            <a:off x="1346505" y="3107882"/>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5" name="Text Placeholder 10"/>
          <p:cNvSpPr>
            <a:spLocks noGrp="1"/>
          </p:cNvSpPr>
          <p:nvPr>
            <p:ph type="body" sz="quarter" idx="15" hasCustomPrompt="1"/>
          </p:nvPr>
        </p:nvSpPr>
        <p:spPr>
          <a:xfrm>
            <a:off x="1346505" y="2263611"/>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3633729868"/>
      </p:ext>
    </p:extLst>
  </p:cSld>
  <p:clrMapOvr>
    <a:masterClrMapping/>
  </p:clrMapOvr>
  <p:transition spd="slow" advClick="0">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Макет_вопроса">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1346505" y="1005738"/>
            <a:ext cx="4152421" cy="823062"/>
          </a:xfrm>
          <a:prstGeom prst="rect">
            <a:avLst/>
          </a:prstGeom>
          <a:noFill/>
          <a:ln w="38100">
            <a:noFill/>
          </a:ln>
        </p:spPr>
        <p:txBody>
          <a:bodyPr vert="horz" lIns="91440" tIns="45720" rIns="91440" bIns="45720" rtlCol="0" anchor="ctr">
            <a:normAutofit/>
          </a:bodyPr>
          <a:lstStyle>
            <a:lvl1pPr algn="ctr">
              <a:defRPr sz="3000" b="1">
                <a:solidFill>
                  <a:srgbClr val="418E03"/>
                </a:solidFill>
                <a:latin typeface="Roboto Cn" pitchFamily="2" charset="0"/>
                <a:ea typeface="Roboto Cn" pitchFamily="2" charset="0"/>
                <a:cs typeface="Segoe UI Light" panose="020B0502040204020203" pitchFamily="34" charset="0"/>
              </a:defRPr>
            </a:lvl1pPr>
          </a:lstStyle>
          <a:p>
            <a:r>
              <a:rPr lang="ru-RU" smtClean="0"/>
              <a:t>Образец заголовка</a:t>
            </a:r>
            <a:endParaRPr lang="ru-RU" dirty="0"/>
          </a:p>
        </p:txBody>
      </p:sp>
      <p:sp>
        <p:nvSpPr>
          <p:cNvPr id="9" name="Овал 8"/>
          <p:cNvSpPr/>
          <p:nvPr userDrawn="1"/>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Овал 10"/>
          <p:cNvSpPr/>
          <p:nvPr userDrawn="1"/>
        </p:nvSpPr>
        <p:spPr>
          <a:xfrm>
            <a:off x="1511604"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Овал 11"/>
          <p:cNvSpPr/>
          <p:nvPr userDrawn="1"/>
        </p:nvSpPr>
        <p:spPr>
          <a:xfrm>
            <a:off x="1511603"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 Placeholder 3"/>
          <p:cNvSpPr>
            <a:spLocks noGrp="1"/>
          </p:cNvSpPr>
          <p:nvPr>
            <p:ph type="body" sz="quarter" idx="13" hasCustomPrompt="1"/>
          </p:nvPr>
        </p:nvSpPr>
        <p:spPr>
          <a:xfrm>
            <a:off x="1346505" y="3952053"/>
            <a:ext cx="3445200" cy="717550"/>
          </a:xfrm>
          <a:prstGeom prst="rect">
            <a:avLst/>
          </a:prstGeom>
          <a:blipFill>
            <a:blip r:embed="rId2"/>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4" name="Text Placeholder 6"/>
          <p:cNvSpPr>
            <a:spLocks noGrp="1"/>
          </p:cNvSpPr>
          <p:nvPr>
            <p:ph type="body" sz="quarter" idx="14" hasCustomPrompt="1"/>
          </p:nvPr>
        </p:nvSpPr>
        <p:spPr>
          <a:xfrm>
            <a:off x="1346505" y="3107882"/>
            <a:ext cx="3445200" cy="717550"/>
          </a:xfrm>
          <a:prstGeom prst="rect">
            <a:avLst/>
          </a:prstGeom>
          <a:blipFill>
            <a:blip r:embed="rId2"/>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5" name="Text Placeholder 10"/>
          <p:cNvSpPr>
            <a:spLocks noGrp="1"/>
          </p:cNvSpPr>
          <p:nvPr>
            <p:ph type="body" sz="quarter" idx="15" hasCustomPrompt="1"/>
          </p:nvPr>
        </p:nvSpPr>
        <p:spPr>
          <a:xfrm>
            <a:off x="1346505" y="2263611"/>
            <a:ext cx="3445200" cy="717550"/>
          </a:xfrm>
          <a:prstGeom prst="rect">
            <a:avLst/>
          </a:prstGeom>
          <a:blipFill>
            <a:blip r:embed="rId2"/>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pic>
        <p:nvPicPr>
          <p:cNvPr id="10" name="Рисунок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362700" y="2818592"/>
            <a:ext cx="2050958" cy="3135600"/>
          </a:xfrm>
          <a:prstGeom prst="rect">
            <a:avLst/>
          </a:prstGeom>
        </p:spPr>
      </p:pic>
    </p:spTree>
    <p:extLst>
      <p:ext uri="{BB962C8B-B14F-4D97-AF65-F5344CB8AC3E}">
        <p14:creationId xmlns:p14="http://schemas.microsoft.com/office/powerpoint/2010/main" val="1929905661"/>
      </p:ext>
    </p:extLst>
  </p:cSld>
  <p:clrMapOvr>
    <a:masterClrMapping/>
  </p:clrMapOvr>
  <p:transition spd="slow" advClick="0">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Макет_вопроса">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1346505" y="1005738"/>
            <a:ext cx="4152421" cy="823062"/>
          </a:xfrm>
          <a:prstGeom prst="rect">
            <a:avLst/>
          </a:prstGeom>
          <a:noFill/>
          <a:ln w="38100">
            <a:noFill/>
          </a:ln>
        </p:spPr>
        <p:txBody>
          <a:bodyPr vert="horz" lIns="91440" tIns="45720" rIns="91440" bIns="45720" rtlCol="0" anchor="ctr">
            <a:normAutofit/>
          </a:bodyPr>
          <a:lstStyle>
            <a:lvl1pPr algn="ctr">
              <a:defRPr sz="3000" b="1">
                <a:solidFill>
                  <a:srgbClr val="418E03"/>
                </a:solidFill>
                <a:latin typeface="Roboto Cn" pitchFamily="2" charset="0"/>
                <a:ea typeface="Roboto Cn" pitchFamily="2" charset="0"/>
                <a:cs typeface="Segoe UI Light" panose="020B0502040204020203" pitchFamily="34" charset="0"/>
              </a:defRPr>
            </a:lvl1pPr>
          </a:lstStyle>
          <a:p>
            <a:r>
              <a:rPr lang="ru-RU" smtClean="0"/>
              <a:t>Образец заголовка</a:t>
            </a:r>
            <a:endParaRPr lang="ru-RU" dirty="0"/>
          </a:p>
        </p:txBody>
      </p:sp>
      <p:sp>
        <p:nvSpPr>
          <p:cNvPr id="9" name="Овал 8"/>
          <p:cNvSpPr/>
          <p:nvPr userDrawn="1"/>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Овал 10"/>
          <p:cNvSpPr/>
          <p:nvPr userDrawn="1"/>
        </p:nvSpPr>
        <p:spPr>
          <a:xfrm>
            <a:off x="1511604"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Овал 11"/>
          <p:cNvSpPr/>
          <p:nvPr userDrawn="1"/>
        </p:nvSpPr>
        <p:spPr>
          <a:xfrm>
            <a:off x="1511603"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 Placeholder 3"/>
          <p:cNvSpPr>
            <a:spLocks noGrp="1"/>
          </p:cNvSpPr>
          <p:nvPr>
            <p:ph type="body" sz="quarter" idx="13" hasCustomPrompt="1"/>
          </p:nvPr>
        </p:nvSpPr>
        <p:spPr>
          <a:xfrm>
            <a:off x="1346505" y="3952053"/>
            <a:ext cx="3445200" cy="717550"/>
          </a:xfrm>
          <a:prstGeom prst="rect">
            <a:avLst/>
          </a:prstGeom>
          <a:blipFill>
            <a:blip r:embed="rId2"/>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4" name="Text Placeholder 6"/>
          <p:cNvSpPr>
            <a:spLocks noGrp="1"/>
          </p:cNvSpPr>
          <p:nvPr>
            <p:ph type="body" sz="quarter" idx="14" hasCustomPrompt="1"/>
          </p:nvPr>
        </p:nvSpPr>
        <p:spPr>
          <a:xfrm>
            <a:off x="1346505" y="3107882"/>
            <a:ext cx="3445200" cy="717550"/>
          </a:xfrm>
          <a:prstGeom prst="rect">
            <a:avLst/>
          </a:prstGeom>
          <a:blipFill>
            <a:blip r:embed="rId2"/>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5" name="Text Placeholder 10"/>
          <p:cNvSpPr>
            <a:spLocks noGrp="1"/>
          </p:cNvSpPr>
          <p:nvPr>
            <p:ph type="body" sz="quarter" idx="15" hasCustomPrompt="1"/>
          </p:nvPr>
        </p:nvSpPr>
        <p:spPr>
          <a:xfrm>
            <a:off x="1346505" y="2263611"/>
            <a:ext cx="3445200" cy="717550"/>
          </a:xfrm>
          <a:prstGeom prst="rect">
            <a:avLst/>
          </a:prstGeom>
          <a:blipFill>
            <a:blip r:embed="rId2"/>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pic>
        <p:nvPicPr>
          <p:cNvPr id="10" name="Рисунок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280342" y="3482432"/>
            <a:ext cx="2410584" cy="2461873"/>
          </a:xfrm>
          <a:prstGeom prst="rect">
            <a:avLst/>
          </a:prstGeom>
        </p:spPr>
      </p:pic>
    </p:spTree>
    <p:extLst>
      <p:ext uri="{BB962C8B-B14F-4D97-AF65-F5344CB8AC3E}">
        <p14:creationId xmlns:p14="http://schemas.microsoft.com/office/powerpoint/2010/main" val="1754448714"/>
      </p:ext>
    </p:extLst>
  </p:cSld>
  <p:clrMapOvr>
    <a:masterClrMapping/>
  </p:clrMapOvr>
  <p:transition spd="slow" advClick="0">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Макет_вопроса">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1346505" y="1005738"/>
            <a:ext cx="4152421" cy="823062"/>
          </a:xfrm>
          <a:prstGeom prst="rect">
            <a:avLst/>
          </a:prstGeom>
          <a:noFill/>
          <a:ln w="38100">
            <a:noFill/>
          </a:ln>
        </p:spPr>
        <p:txBody>
          <a:bodyPr vert="horz" lIns="91440" tIns="45720" rIns="91440" bIns="45720" rtlCol="0" anchor="ctr">
            <a:normAutofit/>
          </a:bodyPr>
          <a:lstStyle>
            <a:lvl1pPr algn="ctr">
              <a:defRPr sz="3000" b="1">
                <a:solidFill>
                  <a:srgbClr val="418E03"/>
                </a:solidFill>
                <a:latin typeface="Roboto Cn" pitchFamily="2" charset="0"/>
                <a:ea typeface="Roboto Cn" pitchFamily="2" charset="0"/>
                <a:cs typeface="Segoe UI Light" panose="020B0502040204020203" pitchFamily="34" charset="0"/>
              </a:defRPr>
            </a:lvl1pPr>
          </a:lstStyle>
          <a:p>
            <a:r>
              <a:rPr lang="ru-RU" smtClean="0"/>
              <a:t>Образец заголовка</a:t>
            </a:r>
            <a:endParaRPr lang="ru-RU" dirty="0"/>
          </a:p>
        </p:txBody>
      </p:sp>
      <p:sp>
        <p:nvSpPr>
          <p:cNvPr id="9" name="Овал 8"/>
          <p:cNvSpPr/>
          <p:nvPr userDrawn="1"/>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Овал 10"/>
          <p:cNvSpPr/>
          <p:nvPr userDrawn="1"/>
        </p:nvSpPr>
        <p:spPr>
          <a:xfrm>
            <a:off x="1511604"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Овал 11"/>
          <p:cNvSpPr/>
          <p:nvPr userDrawn="1"/>
        </p:nvSpPr>
        <p:spPr>
          <a:xfrm>
            <a:off x="1511603"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 Placeholder 3"/>
          <p:cNvSpPr>
            <a:spLocks noGrp="1"/>
          </p:cNvSpPr>
          <p:nvPr>
            <p:ph type="body" sz="quarter" idx="13" hasCustomPrompt="1"/>
          </p:nvPr>
        </p:nvSpPr>
        <p:spPr>
          <a:xfrm>
            <a:off x="1346505" y="3952053"/>
            <a:ext cx="3445200" cy="717550"/>
          </a:xfrm>
          <a:prstGeom prst="rect">
            <a:avLst/>
          </a:prstGeom>
          <a:blipFill>
            <a:blip r:embed="rId2"/>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4" name="Text Placeholder 6"/>
          <p:cNvSpPr>
            <a:spLocks noGrp="1"/>
          </p:cNvSpPr>
          <p:nvPr>
            <p:ph type="body" sz="quarter" idx="14" hasCustomPrompt="1"/>
          </p:nvPr>
        </p:nvSpPr>
        <p:spPr>
          <a:xfrm>
            <a:off x="1346505" y="3107882"/>
            <a:ext cx="3445200" cy="717550"/>
          </a:xfrm>
          <a:prstGeom prst="rect">
            <a:avLst/>
          </a:prstGeom>
          <a:blipFill>
            <a:blip r:embed="rId2"/>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5" name="Text Placeholder 10"/>
          <p:cNvSpPr>
            <a:spLocks noGrp="1"/>
          </p:cNvSpPr>
          <p:nvPr>
            <p:ph type="body" sz="quarter" idx="15" hasCustomPrompt="1"/>
          </p:nvPr>
        </p:nvSpPr>
        <p:spPr>
          <a:xfrm>
            <a:off x="1346505" y="2263611"/>
            <a:ext cx="3445200" cy="717550"/>
          </a:xfrm>
          <a:prstGeom prst="rect">
            <a:avLst/>
          </a:prstGeom>
          <a:blipFill>
            <a:blip r:embed="rId2"/>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pic>
        <p:nvPicPr>
          <p:cNvPr id="10" name="Рисунок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340905" y="2507810"/>
            <a:ext cx="2114762" cy="3309133"/>
          </a:xfrm>
          <a:prstGeom prst="rect">
            <a:avLst/>
          </a:prstGeom>
        </p:spPr>
      </p:pic>
    </p:spTree>
    <p:extLst>
      <p:ext uri="{BB962C8B-B14F-4D97-AF65-F5344CB8AC3E}">
        <p14:creationId xmlns:p14="http://schemas.microsoft.com/office/powerpoint/2010/main" val="3117712078"/>
      </p:ext>
    </p:extLst>
  </p:cSld>
  <p:clrMapOvr>
    <a:masterClrMapping/>
  </p:clrMapOvr>
  <p:transition spd="slow" advClick="0">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Макет_вопроса">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1346505" y="1005738"/>
            <a:ext cx="4152421" cy="823062"/>
          </a:xfrm>
          <a:prstGeom prst="rect">
            <a:avLst/>
          </a:prstGeom>
          <a:noFill/>
          <a:ln w="38100">
            <a:noFill/>
          </a:ln>
        </p:spPr>
        <p:txBody>
          <a:bodyPr vert="horz" lIns="91440" tIns="45720" rIns="91440" bIns="45720" rtlCol="0" anchor="ctr">
            <a:normAutofit/>
          </a:bodyPr>
          <a:lstStyle>
            <a:lvl1pPr algn="ctr">
              <a:defRPr sz="3000" b="1">
                <a:solidFill>
                  <a:srgbClr val="418E03"/>
                </a:solidFill>
                <a:latin typeface="Roboto Cn" pitchFamily="2" charset="0"/>
                <a:ea typeface="Roboto Cn" pitchFamily="2" charset="0"/>
                <a:cs typeface="Segoe UI Light" panose="020B0502040204020203" pitchFamily="34" charset="0"/>
              </a:defRPr>
            </a:lvl1pPr>
          </a:lstStyle>
          <a:p>
            <a:r>
              <a:rPr lang="ru-RU" smtClean="0"/>
              <a:t>Образец заголовка</a:t>
            </a:r>
            <a:endParaRPr lang="ru-RU" dirty="0"/>
          </a:p>
        </p:txBody>
      </p:sp>
      <p:pic>
        <p:nvPicPr>
          <p:cNvPr id="2" name="Рисунок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07300" y="2705622"/>
            <a:ext cx="3215568" cy="3135600"/>
          </a:xfrm>
          <a:prstGeom prst="rect">
            <a:avLst/>
          </a:prstGeom>
        </p:spPr>
      </p:pic>
      <p:sp>
        <p:nvSpPr>
          <p:cNvPr id="9" name="Овал 8"/>
          <p:cNvSpPr/>
          <p:nvPr userDrawn="1"/>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Овал 10"/>
          <p:cNvSpPr/>
          <p:nvPr userDrawn="1"/>
        </p:nvSpPr>
        <p:spPr>
          <a:xfrm>
            <a:off x="1511604"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Овал 11"/>
          <p:cNvSpPr/>
          <p:nvPr userDrawn="1"/>
        </p:nvSpPr>
        <p:spPr>
          <a:xfrm>
            <a:off x="1511603"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 Placeholder 3"/>
          <p:cNvSpPr>
            <a:spLocks noGrp="1"/>
          </p:cNvSpPr>
          <p:nvPr>
            <p:ph type="body" sz="quarter" idx="13" hasCustomPrompt="1"/>
          </p:nvPr>
        </p:nvSpPr>
        <p:spPr>
          <a:xfrm>
            <a:off x="1346505" y="3952053"/>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4" name="Text Placeholder 6"/>
          <p:cNvSpPr>
            <a:spLocks noGrp="1"/>
          </p:cNvSpPr>
          <p:nvPr>
            <p:ph type="body" sz="quarter" idx="14" hasCustomPrompt="1"/>
          </p:nvPr>
        </p:nvSpPr>
        <p:spPr>
          <a:xfrm>
            <a:off x="1346505" y="3107882"/>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5" name="Text Placeholder 10"/>
          <p:cNvSpPr>
            <a:spLocks noGrp="1"/>
          </p:cNvSpPr>
          <p:nvPr>
            <p:ph type="body" sz="quarter" idx="15" hasCustomPrompt="1"/>
          </p:nvPr>
        </p:nvSpPr>
        <p:spPr>
          <a:xfrm>
            <a:off x="1346505" y="2263611"/>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19750020"/>
      </p:ext>
    </p:extLst>
  </p:cSld>
  <p:clrMapOvr>
    <a:masterClrMapping/>
  </p:clrMapOvr>
  <p:transition spd="slow" advClick="0">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Макет_вопроса">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1346505" y="1005738"/>
            <a:ext cx="4152421" cy="823062"/>
          </a:xfrm>
          <a:prstGeom prst="rect">
            <a:avLst/>
          </a:prstGeom>
          <a:noFill/>
          <a:ln w="38100">
            <a:noFill/>
          </a:ln>
        </p:spPr>
        <p:txBody>
          <a:bodyPr vert="horz" lIns="91440" tIns="45720" rIns="91440" bIns="45720" rtlCol="0" anchor="ctr">
            <a:normAutofit/>
          </a:bodyPr>
          <a:lstStyle>
            <a:lvl1pPr algn="ctr">
              <a:defRPr sz="3000" b="1">
                <a:solidFill>
                  <a:srgbClr val="418E03"/>
                </a:solidFill>
                <a:latin typeface="Roboto Cn" pitchFamily="2" charset="0"/>
                <a:ea typeface="Roboto Cn" pitchFamily="2" charset="0"/>
                <a:cs typeface="Segoe UI Light" panose="020B0502040204020203" pitchFamily="34" charset="0"/>
              </a:defRPr>
            </a:lvl1pPr>
          </a:lstStyle>
          <a:p>
            <a:r>
              <a:rPr lang="ru-RU" smtClean="0"/>
              <a:t>Образец заголовка</a:t>
            </a:r>
            <a:endParaRPr lang="ru-RU" dirty="0"/>
          </a:p>
        </p:txBody>
      </p:sp>
      <p:pic>
        <p:nvPicPr>
          <p:cNvPr id="2" name="Рисунок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708999" y="2719779"/>
            <a:ext cx="3293743" cy="3135600"/>
          </a:xfrm>
          <a:prstGeom prst="rect">
            <a:avLst/>
          </a:prstGeom>
        </p:spPr>
      </p:pic>
      <p:sp>
        <p:nvSpPr>
          <p:cNvPr id="9" name="Овал 8"/>
          <p:cNvSpPr/>
          <p:nvPr userDrawn="1"/>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Овал 10"/>
          <p:cNvSpPr/>
          <p:nvPr userDrawn="1"/>
        </p:nvSpPr>
        <p:spPr>
          <a:xfrm>
            <a:off x="1511604"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Овал 11"/>
          <p:cNvSpPr/>
          <p:nvPr userDrawn="1"/>
        </p:nvSpPr>
        <p:spPr>
          <a:xfrm>
            <a:off x="1511603"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 Placeholder 3"/>
          <p:cNvSpPr>
            <a:spLocks noGrp="1"/>
          </p:cNvSpPr>
          <p:nvPr>
            <p:ph type="body" sz="quarter" idx="13" hasCustomPrompt="1"/>
          </p:nvPr>
        </p:nvSpPr>
        <p:spPr>
          <a:xfrm>
            <a:off x="1346505" y="3952053"/>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4" name="Text Placeholder 6"/>
          <p:cNvSpPr>
            <a:spLocks noGrp="1"/>
          </p:cNvSpPr>
          <p:nvPr>
            <p:ph type="body" sz="quarter" idx="14" hasCustomPrompt="1"/>
          </p:nvPr>
        </p:nvSpPr>
        <p:spPr>
          <a:xfrm>
            <a:off x="1346505" y="3107882"/>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5" name="Text Placeholder 10"/>
          <p:cNvSpPr>
            <a:spLocks noGrp="1"/>
          </p:cNvSpPr>
          <p:nvPr>
            <p:ph type="body" sz="quarter" idx="15" hasCustomPrompt="1"/>
          </p:nvPr>
        </p:nvSpPr>
        <p:spPr>
          <a:xfrm>
            <a:off x="1346505" y="2263611"/>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2515624605"/>
      </p:ext>
    </p:extLst>
  </p:cSld>
  <p:clrMapOvr>
    <a:masterClrMapping/>
  </p:clrMapOvr>
  <p:transition spd="slow" advClick="0">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Макет_вопроса">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1346505" y="1005738"/>
            <a:ext cx="4152421" cy="823062"/>
          </a:xfrm>
          <a:prstGeom prst="rect">
            <a:avLst/>
          </a:prstGeom>
          <a:noFill/>
          <a:ln w="38100">
            <a:noFill/>
          </a:ln>
        </p:spPr>
        <p:txBody>
          <a:bodyPr vert="horz" lIns="91440" tIns="45720" rIns="91440" bIns="45720" rtlCol="0" anchor="ctr">
            <a:normAutofit/>
          </a:bodyPr>
          <a:lstStyle>
            <a:lvl1pPr algn="ctr">
              <a:defRPr sz="3000" b="1">
                <a:solidFill>
                  <a:srgbClr val="418E03"/>
                </a:solidFill>
                <a:latin typeface="Roboto Cn" pitchFamily="2" charset="0"/>
                <a:ea typeface="Roboto Cn" pitchFamily="2" charset="0"/>
                <a:cs typeface="Segoe UI Light" panose="020B0502040204020203" pitchFamily="34" charset="0"/>
              </a:defRPr>
            </a:lvl1pPr>
          </a:lstStyle>
          <a:p>
            <a:r>
              <a:rPr lang="ru-RU" smtClean="0"/>
              <a:t>Образец заголовка</a:t>
            </a:r>
            <a:endParaRPr lang="ru-RU" dirty="0"/>
          </a:p>
        </p:txBody>
      </p:sp>
      <p:pic>
        <p:nvPicPr>
          <p:cNvPr id="3" name="Рисунок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498926" y="2755453"/>
            <a:ext cx="3241232" cy="3118921"/>
          </a:xfrm>
          <a:prstGeom prst="rect">
            <a:avLst/>
          </a:prstGeom>
        </p:spPr>
      </p:pic>
      <p:sp>
        <p:nvSpPr>
          <p:cNvPr id="9" name="Овал 8"/>
          <p:cNvSpPr/>
          <p:nvPr userDrawn="1"/>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Овал 10"/>
          <p:cNvSpPr/>
          <p:nvPr userDrawn="1"/>
        </p:nvSpPr>
        <p:spPr>
          <a:xfrm>
            <a:off x="1511604"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Овал 11"/>
          <p:cNvSpPr/>
          <p:nvPr userDrawn="1"/>
        </p:nvSpPr>
        <p:spPr>
          <a:xfrm>
            <a:off x="1511603"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 Placeholder 3"/>
          <p:cNvSpPr>
            <a:spLocks noGrp="1"/>
          </p:cNvSpPr>
          <p:nvPr>
            <p:ph type="body" sz="quarter" idx="13" hasCustomPrompt="1"/>
          </p:nvPr>
        </p:nvSpPr>
        <p:spPr>
          <a:xfrm>
            <a:off x="1346505" y="3952053"/>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buFontTx/>
              <a:buNone/>
              <a:defRPr sz="1400">
                <a:solidFill>
                  <a:srgbClr val="418E03"/>
                </a:solidFill>
                <a:latin typeface="Segoe UI" panose="020B0502040204020203" pitchFamily="34" charset="0"/>
                <a:cs typeface="Segoe UI" panose="020B0502040204020203" pitchFamily="34" charset="0"/>
              </a:defRPr>
            </a:lvl2pPr>
            <a:lvl3pPr marL="685800" indent="0">
              <a:buFontTx/>
              <a:buNone/>
              <a:defRPr sz="1400">
                <a:solidFill>
                  <a:srgbClr val="418E03"/>
                </a:solidFill>
                <a:latin typeface="Segoe UI" panose="020B0502040204020203" pitchFamily="34" charset="0"/>
                <a:cs typeface="Segoe UI" panose="020B0502040204020203" pitchFamily="34" charset="0"/>
              </a:defRPr>
            </a:lvl3pPr>
            <a:lvl4pPr marL="1028700" indent="0">
              <a:buFontTx/>
              <a:buNone/>
              <a:defRPr sz="1400">
                <a:solidFill>
                  <a:srgbClr val="418E03"/>
                </a:solidFill>
                <a:latin typeface="Segoe UI" panose="020B0502040204020203" pitchFamily="34" charset="0"/>
                <a:cs typeface="Segoe UI" panose="020B0502040204020203" pitchFamily="34" charset="0"/>
              </a:defRPr>
            </a:lvl4pPr>
            <a:lvl5pPr marL="1371600" indent="0">
              <a:buFontTx/>
              <a:buNone/>
              <a:defRPr sz="1400">
                <a:solidFill>
                  <a:srgbClr val="418E03"/>
                </a:solidFill>
                <a:latin typeface="Segoe UI" panose="020B0502040204020203" pitchFamily="34" charset="0"/>
                <a:cs typeface="Segoe UI" panose="020B0502040204020203" pitchFamily="34" charset="0"/>
              </a:defRPr>
            </a:lvl5pPr>
          </a:lstStyle>
          <a:p>
            <a:pPr lvl="0"/>
            <a:r>
              <a:rPr lang="ru-RU" dirty="0"/>
              <a:t>Правильный ответ</a:t>
            </a:r>
            <a:endParaRPr lang="en-US" dirty="0"/>
          </a:p>
        </p:txBody>
      </p:sp>
      <p:sp>
        <p:nvSpPr>
          <p:cNvPr id="14" name="Text Placeholder 6"/>
          <p:cNvSpPr>
            <a:spLocks noGrp="1"/>
          </p:cNvSpPr>
          <p:nvPr>
            <p:ph type="body" sz="quarter" idx="14" hasCustomPrompt="1"/>
          </p:nvPr>
        </p:nvSpPr>
        <p:spPr>
          <a:xfrm>
            <a:off x="1346505" y="3107882"/>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a:defRPr sz="1400">
                <a:latin typeface="Segoe UI" panose="020B0502040204020203" pitchFamily="34" charset="0"/>
                <a:cs typeface="Segoe UI" panose="020B0502040204020203" pitchFamily="34" charset="0"/>
              </a:defRPr>
            </a:lvl2pPr>
            <a:lvl3pPr>
              <a:defRPr sz="1400">
                <a:latin typeface="Segoe UI" panose="020B0502040204020203" pitchFamily="34" charset="0"/>
                <a:cs typeface="Segoe UI" panose="020B0502040204020203" pitchFamily="34" charset="0"/>
              </a:defRPr>
            </a:lvl3pPr>
            <a:lvl4pPr>
              <a:defRPr sz="1400">
                <a:latin typeface="Segoe UI" panose="020B0502040204020203" pitchFamily="34" charset="0"/>
                <a:cs typeface="Segoe UI" panose="020B0502040204020203" pitchFamily="34" charset="0"/>
              </a:defRPr>
            </a:lvl4pPr>
            <a:lvl5pPr>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
        <p:nvSpPr>
          <p:cNvPr id="15" name="Text Placeholder 10"/>
          <p:cNvSpPr>
            <a:spLocks noGrp="1"/>
          </p:cNvSpPr>
          <p:nvPr>
            <p:ph type="body" sz="quarter" idx="15" hasCustomPrompt="1"/>
          </p:nvPr>
        </p:nvSpPr>
        <p:spPr>
          <a:xfrm>
            <a:off x="1346505" y="2263611"/>
            <a:ext cx="3445200" cy="717550"/>
          </a:xfrm>
          <a:prstGeom prst="rect">
            <a:avLst/>
          </a:prstGeom>
          <a:blipFill>
            <a:blip r:embed="rId3"/>
            <a:stretch>
              <a:fillRect/>
            </a:stretch>
          </a:blipFill>
          <a:ln w="28575">
            <a:noFill/>
            <a:prstDash val="sysDash"/>
          </a:ln>
        </p:spPr>
        <p:txBody>
          <a:bodyPr anchor="ctr"/>
          <a:lstStyle>
            <a:lvl1pPr marL="0" indent="0" algn="ctr">
              <a:buFontTx/>
              <a:buNone/>
              <a:defRPr sz="1500">
                <a:solidFill>
                  <a:schemeClr val="accent1">
                    <a:lumMod val="75000"/>
                  </a:schemeClr>
                </a:solidFill>
                <a:latin typeface="Segoe UI Light" panose="020B0502040204020203" pitchFamily="34" charset="0"/>
                <a:cs typeface="Segoe UI Light" panose="020B0502040204020203" pitchFamily="34" charset="0"/>
              </a:defRPr>
            </a:lvl1pPr>
            <a:lvl2pPr marL="342900" indent="0" algn="ctr">
              <a:buFontTx/>
              <a:buNone/>
              <a:defRPr sz="1400">
                <a:latin typeface="Segoe UI" panose="020B0502040204020203" pitchFamily="34" charset="0"/>
                <a:cs typeface="Segoe UI" panose="020B0502040204020203" pitchFamily="34" charset="0"/>
              </a:defRPr>
            </a:lvl2pPr>
            <a:lvl3pPr marL="685800" indent="0" algn="ctr">
              <a:buFontTx/>
              <a:buNone/>
              <a:defRPr sz="1400">
                <a:latin typeface="Segoe UI" panose="020B0502040204020203" pitchFamily="34" charset="0"/>
                <a:cs typeface="Segoe UI" panose="020B0502040204020203" pitchFamily="34" charset="0"/>
              </a:defRPr>
            </a:lvl3pPr>
            <a:lvl4pPr marL="1028700" indent="0" algn="ctr">
              <a:buFontTx/>
              <a:buNone/>
              <a:defRPr sz="1400">
                <a:latin typeface="Segoe UI" panose="020B0502040204020203" pitchFamily="34" charset="0"/>
                <a:cs typeface="Segoe UI" panose="020B0502040204020203" pitchFamily="34" charset="0"/>
              </a:defRPr>
            </a:lvl4pPr>
            <a:lvl5pPr marL="1371600" indent="0" algn="ctr">
              <a:buFontTx/>
              <a:buNone/>
              <a:defRPr sz="1400">
                <a:latin typeface="Segoe UI" panose="020B0502040204020203" pitchFamily="34" charset="0"/>
                <a:cs typeface="Segoe UI" panose="020B0502040204020203" pitchFamily="34" charset="0"/>
              </a:defRPr>
            </a:lvl5pPr>
          </a:lstStyle>
          <a:p>
            <a:pPr lvl="0"/>
            <a:r>
              <a:rPr lang="ru-RU" dirty="0"/>
              <a:t>Неправильный ответ</a:t>
            </a:r>
            <a:endParaRPr lang="en-US" dirty="0"/>
          </a:p>
        </p:txBody>
      </p:sp>
    </p:spTree>
    <p:extLst>
      <p:ext uri="{BB962C8B-B14F-4D97-AF65-F5344CB8AC3E}">
        <p14:creationId xmlns:p14="http://schemas.microsoft.com/office/powerpoint/2010/main" val="2027963733"/>
      </p:ext>
    </p:extLst>
  </p:cSld>
  <p:clrMapOvr>
    <a:masterClrMapping/>
  </p:clrMapOvr>
  <p:transition spd="slow" advClick="0">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Финальный_слайд">
    <p:spTree>
      <p:nvGrpSpPr>
        <p:cNvPr id="1" name=""/>
        <p:cNvGrpSpPr/>
        <p:nvPr/>
      </p:nvGrpSpPr>
      <p:grpSpPr>
        <a:xfrm>
          <a:off x="0" y="0"/>
          <a:ext cx="0" cy="0"/>
          <a:chOff x="0" y="0"/>
          <a:chExt cx="0" cy="0"/>
        </a:xfrm>
      </p:grpSpPr>
      <p:pic>
        <p:nvPicPr>
          <p:cNvPr id="2" name="Рисунок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558694" y="655174"/>
            <a:ext cx="3791208" cy="2300896"/>
          </a:xfrm>
          <a:prstGeom prst="rect">
            <a:avLst/>
          </a:prstGeom>
        </p:spPr>
      </p:pic>
      <p:sp>
        <p:nvSpPr>
          <p:cNvPr id="12" name="Заголовок 1"/>
          <p:cNvSpPr>
            <a:spLocks noGrp="1"/>
          </p:cNvSpPr>
          <p:nvPr>
            <p:ph type="title"/>
          </p:nvPr>
        </p:nvSpPr>
        <p:spPr>
          <a:xfrm>
            <a:off x="1558693" y="1521178"/>
            <a:ext cx="3791209" cy="805813"/>
          </a:xfrm>
          <a:prstGeom prst="rect">
            <a:avLst/>
          </a:prstGeom>
          <a:noFill/>
          <a:ln w="38100">
            <a:noFill/>
          </a:ln>
        </p:spPr>
        <p:txBody>
          <a:bodyPr vert="horz" lIns="91440" tIns="45720" rIns="91440" bIns="45720" rtlCol="0" anchor="ctr">
            <a:normAutofit/>
          </a:bodyPr>
          <a:lstStyle>
            <a:lvl1pPr algn="ctr">
              <a:defRPr sz="3000" b="1">
                <a:solidFill>
                  <a:srgbClr val="418E03"/>
                </a:solidFill>
                <a:latin typeface="Roboto Cn" pitchFamily="2" charset="0"/>
                <a:ea typeface="Roboto Cn" pitchFamily="2" charset="0"/>
                <a:cs typeface="Segoe UI Light" panose="020B0502040204020203" pitchFamily="34" charset="0"/>
              </a:defRPr>
            </a:lvl1pPr>
          </a:lstStyle>
          <a:p>
            <a:r>
              <a:rPr lang="ru-RU" smtClean="0"/>
              <a:t>Образец заголовка</a:t>
            </a:r>
            <a:endParaRPr lang="ru-RU" dirty="0"/>
          </a:p>
        </p:txBody>
      </p:sp>
      <p:pic>
        <p:nvPicPr>
          <p:cNvPr id="9" name="Рисунок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377272" y="764069"/>
            <a:ext cx="392215" cy="407536"/>
          </a:xfrm>
          <a:prstGeom prst="rect">
            <a:avLst/>
          </a:prstGeom>
        </p:spPr>
      </p:pic>
      <p:pic>
        <p:nvPicPr>
          <p:cNvPr id="10" name="Рисунок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flipV="1">
            <a:off x="1857806" y="3261762"/>
            <a:ext cx="346391" cy="357216"/>
          </a:xfrm>
          <a:prstGeom prst="rect">
            <a:avLst/>
          </a:prstGeom>
        </p:spPr>
      </p:pic>
      <p:pic>
        <p:nvPicPr>
          <p:cNvPr id="11" name="Рисунок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073806" y="6858000"/>
            <a:ext cx="1151590" cy="1434723"/>
          </a:xfrm>
          <a:prstGeom prst="rect">
            <a:avLst/>
          </a:prstGeom>
        </p:spPr>
      </p:pic>
      <p:pic>
        <p:nvPicPr>
          <p:cNvPr id="13" name="Рисунок 12"/>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6573380" y="6999926"/>
            <a:ext cx="1104030" cy="1783433"/>
          </a:xfrm>
          <a:prstGeom prst="rect">
            <a:avLst/>
          </a:prstGeom>
        </p:spPr>
      </p:pic>
      <p:pic>
        <p:nvPicPr>
          <p:cNvPr id="14" name="Рисунок 13"/>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2052200" y="6999926"/>
            <a:ext cx="1166536" cy="1292797"/>
          </a:xfrm>
          <a:prstGeom prst="rect">
            <a:avLst/>
          </a:prstGeom>
        </p:spPr>
      </p:pic>
      <p:pic>
        <p:nvPicPr>
          <p:cNvPr id="15" name="Рисунок 14"/>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7259025" y="2130805"/>
            <a:ext cx="328815" cy="335019"/>
          </a:xfrm>
          <a:prstGeom prst="rect">
            <a:avLst/>
          </a:prstGeom>
        </p:spPr>
      </p:pic>
      <p:pic>
        <p:nvPicPr>
          <p:cNvPr id="16" name="Рисунок 15"/>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7028045" y="4356167"/>
            <a:ext cx="461960" cy="467492"/>
          </a:xfrm>
          <a:prstGeom prst="rect">
            <a:avLst/>
          </a:prstGeom>
        </p:spPr>
      </p:pic>
      <p:pic>
        <p:nvPicPr>
          <p:cNvPr id="18" name="Рисунок 17"/>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2427620" y="2544194"/>
            <a:ext cx="2637762" cy="3531004"/>
          </a:xfrm>
          <a:prstGeom prst="rect">
            <a:avLst/>
          </a:prstGeom>
        </p:spPr>
      </p:pic>
      <p:pic>
        <p:nvPicPr>
          <p:cNvPr id="19" name="Рисунок 18"/>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4182315" y="2956070"/>
            <a:ext cx="1106490" cy="1388836"/>
          </a:xfrm>
          <a:prstGeom prst="rect">
            <a:avLst/>
          </a:prstGeom>
        </p:spPr>
      </p:pic>
      <p:pic>
        <p:nvPicPr>
          <p:cNvPr id="20" name="Рисунок 19"/>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4220178" y="3167434"/>
            <a:ext cx="1389524" cy="966107"/>
          </a:xfrm>
          <a:prstGeom prst="rect">
            <a:avLst/>
          </a:prstGeom>
        </p:spPr>
      </p:pic>
      <p:pic>
        <p:nvPicPr>
          <p:cNvPr id="21" name="Рисунок 20"/>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4443601" y="3698947"/>
            <a:ext cx="1461575" cy="1024468"/>
          </a:xfrm>
          <a:prstGeom prst="rect">
            <a:avLst/>
          </a:prstGeom>
        </p:spPr>
      </p:pic>
    </p:spTree>
    <p:extLst>
      <p:ext uri="{BB962C8B-B14F-4D97-AF65-F5344CB8AC3E}">
        <p14:creationId xmlns:p14="http://schemas.microsoft.com/office/powerpoint/2010/main" val="2036878042"/>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withEffect">
                                  <p:stCondLst>
                                    <p:cond delay="0"/>
                                  </p:stCondLst>
                                  <p:childTnLst>
                                    <p:animEffect transition="out" filter="fade">
                                      <p:cBhvr>
                                        <p:cTn id="6" dur="2000" tmFilter="0, 0; .2, .5; .8, .5; 1, 0"/>
                                        <p:tgtEl>
                                          <p:spTgt spid="16"/>
                                        </p:tgtEl>
                                      </p:cBhvr>
                                    </p:animEffect>
                                    <p:animScale>
                                      <p:cBhvr>
                                        <p:cTn id="7" dur="1000" autoRev="1" fill="hold"/>
                                        <p:tgtEl>
                                          <p:spTgt spid="16"/>
                                        </p:tgtEl>
                                      </p:cBhvr>
                                      <p:by x="105000" y="105000"/>
                                    </p:animScale>
                                  </p:childTnLst>
                                </p:cTn>
                              </p:par>
                              <p:par>
                                <p:cTn id="8" presetID="26" presetClass="emph" presetSubtype="0" repeatCount="indefinite" fill="hold" nodeType="withEffect">
                                  <p:stCondLst>
                                    <p:cond delay="1100"/>
                                  </p:stCondLst>
                                  <p:childTnLst>
                                    <p:animEffect transition="out" filter="fade">
                                      <p:cBhvr>
                                        <p:cTn id="9" dur="2000" tmFilter="0, 0; .2, .5; .8, .5; 1, 0"/>
                                        <p:tgtEl>
                                          <p:spTgt spid="15"/>
                                        </p:tgtEl>
                                      </p:cBhvr>
                                    </p:animEffect>
                                    <p:animScale>
                                      <p:cBhvr>
                                        <p:cTn id="10" dur="1000" autoRev="1" fill="hold"/>
                                        <p:tgtEl>
                                          <p:spTgt spid="15"/>
                                        </p:tgtEl>
                                      </p:cBhvr>
                                      <p:by x="105000" y="105000"/>
                                    </p:animScale>
                                  </p:childTnLst>
                                </p:cTn>
                              </p:par>
                              <p:par>
                                <p:cTn id="11" presetID="26" presetClass="emph" presetSubtype="0" repeatCount="indefinite" fill="hold" nodeType="withEffect">
                                  <p:stCondLst>
                                    <p:cond delay="500"/>
                                  </p:stCondLst>
                                  <p:childTnLst>
                                    <p:animEffect transition="out" filter="fade">
                                      <p:cBhvr>
                                        <p:cTn id="12" dur="2000" tmFilter="0, 0; .2, .5; .8, .5; 1, 0"/>
                                        <p:tgtEl>
                                          <p:spTgt spid="10"/>
                                        </p:tgtEl>
                                      </p:cBhvr>
                                    </p:animEffect>
                                    <p:animScale>
                                      <p:cBhvr>
                                        <p:cTn id="13" dur="1000" autoRev="1" fill="hold"/>
                                        <p:tgtEl>
                                          <p:spTgt spid="10"/>
                                        </p:tgtEl>
                                      </p:cBhvr>
                                      <p:by x="105000" y="105000"/>
                                    </p:animScale>
                                  </p:childTnLst>
                                </p:cTn>
                              </p:par>
                              <p:par>
                                <p:cTn id="14" presetID="26" presetClass="emph" presetSubtype="0" repeatCount="indefinite" fill="hold" nodeType="withEffect">
                                  <p:stCondLst>
                                    <p:cond delay="1900"/>
                                  </p:stCondLst>
                                  <p:childTnLst>
                                    <p:animEffect transition="out" filter="fade">
                                      <p:cBhvr>
                                        <p:cTn id="15" dur="3000" tmFilter="0, 0; .2, .5; .8, .5; 1, 0"/>
                                        <p:tgtEl>
                                          <p:spTgt spid="9"/>
                                        </p:tgtEl>
                                      </p:cBhvr>
                                    </p:animEffect>
                                    <p:animScale>
                                      <p:cBhvr>
                                        <p:cTn id="16" dur="1500" autoRev="1" fill="hold"/>
                                        <p:tgtEl>
                                          <p:spTgt spid="9"/>
                                        </p:tgtEl>
                                      </p:cBhvr>
                                      <p:by x="105000" y="105000"/>
                                    </p:animScale>
                                  </p:childTnLst>
                                </p:cTn>
                              </p:par>
                              <p:par>
                                <p:cTn id="17" presetID="37" presetClass="path" presetSubtype="0" accel="40000" decel="40000" fill="hold" nodeType="withEffect">
                                  <p:stCondLst>
                                    <p:cond delay="0"/>
                                  </p:stCondLst>
                                  <p:childTnLst>
                                    <p:animMotion origin="layout" path="M 1.02564E-6 2.22222E-6 L 0.11202 -0.03681 C 0.13558 -0.04445 0.16779 -0.06297 0.20112 -0.08634 C 0.23798 -0.11366 0.26651 -0.14051 0.28429 -0.16343 L 0.37083 -0.27222 " pathEditMode="relative" rAng="19980000" ptsTypes="AAAAA">
                                      <p:cBhvr>
                                        <p:cTn id="18" dur="1000" fill="hold"/>
                                        <p:tgtEl>
                                          <p:spTgt spid="19"/>
                                        </p:tgtEl>
                                        <p:attrNameLst>
                                          <p:attrName>ppt_x</p:attrName>
                                          <p:attrName>ppt_y</p:attrName>
                                        </p:attrNameLst>
                                      </p:cBhvr>
                                      <p:rCtr x="19391" y="-11204"/>
                                    </p:animMotion>
                                  </p:childTnLst>
                                </p:cTn>
                              </p:par>
                              <p:par>
                                <p:cTn id="19" presetID="44" presetClass="path" presetSubtype="0" accel="50000" decel="50000" fill="hold" nodeType="withEffect">
                                  <p:stCondLst>
                                    <p:cond delay="0"/>
                                  </p:stCondLst>
                                  <p:childTnLst>
                                    <p:animMotion origin="layout" path="M -3.84615E-6 -0.00024 L 0.09632 -0.00232 C 0.11651 -0.00278 0.14568 0.00393 0.17452 0.0162 C 0.20754 0.02986 0.2335 0.04537 0.24984 0.0618 L 0.33125 0.13703 " pathEditMode="relative" rAng="960000" ptsTypes="AAAAA">
                                      <p:cBhvr>
                                        <p:cTn id="20" dur="1000" fill="hold"/>
                                        <p:tgtEl>
                                          <p:spTgt spid="20"/>
                                        </p:tgtEl>
                                        <p:attrNameLst>
                                          <p:attrName>ppt_x</p:attrName>
                                          <p:attrName>ppt_y</p:attrName>
                                        </p:attrNameLst>
                                      </p:cBhvr>
                                      <p:rCtr x="17083" y="4259"/>
                                    </p:animMotion>
                                  </p:childTnLst>
                                </p:cTn>
                              </p:par>
                              <p:par>
                                <p:cTn id="21" presetID="58" presetClass="path" presetSubtype="0" accel="50000" decel="50000" fill="hold" nodeType="withEffect">
                                  <p:stCondLst>
                                    <p:cond delay="0"/>
                                  </p:stCondLst>
                                  <p:childTnLst>
                                    <p:animMotion origin="layout" path="M 4.35897E-6 1.11111E-6 L 0.02115 0.0581 C 0.02596 0.07037 0.02868 0.08889 0.02868 0.1081 C 0.02868 0.12986 0.02596 0.14722 0.02115 0.15949 L 4.35897E-6 0.21782 " pathEditMode="relative" rAng="0" ptsTypes="AAAAA">
                                      <p:cBhvr>
                                        <p:cTn id="22" dur="1000" fill="hold"/>
                                        <p:tgtEl>
                                          <p:spTgt spid="21"/>
                                        </p:tgtEl>
                                        <p:attrNameLst>
                                          <p:attrName>ppt_x</p:attrName>
                                          <p:attrName>ppt_y</p:attrName>
                                        </p:attrNameLst>
                                      </p:cBhvr>
                                      <p:rCtr x="1426" y="10880"/>
                                    </p:animMotion>
                                  </p:childTnLst>
                                  <p:subTnLst>
                                    <p:audio>
                                      <p:cMediaNode>
                                        <p:cTn display="0" masterRel="sameClick">
                                          <p:stCondLst>
                                            <p:cond evt="begin" delay="0">
                                              <p:tn val="21"/>
                                            </p:cond>
                                          </p:stCondLst>
                                          <p:endCondLst>
                                            <p:cond evt="onStopAudio" delay="0">
                                              <p:tgtEl>
                                                <p:sldTgt/>
                                              </p:tgtEl>
                                            </p:cond>
                                          </p:endCondLst>
                                        </p:cTn>
                                        <p:tgtEl>
                                          <p:sndTgt r:embed="rId1" name="applause.wav"/>
                                        </p:tgtEl>
                                      </p:cMediaNode>
                                    </p:audio>
                                  </p:subTnLst>
                                </p:cTn>
                              </p:par>
                              <p:par>
                                <p:cTn id="23" presetID="64" presetClass="path" presetSubtype="0" accel="50000" decel="50000" fill="hold" nodeType="withEffect">
                                  <p:stCondLst>
                                    <p:cond delay="0"/>
                                  </p:stCondLst>
                                  <p:childTnLst>
                                    <p:animMotion origin="layout" path="M 3.33333E-6 -4.07407E-6 L -0.00802 -0.9206 " pathEditMode="relative" rAng="0" ptsTypes="AA">
                                      <p:cBhvr>
                                        <p:cTn id="24" dur="2000" fill="hold"/>
                                        <p:tgtEl>
                                          <p:spTgt spid="13"/>
                                        </p:tgtEl>
                                        <p:attrNameLst>
                                          <p:attrName>ppt_x</p:attrName>
                                          <p:attrName>ppt_y</p:attrName>
                                        </p:attrNameLst>
                                      </p:cBhvr>
                                      <p:rCtr x="-401" y="-46042"/>
                                    </p:animMotion>
                                  </p:childTnLst>
                                </p:cTn>
                              </p:par>
                              <p:par>
                                <p:cTn id="25" presetID="64" presetClass="path" presetSubtype="0" accel="50000" decel="50000" fill="hold" nodeType="withEffect">
                                  <p:stCondLst>
                                    <p:cond delay="0"/>
                                  </p:stCondLst>
                                  <p:childTnLst>
                                    <p:animMotion origin="layout" path="M 4.35897E-6 -4.81481E-6 L -0.04135 -0.3699 " pathEditMode="relative" rAng="0" ptsTypes="AA">
                                      <p:cBhvr>
                                        <p:cTn id="26" dur="2000" fill="hold"/>
                                        <p:tgtEl>
                                          <p:spTgt spid="14"/>
                                        </p:tgtEl>
                                        <p:attrNameLst>
                                          <p:attrName>ppt_x</p:attrName>
                                          <p:attrName>ppt_y</p:attrName>
                                        </p:attrNameLst>
                                      </p:cBhvr>
                                      <p:rCtr x="-2067" y="-18495"/>
                                    </p:animMotion>
                                  </p:childTnLst>
                                </p:cTn>
                              </p:par>
                              <p:par>
                                <p:cTn id="27" presetID="64" presetClass="path" presetSubtype="0" accel="50000" decel="50000" fill="hold" nodeType="withEffect">
                                  <p:stCondLst>
                                    <p:cond delay="0"/>
                                  </p:stCondLst>
                                  <p:childTnLst>
                                    <p:animMotion origin="layout" path="M 3.58974E-6 3.7037E-7 L -0.04407 -0.67361 " pathEditMode="relative" rAng="0" ptsTypes="AA">
                                      <p:cBhvr>
                                        <p:cTn id="28" dur="2000" fill="hold"/>
                                        <p:tgtEl>
                                          <p:spTgt spid="11"/>
                                        </p:tgtEl>
                                        <p:attrNameLst>
                                          <p:attrName>ppt_x</p:attrName>
                                          <p:attrName>ppt_y</p:attrName>
                                        </p:attrNameLst>
                                      </p:cBhvr>
                                      <p:rCtr x="-2212" y="-336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530088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advClick="0">
    <p:fade/>
  </p:transition>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1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png"/></Relationships>
</file>

<file path=ppt/slides/_rels/slide1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1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627413" y="900375"/>
            <a:ext cx="6858000" cy="1790700"/>
          </a:xfrm>
          <a:prstGeom prst="rect">
            <a:avLst/>
          </a:prstGeom>
          <a:noFill/>
        </p:spPr>
        <p:txBody>
          <a:bodyPr/>
          <a:lstStyle/>
          <a:p>
            <a:r>
              <a:rPr lang="en-US" b="1" i="1" dirty="0" err="1">
                <a:effectLst>
                  <a:outerShdw blurRad="38100" dist="38100" dir="2700000" algn="tl">
                    <a:srgbClr val="000000">
                      <a:alpha val="43137"/>
                    </a:srgbClr>
                  </a:outerShdw>
                </a:effectLst>
              </a:rPr>
              <a:t>Yumshoq</a:t>
            </a:r>
            <a:r>
              <a:rPr lang="en-US" b="1" i="1" dirty="0">
                <a:effectLst>
                  <a:outerShdw blurRad="38100" dist="38100" dir="2700000" algn="tl">
                    <a:srgbClr val="000000">
                      <a:alpha val="43137"/>
                    </a:srgbClr>
                  </a:outerShdw>
                </a:effectLst>
              </a:rPr>
              <a:t> </a:t>
            </a:r>
            <a:r>
              <a:rPr lang="en-US" b="1" i="1" dirty="0" err="1">
                <a:effectLst>
                  <a:outerShdw blurRad="38100" dist="38100" dir="2700000" algn="tl">
                    <a:srgbClr val="000000">
                      <a:alpha val="43137"/>
                    </a:srgbClr>
                  </a:outerShdw>
                </a:effectLst>
              </a:rPr>
              <a:t>o'yinchoqlar</a:t>
            </a:r>
            <a:r>
              <a:rPr lang="en-US" b="1" i="1" dirty="0">
                <a:effectLst>
                  <a:outerShdw blurRad="38100" dist="38100" dir="2700000" algn="tl">
                    <a:srgbClr val="000000">
                      <a:alpha val="43137"/>
                    </a:srgbClr>
                  </a:outerShdw>
                </a:effectLst>
              </a:rPr>
              <a:t> </a:t>
            </a:r>
            <a:r>
              <a:rPr lang="en-US" b="1" i="1" dirty="0" err="1">
                <a:effectLst>
                  <a:outerShdw blurRad="38100" dist="38100" dir="2700000" algn="tl">
                    <a:srgbClr val="000000">
                      <a:alpha val="43137"/>
                    </a:srgbClr>
                  </a:outerShdw>
                </a:effectLst>
              </a:rPr>
              <a:t>tayyorlash</a:t>
            </a:r>
            <a:endParaRPr lang="ru-RU" b="1" i="1" dirty="0">
              <a:effectLst>
                <a:outerShdw blurRad="38100" dist="38100" dir="2700000" algn="tl">
                  <a:srgbClr val="000000">
                    <a:alpha val="43137"/>
                  </a:srgbClr>
                </a:outerShdw>
              </a:effectLst>
              <a:latin typeface="Segoe UI Semibold" panose="020B0702040204020203" pitchFamily="34" charset="0"/>
              <a:cs typeface="Segoe UI Semibold" panose="020B0702040204020203" pitchFamily="34" charset="0"/>
            </a:endParaRPr>
          </a:p>
        </p:txBody>
      </p:sp>
      <p:pic>
        <p:nvPicPr>
          <p:cNvPr id="3" name="Рисунок 2"/>
          <p:cNvPicPr>
            <a:picLocks noChangeAspect="1"/>
          </p:cNvPicPr>
          <p:nvPr/>
        </p:nvPicPr>
        <p:blipFill>
          <a:blip r:embed="rId3"/>
          <a:stretch>
            <a:fillRect/>
          </a:stretch>
        </p:blipFill>
        <p:spPr>
          <a:xfrm>
            <a:off x="1102814" y="5129735"/>
            <a:ext cx="7907197" cy="1133954"/>
          </a:xfrm>
          <a:prstGeom prst="rect">
            <a:avLst/>
          </a:prstGeom>
        </p:spPr>
      </p:pic>
      <p:pic>
        <p:nvPicPr>
          <p:cNvPr id="4" name="Рисунок 3"/>
          <p:cNvPicPr>
            <a:picLocks noChangeAspect="1"/>
          </p:cNvPicPr>
          <p:nvPr/>
        </p:nvPicPr>
        <p:blipFill>
          <a:blip r:embed="rId4"/>
          <a:stretch>
            <a:fillRect/>
          </a:stretch>
        </p:blipFill>
        <p:spPr>
          <a:xfrm>
            <a:off x="3839372" y="2732559"/>
            <a:ext cx="2720904" cy="1894032"/>
          </a:xfrm>
          <a:prstGeom prst="rect">
            <a:avLst/>
          </a:prstGeom>
        </p:spPr>
      </p:pic>
    </p:spTree>
    <p:extLst>
      <p:ext uri="{BB962C8B-B14F-4D97-AF65-F5344CB8AC3E}">
        <p14:creationId xmlns:p14="http://schemas.microsoft.com/office/powerpoint/2010/main" val="3490802103"/>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p:cNvSpPr/>
          <p:nvPr/>
        </p:nvSpPr>
        <p:spPr>
          <a:xfrm>
            <a:off x="614983" y="2281250"/>
            <a:ext cx="6125967" cy="1408563"/>
          </a:xfrm>
          <a:prstGeom prst="rect">
            <a:avLst/>
          </a:prstGeom>
          <a:blipFill>
            <a:blip r:embed="rId3"/>
            <a:stretch>
              <a:fillRect/>
            </a:stretch>
          </a:blipFill>
          <a:ln w="28575">
            <a:noFill/>
            <a:prstDash val="sysDash"/>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200" b="1" dirty="0">
                <a:solidFill>
                  <a:srgbClr val="0070C0"/>
                </a:solidFill>
                <a:effectLst>
                  <a:outerShdw blurRad="38100" dist="38100" dir="2700000" algn="tl">
                    <a:srgbClr val="000000">
                      <a:alpha val="43137"/>
                    </a:srgbClr>
                  </a:outerShdw>
                </a:effectLst>
              </a:rPr>
              <a:t>Yumshoq o’yinchoqlar tayyorlash turlari</a:t>
            </a:r>
            <a:endParaRPr lang="ru-RU" sz="3200" b="1" dirty="0">
              <a:solidFill>
                <a:srgbClr val="0070C0"/>
              </a:solidFill>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endParaRPr>
          </a:p>
        </p:txBody>
      </p:sp>
      <p:sp>
        <p:nvSpPr>
          <p:cNvPr id="12" name="Прямоугольник 11"/>
          <p:cNvSpPr/>
          <p:nvPr/>
        </p:nvSpPr>
        <p:spPr>
          <a:xfrm>
            <a:off x="578409" y="3830294"/>
            <a:ext cx="6286415" cy="1363498"/>
          </a:xfrm>
          <a:prstGeom prst="rect">
            <a:avLst/>
          </a:prstGeom>
          <a:blipFill>
            <a:blip r:embed="rId3"/>
            <a:stretch>
              <a:fillRect/>
            </a:stretch>
          </a:blipFill>
          <a:ln w="28575">
            <a:noFill/>
            <a:prstDash val="sysDash"/>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200" b="1" dirty="0">
                <a:solidFill>
                  <a:srgbClr val="0070C0"/>
                </a:solidFill>
                <a:effectLst>
                  <a:outerShdw blurRad="38100" dist="38100" dir="2700000" algn="tl">
                    <a:srgbClr val="000000">
                      <a:alpha val="43137"/>
                    </a:srgbClr>
                  </a:outerShdw>
                </a:effectLst>
              </a:rPr>
              <a:t>Yumshoq o’yinchoqlarning bola tarbiyasida axamiyati</a:t>
            </a:r>
            <a:endParaRPr lang="ru-RU" sz="3200" b="1" dirty="0">
              <a:solidFill>
                <a:srgbClr val="0070C0"/>
              </a:solidFill>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endParaRPr>
          </a:p>
        </p:txBody>
      </p:sp>
      <p:sp>
        <p:nvSpPr>
          <p:cNvPr id="2" name="Заголовок 1"/>
          <p:cNvSpPr>
            <a:spLocks noGrp="1"/>
          </p:cNvSpPr>
          <p:nvPr>
            <p:ph type="title"/>
          </p:nvPr>
        </p:nvSpPr>
        <p:spPr/>
        <p:txBody>
          <a:bodyPr>
            <a:normAutofit/>
          </a:bodyPr>
          <a:lstStyle/>
          <a:p>
            <a:r>
              <a:rPr lang="en-US" sz="4000" i="1" dirty="0" err="1" smtClean="0">
                <a:effectLst>
                  <a:outerShdw blurRad="38100" dist="38100" dir="2700000" algn="tl">
                    <a:srgbClr val="000000">
                      <a:alpha val="43137"/>
                    </a:srgbClr>
                  </a:outerShdw>
                </a:effectLst>
                <a:latin typeface="Segoe UI Semibold" panose="020B0702040204020203" pitchFamily="34" charset="0"/>
                <a:cs typeface="Segoe UI Semibold" panose="020B0702040204020203" pitchFamily="34" charset="0"/>
              </a:rPr>
              <a:t>Reja</a:t>
            </a:r>
            <a:r>
              <a:rPr lang="en-US" sz="4000" i="1" dirty="0" smtClean="0">
                <a:effectLst>
                  <a:outerShdw blurRad="38100" dist="38100" dir="2700000" algn="tl">
                    <a:srgbClr val="000000">
                      <a:alpha val="43137"/>
                    </a:srgbClr>
                  </a:outerShdw>
                </a:effectLst>
                <a:latin typeface="Segoe UI Semibold" panose="020B0702040204020203" pitchFamily="34" charset="0"/>
                <a:cs typeface="Segoe UI Semibold" panose="020B0702040204020203" pitchFamily="34" charset="0"/>
              </a:rPr>
              <a:t>:</a:t>
            </a:r>
            <a:endParaRPr lang="ru-RU" sz="4000" i="1" dirty="0">
              <a:effectLst>
                <a:outerShdw blurRad="38100" dist="38100" dir="2700000" algn="tl">
                  <a:srgbClr val="000000">
                    <a:alpha val="43137"/>
                  </a:srgbClr>
                </a:outerShdw>
              </a:effectLst>
              <a:latin typeface="Segoe UI Semibold" panose="020B0702040204020203" pitchFamily="34" charset="0"/>
              <a:cs typeface="Segoe UI Semibold" panose="020B0702040204020203" pitchFamily="34" charset="0"/>
            </a:endParaRPr>
          </a:p>
        </p:txBody>
      </p:sp>
      <p:pic>
        <p:nvPicPr>
          <p:cNvPr id="10" name="Рисунок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40951" y="2720515"/>
            <a:ext cx="2303706" cy="3135600"/>
          </a:xfrm>
          <a:prstGeom prst="rect">
            <a:avLst/>
          </a:prstGeom>
        </p:spPr>
      </p:pic>
      <p:sp>
        <p:nvSpPr>
          <p:cNvPr id="4" name="Овал 3"/>
          <p:cNvSpPr/>
          <p:nvPr/>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Овал 8"/>
          <p:cNvSpPr/>
          <p:nvPr/>
        </p:nvSpPr>
        <p:spPr>
          <a:xfrm>
            <a:off x="1511604"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Овал 10"/>
          <p:cNvSpPr/>
          <p:nvPr/>
        </p:nvSpPr>
        <p:spPr>
          <a:xfrm>
            <a:off x="1511603"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880839591"/>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1" nodeType="withEffect">
                                  <p:stCondLst>
                                    <p:cond delay="0"/>
                                  </p:stCondLst>
                                  <p:childTnLst>
                                    <p:set>
                                      <p:cBhvr>
                                        <p:cTn id="6" dur="indefinite"/>
                                        <p:tgtEl>
                                          <p:spTgt spid="11"/>
                                        </p:tgtEl>
                                        <p:attrNameLst>
                                          <p:attrName>fillcolor</p:attrName>
                                        </p:attrNameLst>
                                      </p:cBhvr>
                                      <p:to>
                                        <p:clrVal>
                                          <a:srgbClr val="00FF00"/>
                                        </p:clrVal>
                                      </p:to>
                                    </p:set>
                                    <p:set>
                                      <p:cBhvr>
                                        <p:cTn id="7" dur="indefinite"/>
                                        <p:tgtEl>
                                          <p:spTgt spid="11"/>
                                        </p:tgtEl>
                                        <p:attrNameLst>
                                          <p:attrName>fill.type</p:attrName>
                                        </p:attrNameLst>
                                      </p:cBhvr>
                                      <p:to>
                                        <p:strVal val="solid"/>
                                      </p:to>
                                    </p:set>
                                    <p:set>
                                      <p:cBhvr>
                                        <p:cTn id="8" dur="indefinite"/>
                                        <p:tgtEl>
                                          <p:spTgt spid="1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12"/>
                    </p:tgtEl>
                  </p:cond>
                </p:stCondLst>
                <p:endSync evt="end" delay="0">
                  <p:rtn val="all"/>
                </p:endSync>
                <p:childTnLst>
                  <p:par>
                    <p:cTn id="10" fill="hold">
                      <p:stCondLst>
                        <p:cond delay="0"/>
                      </p:stCondLst>
                      <p:childTnLst>
                        <p:par>
                          <p:cTn id="11" fill="hold">
                            <p:stCondLst>
                              <p:cond delay="0"/>
                            </p:stCondLst>
                            <p:childTnLst>
                              <p:par>
                                <p:cTn id="12" presetID="3" presetClass="emph" presetSubtype="1" grpId="0" nodeType="clickEffect">
                                  <p:stCondLst>
                                    <p:cond delay="0"/>
                                  </p:stCondLst>
                                  <p:childTnLst>
                                    <p:set>
                                      <p:cBhvr override="childStyle">
                                        <p:cTn id="13" dur="indefinite"/>
                                        <p:tgtEl>
                                          <p:spTgt spid="12"/>
                                        </p:tgtEl>
                                        <p:attrNameLst>
                                          <p:attrName>style.color</p:attrName>
                                        </p:attrNameLst>
                                      </p:cBhvr>
                                      <p:to>
                                        <p:clrVal>
                                          <a:srgbClr val="FF1F1F"/>
                                        </p:clrVal>
                                      </p:to>
                                    </p:set>
                                  </p:childTnLst>
                                  <p:subTnLst>
                                    <p:audio>
                                      <p:cMediaNode>
                                        <p:cTn display="0" masterRel="sameClick">
                                          <p:stCondLst>
                                            <p:cond evt="begin" delay="0">
                                              <p:tn val="12"/>
                                            </p:cond>
                                          </p:stCondLst>
                                          <p:endCondLst>
                                            <p:cond evt="onStopAudio" delay="0">
                                              <p:tgtEl>
                                                <p:sldTgt/>
                                              </p:tgtEl>
                                            </p:cond>
                                          </p:endCondLst>
                                        </p:cTn>
                                        <p:tgtEl>
                                          <p:sndTgt r:embed="rId2" name="voltage.wav"/>
                                        </p:tgtEl>
                                      </p:cMediaNode>
                                    </p:audio>
                                  </p:subTnLst>
                                </p:cTn>
                              </p:par>
                              <p:par>
                                <p:cTn id="14" presetID="1" presetClass="emph" presetSubtype="1" nodeType="withEffect">
                                  <p:stCondLst>
                                    <p:cond delay="0"/>
                                  </p:stCondLst>
                                  <p:childTnLst>
                                    <p:set>
                                      <p:cBhvr>
                                        <p:cTn id="15" dur="indefinite"/>
                                        <p:tgtEl>
                                          <p:spTgt spid="9"/>
                                        </p:tgtEl>
                                        <p:attrNameLst>
                                          <p:attrName>fillcolor</p:attrName>
                                        </p:attrNameLst>
                                      </p:cBhvr>
                                      <p:to>
                                        <p:clrVal>
                                          <a:srgbClr val="FF1F1F"/>
                                        </p:clrVal>
                                      </p:to>
                                    </p:set>
                                    <p:set>
                                      <p:cBhvr>
                                        <p:cTn id="16" dur="indefinite"/>
                                        <p:tgtEl>
                                          <p:spTgt spid="9"/>
                                        </p:tgtEl>
                                        <p:attrNameLst>
                                          <p:attrName>fill.type</p:attrName>
                                        </p:attrNameLst>
                                      </p:cBhvr>
                                      <p:to>
                                        <p:strVal val="solid"/>
                                      </p:to>
                                    </p:set>
                                    <p:set>
                                      <p:cBhvr>
                                        <p:cTn id="17" dur="indefinite"/>
                                        <p:tgtEl>
                                          <p:spTgt spid="9"/>
                                        </p:tgtEl>
                                        <p:attrNameLst>
                                          <p:attrName>fill.on</p:attrName>
                                        </p:attrNameLst>
                                      </p:cBhvr>
                                      <p:to>
                                        <p:strVal val="true"/>
                                      </p:to>
                                    </p:set>
                                  </p:childTnLst>
                                </p:cTn>
                              </p:par>
                            </p:childTnLst>
                          </p:cTn>
                        </p:par>
                      </p:childTnLst>
                    </p:cTn>
                  </p:par>
                </p:childTnLst>
              </p:cTn>
              <p:nextCondLst>
                <p:cond evt="onClick" delay="0">
                  <p:tgtEl>
                    <p:spTgt spid="12"/>
                  </p:tgtEl>
                </p:cond>
              </p:nextCondLst>
            </p:seq>
            <p:seq concurrent="1" nextAc="seek">
              <p:cTn id="18" restart="whenNotActive" fill="hold" evtFilter="cancelBubble" nodeType="interactiveSeq">
                <p:stCondLst>
                  <p:cond evt="onClick" delay="0">
                    <p:tgtEl>
                      <p:spTgt spid="13"/>
                    </p:tgtEl>
                  </p:cond>
                </p:stCondLst>
                <p:endSync evt="end" delay="0">
                  <p:rtn val="all"/>
                </p:endSync>
                <p:childTnLst>
                  <p:par>
                    <p:cTn id="19" fill="hold">
                      <p:stCondLst>
                        <p:cond delay="0"/>
                      </p:stCondLst>
                      <p:childTnLst>
                        <p:par>
                          <p:cTn id="20" fill="hold">
                            <p:stCondLst>
                              <p:cond delay="0"/>
                            </p:stCondLst>
                            <p:childTnLst>
                              <p:par>
                                <p:cTn id="21" presetID="3" presetClass="emph" presetSubtype="1" grpId="0" nodeType="clickEffect">
                                  <p:stCondLst>
                                    <p:cond delay="0"/>
                                  </p:stCondLst>
                                  <p:childTnLst>
                                    <p:set>
                                      <p:cBhvr override="childStyle">
                                        <p:cTn id="22" dur="indefinite"/>
                                        <p:tgtEl>
                                          <p:spTgt spid="13"/>
                                        </p:tgtEl>
                                        <p:attrNameLst>
                                          <p:attrName>style.color</p:attrName>
                                        </p:attrNameLst>
                                      </p:cBhvr>
                                      <p:to>
                                        <p:clrVal>
                                          <a:srgbClr val="FF1F1F"/>
                                        </p:clrVal>
                                      </p:to>
                                    </p:set>
                                  </p:childTnLst>
                                  <p:subTnLst>
                                    <p:audio>
                                      <p:cMediaNode>
                                        <p:cTn display="0" masterRel="sameClick">
                                          <p:stCondLst>
                                            <p:cond evt="begin" delay="0">
                                              <p:tn val="21"/>
                                            </p:cond>
                                          </p:stCondLst>
                                          <p:endCondLst>
                                            <p:cond evt="onStopAudio" delay="0">
                                              <p:tgtEl>
                                                <p:sldTgt/>
                                              </p:tgtEl>
                                            </p:cond>
                                          </p:endCondLst>
                                        </p:cTn>
                                        <p:tgtEl>
                                          <p:sndTgt r:embed="rId2" name="voltage.wav"/>
                                        </p:tgtEl>
                                      </p:cMediaNode>
                                    </p:audio>
                                  </p:subTnLst>
                                </p:cTn>
                              </p:par>
                              <p:par>
                                <p:cTn id="23" presetID="1" presetClass="emph" presetSubtype="1" nodeType="withEffect">
                                  <p:stCondLst>
                                    <p:cond delay="0"/>
                                  </p:stCondLst>
                                  <p:childTnLst>
                                    <p:set>
                                      <p:cBhvr>
                                        <p:cTn id="24" dur="indefinite"/>
                                        <p:tgtEl>
                                          <p:spTgt spid="4"/>
                                        </p:tgtEl>
                                        <p:attrNameLst>
                                          <p:attrName>fillcolor</p:attrName>
                                        </p:attrNameLst>
                                      </p:cBhvr>
                                      <p:to>
                                        <p:clrVal>
                                          <a:srgbClr val="FF1F1F"/>
                                        </p:clrVal>
                                      </p:to>
                                    </p:set>
                                    <p:set>
                                      <p:cBhvr>
                                        <p:cTn id="25" dur="indefinite"/>
                                        <p:tgtEl>
                                          <p:spTgt spid="4"/>
                                        </p:tgtEl>
                                        <p:attrNameLst>
                                          <p:attrName>fill.type</p:attrName>
                                        </p:attrNameLst>
                                      </p:cBhvr>
                                      <p:to>
                                        <p:strVal val="solid"/>
                                      </p:to>
                                    </p:set>
                                    <p:set>
                                      <p:cBhvr>
                                        <p:cTn id="26" dur="indefinite"/>
                                        <p:tgtEl>
                                          <p:spTgt spid="4"/>
                                        </p:tgtEl>
                                        <p:attrNameLst>
                                          <p:attrName>fill.on</p:attrName>
                                        </p:attrNameLst>
                                      </p:cBhvr>
                                      <p:to>
                                        <p:strVal val="true"/>
                                      </p:to>
                                    </p:set>
                                  </p:childTnLst>
                                </p:cTn>
                              </p:par>
                            </p:childTnLst>
                          </p:cTn>
                        </p:par>
                      </p:childTnLst>
                    </p:cTn>
                  </p:par>
                </p:childTnLst>
              </p:cTn>
              <p:nextCondLst>
                <p:cond evt="onClick" delay="0">
                  <p:tgtEl>
                    <p:spTgt spid="13"/>
                  </p:tgtEl>
                </p:cond>
              </p:nextCondLst>
            </p:seq>
          </p:childTnLst>
        </p:cTn>
      </p:par>
    </p:tnLst>
    <p:bldLst>
      <p:bldP spid="13"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p:cNvPicPr>
          <p:nvPr/>
        </p:nvPicPr>
        <p:blipFill>
          <a:blip r:embed="rId2">
            <a:extLst>
              <a:ext uri="{28A0092B-C50C-407E-A947-70E740481C1C}">
                <a14:useLocalDpi xmlns:a14="http://schemas.microsoft.com/office/drawing/2010/main" val="0"/>
              </a:ext>
            </a:extLst>
          </a:blip>
          <a:stretch>
            <a:fillRect/>
          </a:stretch>
        </p:blipFill>
        <p:spPr>
          <a:xfrm flipH="1">
            <a:off x="7472600" y="3187295"/>
            <a:ext cx="1940400" cy="2980612"/>
          </a:xfrm>
          <a:prstGeom prst="rect">
            <a:avLst/>
          </a:prstGeom>
        </p:spPr>
      </p:pic>
      <p:sp>
        <p:nvSpPr>
          <p:cNvPr id="14" name="Овал 13"/>
          <p:cNvSpPr/>
          <p:nvPr/>
        </p:nvSpPr>
        <p:spPr>
          <a:xfrm>
            <a:off x="1511604" y="4110073"/>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Овал 17"/>
          <p:cNvSpPr/>
          <p:nvPr/>
        </p:nvSpPr>
        <p:spPr>
          <a:xfrm>
            <a:off x="1511604"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Овал 18"/>
          <p:cNvSpPr/>
          <p:nvPr/>
        </p:nvSpPr>
        <p:spPr>
          <a:xfrm>
            <a:off x="1511603" y="2422914"/>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Заголовок 3"/>
          <p:cNvSpPr>
            <a:spLocks noGrp="1"/>
          </p:cNvSpPr>
          <p:nvPr>
            <p:ph type="title"/>
          </p:nvPr>
        </p:nvSpPr>
        <p:spPr>
          <a:xfrm>
            <a:off x="536448" y="664544"/>
            <a:ext cx="8675791" cy="713880"/>
          </a:xfrm>
        </p:spPr>
        <p:txBody>
          <a:bodyPr>
            <a:noAutofit/>
          </a:bodyPr>
          <a:lstStyle/>
          <a:p>
            <a:r>
              <a:rPr lang="uz-Cyrl-UZ" sz="3600" i="1" dirty="0">
                <a:latin typeface="+mn-lt"/>
              </a:rPr>
              <a:t>Yumshoq o’yinchoqlar tayyorlash </a:t>
            </a:r>
            <a:r>
              <a:rPr lang="uz-Cyrl-UZ" sz="3600" i="1" dirty="0" smtClean="0">
                <a:latin typeface="+mn-lt"/>
              </a:rPr>
              <a:t>turlari</a:t>
            </a:r>
            <a:endParaRPr lang="ru-RU" sz="3600" dirty="0">
              <a:latin typeface="+mn-lt"/>
            </a:endParaRPr>
          </a:p>
        </p:txBody>
      </p:sp>
      <p:sp>
        <p:nvSpPr>
          <p:cNvPr id="2" name="Прямоугольник 1"/>
          <p:cNvSpPr/>
          <p:nvPr/>
        </p:nvSpPr>
        <p:spPr>
          <a:xfrm>
            <a:off x="764275" y="1443841"/>
            <a:ext cx="6892119" cy="5109091"/>
          </a:xfrm>
          <a:prstGeom prst="rect">
            <a:avLst/>
          </a:prstGeom>
        </p:spPr>
        <p:txBody>
          <a:bodyPr wrap="square">
            <a:spAutoFit/>
          </a:bodyPr>
          <a:lstStyle/>
          <a:p>
            <a:pPr algn="just"/>
            <a:r>
              <a:rPr lang="uz-Cyrl-UZ" dirty="0" smtClean="0"/>
              <a:t>    </a:t>
            </a:r>
            <a:r>
              <a:rPr lang="en-US" dirty="0" err="1" smtClean="0"/>
              <a:t>Maktabgacha</a:t>
            </a:r>
            <a:r>
              <a:rPr lang="en-US" dirty="0" smtClean="0"/>
              <a:t> </a:t>
            </a:r>
            <a:r>
              <a:rPr lang="en-US" dirty="0" err="1"/>
              <a:t>ta’lim</a:t>
            </a:r>
            <a:r>
              <a:rPr lang="en-US" dirty="0"/>
              <a:t> </a:t>
            </a:r>
            <a:r>
              <a:rPr lang="en-US" dirty="0" err="1"/>
              <a:t>muassasalarida</a:t>
            </a:r>
            <a:r>
              <a:rPr lang="en-US" dirty="0"/>
              <a:t> </a:t>
            </a:r>
            <a:r>
              <a:rPr lang="en-US" dirty="0" err="1"/>
              <a:t>turli</a:t>
            </a:r>
            <a:r>
              <a:rPr lang="en-US" dirty="0"/>
              <a:t> </a:t>
            </a:r>
            <a:r>
              <a:rPr lang="en-US" dirty="0" err="1"/>
              <a:t>o’yinchoqlar</a:t>
            </a:r>
            <a:r>
              <a:rPr lang="en-US" dirty="0"/>
              <a:t> </a:t>
            </a:r>
            <a:r>
              <a:rPr lang="en-US" dirty="0" err="1"/>
              <a:t>mavjud</a:t>
            </a:r>
            <a:r>
              <a:rPr lang="en-US" dirty="0"/>
              <a:t> </a:t>
            </a:r>
            <a:r>
              <a:rPr lang="en-US" dirty="0" err="1"/>
              <a:t>bo’lib</a:t>
            </a:r>
            <a:r>
              <a:rPr lang="en-US" dirty="0"/>
              <a:t> </a:t>
            </a:r>
            <a:r>
              <a:rPr lang="en-US" dirty="0" err="1"/>
              <a:t>ular</a:t>
            </a:r>
            <a:r>
              <a:rPr lang="en-US" dirty="0"/>
              <a:t> </a:t>
            </a:r>
            <a:r>
              <a:rPr lang="en-US" dirty="0" err="1"/>
              <a:t>bolalarning</a:t>
            </a:r>
            <a:r>
              <a:rPr lang="en-US" dirty="0"/>
              <a:t> </a:t>
            </a:r>
            <a:r>
              <a:rPr lang="en-US" dirty="0" err="1"/>
              <a:t>bo’sh</a:t>
            </a:r>
            <a:r>
              <a:rPr lang="en-US" dirty="0"/>
              <a:t> </a:t>
            </a:r>
            <a:r>
              <a:rPr lang="en-US" dirty="0" err="1"/>
              <a:t>vaqtlarining</a:t>
            </a:r>
            <a:r>
              <a:rPr lang="en-US" dirty="0"/>
              <a:t> </a:t>
            </a:r>
            <a:r>
              <a:rPr lang="en-US" dirty="0" err="1"/>
              <a:t>to’g’ri</a:t>
            </a:r>
            <a:r>
              <a:rPr lang="en-US" dirty="0"/>
              <a:t> </a:t>
            </a:r>
            <a:r>
              <a:rPr lang="en-US" dirty="0" err="1"/>
              <a:t>tashkil</a:t>
            </a:r>
            <a:r>
              <a:rPr lang="en-US" dirty="0"/>
              <a:t> </a:t>
            </a:r>
            <a:r>
              <a:rPr lang="en-US" dirty="0" err="1"/>
              <a:t>qilish</a:t>
            </a:r>
            <a:r>
              <a:rPr lang="en-US" dirty="0"/>
              <a:t>, </a:t>
            </a:r>
            <a:r>
              <a:rPr lang="en-US" dirty="0" err="1"/>
              <a:t>fikrlarini</a:t>
            </a:r>
            <a:r>
              <a:rPr lang="en-US" dirty="0"/>
              <a:t> </a:t>
            </a:r>
            <a:r>
              <a:rPr lang="en-US" dirty="0" err="1"/>
              <a:t>o’stirish</a:t>
            </a:r>
            <a:r>
              <a:rPr lang="en-US" dirty="0"/>
              <a:t>, </a:t>
            </a:r>
            <a:r>
              <a:rPr lang="en-US" dirty="0" err="1"/>
              <a:t>dunyoqarashlarini</a:t>
            </a:r>
            <a:r>
              <a:rPr lang="en-US" dirty="0"/>
              <a:t> </a:t>
            </a:r>
            <a:r>
              <a:rPr lang="en-US" dirty="0" err="1"/>
              <a:t>kengaytirish</a:t>
            </a:r>
            <a:r>
              <a:rPr lang="en-US" dirty="0"/>
              <a:t> </a:t>
            </a:r>
            <a:r>
              <a:rPr lang="en-US" dirty="0" err="1"/>
              <a:t>asosidir</a:t>
            </a:r>
            <a:r>
              <a:rPr lang="en-US" dirty="0"/>
              <a:t>. </a:t>
            </a:r>
            <a:r>
              <a:rPr lang="en-US" dirty="0" err="1"/>
              <a:t>Hozirgi</a:t>
            </a:r>
            <a:r>
              <a:rPr lang="en-US" dirty="0"/>
              <a:t> </a:t>
            </a:r>
            <a:r>
              <a:rPr lang="en-US" dirty="0" err="1"/>
              <a:t>paytda</a:t>
            </a:r>
            <a:r>
              <a:rPr lang="en-US" dirty="0"/>
              <a:t> </a:t>
            </a:r>
            <a:r>
              <a:rPr lang="en-US" dirty="0" err="1"/>
              <a:t>yumshoq</a:t>
            </a:r>
            <a:r>
              <a:rPr lang="en-US" dirty="0"/>
              <a:t> </a:t>
            </a:r>
            <a:r>
              <a:rPr lang="en-US" dirty="0" err="1"/>
              <a:t>o'yinchoqlarga</a:t>
            </a:r>
            <a:r>
              <a:rPr lang="en-US" dirty="0"/>
              <a:t> </a:t>
            </a:r>
            <a:r>
              <a:rPr lang="en-US" dirty="0" err="1"/>
              <a:t>bo'lgan</a:t>
            </a:r>
            <a:r>
              <a:rPr lang="en-US" dirty="0"/>
              <a:t> </a:t>
            </a:r>
            <a:r>
              <a:rPr lang="en-US" dirty="0" err="1"/>
              <a:t>talab</a:t>
            </a:r>
            <a:r>
              <a:rPr lang="en-US" dirty="0"/>
              <a:t> </a:t>
            </a:r>
            <a:r>
              <a:rPr lang="en-US" dirty="0" err="1"/>
              <a:t>kundan-kunga</a:t>
            </a:r>
            <a:r>
              <a:rPr lang="en-US" dirty="0"/>
              <a:t> </a:t>
            </a:r>
            <a:r>
              <a:rPr lang="en-US" dirty="0" err="1"/>
              <a:t>ortib</a:t>
            </a:r>
            <a:r>
              <a:rPr lang="en-US" dirty="0"/>
              <a:t> </a:t>
            </a:r>
            <a:r>
              <a:rPr lang="en-US" dirty="0" err="1"/>
              <a:t>bormoqda</a:t>
            </a:r>
            <a:r>
              <a:rPr lang="en-US" dirty="0"/>
              <a:t>. </a:t>
            </a:r>
            <a:r>
              <a:rPr lang="en-US" dirty="0" err="1"/>
              <a:t>Shunga</a:t>
            </a:r>
            <a:r>
              <a:rPr lang="en-US" dirty="0"/>
              <a:t> </a:t>
            </a:r>
            <a:r>
              <a:rPr lang="en-US" dirty="0" err="1"/>
              <a:t>ko'ra</a:t>
            </a:r>
            <a:r>
              <a:rPr lang="en-US" dirty="0"/>
              <a:t> biz </a:t>
            </a:r>
            <a:r>
              <a:rPr lang="en-US" dirty="0" err="1"/>
              <a:t>maktabgacha</a:t>
            </a:r>
            <a:r>
              <a:rPr lang="en-US" dirty="0"/>
              <a:t> </a:t>
            </a:r>
            <a:r>
              <a:rPr lang="en-US" dirty="0" err="1"/>
              <a:t>tarbiya</a:t>
            </a:r>
            <a:r>
              <a:rPr lang="en-US" dirty="0"/>
              <a:t> </a:t>
            </a:r>
            <a:r>
              <a:rPr lang="en-US" dirty="0" err="1"/>
              <a:t>muassasalari</a:t>
            </a:r>
            <a:r>
              <a:rPr lang="en-US" dirty="0"/>
              <a:t> </a:t>
            </a:r>
            <a:r>
              <a:rPr lang="en-US" dirty="0" err="1"/>
              <a:t>tarbiyachilari</a:t>
            </a:r>
            <a:r>
              <a:rPr lang="en-US" dirty="0"/>
              <a:t> </a:t>
            </a:r>
            <a:r>
              <a:rPr lang="en-US" dirty="0" err="1"/>
              <a:t>ishlarini</a:t>
            </a:r>
            <a:r>
              <a:rPr lang="en-US" dirty="0"/>
              <a:t> </a:t>
            </a:r>
            <a:r>
              <a:rPr lang="en-US" dirty="0" err="1"/>
              <a:t>yengillashtirish</a:t>
            </a:r>
            <a:r>
              <a:rPr lang="en-US" dirty="0"/>
              <a:t> </a:t>
            </a:r>
            <a:r>
              <a:rPr lang="en-US" dirty="0" err="1"/>
              <a:t>maqsadida</a:t>
            </a:r>
            <a:r>
              <a:rPr lang="en-US" dirty="0"/>
              <a:t> </a:t>
            </a:r>
            <a:r>
              <a:rPr lang="en-US" dirty="0" err="1"/>
              <a:t>asosan</a:t>
            </a:r>
            <a:r>
              <a:rPr lang="en-US" dirty="0"/>
              <a:t> </a:t>
            </a:r>
            <a:r>
              <a:rPr lang="en-US" dirty="0" err="1"/>
              <a:t>qo'g'irchoq</a:t>
            </a:r>
            <a:r>
              <a:rPr lang="en-US" dirty="0"/>
              <a:t> </a:t>
            </a:r>
            <a:r>
              <a:rPr lang="en-US" dirty="0" err="1"/>
              <a:t>teatri</a:t>
            </a:r>
            <a:r>
              <a:rPr lang="en-US" dirty="0"/>
              <a:t> </a:t>
            </a:r>
            <a:r>
              <a:rPr lang="en-US" dirty="0" err="1"/>
              <a:t>to'garaklarida</a:t>
            </a:r>
            <a:r>
              <a:rPr lang="en-US" dirty="0"/>
              <a:t> </a:t>
            </a:r>
            <a:r>
              <a:rPr lang="en-US" dirty="0" err="1"/>
              <a:t>qo'llanib</a:t>
            </a:r>
            <a:r>
              <a:rPr lang="en-US" dirty="0"/>
              <a:t> </a:t>
            </a:r>
            <a:r>
              <a:rPr lang="en-US" dirty="0" err="1"/>
              <a:t>kelayotgan</a:t>
            </a:r>
            <a:r>
              <a:rPr lang="en-US" dirty="0"/>
              <a:t> </a:t>
            </a:r>
            <a:r>
              <a:rPr lang="en-US" dirty="0" err="1"/>
              <a:t>o'yinchoqlar</a:t>
            </a:r>
            <a:r>
              <a:rPr lang="en-US" dirty="0"/>
              <a:t> </a:t>
            </a:r>
            <a:r>
              <a:rPr lang="en-US" dirty="0" err="1"/>
              <a:t>namunasini</a:t>
            </a:r>
            <a:r>
              <a:rPr lang="en-US" dirty="0"/>
              <a:t> </a:t>
            </a:r>
            <a:r>
              <a:rPr lang="en-US" dirty="0" err="1"/>
              <a:t>e'tiboringizga</a:t>
            </a:r>
            <a:r>
              <a:rPr lang="en-US" dirty="0"/>
              <a:t> </a:t>
            </a:r>
            <a:r>
              <a:rPr lang="en-US" dirty="0" err="1"/>
              <a:t>havola</a:t>
            </a:r>
            <a:r>
              <a:rPr lang="en-US" dirty="0"/>
              <a:t> </a:t>
            </a:r>
            <a:r>
              <a:rPr lang="en-US" dirty="0" err="1"/>
              <a:t>etamiz</a:t>
            </a:r>
            <a:r>
              <a:rPr lang="en-US" dirty="0"/>
              <a:t>. Bu </a:t>
            </a:r>
            <a:r>
              <a:rPr lang="en-US" dirty="0" err="1"/>
              <a:t>o'yinchoqlar</a:t>
            </a:r>
            <a:r>
              <a:rPr lang="en-US" dirty="0"/>
              <a:t> </a:t>
            </a:r>
            <a:r>
              <a:rPr lang="en-US" dirty="0" err="1"/>
              <a:t>tarkibiga</a:t>
            </a:r>
            <a:r>
              <a:rPr lang="en-US" dirty="0"/>
              <a:t>, </a:t>
            </a:r>
            <a:r>
              <a:rPr lang="en-US" dirty="0" err="1"/>
              <a:t>bezaklariga</a:t>
            </a:r>
            <a:r>
              <a:rPr lang="en-US" dirty="0"/>
              <a:t> </a:t>
            </a:r>
            <a:r>
              <a:rPr lang="en-US" dirty="0" err="1"/>
              <a:t>sharoitidan</a:t>
            </a:r>
            <a:r>
              <a:rPr lang="en-US" dirty="0"/>
              <a:t> </a:t>
            </a:r>
            <a:r>
              <a:rPr lang="en-US" dirty="0" err="1"/>
              <a:t>kelib</a:t>
            </a:r>
            <a:r>
              <a:rPr lang="en-US" dirty="0"/>
              <a:t> </a:t>
            </a:r>
            <a:r>
              <a:rPr lang="en-US" dirty="0" err="1"/>
              <a:t>chiqib</a:t>
            </a:r>
            <a:r>
              <a:rPr lang="en-US" dirty="0"/>
              <a:t> </a:t>
            </a:r>
            <a:r>
              <a:rPr lang="en-US" dirty="0" err="1"/>
              <a:t>va</a:t>
            </a:r>
            <a:r>
              <a:rPr lang="en-US" dirty="0"/>
              <a:t> </a:t>
            </a:r>
            <a:r>
              <a:rPr lang="en-US" dirty="0" err="1"/>
              <a:t>tarbiyachi</a:t>
            </a:r>
            <a:r>
              <a:rPr lang="en-US" dirty="0"/>
              <a:t> </a:t>
            </a:r>
            <a:r>
              <a:rPr lang="en-US" dirty="0" err="1"/>
              <a:t>mahortiga</a:t>
            </a:r>
            <a:r>
              <a:rPr lang="en-US" dirty="0"/>
              <a:t> </a:t>
            </a:r>
            <a:r>
              <a:rPr lang="en-US" dirty="0" err="1"/>
              <a:t>ko'ra</a:t>
            </a:r>
            <a:r>
              <a:rPr lang="en-US" dirty="0"/>
              <a:t> </a:t>
            </a:r>
            <a:r>
              <a:rPr lang="en-US" dirty="0" err="1"/>
              <a:t>ayrim</a:t>
            </a:r>
            <a:r>
              <a:rPr lang="en-US" dirty="0"/>
              <a:t> </a:t>
            </a:r>
            <a:r>
              <a:rPr lang="en-US" dirty="0" err="1"/>
              <a:t>o'zgarishlar</a:t>
            </a:r>
            <a:r>
              <a:rPr lang="en-US" dirty="0"/>
              <a:t> </a:t>
            </a:r>
            <a:r>
              <a:rPr lang="en-US" dirty="0" err="1"/>
              <a:t>kiritishlari</a:t>
            </a:r>
            <a:r>
              <a:rPr lang="en-US" dirty="0"/>
              <a:t> </a:t>
            </a:r>
            <a:r>
              <a:rPr lang="en-US" dirty="0" err="1"/>
              <a:t>mumkin</a:t>
            </a:r>
            <a:r>
              <a:rPr lang="en-US" dirty="0" smtClean="0"/>
              <a:t>.</a:t>
            </a:r>
            <a:endParaRPr lang="uz-Cyrl-UZ" dirty="0" smtClean="0"/>
          </a:p>
          <a:p>
            <a:pPr algn="just"/>
            <a:r>
              <a:rPr lang="uz-Cyrl-UZ" dirty="0" smtClean="0"/>
              <a:t>   O'yinchoqlarni </a:t>
            </a:r>
            <a:r>
              <a:rPr lang="uz-Cyrl-UZ" dirty="0"/>
              <a:t>berilgan katakchalar yordamida 2,3,4 va bir necha marta kattalashtirib andozani unga ko'ra tayyorlash mumkin. Tikish usullarini ignani ichkaridan olib, e’tibor berib tikiladi. Har bir o'yinchoqning qismlari bir-birga tikilgach, ichki qismlarini tashqariga ag'darishini unutmang. Uning ichiga esa gazlama bo'laklari, qiyqimlar, paxta tikilishi mumkin. Ayrim o'yinchoqlarning old va orqa oyoqlari mahkam turishi uchun simdan foydalaniladi. Ko'z, shoxchalarni yog'ochdan ham tayyorlash mumkin.</a:t>
            </a:r>
            <a:endParaRPr lang="ru-RU" dirty="0"/>
          </a:p>
          <a:p>
            <a:pPr algn="just"/>
            <a:endParaRPr lang="ru-RU" sz="2000" dirty="0"/>
          </a:p>
        </p:txBody>
      </p:sp>
    </p:spTree>
    <p:extLst>
      <p:ext uri="{BB962C8B-B14F-4D97-AF65-F5344CB8AC3E}">
        <p14:creationId xmlns:p14="http://schemas.microsoft.com/office/powerpoint/2010/main" val="176954815"/>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1" nodeType="withEffect">
                                  <p:stCondLst>
                                    <p:cond delay="0"/>
                                  </p:stCondLst>
                                  <p:childTnLst>
                                    <p:set>
                                      <p:cBhvr>
                                        <p:cTn id="6" dur="indefinite"/>
                                        <p:tgtEl>
                                          <p:spTgt spid="19"/>
                                        </p:tgtEl>
                                        <p:attrNameLst>
                                          <p:attrName>fillcolor</p:attrName>
                                        </p:attrNameLst>
                                      </p:cBhvr>
                                      <p:to>
                                        <p:clrVal>
                                          <a:srgbClr val="00FF00"/>
                                        </p:clrVal>
                                      </p:to>
                                    </p:set>
                                    <p:set>
                                      <p:cBhvr>
                                        <p:cTn id="7" dur="indefinite"/>
                                        <p:tgtEl>
                                          <p:spTgt spid="19"/>
                                        </p:tgtEl>
                                        <p:attrNameLst>
                                          <p:attrName>fill.type</p:attrName>
                                        </p:attrNameLst>
                                      </p:cBhvr>
                                      <p:to>
                                        <p:strVal val="solid"/>
                                      </p:to>
                                    </p:set>
                                    <p:set>
                                      <p:cBhvr>
                                        <p:cTn id="8" dur="indefinite"/>
                                        <p:tgtEl>
                                          <p:spTgt spid="19"/>
                                        </p:tgtEl>
                                        <p:attrNameLst>
                                          <p:attrName>fill.on</p:attrName>
                                        </p:attrNameLst>
                                      </p:cBhvr>
                                      <p:to>
                                        <p:strVal val="true"/>
                                      </p:to>
                                    </p:set>
                                  </p:childTnLst>
                                </p:cTn>
                              </p:par>
                              <p:par>
                                <p:cTn id="9" presetID="1" presetClass="emph" presetSubtype="1" nodeType="withEffect">
                                  <p:stCondLst>
                                    <p:cond delay="0"/>
                                  </p:stCondLst>
                                  <p:childTnLst>
                                    <p:set>
                                      <p:cBhvr>
                                        <p:cTn id="10" dur="indefinite"/>
                                        <p:tgtEl>
                                          <p:spTgt spid="18"/>
                                        </p:tgtEl>
                                        <p:attrNameLst>
                                          <p:attrName>fillcolor</p:attrName>
                                        </p:attrNameLst>
                                      </p:cBhvr>
                                      <p:to>
                                        <p:clrVal>
                                          <a:srgbClr val="FF1F1F"/>
                                        </p:clrVal>
                                      </p:to>
                                    </p:set>
                                    <p:set>
                                      <p:cBhvr>
                                        <p:cTn id="11" dur="indefinite"/>
                                        <p:tgtEl>
                                          <p:spTgt spid="18"/>
                                        </p:tgtEl>
                                        <p:attrNameLst>
                                          <p:attrName>fill.type</p:attrName>
                                        </p:attrNameLst>
                                      </p:cBhvr>
                                      <p:to>
                                        <p:strVal val="solid"/>
                                      </p:to>
                                    </p:set>
                                    <p:set>
                                      <p:cBhvr>
                                        <p:cTn id="12" dur="indefinite"/>
                                        <p:tgtEl>
                                          <p:spTgt spid="18"/>
                                        </p:tgtEl>
                                        <p:attrNameLst>
                                          <p:attrName>fill.on</p:attrName>
                                        </p:attrNameLst>
                                      </p:cBhvr>
                                      <p:to>
                                        <p:strVal val="true"/>
                                      </p:to>
                                    </p:set>
                                  </p:childTnLst>
                                </p:cTn>
                              </p:par>
                              <p:par>
                                <p:cTn id="13" presetID="1" presetClass="emph" presetSubtype="1" nodeType="withEffect">
                                  <p:stCondLst>
                                    <p:cond delay="0"/>
                                  </p:stCondLst>
                                  <p:childTnLst>
                                    <p:set>
                                      <p:cBhvr>
                                        <p:cTn id="14" dur="indefinite"/>
                                        <p:tgtEl>
                                          <p:spTgt spid="14"/>
                                        </p:tgtEl>
                                        <p:attrNameLst>
                                          <p:attrName>fillcolor</p:attrName>
                                        </p:attrNameLst>
                                      </p:cBhvr>
                                      <p:to>
                                        <p:clrVal>
                                          <a:srgbClr val="FF1F1F"/>
                                        </p:clrVal>
                                      </p:to>
                                    </p:set>
                                    <p:set>
                                      <p:cBhvr>
                                        <p:cTn id="15" dur="indefinite"/>
                                        <p:tgtEl>
                                          <p:spTgt spid="14"/>
                                        </p:tgtEl>
                                        <p:attrNameLst>
                                          <p:attrName>fill.type</p:attrName>
                                        </p:attrNameLst>
                                      </p:cBhvr>
                                      <p:to>
                                        <p:strVal val="solid"/>
                                      </p:to>
                                    </p:set>
                                    <p:set>
                                      <p:cBhvr>
                                        <p:cTn id="16" dur="indefinite"/>
                                        <p:tgtEl>
                                          <p:spTgt spid="1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73206" y="645194"/>
            <a:ext cx="8693624" cy="1015663"/>
          </a:xfrm>
          <a:prstGeom prst="rect">
            <a:avLst/>
          </a:prstGeom>
        </p:spPr>
        <p:txBody>
          <a:bodyPr wrap="square">
            <a:spAutoFit/>
          </a:bodyPr>
          <a:lstStyle/>
          <a:p>
            <a:r>
              <a:rPr lang="en-US" sz="2000" dirty="0" err="1"/>
              <a:t>Ba'zan</a:t>
            </a:r>
            <a:r>
              <a:rPr lang="en-US" sz="2000" dirty="0"/>
              <a:t> </a:t>
            </a:r>
            <a:r>
              <a:rPr lang="en-US" sz="2000" dirty="0" err="1"/>
              <a:t>ko'z</a:t>
            </a:r>
            <a:r>
              <a:rPr lang="en-US" sz="2000" dirty="0"/>
              <a:t> </a:t>
            </a:r>
            <a:r>
              <a:rPr lang="en-US" sz="2000" dirty="0" err="1"/>
              <a:t>sifatida</a:t>
            </a:r>
            <a:r>
              <a:rPr lang="en-US" sz="2000" dirty="0"/>
              <a:t> </a:t>
            </a:r>
            <a:r>
              <a:rPr lang="en-US" sz="2000" dirty="0" err="1"/>
              <a:t>chiroyli</a:t>
            </a:r>
            <a:r>
              <a:rPr lang="en-US" sz="2000" dirty="0"/>
              <a:t> </a:t>
            </a:r>
            <a:r>
              <a:rPr lang="en-US" sz="2000" dirty="0" err="1"/>
              <a:t>tugmachalardan</a:t>
            </a:r>
            <a:r>
              <a:rPr lang="en-US" sz="2000" dirty="0"/>
              <a:t> ham </a:t>
            </a:r>
            <a:r>
              <a:rPr lang="en-US" sz="2000" dirty="0" err="1"/>
              <a:t>foydalanish</a:t>
            </a:r>
            <a:r>
              <a:rPr lang="en-US" sz="2000" dirty="0"/>
              <a:t> </a:t>
            </a:r>
            <a:r>
              <a:rPr lang="en-US" sz="2000" dirty="0" err="1"/>
              <a:t>tavsiya</a:t>
            </a:r>
            <a:r>
              <a:rPr lang="en-US" sz="2000" dirty="0"/>
              <a:t> </a:t>
            </a:r>
            <a:r>
              <a:rPr lang="en-US" sz="2000" dirty="0" err="1"/>
              <a:t>etiladi</a:t>
            </a:r>
            <a:r>
              <a:rPr lang="en-US" sz="2000" dirty="0"/>
              <a:t>. Bu </a:t>
            </a:r>
            <a:r>
              <a:rPr lang="en-US" sz="2000" dirty="0" err="1"/>
              <a:t>detallar</a:t>
            </a:r>
            <a:r>
              <a:rPr lang="en-US" sz="2000" dirty="0"/>
              <a:t> </a:t>
            </a:r>
            <a:r>
              <a:rPr lang="en-US" sz="2000" dirty="0" err="1"/>
              <a:t>kartondan</a:t>
            </a:r>
            <a:r>
              <a:rPr lang="en-US" sz="2000" dirty="0"/>
              <a:t> </a:t>
            </a:r>
            <a:r>
              <a:rPr lang="en-US" sz="2000" dirty="0" err="1"/>
              <a:t>yasaladigan</a:t>
            </a:r>
            <a:r>
              <a:rPr lang="en-US" sz="2000" dirty="0"/>
              <a:t> </a:t>
            </a:r>
            <a:r>
              <a:rPr lang="en-US" sz="2000" dirty="0" err="1"/>
              <a:t>bo'lsa</a:t>
            </a:r>
            <a:r>
              <a:rPr lang="en-US" sz="2000" dirty="0"/>
              <a:t>, </a:t>
            </a:r>
            <a:r>
              <a:rPr lang="en-US" sz="2000" dirty="0" err="1"/>
              <a:t>guash</a:t>
            </a:r>
            <a:r>
              <a:rPr lang="en-US" sz="2000" dirty="0"/>
              <a:t>, </a:t>
            </a:r>
            <a:r>
              <a:rPr lang="en-US" sz="2000" dirty="0" err="1"/>
              <a:t>akvarelda</a:t>
            </a:r>
            <a:r>
              <a:rPr lang="en-US" sz="2000" dirty="0"/>
              <a:t> </a:t>
            </a:r>
            <a:r>
              <a:rPr lang="en-US" sz="2000" dirty="0" err="1"/>
              <a:t>bo'yalib</a:t>
            </a:r>
            <a:r>
              <a:rPr lang="en-US" sz="2000" dirty="0"/>
              <a:t>, </a:t>
            </a:r>
            <a:r>
              <a:rPr lang="en-US" sz="2000" dirty="0" err="1"/>
              <a:t>ustidan</a:t>
            </a:r>
            <a:r>
              <a:rPr lang="en-US" sz="2000" dirty="0"/>
              <a:t> </a:t>
            </a:r>
            <a:r>
              <a:rPr lang="en-US" sz="2000" dirty="0" err="1"/>
              <a:t>lak</a:t>
            </a:r>
            <a:r>
              <a:rPr lang="en-US" sz="2000" dirty="0"/>
              <a:t> </a:t>
            </a:r>
            <a:r>
              <a:rPr lang="en-US" sz="2000" dirty="0" err="1"/>
              <a:t>qoplanadi</a:t>
            </a:r>
            <a:r>
              <a:rPr lang="en-US" sz="2000" dirty="0"/>
              <a:t>. </a:t>
            </a:r>
            <a:endParaRPr lang="uz-Cyrl-UZ" sz="2000" dirty="0" smtClean="0"/>
          </a:p>
        </p:txBody>
      </p:sp>
      <p:graphicFrame>
        <p:nvGraphicFramePr>
          <p:cNvPr id="7" name="Схема 6"/>
          <p:cNvGraphicFramePr/>
          <p:nvPr>
            <p:extLst>
              <p:ext uri="{D42A27DB-BD31-4B8C-83A1-F6EECF244321}">
                <p14:modId xmlns:p14="http://schemas.microsoft.com/office/powerpoint/2010/main" val="745323428"/>
              </p:ext>
            </p:extLst>
          </p:nvPr>
        </p:nvGraphicFramePr>
        <p:xfrm>
          <a:off x="573206" y="1568524"/>
          <a:ext cx="8693624" cy="48732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6821765"/>
      </p:ext>
    </p:extLst>
  </p:cSld>
  <p:clrMapOvr>
    <a:masterClrMapping/>
  </p:clrMapOvr>
  <p:transition spd="slow" advClick="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46505" y="627798"/>
            <a:ext cx="4152421" cy="545910"/>
          </a:xfrm>
        </p:spPr>
        <p:txBody>
          <a:bodyPr>
            <a:normAutofit/>
          </a:bodyPr>
          <a:lstStyle/>
          <a:p>
            <a:r>
              <a:rPr lang="en-US" b="0" dirty="0" err="1">
                <a:latin typeface="Segoe UI Semibold" panose="020B0702040204020203" pitchFamily="34" charset="0"/>
                <a:cs typeface="Segoe UI Semibold" panose="020B0702040204020203" pitchFamily="34" charset="0"/>
              </a:rPr>
              <a:t>Ashyolar</a:t>
            </a:r>
            <a:r>
              <a:rPr lang="en-US" b="0" dirty="0">
                <a:latin typeface="Segoe UI Semibold" panose="020B0702040204020203" pitchFamily="34" charset="0"/>
                <a:cs typeface="Segoe UI Semibold" panose="020B0702040204020203" pitchFamily="34" charset="0"/>
              </a:rPr>
              <a:t>:</a:t>
            </a:r>
            <a:endParaRPr lang="ru-RU" b="0" dirty="0">
              <a:latin typeface="Segoe UI Semibold" panose="020B0702040204020203" pitchFamily="34" charset="0"/>
              <a:cs typeface="Segoe UI Semibold" panose="020B0702040204020203" pitchFamily="34"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8179" y="2747839"/>
            <a:ext cx="2050958" cy="3135600"/>
          </a:xfrm>
          <a:prstGeom prst="rect">
            <a:avLst/>
          </a:prstGeom>
        </p:spPr>
      </p:pic>
      <p:sp>
        <p:nvSpPr>
          <p:cNvPr id="14" name="Овал 13"/>
          <p:cNvSpPr/>
          <p:nvPr/>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Овал 15"/>
          <p:cNvSpPr/>
          <p:nvPr/>
        </p:nvSpPr>
        <p:spPr>
          <a:xfrm>
            <a:off x="1511604"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Овал 16"/>
          <p:cNvSpPr/>
          <p:nvPr/>
        </p:nvSpPr>
        <p:spPr>
          <a:xfrm>
            <a:off x="1511603"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aphicFrame>
        <p:nvGraphicFramePr>
          <p:cNvPr id="4" name="Схема 3"/>
          <p:cNvGraphicFramePr/>
          <p:nvPr>
            <p:extLst>
              <p:ext uri="{D42A27DB-BD31-4B8C-83A1-F6EECF244321}">
                <p14:modId xmlns:p14="http://schemas.microsoft.com/office/powerpoint/2010/main" val="314107474"/>
              </p:ext>
            </p:extLst>
          </p:nvPr>
        </p:nvGraphicFramePr>
        <p:xfrm>
          <a:off x="586854" y="1282889"/>
          <a:ext cx="8669687" cy="5049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92380455"/>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1" nodeType="withEffect">
                                  <p:stCondLst>
                                    <p:cond delay="0"/>
                                  </p:stCondLst>
                                  <p:childTnLst>
                                    <p:set>
                                      <p:cBhvr>
                                        <p:cTn id="6" dur="indefinite"/>
                                        <p:tgtEl>
                                          <p:spTgt spid="14"/>
                                        </p:tgtEl>
                                        <p:attrNameLst>
                                          <p:attrName>fillcolor</p:attrName>
                                        </p:attrNameLst>
                                      </p:cBhvr>
                                      <p:to>
                                        <p:clrVal>
                                          <a:srgbClr val="FF1F1F"/>
                                        </p:clrVal>
                                      </p:to>
                                    </p:set>
                                    <p:set>
                                      <p:cBhvr>
                                        <p:cTn id="7" dur="indefinite"/>
                                        <p:tgtEl>
                                          <p:spTgt spid="14"/>
                                        </p:tgtEl>
                                        <p:attrNameLst>
                                          <p:attrName>fill.type</p:attrName>
                                        </p:attrNameLst>
                                      </p:cBhvr>
                                      <p:to>
                                        <p:strVal val="solid"/>
                                      </p:to>
                                    </p:set>
                                    <p:set>
                                      <p:cBhvr>
                                        <p:cTn id="8" dur="indefinite"/>
                                        <p:tgtEl>
                                          <p:spTgt spid="14"/>
                                        </p:tgtEl>
                                        <p:attrNameLst>
                                          <p:attrName>fill.on</p:attrName>
                                        </p:attrNameLst>
                                      </p:cBhvr>
                                      <p:to>
                                        <p:strVal val="true"/>
                                      </p:to>
                                    </p:set>
                                  </p:childTnLst>
                                </p:cTn>
                              </p:par>
                              <p:par>
                                <p:cTn id="9" presetID="1" presetClass="emph" presetSubtype="1" nodeType="withEffect">
                                  <p:stCondLst>
                                    <p:cond delay="0"/>
                                  </p:stCondLst>
                                  <p:childTnLst>
                                    <p:set>
                                      <p:cBhvr>
                                        <p:cTn id="10" dur="indefinite"/>
                                        <p:tgtEl>
                                          <p:spTgt spid="17"/>
                                        </p:tgtEl>
                                        <p:attrNameLst>
                                          <p:attrName>fillcolor</p:attrName>
                                        </p:attrNameLst>
                                      </p:cBhvr>
                                      <p:to>
                                        <p:clrVal>
                                          <a:srgbClr val="00FF00"/>
                                        </p:clrVal>
                                      </p:to>
                                    </p:set>
                                    <p:set>
                                      <p:cBhvr>
                                        <p:cTn id="11" dur="indefinite"/>
                                        <p:tgtEl>
                                          <p:spTgt spid="17"/>
                                        </p:tgtEl>
                                        <p:attrNameLst>
                                          <p:attrName>fill.type</p:attrName>
                                        </p:attrNameLst>
                                      </p:cBhvr>
                                      <p:to>
                                        <p:strVal val="solid"/>
                                      </p:to>
                                    </p:set>
                                    <p:set>
                                      <p:cBhvr>
                                        <p:cTn id="12" dur="indefinite"/>
                                        <p:tgtEl>
                                          <p:spTgt spid="17"/>
                                        </p:tgtEl>
                                        <p:attrNameLst>
                                          <p:attrName>fill.on</p:attrName>
                                        </p:attrNameLst>
                                      </p:cBhvr>
                                      <p:to>
                                        <p:strVal val="true"/>
                                      </p:to>
                                    </p:set>
                                  </p:childTnLst>
                                </p:cTn>
                              </p:par>
                              <p:par>
                                <p:cTn id="13" presetID="1" presetClass="emph" presetSubtype="1" nodeType="withEffect">
                                  <p:stCondLst>
                                    <p:cond delay="0"/>
                                  </p:stCondLst>
                                  <p:childTnLst>
                                    <p:set>
                                      <p:cBhvr>
                                        <p:cTn id="14" dur="indefinite"/>
                                        <p:tgtEl>
                                          <p:spTgt spid="16"/>
                                        </p:tgtEl>
                                        <p:attrNameLst>
                                          <p:attrName>fillcolor</p:attrName>
                                        </p:attrNameLst>
                                      </p:cBhvr>
                                      <p:to>
                                        <p:clrVal>
                                          <a:srgbClr val="FF1F1F"/>
                                        </p:clrVal>
                                      </p:to>
                                    </p:set>
                                    <p:set>
                                      <p:cBhvr>
                                        <p:cTn id="15" dur="indefinite"/>
                                        <p:tgtEl>
                                          <p:spTgt spid="16"/>
                                        </p:tgtEl>
                                        <p:attrNameLst>
                                          <p:attrName>fill.type</p:attrName>
                                        </p:attrNameLst>
                                      </p:cBhvr>
                                      <p:to>
                                        <p:strVal val="solid"/>
                                      </p:to>
                                    </p:set>
                                    <p:set>
                                      <p:cBhvr>
                                        <p:cTn id="16" dur="indefinite"/>
                                        <p:tgtEl>
                                          <p:spTgt spid="1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63294" y="599780"/>
            <a:ext cx="7736644" cy="6247864"/>
          </a:xfrm>
          <a:prstGeom prst="rect">
            <a:avLst/>
          </a:prstGeom>
        </p:spPr>
        <p:txBody>
          <a:bodyPr wrap="square">
            <a:spAutoFit/>
          </a:bodyPr>
          <a:lstStyle/>
          <a:p>
            <a:pPr algn="ctr"/>
            <a:r>
              <a:rPr lang="en-US" sz="2000" dirty="0" err="1"/>
              <a:t>Yumshoq</a:t>
            </a:r>
            <a:r>
              <a:rPr lang="en-US" sz="2000" dirty="0"/>
              <a:t> </a:t>
            </a:r>
            <a:r>
              <a:rPr lang="en-US" sz="2000" dirty="0" err="1"/>
              <a:t>o‘yinchoq</a:t>
            </a:r>
            <a:r>
              <a:rPr lang="en-US" sz="2000" dirty="0"/>
              <a:t> </a:t>
            </a:r>
            <a:r>
              <a:rPr lang="en-US" sz="2000" dirty="0" err="1"/>
              <a:t>tayyorlashga</a:t>
            </a:r>
            <a:r>
              <a:rPr lang="en-US" sz="2000" dirty="0"/>
              <a:t> </a:t>
            </a:r>
            <a:r>
              <a:rPr lang="en-US" sz="2000" dirty="0" err="1"/>
              <a:t>o‘rgatish</a:t>
            </a:r>
            <a:r>
              <a:rPr lang="en-US" sz="2000" dirty="0"/>
              <a:t> </a:t>
            </a:r>
            <a:r>
              <a:rPr lang="en-US" sz="2000" dirty="0" err="1"/>
              <a:t>ishini</a:t>
            </a:r>
            <a:r>
              <a:rPr lang="en-US" sz="2000" dirty="0"/>
              <a:t> </a:t>
            </a:r>
            <a:r>
              <a:rPr lang="en-US" sz="2000" dirty="0" err="1"/>
              <a:t>nimadan</a:t>
            </a:r>
            <a:r>
              <a:rPr lang="en-US" sz="2000" dirty="0"/>
              <a:t> </a:t>
            </a:r>
            <a:r>
              <a:rPr lang="en-US" sz="2000" dirty="0" err="1"/>
              <a:t>boshlash</a:t>
            </a:r>
            <a:r>
              <a:rPr lang="en-US" sz="2000" dirty="0"/>
              <a:t> </a:t>
            </a:r>
            <a:r>
              <a:rPr lang="en-US" sz="2000" dirty="0" err="1"/>
              <a:t>kerak</a:t>
            </a:r>
            <a:r>
              <a:rPr lang="en-US" sz="2000" dirty="0"/>
              <a:t>?</a:t>
            </a:r>
          </a:p>
          <a:p>
            <a:pPr algn="just">
              <a:lnSpc>
                <a:spcPct val="150000"/>
              </a:lnSpc>
            </a:pPr>
            <a:r>
              <a:rPr lang="en-US" sz="2000" dirty="0" smtClean="0"/>
              <a:t>      </a:t>
            </a:r>
            <a:r>
              <a:rPr lang="en-US" sz="2000" dirty="0" err="1" smtClean="0"/>
              <a:t>Avvalo</a:t>
            </a:r>
            <a:r>
              <a:rPr lang="en-US" sz="2000" dirty="0"/>
              <a:t>, </a:t>
            </a:r>
            <a:r>
              <a:rPr lang="en-US" sz="2000" dirty="0" err="1"/>
              <a:t>katta</a:t>
            </a:r>
            <a:r>
              <a:rPr lang="en-US" sz="2000" dirty="0"/>
              <a:t> </a:t>
            </a:r>
            <a:r>
              <a:rPr lang="en-US" sz="2000" dirty="0" err="1"/>
              <a:t>tayyorlov</a:t>
            </a:r>
            <a:r>
              <a:rPr lang="en-US" sz="2000" dirty="0"/>
              <a:t> </a:t>
            </a:r>
            <a:r>
              <a:rPr lang="en-US" sz="2000" dirty="0" err="1"/>
              <a:t>guruh</a:t>
            </a:r>
            <a:r>
              <a:rPr lang="en-US" sz="2000" dirty="0"/>
              <a:t> </a:t>
            </a:r>
            <a:r>
              <a:rPr lang="en-US" sz="2000" dirty="0" err="1"/>
              <a:t>bolalarini</a:t>
            </a:r>
            <a:r>
              <a:rPr lang="en-US" sz="2000" dirty="0"/>
              <a:t> </a:t>
            </a:r>
            <a:r>
              <a:rPr lang="en-US" sz="2000" dirty="0" err="1"/>
              <a:t>igna</a:t>
            </a:r>
            <a:r>
              <a:rPr lang="en-US" sz="2000" dirty="0"/>
              <a:t> </a:t>
            </a:r>
            <a:r>
              <a:rPr lang="en-US" sz="2000" dirty="0" err="1"/>
              <a:t>ushlashdan</a:t>
            </a:r>
            <a:r>
              <a:rPr lang="en-US" sz="2000" dirty="0"/>
              <a:t> </a:t>
            </a:r>
            <a:r>
              <a:rPr lang="en-US" sz="2000" dirty="0" err="1"/>
              <a:t>igna</a:t>
            </a:r>
            <a:r>
              <a:rPr lang="en-US" sz="2000" dirty="0"/>
              <a:t> </a:t>
            </a:r>
            <a:r>
              <a:rPr lang="en-US" sz="2000" dirty="0" err="1"/>
              <a:t>to‘g‘nog‘ichdan</a:t>
            </a:r>
            <a:r>
              <a:rPr lang="en-US" sz="2000" dirty="0"/>
              <a:t> </a:t>
            </a:r>
            <a:r>
              <a:rPr lang="en-US" sz="2000" dirty="0" err="1"/>
              <a:t>o‘rinli</a:t>
            </a:r>
            <a:r>
              <a:rPr lang="en-US" sz="2000" dirty="0"/>
              <a:t> </a:t>
            </a:r>
            <a:r>
              <a:rPr lang="en-US" sz="2000" dirty="0" err="1"/>
              <a:t>foydalanishdan</a:t>
            </a:r>
            <a:r>
              <a:rPr lang="en-US" sz="2000" dirty="0"/>
              <a:t>, </a:t>
            </a:r>
            <a:r>
              <a:rPr lang="en-US" sz="2000" dirty="0" err="1"/>
              <a:t>so‘ng</a:t>
            </a:r>
            <a:r>
              <a:rPr lang="en-US" sz="2000" dirty="0"/>
              <a:t> </a:t>
            </a:r>
            <a:r>
              <a:rPr lang="en-US" sz="2000" dirty="0" err="1"/>
              <a:t>eng</a:t>
            </a:r>
            <a:r>
              <a:rPr lang="en-US" sz="2000" dirty="0"/>
              <a:t> </a:t>
            </a:r>
            <a:r>
              <a:rPr lang="en-US" sz="2000" dirty="0" err="1"/>
              <a:t>oddiy</a:t>
            </a:r>
            <a:r>
              <a:rPr lang="en-US" sz="2000" dirty="0"/>
              <a:t> </a:t>
            </a:r>
            <a:r>
              <a:rPr lang="en-US" sz="2000" dirty="0" err="1"/>
              <a:t>chok</a:t>
            </a:r>
            <a:r>
              <a:rPr lang="en-US" sz="2000" dirty="0"/>
              <a:t> </a:t>
            </a:r>
            <a:r>
              <a:rPr lang="en-US" sz="2000" dirty="0" err="1"/>
              <a:t>turlarini</a:t>
            </a:r>
            <a:r>
              <a:rPr lang="en-US" sz="2000" dirty="0"/>
              <a:t> </a:t>
            </a:r>
            <a:r>
              <a:rPr lang="en-US" sz="2000" dirty="0" err="1"/>
              <a:t>tikishni</a:t>
            </a:r>
            <a:r>
              <a:rPr lang="en-US" sz="2000" dirty="0"/>
              <a:t> </a:t>
            </a:r>
            <a:r>
              <a:rPr lang="en-US" sz="2000" dirty="0" err="1"/>
              <a:t>o’rgatish</a:t>
            </a:r>
            <a:r>
              <a:rPr lang="en-US" sz="2000" dirty="0"/>
              <a:t> </a:t>
            </a:r>
            <a:r>
              <a:rPr lang="en-US" sz="2000" dirty="0" err="1"/>
              <a:t>ko’rsatish</a:t>
            </a:r>
            <a:r>
              <a:rPr lang="en-US" sz="2000" dirty="0"/>
              <a:t> </a:t>
            </a:r>
            <a:r>
              <a:rPr lang="en-US" sz="2000" dirty="0" err="1"/>
              <a:t>zarur</a:t>
            </a:r>
            <a:r>
              <a:rPr lang="en-US" sz="2000" dirty="0"/>
              <a:t>. </a:t>
            </a:r>
            <a:r>
              <a:rPr lang="en-US" sz="2000" dirty="0" err="1"/>
              <a:t>Chok</a:t>
            </a:r>
            <a:r>
              <a:rPr lang="en-US" sz="2000" dirty="0"/>
              <a:t> </a:t>
            </a:r>
            <a:r>
              <a:rPr lang="en-US" sz="2000" dirty="0" err="1"/>
              <a:t>turlarini</a:t>
            </a:r>
            <a:r>
              <a:rPr lang="en-US" sz="2000" dirty="0"/>
              <a:t> </a:t>
            </a:r>
            <a:r>
              <a:rPr lang="en-US" sz="2000" dirty="0" err="1"/>
              <a:t>o‘rgatish</a:t>
            </a:r>
            <a:r>
              <a:rPr lang="en-US" sz="2000" dirty="0"/>
              <a:t> </a:t>
            </a:r>
            <a:r>
              <a:rPr lang="en-US" sz="2000" dirty="0" err="1"/>
              <a:t>uchun</a:t>
            </a:r>
            <a:r>
              <a:rPr lang="en-US" sz="2000" dirty="0"/>
              <a:t> </a:t>
            </a:r>
            <a:r>
              <a:rPr lang="en-US" sz="2000" dirty="0" err="1"/>
              <a:t>amaliy</a:t>
            </a:r>
            <a:r>
              <a:rPr lang="en-US" sz="2000" dirty="0"/>
              <a:t> </a:t>
            </a:r>
            <a:r>
              <a:rPr lang="en-US" sz="2000" dirty="0" err="1"/>
              <a:t>bir</a:t>
            </a:r>
            <a:r>
              <a:rPr lang="en-US" sz="2000" dirty="0"/>
              <a:t> </a:t>
            </a:r>
            <a:r>
              <a:rPr lang="en-US" sz="2000" dirty="0" err="1"/>
              <a:t>necha</a:t>
            </a:r>
            <a:r>
              <a:rPr lang="en-US" sz="2000" dirty="0"/>
              <a:t> </a:t>
            </a:r>
            <a:r>
              <a:rPr lang="en-US" sz="2000" dirty="0" err="1"/>
              <a:t>ish</a:t>
            </a:r>
            <a:r>
              <a:rPr lang="en-US" sz="2000" dirty="0"/>
              <a:t> </a:t>
            </a:r>
            <a:r>
              <a:rPr lang="en-US" sz="2000" dirty="0" err="1"/>
              <a:t>tavsiya</a:t>
            </a:r>
            <a:r>
              <a:rPr lang="en-US" sz="2000" dirty="0"/>
              <a:t> </a:t>
            </a:r>
            <a:r>
              <a:rPr lang="en-US" sz="2000" dirty="0" err="1"/>
              <a:t>etiladi</a:t>
            </a:r>
            <a:r>
              <a:rPr lang="en-US" sz="2000" dirty="0"/>
              <a:t>. (</a:t>
            </a:r>
            <a:r>
              <a:rPr lang="en-US" sz="2000" dirty="0" err="1"/>
              <a:t>Ro‘molcha</a:t>
            </a:r>
            <a:r>
              <a:rPr lang="en-US" sz="2000" dirty="0"/>
              <a:t> </a:t>
            </a:r>
            <a:r>
              <a:rPr lang="en-US" sz="2000" dirty="0" err="1"/>
              <a:t>tikish</a:t>
            </a:r>
            <a:r>
              <a:rPr lang="en-US" sz="2000" dirty="0"/>
              <a:t>, </a:t>
            </a:r>
            <a:r>
              <a:rPr lang="en-US" sz="2000" dirty="0" err="1"/>
              <a:t>xaltacha</a:t>
            </a:r>
            <a:r>
              <a:rPr lang="en-US" sz="2000" dirty="0"/>
              <a:t>, </a:t>
            </a:r>
            <a:r>
              <a:rPr lang="en-US" sz="2000" dirty="0" err="1"/>
              <a:t>kitob</a:t>
            </a:r>
            <a:r>
              <a:rPr lang="en-US" sz="2000" dirty="0"/>
              <a:t> </a:t>
            </a:r>
            <a:r>
              <a:rPr lang="en-US" sz="2000" dirty="0" err="1"/>
              <a:t>uchun</a:t>
            </a:r>
            <a:r>
              <a:rPr lang="en-US" sz="2000" dirty="0"/>
              <a:t> </a:t>
            </a:r>
            <a:r>
              <a:rPr lang="en-US" sz="2000" dirty="0" err="1"/>
              <a:t>xatcho‘p</a:t>
            </a:r>
            <a:r>
              <a:rPr lang="en-US" sz="2000" dirty="0"/>
              <a:t>) </a:t>
            </a:r>
            <a:r>
              <a:rPr lang="en-US" sz="2000" dirty="0" err="1"/>
              <a:t>bu</a:t>
            </a:r>
            <a:r>
              <a:rPr lang="en-US" sz="2000" dirty="0"/>
              <a:t> </a:t>
            </a:r>
            <a:r>
              <a:rPr lang="en-US" sz="2000" dirty="0" err="1"/>
              <a:t>esa</a:t>
            </a:r>
            <a:r>
              <a:rPr lang="en-US" sz="2000" dirty="0"/>
              <a:t> </a:t>
            </a:r>
            <a:r>
              <a:rPr lang="en-US" sz="2000" dirty="0" err="1"/>
              <a:t>bolalarni</a:t>
            </a:r>
            <a:r>
              <a:rPr lang="en-US" sz="2000" dirty="0"/>
              <a:t> </a:t>
            </a:r>
            <a:r>
              <a:rPr lang="en-US" sz="2000" dirty="0" err="1"/>
              <a:t>chok</a:t>
            </a:r>
            <a:r>
              <a:rPr lang="en-US" sz="2000" dirty="0"/>
              <a:t> </a:t>
            </a:r>
            <a:r>
              <a:rPr lang="en-US" sz="2000" dirty="0" err="1"/>
              <a:t>turlarni</a:t>
            </a:r>
            <a:r>
              <a:rPr lang="en-US" sz="2000" dirty="0"/>
              <a:t> </a:t>
            </a:r>
            <a:r>
              <a:rPr lang="en-US" sz="2000" dirty="0" err="1"/>
              <a:t>tikish</a:t>
            </a:r>
            <a:r>
              <a:rPr lang="en-US" sz="2000" dirty="0"/>
              <a:t> </a:t>
            </a:r>
            <a:r>
              <a:rPr lang="en-US" sz="2000" dirty="0" err="1"/>
              <a:t>malakasini</a:t>
            </a:r>
            <a:r>
              <a:rPr lang="en-US" sz="2000" dirty="0"/>
              <a:t> </a:t>
            </a:r>
            <a:r>
              <a:rPr lang="en-US" sz="2000" dirty="0" err="1"/>
              <a:t>egallashga</a:t>
            </a:r>
            <a:r>
              <a:rPr lang="en-US" sz="2000" dirty="0"/>
              <a:t> </a:t>
            </a:r>
            <a:r>
              <a:rPr lang="en-US" sz="2000" dirty="0" err="1"/>
              <a:t>sharoit</a:t>
            </a:r>
            <a:r>
              <a:rPr lang="en-US" sz="2000" dirty="0"/>
              <a:t> </a:t>
            </a:r>
            <a:r>
              <a:rPr lang="en-US" sz="2000" dirty="0" err="1"/>
              <a:t>yaratadi</a:t>
            </a:r>
            <a:r>
              <a:rPr lang="en-US" sz="2000" dirty="0"/>
              <a:t>. </a:t>
            </a:r>
            <a:r>
              <a:rPr lang="en-US" sz="2000" dirty="0" err="1"/>
              <a:t>Bolalar</a:t>
            </a:r>
            <a:r>
              <a:rPr lang="en-US" sz="2000" dirty="0"/>
              <a:t> </a:t>
            </a:r>
            <a:r>
              <a:rPr lang="en-US" sz="2000" dirty="0" err="1"/>
              <a:t>igna</a:t>
            </a:r>
            <a:r>
              <a:rPr lang="en-US" sz="2000" dirty="0"/>
              <a:t> </a:t>
            </a:r>
            <a:r>
              <a:rPr lang="en-US" sz="2000" dirty="0" err="1"/>
              <a:t>bilan</a:t>
            </a:r>
            <a:r>
              <a:rPr lang="en-US" sz="2000" dirty="0"/>
              <a:t> </a:t>
            </a:r>
            <a:r>
              <a:rPr lang="en-US" sz="2000" dirty="0" err="1"/>
              <a:t>ishlash</a:t>
            </a:r>
            <a:r>
              <a:rPr lang="en-US" sz="2000" dirty="0"/>
              <a:t> </a:t>
            </a:r>
            <a:r>
              <a:rPr lang="en-US" sz="2000" dirty="0" err="1"/>
              <a:t>malakasi</a:t>
            </a:r>
            <a:r>
              <a:rPr lang="en-US" sz="2000" dirty="0"/>
              <a:t> </a:t>
            </a:r>
            <a:r>
              <a:rPr lang="en-US" sz="2000" dirty="0" err="1"/>
              <a:t>hosil</a:t>
            </a:r>
            <a:r>
              <a:rPr lang="en-US" sz="2000" dirty="0"/>
              <a:t> </a:t>
            </a:r>
            <a:r>
              <a:rPr lang="en-US" sz="2000" dirty="0" err="1"/>
              <a:t>bo‘lgandan</a:t>
            </a:r>
            <a:r>
              <a:rPr lang="en-US" sz="2000" dirty="0"/>
              <a:t> </a:t>
            </a:r>
            <a:r>
              <a:rPr lang="en-US" sz="2000" dirty="0" err="1"/>
              <a:t>so‘ng</a:t>
            </a:r>
            <a:r>
              <a:rPr lang="en-US" sz="2000" dirty="0"/>
              <a:t>, </a:t>
            </a:r>
            <a:r>
              <a:rPr lang="en-US" sz="2000" dirty="0" err="1"/>
              <a:t>oddiy</a:t>
            </a:r>
            <a:r>
              <a:rPr lang="en-US" sz="2000" dirty="0"/>
              <a:t> model </a:t>
            </a:r>
            <a:r>
              <a:rPr lang="en-US" sz="2000" dirty="0" err="1"/>
              <a:t>tayyorlashga</a:t>
            </a:r>
            <a:r>
              <a:rPr lang="en-US" sz="2000" dirty="0"/>
              <a:t> </a:t>
            </a:r>
            <a:r>
              <a:rPr lang="en-US" sz="2000" dirty="0" err="1"/>
              <a:t>o‘tiladi</a:t>
            </a:r>
            <a:r>
              <a:rPr lang="en-US" sz="2000" dirty="0"/>
              <a:t>. </a:t>
            </a:r>
            <a:r>
              <a:rPr lang="en-US" sz="2000" dirty="0" err="1"/>
              <a:t>Bolalar</a:t>
            </a:r>
            <a:r>
              <a:rPr lang="en-US" sz="2000" dirty="0"/>
              <a:t> </a:t>
            </a:r>
            <a:r>
              <a:rPr lang="en-US" sz="2000" dirty="0" err="1"/>
              <a:t>qo‘lda</a:t>
            </a:r>
            <a:r>
              <a:rPr lang="en-US" sz="2000" dirty="0"/>
              <a:t> </a:t>
            </a:r>
            <a:r>
              <a:rPr lang="en-US" sz="2000" dirty="0" err="1"/>
              <a:t>tikish</a:t>
            </a:r>
            <a:r>
              <a:rPr lang="en-US" sz="2000" dirty="0"/>
              <a:t>, </a:t>
            </a:r>
            <a:r>
              <a:rPr lang="en-US" sz="2000" dirty="0" err="1"/>
              <a:t>kattaroq</a:t>
            </a:r>
            <a:r>
              <a:rPr lang="en-US" sz="2000" dirty="0"/>
              <a:t> </a:t>
            </a:r>
            <a:r>
              <a:rPr lang="en-US" sz="2000" dirty="0" err="1"/>
              <a:t>bolalar</a:t>
            </a:r>
            <a:r>
              <a:rPr lang="en-US" sz="2000" dirty="0"/>
              <a:t> </a:t>
            </a:r>
            <a:r>
              <a:rPr lang="en-US" sz="2000" dirty="0" err="1"/>
              <a:t>tikuv</a:t>
            </a:r>
            <a:r>
              <a:rPr lang="en-US" sz="2000" dirty="0"/>
              <a:t> </a:t>
            </a:r>
            <a:r>
              <a:rPr lang="en-US" sz="2000" dirty="0" err="1"/>
              <a:t>mashinada</a:t>
            </a:r>
            <a:r>
              <a:rPr lang="en-US" sz="2000" dirty="0"/>
              <a:t> </a:t>
            </a:r>
            <a:r>
              <a:rPr lang="en-US" sz="2000" dirty="0" err="1"/>
              <a:t>tikishlari</a:t>
            </a:r>
            <a:r>
              <a:rPr lang="en-US" sz="2000" dirty="0"/>
              <a:t> </a:t>
            </a:r>
            <a:r>
              <a:rPr lang="en-US" sz="2000" dirty="0" err="1"/>
              <a:t>uchun</a:t>
            </a:r>
            <a:r>
              <a:rPr lang="en-US" sz="2000" dirty="0"/>
              <a:t> </a:t>
            </a:r>
            <a:r>
              <a:rPr lang="en-US" sz="2000" dirty="0" err="1"/>
              <a:t>harakatlar</a:t>
            </a:r>
            <a:r>
              <a:rPr lang="en-US" sz="2000" dirty="0"/>
              <a:t> </a:t>
            </a:r>
            <a:r>
              <a:rPr lang="en-US" sz="2000" dirty="0" err="1"/>
              <a:t>ko‘rsatiladi</a:t>
            </a:r>
            <a:r>
              <a:rPr lang="en-US" sz="2000" dirty="0" smtClean="0"/>
              <a:t>.</a:t>
            </a:r>
          </a:p>
          <a:p>
            <a:pPr algn="just">
              <a:lnSpc>
                <a:spcPct val="150000"/>
              </a:lnSpc>
            </a:pPr>
            <a:r>
              <a:rPr lang="en-US" sz="2000" dirty="0" err="1"/>
              <a:t>Yumshoq</a:t>
            </a:r>
            <a:r>
              <a:rPr lang="en-US" sz="2000" dirty="0"/>
              <a:t> </a:t>
            </a:r>
            <a:r>
              <a:rPr lang="en-US" sz="2000" dirty="0" err="1"/>
              <a:t>o‘yinchoq</a:t>
            </a:r>
            <a:r>
              <a:rPr lang="en-US" sz="2000" dirty="0"/>
              <a:t> </a:t>
            </a:r>
            <a:r>
              <a:rPr lang="en-US" sz="2000" dirty="0" err="1"/>
              <a:t>tayyorlash</a:t>
            </a:r>
            <a:r>
              <a:rPr lang="en-US" sz="2000" dirty="0"/>
              <a:t> </a:t>
            </a:r>
            <a:r>
              <a:rPr lang="en-US" sz="2000" dirty="0" err="1"/>
              <a:t>jarayoni</a:t>
            </a:r>
            <a:r>
              <a:rPr lang="en-US" sz="2000" dirty="0"/>
              <a:t> </a:t>
            </a:r>
            <a:r>
              <a:rPr lang="en-US" sz="2000" dirty="0" err="1"/>
              <a:t>quyidagi</a:t>
            </a:r>
            <a:r>
              <a:rPr lang="en-US" sz="2000" dirty="0"/>
              <a:t> </a:t>
            </a:r>
            <a:r>
              <a:rPr lang="en-US" sz="2000" dirty="0" err="1"/>
              <a:t>qisimlardan</a:t>
            </a:r>
            <a:r>
              <a:rPr lang="en-US" sz="2000" dirty="0"/>
              <a:t> </a:t>
            </a:r>
            <a:r>
              <a:rPr lang="en-US" sz="2000" dirty="0" err="1"/>
              <a:t>iborat</a:t>
            </a:r>
            <a:r>
              <a:rPr lang="en-US" sz="2000" dirty="0"/>
              <a:t>: </a:t>
            </a:r>
            <a:r>
              <a:rPr lang="en-US" sz="2000" dirty="0" err="1"/>
              <a:t>Mato</a:t>
            </a:r>
            <a:r>
              <a:rPr lang="en-US" sz="2000" dirty="0"/>
              <a:t> </a:t>
            </a:r>
            <a:r>
              <a:rPr lang="en-US" sz="2000" dirty="0" err="1"/>
              <a:t>tanlash</a:t>
            </a:r>
            <a:r>
              <a:rPr lang="en-US" sz="2000" dirty="0"/>
              <a:t>, </a:t>
            </a:r>
            <a:r>
              <a:rPr lang="en-US" sz="2000" dirty="0" err="1"/>
              <a:t>g‘ijim</a:t>
            </a:r>
            <a:r>
              <a:rPr lang="en-US" sz="2000" dirty="0"/>
              <a:t> </a:t>
            </a:r>
            <a:r>
              <a:rPr lang="en-US" sz="2000" dirty="0" err="1"/>
              <a:t>bo‘lak</a:t>
            </a:r>
            <a:r>
              <a:rPr lang="en-US" sz="2000" dirty="0"/>
              <a:t> </a:t>
            </a:r>
            <a:r>
              <a:rPr lang="en-US" sz="2000" dirty="0" err="1"/>
              <a:t>mato</a:t>
            </a:r>
            <a:r>
              <a:rPr lang="en-US" sz="2000" dirty="0"/>
              <a:t> </a:t>
            </a:r>
            <a:r>
              <a:rPr lang="en-US" sz="2000" dirty="0" err="1"/>
              <a:t>dazmollanishi</a:t>
            </a:r>
            <a:r>
              <a:rPr lang="en-US" sz="2000" dirty="0"/>
              <a:t> </a:t>
            </a:r>
            <a:r>
              <a:rPr lang="en-US" sz="2000" dirty="0" err="1"/>
              <a:t>oson</a:t>
            </a:r>
            <a:r>
              <a:rPr lang="en-US" sz="2000" dirty="0"/>
              <a:t>, </a:t>
            </a:r>
            <a:r>
              <a:rPr lang="en-US" sz="2000" dirty="0" err="1"/>
              <a:t>matoga</a:t>
            </a:r>
            <a:r>
              <a:rPr lang="en-US" sz="2000" dirty="0"/>
              <a:t> </a:t>
            </a:r>
            <a:r>
              <a:rPr lang="en-US" sz="2000" dirty="0" err="1"/>
              <a:t>andozani</a:t>
            </a:r>
            <a:r>
              <a:rPr lang="en-US" sz="2000" dirty="0"/>
              <a:t> </a:t>
            </a:r>
            <a:r>
              <a:rPr lang="en-US" sz="2000" dirty="0" err="1"/>
              <a:t>chizish</a:t>
            </a:r>
            <a:r>
              <a:rPr lang="en-US" sz="2000" dirty="0"/>
              <a:t>, </a:t>
            </a:r>
            <a:r>
              <a:rPr lang="en-US" sz="2000" dirty="0" err="1"/>
              <a:t>qismlarni</a:t>
            </a:r>
            <a:r>
              <a:rPr lang="en-US" sz="2000" dirty="0"/>
              <a:t> </a:t>
            </a:r>
            <a:r>
              <a:rPr lang="en-US" sz="2000" dirty="0" err="1"/>
              <a:t>bichish</a:t>
            </a:r>
            <a:r>
              <a:rPr lang="en-US" sz="2000" dirty="0"/>
              <a:t>, </a:t>
            </a:r>
            <a:r>
              <a:rPr lang="en-US" sz="2000" dirty="0" err="1"/>
              <a:t>tikish</a:t>
            </a:r>
            <a:r>
              <a:rPr lang="en-US" sz="2000" dirty="0"/>
              <a:t>, </a:t>
            </a:r>
            <a:r>
              <a:rPr lang="en-US" sz="2000" dirty="0" err="1"/>
              <a:t>ichini</a:t>
            </a:r>
            <a:r>
              <a:rPr lang="en-US" sz="2000" dirty="0"/>
              <a:t> </a:t>
            </a:r>
            <a:r>
              <a:rPr lang="en-US" sz="2000" dirty="0" err="1"/>
              <a:t>to‘ldirish</a:t>
            </a:r>
            <a:r>
              <a:rPr lang="en-US" sz="2000" dirty="0"/>
              <a:t> </a:t>
            </a:r>
            <a:r>
              <a:rPr lang="en-US" sz="2000" dirty="0" err="1"/>
              <a:t>ustini</a:t>
            </a:r>
            <a:r>
              <a:rPr lang="en-US" sz="2000" dirty="0"/>
              <a:t> </a:t>
            </a:r>
            <a:r>
              <a:rPr lang="en-US" sz="2000" dirty="0" err="1"/>
              <a:t>jihozlash</a:t>
            </a:r>
            <a:r>
              <a:rPr lang="en-US" sz="2000" dirty="0" smtClean="0"/>
              <a:t>.</a:t>
            </a:r>
          </a:p>
          <a:p>
            <a:pPr algn="just">
              <a:lnSpc>
                <a:spcPct val="150000"/>
              </a:lnSpc>
            </a:pPr>
            <a:endParaRPr lang="ru-RU"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89863" y="3060555"/>
            <a:ext cx="2116137" cy="3309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4724025"/>
      </p:ext>
    </p:extLst>
  </p:cSld>
  <p:clrMapOvr>
    <a:masterClrMapping/>
  </p:clrMapOvr>
  <p:transition spd="slow" advClick="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48031" y="583707"/>
            <a:ext cx="7122246" cy="823062"/>
          </a:xfrm>
        </p:spPr>
        <p:txBody>
          <a:bodyPr>
            <a:normAutofit fontScale="90000"/>
          </a:bodyPr>
          <a:lstStyle/>
          <a:p>
            <a:r>
              <a:rPr lang="en-US" b="0" dirty="0" err="1">
                <a:latin typeface="Segoe UI Semibold" panose="020B0702040204020203" pitchFamily="34" charset="0"/>
                <a:cs typeface="Segoe UI Semibold" panose="020B0702040204020203" pitchFamily="34" charset="0"/>
              </a:rPr>
              <a:t>Qo`g`irchoq</a:t>
            </a:r>
            <a:r>
              <a:rPr lang="en-US" b="0" dirty="0">
                <a:latin typeface="Segoe UI Semibold" panose="020B0702040204020203" pitchFamily="34" charset="0"/>
                <a:cs typeface="Segoe UI Semibold" panose="020B0702040204020203" pitchFamily="34" charset="0"/>
              </a:rPr>
              <a:t> </a:t>
            </a:r>
            <a:r>
              <a:rPr lang="en-US" b="0" dirty="0" err="1">
                <a:latin typeface="Segoe UI Semibold" panose="020B0702040204020203" pitchFamily="34" charset="0"/>
                <a:cs typeface="Segoe UI Semibold" panose="020B0702040204020203" pitchFamily="34" charset="0"/>
              </a:rPr>
              <a:t>kiyimi</a:t>
            </a:r>
            <a:r>
              <a:rPr lang="en-US" b="0" dirty="0">
                <a:latin typeface="Segoe UI Semibold" panose="020B0702040204020203" pitchFamily="34" charset="0"/>
                <a:cs typeface="Segoe UI Semibold" panose="020B0702040204020203" pitchFamily="34" charset="0"/>
              </a:rPr>
              <a:t> </a:t>
            </a:r>
            <a:r>
              <a:rPr lang="en-US" b="0" dirty="0" err="1">
                <a:latin typeface="Segoe UI Semibold" panose="020B0702040204020203" pitchFamily="34" charset="0"/>
                <a:cs typeface="Segoe UI Semibold" panose="020B0702040204020203" pitchFamily="34" charset="0"/>
              </a:rPr>
              <a:t>chizmasi</a:t>
            </a:r>
            <a:r>
              <a:rPr lang="en-US" b="0" dirty="0">
                <a:latin typeface="Segoe UI Semibold" panose="020B0702040204020203" pitchFamily="34" charset="0"/>
                <a:cs typeface="Segoe UI Semibold" panose="020B0702040204020203" pitchFamily="34" charset="0"/>
              </a:rPr>
              <a:t> </a:t>
            </a:r>
            <a:r>
              <a:rPr lang="en-US" b="0" dirty="0" err="1">
                <a:latin typeface="Segoe UI Semibold" panose="020B0702040204020203" pitchFamily="34" charset="0"/>
                <a:cs typeface="Segoe UI Semibold" panose="020B0702040204020203" pitchFamily="34" charset="0"/>
              </a:rPr>
              <a:t>va</a:t>
            </a:r>
            <a:r>
              <a:rPr lang="en-US" b="0" dirty="0">
                <a:latin typeface="Segoe UI Semibold" panose="020B0702040204020203" pitchFamily="34" charset="0"/>
                <a:cs typeface="Segoe UI Semibold" panose="020B0702040204020203" pitchFamily="34" charset="0"/>
              </a:rPr>
              <a:t> </a:t>
            </a:r>
            <a:r>
              <a:rPr lang="en-US" b="0" dirty="0" err="1">
                <a:latin typeface="Segoe UI Semibold" panose="020B0702040204020203" pitchFamily="34" charset="0"/>
                <a:cs typeface="Segoe UI Semibold" panose="020B0702040204020203" pitchFamily="34" charset="0"/>
              </a:rPr>
              <a:t>andozasini</a:t>
            </a:r>
            <a:r>
              <a:rPr lang="en-US" b="0" dirty="0">
                <a:latin typeface="Segoe UI Semibold" panose="020B0702040204020203" pitchFamily="34" charset="0"/>
                <a:cs typeface="Segoe UI Semibold" panose="020B0702040204020203" pitchFamily="34" charset="0"/>
              </a:rPr>
              <a:t> </a:t>
            </a:r>
            <a:r>
              <a:rPr lang="en-US" b="0" dirty="0" err="1">
                <a:latin typeface="Segoe UI Semibold" panose="020B0702040204020203" pitchFamily="34" charset="0"/>
                <a:cs typeface="Segoe UI Semibold" panose="020B0702040204020203" pitchFamily="34" charset="0"/>
              </a:rPr>
              <a:t>tayyorlash</a:t>
            </a:r>
            <a:r>
              <a:rPr lang="en-US" b="0" dirty="0">
                <a:latin typeface="Segoe UI Semibold" panose="020B0702040204020203" pitchFamily="34" charset="0"/>
                <a:cs typeface="Segoe UI Semibold" panose="020B0702040204020203" pitchFamily="34" charset="0"/>
              </a:rPr>
              <a:t>, </a:t>
            </a:r>
            <a:r>
              <a:rPr lang="en-US" b="0" dirty="0" err="1">
                <a:latin typeface="Segoe UI Semibold" panose="020B0702040204020203" pitchFamily="34" charset="0"/>
                <a:cs typeface="Segoe UI Semibold" panose="020B0702040204020203" pitchFamily="34" charset="0"/>
              </a:rPr>
              <a:t>matoga</a:t>
            </a:r>
            <a:r>
              <a:rPr lang="en-US" b="0" dirty="0">
                <a:latin typeface="Segoe UI Semibold" panose="020B0702040204020203" pitchFamily="34" charset="0"/>
                <a:cs typeface="Segoe UI Semibold" panose="020B0702040204020203" pitchFamily="34" charset="0"/>
              </a:rPr>
              <a:t> </a:t>
            </a:r>
            <a:r>
              <a:rPr lang="en-US" b="0" dirty="0" err="1">
                <a:latin typeface="Segoe UI Semibold" panose="020B0702040204020203" pitchFamily="34" charset="0"/>
                <a:cs typeface="Segoe UI Semibold" panose="020B0702040204020203" pitchFamily="34" charset="0"/>
              </a:rPr>
              <a:t>ko’chirish</a:t>
            </a:r>
            <a:r>
              <a:rPr lang="en-US" b="0" dirty="0">
                <a:latin typeface="Segoe UI Semibold" panose="020B0702040204020203" pitchFamily="34" charset="0"/>
                <a:cs typeface="Segoe UI Semibold" panose="020B0702040204020203" pitchFamily="34" charset="0"/>
              </a:rPr>
              <a:t>.</a:t>
            </a:r>
            <a:endParaRPr lang="ru-RU" b="0" dirty="0">
              <a:latin typeface="Segoe UI Semibold" panose="020B0702040204020203" pitchFamily="34" charset="0"/>
              <a:cs typeface="Segoe UI Semibold" panose="020B0702040204020203" pitchFamily="34"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216" y="4111256"/>
            <a:ext cx="2410584" cy="2461873"/>
          </a:xfrm>
          <a:prstGeom prst="rect">
            <a:avLst/>
          </a:prstGeom>
        </p:spPr>
      </p:pic>
      <p:sp>
        <p:nvSpPr>
          <p:cNvPr id="14" name="Овал 13"/>
          <p:cNvSpPr/>
          <p:nvPr/>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Овал 15"/>
          <p:cNvSpPr/>
          <p:nvPr/>
        </p:nvSpPr>
        <p:spPr>
          <a:xfrm>
            <a:off x="1511604"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Овал 16"/>
          <p:cNvSpPr/>
          <p:nvPr/>
        </p:nvSpPr>
        <p:spPr>
          <a:xfrm>
            <a:off x="1511603"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p:cNvSpPr/>
          <p:nvPr/>
        </p:nvSpPr>
        <p:spPr>
          <a:xfrm>
            <a:off x="562709" y="1406769"/>
            <a:ext cx="7033846" cy="4801314"/>
          </a:xfrm>
          <a:prstGeom prst="rect">
            <a:avLst/>
          </a:prstGeom>
        </p:spPr>
        <p:txBody>
          <a:bodyPr wrap="square">
            <a:spAutoFit/>
          </a:bodyPr>
          <a:lstStyle/>
          <a:p>
            <a:pPr algn="just"/>
            <a:r>
              <a:rPr lang="en-US" dirty="0" smtClean="0"/>
              <a:t>        </a:t>
            </a:r>
            <a:r>
              <a:rPr lang="en-US" dirty="0" err="1" smtClean="0"/>
              <a:t>Andoza</a:t>
            </a:r>
            <a:r>
              <a:rPr lang="en-US" dirty="0" smtClean="0"/>
              <a:t> </a:t>
            </a:r>
            <a:r>
              <a:rPr lang="en-US" dirty="0" err="1"/>
              <a:t>kartondan</a:t>
            </a:r>
            <a:r>
              <a:rPr lang="en-US" dirty="0"/>
              <a:t> </a:t>
            </a:r>
            <a:r>
              <a:rPr lang="en-US" dirty="0" err="1"/>
              <a:t>tayyorlanadi</a:t>
            </a:r>
            <a:r>
              <a:rPr lang="en-US" dirty="0"/>
              <a:t>. </a:t>
            </a:r>
            <a:r>
              <a:rPr lang="en-US" dirty="0" err="1"/>
              <a:t>Bichishda</a:t>
            </a:r>
            <a:r>
              <a:rPr lang="en-US" dirty="0"/>
              <a:t> </a:t>
            </a:r>
            <a:r>
              <a:rPr lang="en-US" dirty="0" err="1"/>
              <a:t>mato</a:t>
            </a:r>
            <a:r>
              <a:rPr lang="en-US" dirty="0"/>
              <a:t> </a:t>
            </a:r>
            <a:r>
              <a:rPr lang="en-US" dirty="0" err="1"/>
              <a:t>ikkiga</a:t>
            </a:r>
            <a:r>
              <a:rPr lang="en-US" dirty="0"/>
              <a:t> </a:t>
            </a:r>
            <a:r>
              <a:rPr lang="en-US" dirty="0" err="1"/>
              <a:t>buklanadi</a:t>
            </a:r>
            <a:r>
              <a:rPr lang="en-US" dirty="0"/>
              <a:t>, </a:t>
            </a:r>
            <a:r>
              <a:rPr lang="en-US" dirty="0" err="1"/>
              <a:t>uning</a:t>
            </a:r>
            <a:r>
              <a:rPr lang="en-US" dirty="0"/>
              <a:t> chap </a:t>
            </a:r>
            <a:r>
              <a:rPr lang="en-US" dirty="0" err="1"/>
              <a:t>tomoniga</a:t>
            </a:r>
            <a:r>
              <a:rPr lang="en-US" dirty="0"/>
              <a:t> </a:t>
            </a:r>
            <a:r>
              <a:rPr lang="en-US" dirty="0" err="1"/>
              <a:t>andoza</a:t>
            </a:r>
            <a:r>
              <a:rPr lang="en-US" dirty="0"/>
              <a:t> </a:t>
            </a:r>
            <a:r>
              <a:rPr lang="en-US" dirty="0" err="1"/>
              <a:t>qo‘yib</a:t>
            </a:r>
            <a:r>
              <a:rPr lang="en-US" dirty="0"/>
              <a:t>, </a:t>
            </a:r>
            <a:r>
              <a:rPr lang="en-US" dirty="0" err="1"/>
              <a:t>yaxshi</a:t>
            </a:r>
            <a:r>
              <a:rPr lang="en-US" dirty="0"/>
              <a:t> </a:t>
            </a:r>
            <a:r>
              <a:rPr lang="en-US" dirty="0" err="1"/>
              <a:t>uchli</a:t>
            </a:r>
            <a:r>
              <a:rPr lang="en-US" dirty="0"/>
              <a:t> </a:t>
            </a:r>
            <a:r>
              <a:rPr lang="en-US" dirty="0" err="1"/>
              <a:t>qalam</a:t>
            </a:r>
            <a:r>
              <a:rPr lang="en-US" dirty="0"/>
              <a:t> </a:t>
            </a:r>
            <a:r>
              <a:rPr lang="en-US" dirty="0" err="1"/>
              <a:t>bilan</a:t>
            </a:r>
            <a:r>
              <a:rPr lang="en-US" dirty="0"/>
              <a:t> </a:t>
            </a:r>
            <a:r>
              <a:rPr lang="en-US" dirty="0" err="1"/>
              <a:t>tayyorlanayotgan</a:t>
            </a:r>
            <a:r>
              <a:rPr lang="en-US" dirty="0"/>
              <a:t> </a:t>
            </a:r>
            <a:r>
              <a:rPr lang="en-US" dirty="0" err="1"/>
              <a:t>bo‘lsa</a:t>
            </a:r>
            <a:r>
              <a:rPr lang="en-US" dirty="0"/>
              <a:t>, </a:t>
            </a:r>
            <a:r>
              <a:rPr lang="en-US" dirty="0" err="1"/>
              <a:t>andoza</a:t>
            </a:r>
            <a:r>
              <a:rPr lang="en-US" dirty="0"/>
              <a:t> </a:t>
            </a:r>
            <a:r>
              <a:rPr lang="en-US" dirty="0" err="1"/>
              <a:t>har</a:t>
            </a:r>
            <a:r>
              <a:rPr lang="en-US" dirty="0"/>
              <a:t> </a:t>
            </a:r>
            <a:r>
              <a:rPr lang="en-US" dirty="0" err="1"/>
              <a:t>bir</a:t>
            </a:r>
            <a:r>
              <a:rPr lang="en-US" dirty="0"/>
              <a:t> </a:t>
            </a:r>
            <a:r>
              <a:rPr lang="en-US" dirty="0" err="1"/>
              <a:t>bo‘lak</a:t>
            </a:r>
            <a:r>
              <a:rPr lang="en-US" dirty="0"/>
              <a:t> </a:t>
            </a:r>
            <a:r>
              <a:rPr lang="en-US" dirty="0" err="1"/>
              <a:t>mato</a:t>
            </a:r>
            <a:r>
              <a:rPr lang="en-US" dirty="0"/>
              <a:t> </a:t>
            </a:r>
            <a:r>
              <a:rPr lang="en-US" dirty="0" err="1"/>
              <a:t>ustiga</a:t>
            </a:r>
            <a:r>
              <a:rPr lang="en-US" dirty="0"/>
              <a:t> </a:t>
            </a:r>
            <a:r>
              <a:rPr lang="en-US" dirty="0" err="1"/>
              <a:t>ipini</a:t>
            </a:r>
            <a:r>
              <a:rPr lang="en-US" dirty="0"/>
              <a:t> </a:t>
            </a:r>
            <a:r>
              <a:rPr lang="en-US" dirty="0" err="1"/>
              <a:t>qiyalab</a:t>
            </a:r>
            <a:r>
              <a:rPr lang="en-US" dirty="0"/>
              <a:t> </a:t>
            </a:r>
            <a:r>
              <a:rPr lang="en-US" dirty="0" err="1"/>
              <a:t>yo‘nalgan</a:t>
            </a:r>
            <a:r>
              <a:rPr lang="en-US" dirty="0"/>
              <a:t> </a:t>
            </a:r>
            <a:r>
              <a:rPr lang="en-US" dirty="0" err="1"/>
              <a:t>tomoniga</a:t>
            </a:r>
            <a:r>
              <a:rPr lang="en-US" dirty="0"/>
              <a:t> </a:t>
            </a:r>
            <a:r>
              <a:rPr lang="en-US" dirty="0" err="1"/>
              <a:t>qo‘yiladi</a:t>
            </a:r>
            <a:r>
              <a:rPr lang="en-US" dirty="0"/>
              <a:t>. </a:t>
            </a:r>
            <a:r>
              <a:rPr lang="en-US" dirty="0" err="1"/>
              <a:t>To‘q</a:t>
            </a:r>
            <a:r>
              <a:rPr lang="en-US" dirty="0"/>
              <a:t> </a:t>
            </a:r>
            <a:r>
              <a:rPr lang="en-US" dirty="0" err="1"/>
              <a:t>mato</a:t>
            </a:r>
            <a:r>
              <a:rPr lang="en-US" dirty="0"/>
              <a:t> </a:t>
            </a:r>
            <a:r>
              <a:rPr lang="en-US" dirty="0" err="1"/>
              <a:t>bo‘lsa</a:t>
            </a:r>
            <a:r>
              <a:rPr lang="en-US" dirty="0"/>
              <a:t>, </a:t>
            </a:r>
            <a:r>
              <a:rPr lang="en-US" dirty="0" err="1"/>
              <a:t>andoza</a:t>
            </a:r>
            <a:r>
              <a:rPr lang="en-US" dirty="0"/>
              <a:t> </a:t>
            </a:r>
            <a:r>
              <a:rPr lang="en-US" dirty="0" err="1"/>
              <a:t>oq</a:t>
            </a:r>
            <a:r>
              <a:rPr lang="en-US" dirty="0"/>
              <a:t> </a:t>
            </a:r>
            <a:r>
              <a:rPr lang="en-US" dirty="0" err="1"/>
              <a:t>yoki</a:t>
            </a:r>
            <a:r>
              <a:rPr lang="en-US" dirty="0"/>
              <a:t> </a:t>
            </a:r>
            <a:r>
              <a:rPr lang="en-US" dirty="0" err="1"/>
              <a:t>sariq</a:t>
            </a:r>
            <a:r>
              <a:rPr lang="en-US" dirty="0"/>
              <a:t> </a:t>
            </a:r>
            <a:r>
              <a:rPr lang="en-US" dirty="0" err="1"/>
              <a:t>rangli</a:t>
            </a:r>
            <a:r>
              <a:rPr lang="en-US" dirty="0"/>
              <a:t> </a:t>
            </a:r>
            <a:r>
              <a:rPr lang="en-US" dirty="0" err="1"/>
              <a:t>qalam</a:t>
            </a:r>
            <a:r>
              <a:rPr lang="en-US" dirty="0"/>
              <a:t> </a:t>
            </a:r>
            <a:r>
              <a:rPr lang="en-US" dirty="0" err="1"/>
              <a:t>bilan</a:t>
            </a:r>
            <a:r>
              <a:rPr lang="en-US" dirty="0"/>
              <a:t>, </a:t>
            </a:r>
            <a:r>
              <a:rPr lang="en-US" dirty="0" err="1"/>
              <a:t>och</a:t>
            </a:r>
            <a:r>
              <a:rPr lang="en-US" dirty="0"/>
              <a:t> </a:t>
            </a:r>
            <a:r>
              <a:rPr lang="en-US" dirty="0" err="1"/>
              <a:t>rangli</a:t>
            </a:r>
            <a:r>
              <a:rPr lang="en-US" dirty="0"/>
              <a:t> </a:t>
            </a:r>
            <a:r>
              <a:rPr lang="en-US" dirty="0" err="1"/>
              <a:t>mato</a:t>
            </a:r>
            <a:r>
              <a:rPr lang="en-US" dirty="0"/>
              <a:t> </a:t>
            </a:r>
            <a:r>
              <a:rPr lang="en-US" dirty="0" err="1"/>
              <a:t>bo‘lsa</a:t>
            </a:r>
            <a:r>
              <a:rPr lang="en-US" dirty="0"/>
              <a:t> </a:t>
            </a:r>
            <a:r>
              <a:rPr lang="en-US" dirty="0" err="1"/>
              <a:t>qora</a:t>
            </a:r>
            <a:r>
              <a:rPr lang="en-US" dirty="0"/>
              <a:t> </a:t>
            </a:r>
            <a:r>
              <a:rPr lang="en-US" dirty="0" err="1"/>
              <a:t>rangli</a:t>
            </a:r>
            <a:r>
              <a:rPr lang="en-US" dirty="0"/>
              <a:t> </a:t>
            </a:r>
            <a:r>
              <a:rPr lang="en-US" dirty="0" err="1"/>
              <a:t>uchi</a:t>
            </a:r>
            <a:r>
              <a:rPr lang="en-US" dirty="0"/>
              <a:t> </a:t>
            </a:r>
            <a:r>
              <a:rPr lang="en-US" dirty="0" err="1"/>
              <a:t>yaxshi</a:t>
            </a:r>
            <a:r>
              <a:rPr lang="en-US" dirty="0"/>
              <a:t> </a:t>
            </a:r>
            <a:r>
              <a:rPr lang="en-US" dirty="0" err="1"/>
              <a:t>olingan</a:t>
            </a:r>
            <a:r>
              <a:rPr lang="en-US" dirty="0"/>
              <a:t> </a:t>
            </a:r>
            <a:r>
              <a:rPr lang="en-US" dirty="0" err="1"/>
              <a:t>qalamdan</a:t>
            </a:r>
            <a:r>
              <a:rPr lang="en-US" dirty="0"/>
              <a:t> </a:t>
            </a:r>
            <a:r>
              <a:rPr lang="en-US" dirty="0" err="1"/>
              <a:t>foydalaniladi</a:t>
            </a:r>
            <a:r>
              <a:rPr lang="en-US" dirty="0"/>
              <a:t>.</a:t>
            </a:r>
          </a:p>
          <a:p>
            <a:pPr algn="just"/>
            <a:r>
              <a:rPr lang="en-US" dirty="0" smtClean="0"/>
              <a:t>     </a:t>
            </a:r>
            <a:r>
              <a:rPr lang="en-US" dirty="0" err="1" smtClean="0"/>
              <a:t>Chizib</a:t>
            </a:r>
            <a:r>
              <a:rPr lang="en-US" dirty="0" smtClean="0"/>
              <a:t> </a:t>
            </a:r>
            <a:r>
              <a:rPr lang="en-US" dirty="0" err="1"/>
              <a:t>olingan</a:t>
            </a:r>
            <a:r>
              <a:rPr lang="en-US" dirty="0"/>
              <a:t> </a:t>
            </a:r>
            <a:r>
              <a:rPr lang="en-US" dirty="0" err="1"/>
              <a:t>mato</a:t>
            </a:r>
            <a:r>
              <a:rPr lang="en-US" dirty="0"/>
              <a:t> </a:t>
            </a:r>
            <a:r>
              <a:rPr lang="en-US" dirty="0" err="1"/>
              <a:t>har</a:t>
            </a:r>
            <a:r>
              <a:rPr lang="en-US" dirty="0"/>
              <a:t> </a:t>
            </a:r>
            <a:r>
              <a:rPr lang="en-US" dirty="0" err="1"/>
              <a:t>tomonidan</a:t>
            </a:r>
            <a:r>
              <a:rPr lang="en-US" dirty="0"/>
              <a:t> 0,5 </a:t>
            </a:r>
            <a:r>
              <a:rPr lang="en-US" dirty="0" err="1"/>
              <a:t>sm</a:t>
            </a:r>
            <a:r>
              <a:rPr lang="en-US" dirty="0"/>
              <a:t> </a:t>
            </a:r>
            <a:r>
              <a:rPr lang="en-US" dirty="0" err="1"/>
              <a:t>chok</a:t>
            </a:r>
            <a:r>
              <a:rPr lang="en-US" dirty="0"/>
              <a:t> </a:t>
            </a:r>
            <a:r>
              <a:rPr lang="en-US" dirty="0" err="1"/>
              <a:t>uchun</a:t>
            </a:r>
            <a:r>
              <a:rPr lang="en-US" dirty="0"/>
              <a:t> </a:t>
            </a:r>
            <a:r>
              <a:rPr lang="en-US" dirty="0" err="1"/>
              <a:t>qoldirib</a:t>
            </a:r>
            <a:r>
              <a:rPr lang="en-US" dirty="0"/>
              <a:t>, </a:t>
            </a:r>
            <a:r>
              <a:rPr lang="en-US" dirty="0" err="1"/>
              <a:t>qirqiladi</a:t>
            </a:r>
            <a:r>
              <a:rPr lang="en-US" dirty="0"/>
              <a:t>, </a:t>
            </a:r>
            <a:r>
              <a:rPr lang="en-US" dirty="0" err="1"/>
              <a:t>so‘ng</a:t>
            </a:r>
            <a:r>
              <a:rPr lang="en-US" dirty="0"/>
              <a:t> </a:t>
            </a:r>
            <a:r>
              <a:rPr lang="en-US" dirty="0" err="1"/>
              <a:t>qo‘lda</a:t>
            </a:r>
            <a:r>
              <a:rPr lang="en-US" dirty="0"/>
              <a:t> </a:t>
            </a:r>
            <a:r>
              <a:rPr lang="en-US" dirty="0" err="1"/>
              <a:t>yoki</a:t>
            </a:r>
            <a:r>
              <a:rPr lang="en-US" dirty="0"/>
              <a:t> </a:t>
            </a:r>
            <a:r>
              <a:rPr lang="en-US" dirty="0" err="1"/>
              <a:t>mashinada</a:t>
            </a:r>
            <a:r>
              <a:rPr lang="en-US" dirty="0"/>
              <a:t> </a:t>
            </a:r>
            <a:r>
              <a:rPr lang="en-US" dirty="0" err="1"/>
              <a:t>tikiladi</a:t>
            </a:r>
            <a:r>
              <a:rPr lang="en-US" dirty="0"/>
              <a:t>. </a:t>
            </a:r>
            <a:r>
              <a:rPr lang="en-US" dirty="0" err="1"/>
              <a:t>Burchaklari</a:t>
            </a:r>
            <a:r>
              <a:rPr lang="en-US" dirty="0"/>
              <a:t> </a:t>
            </a:r>
            <a:r>
              <a:rPr lang="en-US" dirty="0" err="1"/>
              <a:t>o‘ng</a:t>
            </a:r>
            <a:r>
              <a:rPr lang="en-US" dirty="0"/>
              <a:t> </a:t>
            </a:r>
            <a:r>
              <a:rPr lang="en-US" dirty="0" err="1"/>
              <a:t>tomonidan</a:t>
            </a:r>
            <a:r>
              <a:rPr lang="en-US" dirty="0"/>
              <a:t> </a:t>
            </a:r>
            <a:r>
              <a:rPr lang="en-US" dirty="0" err="1"/>
              <a:t>chiqariladi</a:t>
            </a:r>
            <a:r>
              <a:rPr lang="en-US" dirty="0"/>
              <a:t>. </a:t>
            </a:r>
            <a:r>
              <a:rPr lang="en-US" dirty="0" err="1"/>
              <a:t>Tayyor</a:t>
            </a:r>
            <a:r>
              <a:rPr lang="en-US" dirty="0"/>
              <a:t> </a:t>
            </a:r>
            <a:r>
              <a:rPr lang="en-US" dirty="0" err="1"/>
              <a:t>tikilgan</a:t>
            </a:r>
            <a:r>
              <a:rPr lang="en-US" dirty="0"/>
              <a:t> forma metal </a:t>
            </a:r>
            <a:r>
              <a:rPr lang="en-US" dirty="0" err="1"/>
              <a:t>tayoqcha</a:t>
            </a:r>
            <a:r>
              <a:rPr lang="en-US" dirty="0"/>
              <a:t> </a:t>
            </a:r>
            <a:r>
              <a:rPr lang="en-US" dirty="0" err="1"/>
              <a:t>yordamida</a:t>
            </a:r>
            <a:r>
              <a:rPr lang="en-US" dirty="0"/>
              <a:t> </a:t>
            </a:r>
            <a:r>
              <a:rPr lang="en-US" dirty="0" err="1"/>
              <a:t>o‘tmas</a:t>
            </a:r>
            <a:r>
              <a:rPr lang="en-US" dirty="0"/>
              <a:t> </a:t>
            </a:r>
            <a:r>
              <a:rPr lang="en-US" dirty="0" err="1"/>
              <a:t>tomoni</a:t>
            </a:r>
            <a:r>
              <a:rPr lang="en-US" dirty="0"/>
              <a:t> </a:t>
            </a:r>
            <a:r>
              <a:rPr lang="en-US" dirty="0" err="1"/>
              <a:t>bilan</a:t>
            </a:r>
            <a:r>
              <a:rPr lang="en-US" dirty="0"/>
              <a:t> </a:t>
            </a:r>
            <a:r>
              <a:rPr lang="en-US" dirty="0" err="1"/>
              <a:t>o‘ngiga</a:t>
            </a:r>
            <a:r>
              <a:rPr lang="en-US" dirty="0"/>
              <a:t> </a:t>
            </a:r>
            <a:r>
              <a:rPr lang="en-US" dirty="0" err="1"/>
              <a:t>ag‘dariladi</a:t>
            </a:r>
            <a:r>
              <a:rPr lang="en-US" dirty="0"/>
              <a:t>.</a:t>
            </a:r>
          </a:p>
          <a:p>
            <a:pPr algn="just"/>
            <a:r>
              <a:rPr lang="en-US" dirty="0" smtClean="0"/>
              <a:t>     Agar </a:t>
            </a:r>
            <a:r>
              <a:rPr lang="en-US" dirty="0" err="1"/>
              <a:t>o‘yinchoq</a:t>
            </a:r>
            <a:r>
              <a:rPr lang="en-US" dirty="0"/>
              <a:t> </a:t>
            </a:r>
            <a:r>
              <a:rPr lang="en-US" dirty="0" err="1"/>
              <a:t>tabiiy</a:t>
            </a:r>
            <a:r>
              <a:rPr lang="en-US" dirty="0"/>
              <a:t> </a:t>
            </a:r>
            <a:r>
              <a:rPr lang="en-US" dirty="0" err="1"/>
              <a:t>jundan</a:t>
            </a:r>
            <a:r>
              <a:rPr lang="en-US" dirty="0"/>
              <a:t> </a:t>
            </a:r>
            <a:r>
              <a:rPr lang="en-US" dirty="0" err="1"/>
              <a:t>tayyorlanayotgan</a:t>
            </a:r>
            <a:r>
              <a:rPr lang="en-US" dirty="0"/>
              <a:t> </a:t>
            </a:r>
            <a:r>
              <a:rPr lang="en-US" dirty="0" err="1"/>
              <a:t>bo‘lsa</a:t>
            </a:r>
            <a:r>
              <a:rPr lang="en-US" dirty="0"/>
              <a:t> </a:t>
            </a:r>
            <a:r>
              <a:rPr lang="en-US" dirty="0" err="1"/>
              <a:t>chok</a:t>
            </a:r>
            <a:r>
              <a:rPr lang="en-US" dirty="0"/>
              <a:t> </a:t>
            </a:r>
            <a:r>
              <a:rPr lang="en-US" dirty="0" err="1"/>
              <a:t>haqqi</a:t>
            </a:r>
            <a:r>
              <a:rPr lang="en-US" dirty="0"/>
              <a:t> </a:t>
            </a:r>
            <a:r>
              <a:rPr lang="en-US" dirty="0" err="1"/>
              <a:t>qoldiriladi</a:t>
            </a:r>
            <a:r>
              <a:rPr lang="en-US" dirty="0"/>
              <a:t>, </a:t>
            </a:r>
            <a:r>
              <a:rPr lang="en-US" dirty="0" err="1"/>
              <a:t>chetlari</a:t>
            </a:r>
            <a:r>
              <a:rPr lang="en-US" dirty="0"/>
              <a:t> </a:t>
            </a:r>
            <a:r>
              <a:rPr lang="en-US" dirty="0" err="1"/>
              <a:t>qalin</a:t>
            </a:r>
            <a:r>
              <a:rPr lang="en-US" dirty="0"/>
              <a:t> </a:t>
            </a:r>
            <a:r>
              <a:rPr lang="en-US" dirty="0" err="1"/>
              <a:t>ipda</a:t>
            </a:r>
            <a:r>
              <a:rPr lang="en-US" dirty="0"/>
              <a:t> </a:t>
            </a:r>
            <a:r>
              <a:rPr lang="en-US" dirty="0" err="1"/>
              <a:t>tikiladi</a:t>
            </a:r>
            <a:r>
              <a:rPr lang="en-US" dirty="0"/>
              <a:t>. </a:t>
            </a:r>
            <a:r>
              <a:rPr lang="en-US" dirty="0" err="1"/>
              <a:t>O‘yinchoq</a:t>
            </a:r>
            <a:r>
              <a:rPr lang="en-US" dirty="0"/>
              <a:t> </a:t>
            </a:r>
            <a:r>
              <a:rPr lang="en-US" dirty="0" err="1"/>
              <a:t>titiluvchan</a:t>
            </a:r>
            <a:r>
              <a:rPr lang="en-US" dirty="0"/>
              <a:t> </a:t>
            </a:r>
            <a:r>
              <a:rPr lang="en-US" dirty="0" err="1"/>
              <a:t>mato</a:t>
            </a:r>
            <a:r>
              <a:rPr lang="en-US" dirty="0"/>
              <a:t> (</a:t>
            </a:r>
            <a:r>
              <a:rPr lang="en-US" dirty="0" err="1"/>
              <a:t>klenka</a:t>
            </a:r>
            <a:r>
              <a:rPr lang="en-US" dirty="0"/>
              <a:t>, </a:t>
            </a:r>
            <a:r>
              <a:rPr lang="en-US" dirty="0" err="1"/>
              <a:t>dermantin</a:t>
            </a:r>
            <a:r>
              <a:rPr lang="en-US" dirty="0"/>
              <a:t>)</a:t>
            </a:r>
            <a:r>
              <a:rPr lang="en-US" dirty="0" err="1"/>
              <a:t>dan</a:t>
            </a:r>
            <a:r>
              <a:rPr lang="en-US" dirty="0"/>
              <a:t> </a:t>
            </a:r>
            <a:r>
              <a:rPr lang="en-US" dirty="0" err="1"/>
              <a:t>bo‘lsa</a:t>
            </a:r>
            <a:r>
              <a:rPr lang="en-US" dirty="0"/>
              <a:t> </a:t>
            </a:r>
            <a:r>
              <a:rPr lang="en-US" dirty="0" err="1"/>
              <a:t>chok</a:t>
            </a:r>
            <a:r>
              <a:rPr lang="en-US" dirty="0"/>
              <a:t> </a:t>
            </a:r>
            <a:r>
              <a:rPr lang="en-US" dirty="0" err="1"/>
              <a:t>haqi</a:t>
            </a:r>
            <a:r>
              <a:rPr lang="en-US" dirty="0"/>
              <a:t> </a:t>
            </a:r>
            <a:r>
              <a:rPr lang="en-US" dirty="0" err="1"/>
              <a:t>qodirilmaydi</a:t>
            </a:r>
            <a:r>
              <a:rPr lang="en-US" dirty="0"/>
              <a:t>, </a:t>
            </a:r>
            <a:r>
              <a:rPr lang="en-US" dirty="0" err="1"/>
              <a:t>o‘yinchoq</a:t>
            </a:r>
            <a:r>
              <a:rPr lang="en-US" dirty="0"/>
              <a:t> </a:t>
            </a:r>
            <a:r>
              <a:rPr lang="en-US" dirty="0" err="1"/>
              <a:t>bichib</a:t>
            </a:r>
            <a:r>
              <a:rPr lang="en-US" dirty="0"/>
              <a:t> </a:t>
            </a:r>
            <a:r>
              <a:rPr lang="en-US" dirty="0" err="1"/>
              <a:t>bo‘lgandan</a:t>
            </a:r>
            <a:r>
              <a:rPr lang="en-US" dirty="0"/>
              <a:t> </a:t>
            </a:r>
            <a:r>
              <a:rPr lang="en-US" dirty="0" err="1"/>
              <a:t>so‘ng</a:t>
            </a:r>
            <a:r>
              <a:rPr lang="en-US" dirty="0"/>
              <a:t>, </a:t>
            </a:r>
            <a:r>
              <a:rPr lang="en-US" dirty="0" err="1"/>
              <a:t>ustki</a:t>
            </a:r>
            <a:r>
              <a:rPr lang="en-US" dirty="0"/>
              <a:t> </a:t>
            </a:r>
            <a:r>
              <a:rPr lang="en-US" dirty="0" err="1"/>
              <a:t>qismdan</a:t>
            </a:r>
            <a:r>
              <a:rPr lang="en-US" dirty="0"/>
              <a:t> </a:t>
            </a:r>
            <a:r>
              <a:rPr lang="en-US" dirty="0" err="1"/>
              <a:t>petlya</a:t>
            </a:r>
            <a:r>
              <a:rPr lang="en-US" dirty="0"/>
              <a:t> </a:t>
            </a:r>
            <a:r>
              <a:rPr lang="en-US" dirty="0" err="1"/>
              <a:t>choki</a:t>
            </a:r>
            <a:r>
              <a:rPr lang="en-US" dirty="0"/>
              <a:t> </a:t>
            </a:r>
            <a:r>
              <a:rPr lang="en-US" dirty="0" err="1"/>
              <a:t>bilan</a:t>
            </a:r>
            <a:r>
              <a:rPr lang="en-US" dirty="0"/>
              <a:t> </a:t>
            </a:r>
            <a:r>
              <a:rPr lang="en-US" dirty="0" err="1"/>
              <a:t>tikiladi</a:t>
            </a:r>
            <a:r>
              <a:rPr lang="en-US" dirty="0"/>
              <a:t>.</a:t>
            </a:r>
          </a:p>
          <a:p>
            <a:pPr algn="just"/>
            <a:r>
              <a:rPr lang="en-US" dirty="0" err="1"/>
              <a:t>Hayvon</a:t>
            </a:r>
            <a:r>
              <a:rPr lang="en-US" dirty="0"/>
              <a:t> </a:t>
            </a:r>
            <a:r>
              <a:rPr lang="en-US" dirty="0" err="1"/>
              <a:t>va</a:t>
            </a:r>
            <a:r>
              <a:rPr lang="en-US" dirty="0"/>
              <a:t> </a:t>
            </a:r>
            <a:r>
              <a:rPr lang="en-US" dirty="0" err="1"/>
              <a:t>qushlarni</a:t>
            </a:r>
            <a:r>
              <a:rPr lang="en-US" dirty="0"/>
              <a:t> </a:t>
            </a:r>
            <a:r>
              <a:rPr lang="en-US" dirty="0" err="1"/>
              <a:t>tikish</a:t>
            </a:r>
            <a:r>
              <a:rPr lang="en-US" dirty="0"/>
              <a:t> </a:t>
            </a:r>
            <a:r>
              <a:rPr lang="en-US" dirty="0" err="1"/>
              <a:t>quyidagi</a:t>
            </a:r>
            <a:r>
              <a:rPr lang="en-US" dirty="0"/>
              <a:t> </a:t>
            </a:r>
            <a:r>
              <a:rPr lang="en-US" dirty="0" err="1"/>
              <a:t>qoida</a:t>
            </a:r>
            <a:r>
              <a:rPr lang="en-US" dirty="0"/>
              <a:t> </a:t>
            </a:r>
            <a:r>
              <a:rPr lang="en-US" dirty="0" err="1"/>
              <a:t>bo‘yicha</a:t>
            </a:r>
            <a:r>
              <a:rPr lang="en-US" dirty="0"/>
              <a:t>: </a:t>
            </a:r>
            <a:r>
              <a:rPr lang="en-US" dirty="0" err="1"/>
              <a:t>avval</a:t>
            </a:r>
            <a:r>
              <a:rPr lang="en-US" dirty="0"/>
              <a:t> </a:t>
            </a:r>
            <a:r>
              <a:rPr lang="en-US" dirty="0" err="1"/>
              <a:t>tana</a:t>
            </a:r>
            <a:r>
              <a:rPr lang="en-US" dirty="0"/>
              <a:t> </a:t>
            </a:r>
            <a:r>
              <a:rPr lang="en-US" dirty="0" err="1"/>
              <a:t>va</a:t>
            </a:r>
            <a:r>
              <a:rPr lang="en-US" dirty="0"/>
              <a:t> </a:t>
            </a:r>
            <a:r>
              <a:rPr lang="en-US" dirty="0" err="1"/>
              <a:t>qorin</a:t>
            </a:r>
            <a:r>
              <a:rPr lang="en-US" dirty="0"/>
              <a:t> </a:t>
            </a:r>
            <a:r>
              <a:rPr lang="en-US" dirty="0" err="1"/>
              <a:t>qismlar</a:t>
            </a:r>
            <a:r>
              <a:rPr lang="en-US" dirty="0"/>
              <a:t> </a:t>
            </a:r>
            <a:r>
              <a:rPr lang="en-US" dirty="0" err="1"/>
              <a:t>bir-biriga</a:t>
            </a:r>
            <a:r>
              <a:rPr lang="en-US" dirty="0"/>
              <a:t> </a:t>
            </a:r>
            <a:r>
              <a:rPr lang="en-US" dirty="0" err="1"/>
              <a:t>tikiladi</a:t>
            </a:r>
            <a:r>
              <a:rPr lang="en-US" dirty="0"/>
              <a:t>. Forma </a:t>
            </a:r>
            <a:r>
              <a:rPr lang="en-US" dirty="0" err="1"/>
              <a:t>ikki</a:t>
            </a:r>
            <a:r>
              <a:rPr lang="en-US" dirty="0"/>
              <a:t> </a:t>
            </a:r>
            <a:r>
              <a:rPr lang="en-US" dirty="0" err="1"/>
              <a:t>yarmi</a:t>
            </a:r>
            <a:r>
              <a:rPr lang="en-US" dirty="0"/>
              <a:t> </a:t>
            </a:r>
            <a:r>
              <a:rPr lang="en-US" dirty="0" err="1"/>
              <a:t>tayyor</a:t>
            </a:r>
            <a:r>
              <a:rPr lang="en-US" dirty="0"/>
              <a:t> </a:t>
            </a:r>
            <a:r>
              <a:rPr lang="en-US" dirty="0" err="1"/>
              <a:t>bo‘lgandan</a:t>
            </a:r>
            <a:r>
              <a:rPr lang="en-US" dirty="0"/>
              <a:t> </a:t>
            </a:r>
            <a:r>
              <a:rPr lang="en-US" dirty="0" err="1"/>
              <a:t>so‘ng</a:t>
            </a:r>
            <a:r>
              <a:rPr lang="en-US" dirty="0"/>
              <a:t> </a:t>
            </a:r>
            <a:r>
              <a:rPr lang="en-US" dirty="0" err="1"/>
              <a:t>ularni</a:t>
            </a:r>
            <a:r>
              <a:rPr lang="en-US" dirty="0"/>
              <a:t> </a:t>
            </a:r>
            <a:r>
              <a:rPr lang="en-US" dirty="0" err="1"/>
              <a:t>birga</a:t>
            </a:r>
            <a:r>
              <a:rPr lang="en-US" dirty="0"/>
              <a:t> </a:t>
            </a:r>
            <a:r>
              <a:rPr lang="en-US" dirty="0" err="1"/>
              <a:t>tikiladi</a:t>
            </a:r>
            <a:r>
              <a:rPr lang="en-US" dirty="0"/>
              <a:t>.</a:t>
            </a:r>
          </a:p>
        </p:txBody>
      </p:sp>
    </p:spTree>
    <p:extLst>
      <p:ext uri="{BB962C8B-B14F-4D97-AF65-F5344CB8AC3E}">
        <p14:creationId xmlns:p14="http://schemas.microsoft.com/office/powerpoint/2010/main" val="4072994600"/>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1" nodeType="withEffect">
                                  <p:stCondLst>
                                    <p:cond delay="0"/>
                                  </p:stCondLst>
                                  <p:childTnLst>
                                    <p:set>
                                      <p:cBhvr>
                                        <p:cTn id="6" dur="indefinite"/>
                                        <p:tgtEl>
                                          <p:spTgt spid="14"/>
                                        </p:tgtEl>
                                        <p:attrNameLst>
                                          <p:attrName>fillcolor</p:attrName>
                                        </p:attrNameLst>
                                      </p:cBhvr>
                                      <p:to>
                                        <p:clrVal>
                                          <a:srgbClr val="FF1F1F"/>
                                        </p:clrVal>
                                      </p:to>
                                    </p:set>
                                    <p:set>
                                      <p:cBhvr>
                                        <p:cTn id="7" dur="indefinite"/>
                                        <p:tgtEl>
                                          <p:spTgt spid="14"/>
                                        </p:tgtEl>
                                        <p:attrNameLst>
                                          <p:attrName>fill.type</p:attrName>
                                        </p:attrNameLst>
                                      </p:cBhvr>
                                      <p:to>
                                        <p:strVal val="solid"/>
                                      </p:to>
                                    </p:set>
                                    <p:set>
                                      <p:cBhvr>
                                        <p:cTn id="8" dur="indefinite"/>
                                        <p:tgtEl>
                                          <p:spTgt spid="14"/>
                                        </p:tgtEl>
                                        <p:attrNameLst>
                                          <p:attrName>fill.on</p:attrName>
                                        </p:attrNameLst>
                                      </p:cBhvr>
                                      <p:to>
                                        <p:strVal val="true"/>
                                      </p:to>
                                    </p:set>
                                  </p:childTnLst>
                                </p:cTn>
                              </p:par>
                              <p:par>
                                <p:cTn id="9" presetID="1" presetClass="emph" presetSubtype="1" nodeType="withEffect">
                                  <p:stCondLst>
                                    <p:cond delay="0"/>
                                  </p:stCondLst>
                                  <p:childTnLst>
                                    <p:set>
                                      <p:cBhvr>
                                        <p:cTn id="10" dur="indefinite"/>
                                        <p:tgtEl>
                                          <p:spTgt spid="16"/>
                                        </p:tgtEl>
                                        <p:attrNameLst>
                                          <p:attrName>fillcolor</p:attrName>
                                        </p:attrNameLst>
                                      </p:cBhvr>
                                      <p:to>
                                        <p:clrVal>
                                          <a:srgbClr val="FF1F1F"/>
                                        </p:clrVal>
                                      </p:to>
                                    </p:set>
                                    <p:set>
                                      <p:cBhvr>
                                        <p:cTn id="11" dur="indefinite"/>
                                        <p:tgtEl>
                                          <p:spTgt spid="16"/>
                                        </p:tgtEl>
                                        <p:attrNameLst>
                                          <p:attrName>fill.type</p:attrName>
                                        </p:attrNameLst>
                                      </p:cBhvr>
                                      <p:to>
                                        <p:strVal val="solid"/>
                                      </p:to>
                                    </p:set>
                                    <p:set>
                                      <p:cBhvr>
                                        <p:cTn id="12" dur="indefinite"/>
                                        <p:tgtEl>
                                          <p:spTgt spid="16"/>
                                        </p:tgtEl>
                                        <p:attrNameLst>
                                          <p:attrName>fill.on</p:attrName>
                                        </p:attrNameLst>
                                      </p:cBhvr>
                                      <p:to>
                                        <p:strVal val="true"/>
                                      </p:to>
                                    </p:set>
                                  </p:childTnLst>
                                </p:cTn>
                              </p:par>
                              <p:par>
                                <p:cTn id="13" presetID="1" presetClass="emph" presetSubtype="1" nodeType="withEffect">
                                  <p:stCondLst>
                                    <p:cond delay="0"/>
                                  </p:stCondLst>
                                  <p:childTnLst>
                                    <p:set>
                                      <p:cBhvr>
                                        <p:cTn id="14" dur="indefinite"/>
                                        <p:tgtEl>
                                          <p:spTgt spid="17"/>
                                        </p:tgtEl>
                                        <p:attrNameLst>
                                          <p:attrName>fillcolor</p:attrName>
                                        </p:attrNameLst>
                                      </p:cBhvr>
                                      <p:to>
                                        <p:clrVal>
                                          <a:srgbClr val="00FF00"/>
                                        </p:clrVal>
                                      </p:to>
                                    </p:set>
                                    <p:set>
                                      <p:cBhvr>
                                        <p:cTn id="15" dur="indefinite"/>
                                        <p:tgtEl>
                                          <p:spTgt spid="17"/>
                                        </p:tgtEl>
                                        <p:attrNameLst>
                                          <p:attrName>fill.type</p:attrName>
                                        </p:attrNameLst>
                                      </p:cBhvr>
                                      <p:to>
                                        <p:strVal val="solid"/>
                                      </p:to>
                                    </p:set>
                                    <p:set>
                                      <p:cBhvr>
                                        <p:cTn id="16" dur="indefinite"/>
                                        <p:tgtEl>
                                          <p:spTgt spid="1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4911" y="506437"/>
            <a:ext cx="8736036" cy="2965031"/>
          </a:xfrm>
        </p:spPr>
        <p:txBody>
          <a:bodyPr>
            <a:noAutofit/>
          </a:bodyPr>
          <a:lstStyle/>
          <a:p>
            <a:pPr algn="just">
              <a:lnSpc>
                <a:spcPct val="100000"/>
              </a:lnSpc>
            </a:pPr>
            <a:r>
              <a:rPr lang="en-US" sz="1800" b="0" dirty="0" smtClean="0">
                <a:solidFill>
                  <a:schemeClr val="tx1"/>
                </a:solidFill>
                <a:latin typeface="+mn-lt"/>
                <a:cs typeface="Segoe UI Semibold" panose="020B0702040204020203" pitchFamily="34" charset="0"/>
              </a:rPr>
              <a:t>       </a:t>
            </a:r>
            <a:br>
              <a:rPr lang="en-US" sz="1800" b="0" dirty="0" smtClean="0">
                <a:solidFill>
                  <a:schemeClr val="tx1"/>
                </a:solidFill>
                <a:latin typeface="+mn-lt"/>
                <a:cs typeface="Segoe UI Semibold" panose="020B0702040204020203" pitchFamily="34" charset="0"/>
              </a:rPr>
            </a:br>
            <a:r>
              <a:rPr lang="en-US" sz="1800" b="0" dirty="0">
                <a:solidFill>
                  <a:schemeClr val="tx1"/>
                </a:solidFill>
                <a:latin typeface="+mn-lt"/>
                <a:cs typeface="Segoe UI Semibold" panose="020B0702040204020203" pitchFamily="34" charset="0"/>
              </a:rPr>
              <a:t> </a:t>
            </a:r>
            <a:r>
              <a:rPr lang="en-US" sz="1800" b="0" dirty="0" smtClean="0">
                <a:solidFill>
                  <a:schemeClr val="tx1"/>
                </a:solidFill>
                <a:latin typeface="+mn-lt"/>
                <a:cs typeface="Segoe UI Semibold" panose="020B0702040204020203" pitchFamily="34" charset="0"/>
              </a:rPr>
              <a:t>     </a:t>
            </a:r>
            <a:br>
              <a:rPr lang="en-US" sz="1800" b="0" dirty="0" smtClean="0">
                <a:solidFill>
                  <a:schemeClr val="tx1"/>
                </a:solidFill>
                <a:latin typeface="+mn-lt"/>
                <a:cs typeface="Segoe UI Semibold" panose="020B0702040204020203" pitchFamily="34" charset="0"/>
              </a:rPr>
            </a:br>
            <a:r>
              <a:rPr lang="en-US" sz="1800" b="0" dirty="0" smtClean="0">
                <a:solidFill>
                  <a:schemeClr val="tx1"/>
                </a:solidFill>
                <a:latin typeface="+mn-lt"/>
                <a:cs typeface="Segoe UI Semibold" panose="020B0702040204020203" pitchFamily="34" charset="0"/>
              </a:rPr>
              <a:t/>
            </a:r>
            <a:br>
              <a:rPr lang="en-US" sz="1800" b="0" dirty="0" smtClean="0">
                <a:solidFill>
                  <a:schemeClr val="tx1"/>
                </a:solidFill>
                <a:latin typeface="+mn-lt"/>
                <a:cs typeface="Segoe UI Semibold" panose="020B0702040204020203" pitchFamily="34" charset="0"/>
              </a:rPr>
            </a:br>
            <a:r>
              <a:rPr lang="en-US" sz="1800" b="0" dirty="0">
                <a:solidFill>
                  <a:schemeClr val="tx1"/>
                </a:solidFill>
                <a:latin typeface="+mn-lt"/>
                <a:cs typeface="Segoe UI Semibold" panose="020B0702040204020203" pitchFamily="34" charset="0"/>
              </a:rPr>
              <a:t/>
            </a:r>
            <a:br>
              <a:rPr lang="en-US" sz="1800" b="0" dirty="0">
                <a:solidFill>
                  <a:schemeClr val="tx1"/>
                </a:solidFill>
                <a:latin typeface="+mn-lt"/>
                <a:cs typeface="Segoe UI Semibold" panose="020B0702040204020203" pitchFamily="34" charset="0"/>
              </a:rPr>
            </a:br>
            <a:r>
              <a:rPr lang="en-US" sz="1800" b="0" dirty="0" smtClean="0">
                <a:solidFill>
                  <a:schemeClr val="tx1"/>
                </a:solidFill>
                <a:latin typeface="+mn-lt"/>
                <a:cs typeface="Segoe UI Semibold" panose="020B0702040204020203" pitchFamily="34" charset="0"/>
              </a:rPr>
              <a:t>      </a:t>
            </a:r>
            <a:br>
              <a:rPr lang="en-US" sz="1800" b="0" dirty="0" smtClean="0">
                <a:solidFill>
                  <a:schemeClr val="tx1"/>
                </a:solidFill>
                <a:latin typeface="+mn-lt"/>
                <a:cs typeface="Segoe UI Semibold" panose="020B0702040204020203" pitchFamily="34" charset="0"/>
              </a:rPr>
            </a:br>
            <a:r>
              <a:rPr lang="en-US" sz="1800" b="0" dirty="0">
                <a:solidFill>
                  <a:schemeClr val="tx1"/>
                </a:solidFill>
                <a:latin typeface="+mn-lt"/>
                <a:cs typeface="Segoe UI Semibold" panose="020B0702040204020203" pitchFamily="34" charset="0"/>
              </a:rPr>
              <a:t> </a:t>
            </a:r>
            <a:r>
              <a:rPr lang="en-US" sz="1800" b="0" dirty="0" smtClean="0">
                <a:solidFill>
                  <a:schemeClr val="tx1"/>
                </a:solidFill>
                <a:latin typeface="+mn-lt"/>
                <a:cs typeface="Segoe UI Semibold" panose="020B0702040204020203" pitchFamily="34" charset="0"/>
              </a:rPr>
              <a:t>    </a:t>
            </a:r>
            <a:r>
              <a:rPr lang="en-US" sz="2000" b="0" dirty="0" err="1" smtClean="0">
                <a:solidFill>
                  <a:schemeClr val="tx1"/>
                </a:solidFill>
                <a:latin typeface="+mn-lt"/>
                <a:cs typeface="Segoe UI Semibold" panose="020B0702040204020203" pitchFamily="34" charset="0"/>
              </a:rPr>
              <a:t>Shakl</a:t>
            </a:r>
            <a:r>
              <a:rPr lang="en-US" sz="2000" b="0" dirty="0" smtClean="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o‘ngiga</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ag‘darilib</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qismlar</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bir-biriga</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ko‘rinmas</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chok</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bilan</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birlashtirib</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tikiladi</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O‘yinchoq</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ichi</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paxta</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yoki</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mayda</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mato</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qiyqimlari</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bilan</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to‘ldiriladi</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oyoq</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qismlari</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esa</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tayoqcha</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yordamida</a:t>
            </a:r>
            <a:r>
              <a:rPr lang="en-US" sz="2000" b="0" dirty="0">
                <a:solidFill>
                  <a:schemeClr val="tx1"/>
                </a:solidFill>
                <a:latin typeface="+mn-lt"/>
                <a:cs typeface="Segoe UI Semibold" panose="020B0702040204020203" pitchFamily="34" charset="0"/>
              </a:rPr>
              <a:t> </a:t>
            </a:r>
            <a:r>
              <a:rPr lang="en-US" sz="2000" b="0" dirty="0" err="1" smtClean="0">
                <a:solidFill>
                  <a:schemeClr val="tx1"/>
                </a:solidFill>
                <a:latin typeface="+mn-lt"/>
                <a:cs typeface="Segoe UI Semibold" panose="020B0702040204020203" pitchFamily="34" charset="0"/>
              </a:rPr>
              <a:t>to‘ldiriladi</a:t>
            </a:r>
            <a:r>
              <a:rPr lang="en-US" sz="2000" b="0" dirty="0" smtClean="0">
                <a:solidFill>
                  <a:schemeClr val="tx1"/>
                </a:solidFill>
                <a:latin typeface="+mn-lt"/>
                <a:cs typeface="Segoe UI Semibold" panose="020B0702040204020203" pitchFamily="34" charset="0"/>
              </a:rPr>
              <a:t>. </a:t>
            </a:r>
            <a:r>
              <a:rPr lang="en-US" sz="2000" b="0" dirty="0" err="1" smtClean="0">
                <a:solidFill>
                  <a:schemeClr val="tx1"/>
                </a:solidFill>
                <a:latin typeface="+mn-lt"/>
                <a:cs typeface="Segoe UI Semibold" panose="020B0702040204020203" pitchFamily="34" charset="0"/>
              </a:rPr>
              <a:t>Texnik</a:t>
            </a:r>
            <a:r>
              <a:rPr lang="en-US" sz="2000" b="0" dirty="0" smtClean="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jarayoni</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bilan</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tanishtirilgandan</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so‘ng</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o‘yinchoq</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tayyorlashga</a:t>
            </a:r>
            <a:r>
              <a:rPr lang="en-US" sz="2000" b="0" dirty="0">
                <a:solidFill>
                  <a:schemeClr val="tx1"/>
                </a:solidFill>
                <a:latin typeface="+mn-lt"/>
                <a:cs typeface="Segoe UI Semibold" panose="020B0702040204020203" pitchFamily="34" charset="0"/>
              </a:rPr>
              <a:t> </a:t>
            </a:r>
            <a:r>
              <a:rPr lang="en-US" sz="2000" b="0" dirty="0" err="1" smtClean="0">
                <a:solidFill>
                  <a:schemeClr val="tx1"/>
                </a:solidFill>
                <a:latin typeface="+mn-lt"/>
                <a:cs typeface="Segoe UI Semibold" panose="020B0702040204020203" pitchFamily="34" charset="0"/>
              </a:rPr>
              <a:t>o‘tiladi</a:t>
            </a:r>
            <a:r>
              <a:rPr lang="en-US" sz="2000" b="0" dirty="0" smtClean="0">
                <a:solidFill>
                  <a:schemeClr val="tx1"/>
                </a:solidFill>
                <a:latin typeface="+mn-lt"/>
                <a:cs typeface="Segoe UI Semibold" panose="020B0702040204020203" pitchFamily="34" charset="0"/>
              </a:rPr>
              <a:t>. </a:t>
            </a:r>
            <a:r>
              <a:rPr lang="en-US" sz="2000" b="0" dirty="0" err="1" smtClean="0">
                <a:solidFill>
                  <a:schemeClr val="tx1"/>
                </a:solidFill>
                <a:latin typeface="+mn-lt"/>
                <a:cs typeface="Segoe UI Semibold" panose="020B0702040204020203" pitchFamily="34" charset="0"/>
              </a:rPr>
              <a:t>O‘yinchoq</a:t>
            </a:r>
            <a:r>
              <a:rPr lang="en-US" sz="2000" b="0" dirty="0" smtClean="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tayyorlanishning</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qiyinlik</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bosqichiga</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qarab</a:t>
            </a:r>
            <a:r>
              <a:rPr lang="en-US" sz="2000" b="0" dirty="0">
                <a:solidFill>
                  <a:schemeClr val="tx1"/>
                </a:solidFill>
                <a:latin typeface="+mn-lt"/>
                <a:cs typeface="Segoe UI Semibold" panose="020B0702040204020203" pitchFamily="34" charset="0"/>
              </a:rPr>
              <a:t> </a:t>
            </a:r>
            <a:r>
              <a:rPr lang="en-US" sz="2000" b="0" dirty="0" err="1">
                <a:solidFill>
                  <a:schemeClr val="tx1"/>
                </a:solidFill>
                <a:latin typeface="+mn-lt"/>
                <a:cs typeface="Segoe UI Semibold" panose="020B0702040204020203" pitchFamily="34" charset="0"/>
              </a:rPr>
              <a:t>ikki</a:t>
            </a:r>
            <a:r>
              <a:rPr lang="en-US" sz="2000" b="0" dirty="0">
                <a:solidFill>
                  <a:schemeClr val="tx1"/>
                </a:solidFill>
                <a:latin typeface="+mn-lt"/>
                <a:cs typeface="Segoe UI Semibold" panose="020B0702040204020203" pitchFamily="34" charset="0"/>
              </a:rPr>
              <a:t> </a:t>
            </a:r>
            <a:r>
              <a:rPr lang="en-US" sz="2000" b="0" dirty="0" err="1" smtClean="0">
                <a:solidFill>
                  <a:schemeClr val="tx1"/>
                </a:solidFill>
                <a:latin typeface="+mn-lt"/>
                <a:cs typeface="Segoe UI Semibold" panose="020B0702040204020203" pitchFamily="34" charset="0"/>
              </a:rPr>
              <a:t>guruhga</a:t>
            </a:r>
            <a:r>
              <a:rPr lang="en-US" sz="2000" b="0" dirty="0" smtClean="0">
                <a:solidFill>
                  <a:schemeClr val="tx1"/>
                </a:solidFill>
                <a:latin typeface="+mn-lt"/>
                <a:cs typeface="Segoe UI Semibold" panose="020B0702040204020203" pitchFamily="34" charset="0"/>
              </a:rPr>
              <a:t> </a:t>
            </a:r>
            <a:r>
              <a:rPr lang="en-US" sz="2000" b="0" dirty="0" err="1" smtClean="0">
                <a:solidFill>
                  <a:schemeClr val="tx1"/>
                </a:solidFill>
                <a:latin typeface="+mn-lt"/>
                <a:cs typeface="Segoe UI Semibold" panose="020B0702040204020203" pitchFamily="34" charset="0"/>
              </a:rPr>
              <a:t>ajratiladi</a:t>
            </a:r>
            <a:r>
              <a:rPr lang="en-US" sz="2000" b="0" dirty="0" smtClean="0">
                <a:solidFill>
                  <a:schemeClr val="tx1"/>
                </a:solidFill>
                <a:latin typeface="+mn-lt"/>
                <a:cs typeface="Segoe UI Semibold" panose="020B0702040204020203" pitchFamily="34" charset="0"/>
              </a:rPr>
              <a:t/>
            </a:r>
            <a:br>
              <a:rPr lang="en-US" sz="2000" b="0" dirty="0" smtClean="0">
                <a:solidFill>
                  <a:schemeClr val="tx1"/>
                </a:solidFill>
                <a:latin typeface="+mn-lt"/>
                <a:cs typeface="Segoe UI Semibold" panose="020B0702040204020203" pitchFamily="34" charset="0"/>
              </a:rPr>
            </a:br>
            <a:r>
              <a:rPr lang="en-US" sz="2000" b="0" dirty="0" smtClean="0">
                <a:solidFill>
                  <a:schemeClr val="tx1"/>
                </a:solidFill>
                <a:latin typeface="+mn-lt"/>
                <a:cs typeface="Segoe UI Semibold" panose="020B0702040204020203" pitchFamily="34" charset="0"/>
              </a:rPr>
              <a:t> </a:t>
            </a:r>
            <a:r>
              <a:rPr lang="en-US" sz="2000" i="1" dirty="0" smtClean="0">
                <a:solidFill>
                  <a:schemeClr val="tx1"/>
                </a:solidFill>
                <a:latin typeface="+mn-lt"/>
                <a:cs typeface="Segoe UI Semibold" panose="020B0702040204020203" pitchFamily="34" charset="0"/>
              </a:rPr>
              <a:t>1- </a:t>
            </a:r>
            <a:r>
              <a:rPr lang="en-US" sz="2000" i="1" dirty="0" err="1" smtClean="0">
                <a:solidFill>
                  <a:schemeClr val="tx1"/>
                </a:solidFill>
                <a:latin typeface="+mn-lt"/>
                <a:cs typeface="Segoe UI Semibold" panose="020B0702040204020203" pitchFamily="34" charset="0"/>
              </a:rPr>
              <a:t>guruh</a:t>
            </a:r>
            <a:r>
              <a:rPr lang="en-US" sz="2000" i="1" dirty="0">
                <a:solidFill>
                  <a:schemeClr val="tx1"/>
                </a:solidFill>
                <a:latin typeface="+mn-lt"/>
                <a:cs typeface="Segoe UI Semibold" panose="020B0702040204020203" pitchFamily="34" charset="0"/>
              </a:rPr>
              <a:t> </a:t>
            </a:r>
            <a:r>
              <a:rPr lang="en-US" sz="2000" i="1" dirty="0" smtClean="0">
                <a:solidFill>
                  <a:schemeClr val="tx1"/>
                </a:solidFill>
                <a:latin typeface="+mn-lt"/>
                <a:cs typeface="Segoe UI Semibold" panose="020B0702040204020203" pitchFamily="34" charset="0"/>
              </a:rPr>
              <a:t>- </a:t>
            </a:r>
            <a:r>
              <a:rPr lang="en-US" sz="2000" b="0" dirty="0" smtClean="0">
                <a:solidFill>
                  <a:schemeClr val="tx1"/>
                </a:solidFill>
                <a:latin typeface="+mn-lt"/>
              </a:rPr>
              <a:t>(</a:t>
            </a:r>
            <a:r>
              <a:rPr lang="en-US" sz="2000" b="0" dirty="0" err="1" smtClean="0">
                <a:solidFill>
                  <a:schemeClr val="tx1"/>
                </a:solidFill>
                <a:latin typeface="+mn-lt"/>
              </a:rPr>
              <a:t>kichik</a:t>
            </a:r>
            <a:r>
              <a:rPr lang="en-US" sz="2000" b="0" dirty="0" smtClean="0">
                <a:solidFill>
                  <a:schemeClr val="tx1"/>
                </a:solidFill>
                <a:latin typeface="+mn-lt"/>
              </a:rPr>
              <a:t> </a:t>
            </a:r>
            <a:r>
              <a:rPr lang="en-US" sz="2000" b="0" dirty="0" err="1">
                <a:solidFill>
                  <a:schemeClr val="tx1"/>
                </a:solidFill>
                <a:latin typeface="+mn-lt"/>
              </a:rPr>
              <a:t>bolalar</a:t>
            </a:r>
            <a:r>
              <a:rPr lang="en-US" sz="2000" b="0" dirty="0">
                <a:solidFill>
                  <a:schemeClr val="tx1"/>
                </a:solidFill>
                <a:latin typeface="+mn-lt"/>
              </a:rPr>
              <a:t>) </a:t>
            </a:r>
            <a:r>
              <a:rPr lang="en-US" sz="2000" b="0" dirty="0" err="1">
                <a:solidFill>
                  <a:schemeClr val="tx1"/>
                </a:solidFill>
                <a:latin typeface="+mn-lt"/>
              </a:rPr>
              <a:t>engil</a:t>
            </a:r>
            <a:r>
              <a:rPr lang="en-US" sz="2000" b="0" dirty="0">
                <a:solidFill>
                  <a:schemeClr val="tx1"/>
                </a:solidFill>
                <a:latin typeface="+mn-lt"/>
              </a:rPr>
              <a:t> </a:t>
            </a:r>
            <a:r>
              <a:rPr lang="en-US" sz="2000" b="0" dirty="0" err="1">
                <a:solidFill>
                  <a:schemeClr val="tx1"/>
                </a:solidFill>
                <a:latin typeface="+mn-lt"/>
              </a:rPr>
              <a:t>to‘ldiriladigan</a:t>
            </a:r>
            <a:r>
              <a:rPr lang="en-US" sz="2000" b="0" dirty="0">
                <a:solidFill>
                  <a:schemeClr val="tx1"/>
                </a:solidFill>
                <a:latin typeface="+mn-lt"/>
              </a:rPr>
              <a:t> </a:t>
            </a:r>
            <a:r>
              <a:rPr lang="en-US" sz="2000" b="0" dirty="0" err="1">
                <a:solidFill>
                  <a:schemeClr val="tx1"/>
                </a:solidFill>
                <a:latin typeface="+mn-lt"/>
              </a:rPr>
              <a:t>o‘yinchoq</a:t>
            </a:r>
            <a:r>
              <a:rPr lang="en-US" sz="2000" b="0" dirty="0">
                <a:solidFill>
                  <a:schemeClr val="tx1"/>
                </a:solidFill>
                <a:latin typeface="+mn-lt"/>
              </a:rPr>
              <a:t> (</a:t>
            </a:r>
            <a:r>
              <a:rPr lang="en-US" sz="2000" b="0" dirty="0" err="1">
                <a:solidFill>
                  <a:schemeClr val="tx1"/>
                </a:solidFill>
                <a:latin typeface="+mn-lt"/>
              </a:rPr>
              <a:t>tovuq</a:t>
            </a:r>
            <a:r>
              <a:rPr lang="en-US" sz="2000" b="0" dirty="0">
                <a:solidFill>
                  <a:schemeClr val="tx1"/>
                </a:solidFill>
                <a:latin typeface="+mn-lt"/>
              </a:rPr>
              <a:t>, </a:t>
            </a:r>
            <a:r>
              <a:rPr lang="en-US" sz="2000" b="0" dirty="0" err="1">
                <a:solidFill>
                  <a:schemeClr val="tx1"/>
                </a:solidFill>
                <a:latin typeface="+mn-lt"/>
              </a:rPr>
              <a:t>matreshka</a:t>
            </a:r>
            <a:r>
              <a:rPr lang="en-US" sz="2000" b="0" dirty="0">
                <a:solidFill>
                  <a:schemeClr val="tx1"/>
                </a:solidFill>
                <a:latin typeface="+mn-lt"/>
              </a:rPr>
              <a:t> </a:t>
            </a:r>
            <a:r>
              <a:rPr lang="en-US" sz="2000" b="0" dirty="0" err="1">
                <a:solidFill>
                  <a:schemeClr val="tx1"/>
                </a:solidFill>
                <a:latin typeface="+mn-lt"/>
              </a:rPr>
              <a:t>qo‘g‘irchog‘i</a:t>
            </a:r>
            <a:r>
              <a:rPr lang="en-US" sz="2000" b="0" dirty="0">
                <a:solidFill>
                  <a:schemeClr val="tx1"/>
                </a:solidFill>
                <a:latin typeface="+mn-lt"/>
              </a:rPr>
              <a:t>, </a:t>
            </a:r>
            <a:r>
              <a:rPr lang="en-US" sz="2000" b="0" dirty="0" err="1">
                <a:solidFill>
                  <a:schemeClr val="tx1"/>
                </a:solidFill>
                <a:latin typeface="+mn-lt"/>
              </a:rPr>
              <a:t>pingvin</a:t>
            </a:r>
            <a:r>
              <a:rPr lang="en-US" sz="2000" b="0" dirty="0">
                <a:solidFill>
                  <a:schemeClr val="tx1"/>
                </a:solidFill>
                <a:latin typeface="+mn-lt"/>
              </a:rPr>
              <a:t>, </a:t>
            </a:r>
            <a:r>
              <a:rPr lang="en-US" sz="2000" b="0" dirty="0" err="1">
                <a:solidFill>
                  <a:schemeClr val="tx1"/>
                </a:solidFill>
                <a:latin typeface="+mn-lt"/>
              </a:rPr>
              <a:t>o‘rdakcha</a:t>
            </a:r>
            <a:r>
              <a:rPr lang="en-US" sz="2000" b="0" dirty="0">
                <a:solidFill>
                  <a:schemeClr val="tx1"/>
                </a:solidFill>
                <a:latin typeface="+mn-lt"/>
              </a:rPr>
              <a:t>, </a:t>
            </a:r>
            <a:r>
              <a:rPr lang="en-US" sz="2000" b="0" dirty="0" err="1">
                <a:solidFill>
                  <a:schemeClr val="tx1"/>
                </a:solidFill>
                <a:latin typeface="+mn-lt"/>
              </a:rPr>
              <a:t>kuchukcha</a:t>
            </a:r>
            <a:r>
              <a:rPr lang="en-US" sz="2000" b="0" dirty="0">
                <a:solidFill>
                  <a:schemeClr val="tx1"/>
                </a:solidFill>
                <a:latin typeface="+mn-lt"/>
              </a:rPr>
              <a:t>, </a:t>
            </a:r>
            <a:r>
              <a:rPr lang="en-US" sz="2000" b="0" dirty="0" err="1">
                <a:solidFill>
                  <a:schemeClr val="tx1"/>
                </a:solidFill>
                <a:latin typeface="+mn-lt"/>
              </a:rPr>
              <a:t>filcha</a:t>
            </a:r>
            <a:r>
              <a:rPr lang="en-US" sz="2000" b="0" dirty="0">
                <a:solidFill>
                  <a:schemeClr val="tx1"/>
                </a:solidFill>
                <a:latin typeface="+mn-lt"/>
              </a:rPr>
              <a:t>, </a:t>
            </a:r>
            <a:r>
              <a:rPr lang="en-US" sz="2000" b="0" dirty="0" err="1">
                <a:solidFill>
                  <a:schemeClr val="tx1"/>
                </a:solidFill>
                <a:latin typeface="+mn-lt"/>
              </a:rPr>
              <a:t>quyoncha</a:t>
            </a:r>
            <a:r>
              <a:rPr lang="en-US" sz="2000" b="0" dirty="0">
                <a:solidFill>
                  <a:schemeClr val="tx1"/>
                </a:solidFill>
                <a:latin typeface="+mn-lt"/>
              </a:rPr>
              <a:t>, </a:t>
            </a:r>
            <a:r>
              <a:rPr lang="en-US" sz="2000" b="0" dirty="0" err="1">
                <a:solidFill>
                  <a:schemeClr val="tx1"/>
                </a:solidFill>
                <a:latin typeface="+mn-lt"/>
              </a:rPr>
              <a:t>ayiqcha</a:t>
            </a:r>
            <a:r>
              <a:rPr lang="en-US" sz="2000" b="0" dirty="0">
                <a:solidFill>
                  <a:schemeClr val="tx1"/>
                </a:solidFill>
                <a:latin typeface="+mn-lt"/>
              </a:rPr>
              <a:t>, </a:t>
            </a:r>
            <a:r>
              <a:rPr lang="en-US" sz="2000" b="0" dirty="0" err="1">
                <a:solidFill>
                  <a:schemeClr val="tx1"/>
                </a:solidFill>
                <a:latin typeface="+mn-lt"/>
              </a:rPr>
              <a:t>xo‘tikcha</a:t>
            </a:r>
            <a:r>
              <a:rPr lang="en-US" sz="2000" b="0" dirty="0">
                <a:solidFill>
                  <a:schemeClr val="tx1"/>
                </a:solidFill>
                <a:latin typeface="+mn-lt"/>
              </a:rPr>
              <a:t>, </a:t>
            </a:r>
            <a:r>
              <a:rPr lang="en-US" sz="2000" b="0" dirty="0" err="1">
                <a:solidFill>
                  <a:schemeClr val="tx1"/>
                </a:solidFill>
                <a:latin typeface="+mn-lt"/>
              </a:rPr>
              <a:t>jirafa</a:t>
            </a:r>
            <a:r>
              <a:rPr lang="en-US" sz="2000" b="0" dirty="0">
                <a:solidFill>
                  <a:schemeClr val="tx1"/>
                </a:solidFill>
                <a:latin typeface="+mn-lt"/>
              </a:rPr>
              <a:t> </a:t>
            </a:r>
            <a:r>
              <a:rPr lang="en-US" sz="2000" b="0" dirty="0" err="1">
                <a:solidFill>
                  <a:schemeClr val="tx1"/>
                </a:solidFill>
                <a:latin typeface="+mn-lt"/>
              </a:rPr>
              <a:t>pastki</a:t>
            </a:r>
            <a:r>
              <a:rPr lang="en-US" sz="2000" b="0" dirty="0">
                <a:solidFill>
                  <a:schemeClr val="tx1"/>
                </a:solidFill>
                <a:latin typeface="+mn-lt"/>
              </a:rPr>
              <a:t> </a:t>
            </a:r>
            <a:r>
              <a:rPr lang="en-US" sz="2000" b="0" dirty="0" err="1">
                <a:solidFill>
                  <a:schemeClr val="tx1"/>
                </a:solidFill>
                <a:latin typeface="+mn-lt"/>
              </a:rPr>
              <a:t>qismi</a:t>
            </a:r>
            <a:r>
              <a:rPr lang="en-US" sz="2000" b="0" dirty="0">
                <a:solidFill>
                  <a:schemeClr val="tx1"/>
                </a:solidFill>
                <a:latin typeface="+mn-lt"/>
              </a:rPr>
              <a:t> </a:t>
            </a:r>
            <a:r>
              <a:rPr lang="en-US" sz="2000" b="0" dirty="0" err="1" smtClean="0">
                <a:solidFill>
                  <a:schemeClr val="tx1"/>
                </a:solidFill>
                <a:latin typeface="+mn-lt"/>
              </a:rPr>
              <a:t>tikilgan</a:t>
            </a:r>
            <a:r>
              <a:rPr lang="en-US" sz="2000" b="0" dirty="0">
                <a:solidFill>
                  <a:schemeClr val="tx1"/>
                </a:solidFill>
                <a:latin typeface="+mn-lt"/>
              </a:rPr>
              <a:t> </a:t>
            </a:r>
            <a:r>
              <a:rPr lang="en-US" sz="2000" b="0" dirty="0" err="1" smtClean="0">
                <a:solidFill>
                  <a:schemeClr val="tx1"/>
                </a:solidFill>
                <a:latin typeface="+mn-lt"/>
              </a:rPr>
              <a:t>qo‘g‘irchoq</a:t>
            </a:r>
            <a:r>
              <a:rPr lang="en-US" sz="2000" b="0" dirty="0" smtClean="0">
                <a:solidFill>
                  <a:schemeClr val="tx1"/>
                </a:solidFill>
                <a:latin typeface="+mn-lt"/>
              </a:rPr>
              <a:t>).</a:t>
            </a:r>
            <a:br>
              <a:rPr lang="en-US" sz="2000" b="0" dirty="0" smtClean="0">
                <a:solidFill>
                  <a:schemeClr val="tx1"/>
                </a:solidFill>
                <a:latin typeface="+mn-lt"/>
              </a:rPr>
            </a:br>
            <a:r>
              <a:rPr lang="en-US" sz="2000" b="0" dirty="0" smtClean="0">
                <a:solidFill>
                  <a:schemeClr val="tx1"/>
                </a:solidFill>
                <a:latin typeface="+mn-lt"/>
              </a:rPr>
              <a:t/>
            </a:r>
            <a:br>
              <a:rPr lang="en-US" sz="2000" b="0" dirty="0" smtClean="0">
                <a:solidFill>
                  <a:schemeClr val="tx1"/>
                </a:solidFill>
                <a:latin typeface="+mn-lt"/>
              </a:rPr>
            </a:br>
            <a:r>
              <a:rPr lang="en-US" sz="2000" b="0" dirty="0" smtClean="0">
                <a:solidFill>
                  <a:schemeClr val="tx1"/>
                </a:solidFill>
                <a:latin typeface="+mn-lt"/>
              </a:rPr>
              <a:t/>
            </a:r>
            <a:br>
              <a:rPr lang="en-US" sz="2000" b="0" dirty="0" smtClean="0">
                <a:solidFill>
                  <a:schemeClr val="tx1"/>
                </a:solidFill>
                <a:latin typeface="+mn-lt"/>
              </a:rPr>
            </a:br>
            <a:r>
              <a:rPr lang="en-US" sz="2000" b="0" dirty="0" smtClean="0">
                <a:solidFill>
                  <a:schemeClr val="tx1"/>
                </a:solidFill>
                <a:latin typeface="+mn-lt"/>
              </a:rPr>
              <a:t> </a:t>
            </a:r>
            <a:br>
              <a:rPr lang="en-US" sz="2000" b="0" dirty="0" smtClean="0">
                <a:solidFill>
                  <a:schemeClr val="tx1"/>
                </a:solidFill>
                <a:latin typeface="+mn-lt"/>
              </a:rPr>
            </a:br>
            <a:r>
              <a:rPr lang="en-US" sz="2000" b="0" dirty="0" smtClean="0">
                <a:solidFill>
                  <a:schemeClr val="tx1"/>
                </a:solidFill>
                <a:latin typeface="+mn-lt"/>
              </a:rPr>
              <a:t/>
            </a:r>
            <a:br>
              <a:rPr lang="en-US" sz="2000" b="0" dirty="0" smtClean="0">
                <a:solidFill>
                  <a:schemeClr val="tx1"/>
                </a:solidFill>
                <a:latin typeface="+mn-lt"/>
              </a:rPr>
            </a:br>
            <a:r>
              <a:rPr lang="ru-RU" sz="1800" b="0" dirty="0">
                <a:solidFill>
                  <a:schemeClr val="tx1"/>
                </a:solidFill>
                <a:latin typeface="+mn-lt"/>
              </a:rPr>
              <a:t/>
            </a:r>
            <a:br>
              <a:rPr lang="ru-RU" sz="1800" b="0" dirty="0">
                <a:solidFill>
                  <a:schemeClr val="tx1"/>
                </a:solidFill>
                <a:latin typeface="+mn-lt"/>
              </a:rPr>
            </a:br>
            <a:endParaRPr lang="ru-RU" sz="1800" b="0" dirty="0">
              <a:solidFill>
                <a:schemeClr val="tx1"/>
              </a:solidFill>
              <a:latin typeface="+mn-lt"/>
              <a:cs typeface="Segoe UI Semibold" panose="020B0702040204020203" pitchFamily="34" charset="0"/>
            </a:endParaRPr>
          </a:p>
        </p:txBody>
      </p:sp>
      <p:sp>
        <p:nvSpPr>
          <p:cNvPr id="14" name="Овал 13"/>
          <p:cNvSpPr/>
          <p:nvPr/>
        </p:nvSpPr>
        <p:spPr>
          <a:xfrm>
            <a:off x="1511604" y="4110073"/>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Овал 15"/>
          <p:cNvSpPr/>
          <p:nvPr/>
        </p:nvSpPr>
        <p:spPr>
          <a:xfrm>
            <a:off x="1511604"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Овал 16"/>
          <p:cNvSpPr/>
          <p:nvPr/>
        </p:nvSpPr>
        <p:spPr>
          <a:xfrm>
            <a:off x="1511603" y="2422914"/>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731" y="3675852"/>
            <a:ext cx="2289653" cy="2612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6385" y="3695629"/>
            <a:ext cx="2178652" cy="2592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35036" y="3695629"/>
            <a:ext cx="2321169" cy="2687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56206" y="3695628"/>
            <a:ext cx="1984741" cy="2687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8681352"/>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1" nodeType="withEffect">
                                  <p:stCondLst>
                                    <p:cond delay="0"/>
                                  </p:stCondLst>
                                  <p:childTnLst>
                                    <p:set>
                                      <p:cBhvr>
                                        <p:cTn id="6" dur="indefinite"/>
                                        <p:tgtEl>
                                          <p:spTgt spid="17"/>
                                        </p:tgtEl>
                                        <p:attrNameLst>
                                          <p:attrName>fillcolor</p:attrName>
                                        </p:attrNameLst>
                                      </p:cBhvr>
                                      <p:to>
                                        <p:clrVal>
                                          <a:srgbClr val="00FF00"/>
                                        </p:clrVal>
                                      </p:to>
                                    </p:set>
                                    <p:set>
                                      <p:cBhvr>
                                        <p:cTn id="7" dur="indefinite"/>
                                        <p:tgtEl>
                                          <p:spTgt spid="17"/>
                                        </p:tgtEl>
                                        <p:attrNameLst>
                                          <p:attrName>fill.type</p:attrName>
                                        </p:attrNameLst>
                                      </p:cBhvr>
                                      <p:to>
                                        <p:strVal val="solid"/>
                                      </p:to>
                                    </p:set>
                                    <p:set>
                                      <p:cBhvr>
                                        <p:cTn id="8" dur="indefinite"/>
                                        <p:tgtEl>
                                          <p:spTgt spid="17"/>
                                        </p:tgtEl>
                                        <p:attrNameLst>
                                          <p:attrName>fill.on</p:attrName>
                                        </p:attrNameLst>
                                      </p:cBhvr>
                                      <p:to>
                                        <p:strVal val="true"/>
                                      </p:to>
                                    </p:set>
                                  </p:childTnLst>
                                </p:cTn>
                              </p:par>
                              <p:par>
                                <p:cTn id="9" presetID="1" presetClass="emph" presetSubtype="1" nodeType="withEffect">
                                  <p:stCondLst>
                                    <p:cond delay="0"/>
                                  </p:stCondLst>
                                  <p:childTnLst>
                                    <p:set>
                                      <p:cBhvr>
                                        <p:cTn id="10" dur="indefinite"/>
                                        <p:tgtEl>
                                          <p:spTgt spid="16"/>
                                        </p:tgtEl>
                                        <p:attrNameLst>
                                          <p:attrName>fillcolor</p:attrName>
                                        </p:attrNameLst>
                                      </p:cBhvr>
                                      <p:to>
                                        <p:clrVal>
                                          <a:srgbClr val="FF1F1F"/>
                                        </p:clrVal>
                                      </p:to>
                                    </p:set>
                                    <p:set>
                                      <p:cBhvr>
                                        <p:cTn id="11" dur="indefinite"/>
                                        <p:tgtEl>
                                          <p:spTgt spid="16"/>
                                        </p:tgtEl>
                                        <p:attrNameLst>
                                          <p:attrName>fill.type</p:attrName>
                                        </p:attrNameLst>
                                      </p:cBhvr>
                                      <p:to>
                                        <p:strVal val="solid"/>
                                      </p:to>
                                    </p:set>
                                    <p:set>
                                      <p:cBhvr>
                                        <p:cTn id="12" dur="indefinite"/>
                                        <p:tgtEl>
                                          <p:spTgt spid="16"/>
                                        </p:tgtEl>
                                        <p:attrNameLst>
                                          <p:attrName>fill.on</p:attrName>
                                        </p:attrNameLst>
                                      </p:cBhvr>
                                      <p:to>
                                        <p:strVal val="true"/>
                                      </p:to>
                                    </p:set>
                                  </p:childTnLst>
                                </p:cTn>
                              </p:par>
                              <p:par>
                                <p:cTn id="13" presetID="1" presetClass="emph" presetSubtype="1" nodeType="withEffect">
                                  <p:stCondLst>
                                    <p:cond delay="0"/>
                                  </p:stCondLst>
                                  <p:childTnLst>
                                    <p:set>
                                      <p:cBhvr>
                                        <p:cTn id="14" dur="indefinite"/>
                                        <p:tgtEl>
                                          <p:spTgt spid="14"/>
                                        </p:tgtEl>
                                        <p:attrNameLst>
                                          <p:attrName>fillcolor</p:attrName>
                                        </p:attrNameLst>
                                      </p:cBhvr>
                                      <p:to>
                                        <p:clrVal>
                                          <a:srgbClr val="FF1F1F"/>
                                        </p:clrVal>
                                      </p:to>
                                    </p:set>
                                    <p:set>
                                      <p:cBhvr>
                                        <p:cTn id="15" dur="indefinite"/>
                                        <p:tgtEl>
                                          <p:spTgt spid="14"/>
                                        </p:tgtEl>
                                        <p:attrNameLst>
                                          <p:attrName>fill.type</p:attrName>
                                        </p:attrNameLst>
                                      </p:cBhvr>
                                      <p:to>
                                        <p:strVal val="solid"/>
                                      </p:to>
                                    </p:set>
                                    <p:set>
                                      <p:cBhvr>
                                        <p:cTn id="16" dur="indefinite"/>
                                        <p:tgtEl>
                                          <p:spTgt spid="1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63779" y="3259086"/>
            <a:ext cx="3215568" cy="3135600"/>
          </a:xfrm>
          <a:prstGeom prst="rect">
            <a:avLst/>
          </a:prstGeom>
        </p:spPr>
      </p:pic>
      <p:sp>
        <p:nvSpPr>
          <p:cNvPr id="14" name="Овал 13"/>
          <p:cNvSpPr/>
          <p:nvPr/>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Овал 15"/>
          <p:cNvSpPr/>
          <p:nvPr/>
        </p:nvSpPr>
        <p:spPr>
          <a:xfrm>
            <a:off x="1511604"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Овал 16"/>
          <p:cNvSpPr/>
          <p:nvPr/>
        </p:nvSpPr>
        <p:spPr>
          <a:xfrm>
            <a:off x="1511603"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p:cNvSpPr/>
          <p:nvPr/>
        </p:nvSpPr>
        <p:spPr>
          <a:xfrm>
            <a:off x="576774" y="634276"/>
            <a:ext cx="8674891" cy="1015663"/>
          </a:xfrm>
          <a:prstGeom prst="rect">
            <a:avLst/>
          </a:prstGeom>
        </p:spPr>
        <p:txBody>
          <a:bodyPr wrap="square">
            <a:spAutoFit/>
          </a:bodyPr>
          <a:lstStyle/>
          <a:p>
            <a:pPr algn="just"/>
            <a:r>
              <a:rPr lang="en-US" sz="2000" b="1" i="1" dirty="0"/>
              <a:t>2- </a:t>
            </a:r>
            <a:r>
              <a:rPr lang="en-US" sz="2000" b="1" i="1" dirty="0" err="1"/>
              <a:t>guruh</a:t>
            </a:r>
            <a:r>
              <a:rPr lang="en-US" sz="2000" b="1" i="1" dirty="0"/>
              <a:t> </a:t>
            </a:r>
            <a:r>
              <a:rPr lang="en-US" sz="2000" dirty="0" err="1"/>
              <a:t>qo‘g‘irchoq</a:t>
            </a:r>
            <a:r>
              <a:rPr lang="en-US" sz="2000" dirty="0"/>
              <a:t> </a:t>
            </a:r>
            <a:r>
              <a:rPr lang="en-US" sz="2000" dirty="0" err="1"/>
              <a:t>teatri</a:t>
            </a:r>
            <a:r>
              <a:rPr lang="en-US" sz="2000" dirty="0"/>
              <a:t> </a:t>
            </a:r>
            <a:r>
              <a:rPr lang="en-US" sz="2000" dirty="0" err="1"/>
              <a:t>uchun</a:t>
            </a:r>
            <a:r>
              <a:rPr lang="en-US" sz="2000" dirty="0"/>
              <a:t> </a:t>
            </a:r>
            <a:r>
              <a:rPr lang="en-US" sz="2000" dirty="0" err="1"/>
              <a:t>qo‘g‘irchoq</a:t>
            </a:r>
            <a:r>
              <a:rPr lang="en-US" sz="2000" dirty="0"/>
              <a:t> </a:t>
            </a:r>
            <a:r>
              <a:rPr lang="en-US" sz="2000" dirty="0" err="1"/>
              <a:t>personaji</a:t>
            </a:r>
            <a:r>
              <a:rPr lang="en-US" sz="2000" dirty="0"/>
              <a:t> </a:t>
            </a:r>
            <a:r>
              <a:rPr lang="en-US" sz="2000" dirty="0" err="1"/>
              <a:t>kuchukcha</a:t>
            </a:r>
            <a:r>
              <a:rPr lang="en-US" sz="2000" dirty="0"/>
              <a:t>, </a:t>
            </a:r>
            <a:r>
              <a:rPr lang="en-US" sz="2000" dirty="0" err="1"/>
              <a:t>ayiqcha</a:t>
            </a:r>
            <a:r>
              <a:rPr lang="en-US" sz="2000" dirty="0"/>
              <a:t>, </a:t>
            </a:r>
            <a:r>
              <a:rPr lang="en-US" sz="2000" dirty="0" err="1"/>
              <a:t>maymuncha</a:t>
            </a:r>
            <a:r>
              <a:rPr lang="en-US" sz="2000" dirty="0"/>
              <a:t>, </a:t>
            </a:r>
            <a:r>
              <a:rPr lang="en-US" sz="2000" dirty="0" err="1"/>
              <a:t>qo‘g‘irchoq</a:t>
            </a:r>
            <a:r>
              <a:rPr lang="en-US" sz="2000" dirty="0"/>
              <a:t>, </a:t>
            </a:r>
            <a:r>
              <a:rPr lang="en-US" sz="2000" dirty="0" err="1"/>
              <a:t>mushuk</a:t>
            </a:r>
            <a:r>
              <a:rPr lang="en-US" sz="2000" dirty="0"/>
              <a:t>, </a:t>
            </a:r>
            <a:r>
              <a:rPr lang="en-US" sz="2000" dirty="0" err="1"/>
              <a:t>sim</a:t>
            </a:r>
            <a:r>
              <a:rPr lang="en-US" sz="2000" dirty="0"/>
              <a:t> </a:t>
            </a:r>
            <a:r>
              <a:rPr lang="en-US" sz="2000" dirty="0" err="1"/>
              <a:t>sinch</a:t>
            </a:r>
            <a:r>
              <a:rPr lang="en-US" sz="2000" dirty="0"/>
              <a:t> </a:t>
            </a:r>
            <a:r>
              <a:rPr lang="en-US" sz="2000" dirty="0" err="1"/>
              <a:t>o‘rnatilgan</a:t>
            </a:r>
            <a:r>
              <a:rPr lang="en-US" sz="2000" dirty="0"/>
              <a:t> </a:t>
            </a:r>
            <a:r>
              <a:rPr lang="en-US" sz="2000" dirty="0" err="1"/>
              <a:t>o‘yinchoqlar</a:t>
            </a:r>
            <a:r>
              <a:rPr lang="en-US" sz="2000" dirty="0"/>
              <a:t> </a:t>
            </a:r>
            <a:r>
              <a:rPr lang="en-US" sz="2000" dirty="0" err="1"/>
              <a:t>bo’lishi</a:t>
            </a:r>
            <a:r>
              <a:rPr lang="en-US" sz="2000" dirty="0"/>
              <a:t> </a:t>
            </a:r>
            <a:r>
              <a:rPr lang="en-US" sz="2000" dirty="0" err="1"/>
              <a:t>mumkin</a:t>
            </a:r>
            <a:r>
              <a:rPr lang="en-US" sz="2000" dirty="0"/>
              <a:t>.</a:t>
            </a:r>
            <a:endParaRPr lang="ru-RU" sz="20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623" y="1649939"/>
            <a:ext cx="2987148" cy="1826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5486" y="1367463"/>
            <a:ext cx="2293637" cy="2108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6623" y="3486925"/>
            <a:ext cx="2987148" cy="1943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626623" y="5430765"/>
            <a:ext cx="5886719" cy="830997"/>
          </a:xfrm>
          <a:prstGeom prst="rect">
            <a:avLst/>
          </a:prstGeom>
        </p:spPr>
        <p:txBody>
          <a:bodyPr wrap="square">
            <a:spAutoFit/>
          </a:bodyPr>
          <a:lstStyle/>
          <a:p>
            <a:pPr algn="just"/>
            <a:r>
              <a:rPr lang="en-US" sz="2400" b="1" dirty="0" err="1"/>
              <a:t>Eslatma</a:t>
            </a:r>
            <a:r>
              <a:rPr lang="en-US" sz="2400" b="1" dirty="0"/>
              <a:t>: </a:t>
            </a:r>
            <a:r>
              <a:rPr lang="en-US" sz="2400" dirty="0" err="1"/>
              <a:t>Berilgan</a:t>
            </a:r>
            <a:r>
              <a:rPr lang="en-US" sz="2400" dirty="0"/>
              <a:t> </a:t>
            </a:r>
            <a:r>
              <a:rPr lang="en-US" sz="2400" dirty="0" err="1"/>
              <a:t>andoza</a:t>
            </a:r>
            <a:r>
              <a:rPr lang="en-US" sz="2400" dirty="0"/>
              <a:t> </a:t>
            </a:r>
            <a:r>
              <a:rPr lang="en-US" sz="2400" dirty="0" err="1"/>
              <a:t>qanday</a:t>
            </a:r>
            <a:r>
              <a:rPr lang="en-US" sz="2400" dirty="0"/>
              <a:t> </a:t>
            </a:r>
            <a:r>
              <a:rPr lang="en-US" sz="2400" dirty="0" err="1"/>
              <a:t>kattalikda</a:t>
            </a:r>
            <a:r>
              <a:rPr lang="en-US" sz="2400" dirty="0"/>
              <a:t> </a:t>
            </a:r>
            <a:r>
              <a:rPr lang="en-US" sz="2400" dirty="0" err="1"/>
              <a:t>bo‘lsa</a:t>
            </a:r>
            <a:r>
              <a:rPr lang="en-US" sz="2400" dirty="0"/>
              <a:t> </a:t>
            </a:r>
            <a:r>
              <a:rPr lang="en-US" sz="2400" dirty="0" err="1"/>
              <a:t>shundayligicha</a:t>
            </a:r>
            <a:r>
              <a:rPr lang="en-US" sz="2400" dirty="0"/>
              <a:t> </a:t>
            </a:r>
            <a:r>
              <a:rPr lang="en-US" sz="2400" dirty="0" err="1"/>
              <a:t>tikilishi</a:t>
            </a:r>
            <a:r>
              <a:rPr lang="en-US" sz="2400" dirty="0"/>
              <a:t> </a:t>
            </a:r>
            <a:r>
              <a:rPr lang="en-US" sz="2400" dirty="0" err="1"/>
              <a:t>kerak</a:t>
            </a:r>
            <a:r>
              <a:rPr lang="en-US" sz="2400" dirty="0"/>
              <a:t>.</a:t>
            </a:r>
            <a:endParaRPr lang="ru-RU" sz="2400" dirty="0"/>
          </a:p>
        </p:txBody>
      </p:sp>
    </p:spTree>
    <p:extLst>
      <p:ext uri="{BB962C8B-B14F-4D97-AF65-F5344CB8AC3E}">
        <p14:creationId xmlns:p14="http://schemas.microsoft.com/office/powerpoint/2010/main" val="3163137559"/>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1" nodeType="withEffect">
                                  <p:stCondLst>
                                    <p:cond delay="0"/>
                                  </p:stCondLst>
                                  <p:childTnLst>
                                    <p:set>
                                      <p:cBhvr>
                                        <p:cTn id="6" dur="indefinite"/>
                                        <p:tgtEl>
                                          <p:spTgt spid="14"/>
                                        </p:tgtEl>
                                        <p:attrNameLst>
                                          <p:attrName>fillcolor</p:attrName>
                                        </p:attrNameLst>
                                      </p:cBhvr>
                                      <p:to>
                                        <p:clrVal>
                                          <a:srgbClr val="FF1F1F"/>
                                        </p:clrVal>
                                      </p:to>
                                    </p:set>
                                    <p:set>
                                      <p:cBhvr>
                                        <p:cTn id="7" dur="indefinite"/>
                                        <p:tgtEl>
                                          <p:spTgt spid="14"/>
                                        </p:tgtEl>
                                        <p:attrNameLst>
                                          <p:attrName>fill.type</p:attrName>
                                        </p:attrNameLst>
                                      </p:cBhvr>
                                      <p:to>
                                        <p:strVal val="solid"/>
                                      </p:to>
                                    </p:set>
                                    <p:set>
                                      <p:cBhvr>
                                        <p:cTn id="8" dur="indefinite"/>
                                        <p:tgtEl>
                                          <p:spTgt spid="14"/>
                                        </p:tgtEl>
                                        <p:attrNameLst>
                                          <p:attrName>fill.on</p:attrName>
                                        </p:attrNameLst>
                                      </p:cBhvr>
                                      <p:to>
                                        <p:strVal val="true"/>
                                      </p:to>
                                    </p:set>
                                  </p:childTnLst>
                                </p:cTn>
                              </p:par>
                              <p:par>
                                <p:cTn id="9" presetID="1" presetClass="emph" presetSubtype="1" nodeType="withEffect">
                                  <p:stCondLst>
                                    <p:cond delay="0"/>
                                  </p:stCondLst>
                                  <p:childTnLst>
                                    <p:set>
                                      <p:cBhvr>
                                        <p:cTn id="10" dur="indefinite"/>
                                        <p:tgtEl>
                                          <p:spTgt spid="17"/>
                                        </p:tgtEl>
                                        <p:attrNameLst>
                                          <p:attrName>fillcolor</p:attrName>
                                        </p:attrNameLst>
                                      </p:cBhvr>
                                      <p:to>
                                        <p:clrVal>
                                          <a:srgbClr val="00FF00"/>
                                        </p:clrVal>
                                      </p:to>
                                    </p:set>
                                    <p:set>
                                      <p:cBhvr>
                                        <p:cTn id="11" dur="indefinite"/>
                                        <p:tgtEl>
                                          <p:spTgt spid="17"/>
                                        </p:tgtEl>
                                        <p:attrNameLst>
                                          <p:attrName>fill.type</p:attrName>
                                        </p:attrNameLst>
                                      </p:cBhvr>
                                      <p:to>
                                        <p:strVal val="solid"/>
                                      </p:to>
                                    </p:set>
                                    <p:set>
                                      <p:cBhvr>
                                        <p:cTn id="12" dur="indefinite"/>
                                        <p:tgtEl>
                                          <p:spTgt spid="17"/>
                                        </p:tgtEl>
                                        <p:attrNameLst>
                                          <p:attrName>fill.on</p:attrName>
                                        </p:attrNameLst>
                                      </p:cBhvr>
                                      <p:to>
                                        <p:strVal val="true"/>
                                      </p:to>
                                    </p:set>
                                  </p:childTnLst>
                                </p:cTn>
                              </p:par>
                              <p:par>
                                <p:cTn id="13" presetID="1" presetClass="emph" presetSubtype="1" nodeType="withEffect">
                                  <p:stCondLst>
                                    <p:cond delay="0"/>
                                  </p:stCondLst>
                                  <p:childTnLst>
                                    <p:set>
                                      <p:cBhvr>
                                        <p:cTn id="14" dur="indefinite"/>
                                        <p:tgtEl>
                                          <p:spTgt spid="16"/>
                                        </p:tgtEl>
                                        <p:attrNameLst>
                                          <p:attrName>fillcolor</p:attrName>
                                        </p:attrNameLst>
                                      </p:cBhvr>
                                      <p:to>
                                        <p:clrVal>
                                          <a:srgbClr val="FF1F1F"/>
                                        </p:clrVal>
                                      </p:to>
                                    </p:set>
                                    <p:set>
                                      <p:cBhvr>
                                        <p:cTn id="15" dur="indefinite"/>
                                        <p:tgtEl>
                                          <p:spTgt spid="16"/>
                                        </p:tgtEl>
                                        <p:attrNameLst>
                                          <p:attrName>fill.type</p:attrName>
                                        </p:attrNameLst>
                                      </p:cBhvr>
                                      <p:to>
                                        <p:strVal val="solid"/>
                                      </p:to>
                                    </p:set>
                                    <p:set>
                                      <p:cBhvr>
                                        <p:cTn id="16" dur="indefinite"/>
                                        <p:tgtEl>
                                          <p:spTgt spid="1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0505" y="576775"/>
            <a:ext cx="8581292" cy="506437"/>
          </a:xfrm>
        </p:spPr>
        <p:txBody>
          <a:bodyPr>
            <a:normAutofit/>
          </a:bodyPr>
          <a:lstStyle/>
          <a:p>
            <a:r>
              <a:rPr lang="en-US" dirty="0" err="1">
                <a:latin typeface="+mn-lt"/>
              </a:rPr>
              <a:t>Yumshoq</a:t>
            </a:r>
            <a:r>
              <a:rPr lang="en-US" dirty="0">
                <a:latin typeface="+mn-lt"/>
              </a:rPr>
              <a:t> </a:t>
            </a:r>
            <a:r>
              <a:rPr lang="en-US" dirty="0" err="1">
                <a:latin typeface="+mn-lt"/>
              </a:rPr>
              <a:t>oyinchoqlar</a:t>
            </a:r>
            <a:r>
              <a:rPr lang="en-US" dirty="0">
                <a:latin typeface="+mn-lt"/>
              </a:rPr>
              <a:t> </a:t>
            </a:r>
            <a:r>
              <a:rPr lang="en-US" dirty="0" err="1">
                <a:latin typeface="+mn-lt"/>
              </a:rPr>
              <a:t>tayyorlash</a:t>
            </a:r>
            <a:r>
              <a:rPr lang="en-US" dirty="0">
                <a:latin typeface="+mn-lt"/>
              </a:rPr>
              <a:t> </a:t>
            </a:r>
            <a:r>
              <a:rPr lang="en-US" dirty="0" err="1">
                <a:latin typeface="+mn-lt"/>
              </a:rPr>
              <a:t>texnologiyasi</a:t>
            </a:r>
            <a:r>
              <a:rPr lang="en-US" dirty="0">
                <a:latin typeface="+mn-lt"/>
              </a:rPr>
              <a:t>.</a:t>
            </a:r>
            <a:endParaRPr lang="ru-RU" dirty="0">
              <a:latin typeface="+mn-lt"/>
            </a:endParaRPr>
          </a:p>
        </p:txBody>
      </p:sp>
      <p:sp>
        <p:nvSpPr>
          <p:cNvPr id="3" name="Текст 2"/>
          <p:cNvSpPr>
            <a:spLocks noGrp="1"/>
          </p:cNvSpPr>
          <p:nvPr>
            <p:ph type="body" sz="quarter" idx="13"/>
          </p:nvPr>
        </p:nvSpPr>
        <p:spPr>
          <a:xfrm>
            <a:off x="970671" y="3601329"/>
            <a:ext cx="7019777" cy="970671"/>
          </a:xfrm>
        </p:spPr>
        <p:txBody>
          <a:bodyPr/>
          <a:lstStyle/>
          <a:p>
            <a:pPr marL="1435100" indent="-534988">
              <a:buFont typeface="Wingdings" pitchFamily="2" charset="2"/>
              <a:buChar char="Ø"/>
            </a:pPr>
            <a:r>
              <a:rPr lang="en-US" sz="2400" b="1" dirty="0" err="1" smtClean="0">
                <a:solidFill>
                  <a:schemeClr val="tx1"/>
                </a:solidFill>
                <a:latin typeface="+mn-lt"/>
              </a:rPr>
              <a:t>sun`iy</a:t>
            </a:r>
            <a:r>
              <a:rPr lang="en-US" sz="2400" b="1" dirty="0" smtClean="0">
                <a:solidFill>
                  <a:schemeClr val="tx1"/>
                </a:solidFill>
                <a:latin typeface="+mn-lt"/>
              </a:rPr>
              <a:t> </a:t>
            </a:r>
            <a:r>
              <a:rPr lang="en-US" sz="2400" b="1" dirty="0">
                <a:solidFill>
                  <a:schemeClr val="tx1"/>
                </a:solidFill>
                <a:latin typeface="+mn-lt"/>
              </a:rPr>
              <a:t>charm </a:t>
            </a:r>
            <a:r>
              <a:rPr lang="en-US" sz="2400" b="1" dirty="0" err="1">
                <a:solidFill>
                  <a:schemeClr val="tx1"/>
                </a:solidFill>
                <a:latin typeface="+mn-lt"/>
              </a:rPr>
              <a:t>qiyqimi</a:t>
            </a:r>
            <a:r>
              <a:rPr lang="en-US" sz="2400" b="1" dirty="0">
                <a:solidFill>
                  <a:schemeClr val="tx1"/>
                </a:solidFill>
                <a:latin typeface="+mn-lt"/>
              </a:rPr>
              <a:t> </a:t>
            </a:r>
            <a:r>
              <a:rPr lang="en-US" sz="2400" b="1" dirty="0" err="1">
                <a:solidFill>
                  <a:schemeClr val="tx1"/>
                </a:solidFill>
                <a:latin typeface="+mn-lt"/>
              </a:rPr>
              <a:t>burun</a:t>
            </a:r>
            <a:r>
              <a:rPr lang="en-US" sz="2400" b="1" dirty="0">
                <a:solidFill>
                  <a:schemeClr val="tx1"/>
                </a:solidFill>
                <a:latin typeface="+mn-lt"/>
              </a:rPr>
              <a:t> </a:t>
            </a:r>
            <a:r>
              <a:rPr lang="en-US" sz="2400" b="1" dirty="0" err="1">
                <a:solidFill>
                  <a:schemeClr val="tx1"/>
                </a:solidFill>
                <a:latin typeface="+mn-lt"/>
              </a:rPr>
              <a:t>uchun</a:t>
            </a:r>
            <a:r>
              <a:rPr lang="en-US" sz="2400" b="1" dirty="0" smtClean="0">
                <a:solidFill>
                  <a:schemeClr val="tx1"/>
                </a:solidFill>
                <a:latin typeface="+mn-lt"/>
              </a:rPr>
              <a:t>;</a:t>
            </a:r>
            <a:endParaRPr lang="en-US" sz="2400" b="1" dirty="0">
              <a:solidFill>
                <a:schemeClr val="tx1"/>
              </a:solidFill>
              <a:latin typeface="+mn-lt"/>
            </a:endParaRPr>
          </a:p>
          <a:p>
            <a:pPr marL="1350963" indent="-366713" defTabSz="665163">
              <a:buFont typeface="Wingdings" pitchFamily="2" charset="2"/>
              <a:buChar char="Ø"/>
            </a:pPr>
            <a:r>
              <a:rPr lang="en-US" sz="2400" b="1" dirty="0" smtClean="0">
                <a:solidFill>
                  <a:schemeClr val="tx1"/>
                </a:solidFill>
                <a:latin typeface="+mn-lt"/>
              </a:rPr>
              <a:t> 2 </a:t>
            </a:r>
            <a:r>
              <a:rPr lang="en-US" sz="2400" b="1" dirty="0">
                <a:solidFill>
                  <a:schemeClr val="tx1"/>
                </a:solidFill>
                <a:latin typeface="+mn-lt"/>
              </a:rPr>
              <a:t>ta </a:t>
            </a:r>
            <a:r>
              <a:rPr lang="en-US" sz="2400" b="1" dirty="0" err="1">
                <a:solidFill>
                  <a:schemeClr val="tx1"/>
                </a:solidFill>
                <a:latin typeface="+mn-lt"/>
              </a:rPr>
              <a:t>qora</a:t>
            </a:r>
            <a:r>
              <a:rPr lang="en-US" sz="2400" b="1" dirty="0">
                <a:solidFill>
                  <a:schemeClr val="tx1"/>
                </a:solidFill>
                <a:latin typeface="+mn-lt"/>
              </a:rPr>
              <a:t> </a:t>
            </a:r>
            <a:r>
              <a:rPr lang="en-US" sz="2400" b="1" dirty="0" err="1">
                <a:solidFill>
                  <a:schemeClr val="tx1"/>
                </a:solidFill>
                <a:latin typeface="+mn-lt"/>
              </a:rPr>
              <a:t>munchoq</a:t>
            </a:r>
            <a:r>
              <a:rPr lang="en-US" sz="2400" b="1" dirty="0">
                <a:solidFill>
                  <a:schemeClr val="tx1"/>
                </a:solidFill>
                <a:latin typeface="+mn-lt"/>
              </a:rPr>
              <a:t> </a:t>
            </a:r>
            <a:r>
              <a:rPr lang="en-US" sz="2400" b="1" dirty="0" err="1">
                <a:solidFill>
                  <a:schemeClr val="tx1"/>
                </a:solidFill>
                <a:latin typeface="+mn-lt"/>
              </a:rPr>
              <a:t>ko`zlar</a:t>
            </a:r>
            <a:r>
              <a:rPr lang="en-US" sz="2400" b="1" dirty="0">
                <a:solidFill>
                  <a:schemeClr val="tx1"/>
                </a:solidFill>
                <a:latin typeface="+mn-lt"/>
              </a:rPr>
              <a:t> </a:t>
            </a:r>
            <a:r>
              <a:rPr lang="en-US" sz="2400" b="1" dirty="0" err="1">
                <a:solidFill>
                  <a:schemeClr val="tx1"/>
                </a:solidFill>
                <a:latin typeface="+mn-lt"/>
              </a:rPr>
              <a:t>qorachig`i</a:t>
            </a:r>
            <a:r>
              <a:rPr lang="en-US" sz="2400" b="1" dirty="0">
                <a:solidFill>
                  <a:schemeClr val="tx1"/>
                </a:solidFill>
                <a:latin typeface="+mn-lt"/>
              </a:rPr>
              <a:t> </a:t>
            </a:r>
            <a:r>
              <a:rPr lang="en-US" sz="2400" b="1" dirty="0" err="1">
                <a:solidFill>
                  <a:schemeClr val="tx1"/>
                </a:solidFill>
                <a:latin typeface="+mn-lt"/>
              </a:rPr>
              <a:t>uchun</a:t>
            </a:r>
            <a:r>
              <a:rPr lang="en-US" sz="2400" b="1" dirty="0" smtClean="0">
                <a:solidFill>
                  <a:schemeClr val="tx1"/>
                </a:solidFill>
                <a:latin typeface="+mn-lt"/>
              </a:rPr>
              <a:t>;</a:t>
            </a:r>
            <a:endParaRPr lang="ru-RU" sz="2400" b="1" dirty="0">
              <a:solidFill>
                <a:schemeClr val="tx1"/>
              </a:solidFill>
              <a:latin typeface="+mn-lt"/>
            </a:endParaRPr>
          </a:p>
        </p:txBody>
      </p:sp>
      <p:sp>
        <p:nvSpPr>
          <p:cNvPr id="4" name="Текст 3"/>
          <p:cNvSpPr>
            <a:spLocks noGrp="1"/>
          </p:cNvSpPr>
          <p:nvPr>
            <p:ph type="body" sz="quarter" idx="14"/>
          </p:nvPr>
        </p:nvSpPr>
        <p:spPr>
          <a:xfrm>
            <a:off x="970672" y="2601445"/>
            <a:ext cx="6977573" cy="831072"/>
          </a:xfrm>
        </p:spPr>
        <p:txBody>
          <a:bodyPr/>
          <a:lstStyle/>
          <a:p>
            <a:endParaRPr lang="en-US" sz="2400" dirty="0" smtClean="0">
              <a:solidFill>
                <a:schemeClr val="tx1"/>
              </a:solidFill>
              <a:latin typeface="+mn-lt"/>
            </a:endParaRPr>
          </a:p>
          <a:p>
            <a:pPr marL="1701800" indent="-350838" algn="just">
              <a:buFont typeface="Wingdings" pitchFamily="2" charset="2"/>
              <a:buChar char="Ø"/>
            </a:pPr>
            <a:r>
              <a:rPr lang="en-US" sz="2400" b="1" dirty="0" err="1" smtClean="0">
                <a:solidFill>
                  <a:schemeClr val="tx1"/>
                </a:solidFill>
                <a:latin typeface="+mn-lt"/>
              </a:rPr>
              <a:t>igna</a:t>
            </a:r>
            <a:r>
              <a:rPr lang="en-US" sz="2400" b="1" dirty="0" smtClean="0">
                <a:solidFill>
                  <a:schemeClr val="tx1"/>
                </a:solidFill>
                <a:latin typeface="+mn-lt"/>
              </a:rPr>
              <a:t> </a:t>
            </a:r>
            <a:r>
              <a:rPr lang="en-US" sz="2400" b="1" dirty="0" err="1">
                <a:solidFill>
                  <a:schemeClr val="tx1"/>
                </a:solidFill>
                <a:latin typeface="+mn-lt"/>
              </a:rPr>
              <a:t>va</a:t>
            </a:r>
            <a:r>
              <a:rPr lang="en-US" sz="2400" b="1" dirty="0">
                <a:solidFill>
                  <a:schemeClr val="tx1"/>
                </a:solidFill>
                <a:latin typeface="+mn-lt"/>
              </a:rPr>
              <a:t> </a:t>
            </a:r>
            <a:r>
              <a:rPr lang="en-US" sz="2400" b="1" dirty="0" err="1" smtClean="0">
                <a:solidFill>
                  <a:schemeClr val="tx1"/>
                </a:solidFill>
                <a:latin typeface="+mn-lt"/>
              </a:rPr>
              <a:t>ip</a:t>
            </a:r>
            <a:r>
              <a:rPr lang="en-US" sz="2400" b="1" dirty="0" smtClean="0">
                <a:solidFill>
                  <a:schemeClr val="tx1"/>
                </a:solidFill>
                <a:latin typeface="+mn-lt"/>
              </a:rPr>
              <a:t>;</a:t>
            </a:r>
          </a:p>
          <a:p>
            <a:pPr marL="1701800" indent="-350838" algn="l">
              <a:buFont typeface="Wingdings" pitchFamily="2" charset="2"/>
              <a:buChar char="Ø"/>
            </a:pPr>
            <a:r>
              <a:rPr lang="en-US" sz="2400" b="1" dirty="0" err="1">
                <a:solidFill>
                  <a:schemeClr val="tx1"/>
                </a:solidFill>
                <a:latin typeface="+mn-lt"/>
              </a:rPr>
              <a:t>q</a:t>
            </a:r>
            <a:r>
              <a:rPr lang="en-US" sz="2400" b="1" dirty="0" err="1" smtClean="0">
                <a:solidFill>
                  <a:schemeClr val="tx1"/>
                </a:solidFill>
                <a:latin typeface="+mn-lt"/>
              </a:rPr>
              <a:t>aychi</a:t>
            </a:r>
            <a:r>
              <a:rPr lang="en-US" sz="2400" b="1" dirty="0" smtClean="0">
                <a:solidFill>
                  <a:schemeClr val="tx1"/>
                </a:solidFill>
                <a:latin typeface="+mn-lt"/>
              </a:rPr>
              <a:t>;</a:t>
            </a:r>
            <a:endParaRPr lang="en-US" sz="2400" b="1" dirty="0">
              <a:solidFill>
                <a:schemeClr val="tx1"/>
              </a:solidFill>
              <a:latin typeface="+mn-lt"/>
            </a:endParaRPr>
          </a:p>
          <a:p>
            <a:pPr algn="just"/>
            <a:endParaRPr lang="ru-RU" dirty="0">
              <a:solidFill>
                <a:schemeClr val="tx1"/>
              </a:solidFill>
            </a:endParaRPr>
          </a:p>
        </p:txBody>
      </p:sp>
      <p:sp>
        <p:nvSpPr>
          <p:cNvPr id="5" name="Текст 4"/>
          <p:cNvSpPr>
            <a:spLocks noGrp="1"/>
          </p:cNvSpPr>
          <p:nvPr>
            <p:ph type="body" sz="quarter" idx="15"/>
          </p:nvPr>
        </p:nvSpPr>
        <p:spPr>
          <a:xfrm>
            <a:off x="970672" y="1478019"/>
            <a:ext cx="6850964" cy="941623"/>
          </a:xfrm>
        </p:spPr>
        <p:txBody>
          <a:bodyPr/>
          <a:lstStyle/>
          <a:p>
            <a:pPr algn="just"/>
            <a:r>
              <a:rPr lang="en-US" sz="2400" b="1" dirty="0">
                <a:latin typeface="+mn-lt"/>
              </a:rPr>
              <a:t>	</a:t>
            </a:r>
            <a:r>
              <a:rPr lang="en-US" sz="2400" b="1" dirty="0" smtClean="0">
                <a:latin typeface="+mn-lt"/>
              </a:rPr>
              <a:t>                 </a:t>
            </a:r>
          </a:p>
          <a:p>
            <a:pPr marL="1800225" indent="-428625" algn="just">
              <a:buFont typeface="Wingdings" pitchFamily="2" charset="2"/>
              <a:buChar char="Ø"/>
            </a:pPr>
            <a:r>
              <a:rPr lang="en-US" sz="2400" b="1" dirty="0" err="1">
                <a:solidFill>
                  <a:schemeClr val="tx1"/>
                </a:solidFill>
                <a:latin typeface="+mn-lt"/>
              </a:rPr>
              <a:t>to`g`nog`ich</a:t>
            </a:r>
            <a:r>
              <a:rPr lang="en-US" sz="2400" b="1" dirty="0">
                <a:solidFill>
                  <a:schemeClr val="tx1"/>
                </a:solidFill>
                <a:latin typeface="+mn-lt"/>
              </a:rPr>
              <a:t>;</a:t>
            </a:r>
            <a:r>
              <a:rPr lang="en-US" sz="2400" b="1" dirty="0" smtClean="0">
                <a:solidFill>
                  <a:schemeClr val="tx1"/>
                </a:solidFill>
                <a:latin typeface="+mn-lt"/>
              </a:rPr>
              <a:t>	</a:t>
            </a:r>
            <a:r>
              <a:rPr lang="en-US" sz="2400" b="1" dirty="0" smtClean="0">
                <a:latin typeface="+mn-lt"/>
              </a:rPr>
              <a:t>                  </a:t>
            </a:r>
          </a:p>
          <a:p>
            <a:pPr marL="1800225" lvl="4" indent="-428625" algn="just">
              <a:buFont typeface="Wingdings" pitchFamily="2" charset="2"/>
              <a:buChar char="Ø"/>
            </a:pPr>
            <a:r>
              <a:rPr lang="en-US" sz="2300" b="1" dirty="0" smtClean="0">
                <a:latin typeface="+mn-lt"/>
              </a:rPr>
              <a:t>- </a:t>
            </a:r>
            <a:r>
              <a:rPr lang="en-US" sz="2300" b="1" dirty="0" err="1" smtClean="0">
                <a:latin typeface="+mn-lt"/>
              </a:rPr>
              <a:t>yumshoq</a:t>
            </a:r>
            <a:r>
              <a:rPr lang="en-US" sz="2300" b="1" dirty="0" smtClean="0">
                <a:latin typeface="+mn-lt"/>
              </a:rPr>
              <a:t> </a:t>
            </a:r>
            <a:r>
              <a:rPr lang="en-US" sz="2300" b="1" dirty="0" err="1" smtClean="0">
                <a:latin typeface="+mn-lt"/>
              </a:rPr>
              <a:t>flis</a:t>
            </a:r>
            <a:r>
              <a:rPr lang="en-US" sz="2300" b="1" dirty="0" smtClean="0">
                <a:latin typeface="+mn-lt"/>
              </a:rPr>
              <a:t> (</a:t>
            </a:r>
            <a:r>
              <a:rPr lang="en-US" sz="2300" b="1" dirty="0" err="1" smtClean="0">
                <a:latin typeface="+mn-lt"/>
              </a:rPr>
              <a:t>jigarrang</a:t>
            </a:r>
            <a:r>
              <a:rPr lang="en-US" sz="2300" b="1" dirty="0" smtClean="0">
                <a:latin typeface="+mn-lt"/>
              </a:rPr>
              <a:t> </a:t>
            </a:r>
            <a:r>
              <a:rPr lang="en-US" sz="2300" b="1" dirty="0" err="1" smtClean="0">
                <a:latin typeface="+mn-lt"/>
              </a:rPr>
              <a:t>va</a:t>
            </a:r>
            <a:r>
              <a:rPr lang="en-US" sz="2300" b="1" dirty="0" smtClean="0">
                <a:latin typeface="+mn-lt"/>
              </a:rPr>
              <a:t> </a:t>
            </a:r>
            <a:r>
              <a:rPr lang="en-US" sz="2300" b="1" dirty="0" err="1" smtClean="0">
                <a:latin typeface="+mn-lt"/>
              </a:rPr>
              <a:t>oq</a:t>
            </a:r>
            <a:r>
              <a:rPr lang="en-US" sz="2300" b="1" dirty="0" smtClean="0">
                <a:latin typeface="+mn-lt"/>
              </a:rPr>
              <a:t>);</a:t>
            </a:r>
          </a:p>
          <a:p>
            <a:pPr algn="just"/>
            <a:r>
              <a:rPr lang="en-US" sz="2400" b="1" dirty="0" smtClean="0">
                <a:latin typeface="+mn-lt"/>
              </a:rPr>
              <a:t>-</a:t>
            </a:r>
            <a:endParaRPr lang="ru-RU" dirty="0">
              <a:solidFill>
                <a:schemeClr val="tx1"/>
              </a:solidFill>
            </a:endParaRPr>
          </a:p>
        </p:txBody>
      </p:sp>
      <p:sp>
        <p:nvSpPr>
          <p:cNvPr id="6" name="Прямоугольник 5"/>
          <p:cNvSpPr/>
          <p:nvPr/>
        </p:nvSpPr>
        <p:spPr>
          <a:xfrm>
            <a:off x="590843" y="1077910"/>
            <a:ext cx="4800371" cy="400110"/>
          </a:xfrm>
          <a:prstGeom prst="rect">
            <a:avLst/>
          </a:prstGeom>
        </p:spPr>
        <p:txBody>
          <a:bodyPr wrap="square">
            <a:spAutoFit/>
          </a:bodyPr>
          <a:lstStyle/>
          <a:p>
            <a:r>
              <a:rPr lang="en-US" sz="2000" dirty="0" err="1" smtClean="0"/>
              <a:t>Ish</a:t>
            </a:r>
            <a:r>
              <a:rPr lang="en-US" sz="2000" dirty="0" smtClean="0"/>
              <a:t> </a:t>
            </a:r>
            <a:r>
              <a:rPr lang="en-US" sz="2000" dirty="0" err="1" smtClean="0"/>
              <a:t>uchun</a:t>
            </a:r>
            <a:r>
              <a:rPr lang="en-US" sz="2000" dirty="0" smtClean="0"/>
              <a:t> </a:t>
            </a:r>
            <a:r>
              <a:rPr lang="en-US" sz="2000" dirty="0" err="1"/>
              <a:t>kerakli</a:t>
            </a:r>
            <a:r>
              <a:rPr lang="en-US" sz="2000" dirty="0"/>
              <a:t> </a:t>
            </a:r>
            <a:r>
              <a:rPr lang="en-US" sz="2000" dirty="0" err="1"/>
              <a:t>anjomlar</a:t>
            </a:r>
            <a:r>
              <a:rPr lang="en-US" sz="2000" dirty="0"/>
              <a:t>:</a:t>
            </a:r>
            <a:endParaRPr lang="ru-RU" sz="2000"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0673" y="4618165"/>
            <a:ext cx="6977574" cy="1005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Прямоугольник 7"/>
          <p:cNvSpPr/>
          <p:nvPr/>
        </p:nvSpPr>
        <p:spPr>
          <a:xfrm>
            <a:off x="1997612" y="4890107"/>
            <a:ext cx="5176911" cy="461665"/>
          </a:xfrm>
          <a:prstGeom prst="rect">
            <a:avLst/>
          </a:prstGeom>
        </p:spPr>
        <p:txBody>
          <a:bodyPr wrap="square">
            <a:spAutoFit/>
          </a:bodyPr>
          <a:lstStyle/>
          <a:p>
            <a:pPr marL="633413" indent="-268288">
              <a:buFont typeface="Wingdings" pitchFamily="2" charset="2"/>
              <a:buChar char="Ø"/>
            </a:pPr>
            <a:r>
              <a:rPr lang="en-US" sz="2400" b="1" dirty="0" smtClean="0"/>
              <a:t> </a:t>
            </a:r>
            <a:r>
              <a:rPr lang="en-US" sz="2400" b="1" dirty="0" err="1" smtClean="0"/>
              <a:t>sintepon</a:t>
            </a:r>
            <a:r>
              <a:rPr lang="en-US" sz="2400" b="1" dirty="0" smtClean="0"/>
              <a:t> </a:t>
            </a:r>
            <a:r>
              <a:rPr lang="en-US" sz="2400" b="1" dirty="0" err="1"/>
              <a:t>yoki</a:t>
            </a:r>
            <a:r>
              <a:rPr lang="en-US" sz="2400" b="1" dirty="0"/>
              <a:t> </a:t>
            </a:r>
            <a:r>
              <a:rPr lang="en-US" sz="2400" b="1" dirty="0" err="1"/>
              <a:t>paxta</a:t>
            </a:r>
            <a:r>
              <a:rPr lang="en-US" b="1" dirty="0"/>
              <a:t>.</a:t>
            </a:r>
            <a:endParaRPr lang="ru-RU" b="1" dirty="0"/>
          </a:p>
        </p:txBody>
      </p:sp>
      <p:pic>
        <p:nvPicPr>
          <p:cNvPr id="615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1738" y="2963196"/>
            <a:ext cx="2116137" cy="3309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3055279"/>
      </p:ext>
    </p:extLst>
  </p:cSld>
  <p:clrMapOvr>
    <a:masterClrMapping/>
  </p:clrMapOvr>
  <p:transition spd="slow" advClick="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Овал 13"/>
          <p:cNvSpPr/>
          <p:nvPr/>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Овал 15"/>
          <p:cNvSpPr/>
          <p:nvPr/>
        </p:nvSpPr>
        <p:spPr>
          <a:xfrm>
            <a:off x="1511604"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Овал 16"/>
          <p:cNvSpPr/>
          <p:nvPr/>
        </p:nvSpPr>
        <p:spPr>
          <a:xfrm>
            <a:off x="1511603"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503" y="555526"/>
            <a:ext cx="1543220" cy="2070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7723" y="566857"/>
            <a:ext cx="3143436" cy="21201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71158" y="566857"/>
            <a:ext cx="3591487" cy="2059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1938" y="2651470"/>
            <a:ext cx="3354451" cy="1639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96390" y="2660707"/>
            <a:ext cx="3643894" cy="1630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6"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4503" y="4315638"/>
            <a:ext cx="3114938" cy="1986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7"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37400" y="2651470"/>
            <a:ext cx="1475412" cy="1459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8" name="Picture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99441" y="4315639"/>
            <a:ext cx="2884239" cy="19866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9" name="Picture 1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583680" y="4303552"/>
            <a:ext cx="2700999" cy="20108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7872135"/>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1" nodeType="withEffect">
                                  <p:stCondLst>
                                    <p:cond delay="0"/>
                                  </p:stCondLst>
                                  <p:childTnLst>
                                    <p:set>
                                      <p:cBhvr>
                                        <p:cTn id="6" dur="indefinite"/>
                                        <p:tgtEl>
                                          <p:spTgt spid="14"/>
                                        </p:tgtEl>
                                        <p:attrNameLst>
                                          <p:attrName>fillcolor</p:attrName>
                                        </p:attrNameLst>
                                      </p:cBhvr>
                                      <p:to>
                                        <p:clrVal>
                                          <a:srgbClr val="FF1F1F"/>
                                        </p:clrVal>
                                      </p:to>
                                    </p:set>
                                    <p:set>
                                      <p:cBhvr>
                                        <p:cTn id="7" dur="indefinite"/>
                                        <p:tgtEl>
                                          <p:spTgt spid="14"/>
                                        </p:tgtEl>
                                        <p:attrNameLst>
                                          <p:attrName>fill.type</p:attrName>
                                        </p:attrNameLst>
                                      </p:cBhvr>
                                      <p:to>
                                        <p:strVal val="solid"/>
                                      </p:to>
                                    </p:set>
                                    <p:set>
                                      <p:cBhvr>
                                        <p:cTn id="8" dur="indefinite"/>
                                        <p:tgtEl>
                                          <p:spTgt spid="14"/>
                                        </p:tgtEl>
                                        <p:attrNameLst>
                                          <p:attrName>fill.on</p:attrName>
                                        </p:attrNameLst>
                                      </p:cBhvr>
                                      <p:to>
                                        <p:strVal val="true"/>
                                      </p:to>
                                    </p:set>
                                  </p:childTnLst>
                                </p:cTn>
                              </p:par>
                              <p:par>
                                <p:cTn id="9" presetID="1" presetClass="emph" presetSubtype="1" nodeType="withEffect">
                                  <p:stCondLst>
                                    <p:cond delay="0"/>
                                  </p:stCondLst>
                                  <p:childTnLst>
                                    <p:set>
                                      <p:cBhvr>
                                        <p:cTn id="10" dur="indefinite"/>
                                        <p:tgtEl>
                                          <p:spTgt spid="17"/>
                                        </p:tgtEl>
                                        <p:attrNameLst>
                                          <p:attrName>fillcolor</p:attrName>
                                        </p:attrNameLst>
                                      </p:cBhvr>
                                      <p:to>
                                        <p:clrVal>
                                          <a:srgbClr val="00FF00"/>
                                        </p:clrVal>
                                      </p:to>
                                    </p:set>
                                    <p:set>
                                      <p:cBhvr>
                                        <p:cTn id="11" dur="indefinite"/>
                                        <p:tgtEl>
                                          <p:spTgt spid="17"/>
                                        </p:tgtEl>
                                        <p:attrNameLst>
                                          <p:attrName>fill.type</p:attrName>
                                        </p:attrNameLst>
                                      </p:cBhvr>
                                      <p:to>
                                        <p:strVal val="solid"/>
                                      </p:to>
                                    </p:set>
                                    <p:set>
                                      <p:cBhvr>
                                        <p:cTn id="12" dur="indefinite"/>
                                        <p:tgtEl>
                                          <p:spTgt spid="17"/>
                                        </p:tgtEl>
                                        <p:attrNameLst>
                                          <p:attrName>fill.on</p:attrName>
                                        </p:attrNameLst>
                                      </p:cBhvr>
                                      <p:to>
                                        <p:strVal val="true"/>
                                      </p:to>
                                    </p:set>
                                  </p:childTnLst>
                                </p:cTn>
                              </p:par>
                              <p:par>
                                <p:cTn id="13" presetID="1" presetClass="emph" presetSubtype="1" nodeType="withEffect">
                                  <p:stCondLst>
                                    <p:cond delay="0"/>
                                  </p:stCondLst>
                                  <p:childTnLst>
                                    <p:set>
                                      <p:cBhvr>
                                        <p:cTn id="14" dur="indefinite"/>
                                        <p:tgtEl>
                                          <p:spTgt spid="16"/>
                                        </p:tgtEl>
                                        <p:attrNameLst>
                                          <p:attrName>fillcolor</p:attrName>
                                        </p:attrNameLst>
                                      </p:cBhvr>
                                      <p:to>
                                        <p:clrVal>
                                          <a:srgbClr val="FF1F1F"/>
                                        </p:clrVal>
                                      </p:to>
                                    </p:set>
                                    <p:set>
                                      <p:cBhvr>
                                        <p:cTn id="15" dur="indefinite"/>
                                        <p:tgtEl>
                                          <p:spTgt spid="16"/>
                                        </p:tgtEl>
                                        <p:attrNameLst>
                                          <p:attrName>fill.type</p:attrName>
                                        </p:attrNameLst>
                                      </p:cBhvr>
                                      <p:to>
                                        <p:strVal val="solid"/>
                                      </p:to>
                                    </p:set>
                                    <p:set>
                                      <p:cBhvr>
                                        <p:cTn id="16" dur="indefinite"/>
                                        <p:tgtEl>
                                          <p:spTgt spid="1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2442" y="3128230"/>
            <a:ext cx="3292475" cy="314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562707" y="604911"/>
            <a:ext cx="6485207" cy="3416320"/>
          </a:xfrm>
          <a:prstGeom prst="rect">
            <a:avLst/>
          </a:prstGeom>
        </p:spPr>
        <p:txBody>
          <a:bodyPr wrap="square">
            <a:spAutoFit/>
          </a:bodyPr>
          <a:lstStyle/>
          <a:p>
            <a:pPr algn="just"/>
            <a:r>
              <a:rPr lang="en-US" sz="2400" dirty="0" err="1" smtClean="0"/>
              <a:t>Qo`g`irchoq</a:t>
            </a:r>
            <a:r>
              <a:rPr lang="en-US" sz="2400" dirty="0" smtClean="0"/>
              <a:t>  </a:t>
            </a:r>
            <a:r>
              <a:rPr lang="en-US" sz="2400" dirty="0" err="1" smtClean="0"/>
              <a:t>qo`lqop</a:t>
            </a:r>
            <a:r>
              <a:rPr lang="en-US" sz="2400" dirty="0" smtClean="0"/>
              <a:t>  </a:t>
            </a:r>
            <a:r>
              <a:rPr lang="en-US" sz="2400" dirty="0" err="1" smtClean="0"/>
              <a:t>tayyorlash</a:t>
            </a:r>
            <a:r>
              <a:rPr lang="en-US" sz="2400" dirty="0" smtClean="0"/>
              <a:t> </a:t>
            </a:r>
            <a:r>
              <a:rPr lang="en-US" sz="2400" dirty="0" err="1"/>
              <a:t>texnologiyasi</a:t>
            </a:r>
            <a:r>
              <a:rPr lang="en-US" sz="2400" dirty="0"/>
              <a:t>.</a:t>
            </a:r>
          </a:p>
          <a:p>
            <a:pPr algn="just"/>
            <a:r>
              <a:rPr lang="en-US" sz="2400" dirty="0" err="1"/>
              <a:t>Ish</a:t>
            </a:r>
            <a:r>
              <a:rPr lang="en-US" sz="2400" dirty="0"/>
              <a:t> </a:t>
            </a:r>
            <a:r>
              <a:rPr lang="en-US" sz="2400" dirty="0" err="1"/>
              <a:t>uchun</a:t>
            </a:r>
            <a:r>
              <a:rPr lang="en-US" sz="2400" dirty="0"/>
              <a:t> </a:t>
            </a:r>
            <a:r>
              <a:rPr lang="en-US" sz="2400" dirty="0" err="1"/>
              <a:t>kerakli</a:t>
            </a:r>
            <a:r>
              <a:rPr lang="en-US" sz="2400" dirty="0"/>
              <a:t> </a:t>
            </a:r>
            <a:r>
              <a:rPr lang="en-US" sz="2400" dirty="0" err="1"/>
              <a:t>anjomlar</a:t>
            </a:r>
            <a:r>
              <a:rPr lang="en-US" sz="2400" dirty="0"/>
              <a:t>:</a:t>
            </a:r>
          </a:p>
          <a:p>
            <a:pPr algn="just"/>
            <a:r>
              <a:rPr lang="en-US" sz="2400" dirty="0" smtClean="0"/>
              <a:t>• 1 </a:t>
            </a:r>
            <a:r>
              <a:rPr lang="en-US" sz="2400" dirty="0" err="1"/>
              <a:t>juft</a:t>
            </a:r>
            <a:r>
              <a:rPr lang="en-US" sz="2400" dirty="0"/>
              <a:t> </a:t>
            </a:r>
            <a:r>
              <a:rPr lang="en-US" sz="2400" dirty="0" err="1"/>
              <a:t>qo`lqop</a:t>
            </a:r>
            <a:r>
              <a:rPr lang="en-US" sz="2400" dirty="0"/>
              <a:t>;</a:t>
            </a:r>
          </a:p>
          <a:p>
            <a:pPr algn="just"/>
            <a:r>
              <a:rPr lang="en-US" sz="2400" dirty="0" smtClean="0"/>
              <a:t>• </a:t>
            </a:r>
            <a:r>
              <a:rPr lang="en-US" sz="2400" dirty="0" err="1" smtClean="0"/>
              <a:t>to`g`nog`ich</a:t>
            </a:r>
            <a:r>
              <a:rPr lang="en-US" sz="2400" dirty="0"/>
              <a:t>;</a:t>
            </a:r>
          </a:p>
          <a:p>
            <a:pPr algn="just"/>
            <a:r>
              <a:rPr lang="en-US" sz="2400" dirty="0" smtClean="0"/>
              <a:t>• </a:t>
            </a:r>
            <a:r>
              <a:rPr lang="en-US" sz="2400" dirty="0" err="1" smtClean="0"/>
              <a:t>igna</a:t>
            </a:r>
            <a:r>
              <a:rPr lang="en-US" sz="2400" dirty="0" smtClean="0"/>
              <a:t> </a:t>
            </a:r>
            <a:r>
              <a:rPr lang="en-US" sz="2400" dirty="0" err="1"/>
              <a:t>va</a:t>
            </a:r>
            <a:r>
              <a:rPr lang="en-US" sz="2400" dirty="0"/>
              <a:t> </a:t>
            </a:r>
            <a:r>
              <a:rPr lang="en-US" sz="2400" dirty="0" err="1"/>
              <a:t>ip</a:t>
            </a:r>
            <a:r>
              <a:rPr lang="en-US" sz="2400" dirty="0"/>
              <a:t>;</a:t>
            </a:r>
          </a:p>
          <a:p>
            <a:pPr algn="just"/>
            <a:r>
              <a:rPr lang="en-US" sz="2400" dirty="0" smtClean="0"/>
              <a:t>• </a:t>
            </a:r>
            <a:r>
              <a:rPr lang="en-US" sz="2400" dirty="0" err="1" smtClean="0"/>
              <a:t>qaychi</a:t>
            </a:r>
            <a:endParaRPr lang="en-US" sz="2400" dirty="0"/>
          </a:p>
          <a:p>
            <a:pPr algn="just"/>
            <a:r>
              <a:rPr lang="en-US" sz="2400" dirty="0" smtClean="0"/>
              <a:t>• </a:t>
            </a:r>
            <a:r>
              <a:rPr lang="en-US" sz="2400" dirty="0" err="1" smtClean="0"/>
              <a:t>paxmoq</a:t>
            </a:r>
            <a:r>
              <a:rPr lang="en-US" sz="2400" dirty="0" smtClean="0"/>
              <a:t> </a:t>
            </a:r>
            <a:r>
              <a:rPr lang="en-US" sz="2400" dirty="0" err="1"/>
              <a:t>qiyqimi</a:t>
            </a:r>
            <a:r>
              <a:rPr lang="en-US" sz="2400" dirty="0"/>
              <a:t> </a:t>
            </a:r>
            <a:r>
              <a:rPr lang="en-US" sz="2400" dirty="0" err="1"/>
              <a:t>soch</a:t>
            </a:r>
            <a:r>
              <a:rPr lang="en-US" sz="2400" dirty="0"/>
              <a:t> </a:t>
            </a:r>
            <a:r>
              <a:rPr lang="en-US" sz="2400" dirty="0" err="1"/>
              <a:t>uchun</a:t>
            </a:r>
            <a:r>
              <a:rPr lang="en-US" sz="2400" dirty="0"/>
              <a:t>;</a:t>
            </a:r>
          </a:p>
          <a:p>
            <a:pPr algn="just"/>
            <a:r>
              <a:rPr lang="en-US" sz="2400" dirty="0" smtClean="0"/>
              <a:t>• 2 </a:t>
            </a:r>
            <a:r>
              <a:rPr lang="en-US" sz="2400" dirty="0"/>
              <a:t>ta </a:t>
            </a:r>
            <a:r>
              <a:rPr lang="en-US" sz="2400" dirty="0" err="1"/>
              <a:t>qora</a:t>
            </a:r>
            <a:r>
              <a:rPr lang="en-US" sz="2400" dirty="0"/>
              <a:t> </a:t>
            </a:r>
            <a:r>
              <a:rPr lang="en-US" sz="2400" dirty="0" err="1"/>
              <a:t>munchoq</a:t>
            </a:r>
            <a:r>
              <a:rPr lang="en-US" sz="2400" dirty="0"/>
              <a:t> </a:t>
            </a:r>
            <a:r>
              <a:rPr lang="en-US" sz="2400" dirty="0" err="1"/>
              <a:t>ko`zlar</a:t>
            </a:r>
            <a:r>
              <a:rPr lang="en-US" sz="2400" dirty="0"/>
              <a:t> </a:t>
            </a:r>
            <a:r>
              <a:rPr lang="en-US" sz="2400" dirty="0" err="1"/>
              <a:t>qorachig`i</a:t>
            </a:r>
            <a:r>
              <a:rPr lang="en-US" sz="2400" dirty="0"/>
              <a:t> </a:t>
            </a:r>
            <a:r>
              <a:rPr lang="en-US" sz="2400" dirty="0" err="1"/>
              <a:t>uchun</a:t>
            </a:r>
            <a:r>
              <a:rPr lang="en-US" sz="2400" dirty="0"/>
              <a:t>;</a:t>
            </a:r>
          </a:p>
          <a:p>
            <a:pPr algn="just"/>
            <a:r>
              <a:rPr lang="en-US" sz="2400" dirty="0" smtClean="0"/>
              <a:t>• </a:t>
            </a:r>
            <a:r>
              <a:rPr lang="en-US" sz="2400" dirty="0" err="1" smtClean="0"/>
              <a:t>sintepon</a:t>
            </a:r>
            <a:r>
              <a:rPr lang="en-US" sz="2400" dirty="0" smtClean="0"/>
              <a:t> </a:t>
            </a:r>
            <a:r>
              <a:rPr lang="en-US" sz="2400" dirty="0" err="1"/>
              <a:t>yoki</a:t>
            </a:r>
            <a:r>
              <a:rPr lang="en-US" sz="2400" dirty="0"/>
              <a:t> </a:t>
            </a:r>
            <a:r>
              <a:rPr lang="en-US" sz="2400" dirty="0" err="1"/>
              <a:t>paxta</a:t>
            </a:r>
            <a:r>
              <a:rPr lang="en-US" sz="2400" dirty="0"/>
              <a:t>.</a:t>
            </a:r>
          </a:p>
        </p:txBody>
      </p:sp>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707" y="4390563"/>
            <a:ext cx="2670175" cy="18777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2882" y="4390563"/>
            <a:ext cx="2425700" cy="18777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167091"/>
      </p:ext>
    </p:extLst>
  </p:cSld>
  <p:clrMapOvr>
    <a:masterClrMapping/>
  </p:clrMapOvr>
  <p:transition spd="slow" advClick="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3562" y="2762250"/>
            <a:ext cx="3241232" cy="3135600"/>
          </a:xfrm>
          <a:prstGeom prst="rect">
            <a:avLst/>
          </a:prstGeom>
        </p:spPr>
      </p:pic>
      <p:sp>
        <p:nvSpPr>
          <p:cNvPr id="14" name="Овал 13"/>
          <p:cNvSpPr/>
          <p:nvPr/>
        </p:nvSpPr>
        <p:spPr>
          <a:xfrm>
            <a:off x="1511604" y="2421731"/>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Овал 15"/>
          <p:cNvSpPr/>
          <p:nvPr/>
        </p:nvSpPr>
        <p:spPr>
          <a:xfrm>
            <a:off x="1511604" y="4111256"/>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Овал 16"/>
          <p:cNvSpPr/>
          <p:nvPr/>
        </p:nvSpPr>
        <p:spPr>
          <a:xfrm>
            <a:off x="1511603" y="3267085"/>
            <a:ext cx="414827" cy="40876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701" y="648801"/>
            <a:ext cx="4172531" cy="2822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3701" y="3485245"/>
            <a:ext cx="4172920" cy="2774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4456106"/>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1" nodeType="withEffect">
                                  <p:stCondLst>
                                    <p:cond delay="0"/>
                                  </p:stCondLst>
                                  <p:childTnLst>
                                    <p:set>
                                      <p:cBhvr>
                                        <p:cTn id="6" dur="indefinite"/>
                                        <p:tgtEl>
                                          <p:spTgt spid="14"/>
                                        </p:tgtEl>
                                        <p:attrNameLst>
                                          <p:attrName>fillcolor</p:attrName>
                                        </p:attrNameLst>
                                      </p:cBhvr>
                                      <p:to>
                                        <p:clrVal>
                                          <a:srgbClr val="FF1F1F"/>
                                        </p:clrVal>
                                      </p:to>
                                    </p:set>
                                    <p:set>
                                      <p:cBhvr>
                                        <p:cTn id="7" dur="indefinite"/>
                                        <p:tgtEl>
                                          <p:spTgt spid="14"/>
                                        </p:tgtEl>
                                        <p:attrNameLst>
                                          <p:attrName>fill.type</p:attrName>
                                        </p:attrNameLst>
                                      </p:cBhvr>
                                      <p:to>
                                        <p:strVal val="solid"/>
                                      </p:to>
                                    </p:set>
                                    <p:set>
                                      <p:cBhvr>
                                        <p:cTn id="8" dur="indefinite"/>
                                        <p:tgtEl>
                                          <p:spTgt spid="14"/>
                                        </p:tgtEl>
                                        <p:attrNameLst>
                                          <p:attrName>fill.on</p:attrName>
                                        </p:attrNameLst>
                                      </p:cBhvr>
                                      <p:to>
                                        <p:strVal val="true"/>
                                      </p:to>
                                    </p:set>
                                  </p:childTnLst>
                                </p:cTn>
                              </p:par>
                              <p:par>
                                <p:cTn id="9" presetID="1" presetClass="emph" presetSubtype="1" nodeType="withEffect">
                                  <p:stCondLst>
                                    <p:cond delay="0"/>
                                  </p:stCondLst>
                                  <p:childTnLst>
                                    <p:set>
                                      <p:cBhvr>
                                        <p:cTn id="10" dur="indefinite"/>
                                        <p:tgtEl>
                                          <p:spTgt spid="17"/>
                                        </p:tgtEl>
                                        <p:attrNameLst>
                                          <p:attrName>fillcolor</p:attrName>
                                        </p:attrNameLst>
                                      </p:cBhvr>
                                      <p:to>
                                        <p:clrVal>
                                          <a:srgbClr val="00FF00"/>
                                        </p:clrVal>
                                      </p:to>
                                    </p:set>
                                    <p:set>
                                      <p:cBhvr>
                                        <p:cTn id="11" dur="indefinite"/>
                                        <p:tgtEl>
                                          <p:spTgt spid="17"/>
                                        </p:tgtEl>
                                        <p:attrNameLst>
                                          <p:attrName>fill.type</p:attrName>
                                        </p:attrNameLst>
                                      </p:cBhvr>
                                      <p:to>
                                        <p:strVal val="solid"/>
                                      </p:to>
                                    </p:set>
                                    <p:set>
                                      <p:cBhvr>
                                        <p:cTn id="12" dur="indefinite"/>
                                        <p:tgtEl>
                                          <p:spTgt spid="17"/>
                                        </p:tgtEl>
                                        <p:attrNameLst>
                                          <p:attrName>fill.on</p:attrName>
                                        </p:attrNameLst>
                                      </p:cBhvr>
                                      <p:to>
                                        <p:strVal val="true"/>
                                      </p:to>
                                    </p:set>
                                  </p:childTnLst>
                                </p:cTn>
                              </p:par>
                              <p:par>
                                <p:cTn id="13" presetID="1" presetClass="emph" presetSubtype="1" nodeType="withEffect">
                                  <p:stCondLst>
                                    <p:cond delay="0"/>
                                  </p:stCondLst>
                                  <p:childTnLst>
                                    <p:set>
                                      <p:cBhvr>
                                        <p:cTn id="14" dur="indefinite"/>
                                        <p:tgtEl>
                                          <p:spTgt spid="16"/>
                                        </p:tgtEl>
                                        <p:attrNameLst>
                                          <p:attrName>fillcolor</p:attrName>
                                        </p:attrNameLst>
                                      </p:cBhvr>
                                      <p:to>
                                        <p:clrVal>
                                          <a:srgbClr val="FF1F1F"/>
                                        </p:clrVal>
                                      </p:to>
                                    </p:set>
                                    <p:set>
                                      <p:cBhvr>
                                        <p:cTn id="15" dur="indefinite"/>
                                        <p:tgtEl>
                                          <p:spTgt spid="16"/>
                                        </p:tgtEl>
                                        <p:attrNameLst>
                                          <p:attrName>fill.type</p:attrName>
                                        </p:attrNameLst>
                                      </p:cBhvr>
                                      <p:to>
                                        <p:strVal val="solid"/>
                                      </p:to>
                                    </p:set>
                                    <p:set>
                                      <p:cBhvr>
                                        <p:cTn id="16" dur="indefinite"/>
                                        <p:tgtEl>
                                          <p:spTgt spid="1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7472" y="572970"/>
            <a:ext cx="8655002" cy="759656"/>
          </a:xfrm>
        </p:spPr>
        <p:txBody>
          <a:bodyPr>
            <a:normAutofit fontScale="90000"/>
          </a:bodyPr>
          <a:lstStyle/>
          <a:p>
            <a:r>
              <a:rPr lang="en-US" dirty="0" smtClean="0">
                <a:latin typeface="+mn-lt"/>
              </a:rPr>
              <a:t>2.Yumshoq </a:t>
            </a:r>
            <a:r>
              <a:rPr lang="en-US" dirty="0" err="1" smtClean="0">
                <a:latin typeface="+mn-lt"/>
              </a:rPr>
              <a:t>o’yinchoqlarning</a:t>
            </a:r>
            <a:r>
              <a:rPr lang="en-US" dirty="0" smtClean="0">
                <a:latin typeface="+mn-lt"/>
              </a:rPr>
              <a:t> bola </a:t>
            </a:r>
            <a:r>
              <a:rPr lang="en-US" dirty="0" err="1" smtClean="0">
                <a:latin typeface="+mn-lt"/>
              </a:rPr>
              <a:t>tarbiyasida</a:t>
            </a:r>
            <a:r>
              <a:rPr lang="en-US" dirty="0" smtClean="0">
                <a:latin typeface="+mn-lt"/>
              </a:rPr>
              <a:t> </a:t>
            </a:r>
            <a:r>
              <a:rPr lang="en-US" dirty="0" err="1" smtClean="0">
                <a:latin typeface="+mn-lt"/>
              </a:rPr>
              <a:t>axamiyati</a:t>
            </a:r>
            <a:r>
              <a:rPr lang="en-US" dirty="0" smtClean="0">
                <a:latin typeface="+mn-lt"/>
              </a:rPr>
              <a:t>.</a:t>
            </a:r>
            <a:endParaRPr lang="ru-RU" dirty="0">
              <a:latin typeface="+mn-lt"/>
            </a:endParaRPr>
          </a:p>
        </p:txBody>
      </p:sp>
      <p:sp>
        <p:nvSpPr>
          <p:cNvPr id="6" name="Прямоугольник 5"/>
          <p:cNvSpPr/>
          <p:nvPr/>
        </p:nvSpPr>
        <p:spPr>
          <a:xfrm>
            <a:off x="731520" y="1181686"/>
            <a:ext cx="8567224" cy="5324535"/>
          </a:xfrm>
          <a:prstGeom prst="rect">
            <a:avLst/>
          </a:prstGeom>
        </p:spPr>
        <p:txBody>
          <a:bodyPr wrap="square">
            <a:spAutoFit/>
          </a:bodyPr>
          <a:lstStyle/>
          <a:p>
            <a:pPr algn="just"/>
            <a:r>
              <a:rPr lang="en-US" dirty="0" smtClean="0"/>
              <a:t>     </a:t>
            </a:r>
            <a:r>
              <a:rPr lang="en-US" sz="2000" dirty="0" err="1" smtClean="0"/>
              <a:t>To'g'ri</a:t>
            </a:r>
            <a:r>
              <a:rPr lang="en-US" sz="2000" dirty="0" smtClean="0"/>
              <a:t> </a:t>
            </a:r>
            <a:r>
              <a:rPr lang="en-US" sz="2000" dirty="0" err="1"/>
              <a:t>tanlangan</a:t>
            </a:r>
            <a:r>
              <a:rPr lang="en-US" sz="2000" dirty="0"/>
              <a:t> </a:t>
            </a:r>
            <a:r>
              <a:rPr lang="en-US" sz="2000" dirty="0" err="1"/>
              <a:t>o'yinchoq</a:t>
            </a:r>
            <a:r>
              <a:rPr lang="en-US" sz="2000" dirty="0"/>
              <a:t> - </a:t>
            </a:r>
            <a:r>
              <a:rPr lang="en-US" sz="2000" dirty="0" err="1"/>
              <a:t>bu</a:t>
            </a:r>
            <a:r>
              <a:rPr lang="en-US" sz="2000" dirty="0"/>
              <a:t> </a:t>
            </a:r>
            <a:r>
              <a:rPr lang="en-US" sz="2000" dirty="0" err="1"/>
              <a:t>tarbiyaviy</a:t>
            </a:r>
            <a:r>
              <a:rPr lang="en-US" sz="2000" dirty="0"/>
              <a:t> </a:t>
            </a:r>
            <a:r>
              <a:rPr lang="en-US" sz="2000" dirty="0" err="1"/>
              <a:t>ahamiyati</a:t>
            </a:r>
            <a:r>
              <a:rPr lang="en-US" sz="2000" dirty="0"/>
              <a:t> </a:t>
            </a:r>
            <a:r>
              <a:rPr lang="en-US" sz="2000" dirty="0" err="1"/>
              <a:t>katta</a:t>
            </a:r>
            <a:r>
              <a:rPr lang="en-US" sz="2000" dirty="0"/>
              <a:t> </a:t>
            </a:r>
            <a:r>
              <a:rPr lang="en-US" sz="2000" dirty="0" err="1"/>
              <a:t>yo'l</a:t>
            </a:r>
            <a:r>
              <a:rPr lang="en-US" sz="2000" dirty="0"/>
              <a:t> </a:t>
            </a:r>
            <a:r>
              <a:rPr lang="en-US" sz="2000" dirty="0" err="1"/>
              <a:t>sanalib</a:t>
            </a:r>
            <a:r>
              <a:rPr lang="en-US" sz="2000" dirty="0"/>
              <a:t>, </a:t>
            </a:r>
            <a:r>
              <a:rPr lang="en-US" sz="2000" dirty="0" err="1"/>
              <a:t>bolani</a:t>
            </a:r>
            <a:r>
              <a:rPr lang="en-US" sz="2000" dirty="0"/>
              <a:t> </a:t>
            </a:r>
            <a:r>
              <a:rPr lang="en-US" sz="2000" dirty="0" err="1"/>
              <a:t>to'g'ri</a:t>
            </a:r>
            <a:r>
              <a:rPr lang="en-US" sz="2000" dirty="0"/>
              <a:t> </a:t>
            </a:r>
            <a:r>
              <a:rPr lang="en-US" sz="2000" dirty="0" err="1"/>
              <a:t>yo'lda</a:t>
            </a:r>
            <a:r>
              <a:rPr lang="en-US" sz="2000" dirty="0"/>
              <a:t> </a:t>
            </a:r>
            <a:r>
              <a:rPr lang="en-US" sz="2000" dirty="0" err="1"/>
              <a:t>tarbiyalashda</a:t>
            </a:r>
            <a:r>
              <a:rPr lang="en-US" sz="2000" dirty="0"/>
              <a:t> </a:t>
            </a:r>
            <a:r>
              <a:rPr lang="en-US" sz="2000" dirty="0" err="1"/>
              <a:t>ko'mak</a:t>
            </a:r>
            <a:r>
              <a:rPr lang="en-US" sz="2000" dirty="0"/>
              <a:t> </a:t>
            </a:r>
            <a:r>
              <a:rPr lang="en-US" sz="2000" dirty="0" err="1"/>
              <a:t>beradi</a:t>
            </a:r>
            <a:r>
              <a:rPr lang="en-US" sz="2000" dirty="0"/>
              <a:t>. Ana </a:t>
            </a:r>
            <a:r>
              <a:rPr lang="en-US" sz="2000" dirty="0" err="1"/>
              <a:t>shunday</a:t>
            </a:r>
            <a:r>
              <a:rPr lang="en-US" sz="2000" dirty="0"/>
              <a:t> </a:t>
            </a:r>
            <a:r>
              <a:rPr lang="en-US" sz="2000" dirty="0" err="1"/>
              <a:t>o'yinchoqni</a:t>
            </a:r>
            <a:r>
              <a:rPr lang="en-US" sz="2000" dirty="0"/>
              <a:t> </a:t>
            </a:r>
            <a:r>
              <a:rPr lang="en-US" sz="2000" dirty="0" err="1"/>
              <a:t>to'g'ri</a:t>
            </a:r>
            <a:r>
              <a:rPr lang="en-US" sz="2000" dirty="0"/>
              <a:t> </a:t>
            </a:r>
            <a:r>
              <a:rPr lang="en-US" sz="2000" dirty="0" err="1"/>
              <a:t>tanlash</a:t>
            </a:r>
            <a:r>
              <a:rPr lang="en-US" sz="2000" dirty="0"/>
              <a:t> </a:t>
            </a:r>
            <a:r>
              <a:rPr lang="en-US" sz="2000" dirty="0" err="1"/>
              <a:t>uchun</a:t>
            </a:r>
            <a:r>
              <a:rPr lang="en-US" sz="2000" dirty="0"/>
              <a:t> </a:t>
            </a:r>
            <a:r>
              <a:rPr lang="en-US" sz="2000" dirty="0" err="1"/>
              <a:t>har</a:t>
            </a:r>
            <a:r>
              <a:rPr lang="en-US" sz="2000" dirty="0"/>
              <a:t> </a:t>
            </a:r>
            <a:r>
              <a:rPr lang="en-US" sz="2000" dirty="0" err="1"/>
              <a:t>bir</a:t>
            </a:r>
            <a:r>
              <a:rPr lang="en-US" sz="2000" dirty="0"/>
              <a:t> </a:t>
            </a:r>
            <a:r>
              <a:rPr lang="en-US" sz="2000" dirty="0" err="1"/>
              <a:t>ota-ona</a:t>
            </a:r>
            <a:r>
              <a:rPr lang="en-US" sz="2000" dirty="0"/>
              <a:t> </a:t>
            </a:r>
            <a:r>
              <a:rPr lang="en-US" sz="2000" dirty="0" err="1"/>
              <a:t>bir</a:t>
            </a:r>
            <a:r>
              <a:rPr lang="en-US" sz="2000" dirty="0"/>
              <a:t> </a:t>
            </a:r>
            <a:r>
              <a:rPr lang="en-US" sz="2000" dirty="0" err="1"/>
              <a:t>necha</a:t>
            </a:r>
            <a:r>
              <a:rPr lang="en-US" sz="2000" dirty="0"/>
              <a:t> </a:t>
            </a:r>
            <a:r>
              <a:rPr lang="en-US" sz="2000" dirty="0" err="1"/>
              <a:t>savollarustida</a:t>
            </a:r>
            <a:r>
              <a:rPr lang="en-US" sz="2000" dirty="0"/>
              <a:t> </a:t>
            </a:r>
            <a:r>
              <a:rPr lang="en-US" sz="2000" dirty="0" err="1"/>
              <a:t>ozgina</a:t>
            </a:r>
            <a:r>
              <a:rPr lang="en-US" sz="2000" dirty="0"/>
              <a:t> </a:t>
            </a:r>
            <a:r>
              <a:rPr lang="en-US" sz="2000" dirty="0" err="1"/>
              <a:t>fikr</a:t>
            </a:r>
            <a:r>
              <a:rPr lang="en-US" sz="2000" dirty="0"/>
              <a:t> </a:t>
            </a:r>
            <a:r>
              <a:rPr lang="en-US" sz="2000" dirty="0" err="1"/>
              <a:t>yuritishlari</a:t>
            </a:r>
            <a:r>
              <a:rPr lang="en-US" sz="2000" dirty="0"/>
              <a:t> </a:t>
            </a:r>
            <a:r>
              <a:rPr lang="en-US" sz="2000" dirty="0" err="1"/>
              <a:t>lozim</a:t>
            </a:r>
            <a:r>
              <a:rPr lang="en-US" sz="2000" dirty="0"/>
              <a:t>:</a:t>
            </a:r>
          </a:p>
          <a:p>
            <a:pPr algn="just"/>
            <a:r>
              <a:rPr lang="en-US" sz="2000" dirty="0" err="1"/>
              <a:t>Bolaga</a:t>
            </a:r>
            <a:r>
              <a:rPr lang="en-US" sz="2000" dirty="0"/>
              <a:t> </a:t>
            </a:r>
            <a:r>
              <a:rPr lang="en-US" sz="2000" dirty="0" err="1"/>
              <a:t>nechta</a:t>
            </a:r>
            <a:r>
              <a:rPr lang="en-US" sz="2000" dirty="0"/>
              <a:t> </a:t>
            </a:r>
            <a:r>
              <a:rPr lang="en-US" sz="2000" dirty="0" err="1"/>
              <a:t>o'yinchoq</a:t>
            </a:r>
            <a:r>
              <a:rPr lang="en-US" sz="2000" dirty="0"/>
              <a:t> </a:t>
            </a:r>
            <a:r>
              <a:rPr lang="en-US" sz="2000" dirty="0" err="1" smtClean="0"/>
              <a:t>kerak</a:t>
            </a:r>
            <a:r>
              <a:rPr lang="en-US" sz="2000" dirty="0" smtClean="0"/>
              <a:t>? </a:t>
            </a:r>
            <a:r>
              <a:rPr lang="en-US" sz="2000" dirty="0" err="1" smtClean="0"/>
              <a:t>Uning</a:t>
            </a:r>
            <a:r>
              <a:rPr lang="en-US" sz="2000" dirty="0" smtClean="0"/>
              <a:t> </a:t>
            </a:r>
            <a:r>
              <a:rPr lang="en-US" sz="2000" dirty="0" err="1"/>
              <a:t>yoshida</a:t>
            </a:r>
            <a:r>
              <a:rPr lang="en-US" sz="2000" dirty="0"/>
              <a:t> </a:t>
            </a:r>
            <a:r>
              <a:rPr lang="en-US" sz="2000" dirty="0" err="1"/>
              <a:t>qanday</a:t>
            </a:r>
            <a:r>
              <a:rPr lang="en-US" sz="2000" dirty="0"/>
              <a:t> </a:t>
            </a:r>
            <a:r>
              <a:rPr lang="en-US" sz="2000" dirty="0" err="1"/>
              <a:t>o'yinchoqlarni</a:t>
            </a:r>
            <a:r>
              <a:rPr lang="en-US" sz="2000" dirty="0"/>
              <a:t> </a:t>
            </a:r>
            <a:r>
              <a:rPr lang="en-US" sz="2000" dirty="0" err="1"/>
              <a:t>o'ynash</a:t>
            </a:r>
            <a:r>
              <a:rPr lang="en-US" sz="2000" dirty="0"/>
              <a:t> </a:t>
            </a:r>
            <a:r>
              <a:rPr lang="en-US" sz="2000" dirty="0" err="1" smtClean="0"/>
              <a:t>lozim</a:t>
            </a:r>
            <a:r>
              <a:rPr lang="en-US" sz="2000" dirty="0" smtClean="0"/>
              <a:t>? </a:t>
            </a:r>
            <a:r>
              <a:rPr lang="en-US" sz="2000" dirty="0" err="1" smtClean="0"/>
              <a:t>Yangi</a:t>
            </a:r>
            <a:r>
              <a:rPr lang="en-US" sz="2000" dirty="0" smtClean="0"/>
              <a:t> </a:t>
            </a:r>
            <a:r>
              <a:rPr lang="en-US" sz="2000" dirty="0" err="1"/>
              <a:t>o'yinchoqni</a:t>
            </a:r>
            <a:r>
              <a:rPr lang="en-US" sz="2000" dirty="0"/>
              <a:t> bola </a:t>
            </a:r>
            <a:r>
              <a:rPr lang="en-US" sz="2000" dirty="0" err="1"/>
              <a:t>nima</a:t>
            </a:r>
            <a:r>
              <a:rPr lang="en-US" sz="2000" dirty="0"/>
              <a:t> </a:t>
            </a:r>
            <a:r>
              <a:rPr lang="en-US" sz="2000" dirty="0" err="1" smtClean="0"/>
              <a:t>qiladi</a:t>
            </a:r>
            <a:r>
              <a:rPr lang="en-US" sz="2000" dirty="0" smtClean="0"/>
              <a:t>?</a:t>
            </a:r>
          </a:p>
          <a:p>
            <a:pPr algn="just"/>
            <a:r>
              <a:rPr lang="en-US" sz="2000" dirty="0"/>
              <a:t> </a:t>
            </a:r>
            <a:r>
              <a:rPr lang="en-US" sz="2000" dirty="0" smtClean="0"/>
              <a:t>   </a:t>
            </a:r>
            <a:r>
              <a:rPr lang="en-US" sz="2000" dirty="0" err="1" smtClean="0"/>
              <a:t>Oxirgi</a:t>
            </a:r>
            <a:r>
              <a:rPr lang="en-US" sz="2000" dirty="0" smtClean="0"/>
              <a:t> </a:t>
            </a:r>
            <a:r>
              <a:rPr lang="en-US" sz="2000" dirty="0" err="1"/>
              <a:t>savol</a:t>
            </a:r>
            <a:r>
              <a:rPr lang="en-US" sz="2000" dirty="0"/>
              <a:t> </a:t>
            </a:r>
            <a:r>
              <a:rPr lang="en-US" sz="2000" dirty="0" err="1"/>
              <a:t>eng</a:t>
            </a:r>
            <a:r>
              <a:rPr lang="en-US" sz="2000" dirty="0"/>
              <a:t> </a:t>
            </a:r>
            <a:r>
              <a:rPr lang="en-US" sz="2000" dirty="0" err="1"/>
              <a:t>muhim</a:t>
            </a:r>
            <a:r>
              <a:rPr lang="en-US" sz="2000" dirty="0"/>
              <a:t> </a:t>
            </a:r>
            <a:r>
              <a:rPr lang="en-US" sz="2000" dirty="0" err="1"/>
              <a:t>sanalib</a:t>
            </a:r>
            <a:r>
              <a:rPr lang="en-US" sz="2000" dirty="0"/>
              <a:t>, agar </a:t>
            </a:r>
            <a:r>
              <a:rPr lang="en-US" sz="2000" dirty="0" err="1"/>
              <a:t>unga</a:t>
            </a:r>
            <a:r>
              <a:rPr lang="en-US" sz="2000" dirty="0"/>
              <a:t> </a:t>
            </a:r>
            <a:r>
              <a:rPr lang="en-US" sz="2000" dirty="0" err="1"/>
              <a:t>javob</a:t>
            </a:r>
            <a:r>
              <a:rPr lang="en-US" sz="2000" dirty="0"/>
              <a:t> </a:t>
            </a:r>
            <a:r>
              <a:rPr lang="en-US" sz="2000" dirty="0" err="1"/>
              <a:t>topsangiz</a:t>
            </a:r>
            <a:r>
              <a:rPr lang="en-US" sz="2000" dirty="0"/>
              <a:t> </a:t>
            </a:r>
            <a:r>
              <a:rPr lang="en-US" sz="2000" dirty="0" err="1"/>
              <a:t>qolgan</a:t>
            </a:r>
            <a:r>
              <a:rPr lang="en-US" sz="2000" dirty="0"/>
              <a:t> </a:t>
            </a:r>
            <a:r>
              <a:rPr lang="en-US" sz="2000" dirty="0" err="1" smtClean="0"/>
              <a:t>ikkitasiga</a:t>
            </a:r>
            <a:r>
              <a:rPr lang="en-US" sz="2000" dirty="0" smtClean="0"/>
              <a:t> </a:t>
            </a:r>
            <a:r>
              <a:rPr lang="en-US" sz="2000" dirty="0" err="1" smtClean="0"/>
              <a:t>javob</a:t>
            </a:r>
            <a:r>
              <a:rPr lang="en-US" sz="2000" dirty="0" smtClean="0"/>
              <a:t> </a:t>
            </a:r>
            <a:r>
              <a:rPr lang="en-US" sz="2000" dirty="0" err="1"/>
              <a:t>topish</a:t>
            </a:r>
            <a:r>
              <a:rPr lang="en-US" sz="2000" dirty="0"/>
              <a:t> </a:t>
            </a:r>
            <a:r>
              <a:rPr lang="en-US" sz="2000" dirty="0" err="1"/>
              <a:t>qiyinchilik</a:t>
            </a:r>
            <a:r>
              <a:rPr lang="en-US" sz="2000" dirty="0"/>
              <a:t> </a:t>
            </a:r>
            <a:r>
              <a:rPr lang="en-US" sz="2000" dirty="0" err="1"/>
              <a:t>tug'dirmaydi</a:t>
            </a:r>
            <a:r>
              <a:rPr lang="en-US" sz="2000" dirty="0"/>
              <a:t>. </a:t>
            </a:r>
            <a:r>
              <a:rPr lang="en-US" sz="2000" dirty="0" err="1"/>
              <a:t>O'yinchoq</a:t>
            </a:r>
            <a:r>
              <a:rPr lang="en-US" sz="2000" dirty="0"/>
              <a:t>, </a:t>
            </a:r>
            <a:r>
              <a:rPr lang="en-US" sz="2000" dirty="0" err="1"/>
              <a:t>mutaxassislarning</a:t>
            </a:r>
            <a:r>
              <a:rPr lang="en-US" sz="2000" dirty="0"/>
              <a:t> </a:t>
            </a:r>
            <a:r>
              <a:rPr lang="en-US" sz="2000" dirty="0" err="1"/>
              <a:t>tili</a:t>
            </a:r>
            <a:r>
              <a:rPr lang="en-US" sz="2000" dirty="0"/>
              <a:t> </a:t>
            </a:r>
            <a:r>
              <a:rPr lang="en-US" sz="2000" dirty="0" err="1" smtClean="0"/>
              <a:t>bilan</a:t>
            </a:r>
            <a:r>
              <a:rPr lang="en-US" sz="2000" dirty="0" smtClean="0"/>
              <a:t> </a:t>
            </a:r>
            <a:r>
              <a:rPr lang="en-US" sz="2000" dirty="0" err="1" smtClean="0"/>
              <a:t>aytganda</a:t>
            </a:r>
            <a:r>
              <a:rPr lang="en-US" sz="2000" dirty="0"/>
              <a:t>, </a:t>
            </a:r>
            <a:r>
              <a:rPr lang="en-US" sz="2000" dirty="0" err="1" smtClean="0"/>
              <a:t>funksional</a:t>
            </a:r>
            <a:r>
              <a:rPr lang="en-US" sz="2000" dirty="0" smtClean="0"/>
              <a:t> </a:t>
            </a:r>
            <a:r>
              <a:rPr lang="en-US" sz="2000" dirty="0" err="1"/>
              <a:t>amal</a:t>
            </a:r>
            <a:r>
              <a:rPr lang="en-US" sz="2000" dirty="0"/>
              <a:t> </a:t>
            </a:r>
            <a:r>
              <a:rPr lang="en-US" sz="2000" dirty="0" err="1"/>
              <a:t>qilishi</a:t>
            </a:r>
            <a:r>
              <a:rPr lang="en-US" sz="2000" dirty="0"/>
              <a:t> </a:t>
            </a:r>
            <a:r>
              <a:rPr lang="en-US" sz="2000" dirty="0" err="1"/>
              <a:t>kerak</a:t>
            </a:r>
            <a:r>
              <a:rPr lang="en-US" sz="2000" dirty="0"/>
              <a:t>. </a:t>
            </a:r>
            <a:r>
              <a:rPr lang="en-US" sz="2000" dirty="0" err="1" smtClean="0"/>
              <a:t>Faqat</a:t>
            </a:r>
            <a:r>
              <a:rPr lang="en-US" sz="2000" dirty="0" smtClean="0"/>
              <a:t> </a:t>
            </a:r>
            <a:r>
              <a:rPr lang="en-US" sz="2000" dirty="0" err="1" smtClean="0"/>
              <a:t>ko’rish</a:t>
            </a:r>
            <a:r>
              <a:rPr lang="en-US" sz="2000" dirty="0" smtClean="0"/>
              <a:t> </a:t>
            </a:r>
            <a:r>
              <a:rPr lang="en-US" sz="2000" dirty="0" err="1"/>
              <a:t>uchun</a:t>
            </a:r>
            <a:r>
              <a:rPr lang="en-US" sz="2000" dirty="0"/>
              <a:t> </a:t>
            </a:r>
            <a:r>
              <a:rPr lang="en-US" sz="2000" dirty="0" err="1"/>
              <a:t>mo'ljallangan</a:t>
            </a:r>
            <a:r>
              <a:rPr lang="en-US" sz="2000" dirty="0"/>
              <a:t> </a:t>
            </a:r>
            <a:r>
              <a:rPr lang="en-US" sz="2000" dirty="0" err="1"/>
              <a:t>o'yinchoqlaringiz</a:t>
            </a:r>
            <a:r>
              <a:rPr lang="en-US" sz="2000" dirty="0"/>
              <a:t> - </a:t>
            </a:r>
            <a:r>
              <a:rPr lang="en-US" sz="2000" dirty="0" err="1" smtClean="0"/>
              <a:t>befoydadir</a:t>
            </a:r>
            <a:r>
              <a:rPr lang="en-US" sz="2000" dirty="0" smtClean="0"/>
              <a:t>.</a:t>
            </a:r>
            <a:r>
              <a:rPr lang="uz-Cyrl-UZ" sz="2000" dirty="0" smtClean="0"/>
              <a:t> </a:t>
            </a:r>
            <a:r>
              <a:rPr lang="en-US" sz="2000" dirty="0" err="1" smtClean="0"/>
              <a:t>Demak</a:t>
            </a:r>
            <a:r>
              <a:rPr lang="en-US" sz="2000" dirty="0"/>
              <a:t>, </a:t>
            </a:r>
            <a:r>
              <a:rPr lang="en-US" sz="2000" dirty="0" err="1"/>
              <a:t>bolaga</a:t>
            </a:r>
            <a:r>
              <a:rPr lang="en-US" sz="2000" dirty="0"/>
              <a:t> </a:t>
            </a:r>
            <a:r>
              <a:rPr lang="en-US" sz="2000" dirty="0" err="1"/>
              <a:t>chindan</a:t>
            </a:r>
            <a:r>
              <a:rPr lang="en-US" sz="2000" dirty="0"/>
              <a:t> ham u </a:t>
            </a:r>
            <a:r>
              <a:rPr lang="en-US" sz="2000" dirty="0" err="1" smtClean="0"/>
              <a:t>o'ynaydigan</a:t>
            </a:r>
            <a:r>
              <a:rPr lang="en-US" sz="2000" dirty="0" smtClean="0"/>
              <a:t> </a:t>
            </a:r>
            <a:r>
              <a:rPr lang="en-US" sz="2000" dirty="0" err="1" smtClean="0"/>
              <a:t>o'yinchoqlar</a:t>
            </a:r>
            <a:r>
              <a:rPr lang="en-US" sz="2000" dirty="0" smtClean="0"/>
              <a:t> </a:t>
            </a:r>
            <a:r>
              <a:rPr lang="en-US" sz="2000" dirty="0" err="1"/>
              <a:t>zarur</a:t>
            </a:r>
            <a:r>
              <a:rPr lang="en-US" sz="2000" dirty="0"/>
              <a:t> </a:t>
            </a:r>
            <a:r>
              <a:rPr lang="en-US" sz="2000" dirty="0" err="1"/>
              <a:t>ekan</a:t>
            </a:r>
            <a:r>
              <a:rPr lang="en-US" sz="2000" dirty="0"/>
              <a:t>.</a:t>
            </a:r>
          </a:p>
          <a:p>
            <a:pPr algn="just"/>
            <a:r>
              <a:rPr lang="en-US" sz="2000" dirty="0" err="1"/>
              <a:t>Ikki</a:t>
            </a:r>
            <a:r>
              <a:rPr lang="en-US" sz="2000" dirty="0"/>
              <a:t> </a:t>
            </a:r>
            <a:r>
              <a:rPr lang="en-US" sz="2000" dirty="0" err="1"/>
              <a:t>yoshli</a:t>
            </a:r>
            <a:r>
              <a:rPr lang="en-US" sz="2000" dirty="0"/>
              <a:t> </a:t>
            </a:r>
            <a:r>
              <a:rPr lang="en-US" sz="2000" dirty="0" err="1"/>
              <a:t>bolajonga</a:t>
            </a:r>
            <a:r>
              <a:rPr lang="en-US" sz="2000" dirty="0"/>
              <a:t> </a:t>
            </a:r>
            <a:r>
              <a:rPr lang="en-US" sz="2000" dirty="0" err="1"/>
              <a:t>murakkab</a:t>
            </a:r>
            <a:r>
              <a:rPr lang="en-US" sz="2000" dirty="0"/>
              <a:t> </a:t>
            </a:r>
            <a:r>
              <a:rPr lang="en-US" sz="2000" dirty="0" err="1"/>
              <a:t>bo'lmagan</a:t>
            </a:r>
            <a:r>
              <a:rPr lang="en-US" sz="2000" dirty="0"/>
              <a:t>, </a:t>
            </a:r>
            <a:r>
              <a:rPr lang="en-US" sz="2000" dirty="0" err="1"/>
              <a:t>kattalarning</a:t>
            </a:r>
            <a:r>
              <a:rPr lang="en-US" sz="2000" dirty="0"/>
              <a:t> </a:t>
            </a:r>
            <a:r>
              <a:rPr lang="en-US" sz="2000" dirty="0" err="1"/>
              <a:t>harakatini</a:t>
            </a:r>
            <a:r>
              <a:rPr lang="en-US" sz="2000" dirty="0"/>
              <a:t> </a:t>
            </a:r>
            <a:r>
              <a:rPr lang="en-US" sz="2000" dirty="0" err="1"/>
              <a:t>eslatadigan</a:t>
            </a:r>
            <a:r>
              <a:rPr lang="en-US" sz="2000" dirty="0"/>
              <a:t> </a:t>
            </a:r>
            <a:r>
              <a:rPr lang="en-US" sz="2000" dirty="0" err="1"/>
              <a:t>o'yinchoqlar</a:t>
            </a:r>
            <a:r>
              <a:rPr lang="en-US" sz="2000" dirty="0"/>
              <a:t> </a:t>
            </a:r>
            <a:r>
              <a:rPr lang="en-US" sz="2000" dirty="0" err="1"/>
              <a:t>mos</a:t>
            </a:r>
            <a:r>
              <a:rPr lang="en-US" sz="2000" dirty="0"/>
              <a:t> </a:t>
            </a:r>
            <a:r>
              <a:rPr lang="en-US" sz="2000" dirty="0" err="1"/>
              <a:t>keladi</a:t>
            </a:r>
            <a:r>
              <a:rPr lang="en-US" sz="2000" dirty="0"/>
              <a:t>. Bu </a:t>
            </a:r>
            <a:r>
              <a:rPr lang="en-US" sz="2000" dirty="0" err="1"/>
              <a:t>masalan</a:t>
            </a:r>
            <a:r>
              <a:rPr lang="en-US" sz="2000" dirty="0"/>
              <a:t> </a:t>
            </a:r>
            <a:r>
              <a:rPr lang="en-US" sz="2000" dirty="0" err="1"/>
              <a:t>qiz</a:t>
            </a:r>
            <a:r>
              <a:rPr lang="en-US" sz="2000" dirty="0"/>
              <a:t> </a:t>
            </a:r>
            <a:r>
              <a:rPr lang="en-US" sz="2000" dirty="0" err="1"/>
              <a:t>bolalarga</a:t>
            </a:r>
            <a:r>
              <a:rPr lang="en-US" sz="2000" dirty="0"/>
              <a:t> "</a:t>
            </a:r>
            <a:r>
              <a:rPr lang="en-US" sz="2000" dirty="0" err="1"/>
              <a:t>qo'g'irchoq</a:t>
            </a:r>
            <a:r>
              <a:rPr lang="en-US" sz="2000" dirty="0"/>
              <a:t>" -bola </a:t>
            </a:r>
            <a:r>
              <a:rPr lang="en-US" sz="2000" dirty="0" err="1"/>
              <a:t>unga</a:t>
            </a:r>
            <a:r>
              <a:rPr lang="en-US" sz="2000" dirty="0"/>
              <a:t> </a:t>
            </a:r>
            <a:r>
              <a:rPr lang="en-US" sz="2000" dirty="0" err="1"/>
              <a:t>ovqat</a:t>
            </a:r>
            <a:r>
              <a:rPr lang="en-US" sz="2000" dirty="0"/>
              <a:t> </a:t>
            </a:r>
            <a:r>
              <a:rPr lang="en-US" sz="2000" dirty="0" err="1"/>
              <a:t>berishga</a:t>
            </a:r>
            <a:r>
              <a:rPr lang="en-US" sz="2000" dirty="0"/>
              <a:t> </a:t>
            </a:r>
            <a:r>
              <a:rPr lang="en-US" sz="2000" dirty="0" err="1"/>
              <a:t>urinadi</a:t>
            </a:r>
            <a:r>
              <a:rPr lang="en-US" sz="2000" dirty="0"/>
              <a:t>, </a:t>
            </a:r>
            <a:r>
              <a:rPr lang="en-US" sz="2000" dirty="0" err="1"/>
              <a:t>uxlatadi</a:t>
            </a:r>
            <a:r>
              <a:rPr lang="en-US" sz="2000" dirty="0"/>
              <a:t>. </a:t>
            </a:r>
            <a:r>
              <a:rPr lang="en-US" sz="2000" dirty="0" err="1"/>
              <a:t>Chunki</a:t>
            </a:r>
            <a:r>
              <a:rPr lang="en-US" sz="2000" dirty="0"/>
              <a:t> </a:t>
            </a:r>
            <a:r>
              <a:rPr lang="en-US" sz="2000" dirty="0" err="1"/>
              <a:t>bu</a:t>
            </a:r>
            <a:r>
              <a:rPr lang="en-US" sz="2000" dirty="0"/>
              <a:t> </a:t>
            </a:r>
            <a:r>
              <a:rPr lang="en-US" sz="2000" dirty="0" err="1"/>
              <a:t>harakatlar</a:t>
            </a:r>
            <a:r>
              <a:rPr lang="en-US" sz="2000" dirty="0"/>
              <a:t> u </a:t>
            </a:r>
            <a:r>
              <a:rPr lang="en-US" sz="2000" dirty="0" err="1"/>
              <a:t>uchun</a:t>
            </a:r>
            <a:r>
              <a:rPr lang="en-US" sz="2000" dirty="0"/>
              <a:t> </a:t>
            </a:r>
            <a:r>
              <a:rPr lang="en-US" sz="2000" dirty="0" err="1" smtClean="0"/>
              <a:t>juda</a:t>
            </a:r>
            <a:r>
              <a:rPr lang="uz-Cyrl-UZ" sz="2000" dirty="0" smtClean="0"/>
              <a:t> </a:t>
            </a:r>
            <a:r>
              <a:rPr lang="en-US" sz="2000" dirty="0" err="1" smtClean="0"/>
              <a:t>tanishdir</a:t>
            </a:r>
            <a:r>
              <a:rPr lang="en-US" sz="2000" dirty="0"/>
              <a:t>. </a:t>
            </a:r>
            <a:r>
              <a:rPr lang="en-US" sz="2000" dirty="0" err="1"/>
              <a:t>O'g'il</a:t>
            </a:r>
            <a:r>
              <a:rPr lang="en-US" sz="2000" dirty="0"/>
              <a:t> bola </a:t>
            </a:r>
            <a:r>
              <a:rPr lang="en-US" sz="2000" dirty="0" err="1"/>
              <a:t>uchun</a:t>
            </a:r>
            <a:r>
              <a:rPr lang="en-US" sz="2000" dirty="0"/>
              <a:t> </a:t>
            </a:r>
            <a:r>
              <a:rPr lang="en-US" sz="2000" dirty="0" err="1"/>
              <a:t>misol</a:t>
            </a:r>
            <a:r>
              <a:rPr lang="en-US" sz="2000" dirty="0"/>
              <a:t> </a:t>
            </a:r>
            <a:r>
              <a:rPr lang="en-US" sz="2000" dirty="0" err="1"/>
              <a:t>tariqasida</a:t>
            </a:r>
            <a:r>
              <a:rPr lang="en-US" sz="2000" dirty="0"/>
              <a:t> "yuk </a:t>
            </a:r>
            <a:r>
              <a:rPr lang="en-US" sz="2000" dirty="0" err="1"/>
              <a:t>mashinasi"turidagi</a:t>
            </a:r>
            <a:r>
              <a:rPr lang="en-US" sz="2000" dirty="0"/>
              <a:t> </a:t>
            </a:r>
            <a:r>
              <a:rPr lang="en-US" sz="2000" dirty="0" err="1"/>
              <a:t>mashinalar</a:t>
            </a:r>
            <a:r>
              <a:rPr lang="en-US" sz="2000" dirty="0"/>
              <a:t>, u </a:t>
            </a:r>
            <a:r>
              <a:rPr lang="en-US" sz="2000" dirty="0" err="1"/>
              <a:t>bunday</a:t>
            </a:r>
            <a:r>
              <a:rPr lang="en-US" sz="2000" dirty="0"/>
              <a:t> </a:t>
            </a:r>
            <a:r>
              <a:rPr lang="en-US" sz="2000" dirty="0" err="1"/>
              <a:t>o'yinchoq</a:t>
            </a:r>
            <a:r>
              <a:rPr lang="en-US" sz="2000" dirty="0"/>
              <a:t> </a:t>
            </a:r>
            <a:r>
              <a:rPr lang="en-US" sz="2000" dirty="0" err="1"/>
              <a:t>yordamida</a:t>
            </a:r>
            <a:r>
              <a:rPr lang="en-US" sz="2000" dirty="0"/>
              <a:t> </a:t>
            </a:r>
            <a:r>
              <a:rPr lang="en-US" sz="2000" dirty="0" err="1"/>
              <a:t>turli</a:t>
            </a:r>
            <a:r>
              <a:rPr lang="en-US" sz="2000" dirty="0"/>
              <a:t> </a:t>
            </a:r>
            <a:r>
              <a:rPr lang="en-US" sz="2000" dirty="0" err="1"/>
              <a:t>kubiklarni</a:t>
            </a:r>
            <a:r>
              <a:rPr lang="en-US" sz="2000" dirty="0"/>
              <a:t>, </a:t>
            </a:r>
            <a:r>
              <a:rPr lang="en-US" sz="2000" dirty="0" err="1" smtClean="0"/>
              <a:t>ilgari</a:t>
            </a:r>
            <a:r>
              <a:rPr lang="uz-Cyrl-UZ" sz="2000" dirty="0" smtClean="0"/>
              <a:t> </a:t>
            </a:r>
            <a:r>
              <a:rPr lang="en-US" sz="2000" dirty="0" err="1" smtClean="0"/>
              <a:t>olingan</a:t>
            </a:r>
            <a:r>
              <a:rPr lang="en-US" sz="2000" dirty="0" smtClean="0"/>
              <a:t> </a:t>
            </a:r>
            <a:r>
              <a:rPr lang="en-US" sz="2000" dirty="0" err="1"/>
              <a:t>o'yinchoqlarni</a:t>
            </a:r>
            <a:r>
              <a:rPr lang="en-US" sz="2000" dirty="0"/>
              <a:t> </a:t>
            </a:r>
            <a:r>
              <a:rPr lang="en-US" sz="2000" dirty="0" err="1"/>
              <a:t>bir</a:t>
            </a:r>
            <a:r>
              <a:rPr lang="en-US" sz="2000" dirty="0"/>
              <a:t> </a:t>
            </a:r>
            <a:r>
              <a:rPr lang="en-US" sz="2000" dirty="0" err="1"/>
              <a:t>joydan</a:t>
            </a:r>
            <a:r>
              <a:rPr lang="en-US" sz="2000" dirty="0"/>
              <a:t>, </a:t>
            </a:r>
            <a:r>
              <a:rPr lang="en-US" sz="2000" dirty="0" err="1"/>
              <a:t>boshqa</a:t>
            </a:r>
            <a:r>
              <a:rPr lang="en-US" sz="2000" dirty="0"/>
              <a:t> </a:t>
            </a:r>
            <a:r>
              <a:rPr lang="en-US" sz="2000" dirty="0" err="1"/>
              <a:t>joyga</a:t>
            </a:r>
            <a:r>
              <a:rPr lang="en-US" sz="2000" dirty="0"/>
              <a:t> </a:t>
            </a:r>
            <a:r>
              <a:rPr lang="en-US" sz="2000" dirty="0" err="1"/>
              <a:t>ortib</a:t>
            </a:r>
            <a:r>
              <a:rPr lang="en-US" sz="2000" dirty="0"/>
              <a:t> </a:t>
            </a:r>
            <a:r>
              <a:rPr lang="en-US" sz="2000" dirty="0" err="1"/>
              <a:t>olib</a:t>
            </a:r>
            <a:r>
              <a:rPr lang="en-US" sz="2000" dirty="0"/>
              <a:t> </a:t>
            </a:r>
            <a:r>
              <a:rPr lang="en-US" sz="2000" dirty="0" err="1"/>
              <a:t>boradi</a:t>
            </a:r>
            <a:r>
              <a:rPr lang="en-US" sz="2000" dirty="0"/>
              <a:t>. </a:t>
            </a:r>
            <a:r>
              <a:rPr lang="en-US" sz="2000" dirty="0" err="1" smtClean="0"/>
              <a:t>Turli</a:t>
            </a:r>
            <a:r>
              <a:rPr lang="uz-Cyrl-UZ" sz="2000" dirty="0" smtClean="0"/>
              <a:t> </a:t>
            </a:r>
            <a:r>
              <a:rPr lang="en-US" sz="2000" dirty="0" err="1" smtClean="0"/>
              <a:t>shaklchalar</a:t>
            </a:r>
            <a:r>
              <a:rPr lang="en-US" sz="2000" dirty="0"/>
              <a:t>, </a:t>
            </a:r>
            <a:r>
              <a:rPr lang="en-US" sz="2000" dirty="0" err="1"/>
              <a:t>ular</a:t>
            </a:r>
            <a:r>
              <a:rPr lang="en-US" sz="2000" dirty="0"/>
              <a:t> </a:t>
            </a:r>
            <a:r>
              <a:rPr lang="en-US" sz="2000" dirty="0" err="1"/>
              <a:t>yordamida</a:t>
            </a:r>
            <a:r>
              <a:rPr lang="en-US" sz="2000" dirty="0"/>
              <a:t> </a:t>
            </a:r>
            <a:r>
              <a:rPr lang="en-US" sz="2000" dirty="0" err="1"/>
              <a:t>bolalar</a:t>
            </a:r>
            <a:r>
              <a:rPr lang="en-US" sz="2000" dirty="0"/>
              <a:t> </a:t>
            </a:r>
            <a:r>
              <a:rPr lang="en-US" sz="2000" dirty="0" err="1"/>
              <a:t>qumda</a:t>
            </a:r>
            <a:r>
              <a:rPr lang="en-US" sz="2000" dirty="0"/>
              <a:t> </a:t>
            </a:r>
            <a:r>
              <a:rPr lang="en-US" sz="2000" dirty="0" err="1"/>
              <a:t>turli</a:t>
            </a:r>
            <a:r>
              <a:rPr lang="en-US" sz="2000" dirty="0"/>
              <a:t> </a:t>
            </a:r>
            <a:r>
              <a:rPr lang="en-US" sz="2000" dirty="0" err="1"/>
              <a:t>figuralarni</a:t>
            </a:r>
            <a:r>
              <a:rPr lang="en-US" sz="2000" dirty="0"/>
              <a:t> </a:t>
            </a:r>
            <a:r>
              <a:rPr lang="en-US" sz="2000" dirty="0" err="1"/>
              <a:t>yasaydilar</a:t>
            </a:r>
            <a:r>
              <a:rPr lang="en-US" sz="2000" dirty="0" smtClean="0"/>
              <a:t>.</a:t>
            </a:r>
          </a:p>
        </p:txBody>
      </p:sp>
    </p:spTree>
    <p:extLst>
      <p:ext uri="{BB962C8B-B14F-4D97-AF65-F5344CB8AC3E}">
        <p14:creationId xmlns:p14="http://schemas.microsoft.com/office/powerpoint/2010/main" val="1059425101"/>
      </p:ext>
    </p:extLst>
  </p:cSld>
  <p:clrMapOvr>
    <a:masterClrMapping/>
  </p:clrMapOvr>
  <p:transition spd="slow" advClick="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24256" y="548640"/>
            <a:ext cx="8802624" cy="4832092"/>
          </a:xfrm>
          <a:prstGeom prst="rect">
            <a:avLst/>
          </a:prstGeom>
        </p:spPr>
        <p:txBody>
          <a:bodyPr wrap="square">
            <a:spAutoFit/>
          </a:bodyPr>
          <a:lstStyle/>
          <a:p>
            <a:pPr algn="just"/>
            <a:r>
              <a:rPr lang="uz-Cyrl-UZ" sz="2200" dirty="0" smtClean="0"/>
              <a:t>    </a:t>
            </a:r>
            <a:r>
              <a:rPr lang="en-US" sz="2200" dirty="0" err="1" smtClean="0"/>
              <a:t>Ikki-uch</a:t>
            </a:r>
            <a:r>
              <a:rPr lang="en-US" sz="2200" dirty="0" smtClean="0"/>
              <a:t> </a:t>
            </a:r>
            <a:r>
              <a:rPr lang="en-US" sz="2200" dirty="0" err="1"/>
              <a:t>yoshlik</a:t>
            </a:r>
            <a:r>
              <a:rPr lang="en-US" sz="2200" dirty="0"/>
              <a:t> </a:t>
            </a:r>
            <a:r>
              <a:rPr lang="en-US" sz="2200" dirty="0" err="1"/>
              <a:t>bolalarning</a:t>
            </a:r>
            <a:r>
              <a:rPr lang="en-US" sz="2200" dirty="0"/>
              <a:t> </a:t>
            </a:r>
            <a:r>
              <a:rPr lang="en-US" sz="2200" dirty="0" err="1"/>
              <a:t>o'yinchoqlari</a:t>
            </a:r>
            <a:r>
              <a:rPr lang="en-US" sz="2200" dirty="0"/>
              <a:t> </a:t>
            </a:r>
            <a:r>
              <a:rPr lang="en-US" sz="2200" dirty="0" err="1"/>
              <a:t>ma'lum</a:t>
            </a:r>
            <a:r>
              <a:rPr lang="en-US" sz="2200" dirty="0"/>
              <a:t> </a:t>
            </a:r>
            <a:r>
              <a:rPr lang="en-US" sz="2200" dirty="0" err="1"/>
              <a:t>darajada</a:t>
            </a:r>
            <a:r>
              <a:rPr lang="en-US" sz="2200" dirty="0"/>
              <a:t> </a:t>
            </a:r>
            <a:r>
              <a:rPr lang="en-US" sz="2200" dirty="0" err="1"/>
              <a:t>katta</a:t>
            </a:r>
            <a:r>
              <a:rPr lang="en-US" sz="2200" dirty="0"/>
              <a:t> </a:t>
            </a:r>
            <a:r>
              <a:rPr lang="en-US" sz="2200" dirty="0" err="1"/>
              <a:t>hajmlarga</a:t>
            </a:r>
            <a:r>
              <a:rPr lang="en-US" sz="2200" dirty="0"/>
              <a:t> </a:t>
            </a:r>
            <a:r>
              <a:rPr lang="en-US" sz="2200" dirty="0" err="1"/>
              <a:t>ega</a:t>
            </a:r>
            <a:r>
              <a:rPr lang="en-US" sz="2200" dirty="0"/>
              <a:t> </a:t>
            </a:r>
            <a:r>
              <a:rPr lang="en-US" sz="2200" dirty="0" err="1"/>
              <a:t>bo'lishi</a:t>
            </a:r>
            <a:r>
              <a:rPr lang="en-US" sz="2200" dirty="0"/>
              <a:t>, </a:t>
            </a:r>
            <a:r>
              <a:rPr lang="en-US" sz="2200" dirty="0" err="1"/>
              <a:t>ortiqcha</a:t>
            </a:r>
            <a:r>
              <a:rPr lang="en-US" sz="2200" dirty="0"/>
              <a:t> </a:t>
            </a:r>
            <a:r>
              <a:rPr lang="en-US" sz="2200" dirty="0" err="1"/>
              <a:t>mayda-chuydalarsiz</a:t>
            </a:r>
            <a:r>
              <a:rPr lang="en-US" sz="2200" dirty="0"/>
              <a:t>, </a:t>
            </a:r>
            <a:r>
              <a:rPr lang="en-US" sz="2200" dirty="0" err="1"/>
              <a:t>oddiy</a:t>
            </a:r>
            <a:r>
              <a:rPr lang="en-US" sz="2200" dirty="0"/>
              <a:t> </a:t>
            </a:r>
            <a:r>
              <a:rPr lang="en-US" sz="2200" dirty="0" err="1"/>
              <a:t>tuzilishga</a:t>
            </a:r>
            <a:r>
              <a:rPr lang="en-US" sz="2200" dirty="0"/>
              <a:t> </a:t>
            </a:r>
            <a:r>
              <a:rPr lang="en-US" sz="2200" dirty="0" err="1"/>
              <a:t>ega</a:t>
            </a:r>
            <a:r>
              <a:rPr lang="en-US" sz="2200" dirty="0"/>
              <a:t> </a:t>
            </a:r>
            <a:r>
              <a:rPr lang="en-US" sz="2200" dirty="0" err="1"/>
              <a:t>bo'lishi</a:t>
            </a:r>
            <a:r>
              <a:rPr lang="en-US" sz="2200" dirty="0"/>
              <a:t> </a:t>
            </a:r>
            <a:r>
              <a:rPr lang="en-US" sz="2200" dirty="0" err="1"/>
              <a:t>lozim</a:t>
            </a:r>
            <a:r>
              <a:rPr lang="en-US" sz="2200" dirty="0"/>
              <a:t>. Bu </a:t>
            </a:r>
            <a:r>
              <a:rPr lang="en-US" sz="2200" dirty="0" err="1"/>
              <a:t>o'yinchoqlar</a:t>
            </a:r>
            <a:r>
              <a:rPr lang="en-US" sz="2200" dirty="0"/>
              <a:t> </a:t>
            </a:r>
            <a:r>
              <a:rPr lang="en-US" sz="2200" dirty="0" err="1"/>
              <a:t>haqiqiy</a:t>
            </a:r>
            <a:r>
              <a:rPr lang="en-US" sz="2200" dirty="0"/>
              <a:t> </a:t>
            </a:r>
            <a:r>
              <a:rPr lang="en-US" sz="2200" dirty="0" err="1"/>
              <a:t>qahramonlarning</a:t>
            </a:r>
            <a:r>
              <a:rPr lang="en-US" sz="2200" dirty="0"/>
              <a:t> </a:t>
            </a:r>
            <a:r>
              <a:rPr lang="en-US" sz="2200" dirty="0" err="1"/>
              <a:t>asl</a:t>
            </a:r>
            <a:r>
              <a:rPr lang="en-US" sz="2200" dirty="0"/>
              <a:t> </a:t>
            </a:r>
            <a:r>
              <a:rPr lang="en-US" sz="2200" dirty="0" err="1"/>
              <a:t>nushasiga</a:t>
            </a:r>
            <a:r>
              <a:rPr lang="en-US" sz="2200" dirty="0"/>
              <a:t> </a:t>
            </a:r>
            <a:r>
              <a:rPr lang="en-US" sz="2200" dirty="0" err="1"/>
              <a:t>o'xshashishari</a:t>
            </a:r>
            <a:r>
              <a:rPr lang="en-US" sz="2200" dirty="0"/>
              <a:t> </a:t>
            </a:r>
            <a:r>
              <a:rPr lang="en-US" sz="2200" dirty="0" err="1"/>
              <a:t>emas</a:t>
            </a:r>
            <a:r>
              <a:rPr lang="en-US" sz="2200" dirty="0"/>
              <a:t>, </a:t>
            </a:r>
            <a:r>
              <a:rPr lang="en-US" sz="2200" dirty="0" err="1"/>
              <a:t>izlanishlarga</a:t>
            </a:r>
            <a:r>
              <a:rPr lang="en-US" sz="2200" dirty="0"/>
              <a:t> </a:t>
            </a:r>
            <a:r>
              <a:rPr lang="en-US" sz="2200" dirty="0" err="1"/>
              <a:t>qaraganda</a:t>
            </a:r>
            <a:r>
              <a:rPr lang="en-US" sz="2200" dirty="0"/>
              <a:t> </a:t>
            </a:r>
            <a:r>
              <a:rPr lang="en-US" sz="2200" dirty="0" err="1"/>
              <a:t>bolalar</a:t>
            </a:r>
            <a:r>
              <a:rPr lang="en-US" sz="2200" dirty="0"/>
              <a:t> </a:t>
            </a:r>
            <a:r>
              <a:rPr lang="en-US" sz="2200" dirty="0" err="1"/>
              <a:t>bunday</a:t>
            </a:r>
            <a:r>
              <a:rPr lang="en-US" sz="2200" dirty="0"/>
              <a:t> </a:t>
            </a:r>
            <a:r>
              <a:rPr lang="en-US" sz="2200" dirty="0" err="1"/>
              <a:t>yoshda</a:t>
            </a:r>
            <a:r>
              <a:rPr lang="en-US" sz="2200" dirty="0"/>
              <a:t> </a:t>
            </a:r>
            <a:r>
              <a:rPr lang="en-US" sz="2200" dirty="0" err="1"/>
              <a:t>umumlashtirilgan</a:t>
            </a:r>
            <a:r>
              <a:rPr lang="en-US" sz="2200" dirty="0"/>
              <a:t>, </a:t>
            </a:r>
            <a:r>
              <a:rPr lang="en-US" sz="2200" dirty="0" err="1"/>
              <a:t>qandaydir</a:t>
            </a:r>
            <a:r>
              <a:rPr lang="en-US" sz="2200" dirty="0"/>
              <a:t> </a:t>
            </a:r>
            <a:r>
              <a:rPr lang="en-US" sz="2200" dirty="0" err="1"/>
              <a:t>o'xshatilgan</a:t>
            </a:r>
            <a:r>
              <a:rPr lang="en-US" sz="2200" dirty="0"/>
              <a:t> </a:t>
            </a:r>
            <a:r>
              <a:rPr lang="en-US" sz="2200" dirty="0" err="1"/>
              <a:t>o'yinchoqlarni</a:t>
            </a:r>
            <a:r>
              <a:rPr lang="en-US" sz="2200" dirty="0"/>
              <a:t> </a:t>
            </a:r>
            <a:r>
              <a:rPr lang="en-US" sz="2200" dirty="0" err="1"/>
              <a:t>yaxshiroq</a:t>
            </a:r>
            <a:r>
              <a:rPr lang="en-US" sz="2200" dirty="0"/>
              <a:t> </a:t>
            </a:r>
            <a:r>
              <a:rPr lang="en-US" sz="2200" dirty="0" err="1"/>
              <a:t>qabul</a:t>
            </a:r>
            <a:r>
              <a:rPr lang="en-US" sz="2200" dirty="0"/>
              <a:t> </a:t>
            </a:r>
            <a:r>
              <a:rPr lang="en-US" sz="2200" dirty="0" err="1"/>
              <a:t>etar</a:t>
            </a:r>
            <a:r>
              <a:rPr lang="en-US" sz="2200" dirty="0"/>
              <a:t> </a:t>
            </a:r>
            <a:r>
              <a:rPr lang="en-US" sz="2200" dirty="0" err="1"/>
              <a:t>ekanlar</a:t>
            </a:r>
            <a:r>
              <a:rPr lang="en-US" sz="2200" dirty="0"/>
              <a:t>. Bu </a:t>
            </a:r>
            <a:r>
              <a:rPr lang="en-US" sz="2200" dirty="0" err="1"/>
              <a:t>esa</a:t>
            </a:r>
            <a:r>
              <a:rPr lang="en-US" sz="2200" dirty="0"/>
              <a:t> </a:t>
            </a:r>
            <a:r>
              <a:rPr lang="en-US" sz="2200" dirty="0" err="1"/>
              <a:t>uning</a:t>
            </a:r>
            <a:r>
              <a:rPr lang="en-US" sz="2200" dirty="0"/>
              <a:t> </a:t>
            </a:r>
            <a:r>
              <a:rPr lang="en-US" sz="2200" dirty="0" err="1"/>
              <a:t>umumiy</a:t>
            </a:r>
            <a:r>
              <a:rPr lang="en-US" sz="2200" dirty="0"/>
              <a:t> </a:t>
            </a:r>
            <a:r>
              <a:rPr lang="en-US" sz="2200" dirty="0" err="1"/>
              <a:t>rivojlanishida</a:t>
            </a:r>
            <a:r>
              <a:rPr lang="en-US" sz="2200" dirty="0"/>
              <a:t>, </a:t>
            </a:r>
            <a:r>
              <a:rPr lang="en-US" sz="2200" dirty="0" err="1"/>
              <a:t>asl</a:t>
            </a:r>
            <a:r>
              <a:rPr lang="en-US" sz="2200" dirty="0"/>
              <a:t> </a:t>
            </a:r>
            <a:r>
              <a:rPr lang="en-US" sz="2200" dirty="0" err="1"/>
              <a:t>narsani</a:t>
            </a:r>
            <a:r>
              <a:rPr lang="en-US" sz="2200" dirty="0"/>
              <a:t> </a:t>
            </a:r>
            <a:r>
              <a:rPr lang="en-US" sz="2200" dirty="0" err="1"/>
              <a:t>nushadan</a:t>
            </a:r>
            <a:r>
              <a:rPr lang="en-US" sz="2200" dirty="0"/>
              <a:t> </a:t>
            </a:r>
            <a:r>
              <a:rPr lang="en-US" sz="2200" dirty="0" err="1"/>
              <a:t>ajratishga</a:t>
            </a:r>
            <a:r>
              <a:rPr lang="en-US" sz="2200" dirty="0"/>
              <a:t>, u </a:t>
            </a:r>
            <a:r>
              <a:rPr lang="en-US" sz="2200" dirty="0" err="1"/>
              <a:t>o'yinchoq</a:t>
            </a:r>
            <a:r>
              <a:rPr lang="en-US" sz="2200" dirty="0"/>
              <a:t> </a:t>
            </a:r>
            <a:r>
              <a:rPr lang="en-US" sz="2200" dirty="0" err="1"/>
              <a:t>ekanligini</a:t>
            </a:r>
            <a:r>
              <a:rPr lang="en-US" sz="2200" dirty="0"/>
              <a:t> </a:t>
            </a:r>
            <a:r>
              <a:rPr lang="en-US" sz="2200" dirty="0" err="1"/>
              <a:t>tezroq</a:t>
            </a:r>
            <a:r>
              <a:rPr lang="en-US" sz="2200" dirty="0"/>
              <a:t> </a:t>
            </a:r>
            <a:r>
              <a:rPr lang="en-US" sz="2200" dirty="0" err="1"/>
              <a:t>anglab</a:t>
            </a:r>
            <a:r>
              <a:rPr lang="en-US" sz="2200" dirty="0"/>
              <a:t> </a:t>
            </a:r>
            <a:r>
              <a:rPr lang="en-US" sz="2200" dirty="0" err="1"/>
              <a:t>olishda</a:t>
            </a:r>
            <a:r>
              <a:rPr lang="en-US" sz="2200" dirty="0"/>
              <a:t> </a:t>
            </a:r>
            <a:r>
              <a:rPr lang="en-US" sz="2200" dirty="0" err="1"/>
              <a:t>ko'maklashadi</a:t>
            </a:r>
            <a:r>
              <a:rPr lang="en-US" sz="2200" dirty="0"/>
              <a:t>. Bu </a:t>
            </a:r>
            <a:r>
              <a:rPr lang="en-US" sz="2200" dirty="0" err="1"/>
              <a:t>esa</a:t>
            </a:r>
            <a:r>
              <a:rPr lang="en-US" sz="2200" dirty="0"/>
              <a:t> bola </a:t>
            </a:r>
            <a:r>
              <a:rPr lang="en-US" sz="2200" dirty="0" err="1"/>
              <a:t>idrokining</a:t>
            </a:r>
            <a:r>
              <a:rPr lang="en-US" sz="2200" dirty="0"/>
              <a:t> </a:t>
            </a:r>
            <a:r>
              <a:rPr lang="en-US" sz="2200" dirty="0" err="1"/>
              <a:t>tez</a:t>
            </a:r>
            <a:r>
              <a:rPr lang="en-US" sz="2200" dirty="0"/>
              <a:t> </a:t>
            </a:r>
            <a:r>
              <a:rPr lang="en-US" sz="2200" dirty="0" err="1"/>
              <a:t>va</a:t>
            </a:r>
            <a:r>
              <a:rPr lang="en-US" sz="2200" dirty="0"/>
              <a:t> </a:t>
            </a:r>
            <a:r>
              <a:rPr lang="en-US" sz="2200" dirty="0" err="1"/>
              <a:t>to'g'rishakllanishida</a:t>
            </a:r>
            <a:r>
              <a:rPr lang="en-US" sz="2200" dirty="0"/>
              <a:t> </a:t>
            </a:r>
            <a:r>
              <a:rPr lang="en-US" sz="2200" dirty="0" err="1"/>
              <a:t>yaxshi</a:t>
            </a:r>
            <a:r>
              <a:rPr lang="en-US" sz="2200" dirty="0"/>
              <a:t> </a:t>
            </a:r>
            <a:r>
              <a:rPr lang="en-US" sz="2200" dirty="0" err="1"/>
              <a:t>taraflardan</a:t>
            </a:r>
            <a:r>
              <a:rPr lang="en-US" sz="2200" dirty="0"/>
              <a:t> </a:t>
            </a:r>
            <a:r>
              <a:rPr lang="en-US" sz="2200" dirty="0" err="1"/>
              <a:t>biri</a:t>
            </a:r>
            <a:r>
              <a:rPr lang="en-US" sz="2200" dirty="0"/>
              <a:t> </a:t>
            </a:r>
            <a:r>
              <a:rPr lang="en-US" sz="2200" dirty="0" err="1"/>
              <a:t>hisoblanadi</a:t>
            </a:r>
            <a:r>
              <a:rPr lang="en-US" sz="2200" dirty="0"/>
              <a:t>.</a:t>
            </a:r>
          </a:p>
          <a:p>
            <a:pPr algn="just"/>
            <a:r>
              <a:rPr lang="en-US" sz="2200" dirty="0" err="1"/>
              <a:t>Uch-to'rt</a:t>
            </a:r>
            <a:r>
              <a:rPr lang="en-US" sz="2200" dirty="0"/>
              <a:t> </a:t>
            </a:r>
            <a:r>
              <a:rPr lang="en-US" sz="2200" dirty="0" err="1"/>
              <a:t>yoshli</a:t>
            </a:r>
            <a:r>
              <a:rPr lang="en-US" sz="2200" dirty="0"/>
              <a:t> </a:t>
            </a:r>
            <a:r>
              <a:rPr lang="en-US" sz="2200" dirty="0" err="1"/>
              <a:t>bolalar</a:t>
            </a:r>
            <a:r>
              <a:rPr lang="en-US" sz="2200" dirty="0"/>
              <a:t> </a:t>
            </a:r>
            <a:r>
              <a:rPr lang="en-US" sz="2200" dirty="0" err="1"/>
              <a:t>uchun</a:t>
            </a:r>
            <a:r>
              <a:rPr lang="en-US" sz="2200" dirty="0"/>
              <a:t> </a:t>
            </a:r>
            <a:r>
              <a:rPr lang="en-US" sz="2200" dirty="0" err="1"/>
              <a:t>bir</a:t>
            </a:r>
            <a:r>
              <a:rPr lang="en-US" sz="2200" dirty="0"/>
              <a:t> </a:t>
            </a:r>
            <a:r>
              <a:rPr lang="en-US" sz="2200" dirty="0" err="1"/>
              <a:t>yo'nalishga</a:t>
            </a:r>
            <a:r>
              <a:rPr lang="en-US" sz="2200" dirty="0"/>
              <a:t> </a:t>
            </a:r>
            <a:r>
              <a:rPr lang="en-US" sz="2200" dirty="0" err="1"/>
              <a:t>qaratilgan</a:t>
            </a:r>
            <a:r>
              <a:rPr lang="en-US" sz="2200" dirty="0"/>
              <a:t> </a:t>
            </a:r>
            <a:r>
              <a:rPr lang="en-US" sz="2200" dirty="0" err="1"/>
              <a:t>o'yinchoqlar,masalan</a:t>
            </a:r>
            <a:r>
              <a:rPr lang="en-US" sz="2200" dirty="0"/>
              <a:t> - "</a:t>
            </a:r>
            <a:r>
              <a:rPr lang="en-US" sz="2200" dirty="0" err="1"/>
              <a:t>vrachning</a:t>
            </a:r>
            <a:r>
              <a:rPr lang="en-US" sz="2200" dirty="0"/>
              <a:t> </a:t>
            </a:r>
            <a:r>
              <a:rPr lang="en-US" sz="2200" dirty="0" err="1"/>
              <a:t>maxsus</a:t>
            </a:r>
            <a:r>
              <a:rPr lang="en-US" sz="2200" dirty="0"/>
              <a:t> </a:t>
            </a:r>
            <a:r>
              <a:rPr lang="en-US" sz="2200" dirty="0" err="1"/>
              <a:t>asboblari</a:t>
            </a:r>
            <a:r>
              <a:rPr lang="en-US" sz="2200" dirty="0"/>
              <a:t>", "</a:t>
            </a:r>
            <a:r>
              <a:rPr lang="en-US" sz="2200" dirty="0" err="1"/>
              <a:t>sartaroshlik</a:t>
            </a:r>
            <a:r>
              <a:rPr lang="en-US" sz="2200" dirty="0" smtClean="0"/>
              <a:t>",</a:t>
            </a:r>
            <a:r>
              <a:rPr lang="uz-Cyrl-UZ" sz="2200" dirty="0" smtClean="0"/>
              <a:t> </a:t>
            </a:r>
            <a:r>
              <a:rPr lang="en-US" sz="2200" dirty="0" smtClean="0"/>
              <a:t>"</a:t>
            </a:r>
            <a:r>
              <a:rPr lang="en-US" sz="2200" dirty="0" err="1"/>
              <a:t>oshxona</a:t>
            </a:r>
            <a:r>
              <a:rPr lang="en-US" sz="2200" dirty="0"/>
              <a:t> </a:t>
            </a:r>
            <a:r>
              <a:rPr lang="en-US" sz="2200" dirty="0" err="1"/>
              <a:t>anjomlari</a:t>
            </a:r>
            <a:r>
              <a:rPr lang="en-US" sz="2200" dirty="0"/>
              <a:t>" </a:t>
            </a:r>
            <a:r>
              <a:rPr lang="en-US" sz="2200" dirty="0" err="1"/>
              <a:t>va</a:t>
            </a:r>
            <a:r>
              <a:rPr lang="en-US" sz="2200" dirty="0"/>
              <a:t> </a:t>
            </a:r>
            <a:r>
              <a:rPr lang="en-US" sz="2200" dirty="0" err="1"/>
              <a:t>hokazo</a:t>
            </a:r>
            <a:r>
              <a:rPr lang="en-US" sz="2200" dirty="0"/>
              <a:t>. </a:t>
            </a:r>
            <a:r>
              <a:rPr lang="en-US" sz="2200" dirty="0" err="1"/>
              <a:t>Ushbu</a:t>
            </a:r>
            <a:r>
              <a:rPr lang="en-US" sz="2200" dirty="0"/>
              <a:t> </a:t>
            </a:r>
            <a:r>
              <a:rPr lang="en-US" sz="2200" dirty="0" err="1"/>
              <a:t>davrdagi</a:t>
            </a:r>
            <a:r>
              <a:rPr lang="en-US" sz="2200" dirty="0"/>
              <a:t> </a:t>
            </a:r>
            <a:r>
              <a:rPr lang="en-US" sz="2200" dirty="0" err="1"/>
              <a:t>bolalar</a:t>
            </a:r>
            <a:r>
              <a:rPr lang="en-US" sz="2200" dirty="0"/>
              <a:t> </a:t>
            </a:r>
            <a:r>
              <a:rPr lang="en-US" sz="2200" dirty="0" err="1"/>
              <a:t>katalarni</a:t>
            </a:r>
            <a:r>
              <a:rPr lang="en-US" sz="2200" dirty="0"/>
              <a:t> </a:t>
            </a:r>
            <a:r>
              <a:rPr lang="en-US" sz="2200" dirty="0" err="1"/>
              <a:t>o'xshatishda</a:t>
            </a:r>
            <a:r>
              <a:rPr lang="en-US" sz="2200" dirty="0"/>
              <a:t> </a:t>
            </a:r>
            <a:r>
              <a:rPr lang="en-US" sz="2200" dirty="0" err="1"/>
              <a:t>aynan</a:t>
            </a:r>
            <a:r>
              <a:rPr lang="en-US" sz="2200" dirty="0"/>
              <a:t> </a:t>
            </a:r>
            <a:r>
              <a:rPr lang="en-US" sz="2200" dirty="0" err="1"/>
              <a:t>mana</a:t>
            </a:r>
            <a:r>
              <a:rPr lang="en-US" sz="2200" dirty="0"/>
              <a:t> </a:t>
            </a:r>
            <a:r>
              <a:rPr lang="en-US" sz="2200" dirty="0" err="1"/>
              <a:t>shunday</a:t>
            </a:r>
            <a:r>
              <a:rPr lang="en-US" sz="2200" dirty="0"/>
              <a:t> </a:t>
            </a:r>
            <a:r>
              <a:rPr lang="en-US" sz="2200" dirty="0" err="1"/>
              <a:t>o'yinchoqlardan</a:t>
            </a:r>
            <a:r>
              <a:rPr lang="en-US" sz="2200" dirty="0"/>
              <a:t> </a:t>
            </a:r>
            <a:r>
              <a:rPr lang="en-US" sz="2200" dirty="0" err="1"/>
              <a:t>foydalanib</a:t>
            </a:r>
            <a:r>
              <a:rPr lang="en-US" sz="2200" dirty="0"/>
              <a:t>, </a:t>
            </a:r>
            <a:r>
              <a:rPr lang="en-US" sz="2200" dirty="0" err="1"/>
              <a:t>ularni</a:t>
            </a:r>
            <a:r>
              <a:rPr lang="en-US" sz="2200" dirty="0"/>
              <a:t> </a:t>
            </a:r>
            <a:r>
              <a:rPr lang="en-US" sz="2200" dirty="0" err="1"/>
              <a:t>taqlidi</a:t>
            </a:r>
            <a:r>
              <a:rPr lang="en-US" sz="2200" dirty="0"/>
              <a:t> </a:t>
            </a:r>
            <a:r>
              <a:rPr lang="en-US" sz="2200" dirty="0" err="1"/>
              <a:t>muvaffaqiyatli</a:t>
            </a:r>
            <a:r>
              <a:rPr lang="en-US" sz="2200" dirty="0"/>
              <a:t> </a:t>
            </a:r>
            <a:r>
              <a:rPr lang="en-US" sz="2200" dirty="0" err="1"/>
              <a:t>ekanligini</a:t>
            </a:r>
            <a:r>
              <a:rPr lang="en-US" sz="2200" dirty="0"/>
              <a:t>, </a:t>
            </a:r>
            <a:r>
              <a:rPr lang="en-US" sz="2200" dirty="0" err="1"/>
              <a:t>o'zlari</a:t>
            </a:r>
            <a:r>
              <a:rPr lang="en-US" sz="2200" dirty="0"/>
              <a:t> ham </a:t>
            </a:r>
            <a:r>
              <a:rPr lang="en-US" sz="2200" dirty="0" err="1"/>
              <a:t>bilmaydilar</a:t>
            </a:r>
            <a:r>
              <a:rPr lang="en-US" sz="2200" dirty="0"/>
              <a:t>. </a:t>
            </a:r>
            <a:r>
              <a:rPr lang="en-US" sz="2200" dirty="0" err="1"/>
              <a:t>Va</a:t>
            </a:r>
            <a:r>
              <a:rPr lang="en-US" sz="2200" dirty="0"/>
              <a:t> </a:t>
            </a:r>
            <a:r>
              <a:rPr lang="en-US" sz="2200" dirty="0" err="1"/>
              <a:t>buning</a:t>
            </a:r>
            <a:r>
              <a:rPr lang="en-US" sz="2200" dirty="0"/>
              <a:t> </a:t>
            </a:r>
            <a:r>
              <a:rPr lang="en-US" sz="2200" dirty="0" err="1"/>
              <a:t>uchun</a:t>
            </a:r>
            <a:r>
              <a:rPr lang="en-US" sz="2200" dirty="0"/>
              <a:t> </a:t>
            </a:r>
            <a:r>
              <a:rPr lang="en-US" sz="2200" dirty="0" err="1"/>
              <a:t>kerakli</a:t>
            </a:r>
            <a:r>
              <a:rPr lang="en-US" sz="2200" dirty="0"/>
              <a:t> </a:t>
            </a:r>
            <a:r>
              <a:rPr lang="en-US" sz="2200" dirty="0" err="1"/>
              <a:t>o'yinchoq</a:t>
            </a:r>
            <a:r>
              <a:rPr lang="en-US" sz="2200" dirty="0"/>
              <a:t> </a:t>
            </a:r>
            <a:r>
              <a:rPr lang="en-US" sz="2200" dirty="0" err="1"/>
              <a:t>asboblar</a:t>
            </a:r>
            <a:r>
              <a:rPr lang="en-US" sz="2200" dirty="0"/>
              <a:t> </a:t>
            </a:r>
            <a:r>
              <a:rPr lang="en-US" sz="2200" dirty="0" err="1"/>
              <a:t>va</a:t>
            </a:r>
            <a:r>
              <a:rPr lang="en-US" sz="2200" dirty="0"/>
              <a:t> </a:t>
            </a:r>
            <a:r>
              <a:rPr lang="en-US" sz="2200" dirty="0" err="1"/>
              <a:t>anjomlar</a:t>
            </a:r>
            <a:r>
              <a:rPr lang="en-US" sz="2200" dirty="0"/>
              <a:t> </a:t>
            </a:r>
            <a:r>
              <a:rPr lang="en-US" sz="2200" dirty="0" err="1"/>
              <a:t>zarur</a:t>
            </a:r>
            <a:r>
              <a:rPr lang="en-US" sz="2200" dirty="0"/>
              <a:t> </a:t>
            </a:r>
            <a:r>
              <a:rPr lang="en-US" sz="2200" dirty="0" err="1"/>
              <a:t>bo'ladi</a:t>
            </a:r>
            <a:r>
              <a:rPr lang="en-US" sz="2200" dirty="0"/>
              <a:t>.</a:t>
            </a:r>
          </a:p>
        </p:txBody>
      </p:sp>
    </p:spTree>
    <p:extLst>
      <p:ext uri="{BB962C8B-B14F-4D97-AF65-F5344CB8AC3E}">
        <p14:creationId xmlns:p14="http://schemas.microsoft.com/office/powerpoint/2010/main" val="3155184209"/>
      </p:ext>
    </p:extLst>
  </p:cSld>
  <p:clrMapOvr>
    <a:masterClrMapping/>
  </p:clrMapOvr>
  <p:transition spd="slow" advClick="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74548" y="537246"/>
            <a:ext cx="8740140" cy="6463308"/>
          </a:xfrm>
          <a:prstGeom prst="rect">
            <a:avLst/>
          </a:prstGeom>
        </p:spPr>
        <p:txBody>
          <a:bodyPr wrap="square">
            <a:spAutoFit/>
          </a:bodyPr>
          <a:lstStyle/>
          <a:p>
            <a:pPr algn="just"/>
            <a:r>
              <a:rPr lang="uz-Cyrl-UZ" dirty="0" smtClean="0"/>
              <a:t>     </a:t>
            </a:r>
            <a:r>
              <a:rPr lang="en-US" dirty="0" err="1" smtClean="0"/>
              <a:t>Shunday</a:t>
            </a:r>
            <a:r>
              <a:rPr lang="en-US" dirty="0" smtClean="0"/>
              <a:t> </a:t>
            </a:r>
            <a:r>
              <a:rPr lang="uz-Cyrl-UZ" dirty="0" smtClean="0"/>
              <a:t> </a:t>
            </a:r>
            <a:r>
              <a:rPr lang="en-US" dirty="0" err="1" smtClean="0"/>
              <a:t>o'yinchoqlar</a:t>
            </a:r>
            <a:r>
              <a:rPr lang="uz-Cyrl-UZ" dirty="0" smtClean="0"/>
              <a:t> </a:t>
            </a:r>
            <a:r>
              <a:rPr lang="en-US" dirty="0" smtClean="0"/>
              <a:t> </a:t>
            </a:r>
            <a:r>
              <a:rPr lang="en-US" dirty="0" err="1"/>
              <a:t>mavjud-ki</a:t>
            </a:r>
            <a:r>
              <a:rPr lang="en-US" dirty="0"/>
              <a:t>, </a:t>
            </a:r>
            <a:r>
              <a:rPr lang="uz-Cyrl-UZ" dirty="0" smtClean="0"/>
              <a:t> </a:t>
            </a:r>
            <a:r>
              <a:rPr lang="en-US" dirty="0" err="1" smtClean="0"/>
              <a:t>ular</a:t>
            </a:r>
            <a:r>
              <a:rPr lang="en-US" dirty="0" smtClean="0"/>
              <a:t> </a:t>
            </a:r>
            <a:r>
              <a:rPr lang="en-US" dirty="0" err="1"/>
              <a:t>o'ynash</a:t>
            </a:r>
            <a:r>
              <a:rPr lang="en-US" dirty="0"/>
              <a:t> </a:t>
            </a:r>
            <a:r>
              <a:rPr lang="en-US" dirty="0" err="1"/>
              <a:t>bilan</a:t>
            </a:r>
            <a:r>
              <a:rPr lang="en-US" dirty="0"/>
              <a:t> </a:t>
            </a:r>
            <a:r>
              <a:rPr lang="en-US" dirty="0" err="1"/>
              <a:t>bir</a:t>
            </a:r>
            <a:r>
              <a:rPr lang="en-US" dirty="0"/>
              <a:t> </a:t>
            </a:r>
            <a:r>
              <a:rPr lang="en-US" dirty="0" err="1"/>
              <a:t>qatorda</a:t>
            </a:r>
            <a:r>
              <a:rPr lang="en-US" dirty="0"/>
              <a:t> </a:t>
            </a:r>
            <a:r>
              <a:rPr lang="en-US" dirty="0" err="1"/>
              <a:t>o'rgatuvchi</a:t>
            </a:r>
            <a:r>
              <a:rPr lang="en-US" dirty="0"/>
              <a:t> </a:t>
            </a:r>
            <a:r>
              <a:rPr lang="en-US" dirty="0" err="1"/>
              <a:t>taraflarga</a:t>
            </a:r>
            <a:r>
              <a:rPr lang="en-US" dirty="0"/>
              <a:t> ham </a:t>
            </a:r>
            <a:r>
              <a:rPr lang="en-US" dirty="0" err="1"/>
              <a:t>ega</a:t>
            </a:r>
            <a:r>
              <a:rPr lang="en-US" dirty="0"/>
              <a:t>. </a:t>
            </a:r>
            <a:r>
              <a:rPr lang="en-US" dirty="0" err="1"/>
              <a:t>Ikki-uch</a:t>
            </a:r>
            <a:r>
              <a:rPr lang="en-US" dirty="0"/>
              <a:t> </a:t>
            </a:r>
            <a:r>
              <a:rPr lang="en-US" dirty="0" err="1"/>
              <a:t>yoshli</a:t>
            </a:r>
            <a:r>
              <a:rPr lang="en-US" dirty="0"/>
              <a:t> </a:t>
            </a:r>
            <a:r>
              <a:rPr lang="en-US" dirty="0" err="1"/>
              <a:t>bolalar</a:t>
            </a:r>
            <a:r>
              <a:rPr lang="en-US" dirty="0"/>
              <a:t> </a:t>
            </a:r>
            <a:r>
              <a:rPr lang="en-US" dirty="0" err="1"/>
              <a:t>uchun</a:t>
            </a:r>
            <a:r>
              <a:rPr lang="en-US" dirty="0"/>
              <a:t> </a:t>
            </a:r>
            <a:r>
              <a:rPr lang="en-US" dirty="0" err="1"/>
              <a:t>bunday</a:t>
            </a:r>
            <a:r>
              <a:rPr lang="en-US" dirty="0"/>
              <a:t> </a:t>
            </a:r>
            <a:r>
              <a:rPr lang="en-US" dirty="0" err="1"/>
              <a:t>o'yinchoqlar</a:t>
            </a:r>
            <a:r>
              <a:rPr lang="en-US" dirty="0"/>
              <a:t> </a:t>
            </a:r>
            <a:r>
              <a:rPr lang="en-US" dirty="0" err="1"/>
              <a:t>nihoyat</a:t>
            </a:r>
            <a:r>
              <a:rPr lang="en-US" dirty="0"/>
              <a:t> </a:t>
            </a:r>
            <a:r>
              <a:rPr lang="en-US" dirty="0" err="1"/>
              <a:t>muhimdir</a:t>
            </a:r>
            <a:r>
              <a:rPr lang="en-US" dirty="0"/>
              <a:t>. Bola </a:t>
            </a:r>
            <a:r>
              <a:rPr lang="en-US" dirty="0" err="1"/>
              <a:t>uchun</a:t>
            </a:r>
            <a:r>
              <a:rPr lang="en-US" dirty="0"/>
              <a:t> </a:t>
            </a:r>
            <a:r>
              <a:rPr lang="en-US" dirty="0" err="1"/>
              <a:t>o'yinchoqning</a:t>
            </a:r>
            <a:r>
              <a:rPr lang="en-US" dirty="0"/>
              <a:t> </a:t>
            </a:r>
            <a:r>
              <a:rPr lang="en-US" dirty="0" err="1"/>
              <a:t>funkciyalari</a:t>
            </a:r>
            <a:r>
              <a:rPr lang="en-US" dirty="0"/>
              <a:t> </a:t>
            </a:r>
            <a:r>
              <a:rPr lang="en-US" dirty="0" err="1"/>
              <a:t>nihoyat</a:t>
            </a:r>
            <a:r>
              <a:rPr lang="en-US" dirty="0"/>
              <a:t> </a:t>
            </a:r>
            <a:r>
              <a:rPr lang="en-US" dirty="0" err="1"/>
              <a:t>qiziqarli</a:t>
            </a:r>
            <a:r>
              <a:rPr lang="en-US" dirty="0"/>
              <a:t> </a:t>
            </a:r>
            <a:r>
              <a:rPr lang="en-US" dirty="0" err="1"/>
              <a:t>tuyuladi</a:t>
            </a:r>
            <a:r>
              <a:rPr lang="en-US" dirty="0"/>
              <a:t> </a:t>
            </a:r>
            <a:r>
              <a:rPr lang="en-US" dirty="0" err="1"/>
              <a:t>va</a:t>
            </a:r>
            <a:r>
              <a:rPr lang="en-US" dirty="0"/>
              <a:t> </a:t>
            </a:r>
            <a:r>
              <a:rPr lang="en-US" dirty="0" err="1"/>
              <a:t>uuni</a:t>
            </a:r>
            <a:r>
              <a:rPr lang="en-US" dirty="0"/>
              <a:t> </a:t>
            </a:r>
            <a:r>
              <a:rPr lang="en-US" dirty="0" err="1"/>
              <a:t>juda</a:t>
            </a:r>
            <a:r>
              <a:rPr lang="en-US" dirty="0"/>
              <a:t> </a:t>
            </a:r>
            <a:r>
              <a:rPr lang="en-US" dirty="0" err="1"/>
              <a:t>uzoq</a:t>
            </a:r>
            <a:r>
              <a:rPr lang="en-US" dirty="0"/>
              <a:t> </a:t>
            </a:r>
            <a:r>
              <a:rPr lang="en-US" dirty="0" err="1"/>
              <a:t>vaqt</a:t>
            </a:r>
            <a:r>
              <a:rPr lang="en-US" dirty="0"/>
              <a:t> </a:t>
            </a:r>
            <a:r>
              <a:rPr lang="en-US" dirty="0" err="1"/>
              <a:t>davomida</a:t>
            </a:r>
            <a:r>
              <a:rPr lang="en-US" dirty="0"/>
              <a:t> </a:t>
            </a:r>
            <a:r>
              <a:rPr lang="en-US" dirty="0" err="1"/>
              <a:t>o'ynashiga</a:t>
            </a:r>
            <a:r>
              <a:rPr lang="en-US" dirty="0"/>
              <a:t> </a:t>
            </a:r>
            <a:r>
              <a:rPr lang="en-US" dirty="0" err="1"/>
              <a:t>olib</a:t>
            </a:r>
            <a:r>
              <a:rPr lang="en-US" dirty="0"/>
              <a:t> </a:t>
            </a:r>
            <a:r>
              <a:rPr lang="en-US" dirty="0" err="1"/>
              <a:t>keladi</a:t>
            </a:r>
            <a:r>
              <a:rPr lang="en-US" dirty="0"/>
              <a:t>. </a:t>
            </a:r>
            <a:r>
              <a:rPr lang="en-US" dirty="0" err="1"/>
              <a:t>Dumaloqlarni</a:t>
            </a:r>
            <a:r>
              <a:rPr lang="en-US" dirty="0"/>
              <a:t> </a:t>
            </a:r>
            <a:r>
              <a:rPr lang="en-US" dirty="0" err="1"/>
              <a:t>bir-biriga</a:t>
            </a:r>
            <a:r>
              <a:rPr lang="en-US" dirty="0"/>
              <a:t> </a:t>
            </a:r>
            <a:r>
              <a:rPr lang="en-US" dirty="0" err="1"/>
              <a:t>solish</a:t>
            </a:r>
            <a:r>
              <a:rPr lang="en-US" dirty="0"/>
              <a:t> </a:t>
            </a:r>
            <a:r>
              <a:rPr lang="en-US" dirty="0" err="1"/>
              <a:t>va</a:t>
            </a:r>
            <a:r>
              <a:rPr lang="en-US" dirty="0"/>
              <a:t> </a:t>
            </a:r>
            <a:r>
              <a:rPr lang="en-US" dirty="0" err="1"/>
              <a:t>qayta</a:t>
            </a:r>
            <a:r>
              <a:rPr lang="en-US" dirty="0"/>
              <a:t> </a:t>
            </a:r>
            <a:r>
              <a:rPr lang="en-US" dirty="0" err="1"/>
              <a:t>chiqarish</a:t>
            </a:r>
            <a:r>
              <a:rPr lang="en-US" dirty="0"/>
              <a:t>, </a:t>
            </a:r>
            <a:r>
              <a:rPr lang="en-US" dirty="0" err="1"/>
              <a:t>turli</a:t>
            </a:r>
            <a:r>
              <a:rPr lang="en-US" dirty="0"/>
              <a:t> </a:t>
            </a:r>
            <a:r>
              <a:rPr lang="en-US" dirty="0" err="1"/>
              <a:t>shakllar</a:t>
            </a:r>
            <a:r>
              <a:rPr lang="en-US" dirty="0"/>
              <a:t> </a:t>
            </a:r>
            <a:r>
              <a:rPr lang="en-US" dirty="0" err="1"/>
              <a:t>chiqariladigan</a:t>
            </a:r>
            <a:r>
              <a:rPr lang="en-US" dirty="0"/>
              <a:t> </a:t>
            </a:r>
            <a:r>
              <a:rPr lang="en-US" dirty="0" err="1"/>
              <a:t>kubiklarni</a:t>
            </a:r>
            <a:r>
              <a:rPr lang="en-US" dirty="0"/>
              <a:t> </a:t>
            </a:r>
            <a:r>
              <a:rPr lang="en-US" dirty="0" err="1"/>
              <a:t>qayta-qayta</a:t>
            </a:r>
            <a:r>
              <a:rPr lang="en-US" dirty="0"/>
              <a:t> </a:t>
            </a:r>
            <a:r>
              <a:rPr lang="en-US" dirty="0" err="1"/>
              <a:t>ichiga</a:t>
            </a:r>
            <a:r>
              <a:rPr lang="en-US" dirty="0"/>
              <a:t> </a:t>
            </a:r>
            <a:r>
              <a:rPr lang="en-US" dirty="0" err="1"/>
              <a:t>solib</a:t>
            </a:r>
            <a:r>
              <a:rPr lang="en-US" dirty="0"/>
              <a:t>, </a:t>
            </a:r>
            <a:r>
              <a:rPr lang="en-US" dirty="0" err="1"/>
              <a:t>yana</a:t>
            </a:r>
            <a:r>
              <a:rPr lang="en-US" dirty="0"/>
              <a:t> </a:t>
            </a:r>
            <a:r>
              <a:rPr lang="en-US" dirty="0" err="1"/>
              <a:t>chiqarish</a:t>
            </a:r>
            <a:r>
              <a:rPr lang="en-US" dirty="0"/>
              <a:t>, </a:t>
            </a:r>
            <a:r>
              <a:rPr lang="en-US" dirty="0" err="1"/>
              <a:t>turli</a:t>
            </a:r>
            <a:r>
              <a:rPr lang="en-US" dirty="0"/>
              <a:t> </a:t>
            </a:r>
            <a:r>
              <a:rPr lang="en-US" dirty="0" err="1"/>
              <a:t>shaklchalarga</a:t>
            </a:r>
            <a:r>
              <a:rPr lang="en-US" dirty="0"/>
              <a:t> </a:t>
            </a:r>
            <a:r>
              <a:rPr lang="en-US" dirty="0" err="1"/>
              <a:t>qum</a:t>
            </a:r>
            <a:r>
              <a:rPr lang="en-US" dirty="0"/>
              <a:t> </a:t>
            </a:r>
            <a:r>
              <a:rPr lang="en-US" dirty="0" err="1"/>
              <a:t>solish</a:t>
            </a:r>
            <a:r>
              <a:rPr lang="en-US" dirty="0"/>
              <a:t> </a:t>
            </a:r>
            <a:r>
              <a:rPr lang="en-US" dirty="0" err="1"/>
              <a:t>hamda</a:t>
            </a:r>
            <a:r>
              <a:rPr lang="en-US" dirty="0"/>
              <a:t> </a:t>
            </a:r>
            <a:r>
              <a:rPr lang="en-US" dirty="0" err="1"/>
              <a:t>to'kish</a:t>
            </a:r>
            <a:r>
              <a:rPr lang="en-US" dirty="0"/>
              <a:t> </a:t>
            </a:r>
            <a:r>
              <a:rPr lang="en-US" dirty="0" err="1"/>
              <a:t>va</a:t>
            </a:r>
            <a:endParaRPr lang="en-US" dirty="0"/>
          </a:p>
          <a:p>
            <a:pPr algn="just"/>
            <a:r>
              <a:rPr lang="en-US" dirty="0" err="1"/>
              <a:t>Bunday</a:t>
            </a:r>
            <a:r>
              <a:rPr lang="en-US" dirty="0"/>
              <a:t> </a:t>
            </a:r>
            <a:r>
              <a:rPr lang="en-US" dirty="0" err="1"/>
              <a:t>o'yinchoqlarni</a:t>
            </a:r>
            <a:r>
              <a:rPr lang="en-US" dirty="0"/>
              <a:t> </a:t>
            </a:r>
            <a:r>
              <a:rPr lang="en-US" dirty="0" err="1"/>
              <a:t>o'ynaganda</a:t>
            </a:r>
            <a:r>
              <a:rPr lang="en-US" dirty="0"/>
              <a:t> </a:t>
            </a:r>
            <a:r>
              <a:rPr lang="en-US" dirty="0" err="1"/>
              <a:t>bolaning</a:t>
            </a:r>
            <a:r>
              <a:rPr lang="en-US" dirty="0"/>
              <a:t> </a:t>
            </a:r>
            <a:r>
              <a:rPr lang="en-US" dirty="0" err="1"/>
              <a:t>harakatning</a:t>
            </a:r>
            <a:r>
              <a:rPr lang="en-US" dirty="0"/>
              <a:t> </a:t>
            </a:r>
            <a:r>
              <a:rPr lang="en-US" dirty="0" err="1"/>
              <a:t>bir</a:t>
            </a:r>
            <a:r>
              <a:rPr lang="en-US" dirty="0"/>
              <a:t> </a:t>
            </a:r>
            <a:r>
              <a:rPr lang="en-US" dirty="0" err="1"/>
              <a:t>maqsadga</a:t>
            </a:r>
            <a:r>
              <a:rPr lang="en-US" dirty="0"/>
              <a:t> </a:t>
            </a:r>
            <a:r>
              <a:rPr lang="en-US" dirty="0" err="1"/>
              <a:t>qaratilishi</a:t>
            </a:r>
            <a:r>
              <a:rPr lang="en-US" dirty="0"/>
              <a:t>, </a:t>
            </a:r>
            <a:r>
              <a:rPr lang="en-US" dirty="0" err="1"/>
              <a:t>avval</a:t>
            </a:r>
            <a:r>
              <a:rPr lang="en-US" dirty="0"/>
              <a:t> </a:t>
            </a:r>
            <a:r>
              <a:rPr lang="en-US" dirty="0" err="1"/>
              <a:t>qo'llar</a:t>
            </a:r>
            <a:r>
              <a:rPr lang="en-US" dirty="0"/>
              <a:t> </a:t>
            </a:r>
            <a:r>
              <a:rPr lang="en-US" dirty="0" err="1"/>
              <a:t>bilan</a:t>
            </a:r>
            <a:r>
              <a:rPr lang="en-US" dirty="0"/>
              <a:t> </a:t>
            </a:r>
            <a:r>
              <a:rPr lang="en-US" dirty="0" err="1"/>
              <a:t>shakllarni</a:t>
            </a:r>
            <a:r>
              <a:rPr lang="en-US" dirty="0"/>
              <a:t> his </a:t>
            </a:r>
            <a:r>
              <a:rPr lang="en-US" dirty="0" err="1"/>
              <a:t>etish</a:t>
            </a:r>
            <a:r>
              <a:rPr lang="en-US" dirty="0"/>
              <a:t>, </a:t>
            </a:r>
            <a:r>
              <a:rPr lang="en-US" dirty="0" err="1"/>
              <a:t>so'ng</a:t>
            </a:r>
            <a:r>
              <a:rPr lang="en-US" dirty="0"/>
              <a:t> </a:t>
            </a:r>
            <a:r>
              <a:rPr lang="en-US" dirty="0" err="1"/>
              <a:t>ko'zlar</a:t>
            </a:r>
            <a:r>
              <a:rPr lang="en-US" dirty="0"/>
              <a:t> </a:t>
            </a:r>
            <a:r>
              <a:rPr lang="en-US" dirty="0" err="1"/>
              <a:t>bilan</a:t>
            </a:r>
            <a:r>
              <a:rPr lang="en-US" dirty="0"/>
              <a:t> </a:t>
            </a:r>
            <a:r>
              <a:rPr lang="en-US" dirty="0" err="1"/>
              <a:t>uning</a:t>
            </a:r>
            <a:r>
              <a:rPr lang="en-US" dirty="0"/>
              <a:t> </a:t>
            </a:r>
            <a:r>
              <a:rPr lang="en-US" dirty="0" err="1"/>
              <a:t>shakli</a:t>
            </a:r>
            <a:r>
              <a:rPr lang="en-US" dirty="0"/>
              <a:t>, </a:t>
            </a:r>
            <a:r>
              <a:rPr lang="en-US" dirty="0" err="1"/>
              <a:t>rangi</a:t>
            </a:r>
            <a:r>
              <a:rPr lang="en-US" dirty="0"/>
              <a:t> </a:t>
            </a:r>
            <a:r>
              <a:rPr lang="en-US" dirty="0" err="1"/>
              <a:t>chamalash</a:t>
            </a:r>
            <a:r>
              <a:rPr lang="en-US" dirty="0"/>
              <a:t> </a:t>
            </a:r>
            <a:r>
              <a:rPr lang="en-US" dirty="0" err="1"/>
              <a:t>shakllanadi</a:t>
            </a:r>
            <a:r>
              <a:rPr lang="en-US" dirty="0"/>
              <a:t>, </a:t>
            </a:r>
            <a:r>
              <a:rPr lang="en-US" dirty="0" err="1"/>
              <a:t>o'zaro</a:t>
            </a:r>
            <a:r>
              <a:rPr lang="en-US" dirty="0"/>
              <a:t> </a:t>
            </a:r>
            <a:r>
              <a:rPr lang="en-US" dirty="0" err="1"/>
              <a:t>taraflari</a:t>
            </a:r>
            <a:r>
              <a:rPr lang="en-US" dirty="0"/>
              <a:t> </a:t>
            </a:r>
            <a:r>
              <a:rPr lang="en-US" dirty="0" err="1"/>
              <a:t>solishtiriladi</a:t>
            </a:r>
            <a:r>
              <a:rPr lang="en-US" dirty="0" smtClean="0"/>
              <a:t>.</a:t>
            </a:r>
            <a:endParaRPr lang="uz-Cyrl-UZ" dirty="0" smtClean="0"/>
          </a:p>
          <a:p>
            <a:pPr algn="just"/>
            <a:r>
              <a:rPr lang="uz-Cyrl-UZ" dirty="0" smtClean="0"/>
              <a:t>     </a:t>
            </a:r>
            <a:r>
              <a:rPr lang="en-US" dirty="0" err="1" smtClean="0"/>
              <a:t>Kattaroq</a:t>
            </a:r>
            <a:r>
              <a:rPr lang="en-US" dirty="0" smtClean="0"/>
              <a:t> </a:t>
            </a:r>
            <a:r>
              <a:rPr lang="en-US" dirty="0" err="1"/>
              <a:t>bolajonlarga</a:t>
            </a:r>
            <a:r>
              <a:rPr lang="en-US" dirty="0"/>
              <a:t> </a:t>
            </a:r>
            <a:r>
              <a:rPr lang="en-US" dirty="0" err="1"/>
              <a:t>aqliy</a:t>
            </a:r>
            <a:r>
              <a:rPr lang="en-US" dirty="0"/>
              <a:t> </a:t>
            </a:r>
            <a:r>
              <a:rPr lang="en-US" dirty="0" err="1"/>
              <a:t>o'yinchoqlarni</a:t>
            </a:r>
            <a:r>
              <a:rPr lang="en-US" dirty="0"/>
              <a:t> </a:t>
            </a:r>
            <a:r>
              <a:rPr lang="en-US" dirty="0" err="1"/>
              <a:t>to'g'ri</a:t>
            </a:r>
            <a:r>
              <a:rPr lang="en-US" dirty="0"/>
              <a:t> </a:t>
            </a:r>
            <a:r>
              <a:rPr lang="en-US" dirty="0" err="1"/>
              <a:t>tanlash</a:t>
            </a:r>
            <a:r>
              <a:rPr lang="en-US" dirty="0"/>
              <a:t> </a:t>
            </a:r>
            <a:r>
              <a:rPr lang="en-US" dirty="0" err="1"/>
              <a:t>nisbatan</a:t>
            </a:r>
            <a:r>
              <a:rPr lang="en-US" dirty="0"/>
              <a:t> </a:t>
            </a:r>
            <a:r>
              <a:rPr lang="en-US" dirty="0" err="1"/>
              <a:t>qiyinroqdir</a:t>
            </a:r>
            <a:r>
              <a:rPr lang="en-US" dirty="0"/>
              <a:t>. Bola </a:t>
            </a:r>
            <a:r>
              <a:rPr lang="en-US" dirty="0" err="1"/>
              <a:t>yangi</a:t>
            </a:r>
            <a:r>
              <a:rPr lang="en-US" dirty="0"/>
              <a:t> </a:t>
            </a:r>
            <a:r>
              <a:rPr lang="en-US" dirty="0" err="1"/>
              <a:t>o'yinchoqdan</a:t>
            </a:r>
            <a:r>
              <a:rPr lang="en-US" dirty="0"/>
              <a:t> </a:t>
            </a:r>
            <a:r>
              <a:rPr lang="en-US" dirty="0" err="1"/>
              <a:t>nimani</a:t>
            </a:r>
            <a:r>
              <a:rPr lang="en-US" dirty="0"/>
              <a:t> </a:t>
            </a:r>
            <a:r>
              <a:rPr lang="en-US" dirty="0" err="1"/>
              <a:t>o'rganadi</a:t>
            </a:r>
            <a:r>
              <a:rPr lang="en-US" dirty="0"/>
              <a:t>, </a:t>
            </a:r>
            <a:r>
              <a:rPr lang="en-US" dirty="0" err="1"/>
              <a:t>shu</a:t>
            </a:r>
            <a:r>
              <a:rPr lang="en-US" dirty="0"/>
              <a:t> </a:t>
            </a:r>
            <a:r>
              <a:rPr lang="en-US" dirty="0" err="1"/>
              <a:t>taraflarni</a:t>
            </a:r>
            <a:r>
              <a:rPr lang="en-US" dirty="0"/>
              <a:t> </a:t>
            </a:r>
            <a:r>
              <a:rPr lang="en-US" dirty="0" err="1"/>
              <a:t>yaxshilab</a:t>
            </a:r>
            <a:r>
              <a:rPr lang="en-US" dirty="0"/>
              <a:t> </a:t>
            </a:r>
            <a:r>
              <a:rPr lang="en-US" dirty="0" err="1"/>
              <a:t>o'ylab</a:t>
            </a:r>
            <a:r>
              <a:rPr lang="en-US" dirty="0"/>
              <a:t> </a:t>
            </a:r>
            <a:r>
              <a:rPr lang="en-US" dirty="0" err="1"/>
              <a:t>ko'ring</a:t>
            </a:r>
            <a:r>
              <a:rPr lang="en-US" dirty="0"/>
              <a:t>. </a:t>
            </a:r>
            <a:r>
              <a:rPr lang="en-US" dirty="0" err="1"/>
              <a:t>Masalan</a:t>
            </a:r>
            <a:r>
              <a:rPr lang="en-US" dirty="0"/>
              <a:t>, agar </a:t>
            </a:r>
            <a:r>
              <a:rPr lang="en-US" dirty="0" err="1"/>
              <a:t>biron</a:t>
            </a:r>
            <a:r>
              <a:rPr lang="en-US" dirty="0"/>
              <a:t> </a:t>
            </a:r>
            <a:r>
              <a:rPr lang="en-US" dirty="0" err="1"/>
              <a:t>bir</a:t>
            </a:r>
            <a:r>
              <a:rPr lang="en-US" dirty="0"/>
              <a:t> </a:t>
            </a:r>
            <a:r>
              <a:rPr lang="en-US" dirty="0" err="1"/>
              <a:t>narsani</a:t>
            </a:r>
            <a:r>
              <a:rPr lang="en-US" dirty="0"/>
              <a:t> </a:t>
            </a:r>
            <a:r>
              <a:rPr lang="en-US" dirty="0" err="1"/>
              <a:t>yasashni</a:t>
            </a:r>
            <a:r>
              <a:rPr lang="en-US" dirty="0"/>
              <a:t> </a:t>
            </a:r>
            <a:r>
              <a:rPr lang="en-US" dirty="0" err="1"/>
              <a:t>yaxshi</a:t>
            </a:r>
            <a:r>
              <a:rPr lang="en-US" dirty="0"/>
              <a:t> </a:t>
            </a:r>
            <a:r>
              <a:rPr lang="en-US" dirty="0" err="1"/>
              <a:t>ko'rsa</a:t>
            </a:r>
            <a:r>
              <a:rPr lang="en-US" dirty="0"/>
              <a:t>, </a:t>
            </a:r>
            <a:r>
              <a:rPr lang="en-US" dirty="0" err="1"/>
              <a:t>unda</a:t>
            </a:r>
            <a:r>
              <a:rPr lang="en-US" dirty="0"/>
              <a:t> </a:t>
            </a:r>
            <a:r>
              <a:rPr lang="en-US" dirty="0" err="1"/>
              <a:t>konstruksiya</a:t>
            </a:r>
            <a:r>
              <a:rPr lang="en-US" dirty="0"/>
              <a:t> </a:t>
            </a:r>
            <a:r>
              <a:rPr lang="en-US" dirty="0" err="1"/>
              <a:t>ko'rinishidagi</a:t>
            </a:r>
            <a:r>
              <a:rPr lang="en-US" dirty="0"/>
              <a:t> </a:t>
            </a:r>
            <a:r>
              <a:rPr lang="en-US" dirty="0" err="1"/>
              <a:t>o'yinchoqlarni</a:t>
            </a:r>
            <a:r>
              <a:rPr lang="en-US" dirty="0"/>
              <a:t> </a:t>
            </a:r>
            <a:r>
              <a:rPr lang="en-US" dirty="0" err="1"/>
              <a:t>taklif</a:t>
            </a:r>
            <a:r>
              <a:rPr lang="en-US" dirty="0"/>
              <a:t> </a:t>
            </a:r>
            <a:r>
              <a:rPr lang="en-US" dirty="0" err="1"/>
              <a:t>etib</a:t>
            </a:r>
            <a:r>
              <a:rPr lang="en-US" dirty="0"/>
              <a:t> </a:t>
            </a:r>
            <a:r>
              <a:rPr lang="en-US" dirty="0" err="1"/>
              <a:t>ko'rishingiz</a:t>
            </a:r>
            <a:r>
              <a:rPr lang="en-US" dirty="0"/>
              <a:t> </a:t>
            </a:r>
            <a:r>
              <a:rPr lang="en-US" dirty="0" err="1"/>
              <a:t>mumkin</a:t>
            </a:r>
            <a:r>
              <a:rPr lang="en-US" dirty="0" smtClean="0"/>
              <a:t>.</a:t>
            </a:r>
            <a:endParaRPr lang="uz-Cyrl-UZ" dirty="0" smtClean="0"/>
          </a:p>
          <a:p>
            <a:pPr algn="just"/>
            <a:r>
              <a:rPr lang="uz-Cyrl-UZ" dirty="0" smtClean="0"/>
              <a:t>    </a:t>
            </a:r>
            <a:r>
              <a:rPr lang="en-US" dirty="0" smtClean="0"/>
              <a:t>Bola </a:t>
            </a:r>
            <a:r>
              <a:rPr lang="en-US" dirty="0" err="1"/>
              <a:t>unadi-o'sadi</a:t>
            </a:r>
            <a:r>
              <a:rPr lang="en-US" dirty="0"/>
              <a:t>. </a:t>
            </a:r>
            <a:r>
              <a:rPr lang="en-US" dirty="0" err="1"/>
              <a:t>Uning</a:t>
            </a:r>
            <a:r>
              <a:rPr lang="en-US" dirty="0"/>
              <a:t> </a:t>
            </a:r>
            <a:r>
              <a:rPr lang="en-US" dirty="0" err="1"/>
              <a:t>o'yinchoqlari</a:t>
            </a:r>
            <a:r>
              <a:rPr lang="en-US" dirty="0"/>
              <a:t> ham </a:t>
            </a:r>
            <a:r>
              <a:rPr lang="en-US" dirty="0" err="1"/>
              <a:t>yoshiga</a:t>
            </a:r>
            <a:r>
              <a:rPr lang="en-US" dirty="0"/>
              <a:t> </a:t>
            </a:r>
            <a:r>
              <a:rPr lang="en-US" dirty="0" err="1"/>
              <a:t>mos</a:t>
            </a:r>
            <a:r>
              <a:rPr lang="en-US" dirty="0"/>
              <a:t> </a:t>
            </a:r>
            <a:r>
              <a:rPr lang="en-US" dirty="0" err="1"/>
              <a:t>ravishda</a:t>
            </a:r>
            <a:r>
              <a:rPr lang="en-US" dirty="0"/>
              <a:t> </a:t>
            </a:r>
            <a:r>
              <a:rPr lang="en-US" dirty="0" err="1"/>
              <a:t>murakkablashib</a:t>
            </a:r>
            <a:r>
              <a:rPr lang="en-US" dirty="0"/>
              <a:t> </a:t>
            </a:r>
            <a:r>
              <a:rPr lang="en-US" dirty="0" err="1"/>
              <a:t>borishi</a:t>
            </a:r>
            <a:r>
              <a:rPr lang="en-US" dirty="0"/>
              <a:t> </a:t>
            </a:r>
            <a:r>
              <a:rPr lang="en-US" dirty="0" err="1"/>
              <a:t>lozim</a:t>
            </a:r>
            <a:r>
              <a:rPr lang="en-US" dirty="0"/>
              <a:t>. </a:t>
            </a:r>
            <a:r>
              <a:rPr lang="en-US" dirty="0" err="1"/>
              <a:t>Uch</a:t>
            </a:r>
            <a:r>
              <a:rPr lang="en-US" dirty="0"/>
              <a:t> </a:t>
            </a:r>
            <a:r>
              <a:rPr lang="en-US" dirty="0" err="1"/>
              <a:t>yoshlarda</a:t>
            </a:r>
            <a:r>
              <a:rPr lang="en-US" dirty="0"/>
              <a:t> </a:t>
            </a:r>
            <a:r>
              <a:rPr lang="en-US" dirty="0" err="1"/>
              <a:t>bolalar</a:t>
            </a:r>
            <a:r>
              <a:rPr lang="en-US" dirty="0"/>
              <a:t> </a:t>
            </a:r>
            <a:r>
              <a:rPr lang="en-US" dirty="0" err="1"/>
              <a:t>o'zlarini</a:t>
            </a:r>
            <a:r>
              <a:rPr lang="en-US" dirty="0"/>
              <a:t> </a:t>
            </a:r>
            <a:r>
              <a:rPr lang="en-US" dirty="0" err="1"/>
              <a:t>kattalarga</a:t>
            </a:r>
            <a:r>
              <a:rPr lang="en-US" dirty="0"/>
              <a:t> </a:t>
            </a:r>
            <a:r>
              <a:rPr lang="en-US" dirty="0" err="1"/>
              <a:t>o'xshatishni</a:t>
            </a:r>
            <a:r>
              <a:rPr lang="en-US" dirty="0"/>
              <a:t> </a:t>
            </a:r>
            <a:r>
              <a:rPr lang="en-US" dirty="0" err="1"/>
              <a:t>boshlaydilar</a:t>
            </a:r>
            <a:r>
              <a:rPr lang="en-US" dirty="0"/>
              <a:t>. </a:t>
            </a:r>
            <a:r>
              <a:rPr lang="en-US" dirty="0" err="1"/>
              <a:t>Ular</a:t>
            </a:r>
            <a:r>
              <a:rPr lang="en-US" dirty="0"/>
              <a:t> </a:t>
            </a:r>
            <a:r>
              <a:rPr lang="en-US" dirty="0" err="1"/>
              <a:t>o'zlari</a:t>
            </a:r>
            <a:r>
              <a:rPr lang="en-US" dirty="0"/>
              <a:t> </a:t>
            </a:r>
            <a:r>
              <a:rPr lang="en-US" dirty="0" err="1"/>
              <a:t>ona</a:t>
            </a:r>
            <a:r>
              <a:rPr lang="en-US" dirty="0"/>
              <a:t>, </a:t>
            </a:r>
            <a:r>
              <a:rPr lang="en-US" dirty="0" err="1"/>
              <a:t>shofer</a:t>
            </a:r>
            <a:r>
              <a:rPr lang="en-US" dirty="0"/>
              <a:t> </a:t>
            </a:r>
            <a:r>
              <a:rPr lang="en-US" dirty="0" err="1"/>
              <a:t>yoki</a:t>
            </a:r>
            <a:r>
              <a:rPr lang="en-US" dirty="0"/>
              <a:t> </a:t>
            </a:r>
            <a:r>
              <a:rPr lang="en-US" dirty="0" err="1"/>
              <a:t>doktor</a:t>
            </a:r>
            <a:r>
              <a:rPr lang="en-US" dirty="0"/>
              <a:t> </a:t>
            </a:r>
            <a:r>
              <a:rPr lang="en-US" dirty="0" err="1"/>
              <a:t>bo'lishga</a:t>
            </a:r>
            <a:r>
              <a:rPr lang="en-US" dirty="0"/>
              <a:t> </a:t>
            </a:r>
            <a:r>
              <a:rPr lang="en-US" dirty="0" err="1"/>
              <a:t>urinadilar</a:t>
            </a:r>
            <a:r>
              <a:rPr lang="en-US" dirty="0"/>
              <a:t>. </a:t>
            </a:r>
            <a:r>
              <a:rPr lang="en-US" dirty="0" err="1" smtClean="0"/>
              <a:t>To'rt</a:t>
            </a:r>
            <a:r>
              <a:rPr lang="uz-Cyrl-UZ" dirty="0" smtClean="0"/>
              <a:t> </a:t>
            </a:r>
            <a:r>
              <a:rPr lang="en-US" dirty="0" err="1" smtClean="0"/>
              <a:t>yoshlarga</a:t>
            </a:r>
            <a:r>
              <a:rPr lang="en-US" dirty="0" smtClean="0"/>
              <a:t> </a:t>
            </a:r>
            <a:r>
              <a:rPr lang="en-US" dirty="0" err="1"/>
              <a:t>kelib</a:t>
            </a:r>
            <a:r>
              <a:rPr lang="en-US" dirty="0"/>
              <a:t> </a:t>
            </a:r>
            <a:r>
              <a:rPr lang="en-US" dirty="0" err="1"/>
              <a:t>esa</a:t>
            </a:r>
            <a:r>
              <a:rPr lang="en-US" dirty="0"/>
              <a:t>, </a:t>
            </a:r>
            <a:r>
              <a:rPr lang="en-US" dirty="0" err="1"/>
              <a:t>o'zaro</a:t>
            </a:r>
            <a:r>
              <a:rPr lang="en-US" dirty="0"/>
              <a:t> </a:t>
            </a:r>
            <a:r>
              <a:rPr lang="en-US" dirty="0" err="1"/>
              <a:t>rollar</a:t>
            </a:r>
            <a:r>
              <a:rPr lang="en-US" dirty="0"/>
              <a:t> </a:t>
            </a:r>
            <a:r>
              <a:rPr lang="en-US" dirty="0" err="1"/>
              <a:t>bilan</a:t>
            </a:r>
            <a:r>
              <a:rPr lang="en-US" dirty="0"/>
              <a:t> </a:t>
            </a:r>
            <a:r>
              <a:rPr lang="en-US" dirty="0" err="1"/>
              <a:t>almashadilar</a:t>
            </a:r>
            <a:r>
              <a:rPr lang="en-US" dirty="0"/>
              <a:t>. </a:t>
            </a:r>
            <a:r>
              <a:rPr lang="en-US" dirty="0" err="1"/>
              <a:t>Birgalikda</a:t>
            </a:r>
            <a:r>
              <a:rPr lang="en-US" dirty="0"/>
              <a:t> </a:t>
            </a:r>
            <a:r>
              <a:rPr lang="en-US" dirty="0" err="1"/>
              <a:t>o'ynash</a:t>
            </a:r>
            <a:r>
              <a:rPr lang="en-US" dirty="0"/>
              <a:t> </a:t>
            </a:r>
            <a:r>
              <a:rPr lang="en-US" dirty="0" err="1" smtClean="0"/>
              <a:t>hissi</a:t>
            </a:r>
            <a:r>
              <a:rPr lang="uz-Cyrl-UZ" dirty="0" smtClean="0"/>
              <a:t> </a:t>
            </a:r>
            <a:r>
              <a:rPr lang="en-US" dirty="0" err="1" smtClean="0"/>
              <a:t>shakllanadi</a:t>
            </a:r>
            <a:r>
              <a:rPr lang="en-US" dirty="0" smtClean="0"/>
              <a:t>.</a:t>
            </a:r>
            <a:endParaRPr lang="uz-Cyrl-UZ" dirty="0" smtClean="0"/>
          </a:p>
          <a:p>
            <a:pPr algn="just"/>
            <a:r>
              <a:rPr lang="uz-Cyrl-UZ" dirty="0" smtClean="0"/>
              <a:t>    </a:t>
            </a:r>
            <a:r>
              <a:rPr lang="en-US" dirty="0" err="1" smtClean="0"/>
              <a:t>Bunday</a:t>
            </a:r>
            <a:r>
              <a:rPr lang="en-US" dirty="0" smtClean="0"/>
              <a:t> </a:t>
            </a:r>
            <a:r>
              <a:rPr lang="en-US" dirty="0" err="1"/>
              <a:t>davrda</a:t>
            </a:r>
            <a:r>
              <a:rPr lang="en-US" dirty="0"/>
              <a:t> </a:t>
            </a:r>
            <a:r>
              <a:rPr lang="en-US" dirty="0" err="1"/>
              <a:t>qaysi</a:t>
            </a:r>
            <a:r>
              <a:rPr lang="en-US" dirty="0"/>
              <a:t> </a:t>
            </a:r>
            <a:r>
              <a:rPr lang="en-US" dirty="0" err="1"/>
              <a:t>o'yinchoqlarni</a:t>
            </a:r>
            <a:r>
              <a:rPr lang="en-US" dirty="0"/>
              <a:t> </a:t>
            </a:r>
            <a:r>
              <a:rPr lang="en-US" dirty="0" err="1"/>
              <a:t>tanlash</a:t>
            </a:r>
            <a:r>
              <a:rPr lang="en-US" dirty="0"/>
              <a:t> </a:t>
            </a:r>
            <a:r>
              <a:rPr lang="en-US" dirty="0" err="1"/>
              <a:t>kerak</a:t>
            </a:r>
            <a:r>
              <a:rPr lang="en-US" dirty="0"/>
              <a:t>? </a:t>
            </a:r>
            <a:r>
              <a:rPr lang="en-US" dirty="0" err="1"/>
              <a:t>O'yin</a:t>
            </a:r>
            <a:r>
              <a:rPr lang="en-US" dirty="0"/>
              <a:t> </a:t>
            </a:r>
            <a:r>
              <a:rPr lang="en-US" dirty="0" err="1"/>
              <a:t>syujetlarini</a:t>
            </a:r>
            <a:r>
              <a:rPr lang="en-US" dirty="0"/>
              <a:t> </a:t>
            </a:r>
            <a:r>
              <a:rPr lang="en-US" dirty="0" err="1"/>
              <a:t>va</a:t>
            </a:r>
            <a:r>
              <a:rPr lang="en-US" dirty="0"/>
              <a:t> </a:t>
            </a:r>
            <a:r>
              <a:rPr lang="en-US" dirty="0" err="1"/>
              <a:t>turli-tuman</a:t>
            </a:r>
            <a:r>
              <a:rPr lang="en-US" dirty="0"/>
              <a:t> </a:t>
            </a:r>
            <a:r>
              <a:rPr lang="en-US" dirty="0" err="1"/>
              <a:t>voqealarni</a:t>
            </a:r>
            <a:r>
              <a:rPr lang="en-US" dirty="0"/>
              <a:t> </a:t>
            </a:r>
            <a:r>
              <a:rPr lang="en-US" dirty="0" err="1"/>
              <a:t>o'ylab</a:t>
            </a:r>
            <a:r>
              <a:rPr lang="en-US" dirty="0"/>
              <a:t> </a:t>
            </a:r>
            <a:r>
              <a:rPr lang="en-US" dirty="0" err="1"/>
              <a:t>topish</a:t>
            </a:r>
            <a:r>
              <a:rPr lang="en-US" dirty="0"/>
              <a:t> </a:t>
            </a:r>
            <a:r>
              <a:rPr lang="en-US" dirty="0" err="1"/>
              <a:t>uchun</a:t>
            </a:r>
            <a:r>
              <a:rPr lang="en-US" dirty="0"/>
              <a:t> </a:t>
            </a:r>
            <a:r>
              <a:rPr lang="en-US" dirty="0" err="1"/>
              <a:t>mo'ljallangan</a:t>
            </a:r>
            <a:r>
              <a:rPr lang="en-US" dirty="0"/>
              <a:t> </a:t>
            </a:r>
            <a:r>
              <a:rPr lang="en-US" dirty="0" err="1"/>
              <a:t>o'yinchoqlar</a:t>
            </a:r>
            <a:r>
              <a:rPr lang="en-US" dirty="0"/>
              <a:t> </a:t>
            </a:r>
            <a:r>
              <a:rPr lang="en-US" dirty="0" err="1"/>
              <a:t>talab</a:t>
            </a:r>
            <a:r>
              <a:rPr lang="en-US" dirty="0"/>
              <a:t> </a:t>
            </a:r>
            <a:r>
              <a:rPr lang="en-US" dirty="0" err="1"/>
              <a:t>etiladi</a:t>
            </a:r>
            <a:r>
              <a:rPr lang="en-US" dirty="0"/>
              <a:t>. </a:t>
            </a:r>
            <a:r>
              <a:rPr lang="en-US" dirty="0" err="1"/>
              <a:t>Voqealarni</a:t>
            </a:r>
            <a:r>
              <a:rPr lang="en-US" dirty="0"/>
              <a:t> </a:t>
            </a:r>
            <a:r>
              <a:rPr lang="en-US" dirty="0" err="1"/>
              <a:t>to'qib</a:t>
            </a:r>
            <a:r>
              <a:rPr lang="en-US" dirty="0"/>
              <a:t> </a:t>
            </a:r>
            <a:r>
              <a:rPr lang="en-US" dirty="0" err="1"/>
              <a:t>chiqarish</a:t>
            </a:r>
            <a:r>
              <a:rPr lang="en-US" dirty="0"/>
              <a:t>, </a:t>
            </a:r>
            <a:r>
              <a:rPr lang="en-US" dirty="0" err="1"/>
              <a:t>kattalarga</a:t>
            </a:r>
            <a:r>
              <a:rPr lang="en-US" dirty="0"/>
              <a:t> </a:t>
            </a:r>
            <a:r>
              <a:rPr lang="en-US" dirty="0" err="1"/>
              <a:t>taqlid</a:t>
            </a:r>
            <a:r>
              <a:rPr lang="en-US" dirty="0"/>
              <a:t> </a:t>
            </a:r>
            <a:r>
              <a:rPr lang="en-US" dirty="0" err="1"/>
              <a:t>qilish</a:t>
            </a:r>
            <a:r>
              <a:rPr lang="en-US" dirty="0"/>
              <a:t>, </a:t>
            </a:r>
            <a:r>
              <a:rPr lang="en-US" dirty="0" err="1"/>
              <a:t>muhim</a:t>
            </a:r>
            <a:r>
              <a:rPr lang="en-US" dirty="0"/>
              <a:t> </a:t>
            </a:r>
            <a:r>
              <a:rPr lang="en-US" dirty="0" err="1"/>
              <a:t>ish</a:t>
            </a:r>
            <a:r>
              <a:rPr lang="en-US" dirty="0"/>
              <a:t> </a:t>
            </a:r>
            <a:r>
              <a:rPr lang="en-US" dirty="0" err="1"/>
              <a:t>bilan</a:t>
            </a:r>
            <a:r>
              <a:rPr lang="en-US" dirty="0"/>
              <a:t> band </a:t>
            </a:r>
            <a:r>
              <a:rPr lang="en-US" dirty="0" err="1"/>
              <a:t>insonlarni</a:t>
            </a:r>
            <a:r>
              <a:rPr lang="en-US" dirty="0"/>
              <a:t> </a:t>
            </a:r>
            <a:r>
              <a:rPr lang="en-US" dirty="0" err="1"/>
              <a:t>o'xshatishga</a:t>
            </a:r>
            <a:r>
              <a:rPr lang="en-US" dirty="0"/>
              <a:t> </a:t>
            </a:r>
            <a:r>
              <a:rPr lang="en-US" dirty="0" err="1"/>
              <a:t>ko'mak</a:t>
            </a:r>
            <a:r>
              <a:rPr lang="en-US" dirty="0"/>
              <a:t> </a:t>
            </a:r>
            <a:r>
              <a:rPr lang="en-US" dirty="0" err="1"/>
              <a:t>beradigan</a:t>
            </a:r>
            <a:r>
              <a:rPr lang="en-US" dirty="0"/>
              <a:t> </a:t>
            </a:r>
            <a:r>
              <a:rPr lang="en-US" dirty="0" err="1"/>
              <a:t>o'yinchoqlar</a:t>
            </a:r>
            <a:r>
              <a:rPr lang="en-US" dirty="0"/>
              <a:t> </a:t>
            </a:r>
            <a:r>
              <a:rPr lang="en-US" dirty="0" err="1"/>
              <a:t>o'rinli</a:t>
            </a:r>
            <a:r>
              <a:rPr lang="en-US" dirty="0"/>
              <a:t> deb </a:t>
            </a:r>
            <a:r>
              <a:rPr lang="en-US" dirty="0" err="1"/>
              <a:t>hisoblanadi</a:t>
            </a:r>
            <a:r>
              <a:rPr lang="en-US" dirty="0"/>
              <a:t>.</a:t>
            </a:r>
            <a:endParaRPr lang="ru-RU" dirty="0"/>
          </a:p>
          <a:p>
            <a:endParaRPr lang="ru-RU" dirty="0"/>
          </a:p>
          <a:p>
            <a:endParaRPr lang="en-US" dirty="0"/>
          </a:p>
        </p:txBody>
      </p:sp>
    </p:spTree>
    <p:extLst>
      <p:ext uri="{BB962C8B-B14F-4D97-AF65-F5344CB8AC3E}">
        <p14:creationId xmlns:p14="http://schemas.microsoft.com/office/powerpoint/2010/main" val="138052652"/>
      </p:ext>
    </p:extLst>
  </p:cSld>
  <p:clrMapOvr>
    <a:masterClrMapping/>
  </p:clrMapOvr>
  <p:transition spd="slow" advClick="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2956" y="4255008"/>
            <a:ext cx="3081506" cy="206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214" y="541846"/>
            <a:ext cx="3164905" cy="21160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3734118" y="643051"/>
            <a:ext cx="5550343" cy="2031325"/>
          </a:xfrm>
          <a:prstGeom prst="rect">
            <a:avLst/>
          </a:prstGeom>
        </p:spPr>
        <p:txBody>
          <a:bodyPr wrap="square">
            <a:spAutoFit/>
          </a:bodyPr>
          <a:lstStyle/>
          <a:p>
            <a:pPr algn="just"/>
            <a:r>
              <a:rPr lang="en-US" b="1" dirty="0" err="1"/>
              <a:t>Osma</a:t>
            </a:r>
            <a:r>
              <a:rPr lang="en-US" b="1" dirty="0"/>
              <a:t> </a:t>
            </a:r>
            <a:r>
              <a:rPr lang="en-US" b="1" dirty="0" err="1"/>
              <a:t>shaqildoq</a:t>
            </a:r>
            <a:r>
              <a:rPr lang="en-US" dirty="0"/>
              <a:t>, </a:t>
            </a:r>
            <a:r>
              <a:rPr lang="en-US" dirty="0" err="1"/>
              <a:t>marjonlar</a:t>
            </a:r>
            <a:r>
              <a:rPr lang="en-US" dirty="0"/>
              <a:t>,  </a:t>
            </a:r>
            <a:r>
              <a:rPr lang="en-US" dirty="0" err="1"/>
              <a:t>mobili</a:t>
            </a:r>
            <a:r>
              <a:rPr lang="en-US" dirty="0"/>
              <a:t> 0 </a:t>
            </a:r>
            <a:r>
              <a:rPr lang="en-US" dirty="0" err="1"/>
              <a:t>dan</a:t>
            </a:r>
            <a:r>
              <a:rPr lang="en-US" dirty="0"/>
              <a:t> 3 </a:t>
            </a:r>
            <a:r>
              <a:rPr lang="en-US" dirty="0" err="1"/>
              <a:t>oylikkacha</a:t>
            </a:r>
            <a:r>
              <a:rPr lang="en-US" dirty="0"/>
              <a:t> </a:t>
            </a:r>
            <a:r>
              <a:rPr lang="en-US" dirty="0" err="1"/>
              <a:t>bo‘lgan</a:t>
            </a:r>
            <a:r>
              <a:rPr lang="en-US" dirty="0"/>
              <a:t> </a:t>
            </a:r>
            <a:r>
              <a:rPr lang="en-US" dirty="0" err="1"/>
              <a:t>bolalar</a:t>
            </a:r>
            <a:r>
              <a:rPr lang="en-US" dirty="0"/>
              <a:t> </a:t>
            </a:r>
            <a:r>
              <a:rPr lang="en-US" dirty="0" err="1" smtClean="0"/>
              <a:t>uchun</a:t>
            </a:r>
            <a:r>
              <a:rPr lang="uz-Cyrl-UZ" dirty="0" smtClean="0"/>
              <a:t>.</a:t>
            </a:r>
            <a:r>
              <a:rPr lang="ru-RU" dirty="0"/>
              <a:t> </a:t>
            </a:r>
            <a:r>
              <a:rPr lang="ru-RU" dirty="0" err="1"/>
              <a:t>Ko‘rish</a:t>
            </a:r>
            <a:r>
              <a:rPr lang="ru-RU" dirty="0"/>
              <a:t> </a:t>
            </a:r>
            <a:r>
              <a:rPr lang="ru-RU" dirty="0" err="1"/>
              <a:t>va</a:t>
            </a:r>
            <a:r>
              <a:rPr lang="ru-RU" dirty="0"/>
              <a:t> </a:t>
            </a:r>
            <a:r>
              <a:rPr lang="ru-RU" dirty="0" err="1"/>
              <a:t>eshitish</a:t>
            </a:r>
            <a:r>
              <a:rPr lang="ru-RU" dirty="0"/>
              <a:t> </a:t>
            </a:r>
            <a:r>
              <a:rPr lang="ru-RU" dirty="0" err="1"/>
              <a:t>qobiliyatini</a:t>
            </a:r>
            <a:r>
              <a:rPr lang="ru-RU" dirty="0"/>
              <a:t> </a:t>
            </a:r>
            <a:r>
              <a:rPr lang="ru-RU" dirty="0" err="1"/>
              <a:t>rivojlantiradi</a:t>
            </a:r>
            <a:r>
              <a:rPr lang="ru-RU" dirty="0"/>
              <a:t>, </a:t>
            </a:r>
            <a:r>
              <a:rPr lang="ru-RU" dirty="0" err="1"/>
              <a:t>diqqatni</a:t>
            </a:r>
            <a:r>
              <a:rPr lang="ru-RU" dirty="0"/>
              <a:t> </a:t>
            </a:r>
            <a:r>
              <a:rPr lang="ru-RU" dirty="0" err="1"/>
              <a:t>bir</a:t>
            </a:r>
            <a:r>
              <a:rPr lang="ru-RU" dirty="0"/>
              <a:t> </a:t>
            </a:r>
            <a:r>
              <a:rPr lang="ru-RU" dirty="0" err="1"/>
              <a:t>joyga</a:t>
            </a:r>
            <a:r>
              <a:rPr lang="ru-RU" dirty="0"/>
              <a:t> </a:t>
            </a:r>
            <a:r>
              <a:rPr lang="ru-RU" dirty="0" err="1"/>
              <a:t>jamlashga</a:t>
            </a:r>
            <a:r>
              <a:rPr lang="ru-RU" dirty="0"/>
              <a:t> </a:t>
            </a:r>
            <a:r>
              <a:rPr lang="ru-RU" dirty="0" err="1"/>
              <a:t>o‘rgatadi</a:t>
            </a:r>
            <a:r>
              <a:rPr lang="ru-RU" dirty="0"/>
              <a:t>, </a:t>
            </a:r>
            <a:r>
              <a:rPr lang="ru-RU" dirty="0" err="1"/>
              <a:t>shuningdek</a:t>
            </a:r>
            <a:r>
              <a:rPr lang="ru-RU" dirty="0"/>
              <a:t>, </a:t>
            </a:r>
            <a:r>
              <a:rPr lang="ru-RU" dirty="0" err="1"/>
              <a:t>ijtimoiy-ruhiy</a:t>
            </a:r>
            <a:r>
              <a:rPr lang="ru-RU" dirty="0"/>
              <a:t> </a:t>
            </a:r>
            <a:r>
              <a:rPr lang="ru-RU" dirty="0" err="1"/>
              <a:t>rivojlanishiga</a:t>
            </a:r>
            <a:r>
              <a:rPr lang="ru-RU" dirty="0"/>
              <a:t> </a:t>
            </a:r>
            <a:r>
              <a:rPr lang="ru-RU" dirty="0" err="1"/>
              <a:t>ko‘maklashadi</a:t>
            </a:r>
            <a:r>
              <a:rPr lang="ru-RU" dirty="0"/>
              <a:t>. </a:t>
            </a:r>
            <a:r>
              <a:rPr lang="ru-RU" dirty="0" err="1"/>
              <a:t>Keyinroq</a:t>
            </a:r>
            <a:r>
              <a:rPr lang="ru-RU" dirty="0"/>
              <a:t> </a:t>
            </a:r>
            <a:r>
              <a:rPr lang="ru-RU" dirty="0" err="1"/>
              <a:t>bola</a:t>
            </a:r>
            <a:r>
              <a:rPr lang="ru-RU" dirty="0"/>
              <a:t> </a:t>
            </a:r>
            <a:r>
              <a:rPr lang="ru-RU" dirty="0" err="1"/>
              <a:t>ularga</a:t>
            </a:r>
            <a:r>
              <a:rPr lang="ru-RU" dirty="0"/>
              <a:t> </a:t>
            </a:r>
            <a:r>
              <a:rPr lang="ru-RU" dirty="0" err="1"/>
              <a:t>talpinishni</a:t>
            </a:r>
            <a:r>
              <a:rPr lang="ru-RU" dirty="0"/>
              <a:t> </a:t>
            </a:r>
            <a:r>
              <a:rPr lang="ru-RU" dirty="0" err="1"/>
              <a:t>boshlaydi</a:t>
            </a:r>
            <a:r>
              <a:rPr lang="ru-RU" dirty="0"/>
              <a:t>, “</a:t>
            </a:r>
            <a:r>
              <a:rPr lang="ru-RU" dirty="0" err="1"/>
              <a:t>qo‘l-ko‘z</a:t>
            </a:r>
            <a:r>
              <a:rPr lang="ru-RU" dirty="0"/>
              <a:t>” </a:t>
            </a:r>
            <a:r>
              <a:rPr lang="ru-RU" dirty="0" err="1"/>
              <a:t>harakatlarini</a:t>
            </a:r>
            <a:r>
              <a:rPr lang="ru-RU" dirty="0"/>
              <a:t> </a:t>
            </a:r>
            <a:r>
              <a:rPr lang="ru-RU" dirty="0" err="1"/>
              <a:t>boshqarishni</a:t>
            </a:r>
            <a:r>
              <a:rPr lang="ru-RU" dirty="0"/>
              <a:t> </a:t>
            </a:r>
            <a:r>
              <a:rPr lang="ru-RU" dirty="0" err="1"/>
              <a:t>o‘rganadi</a:t>
            </a:r>
            <a:r>
              <a:rPr lang="ru-RU" dirty="0" smtClean="0"/>
              <a:t>.</a:t>
            </a:r>
          </a:p>
          <a:p>
            <a:pPr algn="just"/>
            <a:endParaRPr lang="ru-RU" dirty="0"/>
          </a:p>
        </p:txBody>
      </p:sp>
      <p:sp>
        <p:nvSpPr>
          <p:cNvPr id="7" name="Прямоугольник 6"/>
          <p:cNvSpPr/>
          <p:nvPr/>
        </p:nvSpPr>
        <p:spPr>
          <a:xfrm>
            <a:off x="569213" y="2690336"/>
            <a:ext cx="8715247" cy="1754326"/>
          </a:xfrm>
          <a:prstGeom prst="rect">
            <a:avLst/>
          </a:prstGeom>
        </p:spPr>
        <p:txBody>
          <a:bodyPr wrap="square">
            <a:spAutoFit/>
          </a:bodyPr>
          <a:lstStyle/>
          <a:p>
            <a:pPr algn="just"/>
            <a:r>
              <a:rPr lang="en-US" b="1" dirty="0" err="1"/>
              <a:t>Shaqildoq</a:t>
            </a:r>
            <a:r>
              <a:rPr lang="en-US" b="1" dirty="0"/>
              <a:t> </a:t>
            </a:r>
            <a:r>
              <a:rPr lang="en-US" dirty="0"/>
              <a:t>0 </a:t>
            </a:r>
            <a:r>
              <a:rPr lang="en-US" dirty="0" err="1"/>
              <a:t>dan</a:t>
            </a:r>
            <a:r>
              <a:rPr lang="en-US" dirty="0"/>
              <a:t> 12 </a:t>
            </a:r>
            <a:r>
              <a:rPr lang="en-US" dirty="0" err="1"/>
              <a:t>oylikkacha</a:t>
            </a:r>
            <a:r>
              <a:rPr lang="en-US" dirty="0"/>
              <a:t> </a:t>
            </a:r>
            <a:r>
              <a:rPr lang="en-US" dirty="0" err="1"/>
              <a:t>bo‘lgan</a:t>
            </a:r>
            <a:r>
              <a:rPr lang="en-US" dirty="0"/>
              <a:t> </a:t>
            </a:r>
            <a:r>
              <a:rPr lang="en-US" dirty="0" err="1"/>
              <a:t>bolalar</a:t>
            </a:r>
            <a:r>
              <a:rPr lang="en-US" dirty="0"/>
              <a:t> </a:t>
            </a:r>
            <a:r>
              <a:rPr lang="en-US" dirty="0" err="1" smtClean="0"/>
              <a:t>uchun</a:t>
            </a:r>
            <a:r>
              <a:rPr lang="en-US" dirty="0" smtClean="0"/>
              <a:t>. </a:t>
            </a:r>
            <a:r>
              <a:rPr lang="en-US" dirty="0" err="1" smtClean="0"/>
              <a:t>Mayda</a:t>
            </a:r>
            <a:r>
              <a:rPr lang="en-US" dirty="0" smtClean="0"/>
              <a:t> </a:t>
            </a:r>
            <a:r>
              <a:rPr lang="en-US" dirty="0" err="1"/>
              <a:t>motorikani</a:t>
            </a:r>
            <a:r>
              <a:rPr lang="en-US" dirty="0"/>
              <a:t>, </a:t>
            </a:r>
            <a:r>
              <a:rPr lang="en-US" dirty="0" err="1"/>
              <a:t>diqqatni</a:t>
            </a:r>
            <a:r>
              <a:rPr lang="en-US" dirty="0"/>
              <a:t> </a:t>
            </a:r>
            <a:r>
              <a:rPr lang="en-US" dirty="0" err="1"/>
              <a:t>jamlashni</a:t>
            </a:r>
            <a:r>
              <a:rPr lang="en-US" dirty="0"/>
              <a:t>, </a:t>
            </a:r>
            <a:r>
              <a:rPr lang="en-US" dirty="0" err="1"/>
              <a:t>lokomotorikani</a:t>
            </a:r>
            <a:r>
              <a:rPr lang="en-US" dirty="0"/>
              <a:t> (</a:t>
            </a:r>
            <a:r>
              <a:rPr lang="en-US" dirty="0" err="1"/>
              <a:t>harakatlarni</a:t>
            </a:r>
            <a:r>
              <a:rPr lang="en-US" dirty="0"/>
              <a:t> </a:t>
            </a:r>
            <a:r>
              <a:rPr lang="en-US" dirty="0" err="1"/>
              <a:t>umumiy</a:t>
            </a:r>
            <a:r>
              <a:rPr lang="en-US" dirty="0"/>
              <a:t> </a:t>
            </a:r>
            <a:r>
              <a:rPr lang="en-US" dirty="0" err="1"/>
              <a:t>jamlashni</a:t>
            </a:r>
            <a:r>
              <a:rPr lang="en-US" dirty="0"/>
              <a:t>) </a:t>
            </a:r>
            <a:r>
              <a:rPr lang="en-US" dirty="0" err="1"/>
              <a:t>rivojlantiradi</a:t>
            </a:r>
            <a:r>
              <a:rPr lang="en-US" dirty="0" smtClean="0"/>
              <a:t>.</a:t>
            </a:r>
          </a:p>
          <a:p>
            <a:pPr algn="just"/>
            <a:r>
              <a:rPr lang="en-US" b="1" dirty="0" err="1"/>
              <a:t>Piramida</a:t>
            </a:r>
            <a:r>
              <a:rPr lang="en-US" b="1" dirty="0"/>
              <a:t> </a:t>
            </a:r>
            <a:r>
              <a:rPr lang="en-US" i="1" dirty="0"/>
              <a:t>6 </a:t>
            </a:r>
            <a:r>
              <a:rPr lang="en-US" i="1" dirty="0" err="1"/>
              <a:t>oydan</a:t>
            </a:r>
            <a:r>
              <a:rPr lang="en-US" i="1" dirty="0"/>
              <a:t> </a:t>
            </a:r>
            <a:r>
              <a:rPr lang="en-US" i="1" dirty="0" err="1"/>
              <a:t>oshgan</a:t>
            </a:r>
            <a:r>
              <a:rPr lang="en-US" i="1" dirty="0"/>
              <a:t> </a:t>
            </a:r>
            <a:r>
              <a:rPr lang="en-US" i="1" dirty="0" err="1"/>
              <a:t>bolalar</a:t>
            </a:r>
            <a:r>
              <a:rPr lang="en-US" i="1" dirty="0"/>
              <a:t> </a:t>
            </a:r>
            <a:r>
              <a:rPr lang="en-US" i="1" dirty="0" err="1" smtClean="0"/>
              <a:t>uchun</a:t>
            </a:r>
            <a:r>
              <a:rPr lang="en-US" dirty="0" smtClean="0"/>
              <a:t>. </a:t>
            </a:r>
            <a:r>
              <a:rPr lang="en-US" dirty="0" err="1" smtClean="0"/>
              <a:t>Sensomotor</a:t>
            </a:r>
            <a:r>
              <a:rPr lang="en-US" dirty="0" smtClean="0"/>
              <a:t> </a:t>
            </a:r>
            <a:r>
              <a:rPr lang="en-US" dirty="0" err="1"/>
              <a:t>koordinatsiyani</a:t>
            </a:r>
            <a:r>
              <a:rPr lang="en-US" dirty="0"/>
              <a:t> </a:t>
            </a:r>
            <a:r>
              <a:rPr lang="en-US" dirty="0" err="1"/>
              <a:t>shakllantirishga</a:t>
            </a:r>
            <a:r>
              <a:rPr lang="en-US" dirty="0"/>
              <a:t>, “</a:t>
            </a:r>
            <a:r>
              <a:rPr lang="en-US" dirty="0" err="1"/>
              <a:t>qo‘llar</a:t>
            </a:r>
            <a:r>
              <a:rPr lang="en-US" dirty="0"/>
              <a:t> </a:t>
            </a:r>
            <a:r>
              <a:rPr lang="en-US" dirty="0" err="1"/>
              <a:t>va</a:t>
            </a:r>
            <a:r>
              <a:rPr lang="en-US" dirty="0"/>
              <a:t> </a:t>
            </a:r>
            <a:r>
              <a:rPr lang="en-US" dirty="0" err="1"/>
              <a:t>ko‘zlar</a:t>
            </a:r>
            <a:r>
              <a:rPr lang="en-US" dirty="0"/>
              <a:t>” </a:t>
            </a:r>
            <a:r>
              <a:rPr lang="en-US" dirty="0" err="1"/>
              <a:t>harakatini</a:t>
            </a:r>
            <a:r>
              <a:rPr lang="en-US" dirty="0"/>
              <a:t> </a:t>
            </a:r>
            <a:r>
              <a:rPr lang="en-US" dirty="0" err="1"/>
              <a:t>muvofiqlashtirishga</a:t>
            </a:r>
            <a:r>
              <a:rPr lang="en-US" dirty="0"/>
              <a:t> </a:t>
            </a:r>
            <a:r>
              <a:rPr lang="en-US" dirty="0" err="1"/>
              <a:t>yordamlashadi</a:t>
            </a:r>
            <a:r>
              <a:rPr lang="en-US" dirty="0"/>
              <a:t>. </a:t>
            </a:r>
            <a:r>
              <a:rPr lang="en-US" dirty="0" err="1"/>
              <a:t>O‘yinchoqning</a:t>
            </a:r>
            <a:r>
              <a:rPr lang="en-US" dirty="0"/>
              <a:t> </a:t>
            </a:r>
            <a:r>
              <a:rPr lang="en-US" dirty="0" err="1"/>
              <a:t>tarkibiy</a:t>
            </a:r>
            <a:r>
              <a:rPr lang="en-US" dirty="0"/>
              <a:t> </a:t>
            </a:r>
            <a:r>
              <a:rPr lang="en-US" dirty="0" err="1"/>
              <a:t>qismlaridan</a:t>
            </a:r>
            <a:r>
              <a:rPr lang="en-US" dirty="0"/>
              <a:t> </a:t>
            </a:r>
            <a:r>
              <a:rPr lang="en-US" dirty="0" err="1"/>
              <a:t>foydalanib</a:t>
            </a:r>
            <a:r>
              <a:rPr lang="en-US" dirty="0"/>
              <a:t>, </a:t>
            </a:r>
            <a:r>
              <a:rPr lang="en-US" dirty="0" err="1"/>
              <a:t>bolani</a:t>
            </a:r>
            <a:r>
              <a:rPr lang="en-US" dirty="0"/>
              <a:t> </a:t>
            </a:r>
            <a:r>
              <a:rPr lang="en-US" dirty="0" err="1"/>
              <a:t>shakl</a:t>
            </a:r>
            <a:r>
              <a:rPr lang="en-US" dirty="0"/>
              <a:t>, rang </a:t>
            </a:r>
            <a:r>
              <a:rPr lang="en-US" dirty="0" err="1"/>
              <a:t>va</a:t>
            </a:r>
            <a:r>
              <a:rPr lang="en-US" dirty="0"/>
              <a:t> </a:t>
            </a:r>
            <a:r>
              <a:rPr lang="en-US" dirty="0" err="1"/>
              <a:t>hajm</a:t>
            </a:r>
            <a:r>
              <a:rPr lang="en-US" dirty="0"/>
              <a:t> </a:t>
            </a:r>
            <a:r>
              <a:rPr lang="en-US" dirty="0" err="1"/>
              <a:t>haqidagi</a:t>
            </a:r>
            <a:r>
              <a:rPr lang="en-US" dirty="0"/>
              <a:t> </a:t>
            </a:r>
            <a:r>
              <a:rPr lang="en-US" dirty="0" err="1"/>
              <a:t>asosiy</a:t>
            </a:r>
            <a:r>
              <a:rPr lang="en-US" dirty="0"/>
              <a:t> </a:t>
            </a:r>
            <a:r>
              <a:rPr lang="en-US" dirty="0" err="1"/>
              <a:t>tushunchalar</a:t>
            </a:r>
            <a:r>
              <a:rPr lang="en-US" dirty="0"/>
              <a:t> </a:t>
            </a:r>
            <a:r>
              <a:rPr lang="en-US" dirty="0" err="1"/>
              <a:t>bilan</a:t>
            </a:r>
            <a:r>
              <a:rPr lang="en-US" dirty="0"/>
              <a:t> </a:t>
            </a:r>
            <a:r>
              <a:rPr lang="en-US" dirty="0" err="1"/>
              <a:t>tanishtirish</a:t>
            </a:r>
            <a:r>
              <a:rPr lang="en-US" dirty="0"/>
              <a:t> </a:t>
            </a:r>
            <a:r>
              <a:rPr lang="en-US" dirty="0" err="1"/>
              <a:t>mumkin</a:t>
            </a:r>
            <a:r>
              <a:rPr lang="en-US" dirty="0" smtClean="0"/>
              <a:t>.</a:t>
            </a:r>
            <a:endParaRPr lang="ru-RU" dirty="0"/>
          </a:p>
        </p:txBody>
      </p:sp>
      <p:sp>
        <p:nvSpPr>
          <p:cNvPr id="8" name="Прямоугольник 7"/>
          <p:cNvSpPr/>
          <p:nvPr/>
        </p:nvSpPr>
        <p:spPr>
          <a:xfrm>
            <a:off x="569213" y="4444662"/>
            <a:ext cx="5633743" cy="2031325"/>
          </a:xfrm>
          <a:prstGeom prst="rect">
            <a:avLst/>
          </a:prstGeom>
        </p:spPr>
        <p:txBody>
          <a:bodyPr wrap="square">
            <a:spAutoFit/>
          </a:bodyPr>
          <a:lstStyle/>
          <a:p>
            <a:pPr algn="just"/>
            <a:r>
              <a:rPr lang="en-US" b="1" dirty="0" err="1"/>
              <a:t>Bir-birining</a:t>
            </a:r>
            <a:r>
              <a:rPr lang="en-US" b="1" dirty="0"/>
              <a:t> </a:t>
            </a:r>
            <a:r>
              <a:rPr lang="en-US" b="1" dirty="0" err="1"/>
              <a:t>ichiga</a:t>
            </a:r>
            <a:r>
              <a:rPr lang="en-US" b="1" dirty="0"/>
              <a:t> </a:t>
            </a:r>
            <a:r>
              <a:rPr lang="en-US" b="1" dirty="0" err="1"/>
              <a:t>tushadigan</a:t>
            </a:r>
            <a:r>
              <a:rPr lang="en-US" b="1" dirty="0"/>
              <a:t> </a:t>
            </a:r>
            <a:r>
              <a:rPr lang="en-US" b="1" dirty="0" err="1"/>
              <a:t>o‘yinchoqlar</a:t>
            </a:r>
            <a:r>
              <a:rPr lang="en-US" b="1" dirty="0"/>
              <a:t> </a:t>
            </a:r>
            <a:r>
              <a:rPr lang="en-US" dirty="0"/>
              <a:t>6 </a:t>
            </a:r>
            <a:r>
              <a:rPr lang="en-US" dirty="0" err="1"/>
              <a:t>oydan</a:t>
            </a:r>
            <a:r>
              <a:rPr lang="en-US" dirty="0"/>
              <a:t> </a:t>
            </a:r>
            <a:r>
              <a:rPr lang="en-US" dirty="0" err="1"/>
              <a:t>oshgan</a:t>
            </a:r>
            <a:r>
              <a:rPr lang="en-US" dirty="0"/>
              <a:t> </a:t>
            </a:r>
            <a:r>
              <a:rPr lang="en-US" dirty="0" err="1"/>
              <a:t>bolalar</a:t>
            </a:r>
            <a:r>
              <a:rPr lang="en-US" dirty="0"/>
              <a:t> </a:t>
            </a:r>
            <a:r>
              <a:rPr lang="en-US" dirty="0" err="1" smtClean="0"/>
              <a:t>uchun</a:t>
            </a:r>
            <a:r>
              <a:rPr lang="en-US" dirty="0" smtClean="0"/>
              <a:t>. </a:t>
            </a:r>
            <a:r>
              <a:rPr lang="en-US" dirty="0" err="1" smtClean="0"/>
              <a:t>Bunday</a:t>
            </a:r>
            <a:r>
              <a:rPr lang="en-US" dirty="0" smtClean="0"/>
              <a:t> </a:t>
            </a:r>
            <a:r>
              <a:rPr lang="en-US" dirty="0" err="1"/>
              <a:t>o‘yinchoqlarning</a:t>
            </a:r>
            <a:r>
              <a:rPr lang="en-US" dirty="0"/>
              <a:t> </a:t>
            </a:r>
            <a:r>
              <a:rPr lang="en-US" dirty="0" err="1"/>
              <a:t>asosiy</a:t>
            </a:r>
            <a:r>
              <a:rPr lang="en-US" dirty="0"/>
              <a:t> </a:t>
            </a:r>
            <a:r>
              <a:rPr lang="en-US" dirty="0" err="1"/>
              <a:t>turlari</a:t>
            </a:r>
            <a:r>
              <a:rPr lang="en-US" dirty="0"/>
              <a:t> — </a:t>
            </a:r>
            <a:r>
              <a:rPr lang="en-US" dirty="0" err="1"/>
              <a:t>idishlar</a:t>
            </a:r>
            <a:r>
              <a:rPr lang="en-US" dirty="0"/>
              <a:t> </a:t>
            </a:r>
            <a:r>
              <a:rPr lang="en-US" dirty="0" err="1"/>
              <a:t>va</a:t>
            </a:r>
            <a:r>
              <a:rPr lang="en-US" dirty="0"/>
              <a:t> </a:t>
            </a:r>
            <a:r>
              <a:rPr lang="en-US" dirty="0" err="1"/>
              <a:t>ramkalar</a:t>
            </a:r>
            <a:r>
              <a:rPr lang="en-US" dirty="0"/>
              <a:t>. </a:t>
            </a:r>
            <a:r>
              <a:rPr lang="en-US" dirty="0" err="1"/>
              <a:t>O‘yinchoqning</a:t>
            </a:r>
            <a:r>
              <a:rPr lang="en-US" dirty="0"/>
              <a:t> </a:t>
            </a:r>
            <a:r>
              <a:rPr lang="en-US" dirty="0" err="1"/>
              <a:t>tarkibiy</a:t>
            </a:r>
            <a:r>
              <a:rPr lang="en-US" dirty="0"/>
              <a:t> </a:t>
            </a:r>
            <a:r>
              <a:rPr lang="en-US" dirty="0" err="1"/>
              <a:t>qismlarini</a:t>
            </a:r>
            <a:r>
              <a:rPr lang="en-US" dirty="0"/>
              <a:t> </a:t>
            </a:r>
            <a:r>
              <a:rPr lang="en-US" dirty="0" err="1"/>
              <a:t>birlashtirar</a:t>
            </a:r>
            <a:r>
              <a:rPr lang="en-US" dirty="0"/>
              <a:t> </a:t>
            </a:r>
            <a:r>
              <a:rPr lang="en-US" dirty="0" err="1"/>
              <a:t>ekan</a:t>
            </a:r>
            <a:r>
              <a:rPr lang="en-US" dirty="0"/>
              <a:t>, bola </a:t>
            </a:r>
            <a:r>
              <a:rPr lang="en-US" dirty="0" err="1"/>
              <a:t>buyumlarning</a:t>
            </a:r>
            <a:r>
              <a:rPr lang="en-US" dirty="0"/>
              <a:t> </a:t>
            </a:r>
            <a:r>
              <a:rPr lang="en-US" dirty="0" err="1"/>
              <a:t>hajmi</a:t>
            </a:r>
            <a:r>
              <a:rPr lang="en-US" dirty="0"/>
              <a:t> </a:t>
            </a:r>
            <a:r>
              <a:rPr lang="en-US" dirty="0" err="1"/>
              <a:t>va</a:t>
            </a:r>
            <a:r>
              <a:rPr lang="en-US" dirty="0"/>
              <a:t> </a:t>
            </a:r>
            <a:r>
              <a:rPr lang="en-US" dirty="0" err="1"/>
              <a:t>shaklini</a:t>
            </a:r>
            <a:r>
              <a:rPr lang="en-US" dirty="0"/>
              <a:t> </a:t>
            </a:r>
            <a:r>
              <a:rPr lang="en-US" dirty="0" err="1"/>
              <a:t>solishtirishni</a:t>
            </a:r>
            <a:r>
              <a:rPr lang="en-US" dirty="0"/>
              <a:t>, </a:t>
            </a:r>
            <a:r>
              <a:rPr lang="en-US" dirty="0" err="1"/>
              <a:t>qo‘l</a:t>
            </a:r>
            <a:r>
              <a:rPr lang="en-US" dirty="0"/>
              <a:t> </a:t>
            </a:r>
            <a:r>
              <a:rPr lang="en-US" dirty="0" err="1"/>
              <a:t>va</a:t>
            </a:r>
            <a:r>
              <a:rPr lang="en-US" dirty="0"/>
              <a:t> </a:t>
            </a:r>
            <a:r>
              <a:rPr lang="en-US" dirty="0" err="1"/>
              <a:t>ko‘z</a:t>
            </a:r>
            <a:r>
              <a:rPr lang="en-US" dirty="0"/>
              <a:t> </a:t>
            </a:r>
            <a:r>
              <a:rPr lang="en-US" dirty="0" err="1"/>
              <a:t>harakatlarini</a:t>
            </a:r>
            <a:r>
              <a:rPr lang="en-US" dirty="0"/>
              <a:t> </a:t>
            </a:r>
            <a:r>
              <a:rPr lang="en-US" dirty="0" err="1"/>
              <a:t>boshqarishni</a:t>
            </a:r>
            <a:r>
              <a:rPr lang="en-US" dirty="0"/>
              <a:t> </a:t>
            </a:r>
            <a:r>
              <a:rPr lang="en-US" dirty="0" err="1"/>
              <a:t>o‘rganadi</a:t>
            </a:r>
            <a:r>
              <a:rPr lang="en-US" dirty="0"/>
              <a:t>. Bu </a:t>
            </a:r>
            <a:r>
              <a:rPr lang="en-US" dirty="0" err="1"/>
              <a:t>o‘yinchoqlar</a:t>
            </a:r>
            <a:r>
              <a:rPr lang="en-US" dirty="0"/>
              <a:t>, </a:t>
            </a:r>
            <a:r>
              <a:rPr lang="en-US" dirty="0" err="1"/>
              <a:t>shuningdek</a:t>
            </a:r>
            <a:r>
              <a:rPr lang="en-US" dirty="0"/>
              <a:t>, </a:t>
            </a:r>
            <a:r>
              <a:rPr lang="en-US" dirty="0" err="1"/>
              <a:t>fikrlash</a:t>
            </a:r>
            <a:r>
              <a:rPr lang="en-US" dirty="0"/>
              <a:t> </a:t>
            </a:r>
            <a:r>
              <a:rPr lang="en-US" dirty="0" err="1"/>
              <a:t>va</a:t>
            </a:r>
            <a:r>
              <a:rPr lang="en-US" dirty="0"/>
              <a:t> </a:t>
            </a:r>
            <a:r>
              <a:rPr lang="en-US" dirty="0" err="1"/>
              <a:t>tasavvur</a:t>
            </a:r>
            <a:r>
              <a:rPr lang="en-US" dirty="0"/>
              <a:t> </a:t>
            </a:r>
            <a:r>
              <a:rPr lang="en-US" dirty="0" err="1"/>
              <a:t>qobiliyatini</a:t>
            </a:r>
            <a:r>
              <a:rPr lang="en-US" dirty="0"/>
              <a:t> </a:t>
            </a:r>
            <a:r>
              <a:rPr lang="en-US" dirty="0" err="1"/>
              <a:t>rivojlantiradi</a:t>
            </a:r>
            <a:r>
              <a:rPr lang="en-US" dirty="0"/>
              <a:t>.</a:t>
            </a:r>
          </a:p>
        </p:txBody>
      </p:sp>
    </p:spTree>
    <p:extLst>
      <p:ext uri="{BB962C8B-B14F-4D97-AF65-F5344CB8AC3E}">
        <p14:creationId xmlns:p14="http://schemas.microsoft.com/office/powerpoint/2010/main" val="2187959034"/>
      </p:ext>
    </p:extLst>
  </p:cSld>
  <p:clrMapOvr>
    <a:masterClrMapping/>
  </p:clrMapOvr>
  <p:transition spd="slow" advClick="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74548" y="557707"/>
            <a:ext cx="8764524" cy="2308324"/>
          </a:xfrm>
          <a:prstGeom prst="rect">
            <a:avLst/>
          </a:prstGeom>
        </p:spPr>
        <p:txBody>
          <a:bodyPr wrap="square">
            <a:spAutoFit/>
          </a:bodyPr>
          <a:lstStyle/>
          <a:p>
            <a:r>
              <a:rPr lang="en-US" b="1" dirty="0" err="1"/>
              <a:t>Obrazli</a:t>
            </a:r>
            <a:r>
              <a:rPr lang="en-US" b="1" dirty="0"/>
              <a:t> </a:t>
            </a:r>
            <a:r>
              <a:rPr lang="en-US" b="1" dirty="0" err="1"/>
              <a:t>o‘yinchoqlar</a:t>
            </a:r>
            <a:r>
              <a:rPr lang="en-US" b="1" dirty="0"/>
              <a:t> </a:t>
            </a:r>
            <a:r>
              <a:rPr lang="en-US" dirty="0"/>
              <a:t>— </a:t>
            </a:r>
            <a:r>
              <a:rPr lang="en-US" dirty="0" err="1"/>
              <a:t>qo‘g‘irchoqlar</a:t>
            </a:r>
            <a:r>
              <a:rPr lang="en-US" dirty="0"/>
              <a:t>, </a:t>
            </a:r>
            <a:r>
              <a:rPr lang="en-US" dirty="0" err="1"/>
              <a:t>hayvonlar</a:t>
            </a:r>
            <a:r>
              <a:rPr lang="en-US" dirty="0"/>
              <a:t> </a:t>
            </a:r>
            <a:r>
              <a:rPr lang="en-US" dirty="0" err="1"/>
              <a:t>va</a:t>
            </a:r>
            <a:r>
              <a:rPr lang="en-US" dirty="0"/>
              <a:t> </a:t>
            </a:r>
            <a:r>
              <a:rPr lang="en-US" dirty="0" err="1"/>
              <a:t>h.k</a:t>
            </a:r>
            <a:r>
              <a:rPr lang="en-US" dirty="0"/>
              <a:t>. 12 </a:t>
            </a:r>
            <a:r>
              <a:rPr lang="en-US" dirty="0" err="1"/>
              <a:t>oydan</a:t>
            </a:r>
            <a:r>
              <a:rPr lang="en-US" dirty="0"/>
              <a:t> </a:t>
            </a:r>
            <a:r>
              <a:rPr lang="en-US" dirty="0" err="1"/>
              <a:t>oshgan</a:t>
            </a:r>
            <a:r>
              <a:rPr lang="en-US" dirty="0"/>
              <a:t> </a:t>
            </a:r>
            <a:r>
              <a:rPr lang="en-US" dirty="0" err="1"/>
              <a:t>bolalar</a:t>
            </a:r>
            <a:r>
              <a:rPr lang="en-US" dirty="0"/>
              <a:t> </a:t>
            </a:r>
            <a:r>
              <a:rPr lang="en-US" dirty="0" err="1" smtClean="0"/>
              <a:t>uchun</a:t>
            </a:r>
            <a:endParaRPr lang="en-US" dirty="0" smtClean="0"/>
          </a:p>
          <a:p>
            <a:r>
              <a:rPr lang="en-US" dirty="0" err="1"/>
              <a:t>Ular</a:t>
            </a:r>
            <a:r>
              <a:rPr lang="en-US" dirty="0"/>
              <a:t> </a:t>
            </a:r>
            <a:r>
              <a:rPr lang="en-US" dirty="0" err="1"/>
              <a:t>bolada</a:t>
            </a:r>
            <a:r>
              <a:rPr lang="en-US" dirty="0"/>
              <a:t> </a:t>
            </a:r>
            <a:r>
              <a:rPr lang="en-US" dirty="0" err="1"/>
              <a:t>shaxs</a:t>
            </a:r>
            <a:r>
              <a:rPr lang="en-US" dirty="0"/>
              <a:t> </a:t>
            </a:r>
            <a:r>
              <a:rPr lang="en-US" dirty="0" err="1"/>
              <a:t>tushunchasi</a:t>
            </a:r>
            <a:r>
              <a:rPr lang="en-US" dirty="0"/>
              <a:t> </a:t>
            </a:r>
            <a:r>
              <a:rPr lang="en-US" dirty="0" err="1"/>
              <a:t>rivojlanishiga</a:t>
            </a:r>
            <a:r>
              <a:rPr lang="en-US" dirty="0"/>
              <a:t>, </a:t>
            </a:r>
            <a:r>
              <a:rPr lang="en-US" dirty="0" err="1"/>
              <a:t>ijtimoiy-ruhiy</a:t>
            </a:r>
            <a:r>
              <a:rPr lang="en-US" dirty="0"/>
              <a:t> </a:t>
            </a:r>
            <a:r>
              <a:rPr lang="en-US" dirty="0" err="1"/>
              <a:t>rivojlanishga</a:t>
            </a:r>
            <a:r>
              <a:rPr lang="en-US" dirty="0"/>
              <a:t> </a:t>
            </a:r>
            <a:r>
              <a:rPr lang="en-US" dirty="0" err="1"/>
              <a:t>ko‘maklashadi</a:t>
            </a:r>
            <a:r>
              <a:rPr lang="en-US" dirty="0"/>
              <a:t>, bola </a:t>
            </a:r>
            <a:r>
              <a:rPr lang="en-US" dirty="0" err="1"/>
              <a:t>insonlar</a:t>
            </a:r>
            <a:r>
              <a:rPr lang="en-US" dirty="0"/>
              <a:t> </a:t>
            </a:r>
            <a:r>
              <a:rPr lang="en-US" dirty="0" err="1"/>
              <a:t>olamiga</a:t>
            </a:r>
            <a:r>
              <a:rPr lang="en-US" dirty="0"/>
              <a:t> “</a:t>
            </a:r>
            <a:r>
              <a:rPr lang="en-US" dirty="0" err="1"/>
              <a:t>qo‘shilishiga</a:t>
            </a:r>
            <a:r>
              <a:rPr lang="en-US" dirty="0"/>
              <a:t>” </a:t>
            </a:r>
            <a:r>
              <a:rPr lang="en-US" dirty="0" err="1"/>
              <a:t>yordam</a:t>
            </a:r>
            <a:r>
              <a:rPr lang="en-US" dirty="0"/>
              <a:t> </a:t>
            </a:r>
            <a:r>
              <a:rPr lang="en-US" dirty="0" err="1"/>
              <a:t>beradi</a:t>
            </a:r>
            <a:r>
              <a:rPr lang="en-US" dirty="0"/>
              <a:t>, </a:t>
            </a:r>
            <a:r>
              <a:rPr lang="en-US" dirty="0" err="1"/>
              <a:t>o‘yinning</a:t>
            </a:r>
            <a:r>
              <a:rPr lang="en-US" dirty="0"/>
              <a:t> </a:t>
            </a:r>
            <a:r>
              <a:rPr lang="en-US" dirty="0" err="1"/>
              <a:t>syujet</a:t>
            </a:r>
            <a:r>
              <a:rPr lang="en-US" dirty="0"/>
              <a:t> </a:t>
            </a:r>
            <a:r>
              <a:rPr lang="en-US" dirty="0" err="1"/>
              <a:t>liniyasini</a:t>
            </a:r>
            <a:r>
              <a:rPr lang="en-US" dirty="0"/>
              <a:t> </a:t>
            </a:r>
            <a:r>
              <a:rPr lang="en-US" dirty="0" err="1"/>
              <a:t>o‘ylab</a:t>
            </a:r>
            <a:r>
              <a:rPr lang="en-US" dirty="0"/>
              <a:t> </a:t>
            </a:r>
            <a:r>
              <a:rPr lang="en-US" dirty="0" err="1"/>
              <a:t>topar</a:t>
            </a:r>
            <a:r>
              <a:rPr lang="en-US" dirty="0"/>
              <a:t> </a:t>
            </a:r>
            <a:r>
              <a:rPr lang="en-US" dirty="0" err="1"/>
              <a:t>ekan</a:t>
            </a:r>
            <a:r>
              <a:rPr lang="en-US" dirty="0"/>
              <a:t>, </a:t>
            </a:r>
            <a:r>
              <a:rPr lang="en-US" dirty="0" err="1"/>
              <a:t>bolaning</a:t>
            </a:r>
            <a:r>
              <a:rPr lang="en-US" dirty="0"/>
              <a:t> </a:t>
            </a:r>
            <a:r>
              <a:rPr lang="en-US" dirty="0" err="1"/>
              <a:t>tasavvuri</a:t>
            </a:r>
            <a:r>
              <a:rPr lang="en-US" dirty="0"/>
              <a:t> </a:t>
            </a:r>
            <a:r>
              <a:rPr lang="en-US" dirty="0" err="1"/>
              <a:t>va</a:t>
            </a:r>
            <a:r>
              <a:rPr lang="en-US" dirty="0"/>
              <a:t> </a:t>
            </a:r>
            <a:r>
              <a:rPr lang="en-US" dirty="0" err="1"/>
              <a:t>xayol</a:t>
            </a:r>
            <a:r>
              <a:rPr lang="en-US" dirty="0"/>
              <a:t> </a:t>
            </a:r>
            <a:r>
              <a:rPr lang="en-US" dirty="0" err="1"/>
              <a:t>qilish</a:t>
            </a:r>
            <a:r>
              <a:rPr lang="en-US" dirty="0"/>
              <a:t> </a:t>
            </a:r>
            <a:r>
              <a:rPr lang="en-US" dirty="0" err="1"/>
              <a:t>qobiliyati</a:t>
            </a:r>
            <a:r>
              <a:rPr lang="en-US" dirty="0"/>
              <a:t> </a:t>
            </a:r>
            <a:r>
              <a:rPr lang="en-US" dirty="0" err="1"/>
              <a:t>rivojlanadi</a:t>
            </a:r>
            <a:r>
              <a:rPr lang="en-US" dirty="0"/>
              <a:t>.</a:t>
            </a:r>
            <a:endParaRPr lang="ru-RU" dirty="0"/>
          </a:p>
          <a:p>
            <a:r>
              <a:rPr lang="en-US" b="1" dirty="0" err="1"/>
              <a:t>Rivojlantiradigan</a:t>
            </a:r>
            <a:r>
              <a:rPr lang="en-US" b="1" dirty="0"/>
              <a:t> </a:t>
            </a:r>
            <a:r>
              <a:rPr lang="en-US" b="1" dirty="0" err="1"/>
              <a:t>yumshoq</a:t>
            </a:r>
            <a:r>
              <a:rPr lang="en-US" b="1" dirty="0"/>
              <a:t> </a:t>
            </a:r>
            <a:r>
              <a:rPr lang="en-US" b="1" dirty="0" err="1"/>
              <a:t>kitoblar</a:t>
            </a:r>
            <a:r>
              <a:rPr lang="en-US" b="1" dirty="0"/>
              <a:t> </a:t>
            </a:r>
            <a:r>
              <a:rPr lang="en-US" i="1" dirty="0"/>
              <a:t>6 </a:t>
            </a:r>
            <a:r>
              <a:rPr lang="en-US" i="1" dirty="0" err="1"/>
              <a:t>oydan</a:t>
            </a:r>
            <a:r>
              <a:rPr lang="en-US" i="1" dirty="0"/>
              <a:t> </a:t>
            </a:r>
            <a:r>
              <a:rPr lang="en-US" i="1" dirty="0" err="1"/>
              <a:t>oshgan</a:t>
            </a:r>
            <a:r>
              <a:rPr lang="en-US" i="1" dirty="0"/>
              <a:t> </a:t>
            </a:r>
            <a:r>
              <a:rPr lang="en-US" i="1" dirty="0" err="1"/>
              <a:t>bolalar</a:t>
            </a:r>
            <a:r>
              <a:rPr lang="en-US" i="1" dirty="0"/>
              <a:t> </a:t>
            </a:r>
            <a:r>
              <a:rPr lang="en-US" i="1" dirty="0" err="1"/>
              <a:t>uchun</a:t>
            </a:r>
            <a:endParaRPr lang="ru-RU" dirty="0"/>
          </a:p>
          <a:p>
            <a:r>
              <a:rPr lang="en-US" dirty="0" err="1"/>
              <a:t>Bolalarda</a:t>
            </a:r>
            <a:r>
              <a:rPr lang="en-US" dirty="0"/>
              <a:t> </a:t>
            </a:r>
            <a:r>
              <a:rPr lang="en-US" dirty="0" err="1"/>
              <a:t>mayda</a:t>
            </a:r>
            <a:r>
              <a:rPr lang="en-US" dirty="0"/>
              <a:t> </a:t>
            </a:r>
            <a:r>
              <a:rPr lang="en-US" dirty="0" err="1"/>
              <a:t>motorikani</a:t>
            </a:r>
            <a:r>
              <a:rPr lang="en-US" dirty="0"/>
              <a:t> </a:t>
            </a:r>
            <a:r>
              <a:rPr lang="en-US" dirty="0" err="1"/>
              <a:t>rivojlantiradi</a:t>
            </a:r>
            <a:r>
              <a:rPr lang="en-US" dirty="0"/>
              <a:t>, </a:t>
            </a:r>
            <a:r>
              <a:rPr lang="en-US" dirty="0" err="1"/>
              <a:t>shakl</a:t>
            </a:r>
            <a:r>
              <a:rPr lang="en-US" dirty="0"/>
              <a:t>, rang </a:t>
            </a:r>
            <a:r>
              <a:rPr lang="en-US" dirty="0" err="1"/>
              <a:t>va</a:t>
            </a:r>
            <a:r>
              <a:rPr lang="en-US" dirty="0"/>
              <a:t> </a:t>
            </a:r>
            <a:r>
              <a:rPr lang="en-US" dirty="0" err="1"/>
              <a:t>hajm</a:t>
            </a:r>
            <a:r>
              <a:rPr lang="en-US" dirty="0"/>
              <a:t> </a:t>
            </a:r>
            <a:r>
              <a:rPr lang="en-US" dirty="0" err="1"/>
              <a:t>tushunchasi</a:t>
            </a:r>
            <a:r>
              <a:rPr lang="en-US" dirty="0"/>
              <a:t> </a:t>
            </a:r>
            <a:r>
              <a:rPr lang="en-US" dirty="0" err="1"/>
              <a:t>bilan</a:t>
            </a:r>
            <a:r>
              <a:rPr lang="en-US" dirty="0"/>
              <a:t> </a:t>
            </a:r>
            <a:r>
              <a:rPr lang="en-US" dirty="0" err="1"/>
              <a:t>tanishtiradi</a:t>
            </a:r>
            <a:r>
              <a:rPr lang="en-US" dirty="0"/>
              <a:t>. </a:t>
            </a:r>
            <a:r>
              <a:rPr lang="en-US" dirty="0" err="1"/>
              <a:t>Mavzuga</a:t>
            </a:r>
            <a:r>
              <a:rPr lang="en-US" dirty="0"/>
              <a:t> </a:t>
            </a:r>
            <a:r>
              <a:rPr lang="en-US" dirty="0" err="1"/>
              <a:t>qarab</a:t>
            </a:r>
            <a:r>
              <a:rPr lang="en-US" dirty="0"/>
              <a:t>, </a:t>
            </a:r>
            <a:r>
              <a:rPr lang="en-US" dirty="0" err="1"/>
              <a:t>bunday</a:t>
            </a:r>
            <a:r>
              <a:rPr lang="en-US" dirty="0"/>
              <a:t> </a:t>
            </a:r>
            <a:r>
              <a:rPr lang="en-US" dirty="0" err="1"/>
              <a:t>kitobchalar</a:t>
            </a:r>
            <a:r>
              <a:rPr lang="en-US" dirty="0"/>
              <a:t> </a:t>
            </a:r>
            <a:r>
              <a:rPr lang="en-US" dirty="0" err="1"/>
              <a:t>bolalarni</a:t>
            </a:r>
            <a:r>
              <a:rPr lang="en-US" dirty="0"/>
              <a:t> </a:t>
            </a:r>
            <a:r>
              <a:rPr lang="en-US" dirty="0" err="1"/>
              <a:t>tabiat</a:t>
            </a:r>
            <a:r>
              <a:rPr lang="en-US" dirty="0"/>
              <a:t> </a:t>
            </a:r>
            <a:r>
              <a:rPr lang="en-US" dirty="0" err="1"/>
              <a:t>hodisalari</a:t>
            </a:r>
            <a:r>
              <a:rPr lang="en-US" dirty="0"/>
              <a:t>, </a:t>
            </a:r>
            <a:r>
              <a:rPr lang="en-US" dirty="0" err="1"/>
              <a:t>hayvonlar</a:t>
            </a:r>
            <a:r>
              <a:rPr lang="en-US" dirty="0"/>
              <a:t>, </a:t>
            </a:r>
            <a:r>
              <a:rPr lang="en-US" dirty="0" err="1"/>
              <a:t>uy-ro‘zg‘or</a:t>
            </a:r>
            <a:r>
              <a:rPr lang="en-US" dirty="0"/>
              <a:t> </a:t>
            </a:r>
            <a:r>
              <a:rPr lang="en-US" dirty="0" err="1"/>
              <a:t>buyumlari</a:t>
            </a:r>
            <a:r>
              <a:rPr lang="en-US" dirty="0"/>
              <a:t> </a:t>
            </a:r>
            <a:r>
              <a:rPr lang="en-US" dirty="0" err="1"/>
              <a:t>va</a:t>
            </a:r>
            <a:r>
              <a:rPr lang="en-US" dirty="0"/>
              <a:t> </a:t>
            </a:r>
            <a:r>
              <a:rPr lang="en-US" dirty="0" err="1"/>
              <a:t>boshqa</a:t>
            </a:r>
            <a:r>
              <a:rPr lang="en-US" dirty="0"/>
              <a:t> </a:t>
            </a:r>
            <a:r>
              <a:rPr lang="en-US" dirty="0" err="1"/>
              <a:t>ko‘plab</a:t>
            </a:r>
            <a:r>
              <a:rPr lang="en-US" dirty="0"/>
              <a:t> </a:t>
            </a:r>
            <a:r>
              <a:rPr lang="en-US" dirty="0" err="1"/>
              <a:t>mavzular</a:t>
            </a:r>
            <a:r>
              <a:rPr lang="en-US" dirty="0"/>
              <a:t> </a:t>
            </a:r>
            <a:r>
              <a:rPr lang="en-US" dirty="0" err="1"/>
              <a:t>bilan</a:t>
            </a:r>
            <a:r>
              <a:rPr lang="en-US" dirty="0"/>
              <a:t> </a:t>
            </a:r>
            <a:r>
              <a:rPr lang="en-US" dirty="0" err="1"/>
              <a:t>tanishtiradi</a:t>
            </a:r>
            <a:r>
              <a:rPr lang="en-US" dirty="0" smtClean="0"/>
              <a:t>.</a:t>
            </a:r>
            <a:endParaRPr lang="ru-RU"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0655" y="2658766"/>
            <a:ext cx="3328415" cy="3540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Прямоугольник 6"/>
          <p:cNvSpPr/>
          <p:nvPr/>
        </p:nvSpPr>
        <p:spPr>
          <a:xfrm>
            <a:off x="574548" y="2782669"/>
            <a:ext cx="5289804" cy="3416320"/>
          </a:xfrm>
          <a:prstGeom prst="rect">
            <a:avLst/>
          </a:prstGeom>
        </p:spPr>
        <p:txBody>
          <a:bodyPr wrap="square">
            <a:spAutoFit/>
          </a:bodyPr>
          <a:lstStyle/>
          <a:p>
            <a:pPr algn="just"/>
            <a:r>
              <a:rPr lang="en-US" b="1" dirty="0"/>
              <a:t>Montessori </a:t>
            </a:r>
            <a:r>
              <a:rPr lang="en-US" b="1" dirty="0" err="1"/>
              <a:t>taxtasi</a:t>
            </a:r>
            <a:r>
              <a:rPr lang="en-US" b="1" dirty="0"/>
              <a:t> </a:t>
            </a:r>
            <a:r>
              <a:rPr lang="en-US" dirty="0"/>
              <a:t>12 </a:t>
            </a:r>
            <a:r>
              <a:rPr lang="en-US" dirty="0" err="1"/>
              <a:t>oylikdan</a:t>
            </a:r>
            <a:r>
              <a:rPr lang="en-US" dirty="0"/>
              <a:t> 2 </a:t>
            </a:r>
            <a:r>
              <a:rPr lang="en-US" dirty="0" err="1"/>
              <a:t>yoshgacha</a:t>
            </a:r>
            <a:r>
              <a:rPr lang="en-US" dirty="0"/>
              <a:t> </a:t>
            </a:r>
            <a:r>
              <a:rPr lang="en-US" dirty="0" err="1"/>
              <a:t>bo‘lgan</a:t>
            </a:r>
            <a:r>
              <a:rPr lang="en-US" dirty="0"/>
              <a:t> </a:t>
            </a:r>
            <a:r>
              <a:rPr lang="en-US" dirty="0" err="1"/>
              <a:t>bolalar</a:t>
            </a:r>
            <a:r>
              <a:rPr lang="en-US" dirty="0"/>
              <a:t> </a:t>
            </a:r>
            <a:r>
              <a:rPr lang="en-US" dirty="0" err="1" smtClean="0"/>
              <a:t>uchun</a:t>
            </a:r>
            <a:r>
              <a:rPr lang="en-US" dirty="0" smtClean="0"/>
              <a:t>.</a:t>
            </a:r>
            <a:r>
              <a:rPr lang="en-US" dirty="0"/>
              <a:t> </a:t>
            </a:r>
            <a:r>
              <a:rPr lang="en-US" dirty="0" err="1"/>
              <a:t>Mayda</a:t>
            </a:r>
            <a:r>
              <a:rPr lang="en-US" dirty="0"/>
              <a:t> </a:t>
            </a:r>
            <a:r>
              <a:rPr lang="en-US" dirty="0" err="1"/>
              <a:t>motorikani</a:t>
            </a:r>
            <a:r>
              <a:rPr lang="en-US" dirty="0"/>
              <a:t>, </a:t>
            </a:r>
            <a:r>
              <a:rPr lang="en-US" dirty="0" err="1"/>
              <a:t>mantiqni</a:t>
            </a:r>
            <a:r>
              <a:rPr lang="en-US" dirty="0"/>
              <a:t> </a:t>
            </a:r>
            <a:r>
              <a:rPr lang="en-US" dirty="0" err="1"/>
              <a:t>va</a:t>
            </a:r>
            <a:r>
              <a:rPr lang="en-US" dirty="0"/>
              <a:t> </a:t>
            </a:r>
            <a:r>
              <a:rPr lang="en-US" dirty="0" err="1"/>
              <a:t>harakatlarni</a:t>
            </a:r>
            <a:r>
              <a:rPr lang="en-US" dirty="0"/>
              <a:t> </a:t>
            </a:r>
            <a:r>
              <a:rPr lang="en-US" dirty="0" err="1"/>
              <a:t>boshqarish</a:t>
            </a:r>
            <a:r>
              <a:rPr lang="en-US" dirty="0"/>
              <a:t> </a:t>
            </a:r>
            <a:r>
              <a:rPr lang="en-US" dirty="0" err="1"/>
              <a:t>qobiliyatini</a:t>
            </a:r>
            <a:r>
              <a:rPr lang="en-US" dirty="0"/>
              <a:t> </a:t>
            </a:r>
            <a:r>
              <a:rPr lang="en-US" dirty="0" err="1"/>
              <a:t>rivojlantiradi</a:t>
            </a:r>
            <a:r>
              <a:rPr lang="en-US" dirty="0"/>
              <a:t>. </a:t>
            </a:r>
            <a:r>
              <a:rPr lang="en-US" dirty="0" err="1"/>
              <a:t>Turli</a:t>
            </a:r>
            <a:r>
              <a:rPr lang="en-US" dirty="0"/>
              <a:t> </a:t>
            </a:r>
            <a:r>
              <a:rPr lang="en-US" dirty="0" err="1"/>
              <a:t>buyumlarni</a:t>
            </a:r>
            <a:r>
              <a:rPr lang="en-US" dirty="0"/>
              <a:t> </a:t>
            </a:r>
            <a:r>
              <a:rPr lang="en-US" dirty="0" err="1"/>
              <a:t>va</a:t>
            </a:r>
            <a:r>
              <a:rPr lang="en-US" dirty="0"/>
              <a:t> </a:t>
            </a:r>
            <a:r>
              <a:rPr lang="en-US" dirty="0" err="1"/>
              <a:t>ularning</a:t>
            </a:r>
            <a:r>
              <a:rPr lang="en-US" dirty="0"/>
              <a:t> </a:t>
            </a:r>
            <a:r>
              <a:rPr lang="en-US" dirty="0" err="1"/>
              <a:t>vazifalarini</a:t>
            </a:r>
            <a:r>
              <a:rPr lang="en-US" dirty="0"/>
              <a:t> </a:t>
            </a:r>
            <a:r>
              <a:rPr lang="en-US" dirty="0" err="1"/>
              <a:t>tushunishga</a:t>
            </a:r>
            <a:r>
              <a:rPr lang="en-US" dirty="0"/>
              <a:t> </a:t>
            </a:r>
            <a:r>
              <a:rPr lang="en-US" dirty="0" err="1"/>
              <a:t>yordam</a:t>
            </a:r>
            <a:r>
              <a:rPr lang="en-US" dirty="0"/>
              <a:t> </a:t>
            </a:r>
            <a:r>
              <a:rPr lang="en-US" dirty="0" err="1"/>
              <a:t>beradi</a:t>
            </a:r>
            <a:r>
              <a:rPr lang="en-US" dirty="0" smtClean="0"/>
              <a:t>.</a:t>
            </a:r>
          </a:p>
          <a:p>
            <a:pPr algn="just"/>
            <a:r>
              <a:rPr lang="en-US" b="1" dirty="0" err="1"/>
              <a:t>Barmoq</a:t>
            </a:r>
            <a:r>
              <a:rPr lang="en-US" b="1" dirty="0"/>
              <a:t> </a:t>
            </a:r>
            <a:r>
              <a:rPr lang="en-US" b="1" dirty="0" err="1"/>
              <a:t>bilan</a:t>
            </a:r>
            <a:r>
              <a:rPr lang="en-US" b="1" dirty="0"/>
              <a:t> </a:t>
            </a:r>
            <a:r>
              <a:rPr lang="en-US" b="1" dirty="0" err="1"/>
              <a:t>surtiladigan</a:t>
            </a:r>
            <a:r>
              <a:rPr lang="en-US" b="1" dirty="0"/>
              <a:t> </a:t>
            </a:r>
            <a:r>
              <a:rPr lang="en-US" b="1" dirty="0" err="1"/>
              <a:t>bo‘yoqlar</a:t>
            </a:r>
            <a:r>
              <a:rPr lang="en-US" b="1" dirty="0"/>
              <a:t> </a:t>
            </a:r>
            <a:r>
              <a:rPr lang="en-US" i="1" dirty="0"/>
              <a:t>1,5 </a:t>
            </a:r>
            <a:r>
              <a:rPr lang="en-US" i="1" dirty="0" err="1"/>
              <a:t>yoshdan</a:t>
            </a:r>
            <a:r>
              <a:rPr lang="en-US" i="1" dirty="0"/>
              <a:t> </a:t>
            </a:r>
            <a:r>
              <a:rPr lang="en-US" i="1" dirty="0" err="1"/>
              <a:t>oshgan</a:t>
            </a:r>
            <a:r>
              <a:rPr lang="en-US" i="1" dirty="0"/>
              <a:t> </a:t>
            </a:r>
            <a:r>
              <a:rPr lang="en-US" i="1" dirty="0" err="1"/>
              <a:t>bolalar</a:t>
            </a:r>
            <a:r>
              <a:rPr lang="en-US" i="1" dirty="0"/>
              <a:t> </a:t>
            </a:r>
            <a:r>
              <a:rPr lang="en-US" i="1" dirty="0" err="1" smtClean="0"/>
              <a:t>uchun</a:t>
            </a:r>
            <a:r>
              <a:rPr lang="en-US" dirty="0"/>
              <a:t> </a:t>
            </a:r>
            <a:r>
              <a:rPr lang="en-US" dirty="0" err="1" smtClean="0"/>
              <a:t>Tasavvurni</a:t>
            </a:r>
            <a:r>
              <a:rPr lang="en-US" dirty="0"/>
              <a:t>, </a:t>
            </a:r>
            <a:r>
              <a:rPr lang="en-US" dirty="0" err="1"/>
              <a:t>xayol</a:t>
            </a:r>
            <a:r>
              <a:rPr lang="en-US" dirty="0"/>
              <a:t> </a:t>
            </a:r>
            <a:r>
              <a:rPr lang="en-US" dirty="0" err="1"/>
              <a:t>qilishni</a:t>
            </a:r>
            <a:r>
              <a:rPr lang="en-US" dirty="0"/>
              <a:t>, </a:t>
            </a:r>
            <a:r>
              <a:rPr lang="en-US" dirty="0" err="1"/>
              <a:t>mantiqiy</a:t>
            </a:r>
            <a:r>
              <a:rPr lang="en-US" dirty="0"/>
              <a:t> </a:t>
            </a:r>
            <a:r>
              <a:rPr lang="en-US" dirty="0" err="1"/>
              <a:t>fikrlashni</a:t>
            </a:r>
            <a:r>
              <a:rPr lang="en-US" dirty="0"/>
              <a:t> </a:t>
            </a:r>
            <a:r>
              <a:rPr lang="en-US" dirty="0" err="1"/>
              <a:t>va</a:t>
            </a:r>
            <a:r>
              <a:rPr lang="en-US" dirty="0"/>
              <a:t> </a:t>
            </a:r>
            <a:r>
              <a:rPr lang="en-US" dirty="0" err="1"/>
              <a:t>qo‘llarning</a:t>
            </a:r>
            <a:r>
              <a:rPr lang="en-US" dirty="0"/>
              <a:t> </a:t>
            </a:r>
            <a:r>
              <a:rPr lang="en-US" dirty="0" err="1"/>
              <a:t>mayda</a:t>
            </a:r>
            <a:r>
              <a:rPr lang="en-US" dirty="0"/>
              <a:t> </a:t>
            </a:r>
            <a:r>
              <a:rPr lang="en-US" dirty="0" err="1"/>
              <a:t>motorikasini</a:t>
            </a:r>
            <a:r>
              <a:rPr lang="en-US" dirty="0"/>
              <a:t> </a:t>
            </a:r>
            <a:r>
              <a:rPr lang="en-US" dirty="0" err="1"/>
              <a:t>rivojlantiradi</a:t>
            </a:r>
            <a:r>
              <a:rPr lang="en-US" dirty="0"/>
              <a:t>. </a:t>
            </a:r>
            <a:r>
              <a:rPr lang="en-US" dirty="0" err="1"/>
              <a:t>Ranglarni</a:t>
            </a:r>
            <a:r>
              <a:rPr lang="en-US" dirty="0"/>
              <a:t> </a:t>
            </a:r>
            <a:r>
              <a:rPr lang="en-US" dirty="0" err="1"/>
              <a:t>o‘rganishga</a:t>
            </a:r>
            <a:r>
              <a:rPr lang="en-US" dirty="0"/>
              <a:t>, </a:t>
            </a:r>
            <a:r>
              <a:rPr lang="en-US" dirty="0" err="1"/>
              <a:t>sabab-oqibat</a:t>
            </a:r>
            <a:r>
              <a:rPr lang="en-US" dirty="0"/>
              <a:t> </a:t>
            </a:r>
            <a:r>
              <a:rPr lang="en-US" dirty="0" err="1"/>
              <a:t>bog‘liqligini</a:t>
            </a:r>
            <a:r>
              <a:rPr lang="en-US" dirty="0"/>
              <a:t>, </a:t>
            </a:r>
            <a:r>
              <a:rPr lang="en-US" dirty="0" err="1"/>
              <a:t>ya’ni</a:t>
            </a:r>
            <a:r>
              <a:rPr lang="en-US" dirty="0"/>
              <a:t> </a:t>
            </a:r>
            <a:r>
              <a:rPr lang="en-US" dirty="0" err="1"/>
              <a:t>oq</a:t>
            </a:r>
            <a:r>
              <a:rPr lang="en-US" dirty="0"/>
              <a:t> </a:t>
            </a:r>
            <a:r>
              <a:rPr lang="en-US" dirty="0" err="1"/>
              <a:t>qog‘oz</a:t>
            </a:r>
            <a:r>
              <a:rPr lang="en-US" dirty="0"/>
              <a:t> </a:t>
            </a:r>
            <a:r>
              <a:rPr lang="en-US" dirty="0" err="1"/>
              <a:t>ustiga</a:t>
            </a:r>
            <a:r>
              <a:rPr lang="en-US" dirty="0"/>
              <a:t> </a:t>
            </a:r>
            <a:r>
              <a:rPr lang="en-US" dirty="0" err="1"/>
              <a:t>bo‘yoq</a:t>
            </a:r>
            <a:r>
              <a:rPr lang="en-US" dirty="0"/>
              <a:t> </a:t>
            </a:r>
            <a:r>
              <a:rPr lang="en-US" dirty="0" err="1"/>
              <a:t>surtilsa</a:t>
            </a:r>
            <a:r>
              <a:rPr lang="en-US" dirty="0"/>
              <a:t>, </a:t>
            </a:r>
            <a:r>
              <a:rPr lang="en-US" dirty="0" err="1"/>
              <a:t>iz</a:t>
            </a:r>
            <a:r>
              <a:rPr lang="en-US" dirty="0"/>
              <a:t> </a:t>
            </a:r>
            <a:r>
              <a:rPr lang="en-US" dirty="0" err="1"/>
              <a:t>qolishini</a:t>
            </a:r>
            <a:r>
              <a:rPr lang="en-US" dirty="0"/>
              <a:t> </a:t>
            </a:r>
            <a:r>
              <a:rPr lang="en-US" dirty="0" err="1"/>
              <a:t>tushunishga</a:t>
            </a:r>
            <a:r>
              <a:rPr lang="en-US" dirty="0"/>
              <a:t> </a:t>
            </a:r>
            <a:r>
              <a:rPr lang="en-US" dirty="0" err="1"/>
              <a:t>yordam</a:t>
            </a:r>
            <a:r>
              <a:rPr lang="en-US" dirty="0"/>
              <a:t> </a:t>
            </a:r>
            <a:r>
              <a:rPr lang="en-US" dirty="0" err="1"/>
              <a:t>beradi</a:t>
            </a:r>
            <a:r>
              <a:rPr lang="en-US" dirty="0"/>
              <a:t>.</a:t>
            </a:r>
            <a:endParaRPr lang="ru-RU" dirty="0"/>
          </a:p>
          <a:p>
            <a:pPr algn="just"/>
            <a:endParaRPr lang="ru-RU" dirty="0"/>
          </a:p>
        </p:txBody>
      </p:sp>
    </p:spTree>
    <p:extLst>
      <p:ext uri="{BB962C8B-B14F-4D97-AF65-F5344CB8AC3E}">
        <p14:creationId xmlns:p14="http://schemas.microsoft.com/office/powerpoint/2010/main" val="2847641892"/>
      </p:ext>
    </p:extLst>
  </p:cSld>
  <p:clrMapOvr>
    <a:masterClrMapping/>
  </p:clrMapOvr>
  <p:transition spd="slow" advClick="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74548" y="527965"/>
            <a:ext cx="8727948" cy="1477328"/>
          </a:xfrm>
          <a:prstGeom prst="rect">
            <a:avLst/>
          </a:prstGeom>
        </p:spPr>
        <p:txBody>
          <a:bodyPr wrap="square">
            <a:spAutoFit/>
          </a:bodyPr>
          <a:lstStyle/>
          <a:p>
            <a:pPr algn="just"/>
            <a:r>
              <a:rPr lang="en-US" b="1" dirty="0" err="1"/>
              <a:t>Mexanik</a:t>
            </a:r>
            <a:r>
              <a:rPr lang="en-US" b="1" dirty="0"/>
              <a:t> </a:t>
            </a:r>
            <a:r>
              <a:rPr lang="en-US" b="1" dirty="0" err="1"/>
              <a:t>mashinali</a:t>
            </a:r>
            <a:r>
              <a:rPr lang="en-US" b="1" dirty="0"/>
              <a:t> </a:t>
            </a:r>
            <a:r>
              <a:rPr lang="en-US" b="1" dirty="0" err="1"/>
              <a:t>yog‘och</a:t>
            </a:r>
            <a:r>
              <a:rPr lang="en-US" b="1" dirty="0"/>
              <a:t> </a:t>
            </a:r>
            <a:r>
              <a:rPr lang="en-US" b="1" dirty="0" err="1"/>
              <a:t>relslar</a:t>
            </a:r>
            <a:r>
              <a:rPr lang="en-US" b="1" dirty="0"/>
              <a:t> </a:t>
            </a:r>
            <a:r>
              <a:rPr lang="en-US" dirty="0"/>
              <a:t>2 </a:t>
            </a:r>
            <a:r>
              <a:rPr lang="en-US" dirty="0" err="1"/>
              <a:t>yoshdan</a:t>
            </a:r>
            <a:r>
              <a:rPr lang="en-US" dirty="0"/>
              <a:t> </a:t>
            </a:r>
            <a:r>
              <a:rPr lang="en-US" dirty="0" err="1"/>
              <a:t>oshgan</a:t>
            </a:r>
            <a:r>
              <a:rPr lang="en-US" dirty="0"/>
              <a:t> </a:t>
            </a:r>
            <a:r>
              <a:rPr lang="en-US" dirty="0" err="1"/>
              <a:t>bolalar</a:t>
            </a:r>
            <a:r>
              <a:rPr lang="en-US" dirty="0"/>
              <a:t> </a:t>
            </a:r>
            <a:r>
              <a:rPr lang="en-US" dirty="0" err="1" smtClean="0"/>
              <a:t>uchun</a:t>
            </a:r>
            <a:r>
              <a:rPr lang="en-US" dirty="0" smtClean="0"/>
              <a:t>. Bu </a:t>
            </a:r>
            <a:r>
              <a:rPr lang="en-US" dirty="0" err="1"/>
              <a:t>yoshdagi</a:t>
            </a:r>
            <a:r>
              <a:rPr lang="en-US" dirty="0"/>
              <a:t> </a:t>
            </a:r>
            <a:r>
              <a:rPr lang="en-US" dirty="0" err="1"/>
              <a:t>bolalar</a:t>
            </a:r>
            <a:r>
              <a:rPr lang="en-US" dirty="0"/>
              <a:t> </a:t>
            </a:r>
            <a:r>
              <a:rPr lang="en-US" dirty="0" err="1"/>
              <a:t>uchun</a:t>
            </a:r>
            <a:r>
              <a:rPr lang="en-US" dirty="0"/>
              <a:t> </a:t>
            </a:r>
            <a:r>
              <a:rPr lang="en-US" dirty="0" err="1"/>
              <a:t>mo‘ljallangan</a:t>
            </a:r>
            <a:r>
              <a:rPr lang="en-US" dirty="0"/>
              <a:t> </a:t>
            </a:r>
            <a:r>
              <a:rPr lang="en-US" dirty="0" err="1"/>
              <a:t>boshqa</a:t>
            </a:r>
            <a:r>
              <a:rPr lang="en-US" dirty="0"/>
              <a:t> </a:t>
            </a:r>
            <a:r>
              <a:rPr lang="en-US" dirty="0" err="1"/>
              <a:t>o‘yinchoqlar</a:t>
            </a:r>
            <a:r>
              <a:rPr lang="en-US" dirty="0"/>
              <a:t> </a:t>
            </a:r>
            <a:r>
              <a:rPr lang="en-US" dirty="0" err="1"/>
              <a:t>kabi</a:t>
            </a:r>
            <a:r>
              <a:rPr lang="en-US" dirty="0"/>
              <a:t> rang, </a:t>
            </a:r>
            <a:r>
              <a:rPr lang="en-US" dirty="0" err="1"/>
              <a:t>shakl</a:t>
            </a:r>
            <a:r>
              <a:rPr lang="en-US" dirty="0"/>
              <a:t> </a:t>
            </a:r>
            <a:r>
              <a:rPr lang="en-US" dirty="0" err="1"/>
              <a:t>va</a:t>
            </a:r>
            <a:r>
              <a:rPr lang="en-US" dirty="0"/>
              <a:t> </a:t>
            </a:r>
            <a:r>
              <a:rPr lang="en-US" dirty="0" err="1"/>
              <a:t>hajmni</a:t>
            </a:r>
            <a:r>
              <a:rPr lang="en-US" dirty="0"/>
              <a:t> </a:t>
            </a:r>
            <a:r>
              <a:rPr lang="en-US" dirty="0" err="1"/>
              <a:t>o‘rganishga</a:t>
            </a:r>
            <a:r>
              <a:rPr lang="en-US" dirty="0"/>
              <a:t> </a:t>
            </a:r>
            <a:r>
              <a:rPr lang="en-US" dirty="0" err="1"/>
              <a:t>yordamlashadi</a:t>
            </a:r>
            <a:r>
              <a:rPr lang="en-US" dirty="0"/>
              <a:t>, </a:t>
            </a:r>
            <a:r>
              <a:rPr lang="en-US" dirty="0" err="1"/>
              <a:t>mayda</a:t>
            </a:r>
            <a:r>
              <a:rPr lang="en-US" dirty="0"/>
              <a:t> </a:t>
            </a:r>
            <a:r>
              <a:rPr lang="en-US" dirty="0" err="1"/>
              <a:t>motorikani</a:t>
            </a:r>
            <a:r>
              <a:rPr lang="en-US" dirty="0"/>
              <a:t> </a:t>
            </a:r>
            <a:r>
              <a:rPr lang="en-US" dirty="0" err="1"/>
              <a:t>va</a:t>
            </a:r>
            <a:r>
              <a:rPr lang="en-US" dirty="0"/>
              <a:t> </a:t>
            </a:r>
            <a:r>
              <a:rPr lang="en-US" dirty="0" err="1"/>
              <a:t>tasavvurni</a:t>
            </a:r>
            <a:r>
              <a:rPr lang="en-US" dirty="0"/>
              <a:t>, </a:t>
            </a:r>
            <a:r>
              <a:rPr lang="en-US" dirty="0" err="1"/>
              <a:t>mantiqni</a:t>
            </a:r>
            <a:r>
              <a:rPr lang="en-US" dirty="0"/>
              <a:t> </a:t>
            </a:r>
            <a:r>
              <a:rPr lang="en-US" dirty="0" err="1"/>
              <a:t>rivojlantiradi</a:t>
            </a:r>
            <a:r>
              <a:rPr lang="en-US" dirty="0" smtClean="0"/>
              <a:t>.</a:t>
            </a:r>
          </a:p>
          <a:p>
            <a:pPr algn="just"/>
            <a:r>
              <a:rPr lang="en-US" b="1" dirty="0" err="1"/>
              <a:t>Begovel</a:t>
            </a:r>
            <a:r>
              <a:rPr lang="en-US" b="1" dirty="0"/>
              <a:t> (</a:t>
            </a:r>
            <a:r>
              <a:rPr lang="en-US" b="1" dirty="0" err="1"/>
              <a:t>tepkisiz</a:t>
            </a:r>
            <a:r>
              <a:rPr lang="en-US" b="1" dirty="0"/>
              <a:t> </a:t>
            </a:r>
            <a:r>
              <a:rPr lang="en-US" b="1" dirty="0" err="1"/>
              <a:t>velosiped</a:t>
            </a:r>
            <a:r>
              <a:rPr lang="en-US" b="1" dirty="0"/>
              <a:t>) </a:t>
            </a:r>
            <a:r>
              <a:rPr lang="en-US" i="1" dirty="0"/>
              <a:t>2 </a:t>
            </a:r>
            <a:r>
              <a:rPr lang="en-US" i="1" dirty="0" err="1"/>
              <a:t>yoshdan</a:t>
            </a:r>
            <a:r>
              <a:rPr lang="en-US" i="1" dirty="0"/>
              <a:t> </a:t>
            </a:r>
            <a:r>
              <a:rPr lang="en-US" i="1" dirty="0" err="1"/>
              <a:t>oshgan</a:t>
            </a:r>
            <a:r>
              <a:rPr lang="en-US" i="1" dirty="0"/>
              <a:t> </a:t>
            </a:r>
            <a:r>
              <a:rPr lang="en-US" i="1" dirty="0" err="1"/>
              <a:t>bolalar</a:t>
            </a:r>
            <a:r>
              <a:rPr lang="en-US" i="1" dirty="0"/>
              <a:t> </a:t>
            </a:r>
            <a:r>
              <a:rPr lang="en-US" i="1" dirty="0" err="1"/>
              <a:t>uchun</a:t>
            </a:r>
            <a:endParaRPr lang="ru-RU" dirty="0"/>
          </a:p>
          <a:p>
            <a:pPr algn="just"/>
            <a:r>
              <a:rPr lang="en-US" dirty="0" err="1"/>
              <a:t>Koordinatsiyani</a:t>
            </a:r>
            <a:r>
              <a:rPr lang="en-US" dirty="0"/>
              <a:t> </a:t>
            </a:r>
            <a:r>
              <a:rPr lang="en-US" dirty="0" err="1"/>
              <a:t>rivojlantiradi</a:t>
            </a:r>
            <a:r>
              <a:rPr lang="en-US" dirty="0"/>
              <a:t>, </a:t>
            </a:r>
            <a:r>
              <a:rPr lang="en-US" dirty="0" err="1"/>
              <a:t>muvozanat</a:t>
            </a:r>
            <a:r>
              <a:rPr lang="en-US" dirty="0"/>
              <a:t> </a:t>
            </a:r>
            <a:r>
              <a:rPr lang="en-US" dirty="0" err="1"/>
              <a:t>ushlashni</a:t>
            </a:r>
            <a:r>
              <a:rPr lang="en-US" dirty="0"/>
              <a:t> </a:t>
            </a:r>
            <a:r>
              <a:rPr lang="en-US" dirty="0" err="1"/>
              <a:t>o‘rganishga</a:t>
            </a:r>
            <a:r>
              <a:rPr lang="en-US" dirty="0"/>
              <a:t> </a:t>
            </a:r>
            <a:r>
              <a:rPr lang="en-US" dirty="0" err="1"/>
              <a:t>yordamlashadi</a:t>
            </a:r>
            <a:r>
              <a:rPr lang="en-US" dirty="0" smtClean="0"/>
              <a:t>.</a:t>
            </a:r>
            <a:endParaRPr lang="ru-RU"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377" y="2267712"/>
            <a:ext cx="4221735" cy="4072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0256" y="3182112"/>
            <a:ext cx="2682241" cy="3157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5643578"/>
      </p:ext>
    </p:extLst>
  </p:cSld>
  <p:clrMapOvr>
    <a:masterClrMapping/>
  </p:clrMapOvr>
  <p:transition spd="slow" advClick="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8241" y="1557385"/>
            <a:ext cx="4718304" cy="805813"/>
          </a:xfrm>
        </p:spPr>
        <p:txBody>
          <a:bodyPr>
            <a:normAutofit fontScale="90000"/>
          </a:bodyPr>
          <a:lstStyle/>
          <a:p>
            <a:r>
              <a:rPr lang="en-US" sz="3600" b="0" dirty="0" err="1" smtClean="0">
                <a:solidFill>
                  <a:srgbClr val="E43802"/>
                </a:solidFill>
                <a:latin typeface="Segoe UI Semibold" panose="020B0702040204020203" pitchFamily="34" charset="0"/>
                <a:cs typeface="Segoe UI Semibold" panose="020B0702040204020203" pitchFamily="34" charset="0"/>
              </a:rPr>
              <a:t>E’tiboringiz</a:t>
            </a:r>
            <a:r>
              <a:rPr lang="en-US" sz="3600" b="0" dirty="0" smtClean="0">
                <a:solidFill>
                  <a:srgbClr val="E43802"/>
                </a:solidFill>
                <a:latin typeface="Segoe UI Semibold" panose="020B0702040204020203" pitchFamily="34" charset="0"/>
                <a:cs typeface="Segoe UI Semibold" panose="020B0702040204020203" pitchFamily="34" charset="0"/>
              </a:rPr>
              <a:t> </a:t>
            </a:r>
            <a:r>
              <a:rPr lang="en-US" sz="3600" b="0" dirty="0" err="1" smtClean="0">
                <a:solidFill>
                  <a:srgbClr val="E43802"/>
                </a:solidFill>
                <a:latin typeface="Segoe UI Semibold" panose="020B0702040204020203" pitchFamily="34" charset="0"/>
                <a:cs typeface="Segoe UI Semibold" panose="020B0702040204020203" pitchFamily="34" charset="0"/>
              </a:rPr>
              <a:t>uchun</a:t>
            </a:r>
            <a:r>
              <a:rPr lang="en-US" sz="3600" b="0" dirty="0" smtClean="0">
                <a:solidFill>
                  <a:srgbClr val="E43802"/>
                </a:solidFill>
                <a:latin typeface="Segoe UI Semibold" panose="020B0702040204020203" pitchFamily="34" charset="0"/>
                <a:cs typeface="Segoe UI Semibold" panose="020B0702040204020203" pitchFamily="34" charset="0"/>
              </a:rPr>
              <a:t> </a:t>
            </a:r>
            <a:r>
              <a:rPr lang="en-US" sz="3600" b="0" dirty="0" err="1" smtClean="0">
                <a:solidFill>
                  <a:srgbClr val="E43802"/>
                </a:solidFill>
                <a:latin typeface="Segoe UI Semibold" panose="020B0702040204020203" pitchFamily="34" charset="0"/>
                <a:cs typeface="Segoe UI Semibold" panose="020B0702040204020203" pitchFamily="34" charset="0"/>
              </a:rPr>
              <a:t>rahmat</a:t>
            </a:r>
            <a:r>
              <a:rPr lang="en-US" sz="3600" b="0" dirty="0" smtClean="0">
                <a:solidFill>
                  <a:srgbClr val="E43802"/>
                </a:solidFill>
                <a:latin typeface="Segoe UI Semibold" panose="020B0702040204020203" pitchFamily="34" charset="0"/>
                <a:cs typeface="Segoe UI Semibold" panose="020B0702040204020203" pitchFamily="34" charset="0"/>
              </a:rPr>
              <a:t>!!!</a:t>
            </a:r>
            <a:endParaRPr lang="ru-RU" sz="3600" b="0" dirty="0">
              <a:solidFill>
                <a:srgbClr val="E43802"/>
              </a:solidFill>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1137616661"/>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repeatCount="indefinite" fill="hold" grpId="0" nodeType="withEffect">
                                  <p:stCondLst>
                                    <p:cond delay="0"/>
                                  </p:stCondLst>
                                  <p:childTnLst>
                                    <p:animClr clrSpc="hsl" dir="cw">
                                      <p:cBhvr override="childStyle">
                                        <p:cTn id="6" dur="1000" fill="hold"/>
                                        <p:tgtEl>
                                          <p:spTgt spid="2"/>
                                        </p:tgtEl>
                                        <p:attrNameLst>
                                          <p:attrName>style.color</p:attrName>
                                        </p:attrNameLst>
                                      </p:cBhvr>
                                      <p:by>
                                        <p:hsl h="7200000" s="0" l="0"/>
                                      </p:by>
                                    </p:animClr>
                                    <p:animClr clrSpc="hsl" dir="cw">
                                      <p:cBhvr>
                                        <p:cTn id="7" dur="1000" fill="hold"/>
                                        <p:tgtEl>
                                          <p:spTgt spid="2"/>
                                        </p:tgtEl>
                                        <p:attrNameLst>
                                          <p:attrName>fillcolor</p:attrName>
                                        </p:attrNameLst>
                                      </p:cBhvr>
                                      <p:by>
                                        <p:hsl h="7200000" s="0" l="0"/>
                                      </p:by>
                                    </p:animClr>
                                    <p:animClr clrSpc="hsl" dir="cw">
                                      <p:cBhvr>
                                        <p:cTn id="8" dur="1000" fill="hold"/>
                                        <p:tgtEl>
                                          <p:spTgt spid="2"/>
                                        </p:tgtEl>
                                        <p:attrNameLst>
                                          <p:attrName>stroke.color</p:attrName>
                                        </p:attrNameLst>
                                      </p:cBhvr>
                                      <p:by>
                                        <p:hsl h="7200000" s="0" l="0"/>
                                      </p:by>
                                    </p:animClr>
                                    <p:set>
                                      <p:cBhvr>
                                        <p:cTn id="9" dur="1000" fill="hold"/>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215d2f9f09c2332da6511a787af8db70e3782"/>
</p:tagLst>
</file>

<file path=ppt/theme/theme1.xml><?xml version="1.0" encoding="utf-8"?>
<a:theme xmlns:a="http://schemas.openxmlformats.org/drawingml/2006/main" name="Тема1">
  <a:themeElements>
    <a:clrScheme name="Другая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1E4E79"/>
      </a:hlink>
      <a:folHlink>
        <a:srgbClr val="1E4E79"/>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Презентация1" id="{D5498F11-E770-4C2E-9825-A9C9C210D5AC}" vid="{8C100806-53EF-4F6E-BD07-28C0ED5CD591}"/>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9AC5EAA778EFE4AB81F53BA0C48C9BB" ma:contentTypeVersion="" ma:contentTypeDescription="Create a new document." ma:contentTypeScope="" ma:versionID="84a7b908d236d3feec5cdc52fe85ba7c">
  <xsd:schema xmlns:xsd="http://www.w3.org/2001/XMLSchema" xmlns:xs="http://www.w3.org/2001/XMLSchema" xmlns:p="http://schemas.microsoft.com/office/2006/metadata/properties" xmlns:ns1="http://schemas.microsoft.com/sharepoint/v3" xmlns:ns2="6ee78bd2-4339-4042-adc0-bcc646419980" xmlns:ns3="2547570a-e5f4-4946-a4c3-82580e42479e" targetNamespace="http://schemas.microsoft.com/office/2006/metadata/properties" ma:root="true" ma:fieldsID="af74c33d54415a86935cc44ad597ec52" ns1:_="" ns2:_="" ns3:_="">
    <xsd:import namespace="http://schemas.microsoft.com/sharepoint/v3"/>
    <xsd:import namespace="6ee78bd2-4339-4042-adc0-bcc646419980"/>
    <xsd:import namespace="2547570a-e5f4-4946-a4c3-82580e42479e"/>
    <xsd:element name="properties">
      <xsd:complexType>
        <xsd:sequence>
          <xsd:element name="documentManagement">
            <xsd:complexType>
              <xsd:all>
                <xsd:element ref="ns2:SharedWithUsers" minOccurs="0"/>
                <xsd:element ref="ns2:SharingHintHash" minOccurs="0"/>
                <xsd:element ref="ns3:SharedWithDetail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1" nillable="true" ma:displayName="Unified Compliance Policy Properties" ma:hidden="true" ma:internalName="_ip_UnifiedCompliancePolicyProperties">
      <xsd:simpleType>
        <xsd:restriction base="dms:Note"/>
      </xsd:simpleType>
    </xsd:element>
    <xsd:element name="_ip_UnifiedCompliancePolicyUIAction" ma:index="1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ee78bd2-4339-4042-adc0-bcc64641998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547570a-e5f4-4946-a4c3-82580e42479e" elementFormDefault="qualified">
    <xsd:import namespace="http://schemas.microsoft.com/office/2006/documentManagement/types"/>
    <xsd:import namespace="http://schemas.microsoft.com/office/infopath/2007/PartnerControls"/>
    <xsd:element name="SharedWithDetails" ma:index="1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F830D2FE-1C79-44F6-B3D8-A66E0735A754}">
  <ds:schemaRefs>
    <ds:schemaRef ds:uri="http://schemas.microsoft.com/sharepoint/v3/contenttype/forms"/>
  </ds:schemaRefs>
</ds:datastoreItem>
</file>

<file path=customXml/itemProps2.xml><?xml version="1.0" encoding="utf-8"?>
<ds:datastoreItem xmlns:ds="http://schemas.openxmlformats.org/officeDocument/2006/customXml" ds:itemID="{50D67395-9DEF-41FB-A15E-E49B274E96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ee78bd2-4339-4042-adc0-bcc646419980"/>
    <ds:schemaRef ds:uri="2547570a-e5f4-4946-a4c3-82580e42479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2FA1A8E-BDC6-473D-A357-8BC2C58A216E}">
  <ds:schemaRefs>
    <ds:schemaRef ds:uri="http://schemas.microsoft.com/office/2006/metadata/properties"/>
    <ds:schemaRef ds:uri="http://schemas.microsoft.com/office/infopath/2007/PartnerControls"/>
    <ds:schemaRef ds:uri="http://schemas.microsoft.com/sharepoint/v3"/>
  </ds:schemaRefs>
</ds:datastoreItem>
</file>

<file path=docProps/app.xml><?xml version="1.0" encoding="utf-8"?>
<Properties xmlns="http://schemas.openxmlformats.org/officeDocument/2006/extended-properties" xmlns:vt="http://schemas.openxmlformats.org/officeDocument/2006/docPropsVTypes">
  <Template>TM03457496[[fn=Параллакс]]</Template>
  <TotalTime>0</TotalTime>
  <Words>1663</Words>
  <Application>Microsoft Office PowerPoint</Application>
  <PresentationFormat>Лист A4 (210x297 мм)</PresentationFormat>
  <Paragraphs>84</Paragraphs>
  <Slides>20</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Тема1</vt:lpstr>
      <vt:lpstr>Yumshoq o'yinchoqlar tayyorlash</vt:lpstr>
      <vt:lpstr>Reja:</vt:lpstr>
      <vt:lpstr>Yumshoq o’yinchoqlar tayyorlash turlari</vt:lpstr>
      <vt:lpstr>Презентация PowerPoint</vt:lpstr>
      <vt:lpstr>Ashyolar:</vt:lpstr>
      <vt:lpstr>Презентация PowerPoint</vt:lpstr>
      <vt:lpstr>Qo`g`irchoq kiyimi chizmasi va andozasini tayyorlash, matoga ko’chirish.</vt:lpstr>
      <vt:lpstr>                             Shakl o‘ngiga ag‘darilib, qismlar bir-biriga ko‘rinmas chok bilan birlashtirib tikiladi. O‘yinchoq ichi paxta yoki mayda mato qiyqimlari bilan to‘ldiriladi oyoq qismlari esa tayoqcha yordamida to‘ldiriladi. Texnik jarayoni bilan tanishtirilgandan so‘ng o‘yinchoq tayyorlashga o‘tiladi. O‘yinchoq tayyorlanishning qiyinlik bosqichiga qarab ikki guruhga ajratiladi  1- guruh - (kichik bolalar) engil to‘ldiriladigan o‘yinchoq (tovuq, matreshka qo‘g‘irchog‘i, pingvin, o‘rdakcha, kuchukcha, filcha, quyoncha, ayiqcha, xo‘tikcha, jirafa pastki qismi tikilgan qo‘g‘irchoq).       </vt:lpstr>
      <vt:lpstr>Презентация PowerPoint</vt:lpstr>
      <vt:lpstr>Yumshoq oyinchoqlar tayyorlash texnologiyasi.</vt:lpstr>
      <vt:lpstr>Презентация PowerPoint</vt:lpstr>
      <vt:lpstr>Презентация PowerPoint</vt:lpstr>
      <vt:lpstr>Презентация PowerPoint</vt:lpstr>
      <vt:lpstr>2.Yumshoq o’yinchoqlarning bola tarbiyasida axamiyati.</vt:lpstr>
      <vt:lpstr>Презентация PowerPoint</vt:lpstr>
      <vt:lpstr>Презентация PowerPoint</vt:lpstr>
      <vt:lpstr>Презентация PowerPoint</vt:lpstr>
      <vt:lpstr>Презентация PowerPoint</vt:lpstr>
      <vt:lpstr>Презентация PowerPoint</vt:lpstr>
      <vt:lpstr>E’tiboringiz uchun rahmat!!!</vt:lpstr>
    </vt:vector>
  </TitlesOfParts>
  <Manager/>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2019-05-25T10:13:31Z</dcterms:created>
  <dcterms:modified xsi:type="dcterms:W3CDTF">2019-05-25T17:39:17Z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0x01010019AC5EAA778EFE4AB81F53BA0C48C9BB</vt:lpwstr>
  </property>
</Properties>
</file>