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9" r:id="rId12"/>
    <p:sldId id="267" r:id="rId13"/>
    <p:sldId id="265" r:id="rId14"/>
  </p:sldIdLst>
  <p:sldSz cx="12192000" cy="6858000"/>
  <p:notesSz cx="6858000" cy="9144000"/>
  <p:custDataLst>
    <p:tags r:id="rId1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53825F-2B09-43DE-8295-FD1592EF24ED}" type="doc">
      <dgm:prSet loTypeId="urn:microsoft.com/office/officeart/2005/8/layout/vList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4CDCBA0-D283-438B-B083-6D70148ACC0B}">
      <dgm:prSet phldrT="[Текст]"/>
      <dgm:spPr/>
      <dgm:t>
        <a:bodyPr/>
        <a:lstStyle/>
        <a:p>
          <a:r>
            <a:rPr lang="en-US" dirty="0" err="1" smtClean="0"/>
            <a:t>Chinni</a:t>
          </a:r>
          <a:r>
            <a:rPr lang="en-US" dirty="0" smtClean="0"/>
            <a:t> </a:t>
          </a:r>
          <a:r>
            <a:rPr lang="en-US" dirty="0" err="1" smtClean="0"/>
            <a:t>xamirni</a:t>
          </a:r>
          <a:r>
            <a:rPr lang="en-US" dirty="0" smtClean="0"/>
            <a:t> </a:t>
          </a:r>
          <a:r>
            <a:rPr lang="en-US" dirty="0" err="1" smtClean="0"/>
            <a:t>tayyorlash</a:t>
          </a:r>
          <a:r>
            <a:rPr lang="en-US" dirty="0" smtClean="0"/>
            <a:t> </a:t>
          </a:r>
          <a:r>
            <a:rPr lang="en-US" dirty="0" err="1" smtClean="0"/>
            <a:t>usullari</a:t>
          </a:r>
          <a:endParaRPr lang="ru-RU" dirty="0"/>
        </a:p>
      </dgm:t>
    </dgm:pt>
    <dgm:pt modelId="{A99B8B04-0C94-4540-B867-2CD39390C447}" type="parTrans" cxnId="{BF7566A7-8728-4168-99D2-924B48293348}">
      <dgm:prSet/>
      <dgm:spPr/>
      <dgm:t>
        <a:bodyPr/>
        <a:lstStyle/>
        <a:p>
          <a:endParaRPr lang="ru-RU"/>
        </a:p>
      </dgm:t>
    </dgm:pt>
    <dgm:pt modelId="{87C96D52-AA0B-437E-AD74-3FA04A5A504D}" type="sibTrans" cxnId="{BF7566A7-8728-4168-99D2-924B48293348}">
      <dgm:prSet/>
      <dgm:spPr/>
      <dgm:t>
        <a:bodyPr/>
        <a:lstStyle/>
        <a:p>
          <a:endParaRPr lang="ru-RU"/>
        </a:p>
      </dgm:t>
    </dgm:pt>
    <dgm:pt modelId="{C73099C6-2310-4AF2-8BBC-BD6F43118ACF}">
      <dgm:prSet phldrT="[Текст]"/>
      <dgm:spPr/>
      <dgm:t>
        <a:bodyPr/>
        <a:lstStyle/>
        <a:p>
          <a:r>
            <a:rPr lang="en-US" dirty="0" err="1" smtClean="0"/>
            <a:t>Chinni</a:t>
          </a:r>
          <a:r>
            <a:rPr lang="en-US" dirty="0" smtClean="0"/>
            <a:t> </a:t>
          </a:r>
          <a:r>
            <a:rPr lang="en-US" dirty="0" err="1" smtClean="0"/>
            <a:t>xamirdan</a:t>
          </a:r>
          <a:r>
            <a:rPr lang="en-US" dirty="0" smtClean="0"/>
            <a:t> </a:t>
          </a:r>
          <a:r>
            <a:rPr lang="en-US" dirty="0" err="1" smtClean="0"/>
            <a:t>tirli</a:t>
          </a:r>
          <a:r>
            <a:rPr lang="en-US" dirty="0" smtClean="0"/>
            <a:t> </a:t>
          </a:r>
          <a:r>
            <a:rPr lang="en-US" dirty="0" err="1" smtClean="0"/>
            <a:t>o’yinchoqlar</a:t>
          </a:r>
          <a:r>
            <a:rPr lang="en-US" dirty="0" smtClean="0"/>
            <a:t> </a:t>
          </a:r>
          <a:r>
            <a:rPr lang="en-US" dirty="0" err="1" smtClean="0"/>
            <a:t>tayyorlash</a:t>
          </a:r>
          <a:r>
            <a:rPr lang="en-US" dirty="0" smtClean="0"/>
            <a:t> </a:t>
          </a:r>
          <a:r>
            <a:rPr lang="en-US" dirty="0" err="1" smtClean="0"/>
            <a:t>usullari</a:t>
          </a:r>
          <a:endParaRPr lang="ru-RU" dirty="0"/>
        </a:p>
      </dgm:t>
    </dgm:pt>
    <dgm:pt modelId="{4F470F51-D7EC-4388-8BEC-6990F953D2BE}" type="parTrans" cxnId="{08B97660-CA9C-494F-82C3-9E8FDC296DAB}">
      <dgm:prSet/>
      <dgm:spPr/>
      <dgm:t>
        <a:bodyPr/>
        <a:lstStyle/>
        <a:p>
          <a:endParaRPr lang="ru-RU"/>
        </a:p>
      </dgm:t>
    </dgm:pt>
    <dgm:pt modelId="{5FF575B8-C946-43C6-BEB6-4F8B489D180A}" type="sibTrans" cxnId="{08B97660-CA9C-494F-82C3-9E8FDC296DAB}">
      <dgm:prSet/>
      <dgm:spPr/>
      <dgm:t>
        <a:bodyPr/>
        <a:lstStyle/>
        <a:p>
          <a:endParaRPr lang="ru-RU"/>
        </a:p>
      </dgm:t>
    </dgm:pt>
    <dgm:pt modelId="{1A887822-E039-4BC8-A016-43105391DD75}" type="pres">
      <dgm:prSet presAssocID="{B553825F-2B09-43DE-8295-FD1592EF24E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CF9077-0976-441E-96DC-0209A0A263BE}" type="pres">
      <dgm:prSet presAssocID="{A4CDCBA0-D283-438B-B083-6D70148ACC0B}" presName="comp" presStyleCnt="0"/>
      <dgm:spPr/>
    </dgm:pt>
    <dgm:pt modelId="{08C7210B-FD38-43CC-9B09-F5876E94EAE3}" type="pres">
      <dgm:prSet presAssocID="{A4CDCBA0-D283-438B-B083-6D70148ACC0B}" presName="box" presStyleLbl="node1" presStyleIdx="0" presStyleCnt="2"/>
      <dgm:spPr/>
      <dgm:t>
        <a:bodyPr/>
        <a:lstStyle/>
        <a:p>
          <a:endParaRPr lang="ru-RU"/>
        </a:p>
      </dgm:t>
    </dgm:pt>
    <dgm:pt modelId="{CE6CEC33-3BF9-4ABB-91C2-7351742A1CF0}" type="pres">
      <dgm:prSet presAssocID="{A4CDCBA0-D283-438B-B083-6D70148ACC0B}" presName="img" presStyleLbl="fgImgPlac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2A0F748-96FF-44BF-84A6-611DEA88A1C8}" type="pres">
      <dgm:prSet presAssocID="{A4CDCBA0-D283-438B-B083-6D70148ACC0B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3E5E3-3404-4BF4-93E0-2AFC66FEA072}" type="pres">
      <dgm:prSet presAssocID="{87C96D52-AA0B-437E-AD74-3FA04A5A504D}" presName="spacer" presStyleCnt="0"/>
      <dgm:spPr/>
    </dgm:pt>
    <dgm:pt modelId="{8E2AA4EC-7824-4BD5-84A6-C03033288507}" type="pres">
      <dgm:prSet presAssocID="{C73099C6-2310-4AF2-8BBC-BD6F43118ACF}" presName="comp" presStyleCnt="0"/>
      <dgm:spPr/>
    </dgm:pt>
    <dgm:pt modelId="{16A70B1E-CA8D-4355-A3C5-12C36B637AED}" type="pres">
      <dgm:prSet presAssocID="{C73099C6-2310-4AF2-8BBC-BD6F43118ACF}" presName="box" presStyleLbl="node1" presStyleIdx="1" presStyleCnt="2"/>
      <dgm:spPr/>
      <dgm:t>
        <a:bodyPr/>
        <a:lstStyle/>
        <a:p>
          <a:endParaRPr lang="ru-RU"/>
        </a:p>
      </dgm:t>
    </dgm:pt>
    <dgm:pt modelId="{7410E410-4955-48CE-B9D5-CB0E6D1A2BFD}" type="pres">
      <dgm:prSet presAssocID="{C73099C6-2310-4AF2-8BBC-BD6F43118ACF}" presName="img" presStyleLbl="fgImgPlac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A2B44C6-C1E3-4C81-9075-7437E6478410}" type="pres">
      <dgm:prSet presAssocID="{C73099C6-2310-4AF2-8BBC-BD6F43118ACF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C59B64-F7BB-4863-A0A0-F61D3C769507}" type="presOf" srcId="{B553825F-2B09-43DE-8295-FD1592EF24ED}" destId="{1A887822-E039-4BC8-A016-43105391DD75}" srcOrd="0" destOrd="0" presId="urn:microsoft.com/office/officeart/2005/8/layout/vList4"/>
    <dgm:cxn modelId="{F9D0EC8E-E951-4717-88D7-AE4E3DE9CD2C}" type="presOf" srcId="{C73099C6-2310-4AF2-8BBC-BD6F43118ACF}" destId="{16A70B1E-CA8D-4355-A3C5-12C36B637AED}" srcOrd="0" destOrd="0" presId="urn:microsoft.com/office/officeart/2005/8/layout/vList4"/>
    <dgm:cxn modelId="{08B97660-CA9C-494F-82C3-9E8FDC296DAB}" srcId="{B553825F-2B09-43DE-8295-FD1592EF24ED}" destId="{C73099C6-2310-4AF2-8BBC-BD6F43118ACF}" srcOrd="1" destOrd="0" parTransId="{4F470F51-D7EC-4388-8BEC-6990F953D2BE}" sibTransId="{5FF575B8-C946-43C6-BEB6-4F8B489D180A}"/>
    <dgm:cxn modelId="{BF7566A7-8728-4168-99D2-924B48293348}" srcId="{B553825F-2B09-43DE-8295-FD1592EF24ED}" destId="{A4CDCBA0-D283-438B-B083-6D70148ACC0B}" srcOrd="0" destOrd="0" parTransId="{A99B8B04-0C94-4540-B867-2CD39390C447}" sibTransId="{87C96D52-AA0B-437E-AD74-3FA04A5A504D}"/>
    <dgm:cxn modelId="{1E8C0ED0-BFDE-43C1-A5EE-9889B473BD26}" type="presOf" srcId="{C73099C6-2310-4AF2-8BBC-BD6F43118ACF}" destId="{7A2B44C6-C1E3-4C81-9075-7437E6478410}" srcOrd="1" destOrd="0" presId="urn:microsoft.com/office/officeart/2005/8/layout/vList4"/>
    <dgm:cxn modelId="{7898B60C-226E-4D90-ABD2-CB6B8676404D}" type="presOf" srcId="{A4CDCBA0-D283-438B-B083-6D70148ACC0B}" destId="{92A0F748-96FF-44BF-84A6-611DEA88A1C8}" srcOrd="1" destOrd="0" presId="urn:microsoft.com/office/officeart/2005/8/layout/vList4"/>
    <dgm:cxn modelId="{5606FC25-6584-42E6-B614-5C78BE936F9C}" type="presOf" srcId="{A4CDCBA0-D283-438B-B083-6D70148ACC0B}" destId="{08C7210B-FD38-43CC-9B09-F5876E94EAE3}" srcOrd="0" destOrd="0" presId="urn:microsoft.com/office/officeart/2005/8/layout/vList4"/>
    <dgm:cxn modelId="{7BB65DB6-30B8-4A88-BEDD-23CC348A2808}" type="presParOf" srcId="{1A887822-E039-4BC8-A016-43105391DD75}" destId="{49CF9077-0976-441E-96DC-0209A0A263BE}" srcOrd="0" destOrd="0" presId="urn:microsoft.com/office/officeart/2005/8/layout/vList4"/>
    <dgm:cxn modelId="{8BD9209A-81EB-4E79-8D98-984D1F008161}" type="presParOf" srcId="{49CF9077-0976-441E-96DC-0209A0A263BE}" destId="{08C7210B-FD38-43CC-9B09-F5876E94EAE3}" srcOrd="0" destOrd="0" presId="urn:microsoft.com/office/officeart/2005/8/layout/vList4"/>
    <dgm:cxn modelId="{4C6C9095-F2EC-4E41-8B51-13DD200C3E3E}" type="presParOf" srcId="{49CF9077-0976-441E-96DC-0209A0A263BE}" destId="{CE6CEC33-3BF9-4ABB-91C2-7351742A1CF0}" srcOrd="1" destOrd="0" presId="urn:microsoft.com/office/officeart/2005/8/layout/vList4"/>
    <dgm:cxn modelId="{5E6FF1C9-6D2A-45A8-B893-D150247DD741}" type="presParOf" srcId="{49CF9077-0976-441E-96DC-0209A0A263BE}" destId="{92A0F748-96FF-44BF-84A6-611DEA88A1C8}" srcOrd="2" destOrd="0" presId="urn:microsoft.com/office/officeart/2005/8/layout/vList4"/>
    <dgm:cxn modelId="{996BA760-9ABD-41EA-89DC-0F0367663133}" type="presParOf" srcId="{1A887822-E039-4BC8-A016-43105391DD75}" destId="{4393E5E3-3404-4BF4-93E0-2AFC66FEA072}" srcOrd="1" destOrd="0" presId="urn:microsoft.com/office/officeart/2005/8/layout/vList4"/>
    <dgm:cxn modelId="{18A8671E-AF38-452A-A79A-5EF76DD8275E}" type="presParOf" srcId="{1A887822-E039-4BC8-A016-43105391DD75}" destId="{8E2AA4EC-7824-4BD5-84A6-C03033288507}" srcOrd="2" destOrd="0" presId="urn:microsoft.com/office/officeart/2005/8/layout/vList4"/>
    <dgm:cxn modelId="{FFC1BFC2-CDC8-4FAF-92EA-181FAA2157E0}" type="presParOf" srcId="{8E2AA4EC-7824-4BD5-84A6-C03033288507}" destId="{16A70B1E-CA8D-4355-A3C5-12C36B637AED}" srcOrd="0" destOrd="0" presId="urn:microsoft.com/office/officeart/2005/8/layout/vList4"/>
    <dgm:cxn modelId="{400C01FC-E42A-4A16-BCAE-87F4DFAEEFCA}" type="presParOf" srcId="{8E2AA4EC-7824-4BD5-84A6-C03033288507}" destId="{7410E410-4955-48CE-B9D5-CB0E6D1A2BFD}" srcOrd="1" destOrd="0" presId="urn:microsoft.com/office/officeart/2005/8/layout/vList4"/>
    <dgm:cxn modelId="{93F3F40F-0CBA-4DEC-8E56-0843BC739622}" type="presParOf" srcId="{8E2AA4EC-7824-4BD5-84A6-C03033288507}" destId="{7A2B44C6-C1E3-4C81-9075-7437E647841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C7210B-FD38-43CC-9B09-F5876E94EAE3}">
      <dsp:nvSpPr>
        <dsp:cNvPr id="0" name=""/>
        <dsp:cNvSpPr/>
      </dsp:nvSpPr>
      <dsp:spPr>
        <a:xfrm>
          <a:off x="0" y="0"/>
          <a:ext cx="9568597" cy="179326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Chinni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xamirni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tayyorlash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usullari</a:t>
          </a:r>
          <a:endParaRPr lang="ru-RU" sz="4000" kern="1200" dirty="0"/>
        </a:p>
      </dsp:txBody>
      <dsp:txXfrm>
        <a:off x="2093046" y="0"/>
        <a:ext cx="7475550" cy="1793267"/>
      </dsp:txXfrm>
    </dsp:sp>
    <dsp:sp modelId="{CE6CEC33-3BF9-4ABB-91C2-7351742A1CF0}">
      <dsp:nvSpPr>
        <dsp:cNvPr id="0" name=""/>
        <dsp:cNvSpPr/>
      </dsp:nvSpPr>
      <dsp:spPr>
        <a:xfrm>
          <a:off x="179326" y="179326"/>
          <a:ext cx="1913719" cy="143461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6A70B1E-CA8D-4355-A3C5-12C36B637AED}">
      <dsp:nvSpPr>
        <dsp:cNvPr id="0" name=""/>
        <dsp:cNvSpPr/>
      </dsp:nvSpPr>
      <dsp:spPr>
        <a:xfrm>
          <a:off x="0" y="1972594"/>
          <a:ext cx="9568597" cy="179326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Chinni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xamirdan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tirli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o’yinchoqlar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tayyorlash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usullari</a:t>
          </a:r>
          <a:endParaRPr lang="ru-RU" sz="4000" kern="1200" dirty="0"/>
        </a:p>
      </dsp:txBody>
      <dsp:txXfrm>
        <a:off x="2093046" y="1972594"/>
        <a:ext cx="7475550" cy="1793267"/>
      </dsp:txXfrm>
    </dsp:sp>
    <dsp:sp modelId="{7410E410-4955-48CE-B9D5-CB0E6D1A2BFD}">
      <dsp:nvSpPr>
        <dsp:cNvPr id="0" name=""/>
        <dsp:cNvSpPr/>
      </dsp:nvSpPr>
      <dsp:spPr>
        <a:xfrm>
          <a:off x="179326" y="2151920"/>
          <a:ext cx="1913719" cy="143461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865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590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9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892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35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870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755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032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900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637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331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65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2684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2912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30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919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9388F-1B52-41B2-B575-BDDF5C1940B7}" type="datetimeFigureOut">
              <a:rPr lang="ru-RU" smtClean="0"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C86A15A-DF3C-487B-A53D-29084F164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937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8887" y="1200423"/>
            <a:ext cx="9343177" cy="1646302"/>
          </a:xfrm>
        </p:spPr>
        <p:txBody>
          <a:bodyPr/>
          <a:lstStyle/>
          <a:p>
            <a:pPr algn="ctr"/>
            <a:r>
              <a:rPr lang="en-US" sz="4800" b="1" dirty="0" err="1"/>
              <a:t>Chinni</a:t>
            </a:r>
            <a:r>
              <a:rPr lang="en-US" sz="4800" b="1" dirty="0"/>
              <a:t> </a:t>
            </a:r>
            <a:r>
              <a:rPr lang="en-US" sz="4800" b="1" dirty="0" err="1"/>
              <a:t>xamir</a:t>
            </a:r>
            <a:r>
              <a:rPr lang="en-US" sz="4800" b="1" dirty="0"/>
              <a:t> (</a:t>
            </a:r>
            <a:r>
              <a:rPr lang="uz-Cyrl-UZ" sz="4800" b="1" dirty="0"/>
              <a:t>loy va plastilin</a:t>
            </a:r>
            <a:r>
              <a:rPr lang="en-US" sz="4800" b="1" dirty="0"/>
              <a:t>) </a:t>
            </a:r>
            <a:r>
              <a:rPr lang="en-US" sz="4800" b="1" dirty="0" err="1"/>
              <a:t>bilan</a:t>
            </a:r>
            <a:r>
              <a:rPr lang="en-US" sz="4800" b="1" dirty="0"/>
              <a:t> </a:t>
            </a:r>
            <a:r>
              <a:rPr lang="en-US" sz="4800" b="1" dirty="0" err="1"/>
              <a:t>ishlash</a:t>
            </a:r>
            <a:r>
              <a:rPr lang="en-US" sz="4800" b="1" dirty="0"/>
              <a:t> </a:t>
            </a:r>
            <a:r>
              <a:rPr lang="en-US" sz="4800" b="1" dirty="0" err="1"/>
              <a:t>texnologiyasi</a:t>
            </a:r>
            <a:endParaRPr lang="ru-RU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995" y="4573127"/>
            <a:ext cx="7907197" cy="1133954"/>
          </a:xfrm>
          <a:prstGeom prst="rect">
            <a:avLst/>
          </a:prstGeom>
        </p:spPr>
      </p:pic>
      <p:pic>
        <p:nvPicPr>
          <p:cNvPr id="3" name="Picture 2" descr="ÐÐ°ÑÑÐ¸Ð½ÐºÐ¸ Ð¿Ð¾ Ð·Ð°Ð¿ÑÐ¾ÑÑ Ð¸Ð³ÑÑÑÐºÐ¸ Ð¸Ð· Ð¿Ð»Ð°ÑÑÐ¸Ð»Ð¸Ð½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615" y="3156567"/>
            <a:ext cx="3593465" cy="267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82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Reja</a:t>
            </a:r>
            <a:r>
              <a:rPr lang="en-US" sz="5400" dirty="0"/>
              <a:t>:</a:t>
            </a:r>
            <a:endParaRPr lang="ru-RU" sz="54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57888049"/>
              </p:ext>
            </p:extLst>
          </p:nvPr>
        </p:nvGraphicFramePr>
        <p:xfrm>
          <a:off x="189552" y="1651380"/>
          <a:ext cx="9568597" cy="3766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674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8985281" cy="1320800"/>
          </a:xfrm>
        </p:spPr>
        <p:txBody>
          <a:bodyPr/>
          <a:lstStyle/>
          <a:p>
            <a:pPr lvl="0"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en-US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Chinni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xamirni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tayyorlash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843" y="1583141"/>
            <a:ext cx="9389658" cy="3002507"/>
          </a:xfrm>
        </p:spPr>
        <p:txBody>
          <a:bodyPr>
            <a:noAutofit/>
          </a:bodyPr>
          <a:lstStyle/>
          <a:p>
            <a:pPr algn="just"/>
            <a:r>
              <a:rPr lang="uz-Cyrl-UZ" sz="2400" dirty="0"/>
              <a:t>Loy shirali va shirasiz bo`ladi. Shirasiz loy tarkibida qum ko`p bo`lib, unda yopishqoqlik хususiyati yomon bo`ladi. Loy va plastilin ham turli narsalar yasash uchun juda qulay bo`lib, ayrim хususiyatlariga ko`ra, bir-biridan ajralib turadi. Masalan plastilin rangba-rangligi va doimo ishga tayyor holda ekanligi bilan ajralib turadi. Lekin asosiy kamchilik shundaki, plastilin issiqda tez erib ketadi va o`zining qayishqoqlik хususiyatini yo`qotadi. Bundan tashqari plastilindan ishlangan haykalchalarni ochiq joyda saqlash juda qiyin. Undan asosan kichik modellarni yasashda foydalaniladi. U sun`iy plastik massa bo`lib, loydan hech qachon qurimasligi bilan farqlanadi. Plastillin har-хil oddiy va murakkab turlari bo`lib, uning bir necha tayyorlash usullari mavjud.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3442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252" y="331789"/>
            <a:ext cx="9244589" cy="1346886"/>
          </a:xfrm>
        </p:spPr>
        <p:txBody>
          <a:bodyPr/>
          <a:lstStyle/>
          <a:p>
            <a:pPr algn="just"/>
            <a:r>
              <a:rPr lang="uz-Cyrl-UZ" b="1" i="1" dirty="0"/>
              <a:t>Birinchi variant</a:t>
            </a:r>
            <a:r>
              <a:rPr lang="uz-Cyrl-UZ" i="1" dirty="0"/>
              <a:t> </a:t>
            </a:r>
            <a:r>
              <a:rPr lang="uz-Cyrl-UZ" dirty="0"/>
              <a:t>– toza quyuq loyga glitserin qo`shib bir xil massa hosil qilguncha aralashtiriladi. Glitserin tayyorlanayotgan massa qo`lga yopishmaydigan holatga kelguncha qo`shiladi.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49" y="1320280"/>
            <a:ext cx="6359406" cy="195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86014" y="3275464"/>
            <a:ext cx="9244589" cy="1346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z-Cyrl-UZ" b="1" i="1" dirty="0"/>
              <a:t>Ikkinchi variant</a:t>
            </a:r>
            <a:r>
              <a:rPr lang="uz-Cyrl-UZ" i="1" dirty="0"/>
              <a:t> </a:t>
            </a:r>
            <a:r>
              <a:rPr lang="uz-Cyrl-UZ" dirty="0"/>
              <a:t>- quritilgan toza loy mayda qilib tuyuladi va unga vazelin qushib, qulga yopishmaydigan quyuq massa hosil bo`lguncha aralashtiriladi. Plastilinga kerakli rangdagi quruq buyoq massasi qushib va puхta aralashtirib buyash mumkin.</a:t>
            </a:r>
            <a:endParaRPr lang="ru-RU" dirty="0"/>
          </a:p>
        </p:txBody>
      </p:sp>
      <p:pic>
        <p:nvPicPr>
          <p:cNvPr id="2053" name="Рисунок 15" descr="Описание: E:\телефондагилар\kak-prigotovit-glinu-dlya-lep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11" y="4314825"/>
            <a:ext cx="2886075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Рисунок 14" descr="Описание: E:\телефондагилар\glinjanogo-rastvo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39" y="4314825"/>
            <a:ext cx="2562225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Рисунок 13" descr="Описание: E:\телефондагилар\7876321-2poluchennuyu-glinu-skatat-v-formu-kolbask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0" t="6476" r="3706" b="10431"/>
          <a:stretch>
            <a:fillRect/>
          </a:stretch>
        </p:blipFill>
        <p:spPr bwMode="auto">
          <a:xfrm>
            <a:off x="6716560" y="4314825"/>
            <a:ext cx="4218709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5781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56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548" y="290846"/>
            <a:ext cx="8985281" cy="814623"/>
          </a:xfrm>
        </p:spPr>
        <p:txBody>
          <a:bodyPr/>
          <a:lstStyle/>
          <a:p>
            <a:pPr algn="just"/>
            <a:r>
              <a:rPr lang="uz-Cyrl-UZ" b="1" i="1" dirty="0"/>
              <a:t>Uchinchi variant</a:t>
            </a:r>
            <a:r>
              <a:rPr lang="uz-Cyrl-UZ" dirty="0"/>
              <a:t>- 1 qism tuprog`ida 1/5 qism ilitilgan mum hamda plastilin qulga yopishmaydigan darajaga etguncha glitserin qushib aralashtiriladi.</a:t>
            </a:r>
            <a:endParaRPr lang="ru-RU" dirty="0"/>
          </a:p>
        </p:txBody>
      </p:sp>
      <p:pic>
        <p:nvPicPr>
          <p:cNvPr id="3074" name="Рисунок 12" descr="Описание: E:\телефондагилар\retsept-holodnogo-farfora-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32" y="1227020"/>
            <a:ext cx="5856763" cy="484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Рисунок 9" descr="Описание: E:\телефондагилар\podelki-iz-polimernoy-glinyi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195" y="1650101"/>
            <a:ext cx="4254685" cy="319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0862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60674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03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856" y="254758"/>
            <a:ext cx="8596668" cy="1320800"/>
          </a:xfrm>
        </p:spPr>
        <p:txBody>
          <a:bodyPr>
            <a:normAutofit/>
          </a:bodyPr>
          <a:lstStyle/>
          <a:p>
            <a:pPr lvl="0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en-US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Chinni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xamirdan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tirli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o’yinchoqlar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tayyorlash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250" y="1542198"/>
            <a:ext cx="9621672" cy="485860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z-Cyrl-UZ" dirty="0"/>
              <a:t>Loy va plastillin bilan ishlash mashg`ulotlarini tashkil etish va o`tkazishda ish joyini bekamu-ko`st jihozlanganligi muhim ahamiyatga egadir.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Plastilin va loydan narsalar yasashni u yaхshilab qulda ezilgandan keyin boshlash kerak. Plastilin va loydan tashqari narsalar yasashda mumdan foydalaniladi. Mumning tabiiy va su`niy (neftdan olingan) turlari mavjud. Mum ancha qimmat turadi va undan mayda narsalar yasaladi. Mum bilan ishlash qulay, u qurimaydi, suv bilan namlanishni talab qilmaydi, darz ketmaydi va undan yasaladigan narsalar uzoq saqlanadi. Mehnat mashgulotlari uchun magazinlarda ochdan to to`q rangacha bo`lgan rangli mum tayoqchalari sotiladi. 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Loy va plastilin bilan ishlashda kerak bo`ladigan usullar. 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1. Yumaloqlik – bu parcha loydan shar yasash, unga olcha, olma kabilar shakllini berishdir.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2. Bir bo`lak loydan kaftda aylana harakatlar bilan shar yasaladi. 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3. S</a:t>
            </a:r>
            <a:r>
              <a:rPr lang="nn-NO" dirty="0"/>
              <a:t>h</a:t>
            </a:r>
            <a:r>
              <a:rPr lang="uz-Cyrl-UZ" dirty="0"/>
              <a:t>ar yasash, so`ngra uzunasiga harakatlar bilan uni tuхum, ustun kabilarga aylantirish.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4. Y</a:t>
            </a:r>
            <a:r>
              <a:rPr lang="en-US" dirty="0"/>
              <a:t>a</a:t>
            </a:r>
            <a:r>
              <a:rPr lang="uz-Cyrl-UZ" dirty="0"/>
              <a:t>ssilash – sharikdan yassi non yasaladi, qulning holati doimo o`zgarib turadi.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5. C</a:t>
            </a:r>
            <a:r>
              <a:rPr lang="en-US" dirty="0"/>
              <a:t>h</a:t>
            </a:r>
            <a:r>
              <a:rPr lang="uz-Cyrl-UZ" dirty="0"/>
              <a:t>uzish – sharikning bir qismi chuziladi. 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uz-Cyrl-UZ" dirty="0"/>
              <a:t>6. Surish (yamash) buyumning ayrim qismlarini o`zaro biriktirish.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625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69392"/>
          </a:xfrm>
        </p:spPr>
        <p:txBody>
          <a:bodyPr>
            <a:normAutofit/>
          </a:bodyPr>
          <a:lstStyle/>
          <a:p>
            <a:r>
              <a:rPr lang="en-US" sz="2000" dirty="0" smtClean="0"/>
              <a:t>Loy (</a:t>
            </a:r>
            <a:r>
              <a:rPr lang="en-US" sz="2000" dirty="0" err="1" smtClean="0"/>
              <a:t>plastilin</a:t>
            </a:r>
            <a:r>
              <a:rPr lang="en-US" sz="2000" dirty="0" smtClean="0"/>
              <a:t>)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ishlashda</a:t>
            </a:r>
            <a:r>
              <a:rPr lang="en-US" sz="2000" dirty="0" smtClean="0"/>
              <a:t> </a:t>
            </a:r>
            <a:r>
              <a:rPr lang="en-US" sz="2000" dirty="0" err="1" smtClean="0"/>
              <a:t>kerak</a:t>
            </a:r>
            <a:r>
              <a:rPr lang="en-US" sz="2000" dirty="0" smtClean="0"/>
              <a:t> </a:t>
            </a:r>
            <a:r>
              <a:rPr lang="en-US" sz="2000" dirty="0" err="1" smtClean="0"/>
              <a:t>bo`ladigan</a:t>
            </a:r>
            <a:r>
              <a:rPr lang="en-US" sz="2000" dirty="0" smtClean="0"/>
              <a:t> </a:t>
            </a:r>
            <a:r>
              <a:rPr lang="en-US" sz="2000" dirty="0" err="1" smtClean="0"/>
              <a:t>anjomlar</a:t>
            </a:r>
            <a:endParaRPr lang="ru-RU" sz="2000" dirty="0"/>
          </a:p>
        </p:txBody>
      </p:sp>
      <p:sp>
        <p:nvSpPr>
          <p:cNvPr id="4" name="AutoShape 2" descr="ÐÐ°ÑÑÐ¸Ð½ÐºÐ¸ Ð¿Ð¾ Ð·Ð°Ð¿ÑÐ¾ÑÑ Ð¸Ð½ÑÑÑÑÐ¼ÐµÐ½ÑÑ Ð´Ð»Ñ ÑÐ°Ð±Ð¾ÑÑ Ñ Ð¿Ð»Ð°ÑÑÐ¸Ð»Ð¸Ð½Ð¾Ð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t="10320"/>
          <a:stretch/>
        </p:blipFill>
        <p:spPr>
          <a:xfrm>
            <a:off x="832782" y="1499616"/>
            <a:ext cx="3915362" cy="35112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292" y="1418652"/>
            <a:ext cx="3592260" cy="359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56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2" descr="Описание: E:\телефондагилар\Podelki-iz-glinyi-16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11" y="457199"/>
            <a:ext cx="5064832" cy="503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Рисунок 1" descr="Описание: E:\телефондагилар\Podelki-iz-glinyi-15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760" y="457200"/>
            <a:ext cx="3000375" cy="503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1338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9172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42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310" y="423081"/>
            <a:ext cx="9394714" cy="2224443"/>
          </a:xfrm>
        </p:spPr>
        <p:txBody>
          <a:bodyPr/>
          <a:lstStyle/>
          <a:p>
            <a:pPr algn="just"/>
            <a:r>
              <a:rPr lang="uz-Cyrl-UZ" dirty="0"/>
              <a:t>Loy bilan ishlaganda asosan oddiy asboblar, pichoq, oddiy konstruktsiyadagi yog`och va metall uchli steklardan foydalaniladi. Plastilin va mum bilan ishlaganda metall steklardan foydalaniladi. Ularni qizitish hamda yo`g`on mis, alyumin yoki temir simdan tayyorlash mumkin. Tsirkul, o`lchov, chizg`ich va burchaklar kabi o`lchov asboblari modellarni chizish va o`lchash ishlarida kerak bo`ladi. Tayyor narsalardagi changlarni yo`qotish, loy narsalarni supurib tashlash, narsani solish va unga narsalar surtish jarayonida har – хil mo`yqalamlar bo`lishi maqsadga muvofiqdir.</a:t>
            </a:r>
            <a:endParaRPr lang="ru-RU" dirty="0"/>
          </a:p>
        </p:txBody>
      </p:sp>
      <p:pic>
        <p:nvPicPr>
          <p:cNvPr id="5122" name="Рисунок 25" descr="Описание: E:\телефондагилар\Podelki-iz-glinyi-3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2746044"/>
            <a:ext cx="5210461" cy="319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Рисунок 22" descr="Описание: E:\телефондагилар\Podelki-iz-glinyi-2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457" y="2647524"/>
            <a:ext cx="451485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248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66389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8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6" descr="Описание: E:\телефондагилар\Podelki-iz-glinyi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7" r="12592"/>
          <a:stretch>
            <a:fillRect/>
          </a:stretch>
        </p:blipFill>
        <p:spPr bwMode="auto">
          <a:xfrm>
            <a:off x="264120" y="174292"/>
            <a:ext cx="3740884" cy="368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Рисунок 3" descr="Описание: 578_0_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221" y="2613063"/>
            <a:ext cx="4900792" cy="368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60293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94297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1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Ð»ÐµÐ¿Ð¸Ð¼ Ð¶Ð¸Ð²Ð¾ÑÐ½ÑÑ Ð¸Ð· Ð¿Ð»Ð°ÑÑÐ¸Ð»Ð¸Ð½Ð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73" y="220091"/>
            <a:ext cx="4649470" cy="4936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Ð¿Ð¾Ð´ÐµÐ»ÐºÐ¸ Ð¸Ð· Ð¿Ð»Ð°ÑÑÐ¸Ð»Ð¸Ð½Ð°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87"/>
          <a:stretch/>
        </p:blipFill>
        <p:spPr bwMode="auto">
          <a:xfrm>
            <a:off x="5055743" y="2310638"/>
            <a:ext cx="5641340" cy="38277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82965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Рисунок 10" descr="Описание: E:\bog`cha\qo`g`irchoq\4780_11473b0571ebf3ae5b05fff8df7232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75" y="457200"/>
            <a:ext cx="2456597" cy="327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Рисунок 16" descr="Описание: E:\bog`cha\qo`g`irchoq\4780_a83d234f85ab849b97f2eff2b220d5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572" y="457200"/>
            <a:ext cx="2444252" cy="327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Рисунок 8" descr="Описание: E:\bog`cha\qo`g`irchoq\4780_424b95475eea1249f77aa60c3a2937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688" y="469543"/>
            <a:ext cx="2431908" cy="324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Рисунок 4" descr="Описание: E:\bog`cha\qo`g`irchoq\4780_c4a3ed83bc656dfe322334af91eb65e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596" y="444854"/>
            <a:ext cx="2456597" cy="327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Рисунок 5" descr="Описание: E:\bog`cha\qo`g`irchoq\4780_06bf6cea465904c69b3116875e1532e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824" y="3338157"/>
            <a:ext cx="4054879" cy="304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Рисунок 17" descr="Описание: E:\bog`cha\qo`g`irchoq\4780_af3335905ee3aac817a9379d8b83f40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703" y="3338157"/>
            <a:ext cx="4057366" cy="30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80105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08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319" y="609600"/>
            <a:ext cx="8966579" cy="1320800"/>
          </a:xfrm>
        </p:spPr>
        <p:txBody>
          <a:bodyPr>
            <a:noAutofit/>
          </a:bodyPr>
          <a:lstStyle/>
          <a:p>
            <a:pPr algn="ctr"/>
            <a:r>
              <a:rPr lang="en-US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Etiboringiz</a:t>
            </a:r>
            <a:r>
              <a:rPr lang="en-US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raxmat</a:t>
            </a:r>
            <a:r>
              <a:rPr lang="en-US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  <a:endParaRPr lang="ru-RU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ÐÐ°ÑÑÐ¸Ð½ÐºÐ¸ Ð¿Ð¾ Ð·Ð°Ð¿ÑÐ¾ÑÑ Ð¸Ð³ÑÑÑÐºÐ¸ Ð¸Ð· Ð¿Ð»Ð°ÑÑÐ¸Ð»Ð¸Ð½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337" y="2544762"/>
            <a:ext cx="5337919" cy="399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82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2d1f989a28d5f482fb5917bec1737a6bcf2ca1"/>
</p:tagLst>
</file>

<file path=ppt/theme/theme1.xml><?xml version="1.0" encoding="utf-8"?>
<a:theme xmlns:a="http://schemas.openxmlformats.org/drawingml/2006/main" name="Грань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</TotalTime>
  <Words>520</Words>
  <Application>Microsoft Office PowerPoint</Application>
  <PresentationFormat>Широкоэкранный</PresentationFormat>
  <Paragraphs>23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 3</vt:lpstr>
      <vt:lpstr>Грань</vt:lpstr>
      <vt:lpstr>Chinni xamir (loy va plastilin) bilan ishlash texnologiyasi</vt:lpstr>
      <vt:lpstr>Reja:</vt:lpstr>
      <vt:lpstr>1. Chinni xamirni tayyorlash usullari</vt:lpstr>
      <vt:lpstr>Презентация PowerPoint</vt:lpstr>
      <vt:lpstr>Презентация PowerPoint</vt:lpstr>
      <vt:lpstr>2. Chinni xamirdan tirli o’yinchoqlar tayyorlash usullari</vt:lpstr>
      <vt:lpstr>Loy (plastilin) bilan ishlashda kerak bo`ladigan anjomlar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Etiboringiz uchun raxmat!!!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Chinni xamir (loy va plastilin) bilan ishlash texnologiyasi</dc:title>
  <dc:creator>user</dc:creator>
  <cp:lastModifiedBy>user</cp:lastModifiedBy>
  <cp:revision>7</cp:revision>
  <dcterms:created xsi:type="dcterms:W3CDTF">2019-05-23T10:31:43Z</dcterms:created>
  <dcterms:modified xsi:type="dcterms:W3CDTF">2019-05-25T08:04:19Z</dcterms:modified>
</cp:coreProperties>
</file>