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9.xml" ContentType="application/vnd.openxmlformats-officedocument.theme+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711" r:id="rId2"/>
    <p:sldMasterId id="2147483723" r:id="rId3"/>
    <p:sldMasterId id="2147483735" r:id="rId4"/>
    <p:sldMasterId id="2147483771" r:id="rId5"/>
    <p:sldMasterId id="2147483807" r:id="rId6"/>
    <p:sldMasterId id="2147483819" r:id="rId7"/>
    <p:sldMasterId id="2147483831" r:id="rId8"/>
    <p:sldMasterId id="2147483843" r:id="rId9"/>
    <p:sldMasterId id="2147483855" r:id="rId10"/>
  </p:sldMasterIdLst>
  <p:notesMasterIdLst>
    <p:notesMasterId r:id="rId40"/>
  </p:notesMasterIdLst>
  <p:sldIdLst>
    <p:sldId id="326" r:id="rId11"/>
    <p:sldId id="256" r:id="rId12"/>
    <p:sldId id="295" r:id="rId13"/>
    <p:sldId id="297" r:id="rId14"/>
    <p:sldId id="299" r:id="rId15"/>
    <p:sldId id="327" r:id="rId16"/>
    <p:sldId id="315" r:id="rId17"/>
    <p:sldId id="334" r:id="rId18"/>
    <p:sldId id="335" r:id="rId19"/>
    <p:sldId id="336" r:id="rId20"/>
    <p:sldId id="337" r:id="rId21"/>
    <p:sldId id="338" r:id="rId22"/>
    <p:sldId id="328" r:id="rId23"/>
    <p:sldId id="329" r:id="rId24"/>
    <p:sldId id="330" r:id="rId25"/>
    <p:sldId id="339" r:id="rId26"/>
    <p:sldId id="332" r:id="rId27"/>
    <p:sldId id="317" r:id="rId28"/>
    <p:sldId id="300" r:id="rId29"/>
    <p:sldId id="340" r:id="rId30"/>
    <p:sldId id="316" r:id="rId31"/>
    <p:sldId id="341" r:id="rId32"/>
    <p:sldId id="342" r:id="rId33"/>
    <p:sldId id="318" r:id="rId34"/>
    <p:sldId id="268" r:id="rId35"/>
    <p:sldId id="286" r:id="rId36"/>
    <p:sldId id="287" r:id="rId37"/>
    <p:sldId id="278" r:id="rId38"/>
    <p:sldId id="266" r:id="rId39"/>
  </p:sldIdLst>
  <p:sldSz cx="9144000" cy="6858000" type="screen4x3"/>
  <p:notesSz cx="6858000" cy="9144000"/>
  <p:custDataLst>
    <p:tags r:id="rId41"/>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CCFFCC"/>
    <a:srgbClr val="008080"/>
    <a:srgbClr val="006600"/>
    <a:srgbClr val="99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08FB837D-C827-4EFA-A057-4D05807E0F7C}" styleName="Стиль из темы 1 - акцент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775DCB02-9BB8-47FD-8907-85C794F793BA}" styleName="Стиль из темы 1 - акцент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7" d="100"/>
          <a:sy n="67" d="100"/>
        </p:scale>
        <p:origin x="1380"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39" Type="http://schemas.openxmlformats.org/officeDocument/2006/relationships/slide" Target="slides/slide29.xml"/><Relationship Id="rId3" Type="http://schemas.openxmlformats.org/officeDocument/2006/relationships/slideMaster" Target="slideMasters/slideMaster3.xml"/><Relationship Id="rId21" Type="http://schemas.openxmlformats.org/officeDocument/2006/relationships/slide" Target="slides/slide11.xml"/><Relationship Id="rId34" Type="http://schemas.openxmlformats.org/officeDocument/2006/relationships/slide" Target="slides/slide24.xml"/><Relationship Id="rId42" Type="http://schemas.openxmlformats.org/officeDocument/2006/relationships/presProps" Target="presProps.xml"/><Relationship Id="rId7" Type="http://schemas.openxmlformats.org/officeDocument/2006/relationships/slideMaster" Target="slideMasters/slideMaster7.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slide" Target="slides/slide23.xml"/><Relationship Id="rId38" Type="http://schemas.openxmlformats.org/officeDocument/2006/relationships/slide" Target="slides/slide28.xml"/><Relationship Id="rId2" Type="http://schemas.openxmlformats.org/officeDocument/2006/relationships/slideMaster" Target="slideMasters/slideMaster2.xml"/><Relationship Id="rId16" Type="http://schemas.openxmlformats.org/officeDocument/2006/relationships/slide" Target="slides/slide6.xml"/><Relationship Id="rId20" Type="http://schemas.openxmlformats.org/officeDocument/2006/relationships/slide" Target="slides/slide10.xml"/><Relationship Id="rId29" Type="http://schemas.openxmlformats.org/officeDocument/2006/relationships/slide" Target="slides/slide19.xml"/><Relationship Id="rId41"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slide" Target="slides/slide22.xml"/><Relationship Id="rId37" Type="http://schemas.openxmlformats.org/officeDocument/2006/relationships/slide" Target="slides/slide27.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slide" Target="slides/slide26.xml"/><Relationship Id="rId10" Type="http://schemas.openxmlformats.org/officeDocument/2006/relationships/slideMaster" Target="slideMasters/slideMaster10.xml"/><Relationship Id="rId19" Type="http://schemas.openxmlformats.org/officeDocument/2006/relationships/slide" Target="slides/slide9.xml"/><Relationship Id="rId31" Type="http://schemas.openxmlformats.org/officeDocument/2006/relationships/slide" Target="slides/slide21.xml"/><Relationship Id="rId44"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slide" Target="slides/slide20.xml"/><Relationship Id="rId35" Type="http://schemas.openxmlformats.org/officeDocument/2006/relationships/slide" Target="slides/slide25.xml"/><Relationship Id="rId43" Type="http://schemas.openxmlformats.org/officeDocument/2006/relationships/viewProps" Target="viewProps.xml"/></Relationships>
</file>

<file path=ppt/diagrams/_rels/data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image" Target="../media/image34.png"/><Relationship Id="rId4" Type="http://schemas.openxmlformats.org/officeDocument/2006/relationships/image" Target="../media/image37.png"/></Relationships>
</file>

<file path=ppt/diagrams/_rels/drawing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image" Target="../media/image34.png"/><Relationship Id="rId4" Type="http://schemas.openxmlformats.org/officeDocument/2006/relationships/image" Target="../media/image37.png"/></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FD0E2AD-8DB8-42A2-9012-70B311948ECD}" type="doc">
      <dgm:prSet loTypeId="urn:microsoft.com/office/officeart/2005/8/layout/hProcess9" loCatId="process" qsTypeId="urn:microsoft.com/office/officeart/2005/8/quickstyle/simple1" qsCatId="simple" csTypeId="urn:microsoft.com/office/officeart/2005/8/colors/colorful3" csCatId="colorful"/>
      <dgm:spPr/>
      <dgm:t>
        <a:bodyPr/>
        <a:lstStyle/>
        <a:p>
          <a:endParaRPr lang="ru-RU"/>
        </a:p>
      </dgm:t>
    </dgm:pt>
    <dgm:pt modelId="{382EC566-8540-4F51-AF14-5A5950C72EDE}">
      <dgm:prSet/>
      <dgm:spPr/>
      <dgm:t>
        <a:bodyPr/>
        <a:lstStyle/>
        <a:p>
          <a:pPr rtl="0"/>
          <a:r>
            <a:rPr lang="ru-RU" i="1" smtClean="0"/>
            <a:t>Манзарали ўсимликлар навларини аниқ танлаш ва ўстириш;</a:t>
          </a:r>
          <a:endParaRPr lang="ru-RU"/>
        </a:p>
      </dgm:t>
    </dgm:pt>
    <dgm:pt modelId="{682BE43C-D422-4D1B-8461-DA0142CF1A80}" type="parTrans" cxnId="{180CC663-BFB8-4B4F-BEBF-CF0DA049C93E}">
      <dgm:prSet/>
      <dgm:spPr/>
      <dgm:t>
        <a:bodyPr/>
        <a:lstStyle/>
        <a:p>
          <a:endParaRPr lang="ru-RU"/>
        </a:p>
      </dgm:t>
    </dgm:pt>
    <dgm:pt modelId="{91C504F3-930A-468A-802C-6BA9268566EF}" type="sibTrans" cxnId="{180CC663-BFB8-4B4F-BEBF-CF0DA049C93E}">
      <dgm:prSet/>
      <dgm:spPr/>
      <dgm:t>
        <a:bodyPr/>
        <a:lstStyle/>
        <a:p>
          <a:endParaRPr lang="ru-RU"/>
        </a:p>
      </dgm:t>
    </dgm:pt>
    <dgm:pt modelId="{0E458F40-2181-4C42-B904-08ECE4C157F3}">
      <dgm:prSet/>
      <dgm:spPr/>
      <dgm:t>
        <a:bodyPr/>
        <a:lstStyle/>
        <a:p>
          <a:pPr rtl="0"/>
          <a:r>
            <a:rPr lang="ru-RU" i="1" smtClean="0"/>
            <a:t>Уларни территория бўйича тўғри тақсимлаш.</a:t>
          </a:r>
          <a:endParaRPr lang="ru-RU"/>
        </a:p>
      </dgm:t>
    </dgm:pt>
    <dgm:pt modelId="{0A8AB5E0-45BA-4116-878D-5D4151DCF94C}" type="parTrans" cxnId="{7979DD85-922B-451A-A7F0-79B7021D2624}">
      <dgm:prSet/>
      <dgm:spPr/>
      <dgm:t>
        <a:bodyPr/>
        <a:lstStyle/>
        <a:p>
          <a:endParaRPr lang="ru-RU"/>
        </a:p>
      </dgm:t>
    </dgm:pt>
    <dgm:pt modelId="{13755678-9558-4604-958A-9C52593163DB}" type="sibTrans" cxnId="{7979DD85-922B-451A-A7F0-79B7021D2624}">
      <dgm:prSet/>
      <dgm:spPr/>
      <dgm:t>
        <a:bodyPr/>
        <a:lstStyle/>
        <a:p>
          <a:endParaRPr lang="ru-RU"/>
        </a:p>
      </dgm:t>
    </dgm:pt>
    <dgm:pt modelId="{5C667D07-71D8-46C5-83AD-FB74651FDB48}">
      <dgm:prSet/>
      <dgm:spPr/>
      <dgm:t>
        <a:bodyPr/>
        <a:lstStyle/>
        <a:p>
          <a:pPr rtl="0"/>
          <a:r>
            <a:rPr lang="ru-RU" i="1" smtClean="0"/>
            <a:t>Яшил қурилишда дарахт-буталар, гул-майсалар ва газон ўсимликларини қўллаш</a:t>
          </a:r>
          <a:endParaRPr lang="ru-RU"/>
        </a:p>
      </dgm:t>
    </dgm:pt>
    <dgm:pt modelId="{B28468AC-F2E3-42CE-B689-5C7B7CFF53A0}" type="parTrans" cxnId="{F879AF9B-1E1B-4F11-B728-3E744551F8C3}">
      <dgm:prSet/>
      <dgm:spPr/>
      <dgm:t>
        <a:bodyPr/>
        <a:lstStyle/>
        <a:p>
          <a:endParaRPr lang="ru-RU"/>
        </a:p>
      </dgm:t>
    </dgm:pt>
    <dgm:pt modelId="{DA812D55-1459-49FF-9F07-C910E34B7395}" type="sibTrans" cxnId="{F879AF9B-1E1B-4F11-B728-3E744551F8C3}">
      <dgm:prSet/>
      <dgm:spPr/>
      <dgm:t>
        <a:bodyPr/>
        <a:lstStyle/>
        <a:p>
          <a:endParaRPr lang="ru-RU"/>
        </a:p>
      </dgm:t>
    </dgm:pt>
    <dgm:pt modelId="{224BFC89-D147-4581-B07D-7805D5A944FD}" type="pres">
      <dgm:prSet presAssocID="{DFD0E2AD-8DB8-42A2-9012-70B311948ECD}" presName="CompostProcess" presStyleCnt="0">
        <dgm:presLayoutVars>
          <dgm:dir/>
          <dgm:resizeHandles val="exact"/>
        </dgm:presLayoutVars>
      </dgm:prSet>
      <dgm:spPr/>
      <dgm:t>
        <a:bodyPr/>
        <a:lstStyle/>
        <a:p>
          <a:endParaRPr lang="ru-RU"/>
        </a:p>
      </dgm:t>
    </dgm:pt>
    <dgm:pt modelId="{6436A889-624F-4AB4-A55A-C31A031FE777}" type="pres">
      <dgm:prSet presAssocID="{DFD0E2AD-8DB8-42A2-9012-70B311948ECD}" presName="arrow" presStyleLbl="bgShp" presStyleIdx="0" presStyleCnt="1"/>
      <dgm:spPr/>
    </dgm:pt>
    <dgm:pt modelId="{B2484E7F-CB01-4F13-8508-54AB9D87036C}" type="pres">
      <dgm:prSet presAssocID="{DFD0E2AD-8DB8-42A2-9012-70B311948ECD}" presName="linearProcess" presStyleCnt="0"/>
      <dgm:spPr/>
    </dgm:pt>
    <dgm:pt modelId="{3839BFC6-BE4F-41EF-A6F8-88DCBB9C4DA3}" type="pres">
      <dgm:prSet presAssocID="{382EC566-8540-4F51-AF14-5A5950C72EDE}" presName="textNode" presStyleLbl="node1" presStyleIdx="0" presStyleCnt="3">
        <dgm:presLayoutVars>
          <dgm:bulletEnabled val="1"/>
        </dgm:presLayoutVars>
      </dgm:prSet>
      <dgm:spPr/>
      <dgm:t>
        <a:bodyPr/>
        <a:lstStyle/>
        <a:p>
          <a:endParaRPr lang="ru-RU"/>
        </a:p>
      </dgm:t>
    </dgm:pt>
    <dgm:pt modelId="{45446C4A-364B-4D7A-9DA1-C965E8E2DD98}" type="pres">
      <dgm:prSet presAssocID="{91C504F3-930A-468A-802C-6BA9268566EF}" presName="sibTrans" presStyleCnt="0"/>
      <dgm:spPr/>
    </dgm:pt>
    <dgm:pt modelId="{0A891E5C-E9E9-4C63-9F0F-4F5F1B699332}" type="pres">
      <dgm:prSet presAssocID="{0E458F40-2181-4C42-B904-08ECE4C157F3}" presName="textNode" presStyleLbl="node1" presStyleIdx="1" presStyleCnt="3">
        <dgm:presLayoutVars>
          <dgm:bulletEnabled val="1"/>
        </dgm:presLayoutVars>
      </dgm:prSet>
      <dgm:spPr/>
      <dgm:t>
        <a:bodyPr/>
        <a:lstStyle/>
        <a:p>
          <a:endParaRPr lang="ru-RU"/>
        </a:p>
      </dgm:t>
    </dgm:pt>
    <dgm:pt modelId="{C8E65517-DE07-4593-B137-FC69EE9B6CF0}" type="pres">
      <dgm:prSet presAssocID="{13755678-9558-4604-958A-9C52593163DB}" presName="sibTrans" presStyleCnt="0"/>
      <dgm:spPr/>
    </dgm:pt>
    <dgm:pt modelId="{3F985B6C-95F9-4B3B-96DE-ADB548E95F54}" type="pres">
      <dgm:prSet presAssocID="{5C667D07-71D8-46C5-83AD-FB74651FDB48}" presName="textNode" presStyleLbl="node1" presStyleIdx="2" presStyleCnt="3">
        <dgm:presLayoutVars>
          <dgm:bulletEnabled val="1"/>
        </dgm:presLayoutVars>
      </dgm:prSet>
      <dgm:spPr/>
      <dgm:t>
        <a:bodyPr/>
        <a:lstStyle/>
        <a:p>
          <a:endParaRPr lang="ru-RU"/>
        </a:p>
      </dgm:t>
    </dgm:pt>
  </dgm:ptLst>
  <dgm:cxnLst>
    <dgm:cxn modelId="{6B745911-42F9-4C0D-AB7D-F411DAD6FDC9}" type="presOf" srcId="{5C667D07-71D8-46C5-83AD-FB74651FDB48}" destId="{3F985B6C-95F9-4B3B-96DE-ADB548E95F54}" srcOrd="0" destOrd="0" presId="urn:microsoft.com/office/officeart/2005/8/layout/hProcess9"/>
    <dgm:cxn modelId="{C0F81117-6590-4C2D-9FE1-3F3C9E79D8EF}" type="presOf" srcId="{382EC566-8540-4F51-AF14-5A5950C72EDE}" destId="{3839BFC6-BE4F-41EF-A6F8-88DCBB9C4DA3}" srcOrd="0" destOrd="0" presId="urn:microsoft.com/office/officeart/2005/8/layout/hProcess9"/>
    <dgm:cxn modelId="{180CC663-BFB8-4B4F-BEBF-CF0DA049C93E}" srcId="{DFD0E2AD-8DB8-42A2-9012-70B311948ECD}" destId="{382EC566-8540-4F51-AF14-5A5950C72EDE}" srcOrd="0" destOrd="0" parTransId="{682BE43C-D422-4D1B-8461-DA0142CF1A80}" sibTransId="{91C504F3-930A-468A-802C-6BA9268566EF}"/>
    <dgm:cxn modelId="{7979DD85-922B-451A-A7F0-79B7021D2624}" srcId="{DFD0E2AD-8DB8-42A2-9012-70B311948ECD}" destId="{0E458F40-2181-4C42-B904-08ECE4C157F3}" srcOrd="1" destOrd="0" parTransId="{0A8AB5E0-45BA-4116-878D-5D4151DCF94C}" sibTransId="{13755678-9558-4604-958A-9C52593163DB}"/>
    <dgm:cxn modelId="{F879AF9B-1E1B-4F11-B728-3E744551F8C3}" srcId="{DFD0E2AD-8DB8-42A2-9012-70B311948ECD}" destId="{5C667D07-71D8-46C5-83AD-FB74651FDB48}" srcOrd="2" destOrd="0" parTransId="{B28468AC-F2E3-42CE-B689-5C7B7CFF53A0}" sibTransId="{DA812D55-1459-49FF-9F07-C910E34B7395}"/>
    <dgm:cxn modelId="{37C25353-E724-4CCA-B1F8-3823B52B200D}" type="presOf" srcId="{0E458F40-2181-4C42-B904-08ECE4C157F3}" destId="{0A891E5C-E9E9-4C63-9F0F-4F5F1B699332}" srcOrd="0" destOrd="0" presId="urn:microsoft.com/office/officeart/2005/8/layout/hProcess9"/>
    <dgm:cxn modelId="{C1A426C6-4F15-486B-A819-5EEDFE8F4F3D}" type="presOf" srcId="{DFD0E2AD-8DB8-42A2-9012-70B311948ECD}" destId="{224BFC89-D147-4581-B07D-7805D5A944FD}" srcOrd="0" destOrd="0" presId="urn:microsoft.com/office/officeart/2005/8/layout/hProcess9"/>
    <dgm:cxn modelId="{DEA4378C-1429-433B-9FCC-4148E1074159}" type="presParOf" srcId="{224BFC89-D147-4581-B07D-7805D5A944FD}" destId="{6436A889-624F-4AB4-A55A-C31A031FE777}" srcOrd="0" destOrd="0" presId="urn:microsoft.com/office/officeart/2005/8/layout/hProcess9"/>
    <dgm:cxn modelId="{9641EE32-6CF6-45AA-9A12-85EBB221F1B4}" type="presParOf" srcId="{224BFC89-D147-4581-B07D-7805D5A944FD}" destId="{B2484E7F-CB01-4F13-8508-54AB9D87036C}" srcOrd="1" destOrd="0" presId="urn:microsoft.com/office/officeart/2005/8/layout/hProcess9"/>
    <dgm:cxn modelId="{89E9C826-0967-48CD-B2E0-A21F4E168523}" type="presParOf" srcId="{B2484E7F-CB01-4F13-8508-54AB9D87036C}" destId="{3839BFC6-BE4F-41EF-A6F8-88DCBB9C4DA3}" srcOrd="0" destOrd="0" presId="urn:microsoft.com/office/officeart/2005/8/layout/hProcess9"/>
    <dgm:cxn modelId="{9CF9119B-80F0-4F83-87A3-B9B860DD6900}" type="presParOf" srcId="{B2484E7F-CB01-4F13-8508-54AB9D87036C}" destId="{45446C4A-364B-4D7A-9DA1-C965E8E2DD98}" srcOrd="1" destOrd="0" presId="urn:microsoft.com/office/officeart/2005/8/layout/hProcess9"/>
    <dgm:cxn modelId="{4BCF611F-A73A-4EFD-A7A6-D840404925A6}" type="presParOf" srcId="{B2484E7F-CB01-4F13-8508-54AB9D87036C}" destId="{0A891E5C-E9E9-4C63-9F0F-4F5F1B699332}" srcOrd="2" destOrd="0" presId="urn:microsoft.com/office/officeart/2005/8/layout/hProcess9"/>
    <dgm:cxn modelId="{7BB53681-EE46-4859-B7E7-581CF80D0DB6}" type="presParOf" srcId="{B2484E7F-CB01-4F13-8508-54AB9D87036C}" destId="{C8E65517-DE07-4593-B137-FC69EE9B6CF0}" srcOrd="3" destOrd="0" presId="urn:microsoft.com/office/officeart/2005/8/layout/hProcess9"/>
    <dgm:cxn modelId="{B38C95B6-756E-4465-91B8-7B530419B4A9}" type="presParOf" srcId="{B2484E7F-CB01-4F13-8508-54AB9D87036C}" destId="{3F985B6C-95F9-4B3B-96DE-ADB548E95F54}"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6E01A23-1E34-4DEB-A3DD-EC304FDECBD4}" type="doc">
      <dgm:prSet loTypeId="urn:microsoft.com/office/officeart/2005/8/layout/vList5" loCatId="list" qsTypeId="urn:microsoft.com/office/officeart/2005/8/quickstyle/simple1" qsCatId="simple" csTypeId="urn:microsoft.com/office/officeart/2005/8/colors/colorful5" csCatId="colorful" phldr="1"/>
      <dgm:spPr/>
      <dgm:t>
        <a:bodyPr/>
        <a:lstStyle/>
        <a:p>
          <a:endParaRPr lang="ru-RU"/>
        </a:p>
      </dgm:t>
    </dgm:pt>
    <dgm:pt modelId="{B84CEBFD-4DAB-41E5-BDF2-470A54C48F8A}">
      <dgm:prSet/>
      <dgm:spPr/>
      <dgm:t>
        <a:bodyPr/>
        <a:lstStyle/>
        <a:p>
          <a:pPr rtl="0"/>
          <a:r>
            <a:rPr lang="ru-RU" baseline="0" smtClean="0"/>
            <a:t>ўз вақтида суғориш;</a:t>
          </a:r>
          <a:endParaRPr lang="ru-RU"/>
        </a:p>
      </dgm:t>
    </dgm:pt>
    <dgm:pt modelId="{7CAAE25A-6490-43D0-BF0C-688DBC044E79}" type="parTrans" cxnId="{35313009-9A81-47D4-AAA2-D56B8CF437EE}">
      <dgm:prSet/>
      <dgm:spPr/>
      <dgm:t>
        <a:bodyPr/>
        <a:lstStyle/>
        <a:p>
          <a:endParaRPr lang="ru-RU"/>
        </a:p>
      </dgm:t>
    </dgm:pt>
    <dgm:pt modelId="{CE731A2C-CF2B-498C-AB1D-FC21BAAF1BCB}" type="sibTrans" cxnId="{35313009-9A81-47D4-AAA2-D56B8CF437EE}">
      <dgm:prSet/>
      <dgm:spPr/>
      <dgm:t>
        <a:bodyPr/>
        <a:lstStyle/>
        <a:p>
          <a:endParaRPr lang="ru-RU"/>
        </a:p>
      </dgm:t>
    </dgm:pt>
    <dgm:pt modelId="{C4524415-6EB1-47EE-A230-B0A990FD3B17}">
      <dgm:prSet/>
      <dgm:spPr/>
      <dgm:t>
        <a:bodyPr/>
        <a:lstStyle/>
        <a:p>
          <a:pPr rtl="0"/>
          <a:r>
            <a:rPr lang="ru-RU" baseline="0" smtClean="0"/>
            <a:t>хонани шамоллатиб туриш;</a:t>
          </a:r>
          <a:endParaRPr lang="ru-RU"/>
        </a:p>
      </dgm:t>
    </dgm:pt>
    <dgm:pt modelId="{6DEDF642-B7D1-4996-B3B6-D0FD60363588}" type="parTrans" cxnId="{4B4A9E2A-C9C8-4031-9008-F629D96E8273}">
      <dgm:prSet/>
      <dgm:spPr/>
      <dgm:t>
        <a:bodyPr/>
        <a:lstStyle/>
        <a:p>
          <a:endParaRPr lang="ru-RU"/>
        </a:p>
      </dgm:t>
    </dgm:pt>
    <dgm:pt modelId="{8BD89358-FB16-4805-AEBD-D1F1A945D4D3}" type="sibTrans" cxnId="{4B4A9E2A-C9C8-4031-9008-F629D96E8273}">
      <dgm:prSet/>
      <dgm:spPr/>
      <dgm:t>
        <a:bodyPr/>
        <a:lstStyle/>
        <a:p>
          <a:endParaRPr lang="ru-RU"/>
        </a:p>
      </dgm:t>
    </dgm:pt>
    <dgm:pt modelId="{E5B9020E-C5DB-4720-B4C6-4C4E2BDE713B}">
      <dgm:prSet/>
      <dgm:spPr/>
      <dgm:t>
        <a:bodyPr/>
        <a:lstStyle/>
        <a:p>
          <a:pPr rtl="0"/>
          <a:r>
            <a:rPr lang="ru-RU" baseline="0" smtClean="0">
              <a:solidFill>
                <a:srgbClr val="0000FF"/>
              </a:solidFill>
            </a:rPr>
            <a:t>кўчатларни етарли даражада ёруғлик ва иссиқлик билан таъминлаш;</a:t>
          </a:r>
          <a:endParaRPr lang="ru-RU">
            <a:solidFill>
              <a:srgbClr val="0000FF"/>
            </a:solidFill>
          </a:endParaRPr>
        </a:p>
      </dgm:t>
    </dgm:pt>
    <dgm:pt modelId="{68721143-710B-40AD-A2AC-E979888A75CC}" type="parTrans" cxnId="{092411B1-8177-4107-ACD1-9D01399AA302}">
      <dgm:prSet/>
      <dgm:spPr/>
      <dgm:t>
        <a:bodyPr/>
        <a:lstStyle/>
        <a:p>
          <a:endParaRPr lang="ru-RU"/>
        </a:p>
      </dgm:t>
    </dgm:pt>
    <dgm:pt modelId="{9C86784B-78FD-4E59-B6E6-B3F7903041B3}" type="sibTrans" cxnId="{092411B1-8177-4107-ACD1-9D01399AA302}">
      <dgm:prSet/>
      <dgm:spPr/>
      <dgm:t>
        <a:bodyPr/>
        <a:lstStyle/>
        <a:p>
          <a:endParaRPr lang="ru-RU"/>
        </a:p>
      </dgm:t>
    </dgm:pt>
    <dgm:pt modelId="{3173BE2B-164D-4AB6-8412-E1A246291187}">
      <dgm:prSet/>
      <dgm:spPr/>
      <dgm:t>
        <a:bodyPr/>
        <a:lstStyle/>
        <a:p>
          <a:pPr rtl="0"/>
          <a:r>
            <a:rPr lang="ru-RU" baseline="0" smtClean="0"/>
            <a:t>иккинчи расоад қилиш кўзда тутилган бўлса, уни ўз вақтида амалга ошириш</a:t>
          </a:r>
          <a:endParaRPr lang="ru-RU"/>
        </a:p>
      </dgm:t>
    </dgm:pt>
    <dgm:pt modelId="{DFAE8CA6-8E1F-4C17-9B0F-F6B5BCD2C2C4}" type="parTrans" cxnId="{67F7384C-A9F8-438E-A261-227DECE6E272}">
      <dgm:prSet/>
      <dgm:spPr/>
      <dgm:t>
        <a:bodyPr/>
        <a:lstStyle/>
        <a:p>
          <a:endParaRPr lang="ru-RU"/>
        </a:p>
      </dgm:t>
    </dgm:pt>
    <dgm:pt modelId="{B9C318DA-C95B-4A63-AF7C-E6487E96D9D3}" type="sibTrans" cxnId="{67F7384C-A9F8-438E-A261-227DECE6E272}">
      <dgm:prSet/>
      <dgm:spPr/>
      <dgm:t>
        <a:bodyPr/>
        <a:lstStyle/>
        <a:p>
          <a:endParaRPr lang="ru-RU"/>
        </a:p>
      </dgm:t>
    </dgm:pt>
    <dgm:pt modelId="{70AD392D-D138-4D04-80DE-4F2DD75366EC}" type="pres">
      <dgm:prSet presAssocID="{66E01A23-1E34-4DEB-A3DD-EC304FDECBD4}" presName="Name0" presStyleCnt="0">
        <dgm:presLayoutVars>
          <dgm:dir/>
          <dgm:animLvl val="lvl"/>
          <dgm:resizeHandles val="exact"/>
        </dgm:presLayoutVars>
      </dgm:prSet>
      <dgm:spPr/>
      <dgm:t>
        <a:bodyPr/>
        <a:lstStyle/>
        <a:p>
          <a:endParaRPr lang="ru-RU"/>
        </a:p>
      </dgm:t>
    </dgm:pt>
    <dgm:pt modelId="{F9AB24BB-AFDC-4CC4-947D-DB6096E93501}" type="pres">
      <dgm:prSet presAssocID="{B84CEBFD-4DAB-41E5-BDF2-470A54C48F8A}" presName="linNode" presStyleCnt="0"/>
      <dgm:spPr/>
    </dgm:pt>
    <dgm:pt modelId="{2F0ADB9E-A2A1-4BEA-A633-7A107E66D1BF}" type="pres">
      <dgm:prSet presAssocID="{B84CEBFD-4DAB-41E5-BDF2-470A54C48F8A}" presName="parentText" presStyleLbl="node1" presStyleIdx="0" presStyleCnt="4" custScaleX="240159">
        <dgm:presLayoutVars>
          <dgm:chMax val="1"/>
          <dgm:bulletEnabled val="1"/>
        </dgm:presLayoutVars>
      </dgm:prSet>
      <dgm:spPr/>
      <dgm:t>
        <a:bodyPr/>
        <a:lstStyle/>
        <a:p>
          <a:endParaRPr lang="ru-RU"/>
        </a:p>
      </dgm:t>
    </dgm:pt>
    <dgm:pt modelId="{67588FA0-E80C-47B5-9A94-03306BF5414E}" type="pres">
      <dgm:prSet presAssocID="{CE731A2C-CF2B-498C-AB1D-FC21BAAF1BCB}" presName="sp" presStyleCnt="0"/>
      <dgm:spPr/>
    </dgm:pt>
    <dgm:pt modelId="{491BC4C1-2544-418D-96F5-F64107A4A275}" type="pres">
      <dgm:prSet presAssocID="{C4524415-6EB1-47EE-A230-B0A990FD3B17}" presName="linNode" presStyleCnt="0"/>
      <dgm:spPr/>
    </dgm:pt>
    <dgm:pt modelId="{D1642286-37F2-46F5-98E7-2801B9DAFD85}" type="pres">
      <dgm:prSet presAssocID="{C4524415-6EB1-47EE-A230-B0A990FD3B17}" presName="parentText" presStyleLbl="node1" presStyleIdx="1" presStyleCnt="4" custScaleX="244861">
        <dgm:presLayoutVars>
          <dgm:chMax val="1"/>
          <dgm:bulletEnabled val="1"/>
        </dgm:presLayoutVars>
      </dgm:prSet>
      <dgm:spPr/>
      <dgm:t>
        <a:bodyPr/>
        <a:lstStyle/>
        <a:p>
          <a:endParaRPr lang="ru-RU"/>
        </a:p>
      </dgm:t>
    </dgm:pt>
    <dgm:pt modelId="{2C9658D7-BEFC-4429-B1A1-68B7F359DED3}" type="pres">
      <dgm:prSet presAssocID="{8BD89358-FB16-4805-AEBD-D1F1A945D4D3}" presName="sp" presStyleCnt="0"/>
      <dgm:spPr/>
    </dgm:pt>
    <dgm:pt modelId="{FABF02BB-705F-4AB5-9D4F-716DC8D65EA4}" type="pres">
      <dgm:prSet presAssocID="{E5B9020E-C5DB-4720-B4C6-4C4E2BDE713B}" presName="linNode" presStyleCnt="0"/>
      <dgm:spPr/>
    </dgm:pt>
    <dgm:pt modelId="{41DBFE64-48F1-4E75-A22E-F1676E996126}" type="pres">
      <dgm:prSet presAssocID="{E5B9020E-C5DB-4720-B4C6-4C4E2BDE713B}" presName="parentText" presStyleLbl="node1" presStyleIdx="2" presStyleCnt="4" custScaleX="244861">
        <dgm:presLayoutVars>
          <dgm:chMax val="1"/>
          <dgm:bulletEnabled val="1"/>
        </dgm:presLayoutVars>
      </dgm:prSet>
      <dgm:spPr/>
      <dgm:t>
        <a:bodyPr/>
        <a:lstStyle/>
        <a:p>
          <a:endParaRPr lang="ru-RU"/>
        </a:p>
      </dgm:t>
    </dgm:pt>
    <dgm:pt modelId="{9EBBD209-C07E-488F-85F1-4A2457D0AA1B}" type="pres">
      <dgm:prSet presAssocID="{9C86784B-78FD-4E59-B6E6-B3F7903041B3}" presName="sp" presStyleCnt="0"/>
      <dgm:spPr/>
    </dgm:pt>
    <dgm:pt modelId="{F3151484-FA1F-47C5-B8B3-2C97A4914662}" type="pres">
      <dgm:prSet presAssocID="{3173BE2B-164D-4AB6-8412-E1A246291187}" presName="linNode" presStyleCnt="0"/>
      <dgm:spPr/>
    </dgm:pt>
    <dgm:pt modelId="{D783718A-0B32-40AA-A7CE-EBFD744550D1}" type="pres">
      <dgm:prSet presAssocID="{3173BE2B-164D-4AB6-8412-E1A246291187}" presName="parentText" presStyleLbl="node1" presStyleIdx="3" presStyleCnt="4" custScaleX="244861">
        <dgm:presLayoutVars>
          <dgm:chMax val="1"/>
          <dgm:bulletEnabled val="1"/>
        </dgm:presLayoutVars>
      </dgm:prSet>
      <dgm:spPr/>
      <dgm:t>
        <a:bodyPr/>
        <a:lstStyle/>
        <a:p>
          <a:endParaRPr lang="ru-RU"/>
        </a:p>
      </dgm:t>
    </dgm:pt>
  </dgm:ptLst>
  <dgm:cxnLst>
    <dgm:cxn modelId="{53E75A05-3129-401A-A29B-6A5BCEC09693}" type="presOf" srcId="{B84CEBFD-4DAB-41E5-BDF2-470A54C48F8A}" destId="{2F0ADB9E-A2A1-4BEA-A633-7A107E66D1BF}" srcOrd="0" destOrd="0" presId="urn:microsoft.com/office/officeart/2005/8/layout/vList5"/>
    <dgm:cxn modelId="{038507BD-4317-48AE-AF44-EF68609CE2CA}" type="presOf" srcId="{3173BE2B-164D-4AB6-8412-E1A246291187}" destId="{D783718A-0B32-40AA-A7CE-EBFD744550D1}" srcOrd="0" destOrd="0" presId="urn:microsoft.com/office/officeart/2005/8/layout/vList5"/>
    <dgm:cxn modelId="{2C033DC5-6BEB-4E48-84F4-5284733DFA21}" type="presOf" srcId="{C4524415-6EB1-47EE-A230-B0A990FD3B17}" destId="{D1642286-37F2-46F5-98E7-2801B9DAFD85}" srcOrd="0" destOrd="0" presId="urn:microsoft.com/office/officeart/2005/8/layout/vList5"/>
    <dgm:cxn modelId="{5D0EB237-18F0-44AF-BEA8-B8C23A2E2B29}" type="presOf" srcId="{E5B9020E-C5DB-4720-B4C6-4C4E2BDE713B}" destId="{41DBFE64-48F1-4E75-A22E-F1676E996126}" srcOrd="0" destOrd="0" presId="urn:microsoft.com/office/officeart/2005/8/layout/vList5"/>
    <dgm:cxn modelId="{092411B1-8177-4107-ACD1-9D01399AA302}" srcId="{66E01A23-1E34-4DEB-A3DD-EC304FDECBD4}" destId="{E5B9020E-C5DB-4720-B4C6-4C4E2BDE713B}" srcOrd="2" destOrd="0" parTransId="{68721143-710B-40AD-A2AC-E979888A75CC}" sibTransId="{9C86784B-78FD-4E59-B6E6-B3F7903041B3}"/>
    <dgm:cxn modelId="{79A3F654-F14D-48E8-B639-4B6D0AD6BCCB}" type="presOf" srcId="{66E01A23-1E34-4DEB-A3DD-EC304FDECBD4}" destId="{70AD392D-D138-4D04-80DE-4F2DD75366EC}" srcOrd="0" destOrd="0" presId="urn:microsoft.com/office/officeart/2005/8/layout/vList5"/>
    <dgm:cxn modelId="{4B4A9E2A-C9C8-4031-9008-F629D96E8273}" srcId="{66E01A23-1E34-4DEB-A3DD-EC304FDECBD4}" destId="{C4524415-6EB1-47EE-A230-B0A990FD3B17}" srcOrd="1" destOrd="0" parTransId="{6DEDF642-B7D1-4996-B3B6-D0FD60363588}" sibTransId="{8BD89358-FB16-4805-AEBD-D1F1A945D4D3}"/>
    <dgm:cxn modelId="{35313009-9A81-47D4-AAA2-D56B8CF437EE}" srcId="{66E01A23-1E34-4DEB-A3DD-EC304FDECBD4}" destId="{B84CEBFD-4DAB-41E5-BDF2-470A54C48F8A}" srcOrd="0" destOrd="0" parTransId="{7CAAE25A-6490-43D0-BF0C-688DBC044E79}" sibTransId="{CE731A2C-CF2B-498C-AB1D-FC21BAAF1BCB}"/>
    <dgm:cxn modelId="{67F7384C-A9F8-438E-A261-227DECE6E272}" srcId="{66E01A23-1E34-4DEB-A3DD-EC304FDECBD4}" destId="{3173BE2B-164D-4AB6-8412-E1A246291187}" srcOrd="3" destOrd="0" parTransId="{DFAE8CA6-8E1F-4C17-9B0F-F6B5BCD2C2C4}" sibTransId="{B9C318DA-C95B-4A63-AF7C-E6487E96D9D3}"/>
    <dgm:cxn modelId="{0C4E8B53-9783-49B5-B01B-C33C3B326634}" type="presParOf" srcId="{70AD392D-D138-4D04-80DE-4F2DD75366EC}" destId="{F9AB24BB-AFDC-4CC4-947D-DB6096E93501}" srcOrd="0" destOrd="0" presId="urn:microsoft.com/office/officeart/2005/8/layout/vList5"/>
    <dgm:cxn modelId="{D179C6A9-C482-46B7-9392-97FA2CA3F580}" type="presParOf" srcId="{F9AB24BB-AFDC-4CC4-947D-DB6096E93501}" destId="{2F0ADB9E-A2A1-4BEA-A633-7A107E66D1BF}" srcOrd="0" destOrd="0" presId="urn:microsoft.com/office/officeart/2005/8/layout/vList5"/>
    <dgm:cxn modelId="{22A07709-FE86-40EB-ABD6-FA6B737F8241}" type="presParOf" srcId="{70AD392D-D138-4D04-80DE-4F2DD75366EC}" destId="{67588FA0-E80C-47B5-9A94-03306BF5414E}" srcOrd="1" destOrd="0" presId="urn:microsoft.com/office/officeart/2005/8/layout/vList5"/>
    <dgm:cxn modelId="{4642EC1D-C11B-4DEA-9363-B4031649DFFD}" type="presParOf" srcId="{70AD392D-D138-4D04-80DE-4F2DD75366EC}" destId="{491BC4C1-2544-418D-96F5-F64107A4A275}" srcOrd="2" destOrd="0" presId="urn:microsoft.com/office/officeart/2005/8/layout/vList5"/>
    <dgm:cxn modelId="{D44E4020-225C-43C9-9682-93D2A73E52A2}" type="presParOf" srcId="{491BC4C1-2544-418D-96F5-F64107A4A275}" destId="{D1642286-37F2-46F5-98E7-2801B9DAFD85}" srcOrd="0" destOrd="0" presId="urn:microsoft.com/office/officeart/2005/8/layout/vList5"/>
    <dgm:cxn modelId="{848E160F-48B8-426A-B3DD-FC8DAEB10C4C}" type="presParOf" srcId="{70AD392D-D138-4D04-80DE-4F2DD75366EC}" destId="{2C9658D7-BEFC-4429-B1A1-68B7F359DED3}" srcOrd="3" destOrd="0" presId="urn:microsoft.com/office/officeart/2005/8/layout/vList5"/>
    <dgm:cxn modelId="{00B79684-7588-4943-84E0-9C7159F28080}" type="presParOf" srcId="{70AD392D-D138-4D04-80DE-4F2DD75366EC}" destId="{FABF02BB-705F-4AB5-9D4F-716DC8D65EA4}" srcOrd="4" destOrd="0" presId="urn:microsoft.com/office/officeart/2005/8/layout/vList5"/>
    <dgm:cxn modelId="{1A4FB122-573C-4954-8373-826727F72479}" type="presParOf" srcId="{FABF02BB-705F-4AB5-9D4F-716DC8D65EA4}" destId="{41DBFE64-48F1-4E75-A22E-F1676E996126}" srcOrd="0" destOrd="0" presId="urn:microsoft.com/office/officeart/2005/8/layout/vList5"/>
    <dgm:cxn modelId="{89C29E93-F1C8-4D2E-9CD2-1FB7594287A9}" type="presParOf" srcId="{70AD392D-D138-4D04-80DE-4F2DD75366EC}" destId="{9EBBD209-C07E-488F-85F1-4A2457D0AA1B}" srcOrd="5" destOrd="0" presId="urn:microsoft.com/office/officeart/2005/8/layout/vList5"/>
    <dgm:cxn modelId="{8E25174B-6DB3-44BA-93A4-8D38A7E4CC83}" type="presParOf" srcId="{70AD392D-D138-4D04-80DE-4F2DD75366EC}" destId="{F3151484-FA1F-47C5-B8B3-2C97A4914662}" srcOrd="6" destOrd="0" presId="urn:microsoft.com/office/officeart/2005/8/layout/vList5"/>
    <dgm:cxn modelId="{F5DC56F3-BD4C-4694-9DC9-AAFC9849A657}" type="presParOf" srcId="{F3151484-FA1F-47C5-B8B3-2C97A4914662}" destId="{D783718A-0B32-40AA-A7CE-EBFD744550D1}"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7EB57AD-26D8-4BCA-B2A7-DC03210DDA11}" type="doc">
      <dgm:prSet loTypeId="urn:microsoft.com/office/officeart/2005/8/layout/process1" loCatId="process" qsTypeId="urn:microsoft.com/office/officeart/2005/8/quickstyle/3d3" qsCatId="3D" csTypeId="urn:microsoft.com/office/officeart/2005/8/colors/colorful5" csCatId="colorful" phldr="1"/>
      <dgm:spPr/>
      <dgm:t>
        <a:bodyPr/>
        <a:lstStyle/>
        <a:p>
          <a:endParaRPr lang="ru-RU"/>
        </a:p>
      </dgm:t>
    </dgm:pt>
    <dgm:pt modelId="{FF161AE2-2BD1-4134-AD75-0E7591DD566D}">
      <dgm:prSet custT="1"/>
      <dgm:spPr/>
      <dgm:t>
        <a:bodyPr/>
        <a:lstStyle/>
        <a:p>
          <a:pPr rtl="0"/>
          <a:r>
            <a:rPr lang="ru-RU" sz="2400" smtClean="0"/>
            <a:t>1. Усимлнкка сувнипг илдиз тизнми ва барглардан келиши.</a:t>
          </a:r>
          <a:endParaRPr lang="ru-RU" sz="2400"/>
        </a:p>
      </dgm:t>
    </dgm:pt>
    <dgm:pt modelId="{4E778C89-3F90-41D3-903E-AF18EC177635}" type="parTrans" cxnId="{7BF58701-3F71-4101-92FB-1D37A0CA2BFE}">
      <dgm:prSet/>
      <dgm:spPr/>
      <dgm:t>
        <a:bodyPr/>
        <a:lstStyle/>
        <a:p>
          <a:endParaRPr lang="ru-RU" sz="2400"/>
        </a:p>
      </dgm:t>
    </dgm:pt>
    <dgm:pt modelId="{DC293DC0-2F46-4DB4-80BF-A7D15B3AD347}" type="sibTrans" cxnId="{7BF58701-3F71-4101-92FB-1D37A0CA2BFE}">
      <dgm:prSet custT="1"/>
      <dgm:spPr/>
      <dgm:t>
        <a:bodyPr/>
        <a:lstStyle/>
        <a:p>
          <a:endParaRPr lang="ru-RU" sz="1800"/>
        </a:p>
      </dgm:t>
    </dgm:pt>
    <dgm:pt modelId="{E4081679-87C7-46A8-A183-3A3CE2DC4A28}">
      <dgm:prSet custT="1"/>
      <dgm:spPr/>
      <dgm:t>
        <a:bodyPr/>
        <a:lstStyle/>
        <a:p>
          <a:pPr rtl="0"/>
          <a:r>
            <a:rPr lang="ru-RU" sz="2400" smtClean="0"/>
            <a:t>2. Ўсимликда сувнииг илдиздан баргларгача ва аксннча ҳаракати.</a:t>
          </a:r>
          <a:endParaRPr lang="ru-RU" sz="2400"/>
        </a:p>
      </dgm:t>
    </dgm:pt>
    <dgm:pt modelId="{55FCC7F6-D097-4571-817A-8FAF4555FE29}" type="parTrans" cxnId="{DC473430-5D24-4C1F-A14E-14521364F1CB}">
      <dgm:prSet/>
      <dgm:spPr/>
      <dgm:t>
        <a:bodyPr/>
        <a:lstStyle/>
        <a:p>
          <a:endParaRPr lang="ru-RU" sz="2400"/>
        </a:p>
      </dgm:t>
    </dgm:pt>
    <dgm:pt modelId="{E386FBFA-AD98-43BF-B9D7-3B7B7F1062AF}" type="sibTrans" cxnId="{DC473430-5D24-4C1F-A14E-14521364F1CB}">
      <dgm:prSet custT="1"/>
      <dgm:spPr/>
      <dgm:t>
        <a:bodyPr/>
        <a:lstStyle/>
        <a:p>
          <a:endParaRPr lang="ru-RU" sz="1800"/>
        </a:p>
      </dgm:t>
    </dgm:pt>
    <dgm:pt modelId="{BB1FB2B7-512D-431F-B235-A92645F912A7}">
      <dgm:prSet custT="1"/>
      <dgm:spPr/>
      <dgm:t>
        <a:bodyPr/>
        <a:lstStyle/>
        <a:p>
          <a:pPr rtl="0"/>
          <a:r>
            <a:rPr lang="ru-RU" sz="2400" smtClean="0"/>
            <a:t>3</a:t>
          </a:r>
          <a:r>
            <a:rPr lang="ru-RU" sz="2000" smtClean="0"/>
            <a:t>. Барглардан сувнинг буғланиши </a:t>
          </a:r>
          <a:r>
            <a:rPr lang="ru-RU" sz="2000" b="1" smtClean="0"/>
            <a:t>транспирация</a:t>
          </a:r>
          <a:r>
            <a:rPr lang="ru-RU" sz="2000" smtClean="0"/>
            <a:t> бу тупроқдан илдиз орқали баргга борувчи озиқ моддали сувнинг узлукснз о</a:t>
          </a:r>
          <a:r>
            <a:rPr lang="uz-Cyrl-UZ" sz="2000" smtClean="0"/>
            <a:t>қ</a:t>
          </a:r>
          <a:r>
            <a:rPr lang="ru-RU" sz="2000" smtClean="0"/>
            <a:t>иминн юзага келтиради. </a:t>
          </a:r>
          <a:endParaRPr lang="ru-RU" sz="2400"/>
        </a:p>
      </dgm:t>
    </dgm:pt>
    <dgm:pt modelId="{A3FFD650-F717-4B24-9AC4-795FFCE4F274}" type="parTrans" cxnId="{AC75716A-3672-4E44-AA18-89855E2A43A5}">
      <dgm:prSet/>
      <dgm:spPr/>
      <dgm:t>
        <a:bodyPr/>
        <a:lstStyle/>
        <a:p>
          <a:endParaRPr lang="ru-RU" sz="2400"/>
        </a:p>
      </dgm:t>
    </dgm:pt>
    <dgm:pt modelId="{BDDBABA9-FA95-4DB5-AA4A-18A6FF718243}" type="sibTrans" cxnId="{AC75716A-3672-4E44-AA18-89855E2A43A5}">
      <dgm:prSet/>
      <dgm:spPr/>
      <dgm:t>
        <a:bodyPr/>
        <a:lstStyle/>
        <a:p>
          <a:endParaRPr lang="ru-RU" sz="2400"/>
        </a:p>
      </dgm:t>
    </dgm:pt>
    <dgm:pt modelId="{CEB22250-193E-4B49-BB7D-68E221D78748}" type="pres">
      <dgm:prSet presAssocID="{67EB57AD-26D8-4BCA-B2A7-DC03210DDA11}" presName="Name0" presStyleCnt="0">
        <dgm:presLayoutVars>
          <dgm:dir/>
          <dgm:resizeHandles val="exact"/>
        </dgm:presLayoutVars>
      </dgm:prSet>
      <dgm:spPr/>
      <dgm:t>
        <a:bodyPr/>
        <a:lstStyle/>
        <a:p>
          <a:endParaRPr lang="ru-RU"/>
        </a:p>
      </dgm:t>
    </dgm:pt>
    <dgm:pt modelId="{CEDC4E71-34A4-4393-BD1E-26ECE908D3E9}" type="pres">
      <dgm:prSet presAssocID="{FF161AE2-2BD1-4134-AD75-0E7591DD566D}" presName="node" presStyleLbl="node1" presStyleIdx="0" presStyleCnt="3">
        <dgm:presLayoutVars>
          <dgm:bulletEnabled val="1"/>
        </dgm:presLayoutVars>
      </dgm:prSet>
      <dgm:spPr/>
      <dgm:t>
        <a:bodyPr/>
        <a:lstStyle/>
        <a:p>
          <a:endParaRPr lang="ru-RU"/>
        </a:p>
      </dgm:t>
    </dgm:pt>
    <dgm:pt modelId="{E8F7FE67-3501-4C61-BF39-2A77A0B3FE67}" type="pres">
      <dgm:prSet presAssocID="{DC293DC0-2F46-4DB4-80BF-A7D15B3AD347}" presName="sibTrans" presStyleLbl="sibTrans2D1" presStyleIdx="0" presStyleCnt="2"/>
      <dgm:spPr/>
      <dgm:t>
        <a:bodyPr/>
        <a:lstStyle/>
        <a:p>
          <a:endParaRPr lang="ru-RU"/>
        </a:p>
      </dgm:t>
    </dgm:pt>
    <dgm:pt modelId="{CEC25D24-2FB2-471D-AF85-8E02754CBFE1}" type="pres">
      <dgm:prSet presAssocID="{DC293DC0-2F46-4DB4-80BF-A7D15B3AD347}" presName="connectorText" presStyleLbl="sibTrans2D1" presStyleIdx="0" presStyleCnt="2"/>
      <dgm:spPr/>
      <dgm:t>
        <a:bodyPr/>
        <a:lstStyle/>
        <a:p>
          <a:endParaRPr lang="ru-RU"/>
        </a:p>
      </dgm:t>
    </dgm:pt>
    <dgm:pt modelId="{525B75CB-41B5-4BDF-B05F-F6436938D781}" type="pres">
      <dgm:prSet presAssocID="{E4081679-87C7-46A8-A183-3A3CE2DC4A28}" presName="node" presStyleLbl="node1" presStyleIdx="1" presStyleCnt="3">
        <dgm:presLayoutVars>
          <dgm:bulletEnabled val="1"/>
        </dgm:presLayoutVars>
      </dgm:prSet>
      <dgm:spPr/>
      <dgm:t>
        <a:bodyPr/>
        <a:lstStyle/>
        <a:p>
          <a:endParaRPr lang="ru-RU"/>
        </a:p>
      </dgm:t>
    </dgm:pt>
    <dgm:pt modelId="{8CD06D0D-A1E9-4B78-B659-4B38E1F40094}" type="pres">
      <dgm:prSet presAssocID="{E386FBFA-AD98-43BF-B9D7-3B7B7F1062AF}" presName="sibTrans" presStyleLbl="sibTrans2D1" presStyleIdx="1" presStyleCnt="2"/>
      <dgm:spPr/>
      <dgm:t>
        <a:bodyPr/>
        <a:lstStyle/>
        <a:p>
          <a:endParaRPr lang="ru-RU"/>
        </a:p>
      </dgm:t>
    </dgm:pt>
    <dgm:pt modelId="{3EA429AA-9ACE-4D23-B5A3-E95A0DC9BE40}" type="pres">
      <dgm:prSet presAssocID="{E386FBFA-AD98-43BF-B9D7-3B7B7F1062AF}" presName="connectorText" presStyleLbl="sibTrans2D1" presStyleIdx="1" presStyleCnt="2"/>
      <dgm:spPr/>
      <dgm:t>
        <a:bodyPr/>
        <a:lstStyle/>
        <a:p>
          <a:endParaRPr lang="ru-RU"/>
        </a:p>
      </dgm:t>
    </dgm:pt>
    <dgm:pt modelId="{6BEF6FBC-256D-483E-B328-CFA028FE6FA1}" type="pres">
      <dgm:prSet presAssocID="{BB1FB2B7-512D-431F-B235-A92645F912A7}" presName="node" presStyleLbl="node1" presStyleIdx="2" presStyleCnt="3">
        <dgm:presLayoutVars>
          <dgm:bulletEnabled val="1"/>
        </dgm:presLayoutVars>
      </dgm:prSet>
      <dgm:spPr/>
      <dgm:t>
        <a:bodyPr/>
        <a:lstStyle/>
        <a:p>
          <a:endParaRPr lang="ru-RU"/>
        </a:p>
      </dgm:t>
    </dgm:pt>
  </dgm:ptLst>
  <dgm:cxnLst>
    <dgm:cxn modelId="{3110D86A-DEA3-426A-85C7-49998D6124D0}" type="presOf" srcId="{E4081679-87C7-46A8-A183-3A3CE2DC4A28}" destId="{525B75CB-41B5-4BDF-B05F-F6436938D781}" srcOrd="0" destOrd="0" presId="urn:microsoft.com/office/officeart/2005/8/layout/process1"/>
    <dgm:cxn modelId="{E39AA3C5-6599-404D-826D-2884F2642524}" type="presOf" srcId="{67EB57AD-26D8-4BCA-B2A7-DC03210DDA11}" destId="{CEB22250-193E-4B49-BB7D-68E221D78748}" srcOrd="0" destOrd="0" presId="urn:microsoft.com/office/officeart/2005/8/layout/process1"/>
    <dgm:cxn modelId="{B2AB4331-8BB9-4652-8E5B-D4614BC03F5A}" type="presOf" srcId="{DC293DC0-2F46-4DB4-80BF-A7D15B3AD347}" destId="{CEC25D24-2FB2-471D-AF85-8E02754CBFE1}" srcOrd="1" destOrd="0" presId="urn:microsoft.com/office/officeart/2005/8/layout/process1"/>
    <dgm:cxn modelId="{DC473430-5D24-4C1F-A14E-14521364F1CB}" srcId="{67EB57AD-26D8-4BCA-B2A7-DC03210DDA11}" destId="{E4081679-87C7-46A8-A183-3A3CE2DC4A28}" srcOrd="1" destOrd="0" parTransId="{55FCC7F6-D097-4571-817A-8FAF4555FE29}" sibTransId="{E386FBFA-AD98-43BF-B9D7-3B7B7F1062AF}"/>
    <dgm:cxn modelId="{AC75716A-3672-4E44-AA18-89855E2A43A5}" srcId="{67EB57AD-26D8-4BCA-B2A7-DC03210DDA11}" destId="{BB1FB2B7-512D-431F-B235-A92645F912A7}" srcOrd="2" destOrd="0" parTransId="{A3FFD650-F717-4B24-9AC4-795FFCE4F274}" sibTransId="{BDDBABA9-FA95-4DB5-AA4A-18A6FF718243}"/>
    <dgm:cxn modelId="{358AE9D8-BD7F-4712-9348-58F59C16329B}" type="presOf" srcId="{BB1FB2B7-512D-431F-B235-A92645F912A7}" destId="{6BEF6FBC-256D-483E-B328-CFA028FE6FA1}" srcOrd="0" destOrd="0" presId="urn:microsoft.com/office/officeart/2005/8/layout/process1"/>
    <dgm:cxn modelId="{7BF58701-3F71-4101-92FB-1D37A0CA2BFE}" srcId="{67EB57AD-26D8-4BCA-B2A7-DC03210DDA11}" destId="{FF161AE2-2BD1-4134-AD75-0E7591DD566D}" srcOrd="0" destOrd="0" parTransId="{4E778C89-3F90-41D3-903E-AF18EC177635}" sibTransId="{DC293DC0-2F46-4DB4-80BF-A7D15B3AD347}"/>
    <dgm:cxn modelId="{3CB15CDF-F91E-48B6-8294-67BE9F28C125}" type="presOf" srcId="{FF161AE2-2BD1-4134-AD75-0E7591DD566D}" destId="{CEDC4E71-34A4-4393-BD1E-26ECE908D3E9}" srcOrd="0" destOrd="0" presId="urn:microsoft.com/office/officeart/2005/8/layout/process1"/>
    <dgm:cxn modelId="{E8E8D2CC-7A97-4782-B1CA-BB69054F7659}" type="presOf" srcId="{E386FBFA-AD98-43BF-B9D7-3B7B7F1062AF}" destId="{8CD06D0D-A1E9-4B78-B659-4B38E1F40094}" srcOrd="0" destOrd="0" presId="urn:microsoft.com/office/officeart/2005/8/layout/process1"/>
    <dgm:cxn modelId="{2A4FA26D-77F4-4018-9D02-D5CD1A7E77F6}" type="presOf" srcId="{E386FBFA-AD98-43BF-B9D7-3B7B7F1062AF}" destId="{3EA429AA-9ACE-4D23-B5A3-E95A0DC9BE40}" srcOrd="1" destOrd="0" presId="urn:microsoft.com/office/officeart/2005/8/layout/process1"/>
    <dgm:cxn modelId="{EBEB9CED-5C8C-444E-901B-A44B967502FE}" type="presOf" srcId="{DC293DC0-2F46-4DB4-80BF-A7D15B3AD347}" destId="{E8F7FE67-3501-4C61-BF39-2A77A0B3FE67}" srcOrd="0" destOrd="0" presId="urn:microsoft.com/office/officeart/2005/8/layout/process1"/>
    <dgm:cxn modelId="{57BDB5B8-2FF1-463A-B9B1-E253BAB6016B}" type="presParOf" srcId="{CEB22250-193E-4B49-BB7D-68E221D78748}" destId="{CEDC4E71-34A4-4393-BD1E-26ECE908D3E9}" srcOrd="0" destOrd="0" presId="urn:microsoft.com/office/officeart/2005/8/layout/process1"/>
    <dgm:cxn modelId="{5A0237D4-F1D4-48FF-8782-68EFD36CA451}" type="presParOf" srcId="{CEB22250-193E-4B49-BB7D-68E221D78748}" destId="{E8F7FE67-3501-4C61-BF39-2A77A0B3FE67}" srcOrd="1" destOrd="0" presId="urn:microsoft.com/office/officeart/2005/8/layout/process1"/>
    <dgm:cxn modelId="{FA284753-B3C2-48C2-BED8-06DC95C95F77}" type="presParOf" srcId="{E8F7FE67-3501-4C61-BF39-2A77A0B3FE67}" destId="{CEC25D24-2FB2-471D-AF85-8E02754CBFE1}" srcOrd="0" destOrd="0" presId="urn:microsoft.com/office/officeart/2005/8/layout/process1"/>
    <dgm:cxn modelId="{E7115607-CE50-4B4C-892E-837BE9A5F0DF}" type="presParOf" srcId="{CEB22250-193E-4B49-BB7D-68E221D78748}" destId="{525B75CB-41B5-4BDF-B05F-F6436938D781}" srcOrd="2" destOrd="0" presId="urn:microsoft.com/office/officeart/2005/8/layout/process1"/>
    <dgm:cxn modelId="{B6115389-822E-4D6B-86CD-0C7EBE42499D}" type="presParOf" srcId="{CEB22250-193E-4B49-BB7D-68E221D78748}" destId="{8CD06D0D-A1E9-4B78-B659-4B38E1F40094}" srcOrd="3" destOrd="0" presId="urn:microsoft.com/office/officeart/2005/8/layout/process1"/>
    <dgm:cxn modelId="{42451A46-BE2A-4FC1-8BE1-BD92F8138B51}" type="presParOf" srcId="{8CD06D0D-A1E9-4B78-B659-4B38E1F40094}" destId="{3EA429AA-9ACE-4D23-B5A3-E95A0DC9BE40}" srcOrd="0" destOrd="0" presId="urn:microsoft.com/office/officeart/2005/8/layout/process1"/>
    <dgm:cxn modelId="{DC4E915E-5DF2-4783-A575-489BEBDED5FA}" type="presParOf" srcId="{CEB22250-193E-4B49-BB7D-68E221D78748}" destId="{6BEF6FBC-256D-483E-B328-CFA028FE6FA1}" srcOrd="4"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074DBC3-F4EB-4BAB-B752-793B7721B178}" type="doc">
      <dgm:prSet loTypeId="urn:microsoft.com/office/officeart/2005/8/layout/vList4#2" loCatId="list" qsTypeId="urn:microsoft.com/office/officeart/2005/8/quickstyle/simple1" qsCatId="simple" csTypeId="urn:microsoft.com/office/officeart/2005/8/colors/colorful4" csCatId="colorful" phldr="1"/>
      <dgm:spPr/>
      <dgm:t>
        <a:bodyPr/>
        <a:lstStyle/>
        <a:p>
          <a:endParaRPr lang="ru-RU"/>
        </a:p>
      </dgm:t>
    </dgm:pt>
    <dgm:pt modelId="{B216E80F-14BC-49BE-874F-5CB052A44CBA}">
      <dgm:prSet phldrT="[Текст]"/>
      <dgm:spPr/>
      <dgm:t>
        <a:bodyPr/>
        <a:lstStyle/>
        <a:p>
          <a:r>
            <a:rPr lang="ru-RU" smtClean="0"/>
            <a:t>Ксерофитлар</a:t>
          </a:r>
          <a:endParaRPr lang="ru-RU"/>
        </a:p>
      </dgm:t>
    </dgm:pt>
    <dgm:pt modelId="{656ECB9F-AC61-41DC-B094-E175597C08D0}" type="parTrans" cxnId="{E2DBEEFB-56D0-46F8-98C5-2D7B437BFEF3}">
      <dgm:prSet/>
      <dgm:spPr/>
      <dgm:t>
        <a:bodyPr/>
        <a:lstStyle/>
        <a:p>
          <a:endParaRPr lang="ru-RU"/>
        </a:p>
      </dgm:t>
    </dgm:pt>
    <dgm:pt modelId="{2AF23310-01FF-479D-B14B-DE51D2447143}" type="sibTrans" cxnId="{E2DBEEFB-56D0-46F8-98C5-2D7B437BFEF3}">
      <dgm:prSet/>
      <dgm:spPr/>
      <dgm:t>
        <a:bodyPr/>
        <a:lstStyle/>
        <a:p>
          <a:endParaRPr lang="ru-RU"/>
        </a:p>
      </dgm:t>
    </dgm:pt>
    <dgm:pt modelId="{FA5C9A0D-BACB-41C3-80F2-993A6B606614}">
      <dgm:prSet phldrT="[Текст]"/>
      <dgm:spPr/>
      <dgm:t>
        <a:bodyPr/>
        <a:lstStyle/>
        <a:p>
          <a:r>
            <a:rPr lang="ru-RU" b="1" i="1" smtClean="0"/>
            <a:t>суккулентлар</a:t>
          </a:r>
          <a:endParaRPr lang="ru-RU"/>
        </a:p>
      </dgm:t>
    </dgm:pt>
    <dgm:pt modelId="{3FAC8FD0-BF33-481C-8486-AEC649CE1EC4}" type="parTrans" cxnId="{E2FA4DAA-425E-4C7A-A492-98AB2A2A1098}">
      <dgm:prSet/>
      <dgm:spPr/>
      <dgm:t>
        <a:bodyPr/>
        <a:lstStyle/>
        <a:p>
          <a:endParaRPr lang="ru-RU"/>
        </a:p>
      </dgm:t>
    </dgm:pt>
    <dgm:pt modelId="{531EF1B3-65B3-4528-990D-4FFF9B748B58}" type="sibTrans" cxnId="{E2FA4DAA-425E-4C7A-A492-98AB2A2A1098}">
      <dgm:prSet/>
      <dgm:spPr/>
      <dgm:t>
        <a:bodyPr/>
        <a:lstStyle/>
        <a:p>
          <a:endParaRPr lang="ru-RU"/>
        </a:p>
      </dgm:t>
    </dgm:pt>
    <dgm:pt modelId="{2139C32D-F721-4346-A7DC-4DE52C952D28}">
      <dgm:prSet phldrT="[Текст]" custT="1"/>
      <dgm:spPr/>
      <dgm:t>
        <a:bodyPr/>
        <a:lstStyle/>
        <a:p>
          <a:r>
            <a:rPr lang="ru-RU" sz="2400" smtClean="0"/>
            <a:t>Мезофитлар</a:t>
          </a:r>
          <a:endParaRPr lang="ru-RU" sz="2400"/>
        </a:p>
      </dgm:t>
    </dgm:pt>
    <dgm:pt modelId="{A65F2A8B-C863-4B56-889C-2AE54FC030F6}" type="parTrans" cxnId="{A2B0056D-EE27-4C1D-B3F2-6282D3A60DBC}">
      <dgm:prSet/>
      <dgm:spPr/>
      <dgm:t>
        <a:bodyPr/>
        <a:lstStyle/>
        <a:p>
          <a:endParaRPr lang="ru-RU"/>
        </a:p>
      </dgm:t>
    </dgm:pt>
    <dgm:pt modelId="{5E6D18BA-5080-4707-BE16-3B4999FA5E5C}" type="sibTrans" cxnId="{A2B0056D-EE27-4C1D-B3F2-6282D3A60DBC}">
      <dgm:prSet/>
      <dgm:spPr/>
      <dgm:t>
        <a:bodyPr/>
        <a:lstStyle/>
        <a:p>
          <a:endParaRPr lang="ru-RU"/>
        </a:p>
      </dgm:t>
    </dgm:pt>
    <dgm:pt modelId="{288E335D-E78A-4BB4-9820-BDBB9DDC64EE}">
      <dgm:prSet phldrT="[Текст]"/>
      <dgm:spPr/>
      <dgm:t>
        <a:bodyPr/>
        <a:lstStyle/>
        <a:p>
          <a:r>
            <a:rPr lang="ru-RU" b="1" i="1" smtClean="0"/>
            <a:t>склерофитлар</a:t>
          </a:r>
          <a:endParaRPr lang="ru-RU"/>
        </a:p>
      </dgm:t>
    </dgm:pt>
    <dgm:pt modelId="{28E9141D-C031-49ED-89E7-AADEC3FFFB97}" type="sibTrans" cxnId="{8CC8299D-B77B-4B22-8B55-6C3263C53160}">
      <dgm:prSet/>
      <dgm:spPr/>
      <dgm:t>
        <a:bodyPr/>
        <a:lstStyle/>
        <a:p>
          <a:endParaRPr lang="ru-RU"/>
        </a:p>
      </dgm:t>
    </dgm:pt>
    <dgm:pt modelId="{2672CF89-2DC8-4B67-B7AC-E3A3DA994AC6}" type="parTrans" cxnId="{8CC8299D-B77B-4B22-8B55-6C3263C53160}">
      <dgm:prSet/>
      <dgm:spPr/>
      <dgm:t>
        <a:bodyPr/>
        <a:lstStyle/>
        <a:p>
          <a:endParaRPr lang="ru-RU"/>
        </a:p>
      </dgm:t>
    </dgm:pt>
    <dgm:pt modelId="{1823609C-D8D7-477F-A391-64EA4FF986AB}">
      <dgm:prSet custT="1"/>
      <dgm:spPr/>
      <dgm:t>
        <a:bodyPr/>
        <a:lstStyle/>
        <a:p>
          <a:r>
            <a:rPr lang="ru-RU" sz="1200" b="1" i="1" smtClean="0"/>
            <a:t>(мезос -</a:t>
          </a:r>
          <a:r>
            <a:rPr lang="ru-RU" sz="1200" smtClean="0"/>
            <a:t> ўрта, </a:t>
          </a:r>
          <a:r>
            <a:rPr lang="ru-RU" sz="1200" b="1" i="1" smtClean="0"/>
            <a:t>фитон -</a:t>
          </a:r>
          <a:r>
            <a:rPr lang="ru-RU" sz="1200" smtClean="0"/>
            <a:t> ўсимлик) муътадил намланган муҳитда ўсувчан ўсимликларга мезофитлар дейилади</a:t>
          </a:r>
          <a:endParaRPr lang="ru-RU" sz="1200"/>
        </a:p>
      </dgm:t>
    </dgm:pt>
    <dgm:pt modelId="{016EBDC5-870F-40EC-80E7-BA3818567A4D}" type="parTrans" cxnId="{FD7CD2C6-85F1-455C-8681-5916955D48EA}">
      <dgm:prSet/>
      <dgm:spPr/>
      <dgm:t>
        <a:bodyPr/>
        <a:lstStyle/>
        <a:p>
          <a:endParaRPr lang="ru-RU"/>
        </a:p>
      </dgm:t>
    </dgm:pt>
    <dgm:pt modelId="{717577ED-B547-4EBF-81AC-331DA7AAB53A}" type="sibTrans" cxnId="{FD7CD2C6-85F1-455C-8681-5916955D48EA}">
      <dgm:prSet/>
      <dgm:spPr/>
      <dgm:t>
        <a:bodyPr/>
        <a:lstStyle/>
        <a:p>
          <a:endParaRPr lang="ru-RU"/>
        </a:p>
      </dgm:t>
    </dgm:pt>
    <dgm:pt modelId="{1D9D44B9-57D3-467E-AC9E-615C5FC8EED9}">
      <dgm:prSet/>
      <dgm:spPr>
        <a:solidFill>
          <a:srgbClr val="FFFF00"/>
        </a:solidFill>
      </dgm:spPr>
      <dgm:t>
        <a:bodyPr/>
        <a:lstStyle/>
        <a:p>
          <a:r>
            <a:rPr lang="ru-RU" smtClean="0">
              <a:solidFill>
                <a:srgbClr val="0000FF"/>
              </a:solidFill>
            </a:rPr>
            <a:t>Гигрофитлар </a:t>
          </a:r>
          <a:endParaRPr lang="ru-RU">
            <a:solidFill>
              <a:srgbClr val="0000FF"/>
            </a:solidFill>
          </a:endParaRPr>
        </a:p>
      </dgm:t>
    </dgm:pt>
    <dgm:pt modelId="{D7B84EFE-7B16-4CE0-84D8-E8A58ACC2A19}" type="parTrans" cxnId="{09B4EDAC-3C3A-4922-AFE8-1DF7CDA06BB2}">
      <dgm:prSet/>
      <dgm:spPr/>
      <dgm:t>
        <a:bodyPr/>
        <a:lstStyle/>
        <a:p>
          <a:endParaRPr lang="ru-RU"/>
        </a:p>
      </dgm:t>
    </dgm:pt>
    <dgm:pt modelId="{543218D2-3F7B-45DE-B156-4B458DC26755}" type="sibTrans" cxnId="{09B4EDAC-3C3A-4922-AFE8-1DF7CDA06BB2}">
      <dgm:prSet/>
      <dgm:spPr/>
      <dgm:t>
        <a:bodyPr/>
        <a:lstStyle/>
        <a:p>
          <a:endParaRPr lang="ru-RU"/>
        </a:p>
      </dgm:t>
    </dgm:pt>
    <dgm:pt modelId="{78F347EA-E497-4F8D-81E5-D8FB6847DBA8}">
      <dgm:prSet phldrT="[Текст]"/>
      <dgm:spPr/>
      <dgm:t>
        <a:bodyPr/>
        <a:lstStyle/>
        <a:p>
          <a:r>
            <a:rPr lang="ru-RU" smtClean="0"/>
            <a:t>(ксерос-қуруқ, фитон-ўсимлик)-қурғоқчил иқлим шароитида ўсишга мослашган ўсимликлардир</a:t>
          </a:r>
          <a:endParaRPr lang="ru-RU"/>
        </a:p>
      </dgm:t>
    </dgm:pt>
    <dgm:pt modelId="{83D3E808-90B0-4EE2-8C74-5927E0DC4A3D}" type="parTrans" cxnId="{DCE68C77-9912-4073-9A3B-C6E2057663DB}">
      <dgm:prSet/>
      <dgm:spPr/>
      <dgm:t>
        <a:bodyPr/>
        <a:lstStyle/>
        <a:p>
          <a:endParaRPr lang="ru-RU"/>
        </a:p>
      </dgm:t>
    </dgm:pt>
    <dgm:pt modelId="{19D0D47C-58F9-431C-A52B-3B0CAE7F7AC8}" type="sibTrans" cxnId="{DCE68C77-9912-4073-9A3B-C6E2057663DB}">
      <dgm:prSet/>
      <dgm:spPr/>
      <dgm:t>
        <a:bodyPr/>
        <a:lstStyle/>
        <a:p>
          <a:endParaRPr lang="ru-RU"/>
        </a:p>
      </dgm:t>
    </dgm:pt>
    <dgm:pt modelId="{9AAC0AA2-4181-4758-B695-DAB1FA960C25}">
      <dgm:prSet phldrT="[Текст]"/>
      <dgm:spPr>
        <a:solidFill>
          <a:srgbClr val="7A0000"/>
        </a:solidFill>
      </dgm:spPr>
      <dgm:t>
        <a:bodyPr/>
        <a:lstStyle/>
        <a:p>
          <a:r>
            <a:rPr lang="ru-RU" b="1" i="1" smtClean="0"/>
            <a:t>Гидрофитлар</a:t>
          </a:r>
          <a:endParaRPr lang="ru-RU" smtClean="0"/>
        </a:p>
        <a:p>
          <a:r>
            <a:rPr lang="ru-RU" b="1" i="1" smtClean="0"/>
            <a:t>Гидрофитлар. (гидрос-сув, фитон</a:t>
          </a:r>
          <a:r>
            <a:rPr lang="ru-RU" smtClean="0"/>
            <a:t> -ўсимлик) сувда ботиб яшовчи ўсимликлар</a:t>
          </a:r>
          <a:endParaRPr lang="ru-RU"/>
        </a:p>
      </dgm:t>
    </dgm:pt>
    <dgm:pt modelId="{6894EC7A-4540-4C5E-A1F1-FFC41B57473D}" type="sibTrans" cxnId="{B45CEAB8-6C86-447D-A2DE-DF8C6060BA96}">
      <dgm:prSet/>
      <dgm:spPr/>
      <dgm:t>
        <a:bodyPr/>
        <a:lstStyle/>
        <a:p>
          <a:endParaRPr lang="ru-RU"/>
        </a:p>
      </dgm:t>
    </dgm:pt>
    <dgm:pt modelId="{D6176233-6004-4B1C-B3B1-6CBD415872A9}" type="parTrans" cxnId="{B45CEAB8-6C86-447D-A2DE-DF8C6060BA96}">
      <dgm:prSet/>
      <dgm:spPr/>
      <dgm:t>
        <a:bodyPr/>
        <a:lstStyle/>
        <a:p>
          <a:endParaRPr lang="ru-RU"/>
        </a:p>
      </dgm:t>
    </dgm:pt>
    <dgm:pt modelId="{5BE6FE6F-23DD-4D59-8ED3-92A579DFDC63}">
      <dgm:prSet/>
      <dgm:spPr>
        <a:solidFill>
          <a:srgbClr val="FFFF00"/>
        </a:solidFill>
      </dgm:spPr>
      <dgm:t>
        <a:bodyPr/>
        <a:lstStyle/>
        <a:p>
          <a:r>
            <a:rPr lang="ru-RU" b="1" i="1" smtClean="0">
              <a:solidFill>
                <a:srgbClr val="0000FF"/>
              </a:solidFill>
            </a:rPr>
            <a:t>Гигрофитлар (гигрос -</a:t>
          </a:r>
          <a:r>
            <a:rPr lang="ru-RU" smtClean="0">
              <a:solidFill>
                <a:srgbClr val="0000FF"/>
              </a:solidFill>
            </a:rPr>
            <a:t> нам, </a:t>
          </a:r>
          <a:r>
            <a:rPr lang="ru-RU" b="1" i="1" smtClean="0">
              <a:solidFill>
                <a:srgbClr val="0000FF"/>
              </a:solidFill>
            </a:rPr>
            <a:t>фитон -</a:t>
          </a:r>
          <a:r>
            <a:rPr lang="ru-RU" smtClean="0">
              <a:solidFill>
                <a:srgbClr val="0000FF"/>
              </a:solidFill>
            </a:rPr>
            <a:t> ўсимлик) намли шароитда ўсишга мослашган ўсимликлар гуруҳи.</a:t>
          </a:r>
          <a:endParaRPr lang="ru-RU">
            <a:solidFill>
              <a:srgbClr val="0000FF"/>
            </a:solidFill>
          </a:endParaRPr>
        </a:p>
      </dgm:t>
    </dgm:pt>
    <dgm:pt modelId="{C7983A7A-D54F-48DD-A9D7-5A0ABB4138F5}" type="parTrans" cxnId="{38912A4C-E2D3-44B1-BD5F-0CF9191D8543}">
      <dgm:prSet/>
      <dgm:spPr/>
      <dgm:t>
        <a:bodyPr/>
        <a:lstStyle/>
        <a:p>
          <a:endParaRPr lang="ru-RU"/>
        </a:p>
      </dgm:t>
    </dgm:pt>
    <dgm:pt modelId="{56482F03-BCD7-4190-B718-8D287695B675}" type="sibTrans" cxnId="{38912A4C-E2D3-44B1-BD5F-0CF9191D8543}">
      <dgm:prSet/>
      <dgm:spPr/>
      <dgm:t>
        <a:bodyPr/>
        <a:lstStyle/>
        <a:p>
          <a:endParaRPr lang="ru-RU"/>
        </a:p>
      </dgm:t>
    </dgm:pt>
    <dgm:pt modelId="{E61B8EC3-0693-4121-A3A4-70E95CC71893}" type="pres">
      <dgm:prSet presAssocID="{D074DBC3-F4EB-4BAB-B752-793B7721B178}" presName="linear" presStyleCnt="0">
        <dgm:presLayoutVars>
          <dgm:dir/>
          <dgm:resizeHandles val="exact"/>
        </dgm:presLayoutVars>
      </dgm:prSet>
      <dgm:spPr/>
      <dgm:t>
        <a:bodyPr/>
        <a:lstStyle/>
        <a:p>
          <a:endParaRPr lang="ru-RU"/>
        </a:p>
      </dgm:t>
    </dgm:pt>
    <dgm:pt modelId="{EFC1891D-DA81-4940-A36F-16A0451F1555}" type="pres">
      <dgm:prSet presAssocID="{9AAC0AA2-4181-4758-B695-DAB1FA960C25}" presName="comp" presStyleCnt="0"/>
      <dgm:spPr/>
    </dgm:pt>
    <dgm:pt modelId="{83AC5A0A-F48C-4EEF-9FA5-C2D54C8F4CBA}" type="pres">
      <dgm:prSet presAssocID="{9AAC0AA2-4181-4758-B695-DAB1FA960C25}" presName="box" presStyleLbl="node1" presStyleIdx="0" presStyleCnt="4"/>
      <dgm:spPr/>
      <dgm:t>
        <a:bodyPr/>
        <a:lstStyle/>
        <a:p>
          <a:endParaRPr lang="ru-RU"/>
        </a:p>
      </dgm:t>
    </dgm:pt>
    <dgm:pt modelId="{B4388009-E346-490B-B1DD-E16FD3117B70}" type="pres">
      <dgm:prSet presAssocID="{9AAC0AA2-4181-4758-B695-DAB1FA960C25}" presName="img" presStyleLbl="fgImgPlace1" presStyleIdx="0" presStyleCnt="4"/>
      <dgm:spPr>
        <a:blipFill rotWithShape="0">
          <a:blip xmlns:r="http://schemas.openxmlformats.org/officeDocument/2006/relationships" r:embed="rId1"/>
          <a:stretch>
            <a:fillRect/>
          </a:stretch>
        </a:blipFill>
      </dgm:spPr>
      <dgm:t>
        <a:bodyPr/>
        <a:lstStyle/>
        <a:p>
          <a:endParaRPr lang="ru-RU"/>
        </a:p>
      </dgm:t>
    </dgm:pt>
    <dgm:pt modelId="{BD62E8BC-09BC-41DA-8DE1-662C68536EB9}" type="pres">
      <dgm:prSet presAssocID="{9AAC0AA2-4181-4758-B695-DAB1FA960C25}" presName="text" presStyleLbl="node1" presStyleIdx="0" presStyleCnt="4">
        <dgm:presLayoutVars>
          <dgm:bulletEnabled val="1"/>
        </dgm:presLayoutVars>
      </dgm:prSet>
      <dgm:spPr/>
      <dgm:t>
        <a:bodyPr/>
        <a:lstStyle/>
        <a:p>
          <a:endParaRPr lang="ru-RU"/>
        </a:p>
      </dgm:t>
    </dgm:pt>
    <dgm:pt modelId="{5FB45D6D-F1EB-422E-A83E-EF8083813F8E}" type="pres">
      <dgm:prSet presAssocID="{6894EC7A-4540-4C5E-A1F1-FFC41B57473D}" presName="spacer" presStyleCnt="0"/>
      <dgm:spPr/>
    </dgm:pt>
    <dgm:pt modelId="{4FA0A2DE-67FB-4C1C-A93C-93D2B164633F}" type="pres">
      <dgm:prSet presAssocID="{1D9D44B9-57D3-467E-AC9E-615C5FC8EED9}" presName="comp" presStyleCnt="0"/>
      <dgm:spPr/>
    </dgm:pt>
    <dgm:pt modelId="{37A72145-FF19-46AB-9C39-5BF05BF230DA}" type="pres">
      <dgm:prSet presAssocID="{1D9D44B9-57D3-467E-AC9E-615C5FC8EED9}" presName="box" presStyleLbl="node1" presStyleIdx="1" presStyleCnt="4"/>
      <dgm:spPr/>
      <dgm:t>
        <a:bodyPr/>
        <a:lstStyle/>
        <a:p>
          <a:endParaRPr lang="ru-RU"/>
        </a:p>
      </dgm:t>
    </dgm:pt>
    <dgm:pt modelId="{F6B0A45A-EAC3-4187-A3FF-E5E7F5B68625}" type="pres">
      <dgm:prSet presAssocID="{1D9D44B9-57D3-467E-AC9E-615C5FC8EED9}" presName="img" presStyleLbl="fgImgPlace1" presStyleIdx="1" presStyleCnt="4"/>
      <dgm:spPr>
        <a:blipFill rotWithShape="0">
          <a:blip xmlns:r="http://schemas.openxmlformats.org/officeDocument/2006/relationships" r:embed="rId2"/>
          <a:stretch>
            <a:fillRect/>
          </a:stretch>
        </a:blipFill>
      </dgm:spPr>
      <dgm:t>
        <a:bodyPr/>
        <a:lstStyle/>
        <a:p>
          <a:endParaRPr lang="ru-RU"/>
        </a:p>
      </dgm:t>
    </dgm:pt>
    <dgm:pt modelId="{E0A90D1B-351A-4DF1-9AF4-89F42B458768}" type="pres">
      <dgm:prSet presAssocID="{1D9D44B9-57D3-467E-AC9E-615C5FC8EED9}" presName="text" presStyleLbl="node1" presStyleIdx="1" presStyleCnt="4">
        <dgm:presLayoutVars>
          <dgm:bulletEnabled val="1"/>
        </dgm:presLayoutVars>
      </dgm:prSet>
      <dgm:spPr/>
      <dgm:t>
        <a:bodyPr/>
        <a:lstStyle/>
        <a:p>
          <a:endParaRPr lang="ru-RU"/>
        </a:p>
      </dgm:t>
    </dgm:pt>
    <dgm:pt modelId="{A69D205E-49BC-432A-840B-3E64FE2A18D4}" type="pres">
      <dgm:prSet presAssocID="{543218D2-3F7B-45DE-B156-4B458DC26755}" presName="spacer" presStyleCnt="0"/>
      <dgm:spPr/>
    </dgm:pt>
    <dgm:pt modelId="{C1C897F2-DA75-4D6E-9C6A-C6083F10BB3B}" type="pres">
      <dgm:prSet presAssocID="{2139C32D-F721-4346-A7DC-4DE52C952D28}" presName="comp" presStyleCnt="0"/>
      <dgm:spPr/>
    </dgm:pt>
    <dgm:pt modelId="{B656BF04-6DE3-41F6-AF7A-6E5AADDBF47F}" type="pres">
      <dgm:prSet presAssocID="{2139C32D-F721-4346-A7DC-4DE52C952D28}" presName="box" presStyleLbl="node1" presStyleIdx="2" presStyleCnt="4"/>
      <dgm:spPr/>
      <dgm:t>
        <a:bodyPr/>
        <a:lstStyle/>
        <a:p>
          <a:endParaRPr lang="ru-RU"/>
        </a:p>
      </dgm:t>
    </dgm:pt>
    <dgm:pt modelId="{9FBEEEA2-62CA-4168-8043-3A8F874AB3D5}" type="pres">
      <dgm:prSet presAssocID="{2139C32D-F721-4346-A7DC-4DE52C952D28}" presName="img" presStyleLbl="fgImgPlace1" presStyleIdx="2" presStyleCnt="4"/>
      <dgm:spPr>
        <a:blipFill rotWithShape="0">
          <a:blip xmlns:r="http://schemas.openxmlformats.org/officeDocument/2006/relationships" r:embed="rId3"/>
          <a:stretch>
            <a:fillRect/>
          </a:stretch>
        </a:blipFill>
      </dgm:spPr>
      <dgm:t>
        <a:bodyPr/>
        <a:lstStyle/>
        <a:p>
          <a:endParaRPr lang="ru-RU"/>
        </a:p>
      </dgm:t>
    </dgm:pt>
    <dgm:pt modelId="{3661697B-94F8-488B-98B3-09123C0C1567}" type="pres">
      <dgm:prSet presAssocID="{2139C32D-F721-4346-A7DC-4DE52C952D28}" presName="text" presStyleLbl="node1" presStyleIdx="2" presStyleCnt="4">
        <dgm:presLayoutVars>
          <dgm:bulletEnabled val="1"/>
        </dgm:presLayoutVars>
      </dgm:prSet>
      <dgm:spPr/>
      <dgm:t>
        <a:bodyPr/>
        <a:lstStyle/>
        <a:p>
          <a:endParaRPr lang="ru-RU"/>
        </a:p>
      </dgm:t>
    </dgm:pt>
    <dgm:pt modelId="{4AC9ED68-0058-4553-9AB6-9C0DE3D61F14}" type="pres">
      <dgm:prSet presAssocID="{5E6D18BA-5080-4707-BE16-3B4999FA5E5C}" presName="spacer" presStyleCnt="0"/>
      <dgm:spPr/>
    </dgm:pt>
    <dgm:pt modelId="{8718AD78-1D74-41CF-8C00-EB2060ADB747}" type="pres">
      <dgm:prSet presAssocID="{B216E80F-14BC-49BE-874F-5CB052A44CBA}" presName="comp" presStyleCnt="0"/>
      <dgm:spPr/>
    </dgm:pt>
    <dgm:pt modelId="{E9B8E546-E80C-4A7B-A0F8-41E5C4DC7540}" type="pres">
      <dgm:prSet presAssocID="{B216E80F-14BC-49BE-874F-5CB052A44CBA}" presName="box" presStyleLbl="node1" presStyleIdx="3" presStyleCnt="4"/>
      <dgm:spPr/>
      <dgm:t>
        <a:bodyPr/>
        <a:lstStyle/>
        <a:p>
          <a:endParaRPr lang="ru-RU"/>
        </a:p>
      </dgm:t>
    </dgm:pt>
    <dgm:pt modelId="{80DE60EC-EDD1-4D98-85EC-227328DBD1BD}" type="pres">
      <dgm:prSet presAssocID="{B216E80F-14BC-49BE-874F-5CB052A44CBA}" presName="img" presStyleLbl="fgImgPlace1" presStyleIdx="3" presStyleCnt="4"/>
      <dgm:spPr>
        <a:blipFill rotWithShape="0">
          <a:blip xmlns:r="http://schemas.openxmlformats.org/officeDocument/2006/relationships" r:embed="rId4"/>
          <a:stretch>
            <a:fillRect/>
          </a:stretch>
        </a:blipFill>
      </dgm:spPr>
      <dgm:t>
        <a:bodyPr/>
        <a:lstStyle/>
        <a:p>
          <a:endParaRPr lang="ru-RU"/>
        </a:p>
      </dgm:t>
    </dgm:pt>
    <dgm:pt modelId="{84513634-0C71-4707-879C-6C7E61C96E7B}" type="pres">
      <dgm:prSet presAssocID="{B216E80F-14BC-49BE-874F-5CB052A44CBA}" presName="text" presStyleLbl="node1" presStyleIdx="3" presStyleCnt="4">
        <dgm:presLayoutVars>
          <dgm:bulletEnabled val="1"/>
        </dgm:presLayoutVars>
      </dgm:prSet>
      <dgm:spPr/>
      <dgm:t>
        <a:bodyPr/>
        <a:lstStyle/>
        <a:p>
          <a:endParaRPr lang="ru-RU"/>
        </a:p>
      </dgm:t>
    </dgm:pt>
  </dgm:ptLst>
  <dgm:cxnLst>
    <dgm:cxn modelId="{E2FA4DAA-425E-4C7A-A492-98AB2A2A1098}" srcId="{B216E80F-14BC-49BE-874F-5CB052A44CBA}" destId="{FA5C9A0D-BACB-41C3-80F2-993A6B606614}" srcOrd="1" destOrd="0" parTransId="{3FAC8FD0-BF33-481C-8486-AEC649CE1EC4}" sibTransId="{531EF1B3-65B3-4528-990D-4FFF9B748B58}"/>
    <dgm:cxn modelId="{72F347D8-A572-4FF6-BBD2-488CEE245944}" type="presOf" srcId="{1823609C-D8D7-477F-A391-64EA4FF986AB}" destId="{3661697B-94F8-488B-98B3-09123C0C1567}" srcOrd="1" destOrd="1" presId="urn:microsoft.com/office/officeart/2005/8/layout/vList4#2"/>
    <dgm:cxn modelId="{9C6D06AD-61DB-4B0C-A3F0-CFB465AC4900}" type="presOf" srcId="{78F347EA-E497-4F8D-81E5-D8FB6847DBA8}" destId="{84513634-0C71-4707-879C-6C7E61C96E7B}" srcOrd="1" destOrd="1" presId="urn:microsoft.com/office/officeart/2005/8/layout/vList4#2"/>
    <dgm:cxn modelId="{09B4EDAC-3C3A-4922-AFE8-1DF7CDA06BB2}" srcId="{D074DBC3-F4EB-4BAB-B752-793B7721B178}" destId="{1D9D44B9-57D3-467E-AC9E-615C5FC8EED9}" srcOrd="1" destOrd="0" parTransId="{D7B84EFE-7B16-4CE0-84D8-E8A58ACC2A19}" sibTransId="{543218D2-3F7B-45DE-B156-4B458DC26755}"/>
    <dgm:cxn modelId="{B45CEAB8-6C86-447D-A2DE-DF8C6060BA96}" srcId="{D074DBC3-F4EB-4BAB-B752-793B7721B178}" destId="{9AAC0AA2-4181-4758-B695-DAB1FA960C25}" srcOrd="0" destOrd="0" parTransId="{D6176233-6004-4B1C-B3B1-6CBD415872A9}" sibTransId="{6894EC7A-4540-4C5E-A1F1-FFC41B57473D}"/>
    <dgm:cxn modelId="{E2DBEEFB-56D0-46F8-98C5-2D7B437BFEF3}" srcId="{D074DBC3-F4EB-4BAB-B752-793B7721B178}" destId="{B216E80F-14BC-49BE-874F-5CB052A44CBA}" srcOrd="3" destOrd="0" parTransId="{656ECB9F-AC61-41DC-B094-E175597C08D0}" sibTransId="{2AF23310-01FF-479D-B14B-DE51D2447143}"/>
    <dgm:cxn modelId="{A2B0056D-EE27-4C1D-B3F2-6282D3A60DBC}" srcId="{D074DBC3-F4EB-4BAB-B752-793B7721B178}" destId="{2139C32D-F721-4346-A7DC-4DE52C952D28}" srcOrd="2" destOrd="0" parTransId="{A65F2A8B-C863-4B56-889C-2AE54FC030F6}" sibTransId="{5E6D18BA-5080-4707-BE16-3B4999FA5E5C}"/>
    <dgm:cxn modelId="{DCE68C77-9912-4073-9A3B-C6E2057663DB}" srcId="{B216E80F-14BC-49BE-874F-5CB052A44CBA}" destId="{78F347EA-E497-4F8D-81E5-D8FB6847DBA8}" srcOrd="0" destOrd="0" parTransId="{83D3E808-90B0-4EE2-8C74-5927E0DC4A3D}" sibTransId="{19D0D47C-58F9-431C-A52B-3B0CAE7F7AC8}"/>
    <dgm:cxn modelId="{6A2ED580-929F-4FE5-A0DB-9E7C251AA3CD}" type="presOf" srcId="{1823609C-D8D7-477F-A391-64EA4FF986AB}" destId="{B656BF04-6DE3-41F6-AF7A-6E5AADDBF47F}" srcOrd="0" destOrd="1" presId="urn:microsoft.com/office/officeart/2005/8/layout/vList4#2"/>
    <dgm:cxn modelId="{6BCDCAE4-DF3B-477D-B50C-8DDC5282EA18}" type="presOf" srcId="{288E335D-E78A-4BB4-9820-BDBB9DDC64EE}" destId="{E9B8E546-E80C-4A7B-A0F8-41E5C4DC7540}" srcOrd="0" destOrd="3" presId="urn:microsoft.com/office/officeart/2005/8/layout/vList4#2"/>
    <dgm:cxn modelId="{F78A297D-3390-4732-A152-5A709DFDB15C}" type="presOf" srcId="{5BE6FE6F-23DD-4D59-8ED3-92A579DFDC63}" destId="{E0A90D1B-351A-4DF1-9AF4-89F42B458768}" srcOrd="1" destOrd="1" presId="urn:microsoft.com/office/officeart/2005/8/layout/vList4#2"/>
    <dgm:cxn modelId="{2524B18D-9483-4473-8016-A4E9F77A5FAA}" type="presOf" srcId="{FA5C9A0D-BACB-41C3-80F2-993A6B606614}" destId="{84513634-0C71-4707-879C-6C7E61C96E7B}" srcOrd="1" destOrd="2" presId="urn:microsoft.com/office/officeart/2005/8/layout/vList4#2"/>
    <dgm:cxn modelId="{D001F711-ED0F-4CB2-880D-D0972086A669}" type="presOf" srcId="{1D9D44B9-57D3-467E-AC9E-615C5FC8EED9}" destId="{37A72145-FF19-46AB-9C39-5BF05BF230DA}" srcOrd="0" destOrd="0" presId="urn:microsoft.com/office/officeart/2005/8/layout/vList4#2"/>
    <dgm:cxn modelId="{E8971610-BFE1-42DF-936B-1269A28BEDB1}" type="presOf" srcId="{288E335D-E78A-4BB4-9820-BDBB9DDC64EE}" destId="{84513634-0C71-4707-879C-6C7E61C96E7B}" srcOrd="1" destOrd="3" presId="urn:microsoft.com/office/officeart/2005/8/layout/vList4#2"/>
    <dgm:cxn modelId="{B340A6D8-7452-43EC-8203-9A16B45B5D12}" type="presOf" srcId="{9AAC0AA2-4181-4758-B695-DAB1FA960C25}" destId="{BD62E8BC-09BC-41DA-8DE1-662C68536EB9}" srcOrd="1" destOrd="0" presId="urn:microsoft.com/office/officeart/2005/8/layout/vList4#2"/>
    <dgm:cxn modelId="{01E32F4E-36CE-41AF-B4F2-96E8D5370029}" type="presOf" srcId="{B216E80F-14BC-49BE-874F-5CB052A44CBA}" destId="{E9B8E546-E80C-4A7B-A0F8-41E5C4DC7540}" srcOrd="0" destOrd="0" presId="urn:microsoft.com/office/officeart/2005/8/layout/vList4#2"/>
    <dgm:cxn modelId="{52BCF5E9-3BA4-4A48-B7F0-13CB70EB1E75}" type="presOf" srcId="{9AAC0AA2-4181-4758-B695-DAB1FA960C25}" destId="{83AC5A0A-F48C-4EEF-9FA5-C2D54C8F4CBA}" srcOrd="0" destOrd="0" presId="urn:microsoft.com/office/officeart/2005/8/layout/vList4#2"/>
    <dgm:cxn modelId="{8727AEC1-B212-464C-B78C-6AFE311EA9B4}" type="presOf" srcId="{1D9D44B9-57D3-467E-AC9E-615C5FC8EED9}" destId="{E0A90D1B-351A-4DF1-9AF4-89F42B458768}" srcOrd="1" destOrd="0" presId="urn:microsoft.com/office/officeart/2005/8/layout/vList4#2"/>
    <dgm:cxn modelId="{AC5391E7-B4A3-4998-97DE-249F98E0AC5F}" type="presOf" srcId="{D074DBC3-F4EB-4BAB-B752-793B7721B178}" destId="{E61B8EC3-0693-4121-A3A4-70E95CC71893}" srcOrd="0" destOrd="0" presId="urn:microsoft.com/office/officeart/2005/8/layout/vList4#2"/>
    <dgm:cxn modelId="{EE4CD6F2-844F-47B1-8BB3-255EFC558432}" type="presOf" srcId="{5BE6FE6F-23DD-4D59-8ED3-92A579DFDC63}" destId="{37A72145-FF19-46AB-9C39-5BF05BF230DA}" srcOrd="0" destOrd="1" presId="urn:microsoft.com/office/officeart/2005/8/layout/vList4#2"/>
    <dgm:cxn modelId="{38912A4C-E2D3-44B1-BD5F-0CF9191D8543}" srcId="{1D9D44B9-57D3-467E-AC9E-615C5FC8EED9}" destId="{5BE6FE6F-23DD-4D59-8ED3-92A579DFDC63}" srcOrd="0" destOrd="0" parTransId="{C7983A7A-D54F-48DD-A9D7-5A0ABB4138F5}" sibTransId="{56482F03-BCD7-4190-B718-8D287695B675}"/>
    <dgm:cxn modelId="{26924185-E4D6-48E1-B58D-10A6CDD854F4}" type="presOf" srcId="{78F347EA-E497-4F8D-81E5-D8FB6847DBA8}" destId="{E9B8E546-E80C-4A7B-A0F8-41E5C4DC7540}" srcOrd="0" destOrd="1" presId="urn:microsoft.com/office/officeart/2005/8/layout/vList4#2"/>
    <dgm:cxn modelId="{98619FAE-137B-4AA0-BCE1-7CEE24204EC7}" type="presOf" srcId="{FA5C9A0D-BACB-41C3-80F2-993A6B606614}" destId="{E9B8E546-E80C-4A7B-A0F8-41E5C4DC7540}" srcOrd="0" destOrd="2" presId="urn:microsoft.com/office/officeart/2005/8/layout/vList4#2"/>
    <dgm:cxn modelId="{C997321D-4BB1-40FE-8D89-B9D080522B58}" type="presOf" srcId="{2139C32D-F721-4346-A7DC-4DE52C952D28}" destId="{B656BF04-6DE3-41F6-AF7A-6E5AADDBF47F}" srcOrd="0" destOrd="0" presId="urn:microsoft.com/office/officeart/2005/8/layout/vList4#2"/>
    <dgm:cxn modelId="{FD7CD2C6-85F1-455C-8681-5916955D48EA}" srcId="{2139C32D-F721-4346-A7DC-4DE52C952D28}" destId="{1823609C-D8D7-477F-A391-64EA4FF986AB}" srcOrd="0" destOrd="0" parTransId="{016EBDC5-870F-40EC-80E7-BA3818567A4D}" sibTransId="{717577ED-B547-4EBF-81AC-331DA7AAB53A}"/>
    <dgm:cxn modelId="{5666286D-C687-4FA3-B36D-3F10E2A03FEA}" type="presOf" srcId="{B216E80F-14BC-49BE-874F-5CB052A44CBA}" destId="{84513634-0C71-4707-879C-6C7E61C96E7B}" srcOrd="1" destOrd="0" presId="urn:microsoft.com/office/officeart/2005/8/layout/vList4#2"/>
    <dgm:cxn modelId="{3441C4E7-1B1E-4ABF-8FC7-24D1D82133D8}" type="presOf" srcId="{2139C32D-F721-4346-A7DC-4DE52C952D28}" destId="{3661697B-94F8-488B-98B3-09123C0C1567}" srcOrd="1" destOrd="0" presId="urn:microsoft.com/office/officeart/2005/8/layout/vList4#2"/>
    <dgm:cxn modelId="{8CC8299D-B77B-4B22-8B55-6C3263C53160}" srcId="{B216E80F-14BC-49BE-874F-5CB052A44CBA}" destId="{288E335D-E78A-4BB4-9820-BDBB9DDC64EE}" srcOrd="2" destOrd="0" parTransId="{2672CF89-2DC8-4B67-B7AC-E3A3DA994AC6}" sibTransId="{28E9141D-C031-49ED-89E7-AADEC3FFFB97}"/>
    <dgm:cxn modelId="{F9F8873C-DA11-4216-AF5C-BF22E669CAF3}" type="presParOf" srcId="{E61B8EC3-0693-4121-A3A4-70E95CC71893}" destId="{EFC1891D-DA81-4940-A36F-16A0451F1555}" srcOrd="0" destOrd="0" presId="urn:microsoft.com/office/officeart/2005/8/layout/vList4#2"/>
    <dgm:cxn modelId="{EC821C05-5C94-4159-9784-62552BFB4723}" type="presParOf" srcId="{EFC1891D-DA81-4940-A36F-16A0451F1555}" destId="{83AC5A0A-F48C-4EEF-9FA5-C2D54C8F4CBA}" srcOrd="0" destOrd="0" presId="urn:microsoft.com/office/officeart/2005/8/layout/vList4#2"/>
    <dgm:cxn modelId="{85096020-01EB-41DE-AB4A-C51E3E6A8433}" type="presParOf" srcId="{EFC1891D-DA81-4940-A36F-16A0451F1555}" destId="{B4388009-E346-490B-B1DD-E16FD3117B70}" srcOrd="1" destOrd="0" presId="urn:microsoft.com/office/officeart/2005/8/layout/vList4#2"/>
    <dgm:cxn modelId="{BE657010-81FF-4760-A519-B260013440CA}" type="presParOf" srcId="{EFC1891D-DA81-4940-A36F-16A0451F1555}" destId="{BD62E8BC-09BC-41DA-8DE1-662C68536EB9}" srcOrd="2" destOrd="0" presId="urn:microsoft.com/office/officeart/2005/8/layout/vList4#2"/>
    <dgm:cxn modelId="{3A922D8E-9C5A-43D3-961B-4079C53D8436}" type="presParOf" srcId="{E61B8EC3-0693-4121-A3A4-70E95CC71893}" destId="{5FB45D6D-F1EB-422E-A83E-EF8083813F8E}" srcOrd="1" destOrd="0" presId="urn:microsoft.com/office/officeart/2005/8/layout/vList4#2"/>
    <dgm:cxn modelId="{364FC73A-0410-45C7-B9B5-8E11E5A7855E}" type="presParOf" srcId="{E61B8EC3-0693-4121-A3A4-70E95CC71893}" destId="{4FA0A2DE-67FB-4C1C-A93C-93D2B164633F}" srcOrd="2" destOrd="0" presId="urn:microsoft.com/office/officeart/2005/8/layout/vList4#2"/>
    <dgm:cxn modelId="{938D79C5-6A20-4170-9B71-2506109A5B8C}" type="presParOf" srcId="{4FA0A2DE-67FB-4C1C-A93C-93D2B164633F}" destId="{37A72145-FF19-46AB-9C39-5BF05BF230DA}" srcOrd="0" destOrd="0" presId="urn:microsoft.com/office/officeart/2005/8/layout/vList4#2"/>
    <dgm:cxn modelId="{D714EAC8-AB64-4C61-B345-1D52BFD986CC}" type="presParOf" srcId="{4FA0A2DE-67FB-4C1C-A93C-93D2B164633F}" destId="{F6B0A45A-EAC3-4187-A3FF-E5E7F5B68625}" srcOrd="1" destOrd="0" presId="urn:microsoft.com/office/officeart/2005/8/layout/vList4#2"/>
    <dgm:cxn modelId="{5469C0B0-05F0-42FB-B709-272E0643260E}" type="presParOf" srcId="{4FA0A2DE-67FB-4C1C-A93C-93D2B164633F}" destId="{E0A90D1B-351A-4DF1-9AF4-89F42B458768}" srcOrd="2" destOrd="0" presId="urn:microsoft.com/office/officeart/2005/8/layout/vList4#2"/>
    <dgm:cxn modelId="{5E0AD3AA-1114-4084-9A03-0895D2DE8B84}" type="presParOf" srcId="{E61B8EC3-0693-4121-A3A4-70E95CC71893}" destId="{A69D205E-49BC-432A-840B-3E64FE2A18D4}" srcOrd="3" destOrd="0" presId="urn:microsoft.com/office/officeart/2005/8/layout/vList4#2"/>
    <dgm:cxn modelId="{E8572EC2-2CE6-450E-AFA1-A860694604D6}" type="presParOf" srcId="{E61B8EC3-0693-4121-A3A4-70E95CC71893}" destId="{C1C897F2-DA75-4D6E-9C6A-C6083F10BB3B}" srcOrd="4" destOrd="0" presId="urn:microsoft.com/office/officeart/2005/8/layout/vList4#2"/>
    <dgm:cxn modelId="{2B93A162-C909-42B3-9C7F-FF93E74FD2C2}" type="presParOf" srcId="{C1C897F2-DA75-4D6E-9C6A-C6083F10BB3B}" destId="{B656BF04-6DE3-41F6-AF7A-6E5AADDBF47F}" srcOrd="0" destOrd="0" presId="urn:microsoft.com/office/officeart/2005/8/layout/vList4#2"/>
    <dgm:cxn modelId="{5EE6B2A1-D4E1-42B4-9014-57C9E0042E19}" type="presParOf" srcId="{C1C897F2-DA75-4D6E-9C6A-C6083F10BB3B}" destId="{9FBEEEA2-62CA-4168-8043-3A8F874AB3D5}" srcOrd="1" destOrd="0" presId="urn:microsoft.com/office/officeart/2005/8/layout/vList4#2"/>
    <dgm:cxn modelId="{9E4EEC78-3A21-4591-82D3-BBAA2D243339}" type="presParOf" srcId="{C1C897F2-DA75-4D6E-9C6A-C6083F10BB3B}" destId="{3661697B-94F8-488B-98B3-09123C0C1567}" srcOrd="2" destOrd="0" presId="urn:microsoft.com/office/officeart/2005/8/layout/vList4#2"/>
    <dgm:cxn modelId="{B54235CF-8C6B-413A-AE23-462E7990E66C}" type="presParOf" srcId="{E61B8EC3-0693-4121-A3A4-70E95CC71893}" destId="{4AC9ED68-0058-4553-9AB6-9C0DE3D61F14}" srcOrd="5" destOrd="0" presId="urn:microsoft.com/office/officeart/2005/8/layout/vList4#2"/>
    <dgm:cxn modelId="{A49EF02C-C905-469F-84E7-09609D8C899B}" type="presParOf" srcId="{E61B8EC3-0693-4121-A3A4-70E95CC71893}" destId="{8718AD78-1D74-41CF-8C00-EB2060ADB747}" srcOrd="6" destOrd="0" presId="urn:microsoft.com/office/officeart/2005/8/layout/vList4#2"/>
    <dgm:cxn modelId="{9FFEB494-21AC-4D7F-B53E-863FF8ABE5F7}" type="presParOf" srcId="{8718AD78-1D74-41CF-8C00-EB2060ADB747}" destId="{E9B8E546-E80C-4A7B-A0F8-41E5C4DC7540}" srcOrd="0" destOrd="0" presId="urn:microsoft.com/office/officeart/2005/8/layout/vList4#2"/>
    <dgm:cxn modelId="{0C103B3E-E721-4988-8557-3A3208C9FBB5}" type="presParOf" srcId="{8718AD78-1D74-41CF-8C00-EB2060ADB747}" destId="{80DE60EC-EDD1-4D98-85EC-227328DBD1BD}" srcOrd="1" destOrd="0" presId="urn:microsoft.com/office/officeart/2005/8/layout/vList4#2"/>
    <dgm:cxn modelId="{A1BABCEC-C1CF-44AA-B2C0-A1380955C2C4}" type="presParOf" srcId="{8718AD78-1D74-41CF-8C00-EB2060ADB747}" destId="{84513634-0C71-4707-879C-6C7E61C96E7B}" srcOrd="2" destOrd="0" presId="urn:microsoft.com/office/officeart/2005/8/layout/vList4#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837DA4D-E637-4F5E-8F10-12908D50C8D4}" type="doc">
      <dgm:prSet loTypeId="urn:microsoft.com/office/officeart/2005/8/layout/hList1" loCatId="list" qsTypeId="urn:microsoft.com/office/officeart/2005/8/quickstyle/3d3" qsCatId="3D" csTypeId="urn:microsoft.com/office/officeart/2005/8/colors/colorful3" csCatId="colorful" phldr="1"/>
      <dgm:spPr/>
      <dgm:t>
        <a:bodyPr/>
        <a:lstStyle/>
        <a:p>
          <a:endParaRPr lang="ru-RU"/>
        </a:p>
      </dgm:t>
    </dgm:pt>
    <dgm:pt modelId="{E438D0EF-A79C-43A8-AE84-6DDD647587B7}">
      <dgm:prSet phldrT="[Текст]"/>
      <dgm:spPr/>
      <dgm:t>
        <a:bodyPr/>
        <a:lstStyle/>
        <a:p>
          <a:r>
            <a:rPr lang="ru-RU" i="1" smtClean="0">
              <a:solidFill>
                <a:srgbClr val="0000FF"/>
              </a:solidFill>
            </a:rPr>
            <a:t>Ёруғсевар ўсимликлар</a:t>
          </a:r>
          <a:endParaRPr lang="ru-RU">
            <a:solidFill>
              <a:srgbClr val="0000FF"/>
            </a:solidFill>
          </a:endParaRPr>
        </a:p>
      </dgm:t>
    </dgm:pt>
    <dgm:pt modelId="{5901C4F7-11C7-4E2A-B889-DBAE3E255394}" type="parTrans" cxnId="{867B922E-77D2-4860-BAEA-C0707CE9E335}">
      <dgm:prSet/>
      <dgm:spPr/>
      <dgm:t>
        <a:bodyPr/>
        <a:lstStyle/>
        <a:p>
          <a:endParaRPr lang="ru-RU"/>
        </a:p>
      </dgm:t>
    </dgm:pt>
    <dgm:pt modelId="{8154D322-8BFA-4298-8C0A-4F1E3357FFE2}" type="sibTrans" cxnId="{867B922E-77D2-4860-BAEA-C0707CE9E335}">
      <dgm:prSet/>
      <dgm:spPr/>
      <dgm:t>
        <a:bodyPr/>
        <a:lstStyle/>
        <a:p>
          <a:endParaRPr lang="ru-RU"/>
        </a:p>
      </dgm:t>
    </dgm:pt>
    <dgm:pt modelId="{05CC9091-B4C8-4F32-AC68-8DDA738AE499}">
      <dgm:prSet phldrT="[Текст]"/>
      <dgm:spPr/>
      <dgm:t>
        <a:bodyPr/>
        <a:lstStyle/>
        <a:p>
          <a:r>
            <a:rPr lang="ru-RU" smtClean="0"/>
            <a:t>ёруғликнинг юқори интенсивлигида яхши ўсиб, ривожланади.</a:t>
          </a:r>
          <a:endParaRPr lang="ru-RU"/>
        </a:p>
      </dgm:t>
    </dgm:pt>
    <dgm:pt modelId="{BEBEC0A9-7AF1-4B2D-8220-8844B60E754E}" type="parTrans" cxnId="{3265013F-605D-4163-8B29-F47AE03AA07E}">
      <dgm:prSet/>
      <dgm:spPr/>
      <dgm:t>
        <a:bodyPr/>
        <a:lstStyle/>
        <a:p>
          <a:endParaRPr lang="ru-RU"/>
        </a:p>
      </dgm:t>
    </dgm:pt>
    <dgm:pt modelId="{B5206814-3764-42AC-9DEB-B6DE63F7BB2C}" type="sibTrans" cxnId="{3265013F-605D-4163-8B29-F47AE03AA07E}">
      <dgm:prSet/>
      <dgm:spPr/>
      <dgm:t>
        <a:bodyPr/>
        <a:lstStyle/>
        <a:p>
          <a:endParaRPr lang="ru-RU"/>
        </a:p>
      </dgm:t>
    </dgm:pt>
    <dgm:pt modelId="{85A8102B-126E-4092-8188-1EEA37A1965C}">
      <dgm:prSet phldrT="[Текст]"/>
      <dgm:spPr/>
      <dgm:t>
        <a:bodyPr/>
        <a:lstStyle/>
        <a:p>
          <a:r>
            <a:rPr lang="ru-RU" i="1" smtClean="0">
              <a:solidFill>
                <a:srgbClr val="0000FF"/>
              </a:solidFill>
            </a:rPr>
            <a:t>Соясевар ўсимликлар</a:t>
          </a:r>
          <a:endParaRPr lang="ru-RU">
            <a:solidFill>
              <a:srgbClr val="0000FF"/>
            </a:solidFill>
          </a:endParaRPr>
        </a:p>
      </dgm:t>
    </dgm:pt>
    <dgm:pt modelId="{E7593628-C1DA-42FA-8905-49AB0C5F1263}" type="parTrans" cxnId="{69EAD436-4BEB-4161-9EEF-C80B70C81483}">
      <dgm:prSet/>
      <dgm:spPr/>
      <dgm:t>
        <a:bodyPr/>
        <a:lstStyle/>
        <a:p>
          <a:endParaRPr lang="ru-RU"/>
        </a:p>
      </dgm:t>
    </dgm:pt>
    <dgm:pt modelId="{055412B2-B907-4D03-A6E9-A7D339C5A307}" type="sibTrans" cxnId="{69EAD436-4BEB-4161-9EEF-C80B70C81483}">
      <dgm:prSet/>
      <dgm:spPr/>
      <dgm:t>
        <a:bodyPr/>
        <a:lstStyle/>
        <a:p>
          <a:endParaRPr lang="ru-RU"/>
        </a:p>
      </dgm:t>
    </dgm:pt>
    <dgm:pt modelId="{775FCEBF-1A7C-47BA-BA17-4B609CB4B5DC}">
      <dgm:prSet phldrT="[Текст]"/>
      <dgm:spPr/>
      <dgm:t>
        <a:bodyPr/>
        <a:lstStyle/>
        <a:p>
          <a:r>
            <a:rPr lang="ru-RU" smtClean="0"/>
            <a:t>қорақарағай, жўка дарахти, ольха, наврўзгулнинг айрим турларн ва бошқалар тўлиқ бўлмаган ёруғликда, сояда яхши ўсади. </a:t>
          </a:r>
          <a:endParaRPr lang="ru-RU"/>
        </a:p>
      </dgm:t>
    </dgm:pt>
    <dgm:pt modelId="{420AD4B9-21B0-4B0D-9542-AD968D0187C0}" type="parTrans" cxnId="{0E02F6F4-EBAD-4A0C-8EB6-358A934700AF}">
      <dgm:prSet/>
      <dgm:spPr/>
      <dgm:t>
        <a:bodyPr/>
        <a:lstStyle/>
        <a:p>
          <a:endParaRPr lang="ru-RU"/>
        </a:p>
      </dgm:t>
    </dgm:pt>
    <dgm:pt modelId="{2F435A68-9797-4951-8837-CC112BBE3F37}" type="sibTrans" cxnId="{0E02F6F4-EBAD-4A0C-8EB6-358A934700AF}">
      <dgm:prSet/>
      <dgm:spPr/>
      <dgm:t>
        <a:bodyPr/>
        <a:lstStyle/>
        <a:p>
          <a:endParaRPr lang="ru-RU"/>
        </a:p>
      </dgm:t>
    </dgm:pt>
    <dgm:pt modelId="{178AA1FB-CB91-4E24-B450-9FBD34C8613C}">
      <dgm:prSet phldrT="[Текст]"/>
      <dgm:spPr/>
      <dgm:t>
        <a:bodyPr/>
        <a:lstStyle/>
        <a:p>
          <a:r>
            <a:rPr lang="ru-RU" i="1" smtClean="0"/>
            <a:t>Сояга чидамли ўсимликлар</a:t>
          </a:r>
          <a:r>
            <a:rPr lang="ru-RU" smtClean="0"/>
            <a:t> </a:t>
          </a:r>
          <a:endParaRPr lang="ru-RU"/>
        </a:p>
      </dgm:t>
    </dgm:pt>
    <dgm:pt modelId="{5F9B5680-944E-458E-8468-ADCB25FB8A02}" type="parTrans" cxnId="{CB64D90E-9C36-44F3-A1EB-67AAA36093E5}">
      <dgm:prSet/>
      <dgm:spPr/>
      <dgm:t>
        <a:bodyPr/>
        <a:lstStyle/>
        <a:p>
          <a:endParaRPr lang="ru-RU"/>
        </a:p>
      </dgm:t>
    </dgm:pt>
    <dgm:pt modelId="{6E0EEEEE-20D5-46EC-960C-95796BBCE80A}" type="sibTrans" cxnId="{CB64D90E-9C36-44F3-A1EB-67AAA36093E5}">
      <dgm:prSet/>
      <dgm:spPr/>
      <dgm:t>
        <a:bodyPr/>
        <a:lstStyle/>
        <a:p>
          <a:endParaRPr lang="ru-RU"/>
        </a:p>
      </dgm:t>
    </dgm:pt>
    <dgm:pt modelId="{E8EEB794-DE64-45CB-AFC3-4600A71D7B78}">
      <dgm:prSet phldrT="[Текст]"/>
      <dgm:spPr/>
      <dgm:t>
        <a:bodyPr/>
        <a:lstStyle/>
        <a:p>
          <a:r>
            <a:rPr lang="ru-RU" smtClean="0"/>
            <a:t>тўлиқ ёритилган жойда ҳам, ярим сояда ҳам яхши ўсиб ривожланаверади. Ёритилган жойларда манзаравий кўринишга тезроқ киради, сояда эса бетиним гуллайди ва ўз манзаравий сифатларини сақлайди. </a:t>
          </a:r>
          <a:endParaRPr lang="ru-RU"/>
        </a:p>
      </dgm:t>
    </dgm:pt>
    <dgm:pt modelId="{67D51958-F5DD-4C59-9C81-0A8CCD692BAD}" type="parTrans" cxnId="{B05F74ED-198C-4AC5-8DD1-33B1DA391AF6}">
      <dgm:prSet/>
      <dgm:spPr/>
      <dgm:t>
        <a:bodyPr/>
        <a:lstStyle/>
        <a:p>
          <a:endParaRPr lang="ru-RU"/>
        </a:p>
      </dgm:t>
    </dgm:pt>
    <dgm:pt modelId="{C4EC4496-3D49-4C47-8B3E-761E115799DD}" type="sibTrans" cxnId="{B05F74ED-198C-4AC5-8DD1-33B1DA391AF6}">
      <dgm:prSet/>
      <dgm:spPr/>
      <dgm:t>
        <a:bodyPr/>
        <a:lstStyle/>
        <a:p>
          <a:endParaRPr lang="ru-RU"/>
        </a:p>
      </dgm:t>
    </dgm:pt>
    <dgm:pt modelId="{502ABC8C-CE19-41C2-8556-9767DE1494B3}">
      <dgm:prSet phldrT="[Текст]"/>
      <dgm:spPr/>
      <dgm:t>
        <a:bodyPr/>
        <a:lstStyle/>
        <a:p>
          <a:r>
            <a:rPr lang="ru-RU" smtClean="0"/>
            <a:t> Бу гуруҳга картошкагул, цинния, қўқонгул, настурция, гулидовуд ва бошқа 'кўпгина гул ўсимликлари киради</a:t>
          </a:r>
          <a:endParaRPr lang="ru-RU"/>
        </a:p>
      </dgm:t>
    </dgm:pt>
    <dgm:pt modelId="{D59EF747-3261-4DD4-BE8A-B982DC772A52}" type="parTrans" cxnId="{7ADB9AC9-CEC4-4C96-B418-43D8F20B3F61}">
      <dgm:prSet/>
      <dgm:spPr/>
      <dgm:t>
        <a:bodyPr/>
        <a:lstStyle/>
        <a:p>
          <a:endParaRPr lang="ru-RU"/>
        </a:p>
      </dgm:t>
    </dgm:pt>
    <dgm:pt modelId="{0B547D8A-D631-4B4E-9341-4AE07D66CB93}" type="sibTrans" cxnId="{7ADB9AC9-CEC4-4C96-B418-43D8F20B3F61}">
      <dgm:prSet/>
      <dgm:spPr/>
      <dgm:t>
        <a:bodyPr/>
        <a:lstStyle/>
        <a:p>
          <a:endParaRPr lang="ru-RU"/>
        </a:p>
      </dgm:t>
    </dgm:pt>
    <dgm:pt modelId="{87FC439B-D748-49B2-B1FA-A64A09F591EB}">
      <dgm:prSet phldrT="[Текст]"/>
      <dgm:spPr/>
      <dgm:t>
        <a:bodyPr/>
        <a:lstStyle/>
        <a:p>
          <a:r>
            <a:rPr lang="ru-RU" smtClean="0"/>
            <a:t>Бу гуруҳ ўсимликларга аквилегия, гулсапсар, бўтакўз, астильба, печак ва бошқалар киради</a:t>
          </a:r>
          <a:endParaRPr lang="ru-RU"/>
        </a:p>
      </dgm:t>
    </dgm:pt>
    <dgm:pt modelId="{568BCFA8-F36C-4F07-990E-45CE7C283419}" type="parTrans" cxnId="{BF6C48DB-8F21-45EB-9884-6E68B6E948E1}">
      <dgm:prSet/>
      <dgm:spPr/>
      <dgm:t>
        <a:bodyPr/>
        <a:lstStyle/>
        <a:p>
          <a:endParaRPr lang="ru-RU"/>
        </a:p>
      </dgm:t>
    </dgm:pt>
    <dgm:pt modelId="{737A4D9B-8E78-4B81-B71A-BF74A2648881}" type="sibTrans" cxnId="{BF6C48DB-8F21-45EB-9884-6E68B6E948E1}">
      <dgm:prSet/>
      <dgm:spPr/>
      <dgm:t>
        <a:bodyPr/>
        <a:lstStyle/>
        <a:p>
          <a:endParaRPr lang="ru-RU"/>
        </a:p>
      </dgm:t>
    </dgm:pt>
    <dgm:pt modelId="{A303333D-98A5-4F24-8840-44312EE4AC24}">
      <dgm:prSet phldrT="[Текст]"/>
      <dgm:spPr/>
      <dgm:t>
        <a:bodyPr/>
        <a:lstStyle/>
        <a:p>
          <a:r>
            <a:rPr lang="ru-RU" smtClean="0"/>
            <a:t>Бу ўсимликларнинг кўпчилиги кучли ёруғда азоблацади ва дарахт, буталар соясида жуда яхшп ривожланади. Соясевар ўсимликлар хоналарда ўстириш учун яроқли ҳисобланади, чунки бу ерда ўснмлик кўпинча ёритиш тақчиллигини бошидан кечиради</a:t>
          </a:r>
          <a:endParaRPr lang="ru-RU"/>
        </a:p>
      </dgm:t>
    </dgm:pt>
    <dgm:pt modelId="{5F6D6F62-A79F-40C8-920B-39A31E679616}" type="parTrans" cxnId="{2696B531-80C0-48C6-B013-5C42F6257659}">
      <dgm:prSet/>
      <dgm:spPr/>
      <dgm:t>
        <a:bodyPr/>
        <a:lstStyle/>
        <a:p>
          <a:endParaRPr lang="ru-RU"/>
        </a:p>
      </dgm:t>
    </dgm:pt>
    <dgm:pt modelId="{F5D717AE-23D8-4178-83DF-91AB46304F4A}" type="sibTrans" cxnId="{2696B531-80C0-48C6-B013-5C42F6257659}">
      <dgm:prSet/>
      <dgm:spPr/>
      <dgm:t>
        <a:bodyPr/>
        <a:lstStyle/>
        <a:p>
          <a:endParaRPr lang="ru-RU"/>
        </a:p>
      </dgm:t>
    </dgm:pt>
    <dgm:pt modelId="{7B3F1533-93D0-41AF-A910-241910DE8736}" type="pres">
      <dgm:prSet presAssocID="{D837DA4D-E637-4F5E-8F10-12908D50C8D4}" presName="Name0" presStyleCnt="0">
        <dgm:presLayoutVars>
          <dgm:dir/>
          <dgm:animLvl val="lvl"/>
          <dgm:resizeHandles val="exact"/>
        </dgm:presLayoutVars>
      </dgm:prSet>
      <dgm:spPr/>
      <dgm:t>
        <a:bodyPr/>
        <a:lstStyle/>
        <a:p>
          <a:endParaRPr lang="ru-RU"/>
        </a:p>
      </dgm:t>
    </dgm:pt>
    <dgm:pt modelId="{1D8ABA07-AA18-478F-A28A-D5DCC9481F26}" type="pres">
      <dgm:prSet presAssocID="{E438D0EF-A79C-43A8-AE84-6DDD647587B7}" presName="composite" presStyleCnt="0"/>
      <dgm:spPr/>
    </dgm:pt>
    <dgm:pt modelId="{3CC14DF8-AC0F-42A4-9C65-5BD7D7293B2C}" type="pres">
      <dgm:prSet presAssocID="{E438D0EF-A79C-43A8-AE84-6DDD647587B7}" presName="parTx" presStyleLbl="alignNode1" presStyleIdx="0" presStyleCnt="3">
        <dgm:presLayoutVars>
          <dgm:chMax val="0"/>
          <dgm:chPref val="0"/>
          <dgm:bulletEnabled val="1"/>
        </dgm:presLayoutVars>
      </dgm:prSet>
      <dgm:spPr/>
      <dgm:t>
        <a:bodyPr/>
        <a:lstStyle/>
        <a:p>
          <a:endParaRPr lang="ru-RU"/>
        </a:p>
      </dgm:t>
    </dgm:pt>
    <dgm:pt modelId="{F5DAD9C4-2876-4413-B983-FAECAA78DCE9}" type="pres">
      <dgm:prSet presAssocID="{E438D0EF-A79C-43A8-AE84-6DDD647587B7}" presName="desTx" presStyleLbl="alignAccFollowNode1" presStyleIdx="0" presStyleCnt="3">
        <dgm:presLayoutVars>
          <dgm:bulletEnabled val="1"/>
        </dgm:presLayoutVars>
      </dgm:prSet>
      <dgm:spPr/>
      <dgm:t>
        <a:bodyPr/>
        <a:lstStyle/>
        <a:p>
          <a:endParaRPr lang="ru-RU"/>
        </a:p>
      </dgm:t>
    </dgm:pt>
    <dgm:pt modelId="{476822A1-D90B-4790-AD02-3A36D2B7DF8E}" type="pres">
      <dgm:prSet presAssocID="{8154D322-8BFA-4298-8C0A-4F1E3357FFE2}" presName="space" presStyleCnt="0"/>
      <dgm:spPr/>
    </dgm:pt>
    <dgm:pt modelId="{EC88D101-8157-4CA4-8377-2C7E9347B03A}" type="pres">
      <dgm:prSet presAssocID="{85A8102B-126E-4092-8188-1EEA37A1965C}" presName="composite" presStyleCnt="0"/>
      <dgm:spPr/>
    </dgm:pt>
    <dgm:pt modelId="{8D5EC92D-332F-4008-A3C5-B7F930D43BAE}" type="pres">
      <dgm:prSet presAssocID="{85A8102B-126E-4092-8188-1EEA37A1965C}" presName="parTx" presStyleLbl="alignNode1" presStyleIdx="1" presStyleCnt="3">
        <dgm:presLayoutVars>
          <dgm:chMax val="0"/>
          <dgm:chPref val="0"/>
          <dgm:bulletEnabled val="1"/>
        </dgm:presLayoutVars>
      </dgm:prSet>
      <dgm:spPr/>
      <dgm:t>
        <a:bodyPr/>
        <a:lstStyle/>
        <a:p>
          <a:endParaRPr lang="ru-RU"/>
        </a:p>
      </dgm:t>
    </dgm:pt>
    <dgm:pt modelId="{012E0885-DBA4-43D2-AEEF-62219AF955A0}" type="pres">
      <dgm:prSet presAssocID="{85A8102B-126E-4092-8188-1EEA37A1965C}" presName="desTx" presStyleLbl="alignAccFollowNode1" presStyleIdx="1" presStyleCnt="3">
        <dgm:presLayoutVars>
          <dgm:bulletEnabled val="1"/>
        </dgm:presLayoutVars>
      </dgm:prSet>
      <dgm:spPr/>
      <dgm:t>
        <a:bodyPr/>
        <a:lstStyle/>
        <a:p>
          <a:endParaRPr lang="ru-RU"/>
        </a:p>
      </dgm:t>
    </dgm:pt>
    <dgm:pt modelId="{2988AC5D-112D-47D7-9688-CEB752F4E6A8}" type="pres">
      <dgm:prSet presAssocID="{055412B2-B907-4D03-A6E9-A7D339C5A307}" presName="space" presStyleCnt="0"/>
      <dgm:spPr/>
    </dgm:pt>
    <dgm:pt modelId="{89553235-88D3-4EB1-AD8A-6409E730FBA3}" type="pres">
      <dgm:prSet presAssocID="{178AA1FB-CB91-4E24-B450-9FBD34C8613C}" presName="composite" presStyleCnt="0"/>
      <dgm:spPr/>
    </dgm:pt>
    <dgm:pt modelId="{8F01726C-318C-4BBB-86A1-EDF0997DDC1E}" type="pres">
      <dgm:prSet presAssocID="{178AA1FB-CB91-4E24-B450-9FBD34C8613C}" presName="parTx" presStyleLbl="alignNode1" presStyleIdx="2" presStyleCnt="3">
        <dgm:presLayoutVars>
          <dgm:chMax val="0"/>
          <dgm:chPref val="0"/>
          <dgm:bulletEnabled val="1"/>
        </dgm:presLayoutVars>
      </dgm:prSet>
      <dgm:spPr/>
      <dgm:t>
        <a:bodyPr/>
        <a:lstStyle/>
        <a:p>
          <a:endParaRPr lang="ru-RU"/>
        </a:p>
      </dgm:t>
    </dgm:pt>
    <dgm:pt modelId="{18AB9645-E463-48AC-8155-428B085191F7}" type="pres">
      <dgm:prSet presAssocID="{178AA1FB-CB91-4E24-B450-9FBD34C8613C}" presName="desTx" presStyleLbl="alignAccFollowNode1" presStyleIdx="2" presStyleCnt="3">
        <dgm:presLayoutVars>
          <dgm:bulletEnabled val="1"/>
        </dgm:presLayoutVars>
      </dgm:prSet>
      <dgm:spPr/>
      <dgm:t>
        <a:bodyPr/>
        <a:lstStyle/>
        <a:p>
          <a:endParaRPr lang="ru-RU"/>
        </a:p>
      </dgm:t>
    </dgm:pt>
  </dgm:ptLst>
  <dgm:cxnLst>
    <dgm:cxn modelId="{306B8C9C-F078-4522-99A4-993AE1AFE1C1}" type="presOf" srcId="{E8EEB794-DE64-45CB-AFC3-4600A71D7B78}" destId="{18AB9645-E463-48AC-8155-428B085191F7}" srcOrd="0" destOrd="0" presId="urn:microsoft.com/office/officeart/2005/8/layout/hList1"/>
    <dgm:cxn modelId="{7ADB9AC9-CEC4-4C96-B418-43D8F20B3F61}" srcId="{E438D0EF-A79C-43A8-AE84-6DDD647587B7}" destId="{502ABC8C-CE19-41C2-8556-9767DE1494B3}" srcOrd="1" destOrd="0" parTransId="{D59EF747-3261-4DD4-BE8A-B982DC772A52}" sibTransId="{0B547D8A-D631-4B4E-9341-4AE07D66CB93}"/>
    <dgm:cxn modelId="{B05F74ED-198C-4AC5-8DD1-33B1DA391AF6}" srcId="{178AA1FB-CB91-4E24-B450-9FBD34C8613C}" destId="{E8EEB794-DE64-45CB-AFC3-4600A71D7B78}" srcOrd="0" destOrd="0" parTransId="{67D51958-F5DD-4C59-9C81-0A8CCD692BAD}" sibTransId="{C4EC4496-3D49-4C47-8B3E-761E115799DD}"/>
    <dgm:cxn modelId="{D484BEB7-C646-43F7-AC54-7FB75F856496}" type="presOf" srcId="{775FCEBF-1A7C-47BA-BA17-4B609CB4B5DC}" destId="{012E0885-DBA4-43D2-AEEF-62219AF955A0}" srcOrd="0" destOrd="0" presId="urn:microsoft.com/office/officeart/2005/8/layout/hList1"/>
    <dgm:cxn modelId="{BF6C48DB-8F21-45EB-9884-6E68B6E948E1}" srcId="{178AA1FB-CB91-4E24-B450-9FBD34C8613C}" destId="{87FC439B-D748-49B2-B1FA-A64A09F591EB}" srcOrd="1" destOrd="0" parTransId="{568BCFA8-F36C-4F07-990E-45CE7C283419}" sibTransId="{737A4D9B-8E78-4B81-B71A-BF74A2648881}"/>
    <dgm:cxn modelId="{3A299D19-25C9-4B62-9CF8-69BDF5BE14D3}" type="presOf" srcId="{85A8102B-126E-4092-8188-1EEA37A1965C}" destId="{8D5EC92D-332F-4008-A3C5-B7F930D43BAE}" srcOrd="0" destOrd="0" presId="urn:microsoft.com/office/officeart/2005/8/layout/hList1"/>
    <dgm:cxn modelId="{973CCC39-17C8-4179-871E-7356AC1ECA30}" type="presOf" srcId="{A303333D-98A5-4F24-8840-44312EE4AC24}" destId="{012E0885-DBA4-43D2-AEEF-62219AF955A0}" srcOrd="0" destOrd="1" presId="urn:microsoft.com/office/officeart/2005/8/layout/hList1"/>
    <dgm:cxn modelId="{3265013F-605D-4163-8B29-F47AE03AA07E}" srcId="{E438D0EF-A79C-43A8-AE84-6DDD647587B7}" destId="{05CC9091-B4C8-4F32-AC68-8DDA738AE499}" srcOrd="0" destOrd="0" parTransId="{BEBEC0A9-7AF1-4B2D-8220-8844B60E754E}" sibTransId="{B5206814-3764-42AC-9DEB-B6DE63F7BB2C}"/>
    <dgm:cxn modelId="{2696B531-80C0-48C6-B013-5C42F6257659}" srcId="{85A8102B-126E-4092-8188-1EEA37A1965C}" destId="{A303333D-98A5-4F24-8840-44312EE4AC24}" srcOrd="1" destOrd="0" parTransId="{5F6D6F62-A79F-40C8-920B-39A31E679616}" sibTransId="{F5D717AE-23D8-4178-83DF-91AB46304F4A}"/>
    <dgm:cxn modelId="{69EAD436-4BEB-4161-9EEF-C80B70C81483}" srcId="{D837DA4D-E637-4F5E-8F10-12908D50C8D4}" destId="{85A8102B-126E-4092-8188-1EEA37A1965C}" srcOrd="1" destOrd="0" parTransId="{E7593628-C1DA-42FA-8905-49AB0C5F1263}" sibTransId="{055412B2-B907-4D03-A6E9-A7D339C5A307}"/>
    <dgm:cxn modelId="{5FB18C3A-886C-4692-B7AB-365DAA48A608}" type="presOf" srcId="{178AA1FB-CB91-4E24-B450-9FBD34C8613C}" destId="{8F01726C-318C-4BBB-86A1-EDF0997DDC1E}" srcOrd="0" destOrd="0" presId="urn:microsoft.com/office/officeart/2005/8/layout/hList1"/>
    <dgm:cxn modelId="{EF8270B6-CCAE-4CEC-A657-F394BE13310E}" type="presOf" srcId="{05CC9091-B4C8-4F32-AC68-8DDA738AE499}" destId="{F5DAD9C4-2876-4413-B983-FAECAA78DCE9}" srcOrd="0" destOrd="0" presId="urn:microsoft.com/office/officeart/2005/8/layout/hList1"/>
    <dgm:cxn modelId="{CB64D90E-9C36-44F3-A1EB-67AAA36093E5}" srcId="{D837DA4D-E637-4F5E-8F10-12908D50C8D4}" destId="{178AA1FB-CB91-4E24-B450-9FBD34C8613C}" srcOrd="2" destOrd="0" parTransId="{5F9B5680-944E-458E-8468-ADCB25FB8A02}" sibTransId="{6E0EEEEE-20D5-46EC-960C-95796BBCE80A}"/>
    <dgm:cxn modelId="{5A9886C6-D8FF-4DAC-956A-AA1531556F38}" type="presOf" srcId="{502ABC8C-CE19-41C2-8556-9767DE1494B3}" destId="{F5DAD9C4-2876-4413-B983-FAECAA78DCE9}" srcOrd="0" destOrd="1" presId="urn:microsoft.com/office/officeart/2005/8/layout/hList1"/>
    <dgm:cxn modelId="{867B922E-77D2-4860-BAEA-C0707CE9E335}" srcId="{D837DA4D-E637-4F5E-8F10-12908D50C8D4}" destId="{E438D0EF-A79C-43A8-AE84-6DDD647587B7}" srcOrd="0" destOrd="0" parTransId="{5901C4F7-11C7-4E2A-B889-DBAE3E255394}" sibTransId="{8154D322-8BFA-4298-8C0A-4F1E3357FFE2}"/>
    <dgm:cxn modelId="{1E636F0E-43DF-4E04-9727-347AE0A69DA5}" type="presOf" srcId="{D837DA4D-E637-4F5E-8F10-12908D50C8D4}" destId="{7B3F1533-93D0-41AF-A910-241910DE8736}" srcOrd="0" destOrd="0" presId="urn:microsoft.com/office/officeart/2005/8/layout/hList1"/>
    <dgm:cxn modelId="{0E02F6F4-EBAD-4A0C-8EB6-358A934700AF}" srcId="{85A8102B-126E-4092-8188-1EEA37A1965C}" destId="{775FCEBF-1A7C-47BA-BA17-4B609CB4B5DC}" srcOrd="0" destOrd="0" parTransId="{420AD4B9-21B0-4B0D-9542-AD968D0187C0}" sibTransId="{2F435A68-9797-4951-8837-CC112BBE3F37}"/>
    <dgm:cxn modelId="{A3446F80-EEEF-411A-A31C-6298F7261C5B}" type="presOf" srcId="{87FC439B-D748-49B2-B1FA-A64A09F591EB}" destId="{18AB9645-E463-48AC-8155-428B085191F7}" srcOrd="0" destOrd="1" presId="urn:microsoft.com/office/officeart/2005/8/layout/hList1"/>
    <dgm:cxn modelId="{52912970-58D8-4A54-AD47-EFC1363C46D4}" type="presOf" srcId="{E438D0EF-A79C-43A8-AE84-6DDD647587B7}" destId="{3CC14DF8-AC0F-42A4-9C65-5BD7D7293B2C}" srcOrd="0" destOrd="0" presId="urn:microsoft.com/office/officeart/2005/8/layout/hList1"/>
    <dgm:cxn modelId="{DF76D36B-A85D-4BF5-B01D-9E4F2C853FA1}" type="presParOf" srcId="{7B3F1533-93D0-41AF-A910-241910DE8736}" destId="{1D8ABA07-AA18-478F-A28A-D5DCC9481F26}" srcOrd="0" destOrd="0" presId="urn:microsoft.com/office/officeart/2005/8/layout/hList1"/>
    <dgm:cxn modelId="{BB3880B7-8622-4C9F-9FCD-52BD9082066F}" type="presParOf" srcId="{1D8ABA07-AA18-478F-A28A-D5DCC9481F26}" destId="{3CC14DF8-AC0F-42A4-9C65-5BD7D7293B2C}" srcOrd="0" destOrd="0" presId="urn:microsoft.com/office/officeart/2005/8/layout/hList1"/>
    <dgm:cxn modelId="{B2F343B0-7F60-4993-9C00-6835CDC7F2E1}" type="presParOf" srcId="{1D8ABA07-AA18-478F-A28A-D5DCC9481F26}" destId="{F5DAD9C4-2876-4413-B983-FAECAA78DCE9}" srcOrd="1" destOrd="0" presId="urn:microsoft.com/office/officeart/2005/8/layout/hList1"/>
    <dgm:cxn modelId="{62DC0B30-9D0D-4784-8892-E27FC17D6238}" type="presParOf" srcId="{7B3F1533-93D0-41AF-A910-241910DE8736}" destId="{476822A1-D90B-4790-AD02-3A36D2B7DF8E}" srcOrd="1" destOrd="0" presId="urn:microsoft.com/office/officeart/2005/8/layout/hList1"/>
    <dgm:cxn modelId="{DD892B58-5F7A-4C40-A448-2A10AACB4429}" type="presParOf" srcId="{7B3F1533-93D0-41AF-A910-241910DE8736}" destId="{EC88D101-8157-4CA4-8377-2C7E9347B03A}" srcOrd="2" destOrd="0" presId="urn:microsoft.com/office/officeart/2005/8/layout/hList1"/>
    <dgm:cxn modelId="{9ED007F1-A776-4D96-B156-8491E71E5203}" type="presParOf" srcId="{EC88D101-8157-4CA4-8377-2C7E9347B03A}" destId="{8D5EC92D-332F-4008-A3C5-B7F930D43BAE}" srcOrd="0" destOrd="0" presId="urn:microsoft.com/office/officeart/2005/8/layout/hList1"/>
    <dgm:cxn modelId="{FBC025DD-10CB-4AB1-B1B8-1B921D0668F8}" type="presParOf" srcId="{EC88D101-8157-4CA4-8377-2C7E9347B03A}" destId="{012E0885-DBA4-43D2-AEEF-62219AF955A0}" srcOrd="1" destOrd="0" presId="urn:microsoft.com/office/officeart/2005/8/layout/hList1"/>
    <dgm:cxn modelId="{E5352CC0-681D-41EB-842F-44F8A5C612A1}" type="presParOf" srcId="{7B3F1533-93D0-41AF-A910-241910DE8736}" destId="{2988AC5D-112D-47D7-9688-CEB752F4E6A8}" srcOrd="3" destOrd="0" presId="urn:microsoft.com/office/officeart/2005/8/layout/hList1"/>
    <dgm:cxn modelId="{1E2FA93B-241B-409F-BFEF-376FF7DD2A7B}" type="presParOf" srcId="{7B3F1533-93D0-41AF-A910-241910DE8736}" destId="{89553235-88D3-4EB1-AD8A-6409E730FBA3}" srcOrd="4" destOrd="0" presId="urn:microsoft.com/office/officeart/2005/8/layout/hList1"/>
    <dgm:cxn modelId="{B5FBA0CE-0CFF-4F00-B6DC-9D11DE144E91}" type="presParOf" srcId="{89553235-88D3-4EB1-AD8A-6409E730FBA3}" destId="{8F01726C-318C-4BBB-86A1-EDF0997DDC1E}" srcOrd="0" destOrd="0" presId="urn:microsoft.com/office/officeart/2005/8/layout/hList1"/>
    <dgm:cxn modelId="{9F4697B4-7366-43A7-8BD8-269AF97A7C98}" type="presParOf" srcId="{89553235-88D3-4EB1-AD8A-6409E730FBA3}" destId="{18AB9645-E463-48AC-8155-428B085191F7}"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36A889-624F-4AB4-A55A-C31A031FE777}">
      <dsp:nvSpPr>
        <dsp:cNvPr id="0" name=""/>
        <dsp:cNvSpPr/>
      </dsp:nvSpPr>
      <dsp:spPr>
        <a:xfrm>
          <a:off x="626469" y="0"/>
          <a:ext cx="7099988" cy="3240360"/>
        </a:xfrm>
        <a:prstGeom prst="rightArrow">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839BFC6-BE4F-41EF-A6F8-88DCBB9C4DA3}">
      <dsp:nvSpPr>
        <dsp:cNvPr id="0" name=""/>
        <dsp:cNvSpPr/>
      </dsp:nvSpPr>
      <dsp:spPr>
        <a:xfrm>
          <a:off x="8972" y="972108"/>
          <a:ext cx="2688598" cy="1296144"/>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ru-RU" sz="1900" i="1" kern="1200" smtClean="0"/>
            <a:t>Манзарали ўсимликлар навларини аниқ танлаш ва ўстириш;</a:t>
          </a:r>
          <a:endParaRPr lang="ru-RU" sz="1900" kern="1200"/>
        </a:p>
      </dsp:txBody>
      <dsp:txXfrm>
        <a:off x="72245" y="1035381"/>
        <a:ext cx="2562052" cy="1169598"/>
      </dsp:txXfrm>
    </dsp:sp>
    <dsp:sp modelId="{0A891E5C-E9E9-4C63-9F0F-4F5F1B699332}">
      <dsp:nvSpPr>
        <dsp:cNvPr id="0" name=""/>
        <dsp:cNvSpPr/>
      </dsp:nvSpPr>
      <dsp:spPr>
        <a:xfrm>
          <a:off x="2832164" y="972108"/>
          <a:ext cx="2688598" cy="1296144"/>
        </a:xfrm>
        <a:prstGeom prst="roundRect">
          <a:avLst/>
        </a:prstGeom>
        <a:solidFill>
          <a:schemeClr val="accent3">
            <a:hueOff val="-8413220"/>
            <a:satOff val="-4326"/>
            <a:lumOff val="-186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ru-RU" sz="1900" i="1" kern="1200" smtClean="0"/>
            <a:t>Уларни территория бўйича тўғри тақсимлаш.</a:t>
          </a:r>
          <a:endParaRPr lang="ru-RU" sz="1900" kern="1200"/>
        </a:p>
      </dsp:txBody>
      <dsp:txXfrm>
        <a:off x="2895437" y="1035381"/>
        <a:ext cx="2562052" cy="1169598"/>
      </dsp:txXfrm>
    </dsp:sp>
    <dsp:sp modelId="{3F985B6C-95F9-4B3B-96DE-ADB548E95F54}">
      <dsp:nvSpPr>
        <dsp:cNvPr id="0" name=""/>
        <dsp:cNvSpPr/>
      </dsp:nvSpPr>
      <dsp:spPr>
        <a:xfrm>
          <a:off x="5655356" y="972108"/>
          <a:ext cx="2688598" cy="1296144"/>
        </a:xfrm>
        <a:prstGeom prst="roundRect">
          <a:avLst/>
        </a:prstGeom>
        <a:solidFill>
          <a:schemeClr val="accent3">
            <a:hueOff val="-16826440"/>
            <a:satOff val="-8652"/>
            <a:lumOff val="-372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ru-RU" sz="1900" i="1" kern="1200" smtClean="0"/>
            <a:t>Яшил қурилишда дарахт-буталар, гул-майсалар ва газон ўсимликларини қўллаш</a:t>
          </a:r>
          <a:endParaRPr lang="ru-RU" sz="1900" kern="1200"/>
        </a:p>
      </dsp:txBody>
      <dsp:txXfrm>
        <a:off x="5718629" y="1035381"/>
        <a:ext cx="2562052" cy="116959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DC4E71-34A4-4393-BD1E-26ECE908D3E9}">
      <dsp:nvSpPr>
        <dsp:cNvPr id="0" name=""/>
        <dsp:cNvSpPr/>
      </dsp:nvSpPr>
      <dsp:spPr>
        <a:xfrm>
          <a:off x="7847" y="707590"/>
          <a:ext cx="2345604" cy="3481362"/>
        </a:xfrm>
        <a:prstGeom prst="roundRect">
          <a:avLst>
            <a:gd name="adj" fmla="val 10000"/>
          </a:avLst>
        </a:prstGeom>
        <a:solidFill>
          <a:schemeClr val="accent5">
            <a:hueOff val="0"/>
            <a:satOff val="0"/>
            <a:lumOff val="0"/>
            <a:alphaOff val="0"/>
          </a:schemeClr>
        </a:solidFill>
        <a:ln>
          <a:noFill/>
        </a:ln>
        <a:effectLst>
          <a:outerShdw blurRad="57150" dist="38100" dir="5400000" algn="ctr" rotWithShape="0">
            <a:schemeClr val="accent5">
              <a:hueOff val="0"/>
              <a:satOff val="0"/>
              <a:lumOff val="0"/>
              <a:alphaOff val="0"/>
              <a:shade val="9000"/>
              <a:satMod val="105000"/>
              <a:alpha val="48000"/>
            </a:scheme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ru-RU" sz="2400" kern="1200" smtClean="0"/>
            <a:t>1. Усимлнкка сувнипг илдиз тизнми ва барглардан келиши.</a:t>
          </a:r>
          <a:endParaRPr lang="ru-RU" sz="2400" kern="1200"/>
        </a:p>
      </dsp:txBody>
      <dsp:txXfrm>
        <a:off x="76547" y="776290"/>
        <a:ext cx="2208204" cy="3343962"/>
      </dsp:txXfrm>
    </dsp:sp>
    <dsp:sp modelId="{E8F7FE67-3501-4C61-BF39-2A77A0B3FE67}">
      <dsp:nvSpPr>
        <dsp:cNvPr id="0" name=""/>
        <dsp:cNvSpPr/>
      </dsp:nvSpPr>
      <dsp:spPr>
        <a:xfrm>
          <a:off x="2588012" y="2157417"/>
          <a:ext cx="497268" cy="581709"/>
        </a:xfrm>
        <a:prstGeom prst="rightArrow">
          <a:avLst>
            <a:gd name="adj1" fmla="val 60000"/>
            <a:gd name="adj2" fmla="val 50000"/>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ru-RU" sz="1800" kern="1200"/>
        </a:p>
      </dsp:txBody>
      <dsp:txXfrm>
        <a:off x="2588012" y="2273759"/>
        <a:ext cx="348088" cy="349025"/>
      </dsp:txXfrm>
    </dsp:sp>
    <dsp:sp modelId="{525B75CB-41B5-4BDF-B05F-F6436938D781}">
      <dsp:nvSpPr>
        <dsp:cNvPr id="0" name=""/>
        <dsp:cNvSpPr/>
      </dsp:nvSpPr>
      <dsp:spPr>
        <a:xfrm>
          <a:off x="3291693" y="707590"/>
          <a:ext cx="2345604" cy="3481362"/>
        </a:xfrm>
        <a:prstGeom prst="roundRect">
          <a:avLst>
            <a:gd name="adj" fmla="val 10000"/>
          </a:avLst>
        </a:prstGeom>
        <a:solidFill>
          <a:schemeClr val="accent5">
            <a:hueOff val="-4966938"/>
            <a:satOff val="19906"/>
            <a:lumOff val="4314"/>
            <a:alphaOff val="0"/>
          </a:schemeClr>
        </a:solidFill>
        <a:ln>
          <a:noFill/>
        </a:ln>
        <a:effectLst>
          <a:outerShdw blurRad="57150" dist="38100" dir="5400000" algn="ctr" rotWithShape="0">
            <a:schemeClr val="accent5">
              <a:hueOff val="-4966938"/>
              <a:satOff val="19906"/>
              <a:lumOff val="4314"/>
              <a:alphaOff val="0"/>
              <a:shade val="9000"/>
              <a:satMod val="105000"/>
              <a:alpha val="48000"/>
            </a:scheme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ru-RU" sz="2400" kern="1200" smtClean="0"/>
            <a:t>2. Ўсимликда сувнииг илдиздан баргларгача ва аксннча ҳаракати.</a:t>
          </a:r>
          <a:endParaRPr lang="ru-RU" sz="2400" kern="1200"/>
        </a:p>
      </dsp:txBody>
      <dsp:txXfrm>
        <a:off x="3360393" y="776290"/>
        <a:ext cx="2208204" cy="3343962"/>
      </dsp:txXfrm>
    </dsp:sp>
    <dsp:sp modelId="{8CD06D0D-A1E9-4B78-B659-4B38E1F40094}">
      <dsp:nvSpPr>
        <dsp:cNvPr id="0" name=""/>
        <dsp:cNvSpPr/>
      </dsp:nvSpPr>
      <dsp:spPr>
        <a:xfrm>
          <a:off x="5871858" y="2157417"/>
          <a:ext cx="497268" cy="581709"/>
        </a:xfrm>
        <a:prstGeom prst="rightArrow">
          <a:avLst>
            <a:gd name="adj1" fmla="val 60000"/>
            <a:gd name="adj2" fmla="val 50000"/>
          </a:avLst>
        </a:prstGeom>
        <a:solidFill>
          <a:schemeClr val="accent5">
            <a:hueOff val="-9933876"/>
            <a:satOff val="39811"/>
            <a:lumOff val="8628"/>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ru-RU" sz="1800" kern="1200"/>
        </a:p>
      </dsp:txBody>
      <dsp:txXfrm>
        <a:off x="5871858" y="2273759"/>
        <a:ext cx="348088" cy="349025"/>
      </dsp:txXfrm>
    </dsp:sp>
    <dsp:sp modelId="{6BEF6FBC-256D-483E-B328-CFA028FE6FA1}">
      <dsp:nvSpPr>
        <dsp:cNvPr id="0" name=""/>
        <dsp:cNvSpPr/>
      </dsp:nvSpPr>
      <dsp:spPr>
        <a:xfrm>
          <a:off x="6575539" y="707590"/>
          <a:ext cx="2345604" cy="3481362"/>
        </a:xfrm>
        <a:prstGeom prst="roundRect">
          <a:avLst>
            <a:gd name="adj" fmla="val 10000"/>
          </a:avLst>
        </a:prstGeom>
        <a:solidFill>
          <a:schemeClr val="accent5">
            <a:hueOff val="-9933876"/>
            <a:satOff val="39811"/>
            <a:lumOff val="8628"/>
            <a:alphaOff val="0"/>
          </a:schemeClr>
        </a:solidFill>
        <a:ln>
          <a:noFill/>
        </a:ln>
        <a:effectLst>
          <a:outerShdw blurRad="57150" dist="38100" dir="5400000" algn="ctr" rotWithShape="0">
            <a:schemeClr val="accent5">
              <a:hueOff val="-9933876"/>
              <a:satOff val="39811"/>
              <a:lumOff val="8628"/>
              <a:alphaOff val="0"/>
              <a:shade val="9000"/>
              <a:satMod val="105000"/>
              <a:alpha val="48000"/>
            </a:scheme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ru-RU" sz="2400" kern="1200" smtClean="0"/>
            <a:t>3</a:t>
          </a:r>
          <a:r>
            <a:rPr lang="ru-RU" sz="2000" kern="1200" smtClean="0"/>
            <a:t>. Барглардан сувнинг буғланиши </a:t>
          </a:r>
          <a:r>
            <a:rPr lang="ru-RU" sz="2000" b="1" kern="1200" smtClean="0"/>
            <a:t>транспирация</a:t>
          </a:r>
          <a:r>
            <a:rPr lang="ru-RU" sz="2000" kern="1200" smtClean="0"/>
            <a:t> бу тупроқдан илдиз орқали баргга борувчи озиқ моддали сувнинг узлукснз о</a:t>
          </a:r>
          <a:r>
            <a:rPr lang="uz-Cyrl-UZ" sz="2000" kern="1200" smtClean="0"/>
            <a:t>қ</a:t>
          </a:r>
          <a:r>
            <a:rPr lang="ru-RU" sz="2000" kern="1200" smtClean="0"/>
            <a:t>иминн юзага келтиради. </a:t>
          </a:r>
          <a:endParaRPr lang="ru-RU" sz="2400" kern="1200"/>
        </a:p>
      </dsp:txBody>
      <dsp:txXfrm>
        <a:off x="6644239" y="776290"/>
        <a:ext cx="2208204" cy="334396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AC5A0A-F48C-4EEF-9FA5-C2D54C8F4CBA}">
      <dsp:nvSpPr>
        <dsp:cNvPr id="0" name=""/>
        <dsp:cNvSpPr/>
      </dsp:nvSpPr>
      <dsp:spPr>
        <a:xfrm>
          <a:off x="0" y="0"/>
          <a:ext cx="8358246" cy="1202846"/>
        </a:xfrm>
        <a:prstGeom prst="roundRect">
          <a:avLst>
            <a:gd name="adj" fmla="val 10000"/>
          </a:avLst>
        </a:prstGeom>
        <a:solidFill>
          <a:srgbClr val="7A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ru-RU" sz="1600" b="1" i="1" kern="1200" smtClean="0"/>
            <a:t>Гидрофитлар</a:t>
          </a:r>
          <a:endParaRPr lang="ru-RU" sz="1600" kern="1200" smtClean="0"/>
        </a:p>
        <a:p>
          <a:pPr lvl="0" algn="l" defTabSz="711200">
            <a:lnSpc>
              <a:spcPct val="90000"/>
            </a:lnSpc>
            <a:spcBef>
              <a:spcPct val="0"/>
            </a:spcBef>
            <a:spcAft>
              <a:spcPct val="35000"/>
            </a:spcAft>
          </a:pPr>
          <a:r>
            <a:rPr lang="ru-RU" sz="1600" b="1" i="1" kern="1200" smtClean="0"/>
            <a:t>Гидрофитлар. (гидрос-сув, фитон</a:t>
          </a:r>
          <a:r>
            <a:rPr lang="ru-RU" sz="1600" kern="1200" smtClean="0"/>
            <a:t> -ўсимлик) сувда ботиб яшовчи ўсимликлар</a:t>
          </a:r>
          <a:endParaRPr lang="ru-RU" sz="1600" kern="1200"/>
        </a:p>
      </dsp:txBody>
      <dsp:txXfrm>
        <a:off x="1791933" y="0"/>
        <a:ext cx="6566312" cy="1202846"/>
      </dsp:txXfrm>
    </dsp:sp>
    <dsp:sp modelId="{B4388009-E346-490B-B1DD-E16FD3117B70}">
      <dsp:nvSpPr>
        <dsp:cNvPr id="0" name=""/>
        <dsp:cNvSpPr/>
      </dsp:nvSpPr>
      <dsp:spPr>
        <a:xfrm>
          <a:off x="120284" y="120284"/>
          <a:ext cx="1671649" cy="962277"/>
        </a:xfrm>
        <a:prstGeom prst="roundRect">
          <a:avLst>
            <a:gd name="adj" fmla="val 1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7A72145-FF19-46AB-9C39-5BF05BF230DA}">
      <dsp:nvSpPr>
        <dsp:cNvPr id="0" name=""/>
        <dsp:cNvSpPr/>
      </dsp:nvSpPr>
      <dsp:spPr>
        <a:xfrm>
          <a:off x="0" y="1323131"/>
          <a:ext cx="8358246" cy="1202846"/>
        </a:xfrm>
        <a:prstGeom prst="roundRect">
          <a:avLst>
            <a:gd name="adj" fmla="val 10000"/>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ru-RU" sz="1600" kern="1200" smtClean="0">
              <a:solidFill>
                <a:srgbClr val="0000FF"/>
              </a:solidFill>
            </a:rPr>
            <a:t>Гигрофитлар </a:t>
          </a:r>
          <a:endParaRPr lang="ru-RU" sz="1600" kern="1200">
            <a:solidFill>
              <a:srgbClr val="0000FF"/>
            </a:solidFill>
          </a:endParaRPr>
        </a:p>
        <a:p>
          <a:pPr marL="114300" lvl="1" indent="-114300" algn="l" defTabSz="533400">
            <a:lnSpc>
              <a:spcPct val="90000"/>
            </a:lnSpc>
            <a:spcBef>
              <a:spcPct val="0"/>
            </a:spcBef>
            <a:spcAft>
              <a:spcPct val="15000"/>
            </a:spcAft>
            <a:buChar char="••"/>
          </a:pPr>
          <a:r>
            <a:rPr lang="ru-RU" sz="1200" b="1" i="1" kern="1200" smtClean="0">
              <a:solidFill>
                <a:srgbClr val="0000FF"/>
              </a:solidFill>
            </a:rPr>
            <a:t>Гигрофитлар (гигрос -</a:t>
          </a:r>
          <a:r>
            <a:rPr lang="ru-RU" sz="1200" kern="1200" smtClean="0">
              <a:solidFill>
                <a:srgbClr val="0000FF"/>
              </a:solidFill>
            </a:rPr>
            <a:t> нам, </a:t>
          </a:r>
          <a:r>
            <a:rPr lang="ru-RU" sz="1200" b="1" i="1" kern="1200" smtClean="0">
              <a:solidFill>
                <a:srgbClr val="0000FF"/>
              </a:solidFill>
            </a:rPr>
            <a:t>фитон -</a:t>
          </a:r>
          <a:r>
            <a:rPr lang="ru-RU" sz="1200" kern="1200" smtClean="0">
              <a:solidFill>
                <a:srgbClr val="0000FF"/>
              </a:solidFill>
            </a:rPr>
            <a:t> ўсимлик) намли шароитда ўсишга мослашган ўсимликлар гуруҳи.</a:t>
          </a:r>
          <a:endParaRPr lang="ru-RU" sz="1200" kern="1200">
            <a:solidFill>
              <a:srgbClr val="0000FF"/>
            </a:solidFill>
          </a:endParaRPr>
        </a:p>
      </dsp:txBody>
      <dsp:txXfrm>
        <a:off x="1791933" y="1323131"/>
        <a:ext cx="6566312" cy="1202846"/>
      </dsp:txXfrm>
    </dsp:sp>
    <dsp:sp modelId="{F6B0A45A-EAC3-4187-A3FF-E5E7F5B68625}">
      <dsp:nvSpPr>
        <dsp:cNvPr id="0" name=""/>
        <dsp:cNvSpPr/>
      </dsp:nvSpPr>
      <dsp:spPr>
        <a:xfrm>
          <a:off x="120284" y="1443415"/>
          <a:ext cx="1671649" cy="962277"/>
        </a:xfrm>
        <a:prstGeom prst="roundRect">
          <a:avLst>
            <a:gd name="adj" fmla="val 10000"/>
          </a:avLst>
        </a:prstGeom>
        <a:blipFill rotWithShape="0">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656BF04-6DE3-41F6-AF7A-6E5AADDBF47F}">
      <dsp:nvSpPr>
        <dsp:cNvPr id="0" name=""/>
        <dsp:cNvSpPr/>
      </dsp:nvSpPr>
      <dsp:spPr>
        <a:xfrm>
          <a:off x="0" y="2646262"/>
          <a:ext cx="8358246" cy="1202846"/>
        </a:xfrm>
        <a:prstGeom prst="roundRect">
          <a:avLst>
            <a:gd name="adj" fmla="val 10000"/>
          </a:avLst>
        </a:prstGeom>
        <a:solidFill>
          <a:schemeClr val="accent4">
            <a:hueOff val="-2976513"/>
            <a:satOff val="17933"/>
            <a:lumOff val="14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ru-RU" sz="2400" kern="1200" smtClean="0"/>
            <a:t>Мезофитлар</a:t>
          </a:r>
          <a:endParaRPr lang="ru-RU" sz="2400" kern="1200"/>
        </a:p>
        <a:p>
          <a:pPr marL="114300" lvl="1" indent="-114300" algn="l" defTabSz="533400">
            <a:lnSpc>
              <a:spcPct val="90000"/>
            </a:lnSpc>
            <a:spcBef>
              <a:spcPct val="0"/>
            </a:spcBef>
            <a:spcAft>
              <a:spcPct val="15000"/>
            </a:spcAft>
            <a:buChar char="••"/>
          </a:pPr>
          <a:r>
            <a:rPr lang="ru-RU" sz="1200" b="1" i="1" kern="1200" smtClean="0"/>
            <a:t>(мезос -</a:t>
          </a:r>
          <a:r>
            <a:rPr lang="ru-RU" sz="1200" kern="1200" smtClean="0"/>
            <a:t> ўрта, </a:t>
          </a:r>
          <a:r>
            <a:rPr lang="ru-RU" sz="1200" b="1" i="1" kern="1200" smtClean="0"/>
            <a:t>фитон -</a:t>
          </a:r>
          <a:r>
            <a:rPr lang="ru-RU" sz="1200" kern="1200" smtClean="0"/>
            <a:t> ўсимлик) муътадил намланган муҳитда ўсувчан ўсимликларга мезофитлар дейилади</a:t>
          </a:r>
          <a:endParaRPr lang="ru-RU" sz="1200" kern="1200"/>
        </a:p>
      </dsp:txBody>
      <dsp:txXfrm>
        <a:off x="1791933" y="2646262"/>
        <a:ext cx="6566312" cy="1202846"/>
      </dsp:txXfrm>
    </dsp:sp>
    <dsp:sp modelId="{9FBEEEA2-62CA-4168-8043-3A8F874AB3D5}">
      <dsp:nvSpPr>
        <dsp:cNvPr id="0" name=""/>
        <dsp:cNvSpPr/>
      </dsp:nvSpPr>
      <dsp:spPr>
        <a:xfrm>
          <a:off x="120284" y="2766546"/>
          <a:ext cx="1671649" cy="962277"/>
        </a:xfrm>
        <a:prstGeom prst="roundRect">
          <a:avLst>
            <a:gd name="adj" fmla="val 10000"/>
          </a:avLst>
        </a:prstGeom>
        <a:blipFill rotWithShape="0">
          <a:blip xmlns:r="http://schemas.openxmlformats.org/officeDocument/2006/relationships" r:embed="rId3"/>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9B8E546-E80C-4A7B-A0F8-41E5C4DC7540}">
      <dsp:nvSpPr>
        <dsp:cNvPr id="0" name=""/>
        <dsp:cNvSpPr/>
      </dsp:nvSpPr>
      <dsp:spPr>
        <a:xfrm>
          <a:off x="0" y="3969393"/>
          <a:ext cx="8358246" cy="1202846"/>
        </a:xfrm>
        <a:prstGeom prst="roundRect">
          <a:avLst>
            <a:gd name="adj" fmla="val 10000"/>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ru-RU" sz="1600" kern="1200" smtClean="0"/>
            <a:t>Ксерофитлар</a:t>
          </a:r>
          <a:endParaRPr lang="ru-RU" sz="1600" kern="1200"/>
        </a:p>
        <a:p>
          <a:pPr marL="114300" lvl="1" indent="-114300" algn="l" defTabSz="533400">
            <a:lnSpc>
              <a:spcPct val="90000"/>
            </a:lnSpc>
            <a:spcBef>
              <a:spcPct val="0"/>
            </a:spcBef>
            <a:spcAft>
              <a:spcPct val="15000"/>
            </a:spcAft>
            <a:buChar char="••"/>
          </a:pPr>
          <a:r>
            <a:rPr lang="ru-RU" sz="1200" kern="1200" smtClean="0"/>
            <a:t>(ксерос-қуруқ, фитон-ўсимлик)-қурғоқчил иқлим шароитида ўсишга мослашган ўсимликлардир</a:t>
          </a:r>
          <a:endParaRPr lang="ru-RU" sz="1200" kern="1200"/>
        </a:p>
        <a:p>
          <a:pPr marL="114300" lvl="1" indent="-114300" algn="l" defTabSz="533400">
            <a:lnSpc>
              <a:spcPct val="90000"/>
            </a:lnSpc>
            <a:spcBef>
              <a:spcPct val="0"/>
            </a:spcBef>
            <a:spcAft>
              <a:spcPct val="15000"/>
            </a:spcAft>
            <a:buChar char="••"/>
          </a:pPr>
          <a:r>
            <a:rPr lang="ru-RU" sz="1200" b="1" i="1" kern="1200" smtClean="0"/>
            <a:t>суккулентлар</a:t>
          </a:r>
          <a:endParaRPr lang="ru-RU" sz="1200" kern="1200"/>
        </a:p>
        <a:p>
          <a:pPr marL="114300" lvl="1" indent="-114300" algn="l" defTabSz="533400">
            <a:lnSpc>
              <a:spcPct val="90000"/>
            </a:lnSpc>
            <a:spcBef>
              <a:spcPct val="0"/>
            </a:spcBef>
            <a:spcAft>
              <a:spcPct val="15000"/>
            </a:spcAft>
            <a:buChar char="••"/>
          </a:pPr>
          <a:r>
            <a:rPr lang="ru-RU" sz="1200" b="1" i="1" kern="1200" smtClean="0"/>
            <a:t>склерофитлар</a:t>
          </a:r>
          <a:endParaRPr lang="ru-RU" sz="1200" kern="1200"/>
        </a:p>
      </dsp:txBody>
      <dsp:txXfrm>
        <a:off x="1791933" y="3969393"/>
        <a:ext cx="6566312" cy="1202846"/>
      </dsp:txXfrm>
    </dsp:sp>
    <dsp:sp modelId="{80DE60EC-EDD1-4D98-85EC-227328DBD1BD}">
      <dsp:nvSpPr>
        <dsp:cNvPr id="0" name=""/>
        <dsp:cNvSpPr/>
      </dsp:nvSpPr>
      <dsp:spPr>
        <a:xfrm>
          <a:off x="120284" y="4089677"/>
          <a:ext cx="1671649" cy="962277"/>
        </a:xfrm>
        <a:prstGeom prst="roundRect">
          <a:avLst>
            <a:gd name="adj" fmla="val 10000"/>
          </a:avLst>
        </a:prstGeom>
        <a:blipFill rotWithShape="0">
          <a:blip xmlns:r="http://schemas.openxmlformats.org/officeDocument/2006/relationships" r:embed="rId4"/>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C14DF8-AC0F-42A4-9C65-5BD7D7293B2C}">
      <dsp:nvSpPr>
        <dsp:cNvPr id="0" name=""/>
        <dsp:cNvSpPr/>
      </dsp:nvSpPr>
      <dsp:spPr>
        <a:xfrm>
          <a:off x="2700" y="112013"/>
          <a:ext cx="2632792" cy="460800"/>
        </a:xfrm>
        <a:prstGeom prst="rect">
          <a:avLst/>
        </a:prstGeom>
        <a:solidFill>
          <a:schemeClr val="accent3">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3792" tIns="65024" rIns="113792" bIns="65024" numCol="1" spcCol="1270" anchor="ctr" anchorCtr="0">
          <a:noAutofit/>
        </a:bodyPr>
        <a:lstStyle/>
        <a:p>
          <a:pPr lvl="0" algn="ctr" defTabSz="711200">
            <a:lnSpc>
              <a:spcPct val="90000"/>
            </a:lnSpc>
            <a:spcBef>
              <a:spcPct val="0"/>
            </a:spcBef>
            <a:spcAft>
              <a:spcPct val="35000"/>
            </a:spcAft>
          </a:pPr>
          <a:r>
            <a:rPr lang="ru-RU" sz="1600" i="1" kern="1200" smtClean="0">
              <a:solidFill>
                <a:srgbClr val="0000FF"/>
              </a:solidFill>
            </a:rPr>
            <a:t>Ёруғсевар ўсимликлар</a:t>
          </a:r>
          <a:endParaRPr lang="ru-RU" sz="1600" kern="1200">
            <a:solidFill>
              <a:srgbClr val="0000FF"/>
            </a:solidFill>
          </a:endParaRPr>
        </a:p>
      </dsp:txBody>
      <dsp:txXfrm>
        <a:off x="2700" y="112013"/>
        <a:ext cx="2632792" cy="460800"/>
      </dsp:txXfrm>
    </dsp:sp>
    <dsp:sp modelId="{F5DAD9C4-2876-4413-B983-FAECAA78DCE9}">
      <dsp:nvSpPr>
        <dsp:cNvPr id="0" name=""/>
        <dsp:cNvSpPr/>
      </dsp:nvSpPr>
      <dsp:spPr>
        <a:xfrm>
          <a:off x="2700" y="572813"/>
          <a:ext cx="2632792" cy="4515525"/>
        </a:xfrm>
        <a:prstGeom prst="rect">
          <a:avLst/>
        </a:prstGeom>
        <a:solidFill>
          <a:schemeClr val="accent3">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Char char="••"/>
          </a:pPr>
          <a:r>
            <a:rPr lang="ru-RU" sz="1600" kern="1200" smtClean="0"/>
            <a:t>ёруғликнинг юқори интенсивлигида яхши ўсиб, ривожланади.</a:t>
          </a:r>
          <a:endParaRPr lang="ru-RU" sz="1600" kern="1200"/>
        </a:p>
        <a:p>
          <a:pPr marL="171450" lvl="1" indent="-171450" algn="l" defTabSz="711200">
            <a:lnSpc>
              <a:spcPct val="90000"/>
            </a:lnSpc>
            <a:spcBef>
              <a:spcPct val="0"/>
            </a:spcBef>
            <a:spcAft>
              <a:spcPct val="15000"/>
            </a:spcAft>
            <a:buChar char="••"/>
          </a:pPr>
          <a:r>
            <a:rPr lang="ru-RU" sz="1600" kern="1200" smtClean="0"/>
            <a:t> Бу гуруҳга картошкагул, цинния, қўқонгул, настурция, гулидовуд ва бошқа 'кўпгина гул ўсимликлари киради</a:t>
          </a:r>
          <a:endParaRPr lang="ru-RU" sz="1600" kern="1200"/>
        </a:p>
      </dsp:txBody>
      <dsp:txXfrm>
        <a:off x="2700" y="572813"/>
        <a:ext cx="2632792" cy="4515525"/>
      </dsp:txXfrm>
    </dsp:sp>
    <dsp:sp modelId="{8D5EC92D-332F-4008-A3C5-B7F930D43BAE}">
      <dsp:nvSpPr>
        <dsp:cNvPr id="0" name=""/>
        <dsp:cNvSpPr/>
      </dsp:nvSpPr>
      <dsp:spPr>
        <a:xfrm>
          <a:off x="3004083" y="112013"/>
          <a:ext cx="2632792" cy="460800"/>
        </a:xfrm>
        <a:prstGeom prst="rect">
          <a:avLst/>
        </a:prstGeom>
        <a:solidFill>
          <a:schemeClr val="accent3">
            <a:hueOff val="4500961"/>
            <a:satOff val="407"/>
            <a:lumOff val="-4315"/>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3792" tIns="65024" rIns="113792" bIns="65024" numCol="1" spcCol="1270" anchor="ctr" anchorCtr="0">
          <a:noAutofit/>
        </a:bodyPr>
        <a:lstStyle/>
        <a:p>
          <a:pPr lvl="0" algn="ctr" defTabSz="711200">
            <a:lnSpc>
              <a:spcPct val="90000"/>
            </a:lnSpc>
            <a:spcBef>
              <a:spcPct val="0"/>
            </a:spcBef>
            <a:spcAft>
              <a:spcPct val="35000"/>
            </a:spcAft>
          </a:pPr>
          <a:r>
            <a:rPr lang="ru-RU" sz="1600" i="1" kern="1200" smtClean="0">
              <a:solidFill>
                <a:srgbClr val="0000FF"/>
              </a:solidFill>
            </a:rPr>
            <a:t>Соясевар ўсимликлар</a:t>
          </a:r>
          <a:endParaRPr lang="ru-RU" sz="1600" kern="1200">
            <a:solidFill>
              <a:srgbClr val="0000FF"/>
            </a:solidFill>
          </a:endParaRPr>
        </a:p>
      </dsp:txBody>
      <dsp:txXfrm>
        <a:off x="3004083" y="112013"/>
        <a:ext cx="2632792" cy="460800"/>
      </dsp:txXfrm>
    </dsp:sp>
    <dsp:sp modelId="{012E0885-DBA4-43D2-AEEF-62219AF955A0}">
      <dsp:nvSpPr>
        <dsp:cNvPr id="0" name=""/>
        <dsp:cNvSpPr/>
      </dsp:nvSpPr>
      <dsp:spPr>
        <a:xfrm>
          <a:off x="3004083" y="572813"/>
          <a:ext cx="2632792" cy="4515525"/>
        </a:xfrm>
        <a:prstGeom prst="rect">
          <a:avLst/>
        </a:prstGeom>
        <a:solidFill>
          <a:schemeClr val="accent3">
            <a:tint val="40000"/>
            <a:alpha val="90000"/>
            <a:hueOff val="5166729"/>
            <a:satOff val="-19603"/>
            <a:lumOff val="-1273"/>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Char char="••"/>
          </a:pPr>
          <a:r>
            <a:rPr lang="ru-RU" sz="1600" kern="1200" smtClean="0"/>
            <a:t>қорақарағай, жўка дарахти, ольха, наврўзгулнинг айрим турларн ва бошқалар тўлиқ бўлмаган ёруғликда, сояда яхши ўсади. </a:t>
          </a:r>
          <a:endParaRPr lang="ru-RU" sz="1600" kern="1200"/>
        </a:p>
        <a:p>
          <a:pPr marL="171450" lvl="1" indent="-171450" algn="l" defTabSz="711200">
            <a:lnSpc>
              <a:spcPct val="90000"/>
            </a:lnSpc>
            <a:spcBef>
              <a:spcPct val="0"/>
            </a:spcBef>
            <a:spcAft>
              <a:spcPct val="15000"/>
            </a:spcAft>
            <a:buChar char="••"/>
          </a:pPr>
          <a:r>
            <a:rPr lang="ru-RU" sz="1600" kern="1200" smtClean="0"/>
            <a:t>Бу ўсимликларнинг кўпчилиги кучли ёруғда азоблацади ва дарахт, буталар соясида жуда яхшп ривожланади. Соясевар ўсимликлар хоналарда ўстириш учун яроқли ҳисобланади, чунки бу ерда ўснмлик кўпинча ёритиш тақчиллигини бошидан кечиради</a:t>
          </a:r>
          <a:endParaRPr lang="ru-RU" sz="1600" kern="1200"/>
        </a:p>
      </dsp:txBody>
      <dsp:txXfrm>
        <a:off x="3004083" y="572813"/>
        <a:ext cx="2632792" cy="4515525"/>
      </dsp:txXfrm>
    </dsp:sp>
    <dsp:sp modelId="{8F01726C-318C-4BBB-86A1-EDF0997DDC1E}">
      <dsp:nvSpPr>
        <dsp:cNvPr id="0" name=""/>
        <dsp:cNvSpPr/>
      </dsp:nvSpPr>
      <dsp:spPr>
        <a:xfrm>
          <a:off x="6005467" y="112013"/>
          <a:ext cx="2632792" cy="460800"/>
        </a:xfrm>
        <a:prstGeom prst="rect">
          <a:avLst/>
        </a:prstGeom>
        <a:solidFill>
          <a:schemeClr val="accent3">
            <a:hueOff val="9001922"/>
            <a:satOff val="813"/>
            <a:lumOff val="-8631"/>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3792" tIns="65024" rIns="113792" bIns="65024" numCol="1" spcCol="1270" anchor="ctr" anchorCtr="0">
          <a:noAutofit/>
        </a:bodyPr>
        <a:lstStyle/>
        <a:p>
          <a:pPr lvl="0" algn="ctr" defTabSz="711200">
            <a:lnSpc>
              <a:spcPct val="90000"/>
            </a:lnSpc>
            <a:spcBef>
              <a:spcPct val="0"/>
            </a:spcBef>
            <a:spcAft>
              <a:spcPct val="35000"/>
            </a:spcAft>
          </a:pPr>
          <a:r>
            <a:rPr lang="ru-RU" sz="1600" i="1" kern="1200" smtClean="0"/>
            <a:t>Сояга чидамли ўсимликлар</a:t>
          </a:r>
          <a:r>
            <a:rPr lang="ru-RU" sz="1600" kern="1200" smtClean="0"/>
            <a:t> </a:t>
          </a:r>
          <a:endParaRPr lang="ru-RU" sz="1600" kern="1200"/>
        </a:p>
      </dsp:txBody>
      <dsp:txXfrm>
        <a:off x="6005467" y="112013"/>
        <a:ext cx="2632792" cy="460800"/>
      </dsp:txXfrm>
    </dsp:sp>
    <dsp:sp modelId="{18AB9645-E463-48AC-8155-428B085191F7}">
      <dsp:nvSpPr>
        <dsp:cNvPr id="0" name=""/>
        <dsp:cNvSpPr/>
      </dsp:nvSpPr>
      <dsp:spPr>
        <a:xfrm>
          <a:off x="6005467" y="572813"/>
          <a:ext cx="2632792" cy="4515525"/>
        </a:xfrm>
        <a:prstGeom prst="rect">
          <a:avLst/>
        </a:prstGeom>
        <a:solidFill>
          <a:schemeClr val="accent3">
            <a:tint val="40000"/>
            <a:alpha val="90000"/>
            <a:hueOff val="10333457"/>
            <a:satOff val="-39206"/>
            <a:lumOff val="-2546"/>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Char char="••"/>
          </a:pPr>
          <a:r>
            <a:rPr lang="ru-RU" sz="1600" kern="1200" smtClean="0"/>
            <a:t>тўлиқ ёритилган жойда ҳам, ярим сояда ҳам яхши ўсиб ривожланаверади. Ёритилган жойларда манзаравий кўринишга тезроқ киради, сояда эса бетиним гуллайди ва ўз манзаравий сифатларини сақлайди. </a:t>
          </a:r>
          <a:endParaRPr lang="ru-RU" sz="1600" kern="1200"/>
        </a:p>
        <a:p>
          <a:pPr marL="171450" lvl="1" indent="-171450" algn="l" defTabSz="711200">
            <a:lnSpc>
              <a:spcPct val="90000"/>
            </a:lnSpc>
            <a:spcBef>
              <a:spcPct val="0"/>
            </a:spcBef>
            <a:spcAft>
              <a:spcPct val="15000"/>
            </a:spcAft>
            <a:buChar char="••"/>
          </a:pPr>
          <a:r>
            <a:rPr lang="ru-RU" sz="1600" kern="1200" smtClean="0"/>
            <a:t>Бу гуруҳ ўсимликларга аквилегия, гулсапсар, бўтакўз, астильба, печак ва бошқалар киради</a:t>
          </a:r>
          <a:endParaRPr lang="ru-RU" sz="1600" kern="1200"/>
        </a:p>
      </dsp:txBody>
      <dsp:txXfrm>
        <a:off x="6005467" y="572813"/>
        <a:ext cx="2632792" cy="4515525"/>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4#2">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F904902-6680-48FE-9F79-7268A80B1C76}" type="datetimeFigureOut">
              <a:rPr lang="ru-RU" smtClean="0"/>
              <a:pPr/>
              <a:t>13.10.2018</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BB6D5D9-E624-4FBD-956B-6D543C18AC26}" type="slidenum">
              <a:rPr lang="ru-RU" smtClean="0"/>
              <a:pPr/>
              <a:t>‹#›</a:t>
            </a:fld>
            <a:endParaRPr lang="ru-RU"/>
          </a:p>
        </p:txBody>
      </p:sp>
    </p:spTree>
    <p:extLst>
      <p:ext uri="{BB962C8B-B14F-4D97-AF65-F5344CB8AC3E}">
        <p14:creationId xmlns:p14="http://schemas.microsoft.com/office/powerpoint/2010/main" val="28518788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Образ слайда 1"/>
          <p:cNvSpPr>
            <a:spLocks noGrp="1" noRot="1" noChangeAspect="1" noTextEdit="1"/>
          </p:cNvSpPr>
          <p:nvPr>
            <p:ph type="sldImg"/>
          </p:nvPr>
        </p:nvSpPr>
        <p:spPr bwMode="auto">
          <a:noFill/>
          <a:ln>
            <a:solidFill>
              <a:srgbClr val="000000"/>
            </a:solidFill>
            <a:miter lim="800000"/>
            <a:headEnd/>
            <a:tailEnd/>
          </a:ln>
        </p:spPr>
      </p:sp>
      <p:sp>
        <p:nvSpPr>
          <p:cNvPr id="40963" name="Заметки 2"/>
          <p:cNvSpPr>
            <a:spLocks noGrp="1"/>
          </p:cNvSpPr>
          <p:nvPr>
            <p:ph type="body" idx="1"/>
          </p:nvPr>
        </p:nvSpPr>
        <p:spPr bwMode="auto">
          <a:noFill/>
        </p:spPr>
        <p:txBody>
          <a:bodyPr wrap="square" numCol="1" anchor="t" anchorCtr="0" compatLnSpc="1">
            <a:prstTxWarp prst="textNoShape">
              <a:avLst/>
            </a:prstTxWarp>
          </a:bodyPr>
          <a:lstStyle/>
          <a:p>
            <a:endParaRPr lang="ru-RU" smtClean="0">
              <a:latin typeface="Times New Roman" pitchFamily="18" charset="0"/>
              <a:cs typeface="Times New Roman" pitchFamily="18" charset="0"/>
            </a:endParaRPr>
          </a:p>
        </p:txBody>
      </p:sp>
      <p:sp>
        <p:nvSpPr>
          <p:cNvPr id="40964"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2F10493-9DED-491F-9B5B-C6CF11DE1E4D}" type="slidenum">
              <a:rPr lang="ru-RU" smtClean="0">
                <a:latin typeface="Arial" pitchFamily="34" charset="0"/>
              </a:rPr>
              <a:pPr/>
              <a:t>10</a:t>
            </a:fld>
            <a:endParaRPr lang="ru-RU" smtClean="0">
              <a:latin typeface="Arial" pitchFamily="34" charset="0"/>
            </a:endParaRPr>
          </a:p>
        </p:txBody>
      </p:sp>
    </p:spTree>
    <p:extLst>
      <p:ext uri="{BB962C8B-B14F-4D97-AF65-F5344CB8AC3E}">
        <p14:creationId xmlns:p14="http://schemas.microsoft.com/office/powerpoint/2010/main" val="26900460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12"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Скругленный прямоугольник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pPr>
              <a:defRPr/>
            </a:pPr>
            <a:endParaRPr lang="ru-RU"/>
          </a:p>
        </p:txBody>
      </p:sp>
      <p:sp>
        <p:nvSpPr>
          <p:cNvPr id="17" name="Нижний колонтитул 16"/>
          <p:cNvSpPr>
            <a:spLocks noGrp="1"/>
          </p:cNvSpPr>
          <p:nvPr>
            <p:ph type="ftr" sz="quarter" idx="11"/>
          </p:nvPr>
        </p:nvSpPr>
        <p:spPr/>
        <p:txBody>
          <a:bodyPr/>
          <a:lstStyle/>
          <a:p>
            <a:pPr>
              <a:defRPr/>
            </a:pPr>
            <a:endParaRPr lang="ru-RU"/>
          </a:p>
        </p:txBody>
      </p:sp>
      <p:sp>
        <p:nvSpPr>
          <p:cNvPr id="29" name="Номер слайда 28"/>
          <p:cNvSpPr>
            <a:spLocks noGrp="1"/>
          </p:cNvSpPr>
          <p:nvPr>
            <p:ph type="sldNum" sz="quarter" idx="12"/>
          </p:nvPr>
        </p:nvSpPr>
        <p:spPr/>
        <p:txBody>
          <a:bodyPr lIns="0" tIns="0" rIns="0" bIns="0">
            <a:noAutofit/>
          </a:bodyPr>
          <a:lstStyle>
            <a:lvl1pPr>
              <a:defRPr sz="1400">
                <a:solidFill>
                  <a:srgbClr val="FFFFFF"/>
                </a:solidFill>
              </a:defRPr>
            </a:lvl1pPr>
          </a:lstStyle>
          <a:p>
            <a:pPr>
              <a:defRPr/>
            </a:pPr>
            <a:fld id="{2796574C-D63C-4BDA-89D8-F57022BA0715}" type="slidenum">
              <a:rPr lang="ru-RU" smtClean="0"/>
              <a:pPr>
                <a:defRPr/>
              </a:pPr>
              <a:t>‹#›</a:t>
            </a:fld>
            <a:endParaRPr lang="ru-RU"/>
          </a:p>
        </p:txBody>
      </p:sp>
      <p:sp>
        <p:nvSpPr>
          <p:cNvPr id="7" name="Прямоугольник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
        <p:nvSpPr>
          <p:cNvPr id="8" name="Содержимое 7"/>
          <p:cNvSpPr>
            <a:spLocks noGrp="1"/>
          </p:cNvSpPr>
          <p:nvPr>
            <p:ph sz="quarter" idx="1"/>
          </p:nvPr>
        </p:nvSpPr>
        <p:spPr>
          <a:xfrm>
            <a:off x="914400" y="1447800"/>
            <a:ext cx="777240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11"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Скругленный прямоугольник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722313" y="952500"/>
            <a:ext cx="7772400" cy="1362075"/>
          </a:xfrm>
        </p:spPr>
        <p:txBody>
          <a:bodyPr anchor="b" anchorCtr="0"/>
          <a:lstStyle>
            <a:lvl1pPr algn="l">
              <a:buNone/>
              <a:defRPr sz="4000" b="0" cap="none"/>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a:xfrm>
            <a:off x="800100" y="6172200"/>
            <a:ext cx="4000500" cy="457200"/>
          </a:xfrm>
        </p:spPr>
        <p:txBody>
          <a:bodyPr/>
          <a:lstStyle/>
          <a:p>
            <a:pPr>
              <a:defRPr/>
            </a:pPr>
            <a:endParaRPr lang="ru-RU"/>
          </a:p>
        </p:txBody>
      </p:sp>
      <p:sp>
        <p:nvSpPr>
          <p:cNvPr id="7" name="Прямоугольник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Прямоугольник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оугольник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146304" y="6208776"/>
            <a:ext cx="457200" cy="457200"/>
          </a:xfrm>
        </p:spPr>
        <p:txBody>
          <a:bodyPr/>
          <a:lstStyle/>
          <a:p>
            <a:pPr>
              <a:defRPr/>
            </a:pPr>
            <a:fld id="{AB7BD45B-8AA2-4A94-BBB4-D50D8185444D}"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
        <p:nvSpPr>
          <p:cNvPr id="9" name="Содержимое 8"/>
          <p:cNvSpPr>
            <a:spLocks noGrp="1"/>
          </p:cNvSpPr>
          <p:nvPr>
            <p:ph sz="quarter" idx="1"/>
          </p:nvPr>
        </p:nvSpPr>
        <p:spPr>
          <a:xfrm>
            <a:off x="91440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93395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nchor="b" anchorCtr="0"/>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
        <p:nvSpPr>
          <p:cNvPr id="11" name="Содержимое 10"/>
          <p:cNvSpPr>
            <a:spLocks noGrp="1"/>
          </p:cNvSpPr>
          <p:nvPr>
            <p:ph sz="half" idx="2"/>
          </p:nvPr>
        </p:nvSpPr>
        <p:spPr>
          <a:xfrm>
            <a:off x="9144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4"/>
          </p:nvPr>
        </p:nvSpPr>
        <p:spPr>
          <a:xfrm>
            <a:off x="49530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Скругленный прямоугольник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914400" y="273050"/>
            <a:ext cx="7772400" cy="1143000"/>
          </a:xfrm>
        </p:spPr>
        <p:txBody>
          <a:bodyPr anchor="b" anchorCtr="0"/>
          <a:lstStyle>
            <a:lvl1pPr algn="l">
              <a:buNone/>
              <a:defRPr sz="4000" b="0"/>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
        <p:nvSpPr>
          <p:cNvPr id="11" name="Содержимое 10"/>
          <p:cNvSpPr>
            <a:spLocks noGrp="1"/>
          </p:cNvSpPr>
          <p:nvPr>
            <p:ph sz="quarter" idx="1"/>
          </p:nvPr>
        </p:nvSpPr>
        <p:spPr>
          <a:xfrm>
            <a:off x="2971800" y="1600200"/>
            <a:ext cx="5715000" cy="44958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a:xfrm>
            <a:off x="914400" y="6172200"/>
            <a:ext cx="3886200" cy="457200"/>
          </a:xfrm>
        </p:spPr>
        <p:txBody>
          <a:bodyPr/>
          <a:lstStyle/>
          <a:p>
            <a:pPr>
              <a:defRPr/>
            </a:pPr>
            <a:endParaRPr lang="ru-RU"/>
          </a:p>
        </p:txBody>
      </p:sp>
      <p:sp>
        <p:nvSpPr>
          <p:cNvPr id="7" name="Номер слайда 6"/>
          <p:cNvSpPr>
            <a:spLocks noGrp="1"/>
          </p:cNvSpPr>
          <p:nvPr>
            <p:ph type="sldNum" sz="quarter" idx="12"/>
          </p:nvPr>
        </p:nvSpPr>
        <p:spPr>
          <a:xfrm>
            <a:off x="146304" y="6208776"/>
            <a:ext cx="457200" cy="457200"/>
          </a:xfrm>
        </p:spPr>
        <p:txBody>
          <a:bodyPr/>
          <a:lstStyle/>
          <a:p>
            <a:pPr>
              <a:defRPr/>
            </a:pPr>
            <a:fld id="{5D04E318-4586-431A-BBE8-279FC23AAE1E}" type="slidenum">
              <a:rPr lang="ru-RU" smtClean="0"/>
              <a:pPr>
                <a:defRPr/>
              </a:pPr>
              <a:t>‹#›</a:t>
            </a:fld>
            <a:endParaRPr lang="ru-RU"/>
          </a:p>
        </p:txBody>
      </p:sp>
      <p:sp>
        <p:nvSpPr>
          <p:cNvPr id="11" name="Прямоугольник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ru-RU" smtClean="0"/>
              <a:t>Вставка рисунка</a:t>
            </a:r>
            <a:endParaRPr kumimoji="0" 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endParaRPr lang="ru-RU"/>
          </a:p>
        </p:txBody>
      </p:sp>
      <p:sp>
        <p:nvSpPr>
          <p:cNvPr id="2" name="Нижний колонтитул 1"/>
          <p:cNvSpPr>
            <a:spLocks noGrp="1"/>
          </p:cNvSpPr>
          <p:nvPr>
            <p:ph type="ftr" sz="quarter" idx="11"/>
          </p:nvPr>
        </p:nvSpPr>
        <p:spPr/>
        <p:txBody>
          <a:bodyPr/>
          <a:lstStyle/>
          <a:p>
            <a:pPr>
              <a:defRPr/>
            </a:pPr>
            <a:endParaRPr lang="ru-RU"/>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2796574C-D63C-4BDA-89D8-F57022BA0715}" type="slidenum">
              <a:rPr lang="ru-RU" smtClean="0"/>
              <a:pPr>
                <a:defRPr/>
              </a:pPr>
              <a:t>‹#›</a:t>
            </a:fld>
            <a:endParaRPr lang="ru-RU"/>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endParaRPr lang="ru-RU"/>
          </a:p>
        </p:txBody>
      </p:sp>
      <p:sp>
        <p:nvSpPr>
          <p:cNvPr id="11" name="Нижний колонтитул 10"/>
          <p:cNvSpPr>
            <a:spLocks noGrp="1"/>
          </p:cNvSpPr>
          <p:nvPr>
            <p:ph type="ftr" sz="quarter" idx="11"/>
          </p:nvPr>
        </p:nvSpPr>
        <p:spPr/>
        <p:txBody>
          <a:bodyPr/>
          <a:lstStyle/>
          <a:p>
            <a:pPr>
              <a:defRPr/>
            </a:pPr>
            <a:endParaRPr lang="ru-RU"/>
          </a:p>
        </p:txBody>
      </p:sp>
      <p:sp>
        <p:nvSpPr>
          <p:cNvPr id="16" name="Номер слайда 1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endParaRPr lang="ru-RU"/>
          </a:p>
        </p:txBody>
      </p:sp>
      <p:sp>
        <p:nvSpPr>
          <p:cNvPr id="10" name="Нижний колонтитул 9"/>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229600" y="6477000"/>
            <a:ext cx="762000" cy="246888"/>
          </a:xfrm>
        </p:spPr>
        <p:txBody>
          <a:bodyPr/>
          <a:lstStyle/>
          <a:p>
            <a:pPr>
              <a:defRPr/>
            </a:pPr>
            <a:fld id="{DAE17B94-FB63-44A6-9A9F-09B0174965C1}" type="slidenum">
              <a:rPr lang="ru-RU" smtClean="0"/>
              <a:pPr>
                <a:defRPr/>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endParaRPr lang="ru-RU"/>
          </a:p>
        </p:txBody>
      </p:sp>
      <p:sp>
        <p:nvSpPr>
          <p:cNvPr id="21" name="Нижний колонтитул 20"/>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endParaRPr lang="ru-RU"/>
          </a:p>
        </p:txBody>
      </p:sp>
      <p:sp>
        <p:nvSpPr>
          <p:cNvPr id="24" name="Нижний колонтитул 23"/>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29" name="Нижний колонтитул 28"/>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D04E318-4586-431A-BBE8-279FC23AAE1E}" type="slidenum">
              <a:rPr lang="ru-RU" smtClean="0"/>
              <a:pPr>
                <a:defRPr/>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p:txBody>
          <a:bodyPr/>
          <a:lstStyle/>
          <a:p>
            <a:pPr>
              <a:defRPr/>
            </a:pPr>
            <a:endParaRPr lang="ru-RU"/>
          </a:p>
        </p:txBody>
      </p:sp>
      <p:sp>
        <p:nvSpPr>
          <p:cNvPr id="27" name="Номер слайда 26"/>
          <p:cNvSpPr>
            <a:spLocks noGrp="1"/>
          </p:cNvSpPr>
          <p:nvPr>
            <p:ph type="sldNum" sz="quarter" idx="12"/>
          </p:nvPr>
        </p:nvSpPr>
        <p:spPr/>
        <p:txBody>
          <a:bodyPr/>
          <a:lstStyle/>
          <a:p>
            <a:pPr>
              <a:defRPr/>
            </a:pPr>
            <a:fld id="{2796574C-D63C-4BDA-89D8-F57022BA0715}" type="slidenum">
              <a:rPr lang="ru-RU" smtClean="0"/>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077200" y="6356350"/>
            <a:ext cx="609600" cy="365125"/>
          </a:xfrm>
        </p:spPr>
        <p:txBody>
          <a:bodyPr/>
          <a:lstStyle/>
          <a:p>
            <a:pPr>
              <a:defRPr/>
            </a:pPr>
            <a:fld id="{5D04E318-4586-431A-BBE8-279FC23AAE1E}" type="slidenum">
              <a:rPr lang="ru-RU" smtClean="0"/>
              <a:pPr>
                <a:defRPr/>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0" name="Прямоугольный треугольник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Заголовок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grpSp>
        <p:nvGrpSpPr>
          <p:cNvPr id="2" name="Группа 1"/>
          <p:cNvGrpSpPr/>
          <p:nvPr/>
        </p:nvGrpSpPr>
        <p:grpSpPr>
          <a:xfrm>
            <a:off x="-3765" y="4953000"/>
            <a:ext cx="9147765" cy="1912088"/>
            <a:chOff x="-3765" y="4832896"/>
            <a:chExt cx="9147765" cy="2032192"/>
          </a:xfrm>
        </p:grpSpPr>
        <p:sp>
          <p:nvSpPr>
            <p:cNvPr id="7" name="Полилиния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Полилиния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Полилиния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Прямая соединительная линия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Дата 29"/>
          <p:cNvSpPr>
            <a:spLocks noGrp="1"/>
          </p:cNvSpPr>
          <p:nvPr>
            <p:ph type="dt" sz="half" idx="10"/>
          </p:nvPr>
        </p:nvSpPr>
        <p:spPr/>
        <p:txBody>
          <a:bodyPr/>
          <a:lstStyle>
            <a:lvl1pPr>
              <a:defRPr>
                <a:solidFill>
                  <a:srgbClr val="FFFFFF"/>
                </a:solidFill>
              </a:defRPr>
            </a:lvl1pPr>
            <a:extLst/>
          </a:lstStyle>
          <a:p>
            <a:pPr>
              <a:defRPr/>
            </a:pPr>
            <a:endParaRPr lang="ru-RU"/>
          </a:p>
        </p:txBody>
      </p:sp>
      <p:sp>
        <p:nvSpPr>
          <p:cNvPr id="19" name="Нижний колонтитул 18"/>
          <p:cNvSpPr>
            <a:spLocks noGrp="1"/>
          </p:cNvSpPr>
          <p:nvPr>
            <p:ph type="ftr" sz="quarter" idx="11"/>
          </p:nvPr>
        </p:nvSpPr>
        <p:spPr/>
        <p:txBody>
          <a:bodyPr/>
          <a:lstStyle>
            <a:lvl1pPr>
              <a:defRPr>
                <a:solidFill>
                  <a:schemeClr val="accent1">
                    <a:tint val="20000"/>
                  </a:schemeClr>
                </a:solidFill>
              </a:defRPr>
            </a:lvl1pPr>
            <a:extLst/>
          </a:lstStyle>
          <a:p>
            <a:pPr>
              <a:defRPr/>
            </a:pPr>
            <a:endParaRPr lang="ru-RU"/>
          </a:p>
        </p:txBody>
      </p:sp>
      <p:sp>
        <p:nvSpPr>
          <p:cNvPr id="27" name="Номер слайда 26"/>
          <p:cNvSpPr>
            <a:spLocks noGrp="1"/>
          </p:cNvSpPr>
          <p:nvPr>
            <p:ph type="sldNum" sz="quarter" idx="12"/>
          </p:nvPr>
        </p:nvSpPr>
        <p:spPr/>
        <p:txBody>
          <a:bodyPr/>
          <a:lstStyle>
            <a:lvl1pPr>
              <a:defRPr>
                <a:solidFill>
                  <a:srgbClr val="FFFFFF"/>
                </a:solidFill>
              </a:defRPr>
            </a:lvl1pPr>
            <a:extLst/>
          </a:lstStyle>
          <a:p>
            <a:pPr>
              <a:defRPr/>
            </a:pPr>
            <a:fld id="{2796574C-D63C-4BDA-89D8-F57022BA0715}" type="slidenum">
              <a:rPr lang="ru-RU" smtClean="0"/>
              <a:pPr>
                <a:defRPr/>
              </a:pPr>
              <a:t>‹#›</a:t>
            </a:fld>
            <a:endParaRPr lang="ru-RU"/>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pPr>
                <a:defRPr/>
              </a:pPr>
              <a:t>‹#›</a:t>
            </a:fld>
            <a:endParaRPr lang="ru-RU"/>
          </a:p>
        </p:txBody>
      </p:sp>
      <p:sp>
        <p:nvSpPr>
          <p:cNvPr id="7" name="Заголовок 6"/>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B7BD45B-8AA2-4A94-BBB4-D50D8185444D}" type="slidenum">
              <a:rPr lang="ru-RU" smtClean="0"/>
              <a:pPr>
                <a:defRPr/>
              </a:pPr>
              <a:t>‹#›</a:t>
            </a:fld>
            <a:endParaRPr lang="ru-RU"/>
          </a:p>
        </p:txBody>
      </p:sp>
      <p:sp>
        <p:nvSpPr>
          <p:cNvPr id="7" name="Нашивка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Нашивка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2">
        <a:schemeClr val="bg1"/>
      </p:bgRef>
    </p:bg>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pPr>
                <a:defRPr/>
              </a:pPr>
              <a:t>‹#›</a:t>
            </a:fld>
            <a:endParaRPr lang="ru-RU"/>
          </a:p>
        </p:txBody>
      </p:sp>
      <p:sp>
        <p:nvSpPr>
          <p:cNvPr id="8" name="Заголовок 7"/>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8" name="Нижний колонтитул 7"/>
          <p:cNvSpPr>
            <a:spLocks noGrp="1"/>
          </p:cNvSpPr>
          <p:nvPr>
            <p:ph type="ftr" sz="quarter" idx="11"/>
          </p:nvPr>
        </p:nvSpPr>
        <p:spPr/>
        <p:txBody>
          <a:bodyPr/>
          <a:lstStyle>
            <a:extLst/>
          </a:lstStyle>
          <a:p>
            <a:pPr>
              <a:defRPr/>
            </a:pPr>
            <a:endParaRPr lang="ru-RU"/>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bg>
      <p:bgRef idx="1002">
        <a:schemeClr val="bg1"/>
      </p:bgRef>
    </p:bg>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extLst/>
          </a:lstStyle>
          <a:p>
            <a:pPr>
              <a:defRPr/>
            </a:pPr>
            <a:endParaRPr lang="ru-RU"/>
          </a:p>
        </p:txBody>
      </p:sp>
      <p:sp>
        <p:nvSpPr>
          <p:cNvPr id="4" name="Нижний колонтитул 3"/>
          <p:cNvSpPr>
            <a:spLocks noGrp="1"/>
          </p:cNvSpPr>
          <p:nvPr>
            <p:ph type="ftr" sz="quarter" idx="11"/>
          </p:nvPr>
        </p:nvSpPr>
        <p:spPr/>
        <p:txBody>
          <a:bodyPr/>
          <a:lstStyle>
            <a:extLst/>
          </a:lstStyle>
          <a:p>
            <a:pPr>
              <a:defRPr/>
            </a:pPr>
            <a:endParaRPr lang="ru-RU"/>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pPr>
                <a:defRPr/>
              </a:pPr>
              <a:t>‹#›</a:t>
            </a:fld>
            <a:endParaRPr lang="ru-RU"/>
          </a:p>
        </p:txBody>
      </p:sp>
      <p:sp>
        <p:nvSpPr>
          <p:cNvPr id="6" name="Заголовок 5"/>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extLst/>
          </a:lstStyle>
          <a:p>
            <a:pPr>
              <a:defRPr/>
            </a:pPr>
            <a:endParaRPr lang="ru-RU"/>
          </a:p>
        </p:txBody>
      </p:sp>
      <p:sp>
        <p:nvSpPr>
          <p:cNvPr id="3" name="Нижний колонтитул 2"/>
          <p:cNvSpPr>
            <a:spLocks noGrp="1"/>
          </p:cNvSpPr>
          <p:nvPr>
            <p:ph type="ftr" sz="quarter" idx="11"/>
          </p:nvPr>
        </p:nvSpPr>
        <p:spPr/>
        <p:txBody>
          <a:bodyPr/>
          <a:lstStyle>
            <a:extLst/>
          </a:lstStyle>
          <a:p>
            <a:pPr>
              <a:defRPr/>
            </a:pPr>
            <a:endParaRPr lang="ru-RU"/>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pPr>
                <a:defRPr/>
              </a:pPr>
              <a:t>‹#›</a:t>
            </a:fld>
            <a:endParaRPr lang="ru-RU"/>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a:xfrm>
            <a:off x="6727032" y="6407944"/>
            <a:ext cx="1920240" cy="365760"/>
          </a:xfrm>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1"/>
      </p:bgRef>
    </p:bg>
    <p:spTree>
      <p:nvGrpSpPr>
        <p:cNvPr id="1" name=""/>
        <p:cNvGrpSpPr/>
        <p:nvPr/>
      </p:nvGrpSpPr>
      <p:grpSpPr>
        <a:xfrm>
          <a:off x="0" y="0"/>
          <a:ext cx="0" cy="0"/>
          <a:chOff x="0" y="0"/>
          <a:chExt cx="0" cy="0"/>
        </a:xfrm>
      </p:grpSpPr>
      <p:sp>
        <p:nvSpPr>
          <p:cNvPr id="4" name="Текст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
        <p:nvSpPr>
          <p:cNvPr id="3" name="Рисунок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ru-RU" smtClean="0"/>
              <a:t>Вставка рисунка</a:t>
            </a:r>
            <a:endParaRPr kumimoji="0" lang="en-US" dirty="0"/>
          </a:p>
        </p:txBody>
      </p:sp>
      <p:sp>
        <p:nvSpPr>
          <p:cNvPr id="5" name="Дата 4"/>
          <p:cNvSpPr>
            <a:spLocks noGrp="1"/>
          </p:cNvSpPr>
          <p:nvPr>
            <p:ph type="dt" sz="half" idx="10"/>
          </p:nvPr>
        </p:nvSpPr>
        <p:spPr/>
        <p:txBody>
          <a:bodyPr/>
          <a:lstStyle>
            <a:lvl1pPr>
              <a:defRPr>
                <a:solidFill>
                  <a:schemeClr val="tx1"/>
                </a:solidFill>
              </a:defRPr>
            </a:lvl1pPr>
            <a:extLst/>
          </a:lstStyle>
          <a:p>
            <a:pPr>
              <a:defRPr/>
            </a:pPr>
            <a:endParaRPr lang="ru-RU"/>
          </a:p>
        </p:txBody>
      </p:sp>
      <p:sp>
        <p:nvSpPr>
          <p:cNvPr id="6" name="Нижний колонтитул 5"/>
          <p:cNvSpPr>
            <a:spLocks noGrp="1"/>
          </p:cNvSpPr>
          <p:nvPr>
            <p:ph type="ftr" sz="quarter" idx="11"/>
          </p:nvPr>
        </p:nvSpPr>
        <p:spPr>
          <a:xfrm>
            <a:off x="4380072" y="6407944"/>
            <a:ext cx="2350681" cy="365125"/>
          </a:xfrm>
        </p:spPr>
        <p:txBody>
          <a:bodyPr/>
          <a:lstStyle>
            <a:lvl1pPr>
              <a:defRPr>
                <a:solidFill>
                  <a:schemeClr val="tx1"/>
                </a:solidFill>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solidFill>
                  <a:schemeClr val="tx1"/>
                </a:solidFill>
              </a:defRPr>
            </a:lvl1pPr>
            <a:extLst/>
          </a:lstStyle>
          <a:p>
            <a:pPr>
              <a:defRPr/>
            </a:pPr>
            <a:fld id="{5D04E318-4586-431A-BBE8-279FC23AAE1E}" type="slidenum">
              <a:rPr lang="ru-RU" smtClean="0"/>
              <a:pPr>
                <a:defRPr/>
              </a:pPr>
              <a:t>‹#›</a:t>
            </a:fld>
            <a:endParaRPr lang="ru-RU"/>
          </a:p>
        </p:txBody>
      </p:sp>
      <p:sp>
        <p:nvSpPr>
          <p:cNvPr id="2" name="Заголовок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ru-RU" smtClean="0"/>
              <a:t>Образец заголовка</a:t>
            </a:r>
            <a:endParaRPr kumimoji="0" lang="en-US"/>
          </a:p>
        </p:txBody>
      </p:sp>
      <p:sp>
        <p:nvSpPr>
          <p:cNvPr id="8" name="Полилиния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Полилиния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Прямоугольный треугольник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Прямая соединительная линия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Нашивка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Нашивка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481329"/>
            <a:ext cx="8229600" cy="4386071"/>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pPr>
                <a:defRPr/>
              </a:pPr>
              <a:t>‹#›</a:t>
            </a:fld>
            <a:endParaRPr lang="ru-RU"/>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44013" y="274640"/>
            <a:ext cx="1777470" cy="5592761"/>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1"/>
            <a:ext cx="6324600" cy="5592760"/>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DBB9F6E1-E5D0-4844-B084-B0840F4EA222}" type="slidenum">
              <a:rPr lang="ru-RU" smtClean="0"/>
              <a:pPr>
                <a:defRPr/>
              </a:pPr>
              <a:t>‹#›</a:t>
            </a:fld>
            <a:endParaRPr lang="ru-RU"/>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Tree>
    <p:extLst>
      <p:ext uri="{BB962C8B-B14F-4D97-AF65-F5344CB8AC3E}">
        <p14:creationId xmlns:p14="http://schemas.microsoft.com/office/powerpoint/2010/main" val="2543516437"/>
      </p:ext>
    </p:extLst>
  </p:cSld>
  <p:clrMapOvr>
    <a:masterClrMapping/>
  </p:clrMapOvr>
  <p:timing>
    <p:tnLst>
      <p:par>
        <p:cTn id="1" dur="indefinite" restart="never" nodeType="tmRoot"/>
      </p:par>
    </p:tn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bg>
      <p:bgPr>
        <a:blipFill dpi="0" rotWithShape="1">
          <a:blip r:embed="rId2">
            <a:lum/>
          </a:blip>
          <a:srcRect/>
          <a:stretch>
            <a:fillRect l="-12000" r="-12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741297471"/>
      </p:ext>
    </p:extLst>
  </p:cSld>
  <p:clrMapOvr>
    <a:masterClrMapping/>
  </p:clrMapOvr>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19C04AA-5F18-4FCB-97A2-36511D52C6E8}" type="datetimeFigureOut">
              <a:rPr lang="ru-RU" smtClean="0"/>
              <a:pPr/>
              <a:t>13.10.2018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399182068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19C04AA-5F18-4FCB-97A2-36511D52C6E8}" type="datetimeFigureOut">
              <a:rPr lang="ru-RU" smtClean="0"/>
              <a:pPr/>
              <a:t>13.10.2018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245933488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19C04AA-5F18-4FCB-97A2-36511D52C6E8}" type="datetimeFigureOut">
              <a:rPr lang="ru-RU" smtClean="0"/>
              <a:pPr/>
              <a:t>13.10.2018</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245316171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19C04AA-5F18-4FCB-97A2-36511D52C6E8}" type="datetimeFigureOut">
              <a:rPr lang="ru-RU" smtClean="0"/>
              <a:pPr/>
              <a:t>13.10.2018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274398906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19C04AA-5F18-4FCB-97A2-36511D52C6E8}" type="datetimeFigureOut">
              <a:rPr lang="ru-RU" smtClean="0"/>
              <a:pPr/>
              <a:t>13.10.2018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119500361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19C04AA-5F18-4FCB-97A2-36511D52C6E8}" type="datetimeFigureOut">
              <a:rPr lang="ru-RU" smtClean="0"/>
              <a:pPr/>
              <a:t>13.10.2018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379066743"/>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19C04AA-5F18-4FCB-97A2-36511D52C6E8}" type="datetimeFigureOut">
              <a:rPr lang="ru-RU" smtClean="0"/>
              <a:pPr/>
              <a:t>13.10.2018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350495944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19C04AA-5F18-4FCB-97A2-36511D52C6E8}" type="datetimeFigureOut">
              <a:rPr lang="ru-RU" smtClean="0"/>
              <a:pPr/>
              <a:t>13.10.2018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166979002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19C04AA-5F18-4FCB-97A2-36511D52C6E8}" type="datetimeFigureOut">
              <a:rPr lang="ru-RU" smtClean="0"/>
              <a:pPr/>
              <a:t>13.10.2018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49177046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2" name="Group 49"/>
          <p:cNvGrpSpPr>
            <a:grpSpLocks/>
          </p:cNvGrpSpPr>
          <p:nvPr/>
        </p:nvGrpSpPr>
        <p:grpSpPr bwMode="auto">
          <a:xfrm>
            <a:off x="0" y="0"/>
            <a:ext cx="8805863" cy="6858000"/>
            <a:chOff x="0" y="0"/>
            <a:chExt cx="5547" cy="4320"/>
          </a:xfrm>
        </p:grpSpPr>
        <p:grpSp>
          <p:nvGrpSpPr>
            <p:cNvPr id="3"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4"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5"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2"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pPr>
                <a:defRPr/>
              </a:pPr>
              <a:t>‹#›</a:t>
            </a:fld>
            <a:endParaRPr lang="ru-RU"/>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pPr>
                <a:defRPr/>
              </a:pPr>
              <a:t>‹#›</a:t>
            </a:fld>
            <a:endParaRPr lang="ru-RU"/>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pPr>
                <a:defRPr/>
              </a:pPr>
              <a:t>‹#›</a:t>
            </a:fld>
            <a:endParaRPr lang="ru-RU"/>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pPr>
                <a:defRPr/>
              </a:pPr>
              <a:t>‹#›</a:t>
            </a:fld>
            <a:endParaRPr lang="ru-RU"/>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pPr>
                <a:defRPr/>
              </a:pPr>
              <a:t>‹#›</a:t>
            </a:fld>
            <a:endParaRPr lang="ru-RU"/>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pPr>
                <a:defRPr/>
              </a:pPr>
              <a:t>‹#›</a:t>
            </a:fld>
            <a:endParaRPr lang="ru-RU"/>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pPr>
                <a:defRPr/>
              </a:pPr>
              <a:t>‹#›</a:t>
            </a:fld>
            <a:endParaRPr lang="ru-RU"/>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pPr>
                <a:defRPr/>
              </a:pPr>
              <a:t>‹#›</a:t>
            </a:fld>
            <a:endParaRPr lang="ru-RU"/>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pPr>
              <a:defRPr/>
            </a:pPr>
            <a:endParaRPr lang="ru-RU"/>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pPr>
              <a:defRPr/>
            </a:pPr>
            <a:endParaRPr lang="ru-RU"/>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pPr>
              <a:defRPr/>
            </a:pPr>
            <a:fld id="{2796574C-D63C-4BDA-89D8-F57022BA0715}"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pPr>
              <a:defRPr/>
            </a:pPr>
            <a:endParaRPr lang="ru-RU"/>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pPr>
              <a:defRPr/>
            </a:pPr>
            <a:endParaRPr lang="ru-RU"/>
          </a:p>
        </p:txBody>
      </p:sp>
      <p:sp>
        <p:nvSpPr>
          <p:cNvPr id="6" name="Номер слайда 5"/>
          <p:cNvSpPr>
            <a:spLocks noGrp="1"/>
          </p:cNvSpPr>
          <p:nvPr>
            <p:ph type="sldNum" sz="quarter" idx="12"/>
          </p:nvPr>
        </p:nvSpPr>
        <p:spPr>
          <a:xfrm>
            <a:off x="6733952" y="6555112"/>
            <a:ext cx="588336" cy="228600"/>
          </a:xfrm>
        </p:spPr>
        <p:txBody>
          <a:bodyPr/>
          <a:lstStyle>
            <a:extLst/>
          </a:lstStyle>
          <a:p>
            <a:pPr>
              <a:defRPr/>
            </a:pPr>
            <a:fld id="{AB7BD45B-8AA2-4A94-BBB4-D50D8185444D}"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pPr>
                <a:defRPr/>
              </a:pPr>
              <a:t>‹#›</a:t>
            </a:fld>
            <a:endParaRPr lang="ru-RU"/>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8" name="Нижний колонтитул 7"/>
          <p:cNvSpPr>
            <a:spLocks noGrp="1"/>
          </p:cNvSpPr>
          <p:nvPr>
            <p:ph type="ftr" sz="quarter" idx="11"/>
          </p:nvPr>
        </p:nvSpPr>
        <p:spPr/>
        <p:txBody>
          <a:bodyPr/>
          <a:lstStyle>
            <a:extLst/>
          </a:lstStyle>
          <a:p>
            <a:pPr>
              <a:defRPr/>
            </a:pPr>
            <a:endParaRPr lang="ru-RU"/>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pPr>
                <a:defRPr/>
              </a:pPr>
              <a:t>‹#›</a:t>
            </a:fld>
            <a:endParaRPr lang="ru-RU"/>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pPr>
              <a:defRPr/>
            </a:pPr>
            <a:endParaRPr lang="ru-RU"/>
          </a:p>
        </p:txBody>
      </p:sp>
      <p:sp>
        <p:nvSpPr>
          <p:cNvPr id="4" name="Нижний колонтитул 3"/>
          <p:cNvSpPr>
            <a:spLocks noGrp="1"/>
          </p:cNvSpPr>
          <p:nvPr>
            <p:ph type="ftr" sz="quarter" idx="11"/>
          </p:nvPr>
        </p:nvSpPr>
        <p:spPr/>
        <p:txBody>
          <a:bodyPr/>
          <a:lstStyle>
            <a:extLst/>
          </a:lstStyle>
          <a:p>
            <a:pPr>
              <a:defRPr/>
            </a:pPr>
            <a:endParaRPr lang="ru-RU"/>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pPr>
                <a:defRPr/>
              </a:pPr>
              <a:t>‹#›</a:t>
            </a:fld>
            <a:endParaRPr lang="ru-RU"/>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pPr>
              <a:defRPr/>
            </a:pPr>
            <a:endParaRPr lang="ru-RU"/>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pPr>
              <a:defRPr/>
            </a:pPr>
            <a:endParaRPr lang="ru-RU"/>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pPr>
                <a:defRPr/>
              </a:pPr>
              <a:t>‹#›</a:t>
            </a:fld>
            <a:endParaRPr lang="ru-RU"/>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pPr>
                <a:defRPr/>
              </a:pPr>
              <a:t>‹#›</a:t>
            </a:fld>
            <a:endParaRPr lang="ru-RU"/>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Прямоугольник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D04E318-4586-431A-BBE8-279FC23AAE1E}" type="slidenum">
              <a:rPr lang="ru-RU" smtClean="0"/>
              <a:pPr>
                <a:defRPr/>
              </a:pPr>
              <a:t>‹#›</a:t>
            </a:fld>
            <a:endParaRPr lang="ru-RU"/>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pPr>
                <a:defRPr/>
              </a:pPr>
              <a:t>‹#›</a:t>
            </a:fld>
            <a:endParaRPr lang="ru-RU"/>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extLst/>
          </a:lstStyle>
          <a:p>
            <a:pPr>
              <a:defRPr/>
            </a:pPr>
            <a:endParaRPr lang="ru-RU"/>
          </a:p>
        </p:txBody>
      </p:sp>
      <p:sp>
        <p:nvSpPr>
          <p:cNvPr id="5" name="Нижний колонтитул 4"/>
          <p:cNvSpPr>
            <a:spLocks noGrp="1"/>
          </p:cNvSpPr>
          <p:nvPr>
            <p:ph type="ftr" sz="quarter" idx="11"/>
          </p:nvPr>
        </p:nvSpPr>
        <p:spPr>
          <a:xfrm>
            <a:off x="457200" y="6556248"/>
            <a:ext cx="3657600" cy="228600"/>
          </a:xfrm>
        </p:spPr>
        <p:txBody>
          <a:bodyPr/>
          <a:lstStyle>
            <a:extLst/>
          </a:lstStyle>
          <a:p>
            <a:pPr>
              <a:defRPr/>
            </a:pPr>
            <a:endParaRPr lang="ru-RU"/>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pPr>
              <a:defRPr/>
            </a:pPr>
            <a:fld id="{DBB9F6E1-E5D0-4844-B084-B0840F4EA222}" type="slidenum">
              <a:rPr lang="ru-RU" smtClean="0"/>
              <a:pPr>
                <a:defRPr/>
              </a:pPr>
              <a:t>‹#›</a:t>
            </a:fld>
            <a:endParaRPr lang="ru-RU"/>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ая соединительная линия 3"/>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29" name="Заголовок 28"/>
          <p:cNvSpPr>
            <a:spLocks noGrp="1"/>
          </p:cNvSpPr>
          <p:nvPr>
            <p:ph type="ctrTitle"/>
          </p:nvPr>
        </p:nvSpPr>
        <p:spPr>
          <a:xfrm>
            <a:off x="381000" y="4853411"/>
            <a:ext cx="8458200" cy="1222375"/>
          </a:xfrm>
        </p:spPr>
        <p:txBody>
          <a:bodyPr anchor="t"/>
          <a:lstStyle/>
          <a:p>
            <a:r>
              <a:rPr lang="ru-RU" smtClean="0"/>
              <a:t>Образец заголовка</a:t>
            </a:r>
            <a:endParaRPr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5" name="Дата 15"/>
          <p:cNvSpPr>
            <a:spLocks noGrp="1"/>
          </p:cNvSpPr>
          <p:nvPr>
            <p:ph type="dt" sz="half" idx="10"/>
          </p:nvPr>
        </p:nvSpPr>
        <p:spPr/>
        <p:txBody>
          <a:bodyPr/>
          <a:lstStyle>
            <a:lvl1pPr>
              <a:defRPr/>
            </a:lvl1pPr>
          </a:lstStyle>
          <a:p>
            <a:pPr>
              <a:defRPr/>
            </a:pPr>
            <a:fld id="{6C910EE1-2272-423D-92C4-4CE49DC10A3A}" type="datetimeFigureOut">
              <a:rPr lang="ru-RU"/>
              <a:pPr>
                <a:defRPr/>
              </a:pPr>
              <a:t>13.10.2018</a:t>
            </a:fld>
            <a:endParaRPr lang="ru-RU" dirty="0"/>
          </a:p>
        </p:txBody>
      </p:sp>
      <p:sp>
        <p:nvSpPr>
          <p:cNvPr id="6" name="Нижний колонтитул 1"/>
          <p:cNvSpPr>
            <a:spLocks noGrp="1"/>
          </p:cNvSpPr>
          <p:nvPr>
            <p:ph type="ftr" sz="quarter" idx="11"/>
          </p:nvPr>
        </p:nvSpPr>
        <p:spPr/>
        <p:txBody>
          <a:bodyPr/>
          <a:lstStyle>
            <a:lvl1pPr>
              <a:defRPr/>
            </a:lvl1pPr>
          </a:lstStyle>
          <a:p>
            <a:pPr>
              <a:defRPr/>
            </a:pPr>
            <a:endParaRPr lang="ru-RU"/>
          </a:p>
        </p:txBody>
      </p:sp>
      <p:sp>
        <p:nvSpPr>
          <p:cNvPr id="7" name="Номер слайда 14"/>
          <p:cNvSpPr>
            <a:spLocks noGrp="1"/>
          </p:cNvSpPr>
          <p:nvPr>
            <p:ph type="sldNum" sz="quarter" idx="12"/>
          </p:nvPr>
        </p:nvSpPr>
        <p:spPr>
          <a:xfrm>
            <a:off x="8229600" y="6473825"/>
            <a:ext cx="758825" cy="247650"/>
          </a:xfrm>
        </p:spPr>
        <p:txBody>
          <a:bodyPr/>
          <a:lstStyle>
            <a:lvl1pPr>
              <a:defRPr/>
            </a:lvl1pPr>
          </a:lstStyle>
          <a:p>
            <a:pPr>
              <a:defRPr/>
            </a:pPr>
            <a:fld id="{EE71F3EF-5AD1-499C-AE04-0CD4A6FD4339}" type="slidenum">
              <a:rPr lang="ru-RU"/>
              <a:pPr>
                <a:defRPr/>
              </a:pPr>
              <a:t>‹#›</a:t>
            </a:fld>
            <a:endParaRPr lang="ru-RU" dirty="0"/>
          </a:p>
        </p:txBody>
      </p:sp>
    </p:spTree>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lang="ru-RU" smtClean="0"/>
              <a:t>Образец заголовка</a:t>
            </a:r>
            <a:endParaRPr lang="en-US"/>
          </a:p>
        </p:txBody>
      </p:sp>
      <p:sp>
        <p:nvSpPr>
          <p:cNvPr id="27" name="Содержимое 26"/>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4"/>
          <p:cNvSpPr>
            <a:spLocks noGrp="1"/>
          </p:cNvSpPr>
          <p:nvPr>
            <p:ph type="dt" sz="half" idx="10"/>
          </p:nvPr>
        </p:nvSpPr>
        <p:spPr/>
        <p:txBody>
          <a:bodyPr/>
          <a:lstStyle>
            <a:lvl1pPr>
              <a:defRPr/>
            </a:lvl1pPr>
          </a:lstStyle>
          <a:p>
            <a:pPr>
              <a:defRPr/>
            </a:pPr>
            <a:fld id="{150A838B-5C69-4612-8651-46F8DDBC5531}" type="datetimeFigureOut">
              <a:rPr lang="ru-RU"/>
              <a:pPr>
                <a:defRPr/>
              </a:pPr>
              <a:t>13.10.2018</a:t>
            </a:fld>
            <a:endParaRPr lang="ru-RU" dirty="0"/>
          </a:p>
        </p:txBody>
      </p:sp>
      <p:sp>
        <p:nvSpPr>
          <p:cNvPr id="5" name="Нижний колонтитул 18"/>
          <p:cNvSpPr>
            <a:spLocks noGrp="1"/>
          </p:cNvSpPr>
          <p:nvPr>
            <p:ph type="ftr" sz="quarter" idx="11"/>
          </p:nvPr>
        </p:nvSpPr>
        <p:spPr>
          <a:xfrm>
            <a:off x="3581400" y="76200"/>
            <a:ext cx="2895600" cy="288925"/>
          </a:xfrm>
        </p:spPr>
        <p:txBody>
          <a:bodyPr/>
          <a:lstStyle>
            <a:lvl1pPr>
              <a:defRPr/>
            </a:lvl1pPr>
          </a:lstStyle>
          <a:p>
            <a:pPr>
              <a:defRPr/>
            </a:pPr>
            <a:endParaRPr lang="ru-RU"/>
          </a:p>
        </p:txBody>
      </p:sp>
      <p:sp>
        <p:nvSpPr>
          <p:cNvPr id="6" name="Номер слайда 15"/>
          <p:cNvSpPr>
            <a:spLocks noGrp="1"/>
          </p:cNvSpPr>
          <p:nvPr>
            <p:ph type="sldNum" sz="quarter" idx="12"/>
          </p:nvPr>
        </p:nvSpPr>
        <p:spPr>
          <a:xfrm>
            <a:off x="8229600" y="6473825"/>
            <a:ext cx="758825" cy="247650"/>
          </a:xfrm>
        </p:spPr>
        <p:txBody>
          <a:bodyPr/>
          <a:lstStyle>
            <a:lvl1pPr>
              <a:defRPr/>
            </a:lvl1pPr>
          </a:lstStyle>
          <a:p>
            <a:pPr>
              <a:defRPr/>
            </a:pPr>
            <a:fld id="{82E301D1-3148-4AC9-9385-4C4C012FA643}" type="slidenum">
              <a:rPr lang="ru-RU"/>
              <a:pPr>
                <a:defRPr/>
              </a:pPr>
              <a:t>‹#›</a:t>
            </a:fld>
            <a:endParaRPr lang="ru-RU" dirty="0"/>
          </a:p>
        </p:txBody>
      </p:sp>
    </p:spTree>
  </p:cSld>
  <p:clrMapOvr>
    <a:masterClrMapping/>
  </p:clrMapOvr>
  <p:timing>
    <p:tnLst>
      <p:par>
        <p:cTn id="1" dur="indefinite" restart="never" nodeType="tmRoot"/>
      </p:par>
    </p:tnLst>
  </p:timing>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ая соединительная линия 3"/>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lang="ru-RU" smtClean="0"/>
              <a:t>Образец заголовка</a:t>
            </a:r>
            <a:endParaRPr lang="en-US"/>
          </a:p>
        </p:txBody>
      </p:sp>
      <p:sp>
        <p:nvSpPr>
          <p:cNvPr id="5" name="Дата 18"/>
          <p:cNvSpPr>
            <a:spLocks noGrp="1"/>
          </p:cNvSpPr>
          <p:nvPr>
            <p:ph type="dt" sz="half" idx="10"/>
          </p:nvPr>
        </p:nvSpPr>
        <p:spPr/>
        <p:txBody>
          <a:bodyPr/>
          <a:lstStyle>
            <a:lvl1pPr>
              <a:defRPr/>
            </a:lvl1pPr>
          </a:lstStyle>
          <a:p>
            <a:pPr>
              <a:defRPr/>
            </a:pPr>
            <a:fld id="{4C2F3905-BBB9-43F8-8426-D19D12D9986B}" type="datetimeFigureOut">
              <a:rPr lang="ru-RU"/>
              <a:pPr>
                <a:defRPr/>
              </a:pPr>
              <a:t>13.10.2018</a:t>
            </a:fld>
            <a:endParaRPr lang="ru-RU" dirty="0"/>
          </a:p>
        </p:txBody>
      </p:sp>
      <p:sp>
        <p:nvSpPr>
          <p:cNvPr id="7" name="Нижний колонтитул 10"/>
          <p:cNvSpPr>
            <a:spLocks noGrp="1"/>
          </p:cNvSpPr>
          <p:nvPr>
            <p:ph type="ftr" sz="quarter" idx="11"/>
          </p:nvPr>
        </p:nvSpPr>
        <p:spPr/>
        <p:txBody>
          <a:bodyPr/>
          <a:lstStyle>
            <a:lvl1pPr>
              <a:defRPr/>
            </a:lvl1pPr>
          </a:lstStyle>
          <a:p>
            <a:pPr>
              <a:defRPr/>
            </a:pPr>
            <a:endParaRPr lang="ru-RU"/>
          </a:p>
        </p:txBody>
      </p:sp>
      <p:sp>
        <p:nvSpPr>
          <p:cNvPr id="9" name="Номер слайда 15"/>
          <p:cNvSpPr>
            <a:spLocks noGrp="1"/>
          </p:cNvSpPr>
          <p:nvPr>
            <p:ph type="sldNum" sz="quarter" idx="12"/>
          </p:nvPr>
        </p:nvSpPr>
        <p:spPr/>
        <p:txBody>
          <a:bodyPr/>
          <a:lstStyle>
            <a:lvl1pPr>
              <a:defRPr/>
            </a:lvl1pPr>
          </a:lstStyle>
          <a:p>
            <a:pPr>
              <a:defRPr/>
            </a:pPr>
            <a:fld id="{CC9ADABA-F8AA-4D21-A55E-093060657AB5}" type="slidenum">
              <a:rPr lang="ru-RU"/>
              <a:pPr>
                <a:defRPr/>
              </a:pPr>
              <a:t>‹#›</a:t>
            </a:fld>
            <a:endParaRPr lang="ru-RU" dirty="0"/>
          </a:p>
        </p:txBody>
      </p:sp>
    </p:spTree>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0"/>
          <p:cNvSpPr>
            <a:spLocks noGrp="1"/>
          </p:cNvSpPr>
          <p:nvPr>
            <p:ph type="dt" sz="half" idx="10"/>
          </p:nvPr>
        </p:nvSpPr>
        <p:spPr/>
        <p:txBody>
          <a:bodyPr/>
          <a:lstStyle>
            <a:lvl1pPr>
              <a:defRPr/>
            </a:lvl1pPr>
          </a:lstStyle>
          <a:p>
            <a:pPr>
              <a:defRPr/>
            </a:pPr>
            <a:fld id="{8114D6E6-6F3D-47B0-BA16-5C6B3E56DB53}" type="datetimeFigureOut">
              <a:rPr lang="ru-RU"/>
              <a:pPr>
                <a:defRPr/>
              </a:pPr>
              <a:t>13.10.2018</a:t>
            </a:fld>
            <a:endParaRPr lang="ru-RU" dirty="0"/>
          </a:p>
        </p:txBody>
      </p:sp>
      <p:sp>
        <p:nvSpPr>
          <p:cNvPr id="6" name="Нижний колонтитул 27"/>
          <p:cNvSpPr>
            <a:spLocks noGrp="1"/>
          </p:cNvSpPr>
          <p:nvPr>
            <p:ph type="ftr" sz="quarter" idx="11"/>
          </p:nvPr>
        </p:nvSpPr>
        <p:spPr/>
        <p:txBody>
          <a:bodyPr/>
          <a:lstStyle>
            <a:lvl1pPr>
              <a:defRPr/>
            </a:lvl1pPr>
          </a:lstStyle>
          <a:p>
            <a:pPr>
              <a:defRPr/>
            </a:pPr>
            <a:endParaRPr lang="ru-RU"/>
          </a:p>
        </p:txBody>
      </p:sp>
      <p:sp>
        <p:nvSpPr>
          <p:cNvPr id="7" name="Номер слайда 4"/>
          <p:cNvSpPr>
            <a:spLocks noGrp="1"/>
          </p:cNvSpPr>
          <p:nvPr>
            <p:ph type="sldNum" sz="quarter" idx="12"/>
          </p:nvPr>
        </p:nvSpPr>
        <p:spPr/>
        <p:txBody>
          <a:bodyPr/>
          <a:lstStyle>
            <a:lvl1pPr>
              <a:defRPr/>
            </a:lvl1pPr>
          </a:lstStyle>
          <a:p>
            <a:pPr>
              <a:defRPr/>
            </a:pPr>
            <a:fld id="{E202F6DD-8C69-40FD-859E-7401C57F7139}" type="slidenum">
              <a:rPr lang="ru-RU"/>
              <a:pPr>
                <a:defRPr/>
              </a:pPr>
              <a:t>‹#›</a:t>
            </a:fld>
            <a:endParaRPr lang="ru-RU" dirty="0"/>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29" name="Заголовок 28"/>
          <p:cNvSpPr>
            <a:spLocks noGrp="1"/>
          </p:cNvSpPr>
          <p:nvPr>
            <p:ph type="title"/>
          </p:nvPr>
        </p:nvSpPr>
        <p:spPr>
          <a:xfrm>
            <a:off x="304800" y="5410200"/>
            <a:ext cx="8610600" cy="882650"/>
          </a:xfrm>
        </p:spPr>
        <p:txBody>
          <a:bodyPr/>
          <a:lstStyle>
            <a:lvl1pPr>
              <a:defRPr/>
            </a:lvl1pPr>
          </a:lstStyle>
          <a:p>
            <a:r>
              <a:rPr lang="ru-RU" smtClean="0"/>
              <a:t>Образец заголовка</a:t>
            </a:r>
            <a:endParaRPr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Дата 9"/>
          <p:cNvSpPr>
            <a:spLocks noGrp="1"/>
          </p:cNvSpPr>
          <p:nvPr>
            <p:ph type="dt" sz="half" idx="10"/>
          </p:nvPr>
        </p:nvSpPr>
        <p:spPr/>
        <p:txBody>
          <a:bodyPr/>
          <a:lstStyle>
            <a:lvl1pPr>
              <a:defRPr/>
            </a:lvl1pPr>
          </a:lstStyle>
          <a:p>
            <a:pPr>
              <a:defRPr/>
            </a:pPr>
            <a:fld id="{040E10BA-1BF7-448F-B240-63E412177A44}" type="datetimeFigureOut">
              <a:rPr lang="ru-RU"/>
              <a:pPr>
                <a:defRPr/>
              </a:pPr>
              <a:t>13.10.2018</a:t>
            </a:fld>
            <a:endParaRPr lang="ru-RU" dirty="0"/>
          </a:p>
        </p:txBody>
      </p:sp>
      <p:sp>
        <p:nvSpPr>
          <p:cNvPr id="9" name="Нижний колонтитул 5"/>
          <p:cNvSpPr>
            <a:spLocks noGrp="1"/>
          </p:cNvSpPr>
          <p:nvPr>
            <p:ph type="ftr" sz="quarter" idx="11"/>
          </p:nvPr>
        </p:nvSpPr>
        <p:spPr/>
        <p:txBody>
          <a:bodyPr/>
          <a:lstStyle>
            <a:lvl1pPr>
              <a:defRPr/>
            </a:lvl1pPr>
          </a:lstStyle>
          <a:p>
            <a:pPr>
              <a:defRPr/>
            </a:pPr>
            <a:endParaRPr lang="ru-RU"/>
          </a:p>
        </p:txBody>
      </p:sp>
      <p:sp>
        <p:nvSpPr>
          <p:cNvPr id="10" name="Номер слайда 6"/>
          <p:cNvSpPr>
            <a:spLocks noGrp="1"/>
          </p:cNvSpPr>
          <p:nvPr>
            <p:ph type="sldNum" sz="quarter" idx="12"/>
          </p:nvPr>
        </p:nvSpPr>
        <p:spPr>
          <a:xfrm>
            <a:off x="8229600" y="6477000"/>
            <a:ext cx="762000" cy="247650"/>
          </a:xfrm>
        </p:spPr>
        <p:txBody>
          <a:bodyPr/>
          <a:lstStyle>
            <a:lvl1pPr>
              <a:defRPr/>
            </a:lvl1pPr>
          </a:lstStyle>
          <a:p>
            <a:pPr>
              <a:defRPr/>
            </a:pPr>
            <a:fld id="{39114D14-9CDD-4EFC-AA9D-178C1048EBE6}" type="slidenum">
              <a:rPr lang="ru-RU"/>
              <a:pPr>
                <a:defRPr/>
              </a:pPr>
              <a:t>‹#›</a:t>
            </a:fld>
            <a:endParaRPr lang="ru-RU" dirty="0"/>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3" name="Дата 10"/>
          <p:cNvSpPr>
            <a:spLocks noGrp="1"/>
          </p:cNvSpPr>
          <p:nvPr>
            <p:ph type="dt" sz="half" idx="10"/>
          </p:nvPr>
        </p:nvSpPr>
        <p:spPr/>
        <p:txBody>
          <a:bodyPr/>
          <a:lstStyle>
            <a:lvl1pPr>
              <a:defRPr/>
            </a:lvl1pPr>
          </a:lstStyle>
          <a:p>
            <a:pPr>
              <a:defRPr/>
            </a:pPr>
            <a:fld id="{517647DD-D54B-486F-9B91-C4EE80C33CFD}" type="datetimeFigureOut">
              <a:rPr lang="ru-RU"/>
              <a:pPr>
                <a:defRPr/>
              </a:pPr>
              <a:t>13.10.2018</a:t>
            </a:fld>
            <a:endParaRPr lang="ru-RU" dirty="0"/>
          </a:p>
        </p:txBody>
      </p:sp>
      <p:sp>
        <p:nvSpPr>
          <p:cNvPr id="4" name="Нижний колонтитул 27"/>
          <p:cNvSpPr>
            <a:spLocks noGrp="1"/>
          </p:cNvSpPr>
          <p:nvPr>
            <p:ph type="ftr" sz="quarter" idx="11"/>
          </p:nvPr>
        </p:nvSpPr>
        <p:spPr/>
        <p:txBody>
          <a:bodyPr/>
          <a:lstStyle>
            <a:lvl1pPr>
              <a:defRPr/>
            </a:lvl1pPr>
          </a:lstStyle>
          <a:p>
            <a:pPr>
              <a:defRPr/>
            </a:pPr>
            <a:endParaRPr lang="ru-RU"/>
          </a:p>
        </p:txBody>
      </p:sp>
      <p:sp>
        <p:nvSpPr>
          <p:cNvPr id="5" name="Номер слайда 4"/>
          <p:cNvSpPr>
            <a:spLocks noGrp="1"/>
          </p:cNvSpPr>
          <p:nvPr>
            <p:ph type="sldNum" sz="quarter" idx="12"/>
          </p:nvPr>
        </p:nvSpPr>
        <p:spPr/>
        <p:txBody>
          <a:bodyPr/>
          <a:lstStyle>
            <a:lvl1pPr>
              <a:defRPr/>
            </a:lvl1pPr>
          </a:lstStyle>
          <a:p>
            <a:pPr>
              <a:defRPr/>
            </a:pPr>
            <a:fld id="{AA4001D4-D718-4105-88C7-CD38C7C38D3C}" type="slidenum">
              <a:rPr lang="ru-RU"/>
              <a:pPr>
                <a:defRPr/>
              </a:pPr>
              <a:t>‹#›</a:t>
            </a:fld>
            <a:endParaRPr lang="ru-RU" dirty="0"/>
          </a:p>
        </p:txBody>
      </p:sp>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2"/>
          <p:cNvSpPr>
            <a:spLocks noGrp="1"/>
          </p:cNvSpPr>
          <p:nvPr>
            <p:ph type="dt" sz="half" idx="10"/>
          </p:nvPr>
        </p:nvSpPr>
        <p:spPr/>
        <p:txBody>
          <a:bodyPr/>
          <a:lstStyle>
            <a:lvl1pPr>
              <a:defRPr/>
            </a:lvl1pPr>
          </a:lstStyle>
          <a:p>
            <a:pPr>
              <a:defRPr/>
            </a:pPr>
            <a:fld id="{EBA7BE3D-1D23-41D3-9F30-83C4DA343D7D}" type="datetimeFigureOut">
              <a:rPr lang="ru-RU"/>
              <a:pPr>
                <a:defRPr/>
              </a:pPr>
              <a:t>13.10.2018</a:t>
            </a:fld>
            <a:endParaRPr lang="ru-RU" dirty="0"/>
          </a:p>
        </p:txBody>
      </p:sp>
      <p:sp>
        <p:nvSpPr>
          <p:cNvPr id="3" name="Нижний колонтитул 23"/>
          <p:cNvSpPr>
            <a:spLocks noGrp="1"/>
          </p:cNvSpPr>
          <p:nvPr>
            <p:ph type="ftr" sz="quarter" idx="11"/>
          </p:nvPr>
        </p:nvSpPr>
        <p:spPr/>
        <p:txBody>
          <a:bodyPr/>
          <a:lstStyle>
            <a:lvl1pPr>
              <a:defRPr/>
            </a:lvl1pPr>
          </a:lstStyle>
          <a:p>
            <a:pPr>
              <a:defRPr/>
            </a:pPr>
            <a:endParaRPr lang="ru-RU"/>
          </a:p>
        </p:txBody>
      </p:sp>
      <p:sp>
        <p:nvSpPr>
          <p:cNvPr id="4" name="Номер слайда 6"/>
          <p:cNvSpPr>
            <a:spLocks noGrp="1"/>
          </p:cNvSpPr>
          <p:nvPr>
            <p:ph type="sldNum" sz="quarter" idx="12"/>
          </p:nvPr>
        </p:nvSpPr>
        <p:spPr/>
        <p:txBody>
          <a:bodyPr/>
          <a:lstStyle>
            <a:lvl1pPr>
              <a:defRPr/>
            </a:lvl1pPr>
          </a:lstStyle>
          <a:p>
            <a:pPr>
              <a:defRPr/>
            </a:pPr>
            <a:fld id="{9CF9ADBB-9E60-4DDC-93A4-2BB9F40396FC}" type="slidenum">
              <a:rPr lang="ru-RU"/>
              <a:pPr>
                <a:defRPr/>
              </a:pPr>
              <a:t>‹#›</a:t>
            </a:fld>
            <a:endParaRPr lang="ru-RU" dirty="0"/>
          </a:p>
        </p:txBody>
      </p:sp>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4"/>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2" name="Заголовок 11"/>
          <p:cNvSpPr>
            <a:spLocks noGrp="1"/>
          </p:cNvSpPr>
          <p:nvPr>
            <p:ph type="title"/>
          </p:nvPr>
        </p:nvSpPr>
        <p:spPr>
          <a:xfrm>
            <a:off x="457200" y="5486400"/>
            <a:ext cx="8458200" cy="520700"/>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Дата 24"/>
          <p:cNvSpPr>
            <a:spLocks noGrp="1"/>
          </p:cNvSpPr>
          <p:nvPr>
            <p:ph type="dt" sz="half" idx="10"/>
          </p:nvPr>
        </p:nvSpPr>
        <p:spPr/>
        <p:txBody>
          <a:bodyPr/>
          <a:lstStyle>
            <a:lvl1pPr>
              <a:defRPr/>
            </a:lvl1pPr>
          </a:lstStyle>
          <a:p>
            <a:pPr>
              <a:defRPr/>
            </a:pPr>
            <a:fld id="{78FFCA20-8D9D-4C68-98A2-CBAEE17D0CFC}" type="datetimeFigureOut">
              <a:rPr lang="ru-RU"/>
              <a:pPr>
                <a:defRPr/>
              </a:pPr>
              <a:t>13.10.2018</a:t>
            </a:fld>
            <a:endParaRPr lang="ru-RU" dirty="0"/>
          </a:p>
        </p:txBody>
      </p:sp>
      <p:sp>
        <p:nvSpPr>
          <p:cNvPr id="7" name="Нижний колонтитул 28"/>
          <p:cNvSpPr>
            <a:spLocks noGrp="1"/>
          </p:cNvSpPr>
          <p:nvPr>
            <p:ph type="ftr" sz="quarter" idx="11"/>
          </p:nvPr>
        </p:nvSpPr>
        <p:spPr/>
        <p:txBody>
          <a:bodyPr/>
          <a:lstStyle>
            <a:lvl1pPr>
              <a:defRPr/>
            </a:lvl1pPr>
          </a:lstStyle>
          <a:p>
            <a:pPr>
              <a:defRPr/>
            </a:pPr>
            <a:endParaRPr lang="ru-RU"/>
          </a:p>
        </p:txBody>
      </p:sp>
      <p:sp>
        <p:nvSpPr>
          <p:cNvPr id="8" name="Номер слайда 6"/>
          <p:cNvSpPr>
            <a:spLocks noGrp="1"/>
          </p:cNvSpPr>
          <p:nvPr>
            <p:ph type="sldNum" sz="quarter" idx="12"/>
          </p:nvPr>
        </p:nvSpPr>
        <p:spPr/>
        <p:txBody>
          <a:bodyPr/>
          <a:lstStyle>
            <a:lvl1pPr>
              <a:defRPr/>
            </a:lvl1pPr>
          </a:lstStyle>
          <a:p>
            <a:pPr>
              <a:defRPr/>
            </a:pPr>
            <a:fld id="{4A54515A-E4A8-42B8-825C-6CB002BB2D03}" type="slidenum">
              <a:rPr lang="ru-RU"/>
              <a:pPr>
                <a:defRPr/>
              </a:pPr>
              <a:t>‹#›</a:t>
            </a:fld>
            <a:endParaRPr lang="ru-RU" dirty="0"/>
          </a:p>
        </p:txBody>
      </p:sp>
    </p:spTree>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normAutofit/>
          </a:bodyPr>
          <a:lstStyle>
            <a:lvl1pPr marL="0" indent="0">
              <a:buNone/>
              <a:defRPr sz="3200"/>
            </a:lvl1pPr>
          </a:lstStyle>
          <a:p>
            <a:pPr lvl="0"/>
            <a:r>
              <a:rPr lang="ru-RU" noProof="0" dirty="0" smtClean="0"/>
              <a:t>Вставка рисунка</a:t>
            </a:r>
            <a:endParaRPr lang="en-US" noProof="0" dirty="0"/>
          </a:p>
        </p:txBody>
      </p:sp>
      <p:sp>
        <p:nvSpPr>
          <p:cNvPr id="17" name="Заголовок 16"/>
          <p:cNvSpPr>
            <a:spLocks noGrp="1"/>
          </p:cNvSpPr>
          <p:nvPr>
            <p:ph type="title"/>
          </p:nvPr>
        </p:nvSpPr>
        <p:spPr>
          <a:xfrm>
            <a:off x="381000" y="4993760"/>
            <a:ext cx="5867400" cy="522288"/>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a:r>
              <a:rPr lang="ru-RU" smtClean="0"/>
              <a:t>Образец текста</a:t>
            </a:r>
          </a:p>
        </p:txBody>
      </p:sp>
      <p:sp>
        <p:nvSpPr>
          <p:cNvPr id="5" name="Дата 6"/>
          <p:cNvSpPr>
            <a:spLocks noGrp="1"/>
          </p:cNvSpPr>
          <p:nvPr>
            <p:ph type="dt" sz="half" idx="10"/>
          </p:nvPr>
        </p:nvSpPr>
        <p:spPr/>
        <p:txBody>
          <a:bodyPr/>
          <a:lstStyle>
            <a:lvl1pPr>
              <a:defRPr/>
            </a:lvl1pPr>
          </a:lstStyle>
          <a:p>
            <a:pPr>
              <a:defRPr/>
            </a:pPr>
            <a:fld id="{5A64A654-2C16-4572-84C5-FA43DBFD3850}" type="datetimeFigureOut">
              <a:rPr lang="ru-RU"/>
              <a:pPr>
                <a:defRPr/>
              </a:pPr>
              <a:t>13.10.2018</a:t>
            </a:fld>
            <a:endParaRPr lang="ru-RU" dirty="0"/>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30"/>
          <p:cNvSpPr>
            <a:spLocks noGrp="1"/>
          </p:cNvSpPr>
          <p:nvPr>
            <p:ph type="sldNum" sz="quarter" idx="12"/>
          </p:nvPr>
        </p:nvSpPr>
        <p:spPr/>
        <p:txBody>
          <a:bodyPr/>
          <a:lstStyle>
            <a:lvl1pPr>
              <a:defRPr/>
            </a:lvl1pPr>
          </a:lstStyle>
          <a:p>
            <a:pPr>
              <a:defRPr/>
            </a:pPr>
            <a:fld id="{21D647C9-C6B1-4F2F-8B24-2E199D4FE153}" type="slidenum">
              <a:rPr lang="ru-RU"/>
              <a:pPr>
                <a:defRPr/>
              </a:pPr>
              <a:t>‹#›</a:t>
            </a:fld>
            <a:endParaRPr lang="ru-RU" dirty="0"/>
          </a:p>
        </p:txBody>
      </p:sp>
    </p:spTree>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0"/>
          <p:cNvSpPr>
            <a:spLocks noGrp="1"/>
          </p:cNvSpPr>
          <p:nvPr>
            <p:ph type="dt" sz="half" idx="10"/>
          </p:nvPr>
        </p:nvSpPr>
        <p:spPr/>
        <p:txBody>
          <a:bodyPr/>
          <a:lstStyle>
            <a:lvl1pPr>
              <a:defRPr/>
            </a:lvl1pPr>
          </a:lstStyle>
          <a:p>
            <a:pPr>
              <a:defRPr/>
            </a:pPr>
            <a:fld id="{A4B5232D-16C2-4DB2-8130-47114FB96830}" type="datetimeFigureOut">
              <a:rPr lang="ru-RU"/>
              <a:pPr>
                <a:defRPr/>
              </a:pPr>
              <a:t>13.10.2018</a:t>
            </a:fld>
            <a:endParaRPr lang="ru-RU" dirty="0"/>
          </a:p>
        </p:txBody>
      </p:sp>
      <p:sp>
        <p:nvSpPr>
          <p:cNvPr id="5" name="Нижний колонтитул 27"/>
          <p:cNvSpPr>
            <a:spLocks noGrp="1"/>
          </p:cNvSpPr>
          <p:nvPr>
            <p:ph type="ftr" sz="quarter" idx="11"/>
          </p:nvPr>
        </p:nvSpPr>
        <p:spPr/>
        <p:txBody>
          <a:bodyPr/>
          <a:lstStyle>
            <a:lvl1pPr>
              <a:defRPr/>
            </a:lvl1pPr>
          </a:lstStyle>
          <a:p>
            <a:pPr>
              <a:defRPr/>
            </a:pPr>
            <a:endParaRPr lang="ru-RU"/>
          </a:p>
        </p:txBody>
      </p:sp>
      <p:sp>
        <p:nvSpPr>
          <p:cNvPr id="6" name="Номер слайда 4"/>
          <p:cNvSpPr>
            <a:spLocks noGrp="1"/>
          </p:cNvSpPr>
          <p:nvPr>
            <p:ph type="sldNum" sz="quarter" idx="12"/>
          </p:nvPr>
        </p:nvSpPr>
        <p:spPr/>
        <p:txBody>
          <a:bodyPr/>
          <a:lstStyle>
            <a:lvl1pPr>
              <a:defRPr/>
            </a:lvl1pPr>
          </a:lstStyle>
          <a:p>
            <a:pPr>
              <a:defRPr/>
            </a:pPr>
            <a:fld id="{B0838609-ACC8-4FF4-9F0A-7515CF38DB21}" type="slidenum">
              <a:rPr lang="ru-RU"/>
              <a:pPr>
                <a:defRPr/>
              </a:pPr>
              <a:t>‹#›</a:t>
            </a:fld>
            <a:endParaRPr lang="ru-RU" dirty="0"/>
          </a:p>
        </p:txBody>
      </p:sp>
    </p:spTree>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vl1pPr>
          </a:lstStyle>
          <a:p>
            <a:pPr>
              <a:defRPr/>
            </a:pPr>
            <a:fld id="{274C406C-6815-442C-8F6C-0FF4F2E5C965}" type="datetimeFigureOut">
              <a:rPr lang="ru-RU"/>
              <a:pPr>
                <a:defRPr/>
              </a:pPr>
              <a:t>13.10.2018</a:t>
            </a:fld>
            <a:endParaRPr lang="ru-RU" dirty="0"/>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BFC4DD4A-BABA-4BA2-A479-7C4E8F17C0B8}" type="slidenum">
              <a:rPr lang="ru-RU"/>
              <a:pPr>
                <a:defRPr/>
              </a:pPr>
              <a:t>‹#›</a:t>
            </a:fld>
            <a:endParaRPr lang="ru-RU" dirty="0"/>
          </a:p>
        </p:txBody>
      </p:sp>
    </p:spTree>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solidFill>
                    <a:srgbClr val="006699"/>
                  </a:solidFill>
                </a:endParaRPr>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solidFill>
                  <a:srgbClr val="006699"/>
                </a:solidFill>
              </a:endParaRPr>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solidFill>
                  <a:srgbClr val="006699"/>
                </a:solidFill>
              </a:endParaRPr>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solidFill>
                <a:srgbClr val="006699"/>
              </a:solidFill>
            </a:endParaRPr>
          </a:p>
        </p:txBody>
      </p:sp>
      <p:sp>
        <p:nvSpPr>
          <p:cNvPr id="47" name="Rectangle 45"/>
          <p:cNvSpPr>
            <a:spLocks noGrp="1" noChangeArrowheads="1"/>
          </p:cNvSpPr>
          <p:nvPr>
            <p:ph type="ftr" sz="quarter" idx="11"/>
          </p:nvPr>
        </p:nvSpPr>
        <p:spPr/>
        <p:txBody>
          <a:bodyPr/>
          <a:lstStyle>
            <a:lvl1pPr>
              <a:defRPr/>
            </a:lvl1pPr>
          </a:lstStyle>
          <a:p>
            <a:pPr>
              <a:defRPr/>
            </a:pPr>
            <a:endParaRPr lang="ru-RU">
              <a:solidFill>
                <a:srgbClr val="006699"/>
              </a:solidFill>
            </a:endParaRPr>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784199559"/>
      </p:ext>
    </p:extLst>
  </p:cSld>
  <p:clrMapOvr>
    <a:masterClrMapping/>
  </p:clrMapOvr>
  <p:timing>
    <p:tnLst>
      <p:par>
        <p:cTn id="1" dur="indefinite" restart="never" nodeType="tmRoot"/>
      </p:par>
    </p:tnLst>
  </p:timing>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101601873"/>
      </p:ext>
    </p:extLst>
  </p:cSld>
  <p:clrMapOvr>
    <a:masterClrMapping/>
  </p:clrMapOvr>
  <p:timing>
    <p:tnLst>
      <p:par>
        <p:cTn id="1" dur="indefinite" restart="never" nodeType="tmRoot"/>
      </p:par>
    </p:tnLst>
  </p:timing>
</p:sldLayout>
</file>

<file path=ppt/slideLayouts/slideLayout102.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652805095"/>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357077187"/>
      </p:ext>
    </p:extLst>
  </p:cSld>
  <p:clrMapOvr>
    <a:masterClrMapping/>
  </p:clrMapOvr>
  <p:timing>
    <p:tnLst>
      <p:par>
        <p:cTn id="1" dur="indefinite" restart="never" nodeType="tmRoot"/>
      </p:par>
    </p:tnLst>
  </p:timing>
</p:sldLayout>
</file>

<file path=ppt/slideLayouts/slideLayout104.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8"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1844006060"/>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4"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398502889"/>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3"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1428828557"/>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484117088"/>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926217992"/>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1592345980"/>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15149419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5.jpe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13" Type="http://schemas.openxmlformats.org/officeDocument/2006/relationships/image" Target="../media/image8.jpeg"/><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7.xml"/><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theme" Target="../theme/theme10.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10"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Скругленный прямоугольник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Заголовок 21"/>
          <p:cNvSpPr>
            <a:spLocks noGrp="1"/>
          </p:cNvSpPr>
          <p:nvPr>
            <p:ph type="title"/>
          </p:nvPr>
        </p:nvSpPr>
        <p:spPr>
          <a:xfrm>
            <a:off x="914400" y="274638"/>
            <a:ext cx="7772400" cy="1143000"/>
          </a:xfrm>
          <a:prstGeom prst="rect">
            <a:avLst/>
          </a:prstGeom>
        </p:spPr>
        <p:txBody>
          <a:bodyPr bIns="91440"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ru-RU"/>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ru-RU"/>
          </a:p>
        </p:txBody>
      </p:sp>
      <p:sp>
        <p:nvSpPr>
          <p:cNvPr id="23" name="Номер слайда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Lst>
  <p:timing>
    <p:tnLst>
      <p:par>
        <p:cTn id="1" dur="indefinite" restart="never" nodeType="tmRoot"/>
      </p:par>
    </p:tnLst>
  </p:timing>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7F480C78-A690-4F33-BB67-905DEF5FEB97}" type="slidenum">
              <a:rPr lang="ru-RU" smtClean="0"/>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a:defRPr/>
            </a:pPr>
            <a:fld id="{7F480C78-A690-4F33-BB67-905DEF5FEB97}" type="slidenum">
              <a:rPr lang="ru-RU" smtClean="0"/>
              <a:pPr>
                <a:defRPr/>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Полилиния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Полилиния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Прямоугольный треугольник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Прямая соединительная линия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Заголовок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ru-RU" smtClean="0"/>
              <a:t>Образец заголовка</a:t>
            </a:r>
            <a:endParaRPr kumimoji="0" lang="en-US"/>
          </a:p>
        </p:txBody>
      </p:sp>
      <p:sp>
        <p:nvSpPr>
          <p:cNvPr id="30" name="Текст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pPr>
              <a:defRPr/>
            </a:pPr>
            <a:endParaRPr lang="ru-RU"/>
          </a:p>
        </p:txBody>
      </p:sp>
      <p:sp>
        <p:nvSpPr>
          <p:cNvPr id="22" name="Нижний колонтитул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pPr>
              <a:defRPr/>
            </a:pPr>
            <a:endParaRPr lang="ru-RU"/>
          </a:p>
        </p:txBody>
      </p:sp>
      <p:sp>
        <p:nvSpPr>
          <p:cNvPr id="18" name="Номер слайда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Lst>
  <p:timing>
    <p:tnLst>
      <p:par>
        <p:cTn id="1" dur="indefinite" restart="never" nodeType="tmRoot"/>
      </p:par>
    </p:tnLst>
  </p:timing>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19C04AA-5F18-4FCB-97A2-36511D52C6E8}" type="datetimeFigureOut">
              <a:rPr lang="ru-RU" smtClean="0"/>
              <a:pPr/>
              <a:t>13.10.2018</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CE5311-8A7C-4B0F-B1FF-3C9533AEBE2B}" type="slidenum">
              <a:rPr lang="ru-RU" smtClean="0"/>
              <a:pPr/>
              <a:t>‹#›</a:t>
            </a:fld>
            <a:endParaRPr lang="ru-RU"/>
          </a:p>
        </p:txBody>
      </p:sp>
    </p:spTree>
    <p:extLst>
      <p:ext uri="{BB962C8B-B14F-4D97-AF65-F5344CB8AC3E}">
        <p14:creationId xmlns:p14="http://schemas.microsoft.com/office/powerpoint/2010/main" val="1448090002"/>
      </p:ext>
    </p:extLst>
  </p:cSld>
  <p:clrMap bg1="lt1" tx1="dk1" bg2="lt2" tx2="dk2" accent1="accent1" accent2="accent2" accent3="accent3" accent4="accent4" accent5="accent5" accent6="accent6" hlink="hlink" folHlink="folHlink"/>
  <p:sldLayoutIdLst>
    <p:sldLayoutId id="2147483808" r:id="rId1"/>
    <p:sldLayoutId id="2147483809" r:id="rId2"/>
    <p:sldLayoutId id="2147483810" r:id="rId3"/>
    <p:sldLayoutId id="2147483811" r:id="rId4"/>
    <p:sldLayoutId id="2147483812" r:id="rId5"/>
    <p:sldLayoutId id="2147483813" r:id="rId6"/>
    <p:sldLayoutId id="2147483814" r:id="rId7"/>
    <p:sldLayoutId id="2147483815" r:id="rId8"/>
    <p:sldLayoutId id="2147483816" r:id="rId9"/>
    <p:sldLayoutId id="2147483817" r:id="rId10"/>
    <p:sldLayoutId id="2147483818"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4"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5"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820" r:id="rId1"/>
    <p:sldLayoutId id="2147483821" r:id="rId2"/>
    <p:sldLayoutId id="2147483822" r:id="rId3"/>
    <p:sldLayoutId id="2147483823" r:id="rId4"/>
    <p:sldLayoutId id="2147483824" r:id="rId5"/>
    <p:sldLayoutId id="2147483825" r:id="rId6"/>
    <p:sldLayoutId id="2147483826" r:id="rId7"/>
    <p:sldLayoutId id="2147483827" r:id="rId8"/>
    <p:sldLayoutId id="2147483828" r:id="rId9"/>
    <p:sldLayoutId id="2147483829" r:id="rId10"/>
    <p:sldLayoutId id="2147483830"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ru-RU" smtClean="0"/>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pPr>
              <a:defRPr/>
            </a:pPr>
            <a:endParaRPr lang="ru-RU"/>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pPr>
              <a:defRPr/>
            </a:pPr>
            <a:endParaRPr lang="ru-RU"/>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832" r:id="rId1"/>
    <p:sldLayoutId id="2147483833" r:id="rId2"/>
    <p:sldLayoutId id="2147483834" r:id="rId3"/>
    <p:sldLayoutId id="2147483835" r:id="rId4"/>
    <p:sldLayoutId id="2147483836" r:id="rId5"/>
    <p:sldLayoutId id="2147483837" r:id="rId6"/>
    <p:sldLayoutId id="2147483838" r:id="rId7"/>
    <p:sldLayoutId id="2147483839" r:id="rId8"/>
    <p:sldLayoutId id="2147483840" r:id="rId9"/>
    <p:sldLayoutId id="2147483841" r:id="rId10"/>
    <p:sldLayoutId id="2147483842" r:id="rId11"/>
  </p:sldLayoutIdLst>
  <p:timing>
    <p:tnLst>
      <p:par>
        <p:cTn id="1" dur="indefinite" restart="never" nodeType="tmRoot"/>
      </p:par>
    </p:tnLst>
  </p:timing>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029" name="Текст 7"/>
          <p:cNvSpPr>
            <a:spLocks noGrp="1"/>
          </p:cNvSpPr>
          <p:nvPr>
            <p:ph type="body" idx="1"/>
          </p:nvPr>
        </p:nvSpPr>
        <p:spPr bwMode="auto">
          <a:xfrm>
            <a:off x="304800" y="1554163"/>
            <a:ext cx="86868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fontAlgn="auto" latinLnBrk="0" hangingPunct="1">
              <a:spcBef>
                <a:spcPts val="0"/>
              </a:spcBef>
              <a:spcAft>
                <a:spcPts val="0"/>
              </a:spcAft>
              <a:defRPr kumimoji="0" sz="1200">
                <a:solidFill>
                  <a:schemeClr val="accent1">
                    <a:shade val="75000"/>
                  </a:schemeClr>
                </a:solidFill>
                <a:latin typeface="+mn-lt"/>
              </a:defRPr>
            </a:lvl1pPr>
          </a:lstStyle>
          <a:p>
            <a:pPr>
              <a:defRPr/>
            </a:pPr>
            <a:fld id="{17340DBF-438C-4BE5-8063-F2A540F2E454}" type="datetimeFigureOut">
              <a:rPr lang="ru-RU"/>
              <a:pPr>
                <a:defRPr/>
              </a:pPr>
              <a:t>13.10.2018</a:t>
            </a:fld>
            <a:endParaRPr lang="ru-RU" dirty="0"/>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fontAlgn="auto" latinLnBrk="0" hangingPunct="1">
              <a:spcBef>
                <a:spcPts val="0"/>
              </a:spcBef>
              <a:spcAft>
                <a:spcPts val="0"/>
              </a:spcAft>
              <a:defRPr kumimoji="0" sz="1200">
                <a:solidFill>
                  <a:schemeClr val="accent1">
                    <a:shade val="75000"/>
                  </a:schemeClr>
                </a:solidFill>
                <a:latin typeface="+mn-lt"/>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fontAlgn="auto" latinLnBrk="0" hangingPunct="1">
              <a:spcBef>
                <a:spcPts val="0"/>
              </a:spcBef>
              <a:spcAft>
                <a:spcPts val="0"/>
              </a:spcAft>
              <a:defRPr kumimoji="0" sz="1200">
                <a:solidFill>
                  <a:schemeClr val="accent1">
                    <a:shade val="75000"/>
                  </a:schemeClr>
                </a:solidFill>
                <a:latin typeface="+mn-lt"/>
              </a:defRPr>
            </a:lvl1pPr>
          </a:lstStyle>
          <a:p>
            <a:pPr>
              <a:defRPr/>
            </a:pPr>
            <a:fld id="{845BBA85-4EBC-49F5-B18E-C6630458FEEC}" type="slidenum">
              <a:rPr lang="ru-RU"/>
              <a:pPr>
                <a:defRPr/>
              </a:pPr>
              <a:t>‹#›</a:t>
            </a:fld>
            <a:endParaRPr lang="ru-RU" dirty="0"/>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lang="ru-RU" smtClean="0"/>
              <a:t>Образец заголовка</a:t>
            </a:r>
            <a:endParaRPr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Tree>
  </p:cSld>
  <p:clrMap bg1="lt1" tx1="dk1" bg2="lt2" tx2="dk2" accent1="accent1" accent2="accent2" accent3="accent3" accent4="accent4" accent5="accent5" accent6="accent6" hlink="hlink" folHlink="folHlink"/>
  <p:sldLayoutIdLst>
    <p:sldLayoutId id="2147483844" r:id="rId1"/>
    <p:sldLayoutId id="2147483845" r:id="rId2"/>
    <p:sldLayoutId id="2147483846" r:id="rId3"/>
    <p:sldLayoutId id="2147483847" r:id="rId4"/>
    <p:sldLayoutId id="2147483848" r:id="rId5"/>
    <p:sldLayoutId id="2147483849" r:id="rId6"/>
    <p:sldLayoutId id="2147483850" r:id="rId7"/>
    <p:sldLayoutId id="2147483851" r:id="rId8"/>
    <p:sldLayoutId id="2147483852" r:id="rId9"/>
    <p:sldLayoutId id="2147483853" r:id="rId10"/>
    <p:sldLayoutId id="2147483854" r:id="rId11"/>
  </p:sldLayoutIdLst>
  <p:timing>
    <p:tnLst>
      <p:par>
        <p:cTn id="1" dur="indefinite" restart="never" nodeType="tmRoot"/>
      </p:par>
    </p:tnLst>
  </p:timing>
  <p:txStyles>
    <p:titleStyle>
      <a:lvl1pPr algn="l" rtl="0" eaLnBrk="0" fontAlgn="base" hangingPunct="0">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eaLnBrk="0" fontAlgn="base" hangingPunct="0">
        <a:spcBef>
          <a:spcPct val="0"/>
        </a:spcBef>
        <a:spcAft>
          <a:spcPct val="0"/>
        </a:spcAft>
        <a:defRPr sz="3600">
          <a:solidFill>
            <a:schemeClr val="tx2"/>
          </a:solidFill>
          <a:latin typeface="Franklin Gothic Medium" pitchFamily="34" charset="0"/>
        </a:defRPr>
      </a:lvl2pPr>
      <a:lvl3pPr algn="l" rtl="0" eaLnBrk="0" fontAlgn="base" hangingPunct="0">
        <a:spcBef>
          <a:spcPct val="0"/>
        </a:spcBef>
        <a:spcAft>
          <a:spcPct val="0"/>
        </a:spcAft>
        <a:defRPr sz="3600">
          <a:solidFill>
            <a:schemeClr val="tx2"/>
          </a:solidFill>
          <a:latin typeface="Franklin Gothic Medium" pitchFamily="34" charset="0"/>
        </a:defRPr>
      </a:lvl3pPr>
      <a:lvl4pPr algn="l" rtl="0" eaLnBrk="0" fontAlgn="base" hangingPunct="0">
        <a:spcBef>
          <a:spcPct val="0"/>
        </a:spcBef>
        <a:spcAft>
          <a:spcPct val="0"/>
        </a:spcAft>
        <a:defRPr sz="3600">
          <a:solidFill>
            <a:schemeClr val="tx2"/>
          </a:solidFill>
          <a:latin typeface="Franklin Gothic Medium" pitchFamily="34" charset="0"/>
        </a:defRPr>
      </a:lvl4pPr>
      <a:lvl5pPr algn="l" rtl="0" eaLnBrk="0" fontAlgn="base" hangingPunct="0">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p:titleStyle>
    <p:bodyStyle>
      <a:lvl1pPr marL="342900" indent="-342900" algn="l" rtl="0" eaLnBrk="0" fontAlgn="base" hangingPunct="0">
        <a:spcBef>
          <a:spcPct val="20000"/>
        </a:spcBef>
        <a:spcAft>
          <a:spcPct val="0"/>
        </a:spcAft>
        <a:buClr>
          <a:schemeClr val="accent1"/>
        </a:buClr>
        <a:buSzPct val="70000"/>
        <a:buFont typeface="Wingdings 2" pitchFamily="18" charset="2"/>
        <a:buChar char=""/>
        <a:defRPr sz="3200" kern="1200">
          <a:solidFill>
            <a:schemeClr val="tx2"/>
          </a:solidFill>
          <a:latin typeface="+mn-lt"/>
          <a:ea typeface="+mn-ea"/>
          <a:cs typeface="+mn-cs"/>
        </a:defRPr>
      </a:lvl1pPr>
      <a:lvl2pPr marL="742950" indent="-285750" algn="l" rtl="0" eaLnBrk="0" fontAlgn="base" hangingPunct="0">
        <a:spcBef>
          <a:spcPct val="20000"/>
        </a:spcBef>
        <a:spcAft>
          <a:spcPct val="0"/>
        </a:spcAft>
        <a:buClr>
          <a:schemeClr val="accent1"/>
        </a:buClr>
        <a:buSzPct val="70000"/>
        <a:buFont typeface="Wingdings 2" pitchFamily="18" charset="2"/>
        <a:buChar char=""/>
        <a:defRPr sz="2800" kern="1200">
          <a:solidFill>
            <a:schemeClr val="tx2"/>
          </a:solidFill>
          <a:latin typeface="+mn-lt"/>
          <a:ea typeface="+mn-ea"/>
          <a:cs typeface="+mn-cs"/>
        </a:defRPr>
      </a:lvl2pPr>
      <a:lvl3pPr marL="1143000" indent="-228600" algn="l" rtl="0" eaLnBrk="0" fontAlgn="base" hangingPunct="0">
        <a:spcBef>
          <a:spcPct val="20000"/>
        </a:spcBef>
        <a:spcAft>
          <a:spcPct val="0"/>
        </a:spcAft>
        <a:buClr>
          <a:schemeClr val="accent1"/>
        </a:buClr>
        <a:buSzPct val="70000"/>
        <a:buFont typeface="Wingdings 2" pitchFamily="18" charset="2"/>
        <a:buChar char=""/>
        <a:defRPr sz="2400" kern="1200">
          <a:solidFill>
            <a:schemeClr val="tx2"/>
          </a:solidFill>
          <a:latin typeface="+mn-lt"/>
          <a:ea typeface="+mn-ea"/>
          <a:cs typeface="+mn-cs"/>
        </a:defRPr>
      </a:lvl3pPr>
      <a:lvl4pPr marL="1600200" indent="-228600" algn="l" rtl="0" eaLnBrk="0" fontAlgn="base" hangingPunct="0">
        <a:spcBef>
          <a:spcPct val="20000"/>
        </a:spcBef>
        <a:spcAft>
          <a:spcPct val="0"/>
        </a:spcAft>
        <a:buClr>
          <a:schemeClr val="accent1"/>
        </a:buClr>
        <a:buSzPct val="70000"/>
        <a:buFont typeface="Wingdings 2" pitchFamily="18" charset="2"/>
        <a:buChar char=""/>
        <a:defRPr sz="2000" kern="1200">
          <a:solidFill>
            <a:schemeClr val="tx2"/>
          </a:solidFill>
          <a:latin typeface="+mn-lt"/>
          <a:ea typeface="+mn-ea"/>
          <a:cs typeface="+mn-cs"/>
        </a:defRPr>
      </a:lvl4pPr>
      <a:lvl5pPr marL="2057400" indent="-228600" algn="l" rtl="0" eaLnBrk="0" fontAlgn="base" hangingPunct="0">
        <a:spcBef>
          <a:spcPct val="20000"/>
        </a:spcBef>
        <a:spcAft>
          <a:spcPct val="0"/>
        </a:spcAft>
        <a:buClr>
          <a:schemeClr val="accent1"/>
        </a:buClr>
        <a:buSzPct val="60000"/>
        <a:buFont typeface="Wingdings 2" pitchFamily="18" charset="2"/>
        <a:buChar char=""/>
        <a:defRPr sz="20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solidFill>
                  <a:srgbClr val="006699"/>
                </a:solidFill>
              </a:endParaRPr>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solidFill>
                  <a:srgbClr val="006699"/>
                </a:solidFill>
              </a:endParaRPr>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solidFill>
                    <a:srgbClr val="006699"/>
                  </a:solidFill>
                </a:endParaRPr>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solidFill>
                      <a:srgbClr val="006699"/>
                    </a:solidFill>
                  </a:endParaRPr>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solidFill>
                  <a:srgbClr val="006699"/>
                </a:solidFill>
              </a:endParaRPr>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solidFill>
                  <a:srgbClr val="006699"/>
                </a:solidFill>
              </a:endParaRPr>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solidFill>
                <a:srgbClr val="006699"/>
              </a:solidFill>
            </a:endParaRPr>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solidFill>
                <a:srgbClr val="006699"/>
              </a:solidFill>
            </a:endParaRPr>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50212039"/>
      </p:ext>
    </p:extLst>
  </p:cSld>
  <p:clrMap bg1="lt1" tx1="dk1" bg2="lt2" tx2="dk2" accent1="accent1" accent2="accent2" accent3="accent3" accent4="accent4" accent5="accent5" accent6="accent6" hlink="hlink" folHlink="folHlink"/>
  <p:sldLayoutIdLst>
    <p:sldLayoutId id="2147483856" r:id="rId1"/>
    <p:sldLayoutId id="2147483857" r:id="rId2"/>
    <p:sldLayoutId id="2147483858" r:id="rId3"/>
    <p:sldLayoutId id="2147483859" r:id="rId4"/>
    <p:sldLayoutId id="2147483860" r:id="rId5"/>
    <p:sldLayoutId id="2147483861" r:id="rId6"/>
    <p:sldLayoutId id="2147483862" r:id="rId7"/>
    <p:sldLayoutId id="2147483863" r:id="rId8"/>
    <p:sldLayoutId id="2147483864" r:id="rId9"/>
    <p:sldLayoutId id="2147483865" r:id="rId10"/>
    <p:sldLayoutId id="2147483866"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5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57.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35.xml"/></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90.xml"/></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90.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xml"/><Relationship Id="rId1" Type="http://schemas.openxmlformats.org/officeDocument/2006/relationships/slideLayout" Target="../slideLayouts/slideLayout90.xml"/><Relationship Id="rId4" Type="http://schemas.openxmlformats.org/officeDocument/2006/relationships/image" Target="../media/image21.jpeg"/></Relationships>
</file>

<file path=ppt/slides/_rels/slide1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90.xml"/></Relationships>
</file>

<file path=ppt/slides/_rels/slide1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90.xml"/></Relationships>
</file>

<file path=ppt/slides/_rels/slide1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68.xml"/></Relationships>
</file>

<file path=ppt/slides/_rels/slide1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68.xml"/></Relationships>
</file>

<file path=ppt/slides/_rels/slide1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9.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9.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9.xml"/></Relationships>
</file>

<file path=ppt/slides/_rels/slide1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35.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35.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5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101.xml"/></Relationships>
</file>

<file path=ppt/slides/_rels/slide2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46.xml"/></Relationships>
</file>

<file path=ppt/slides/_rels/slide28.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42910" y="571480"/>
            <a:ext cx="7772400" cy="2000264"/>
          </a:xfrm>
        </p:spPr>
        <p:style>
          <a:lnRef idx="2">
            <a:schemeClr val="accent1"/>
          </a:lnRef>
          <a:fillRef idx="1">
            <a:schemeClr val="lt1"/>
          </a:fillRef>
          <a:effectRef idx="0">
            <a:schemeClr val="accent1"/>
          </a:effectRef>
          <a:fontRef idx="minor">
            <a:schemeClr val="dk1"/>
          </a:fontRef>
        </p:style>
        <p:txBody>
          <a:bodyPr>
            <a:noAutofit/>
          </a:bodyPr>
          <a:lstStyle/>
          <a:p>
            <a:r>
              <a:rPr lang="uz-Cyrl-UZ" sz="4800" b="1" smtClean="0">
                <a:ln w="1905"/>
                <a:solidFill>
                  <a:srgbClr val="00B050"/>
                </a:solidFill>
                <a:effectLst>
                  <a:innerShdw blurRad="69850" dist="43180" dir="5400000">
                    <a:srgbClr val="000000">
                      <a:alpha val="65000"/>
                    </a:srgbClr>
                  </a:innerShdw>
                </a:effectLst>
              </a:rPr>
              <a:t>1- МАВЗУ: </a:t>
            </a:r>
            <a:r>
              <a:rPr lang="ru-RU" sz="4800" b="1" dirty="0" err="1">
                <a:ln w="1905"/>
                <a:solidFill>
                  <a:srgbClr val="00B050"/>
                </a:solidFill>
                <a:effectLst>
                  <a:innerShdw blurRad="69850" dist="43180" dir="5400000">
                    <a:srgbClr val="000000">
                      <a:alpha val="65000"/>
                    </a:srgbClr>
                  </a:innerShdw>
                </a:effectLst>
              </a:rPr>
              <a:t>Кириш</a:t>
            </a:r>
            <a:r>
              <a:rPr lang="ru-RU" sz="4800" b="1">
                <a:ln w="1905"/>
                <a:solidFill>
                  <a:srgbClr val="00B050"/>
                </a:solidFill>
                <a:effectLst>
                  <a:innerShdw blurRad="69850" dist="43180" dir="5400000">
                    <a:srgbClr val="000000">
                      <a:alpha val="65000"/>
                    </a:srgbClr>
                  </a:innerShdw>
                </a:effectLst>
              </a:rPr>
              <a:t>. Гулнинг биологик ва хўжалик тавсифи</a:t>
            </a:r>
          </a:p>
        </p:txBody>
      </p:sp>
      <p:pic>
        <p:nvPicPr>
          <p:cNvPr id="1026"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04985" y="2996952"/>
            <a:ext cx="5048250" cy="3362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950371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3"/>
          <p:cNvSpPr>
            <a:spLocks noGrp="1" noChangeArrowheads="1"/>
          </p:cNvSpPr>
          <p:nvPr>
            <p:ph type="subTitle" idx="1"/>
          </p:nvPr>
        </p:nvSpPr>
        <p:spPr>
          <a:xfrm>
            <a:off x="285720" y="404813"/>
            <a:ext cx="8534430" cy="5810269"/>
          </a:xfrm>
        </p:spPr>
        <p:style>
          <a:lnRef idx="0">
            <a:schemeClr val="accent4"/>
          </a:lnRef>
          <a:fillRef idx="3">
            <a:schemeClr val="accent4"/>
          </a:fillRef>
          <a:effectRef idx="3">
            <a:schemeClr val="accent4"/>
          </a:effectRef>
          <a:fontRef idx="minor">
            <a:schemeClr val="lt1"/>
          </a:fontRef>
        </p:style>
        <p:txBody>
          <a:bodyPr/>
          <a:lstStyle/>
          <a:p>
            <a:pPr indent="339090">
              <a:lnSpc>
                <a:spcPct val="115000"/>
              </a:lnSpc>
              <a:spcAft>
                <a:spcPts val="0"/>
              </a:spcAft>
            </a:pPr>
            <a:r>
              <a:rPr lang="uz-Cyrl-UZ" sz="2800" smtClean="0">
                <a:latin typeface="Times New Roman"/>
                <a:ea typeface="Times New Roman"/>
                <a:cs typeface="Times New Roman"/>
              </a:rPr>
              <a:t>Режа:</a:t>
            </a:r>
            <a:endParaRPr lang="ru-RU" sz="2000" smtClean="0">
              <a:latin typeface="Calibri"/>
              <a:ea typeface="Calibri"/>
              <a:cs typeface="Times New Roman"/>
            </a:endParaRPr>
          </a:p>
          <a:p>
            <a:pPr lvl="0" algn="just">
              <a:lnSpc>
                <a:spcPct val="115000"/>
              </a:lnSpc>
              <a:spcAft>
                <a:spcPts val="0"/>
              </a:spcAft>
            </a:pPr>
            <a:r>
              <a:rPr lang="uz-Cyrl-UZ" sz="2800">
                <a:latin typeface="Times New Roman"/>
                <a:ea typeface="Times New Roman"/>
                <a:cs typeface="Times New Roman"/>
              </a:rPr>
              <a:t>1.	Яшил ўсимликларнинг аҳамияти.</a:t>
            </a:r>
          </a:p>
          <a:p>
            <a:pPr lvl="0" algn="just">
              <a:lnSpc>
                <a:spcPct val="115000"/>
              </a:lnSpc>
              <a:spcAft>
                <a:spcPts val="0"/>
              </a:spcAft>
            </a:pPr>
            <a:r>
              <a:rPr lang="uz-Cyrl-UZ" sz="2800">
                <a:latin typeface="Times New Roman"/>
                <a:ea typeface="Times New Roman"/>
                <a:cs typeface="Times New Roman"/>
              </a:rPr>
              <a:t>2.	Гулчилик тарихи, тарқалиши ва истиқболлари</a:t>
            </a:r>
          </a:p>
          <a:p>
            <a:pPr lvl="0" algn="just">
              <a:lnSpc>
                <a:spcPct val="115000"/>
              </a:lnSpc>
              <a:spcAft>
                <a:spcPts val="0"/>
              </a:spcAft>
            </a:pPr>
            <a:r>
              <a:rPr lang="uz-Cyrl-UZ" sz="2800">
                <a:latin typeface="Times New Roman"/>
                <a:ea typeface="Times New Roman"/>
                <a:cs typeface="Times New Roman"/>
              </a:rPr>
              <a:t>3.	Гулли ўсимликларни ўсиши ва ривожланишига ташқи муҳитнинг таъсири.</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Rectangle 2"/>
          <p:cNvSpPr>
            <a:spLocks noGrp="1" noChangeArrowheads="1"/>
          </p:cNvSpPr>
          <p:nvPr>
            <p:ph type="title"/>
          </p:nvPr>
        </p:nvSpPr>
        <p:spPr>
          <a:xfrm>
            <a:off x="500034" y="214291"/>
            <a:ext cx="8229600" cy="500066"/>
          </a:xfrm>
        </p:spPr>
        <p:style>
          <a:lnRef idx="0">
            <a:schemeClr val="accent4"/>
          </a:lnRef>
          <a:fillRef idx="3">
            <a:schemeClr val="accent4"/>
          </a:fillRef>
          <a:effectRef idx="3">
            <a:schemeClr val="accent4"/>
          </a:effectRef>
          <a:fontRef idx="minor">
            <a:schemeClr val="lt1"/>
          </a:fontRef>
        </p:style>
        <p:txBody>
          <a:bodyPr/>
          <a:lstStyle/>
          <a:p>
            <a:pPr>
              <a:defRPr/>
            </a:pPr>
            <a:r>
              <a:rPr lang="uz-Cyrl-UZ" sz="2800" b="1">
                <a:effectLst/>
              </a:rPr>
              <a:t>Яшил ўсимликларнинг аҳамияти</a:t>
            </a:r>
            <a:r>
              <a:rPr lang="uz-Cyrl-UZ" sz="2800" b="1" smtClean="0"/>
              <a:t>.</a:t>
            </a:r>
            <a:endParaRPr lang="ru-RU" sz="2800" b="1"/>
          </a:p>
        </p:txBody>
      </p:sp>
      <p:sp>
        <p:nvSpPr>
          <p:cNvPr id="7171" name="Rectangle 3"/>
          <p:cNvSpPr>
            <a:spLocks noGrp="1" noChangeArrowheads="1"/>
          </p:cNvSpPr>
          <p:nvPr>
            <p:ph type="body" idx="1"/>
          </p:nvPr>
        </p:nvSpPr>
        <p:spPr>
          <a:xfrm>
            <a:off x="214313" y="928670"/>
            <a:ext cx="5572133" cy="5668682"/>
          </a:xfrm>
          <a:solidFill>
            <a:srgbClr val="CCFFCC"/>
          </a:solidFill>
        </p:spPr>
        <p:style>
          <a:lnRef idx="1">
            <a:schemeClr val="accent1"/>
          </a:lnRef>
          <a:fillRef idx="2">
            <a:schemeClr val="accent1"/>
          </a:fillRef>
          <a:effectRef idx="1">
            <a:schemeClr val="accent1"/>
          </a:effectRef>
          <a:fontRef idx="minor">
            <a:schemeClr val="dk1"/>
          </a:fontRef>
        </p:style>
        <p:txBody>
          <a:bodyPr>
            <a:normAutofit fontScale="92500" lnSpcReduction="20000"/>
          </a:bodyPr>
          <a:lstStyle/>
          <a:p>
            <a:pPr marL="0" indent="371475" algn="just">
              <a:lnSpc>
                <a:spcPct val="90000"/>
              </a:lnSpc>
              <a:buFont typeface="Wingdings" pitchFamily="2" charset="2"/>
              <a:buChar char="q"/>
            </a:pPr>
            <a:r>
              <a:rPr lang="uz-Cyrl-UZ" sz="2000" b="1">
                <a:solidFill>
                  <a:srgbClr val="00B050"/>
                </a:solidFill>
              </a:rPr>
              <a:t>. Ўсимликлар бу аҳоли яшаш жойларини ободонлаштиришнинг асосий таркибий қисмларидан биридир. Кишиларга эстетик завқ беришдан ташқари, улар шаҳар ва қишлоқларни тутун, ишланган газ ва ҳоказолардан сақлашдек жуда катта санитар аҳамнятга моликдир. Кўпгина ўсимликлар фитонцидлик (ўсимликдан чиқадиган, бактерияларни йўқотадиган учувчан моддалар) хусусиятига эга. Шуни айтиш керакки, боғ ва хиёбонлар шаҳар ҳавосини тозаловчи ўзига хос артерия ҳисобланади. Дарахт ва буталар ҳарорат тебраниш кўламини маълум даражада меъёрлайди, иссиқ кунларда ҳаво намлигини кўпайтиради, мелиоратив ва сув сақлаш хусусиятига эга бўлади. Яшил ўсимликлар турли хил ишлаб чиқариш жараёнида юз берадиган айрим ҳолатларга ва кўча шовқинларига қарши курашда айниқса, катта аҳамият касб этади</a:t>
            </a:r>
            <a:r>
              <a:rPr lang="ru-RU" sz="2000" b="1" smtClean="0">
                <a:solidFill>
                  <a:srgbClr val="00B050"/>
                </a:solidFill>
              </a:rPr>
              <a:t>. </a:t>
            </a:r>
          </a:p>
        </p:txBody>
      </p:sp>
      <p:pic>
        <p:nvPicPr>
          <p:cNvPr id="2050" name="Picture 2" descr="Похожее изображени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07042" y="1052736"/>
            <a:ext cx="2985438" cy="223224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18956" y="3729847"/>
            <a:ext cx="3073524" cy="273644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noChangeArrowheads="1"/>
          </p:cNvSpPr>
          <p:nvPr>
            <p:ph type="title"/>
          </p:nvPr>
        </p:nvSpPr>
        <p:spPr>
          <a:xfrm>
            <a:off x="500034" y="214291"/>
            <a:ext cx="8229600" cy="500066"/>
          </a:xfrm>
        </p:spPr>
        <p:style>
          <a:lnRef idx="3">
            <a:schemeClr val="lt1"/>
          </a:lnRef>
          <a:fillRef idx="1">
            <a:schemeClr val="accent2"/>
          </a:fillRef>
          <a:effectRef idx="1">
            <a:schemeClr val="accent2"/>
          </a:effectRef>
          <a:fontRef idx="minor">
            <a:schemeClr val="lt1"/>
          </a:fontRef>
        </p:style>
        <p:txBody>
          <a:bodyPr>
            <a:normAutofit fontScale="90000"/>
          </a:bodyPr>
          <a:lstStyle/>
          <a:p>
            <a:pPr algn="ctr">
              <a:defRPr/>
            </a:pPr>
            <a:r>
              <a:rPr lang="uz-Cyrl-UZ" sz="2400" b="1"/>
              <a:t>Яшил ўсимликларнинг аҳамияти</a:t>
            </a:r>
            <a:endParaRPr lang="ru-RU" sz="2800" b="1"/>
          </a:p>
        </p:txBody>
      </p:sp>
      <p:sp>
        <p:nvSpPr>
          <p:cNvPr id="9218" name="Rectangle 3"/>
          <p:cNvSpPr>
            <a:spLocks noGrp="1" noChangeArrowheads="1"/>
          </p:cNvSpPr>
          <p:nvPr>
            <p:ph sz="quarter" idx="1"/>
          </p:nvPr>
        </p:nvSpPr>
        <p:spPr>
          <a:xfrm>
            <a:off x="71406" y="785794"/>
            <a:ext cx="5106993" cy="6022974"/>
          </a:xfrm>
        </p:spPr>
        <p:txBody>
          <a:bodyPr>
            <a:normAutofit lnSpcReduction="10000"/>
          </a:bodyPr>
          <a:lstStyle/>
          <a:p>
            <a:pPr algn="just"/>
            <a:r>
              <a:rPr lang="uz-Cyrl-UZ" sz="2000"/>
              <a:t>Аҳоли яшаш жойларини кўкаламзорлаштириш, катта яшил мавзеларни яратиш, меҳнаткашлар ҳаётига манзарали ўсимликларни киритиш бунинг ҳаммасини қатъий режа асосида ва яшил қурилиш талабларини чуқур билган ҳолдагина тўғри амалга ошириш мумкин. Бу ишда қуйидагилар катта аҳамиятга эгадир:</a:t>
            </a:r>
            <a:endParaRPr lang="ru-RU" sz="2000"/>
          </a:p>
          <a:p>
            <a:pPr algn="just"/>
            <a:r>
              <a:rPr lang="uz-Cyrl-UZ" sz="2000"/>
              <a:t>-манзарали ўсимлик навларини аниқ танлаш ва ўстириш;</a:t>
            </a:r>
            <a:endParaRPr lang="ru-RU" sz="2000"/>
          </a:p>
          <a:p>
            <a:pPr algn="just"/>
            <a:r>
              <a:rPr lang="uz-Cyrl-UZ" sz="2000"/>
              <a:t>-уларни ҳудуд бўйича тўғри тақсимлаш.</a:t>
            </a:r>
            <a:endParaRPr lang="ru-RU" sz="2000"/>
          </a:p>
          <a:p>
            <a:pPr algn="just"/>
            <a:r>
              <a:rPr lang="uz-Cyrl-UZ" sz="2000"/>
              <a:t>Кўкаламзорлаштириш ишларида дарахт-буталар, гуллар ва майсазор ўсимликлари қўлланилади. Аҳоли яшаш жойларини кўкаламзорлаштириш ва турли яшил масканлар барпо этишда шу ўсимликлар гуруҳларини усталик билан уйғунлаштириш зарур</a:t>
            </a:r>
            <a:r>
              <a:rPr lang="uz-Cyrl-UZ" sz="2000" smtClean="0"/>
              <a:t>.</a:t>
            </a:r>
            <a:endParaRPr lang="ru-RU" sz="2400"/>
          </a:p>
        </p:txBody>
      </p:sp>
      <p:pic>
        <p:nvPicPr>
          <p:cNvPr id="3074"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6030" y="1001724"/>
            <a:ext cx="3429958" cy="264330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6030" y="3966075"/>
            <a:ext cx="3327793" cy="249938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idx="1"/>
          </p:nvPr>
        </p:nvSpPr>
        <p:spPr>
          <a:xfrm>
            <a:off x="107504" y="2492896"/>
            <a:ext cx="8785919" cy="4176464"/>
          </a:xfrm>
          <a:solidFill>
            <a:srgbClr val="0000FF"/>
          </a:solidFill>
        </p:spPr>
        <p:txBody>
          <a:bodyPr>
            <a:noAutofit/>
          </a:bodyPr>
          <a:lstStyle/>
          <a:p>
            <a:pPr algn="just">
              <a:buFont typeface="Wingdings" pitchFamily="2" charset="2"/>
              <a:buChar char="v"/>
            </a:pPr>
            <a:r>
              <a:rPr lang="uz-Cyrl-UZ" sz="2400">
                <a:solidFill>
                  <a:srgbClr val="FFFF00"/>
                </a:solidFill>
              </a:rPr>
              <a:t>Яшил ўсимликлар-бу аҳолини яшаш жойларини ободонлаштиришнинг асосий омилларидан биридир. Эстетик завқдан ташқари, улар шаҳар ва қишлоқларни тутун, ишлатилган газлар, чанг ва хокозолардан сақлашдек жуда катта ва санитар аҳамиятга эгадир. Кўпгина ўсимликлар фитонцидлик (ўсимликдан чиқадиган, бакте-рияларни йўқотадиган учувчан моддалар) хусусиятга эгадир. Парк, боғ ва хиёбонлар - бу шаҳар ҳавосини тозаловчи ўзига ҳос артериядир. Дарахт ва буталар ҳарорат ўзгаришини маълум даражада текислайди, иссиқ кунларда ҳаво намлигини кўпайтиради, мелиоратив ва сув сақловчи хусусиятига эгадир</a:t>
            </a:r>
            <a:endParaRPr lang="uz-Cyrl-UZ" sz="2400" smtClean="0">
              <a:solidFill>
                <a:srgbClr val="FFFF00"/>
              </a:solidFill>
            </a:endParaRPr>
          </a:p>
        </p:txBody>
      </p:sp>
      <p:pic>
        <p:nvPicPr>
          <p:cNvPr id="4098"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224237"/>
            <a:ext cx="3483446" cy="2172538"/>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Картинки по запросу цветоводство"/>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040" y="67888"/>
            <a:ext cx="3145532" cy="235914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99392"/>
            <a:ext cx="8686800" cy="3240360"/>
          </a:xfrm>
        </p:spPr>
        <p:style>
          <a:lnRef idx="1">
            <a:schemeClr val="accent5"/>
          </a:lnRef>
          <a:fillRef idx="3">
            <a:schemeClr val="accent5"/>
          </a:fillRef>
          <a:effectRef idx="2">
            <a:schemeClr val="accent5"/>
          </a:effectRef>
          <a:fontRef idx="minor">
            <a:schemeClr val="lt1"/>
          </a:fontRef>
        </p:style>
        <p:txBody>
          <a:bodyPr>
            <a:normAutofit fontScale="90000"/>
          </a:bodyPr>
          <a:lstStyle/>
          <a:p>
            <a:pPr algn="just"/>
            <a:r>
              <a:rPr lang="uz-Cyrl-UZ" sz="2800" b="1"/>
              <a:t>Аҳоли яшаш жойларида кўкаламзорлаштириш, катта яшил мавзеларни яратиш, меҳнаткашлар ҳаётига манзарали ўсимликларни киритиш бу ҳаммасини қатъий режа асосида ва яшил қурилиш (кўкаламзорлаштириш) ишини чуқур билган холдагина тўғри амалга ошириш мумкин. </a:t>
            </a:r>
            <a:br>
              <a:rPr lang="uz-Cyrl-UZ" sz="2800" b="1"/>
            </a:br>
            <a:r>
              <a:rPr lang="uz-Cyrl-UZ" sz="2800" b="1"/>
              <a:t>Бу ишдаги вазифаларга қуйидагилар киради </a:t>
            </a:r>
            <a:r>
              <a:rPr lang="uz-Cyrl-UZ" sz="2800" b="1" smtClean="0"/>
              <a:t>:</a:t>
            </a:r>
            <a:endParaRPr lang="ru-RU" sz="2800"/>
          </a:p>
        </p:txBody>
      </p:sp>
      <p:graphicFrame>
        <p:nvGraphicFramePr>
          <p:cNvPr id="4" name="Схема 3"/>
          <p:cNvGraphicFramePr/>
          <p:nvPr>
            <p:extLst>
              <p:ext uri="{D42A27DB-BD31-4B8C-83A1-F6EECF244321}">
                <p14:modId xmlns:p14="http://schemas.microsoft.com/office/powerpoint/2010/main" val="3959957696"/>
              </p:ext>
            </p:extLst>
          </p:nvPr>
        </p:nvGraphicFramePr>
        <p:xfrm>
          <a:off x="395536" y="3356992"/>
          <a:ext cx="8352928" cy="3240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Rectangle 2"/>
          <p:cNvSpPr>
            <a:spLocks noGrp="1" noChangeArrowheads="1"/>
          </p:cNvSpPr>
          <p:nvPr>
            <p:ph type="title"/>
          </p:nvPr>
        </p:nvSpPr>
        <p:spPr>
          <a:xfrm>
            <a:off x="457200" y="-24"/>
            <a:ext cx="8229600" cy="714379"/>
          </a:xfrm>
        </p:spPr>
        <p:style>
          <a:lnRef idx="2">
            <a:schemeClr val="accent2"/>
          </a:lnRef>
          <a:fillRef idx="1">
            <a:schemeClr val="lt1"/>
          </a:fillRef>
          <a:effectRef idx="0">
            <a:schemeClr val="accent2"/>
          </a:effectRef>
          <a:fontRef idx="minor">
            <a:schemeClr val="dk1"/>
          </a:fontRef>
        </p:style>
        <p:txBody>
          <a:bodyPr>
            <a:noAutofit/>
          </a:bodyPr>
          <a:lstStyle/>
          <a:p>
            <a:pPr algn="ctr">
              <a:defRPr/>
            </a:pPr>
            <a:r>
              <a:rPr lang="uz-Cyrl-UZ" sz="2800" b="1"/>
              <a:t>Гулчилик тарихи, тарқалиши ва истиқболлари</a:t>
            </a:r>
            <a:endParaRPr lang="ru-RU" sz="2800" cap="none">
              <a:ln w="18415" cmpd="sng">
                <a:solidFill>
                  <a:srgbClr val="0000FF"/>
                </a:solidFill>
                <a:prstDash val="solid"/>
              </a:ln>
              <a:solidFill>
                <a:srgbClr val="0000FF"/>
              </a:solidFill>
              <a:effectLst>
                <a:outerShdw blurRad="63500" dir="3600000" algn="tl" rotWithShape="0">
                  <a:srgbClr val="000000">
                    <a:alpha val="70000"/>
                  </a:srgbClr>
                </a:outerShdw>
              </a:effectLst>
              <a:latin typeface="Times New Roman" pitchFamily="18" charset="0"/>
              <a:cs typeface="Times New Roman" pitchFamily="18" charset="0"/>
            </a:endParaRPr>
          </a:p>
        </p:txBody>
      </p:sp>
      <p:sp>
        <p:nvSpPr>
          <p:cNvPr id="11267" name="Rectangle 3"/>
          <p:cNvSpPr>
            <a:spLocks noGrp="1" noChangeArrowheads="1"/>
          </p:cNvSpPr>
          <p:nvPr>
            <p:ph idx="1"/>
          </p:nvPr>
        </p:nvSpPr>
        <p:spPr>
          <a:xfrm>
            <a:off x="285720" y="785794"/>
            <a:ext cx="8497887" cy="2714644"/>
          </a:xfrm>
        </p:spPr>
        <p:style>
          <a:lnRef idx="3">
            <a:schemeClr val="lt1"/>
          </a:lnRef>
          <a:fillRef idx="1">
            <a:schemeClr val="accent1"/>
          </a:fillRef>
          <a:effectRef idx="1">
            <a:schemeClr val="accent1"/>
          </a:effectRef>
          <a:fontRef idx="minor">
            <a:schemeClr val="lt1"/>
          </a:fontRef>
        </p:style>
        <p:txBody>
          <a:bodyPr>
            <a:normAutofit fontScale="92500" lnSpcReduction="20000"/>
          </a:bodyPr>
          <a:lstStyle/>
          <a:p>
            <a:pPr algn="just">
              <a:buFont typeface="Wingdings" pitchFamily="2" charset="2"/>
              <a:buChar char="q"/>
            </a:pPr>
            <a:r>
              <a:rPr lang="uz-Cyrl-UZ" sz="1800"/>
              <a:t>Инсон қадим замонлардан бери турли хил кўркам ўсимликлар дунёси ўраб олган. </a:t>
            </a:r>
            <a:r>
              <a:rPr lang="ru-RU" sz="1800"/>
              <a:t>Ибтидоий одамлар ўз гўшаси атрофида ўсувчи егулик ва кўп касалликларга даво бўлувчи ўсимликларнн қидириб топишга ҳаракат қилишган. Лрхеологик қазилмалардан ҳам шу нарса маълумки, қадимги дунё халқлари ўсимликлардан егулик, доривор ва манзарали ўсимликлар сифатида фойдаланишган. Осиё, Европа, Африка ва Америкадан топилган кўпгина қоялардаги тасвирлар гулларнинг ва манзарали ўсимликларнинг беқиёс гўзаллигини бизнинг давримизгача етказиб келган. Эрон, Ҳиндистон, Япония, Марказий ва Жанубий Америка халқлари қадим вақтлардан бери йирик ва очиқ гулли ёввойи ўсимликлардан, шунингдек, доривор хусусиятга эга бўлган ўсимликлардан ўз эҳтиёжларига яраша фойдаланишган. Бу ўсимликлар билан улар ўзлари яшаган жойларни безашган ва уларни тиббиёт соҳасида ишлатишган</a:t>
            </a:r>
            <a:r>
              <a:rPr lang="uz-Cyrl-UZ" sz="2400" smtClean="0">
                <a:latin typeface="Times New Roman"/>
                <a:ea typeface="Times New Roman"/>
              </a:rPr>
              <a:t>. </a:t>
            </a:r>
            <a:endParaRPr lang="ru-RU" sz="2200">
              <a:solidFill>
                <a:srgbClr val="FFFF00"/>
              </a:solidFill>
            </a:endParaRPr>
          </a:p>
        </p:txBody>
      </p:sp>
      <p:pic>
        <p:nvPicPr>
          <p:cNvPr id="5122" name="Picture 2" descr="Похожее изображени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07704" y="3571877"/>
            <a:ext cx="5328592" cy="31547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Содержимое 2"/>
          <p:cNvSpPr>
            <a:spLocks noGrp="1"/>
          </p:cNvSpPr>
          <p:nvPr>
            <p:ph idx="1"/>
          </p:nvPr>
        </p:nvSpPr>
        <p:spPr>
          <a:xfrm>
            <a:off x="304800" y="642938"/>
            <a:ext cx="4267200" cy="6000750"/>
          </a:xfrm>
        </p:spPr>
        <p:txBody>
          <a:bodyPr>
            <a:normAutofit fontScale="92500" lnSpcReduction="10000"/>
          </a:bodyPr>
          <a:lstStyle/>
          <a:p>
            <a:pPr algn="just">
              <a:buFont typeface="Wingdings 2" pitchFamily="18" charset="2"/>
              <a:buNone/>
            </a:pPr>
            <a:r>
              <a:rPr lang="ru-RU" sz="2400" b="1" smtClean="0">
                <a:latin typeface="Times New Roman" pitchFamily="18" charset="0"/>
                <a:cs typeface="Times New Roman" pitchFamily="18" charset="0"/>
              </a:rPr>
              <a:t>   </a:t>
            </a:r>
          </a:p>
          <a:p>
            <a:pPr algn="just">
              <a:buNone/>
            </a:pPr>
            <a:r>
              <a:rPr lang="ru-RU" sz="2400" b="1" smtClean="0">
                <a:latin typeface="Times New Roman" pitchFamily="18" charset="0"/>
                <a:cs typeface="Times New Roman" pitchFamily="18" charset="0"/>
              </a:rPr>
              <a:t>    </a:t>
            </a:r>
            <a:r>
              <a:rPr lang="ru-RU" sz="2400"/>
              <a:t>Олимлариинг </a:t>
            </a:r>
            <a:r>
              <a:rPr lang="ru-RU" sz="2400" smtClean="0"/>
              <a:t>фикрига </a:t>
            </a:r>
            <a:r>
              <a:rPr lang="ru-RU" sz="2400"/>
              <a:t>кўра, энг биринчи манзарали ўсимликлар атиргул билан лотос бўлган. Қадимги обидаларнинг гувоҳлик беришича, бу ўсимликлардан жамиятда 5,5-6 мииг йил, гулсафсар ва хризантемадан эса 4 минг йил аввал фойдаланилган. Ота-боболаримизнинг бу гулларга бўлган муҳаббатини қояларга ва уй-жой жиҳозларига туширилган тасвирдардан, кашталарга тикилган гуллардан, нақшлардан, эски қўлёзмалардан билиш мумкин</a:t>
            </a:r>
            <a:endParaRPr lang="ru-RU" sz="2400" smtClean="0">
              <a:latin typeface="Times New Roman" pitchFamily="18" charset="0"/>
              <a:cs typeface="Times New Roman" pitchFamily="18" charset="0"/>
            </a:endParaRPr>
          </a:p>
        </p:txBody>
      </p:sp>
      <p:pic>
        <p:nvPicPr>
          <p:cNvPr id="6146" name="Picture 2" descr="Картинки по запросу цветоводство"/>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8024" y="1196752"/>
            <a:ext cx="4139952" cy="45291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flipV="1">
            <a:off x="304800" y="-1000125"/>
            <a:ext cx="8686800" cy="642937"/>
          </a:xfrm>
        </p:spPr>
        <p:txBody>
          <a:bodyPr/>
          <a:lstStyle/>
          <a:p>
            <a:pPr>
              <a:defRPr/>
            </a:pPr>
            <a:endParaRPr lang="ru-RU" dirty="0"/>
          </a:p>
        </p:txBody>
      </p:sp>
      <p:sp>
        <p:nvSpPr>
          <p:cNvPr id="31747" name="Содержимое 2"/>
          <p:cNvSpPr>
            <a:spLocks noGrp="1"/>
          </p:cNvSpPr>
          <p:nvPr>
            <p:ph idx="1"/>
          </p:nvPr>
        </p:nvSpPr>
        <p:spPr>
          <a:xfrm>
            <a:off x="285750" y="214313"/>
            <a:ext cx="4786313" cy="6143625"/>
          </a:xfrm>
        </p:spPr>
        <p:txBody>
          <a:bodyPr>
            <a:normAutofit fontScale="77500" lnSpcReduction="20000"/>
          </a:bodyPr>
          <a:lstStyle/>
          <a:p>
            <a:pPr algn="just"/>
            <a:r>
              <a:rPr lang="ru-RU" sz="2400" b="1" smtClean="0">
                <a:latin typeface="Times New Roman" pitchFamily="18" charset="0"/>
                <a:cs typeface="Times New Roman" pitchFamily="18" charset="0"/>
              </a:rPr>
              <a:t>    </a:t>
            </a:r>
            <a:r>
              <a:rPr lang="ru-RU" sz="2800"/>
              <a:t>Бизнинг давргача бўлган 500-йилда форслар биринчи бўлиб чиройли ҳовузлар, турли-туман ғаройиб гуллар ва манзарали дарахтлардан иборат бўлган истироҳат боғларини кўпайтиришган. Баъзан бу боғларда ёввойи ҳайвон-лар ҳам бўлгани учун форслар уни «ҳайвонлар боғи» деб аташган. Форс империясининг ҳайвонлар боғи ва шу билан бир қаторда гулзорлари шоҳлар ва юқори табақали амалдорлар яшаган жойларда ташкил этилган.</a:t>
            </a:r>
          </a:p>
          <a:p>
            <a:pPr algn="just"/>
            <a:r>
              <a:rPr lang="ru-RU" sz="2800"/>
              <a:t>Шарқий Туркистонда манзарали боғдорчилик хўжалигининг пайдо бўлиши Урта Шарқ халқларида тупроқшунослик, боғдорчилик, сабзавотчиликни келиб чиқиши ва ривожланиши билан узвий боғланган.</a:t>
            </a:r>
            <a:r>
              <a:rPr lang="ru-RU" sz="2400" smtClean="0">
                <a:latin typeface="Times New Roman" pitchFamily="18" charset="0"/>
                <a:cs typeface="Times New Roman" pitchFamily="18" charset="0"/>
              </a:rPr>
              <a:t>. </a:t>
            </a:r>
          </a:p>
        </p:txBody>
      </p:sp>
      <p:pic>
        <p:nvPicPr>
          <p:cNvPr id="7170" name="Picture 2" descr="Картинки по запросу история цветоводств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312663"/>
            <a:ext cx="3676401" cy="2952328"/>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72347" y="3927971"/>
            <a:ext cx="3371850" cy="221386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flipV="1">
            <a:off x="304800" y="-928688"/>
            <a:ext cx="8686800" cy="642938"/>
          </a:xfrm>
        </p:spPr>
        <p:txBody>
          <a:bodyPr/>
          <a:lstStyle/>
          <a:p>
            <a:pPr>
              <a:defRPr/>
            </a:pPr>
            <a:endParaRPr lang="ru-RU" dirty="0"/>
          </a:p>
        </p:txBody>
      </p:sp>
      <p:sp>
        <p:nvSpPr>
          <p:cNvPr id="32771" name="Содержимое 2"/>
          <p:cNvSpPr>
            <a:spLocks noGrp="1"/>
          </p:cNvSpPr>
          <p:nvPr>
            <p:ph idx="1"/>
          </p:nvPr>
        </p:nvSpPr>
        <p:spPr>
          <a:xfrm>
            <a:off x="142875" y="0"/>
            <a:ext cx="4357688" cy="6858000"/>
          </a:xfrm>
        </p:spPr>
        <p:txBody>
          <a:bodyPr>
            <a:normAutofit fontScale="92500" lnSpcReduction="20000"/>
          </a:bodyPr>
          <a:lstStyle/>
          <a:p>
            <a:pPr algn="just">
              <a:buNone/>
            </a:pPr>
            <a:r>
              <a:rPr lang="ru-RU" sz="1800" b="1" smtClean="0">
                <a:latin typeface="Times New Roman" pitchFamily="18" charset="0"/>
                <a:cs typeface="Times New Roman" pitchFamily="18" charset="0"/>
              </a:rPr>
              <a:t>       </a:t>
            </a:r>
            <a:r>
              <a:rPr lang="ru-RU" sz="1800"/>
              <a:t>Ботаника боғлари 1400 йилда Флоренцияда, 1530 йилда Мантуда, Римда ва бошқа шаҳарларда ташкил қилинди. Бу боғлар машҳур архитекторлар Г. Голлвитцев ва В. Вирсингнинг ёзишича, Семирамидадаги боғлардан ҳам аълодир. Пруссияда император Фридрих III, Франция қироли Карл V ва унинг ўғли Филипп II ўз саройларида апельсин, лимон дарахтларидан ва турли хил доривор ўтлардан иборат боғлар барпо эттиришган, махсус аквариумларда эса ноёб балиқлар ва ҳатто хонбалиқни кўпайтиришган</a:t>
            </a:r>
            <a:r>
              <a:rPr lang="ru-RU" sz="1800" smtClean="0"/>
              <a:t>.</a:t>
            </a:r>
          </a:p>
          <a:p>
            <a:pPr algn="just">
              <a:buNone/>
            </a:pPr>
            <a:r>
              <a:rPr lang="ru-RU" sz="1800" smtClean="0"/>
              <a:t>      Европа </a:t>
            </a:r>
            <a:r>
              <a:rPr lang="ru-RU" sz="1800"/>
              <a:t>мамлакатларида XIV аср охири ва XV аср бошларида бўтакўз, лолақизғалдоқ, наргис, бинафша, лилия (пиёзгул), хайригул, гулсафсар манзарали ўсимликлариннг асосий хили ҳисобланган. Булар асосан Европа флораси ҳамда Осиё ва Шимолий Африканинг айрим ўсимлик турларидан ташкил топган. Яқин Шарқ мамлакатларннинг баъзи ўсимлик турлари ҳам аста-секин ботаника боғлари орқали шулар таркибига кирди. Ботаника боғларида пиёзгулли ўсимликлар ҳам пайдо бўлди. Лола, наргис, гулисунбул, бог пуфаги, тугмабошлар шулар жумласидандир</a:t>
            </a:r>
            <a:r>
              <a:rPr lang="ru-RU" sz="1800" smtClean="0"/>
              <a:t> </a:t>
            </a:r>
            <a:endParaRPr lang="ru-RU" sz="1800" smtClean="0">
              <a:latin typeface="Times New Roman" pitchFamily="18" charset="0"/>
              <a:cs typeface="Times New Roman" pitchFamily="18" charset="0"/>
            </a:endParaRPr>
          </a:p>
          <a:p>
            <a:pPr algn="just"/>
            <a:endParaRPr lang="ru-RU" sz="1800" smtClean="0"/>
          </a:p>
        </p:txBody>
      </p:sp>
      <p:pic>
        <p:nvPicPr>
          <p:cNvPr id="8194" name="Picture 2"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332656"/>
            <a:ext cx="3975329" cy="2664296"/>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Картинки по запросу история цветоводства"/>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04048" y="3212976"/>
            <a:ext cx="3481948" cy="33623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04800" y="2866107"/>
            <a:ext cx="8686800" cy="3875261"/>
          </a:xfrm>
        </p:spPr>
        <p:txBody>
          <a:bodyPr>
            <a:normAutofit fontScale="92500" lnSpcReduction="20000"/>
          </a:bodyPr>
          <a:lstStyle/>
          <a:p>
            <a:r>
              <a:rPr lang="ru-RU"/>
              <a:t>Катта байрамларда сарой ичкарисини турли хил чиройдаги ўсимликлар билан безаш урф бўла бошлагач тропик ва субтропик ерлардаги табиат бойликларини ўрганиш мақсадида узоқ ва иссиқ ўлкаларга саёҳат қилувчи ёш ўлкашунослар сони кўпайди. Турли жамият табақаларида ботаникани севувчилар сони ортди, чет элдан келтирилган ажойиб ўсимликларни етиштирувчи хусусий ойнавон бинолар ҳаттоки ботаника боғлари вужудга кела бошлади.</a:t>
            </a:r>
          </a:p>
          <a:p>
            <a:endParaRPr lang="ru-RU"/>
          </a:p>
        </p:txBody>
      </p:sp>
      <p:pic>
        <p:nvPicPr>
          <p:cNvPr id="9218" name="Picture 2" descr="Похожее изображени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35932" y="157187"/>
            <a:ext cx="4824536" cy="270892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flipV="1">
            <a:off x="304800" y="-571500"/>
            <a:ext cx="8686800" cy="285750"/>
          </a:xfrm>
        </p:spPr>
        <p:txBody>
          <a:bodyPr>
            <a:normAutofit fontScale="90000"/>
          </a:bodyPr>
          <a:lstStyle/>
          <a:p>
            <a:pPr>
              <a:defRPr/>
            </a:pPr>
            <a:endParaRPr lang="ru-RU" dirty="0"/>
          </a:p>
        </p:txBody>
      </p:sp>
      <p:sp>
        <p:nvSpPr>
          <p:cNvPr id="34819" name="Содержимое 2"/>
          <p:cNvSpPr>
            <a:spLocks noGrp="1"/>
          </p:cNvSpPr>
          <p:nvPr>
            <p:ph idx="1"/>
          </p:nvPr>
        </p:nvSpPr>
        <p:spPr>
          <a:xfrm>
            <a:off x="0" y="285750"/>
            <a:ext cx="4286250" cy="6429375"/>
          </a:xfrm>
        </p:spPr>
        <p:txBody>
          <a:bodyPr>
            <a:normAutofit fontScale="77500" lnSpcReduction="20000"/>
          </a:bodyPr>
          <a:lstStyle/>
          <a:p>
            <a:pPr algn="just"/>
            <a:r>
              <a:rPr lang="ru-RU" sz="2800" b="1" smtClean="0">
                <a:latin typeface="Times New Roman" pitchFamily="18" charset="0"/>
                <a:cs typeface="Times New Roman" pitchFamily="18" charset="0"/>
              </a:rPr>
              <a:t>    </a:t>
            </a:r>
            <a:r>
              <a:rPr lang="ru-RU" sz="2800"/>
              <a:t>Гулчилик бизнинг республикамизга Узоқ Шарқдан, Хитой ва Ҳиндистондан Буюк ипак йўли орҳали кириб келган ва биринчи бўлиб Самарқандда, сўнгра Бухоро, Қўқон ва бошқа шаҳарларда тарқалган. 1920 йилдан бошлаб Урта Осиё Давлат университетининг қошида 12 гектарлик Ботаника боғи ташкил қилиниб, 60 дан зиёд гул навлари етиштирилган.</a:t>
            </a:r>
          </a:p>
          <a:p>
            <a:pPr algn="just"/>
            <a:r>
              <a:rPr lang="ru-RU" sz="2800"/>
              <a:t>Гул навлари 300 тага кўпайтирилгач, бу бог 1943 йилда Академия ҳисобига ўтказилган ва янги Ботаника боғи ташкил этилиб, ср майдони 80 гектарнн ташкйл қилган</a:t>
            </a:r>
            <a:r>
              <a:rPr lang="ru-RU" sz="2800" smtClean="0">
                <a:latin typeface="Times New Roman" pitchFamily="18" charset="0"/>
                <a:cs typeface="Times New Roman" pitchFamily="18" charset="0"/>
              </a:rPr>
              <a:t> </a:t>
            </a:r>
          </a:p>
          <a:p>
            <a:endParaRPr lang="ru-RU" sz="2800" smtClean="0"/>
          </a:p>
        </p:txBody>
      </p:sp>
      <p:pic>
        <p:nvPicPr>
          <p:cNvPr id="10242"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89812" y="320624"/>
            <a:ext cx="4486905" cy="2820343"/>
          </a:xfrm>
          <a:prstGeom prst="rect">
            <a:avLst/>
          </a:prstGeom>
          <a:noFill/>
          <a:extLst>
            <a:ext uri="{909E8E84-426E-40DD-AFC4-6F175D3DCCD1}">
              <a14:hiddenFill xmlns:a14="http://schemas.microsoft.com/office/drawing/2010/main">
                <a:solidFill>
                  <a:srgbClr val="FFFFFF"/>
                </a:solidFill>
              </a14:hiddenFill>
            </a:ext>
          </a:extLst>
        </p:spPr>
      </p:pic>
      <p:pic>
        <p:nvPicPr>
          <p:cNvPr id="10248" name="Picture 8"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3573016"/>
            <a:ext cx="4134430" cy="288032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type="body" idx="1"/>
          </p:nvPr>
        </p:nvSpPr>
        <p:spPr>
          <a:xfrm>
            <a:off x="4139952" y="476672"/>
            <a:ext cx="4786314" cy="5241907"/>
          </a:xfrm>
        </p:spPr>
        <p:style>
          <a:lnRef idx="0">
            <a:schemeClr val="dk1"/>
          </a:lnRef>
          <a:fillRef idx="3">
            <a:schemeClr val="dk1"/>
          </a:fillRef>
          <a:effectRef idx="3">
            <a:schemeClr val="dk1"/>
          </a:effectRef>
          <a:fontRef idx="minor">
            <a:schemeClr val="lt1"/>
          </a:fontRef>
        </p:style>
        <p:txBody>
          <a:bodyPr>
            <a:normAutofit/>
          </a:bodyPr>
          <a:lstStyle/>
          <a:p>
            <a:pPr marL="0" indent="0" algn="just">
              <a:lnSpc>
                <a:spcPct val="90000"/>
              </a:lnSpc>
              <a:buNone/>
            </a:pPr>
            <a:r>
              <a:rPr lang="uz-Cyrl-UZ" sz="2000" i="1" smtClean="0">
                <a:solidFill>
                  <a:schemeClr val="bg2">
                    <a:lumMod val="75000"/>
                  </a:schemeClr>
                </a:solidFill>
              </a:rPr>
              <a:t>   </a:t>
            </a:r>
            <a:r>
              <a:rPr lang="ru-RU" sz="2000"/>
              <a:t>1980 йили Ботаника боғида гулчилик лабораторияси ташкил топди ва у 2000 дан ортиқ гул навлари етиштиришга </a:t>
            </a:r>
            <a:r>
              <a:rPr lang="ru-RU" sz="2000" smtClean="0"/>
              <a:t>муваффа</a:t>
            </a:r>
            <a:r>
              <a:rPr lang="uz-Cyrl-UZ" sz="2000" smtClean="0"/>
              <a:t>қ</a:t>
            </a:r>
            <a:r>
              <a:rPr lang="ru-RU" sz="2000" smtClean="0"/>
              <a:t> </a:t>
            </a:r>
            <a:r>
              <a:rPr lang="ru-RU" sz="2000"/>
              <a:t>бўлинди. Бунга фан докторлари, профессорлардан Ф. Н. Русанов, 3. П. Бочаниева, А. П. Печеницин, фан номзодларидан П. К. Озолин, Л. К. Кровченко, А. К. Кияткин, Н. М. Кармишина, А. X. Шарипов, Л. А. Абдураҳмонов, Н. Ф. Зиновьева, Е. М. Залевская, кичик илмий ходимлардан М. Юнусова, С. Абдураҳмонова, Л. А. Александровалар ўзларининг муноснб ҳиссаларини қўшдилар</a:t>
            </a:r>
            <a:r>
              <a:rPr lang="uz-Cyrl-UZ" sz="2000"/>
              <a:t>.</a:t>
            </a:r>
            <a:endParaRPr lang="ru-RU" sz="2000" smtClean="0"/>
          </a:p>
          <a:p>
            <a:pPr marL="0" indent="0" algn="just">
              <a:lnSpc>
                <a:spcPct val="90000"/>
              </a:lnSpc>
              <a:buNone/>
            </a:pPr>
            <a:endParaRPr lang="ru-RU" sz="2000" smtClean="0"/>
          </a:p>
          <a:p>
            <a:pPr marL="0" indent="0" algn="just">
              <a:lnSpc>
                <a:spcPct val="90000"/>
              </a:lnSpc>
              <a:buFont typeface="Wingdings" pitchFamily="2" charset="2"/>
              <a:buNone/>
            </a:pPr>
            <a:endParaRPr lang="ru-RU" sz="2000" smtClean="0">
              <a:solidFill>
                <a:schemeClr val="bg2">
                  <a:lumMod val="75000"/>
                </a:schemeClr>
              </a:solidFill>
            </a:endParaRPr>
          </a:p>
        </p:txBody>
      </p:sp>
      <p:pic>
        <p:nvPicPr>
          <p:cNvPr id="11266" name="Picture 2" descr="Похожее изображени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36" y="3717032"/>
            <a:ext cx="3547363" cy="2664296"/>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Картинки по запросу ботанический сад ташкент"/>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2927" y="620688"/>
            <a:ext cx="3569972" cy="237626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214282" y="103188"/>
            <a:ext cx="8701087" cy="611168"/>
          </a:xfrm>
        </p:spPr>
        <p:style>
          <a:lnRef idx="2">
            <a:schemeClr val="accent5">
              <a:shade val="50000"/>
            </a:schemeClr>
          </a:lnRef>
          <a:fillRef idx="1">
            <a:schemeClr val="accent5"/>
          </a:fillRef>
          <a:effectRef idx="0">
            <a:schemeClr val="accent5"/>
          </a:effectRef>
          <a:fontRef idx="minor">
            <a:schemeClr val="lt1"/>
          </a:fontRef>
        </p:style>
        <p:txBody>
          <a:bodyPr>
            <a:noAutofit/>
          </a:bodyPr>
          <a:lstStyle/>
          <a:p>
            <a:pPr>
              <a:defRPr/>
            </a:pPr>
            <a:r>
              <a:rPr lang="ru-RU" sz="2000" b="1" i="1">
                <a:solidFill>
                  <a:srgbClr val="0033CC"/>
                </a:solidFill>
              </a:rPr>
              <a:t>Гулли ўсимликларни ўсиши ва ривожланишига ташқи муҳитнинг таъсири.</a:t>
            </a:r>
            <a:endParaRPr lang="ru-RU" sz="2000" b="1">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411" name="Rectangle 3"/>
          <p:cNvSpPr>
            <a:spLocks noGrp="1" noChangeArrowheads="1"/>
          </p:cNvSpPr>
          <p:nvPr>
            <p:ph type="body" idx="1"/>
          </p:nvPr>
        </p:nvSpPr>
        <p:spPr>
          <a:xfrm>
            <a:off x="0" y="785794"/>
            <a:ext cx="9144000" cy="3147261"/>
          </a:xfrm>
        </p:spPr>
        <p:style>
          <a:lnRef idx="0">
            <a:schemeClr val="dk1"/>
          </a:lnRef>
          <a:fillRef idx="3">
            <a:schemeClr val="dk1"/>
          </a:fillRef>
          <a:effectRef idx="3">
            <a:schemeClr val="dk1"/>
          </a:effectRef>
          <a:fontRef idx="minor">
            <a:schemeClr val="lt1"/>
          </a:fontRef>
        </p:style>
        <p:txBody>
          <a:bodyPr>
            <a:noAutofit/>
          </a:bodyPr>
          <a:lstStyle/>
          <a:p>
            <a:r>
              <a:rPr lang="uz-Cyrl-UZ" sz="1800" i="1" smtClean="0">
                <a:solidFill>
                  <a:schemeClr val="bg2">
                    <a:lumMod val="75000"/>
                  </a:schemeClr>
                </a:solidFill>
              </a:rPr>
              <a:t>   </a:t>
            </a:r>
            <a:r>
              <a:rPr lang="uz-Cyrl-UZ" sz="1600"/>
              <a:t>Гулчиликни тўғри ташкил қилиш учун берилган жойнинг иқлим хусусиятларини ҳисобга олиш зарур, чунки шунга кўра манзарали ўсимликлар навларини танлаш осон бўлади. Иқлим маълумотларига кўра қуйидагилар анйқланади: вегетация ва гуллаш вақтлари, ўсимлик уруғларини баҳорда сепиш ва кўчатларини ўтқазиш, кузда эса йиғиш муддатлари, шунингдек, кўп йиллик гулларнинг қишлаш имкониятлари. Қишки энг паст ҳарорат қишловчи кўп йиллик гулларни танлаш учун ҳал қилувчи омилдир.</a:t>
            </a:r>
            <a:endParaRPr lang="ru-RU" sz="1600"/>
          </a:p>
          <a:p>
            <a:r>
              <a:rPr lang="uz-Cyrl-UZ" sz="1600"/>
              <a:t>Ўзбекистон шароитида намликнинг камлиги ёки ҳавонинг сув буғлари билан тўйинмаганлиги асосий хусусиятдир. Ҳавонинг сув буғлари билан энг тўйинмаганлиги Ўзбекистоннинг саҳро минтақаси иссиқ бўлувчи ва қуруқ келувчи шаҳарлари Бухоро ва Термизда учрайди. Шунинг учун бу жойларга, шу омилларга кўпроқ мослашган ўсимликларни танлаш керак.</a:t>
            </a:r>
            <a:endParaRPr lang="ru-RU" sz="1800" smtClean="0"/>
          </a:p>
        </p:txBody>
      </p:sp>
      <p:pic>
        <p:nvPicPr>
          <p:cNvPr id="12290" name="Picture 2" descr="Картинки по запросу цветоводство"/>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9752" y="4004493"/>
            <a:ext cx="5048250" cy="264224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3571868" y="785794"/>
            <a:ext cx="5572132" cy="6072206"/>
          </a:xfrm>
          <a:solidFill>
            <a:srgbClr val="00B050"/>
          </a:solidFill>
        </p:spPr>
        <p:style>
          <a:lnRef idx="3">
            <a:schemeClr val="lt1"/>
          </a:lnRef>
          <a:fillRef idx="1">
            <a:schemeClr val="accent2"/>
          </a:fillRef>
          <a:effectRef idx="1">
            <a:schemeClr val="accent2"/>
          </a:effectRef>
          <a:fontRef idx="minor">
            <a:schemeClr val="lt1"/>
          </a:fontRef>
        </p:style>
        <p:txBody>
          <a:bodyPr>
            <a:normAutofit fontScale="92500" lnSpcReduction="10000"/>
          </a:bodyPr>
          <a:lstStyle/>
          <a:p>
            <a:pPr algn="just">
              <a:lnSpc>
                <a:spcPct val="90000"/>
              </a:lnSpc>
            </a:pPr>
            <a:r>
              <a:rPr lang="ru-RU" sz="2800"/>
              <a:t>Уруғдан кўкариб чиққан кўчатлар қуёшли кунларда тўлиқ ёруғлик ва иссиқлик олишлари, ҳамда мўътадил суғориб турилиши шарт. Қўчатли яшикларни ёруғлик яхши тушадиган дераза ва дарчаларга яқинроқ қўйган маъқул. Булутли ва серёғин кунларда кўчат турган хона ҳароратини пасайтириш керак. Пасайтирилган ҳарорат /8-10°/ кўчатлар ўсишини тўхтатади. Кўчатлар кучга кириб, баргчалар чиҳарганда, кўчатни серўғит ерга ўтқазиш (яъни рассад қилиш) керак. </a:t>
            </a:r>
            <a:endParaRPr lang="ru-RU" sz="2800" smtClean="0"/>
          </a:p>
        </p:txBody>
      </p:sp>
      <p:pic>
        <p:nvPicPr>
          <p:cNvPr id="13314" name="Picture 2" descr="Похожее изображени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785794"/>
            <a:ext cx="3650988" cy="2736304"/>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Картинки по запросу цветоводство"/>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889" y="4293096"/>
            <a:ext cx="3483018" cy="227557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a:t>Рассад қилинган кўчатлар парвариши қуйидагиларни ўз ичига олади:</a:t>
            </a:r>
          </a:p>
        </p:txBody>
      </p:sp>
      <p:graphicFrame>
        <p:nvGraphicFramePr>
          <p:cNvPr id="4" name="Объект 3"/>
          <p:cNvGraphicFramePr>
            <a:graphicFrameLocks noGrp="1"/>
          </p:cNvGraphicFramePr>
          <p:nvPr>
            <p:ph idx="1"/>
            <p:extLst>
              <p:ext uri="{D42A27DB-BD31-4B8C-83A1-F6EECF244321}">
                <p14:modId xmlns:p14="http://schemas.microsoft.com/office/powerpoint/2010/main" val="861791340"/>
              </p:ext>
            </p:extLst>
          </p:nvPr>
        </p:nvGraphicFramePr>
        <p:xfrm>
          <a:off x="0" y="1700808"/>
          <a:ext cx="8507288" cy="48463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4310007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428596" y="103188"/>
            <a:ext cx="7500990" cy="611168"/>
          </a:xfrm>
          <a:solidFill>
            <a:srgbClr val="0000FF"/>
          </a:solidFill>
        </p:spPr>
        <p:style>
          <a:lnRef idx="2">
            <a:schemeClr val="accent5">
              <a:shade val="50000"/>
            </a:schemeClr>
          </a:lnRef>
          <a:fillRef idx="1">
            <a:schemeClr val="accent5"/>
          </a:fillRef>
          <a:effectRef idx="0">
            <a:schemeClr val="accent5"/>
          </a:effectRef>
          <a:fontRef idx="minor">
            <a:schemeClr val="lt1"/>
          </a:fontRef>
        </p:style>
        <p:txBody>
          <a:bodyPr/>
          <a:lstStyle/>
          <a:p>
            <a:pPr algn="ctr">
              <a:defRPr/>
            </a:pPr>
            <a:r>
              <a:rPr lang="ru-RU" sz="3200" i="1"/>
              <a:t>Иссиқлик режими.</a:t>
            </a:r>
            <a:r>
              <a:rPr lang="ru-RU" sz="3200" b="0" i="1" cap="none" smtClean="0">
                <a:ln w="18415" cmpd="sng">
                  <a:solidFill>
                    <a:srgbClr val="FFFFFF"/>
                  </a:solidFill>
                  <a:prstDash val="solid"/>
                </a:ln>
                <a:solidFill>
                  <a:srgbClr val="FFFFFF"/>
                </a:solidFill>
                <a:effectLst>
                  <a:outerShdw blurRad="63500" dir="3600000" algn="tl" rotWithShape="0">
                    <a:srgbClr val="000000">
                      <a:alpha val="70000"/>
                    </a:srgbClr>
                  </a:outerShdw>
                </a:effectLst>
              </a:rPr>
              <a:t> </a:t>
            </a:r>
            <a:endParaRPr lang="ru-RU" sz="3200" b="0" cap="none">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411" name="Rectangle 3"/>
          <p:cNvSpPr>
            <a:spLocks noGrp="1" noChangeArrowheads="1"/>
          </p:cNvSpPr>
          <p:nvPr>
            <p:ph idx="1"/>
          </p:nvPr>
        </p:nvSpPr>
        <p:spPr>
          <a:xfrm>
            <a:off x="4429124" y="857232"/>
            <a:ext cx="4572032" cy="5643602"/>
          </a:xfrm>
          <a:solidFill>
            <a:srgbClr val="008080"/>
          </a:solidFill>
        </p:spPr>
        <p:style>
          <a:lnRef idx="2">
            <a:schemeClr val="accent4">
              <a:shade val="50000"/>
            </a:schemeClr>
          </a:lnRef>
          <a:fillRef idx="1">
            <a:schemeClr val="accent4"/>
          </a:fillRef>
          <a:effectRef idx="0">
            <a:schemeClr val="accent4"/>
          </a:effectRef>
          <a:fontRef idx="minor">
            <a:schemeClr val="lt1"/>
          </a:fontRef>
        </p:style>
        <p:txBody>
          <a:bodyPr>
            <a:normAutofit fontScale="77500" lnSpcReduction="20000"/>
          </a:bodyPr>
          <a:lstStyle/>
          <a:p>
            <a:r>
              <a:rPr lang="ru-RU" sz="2000"/>
              <a:t>Ҳаво ва тупроқ ҳарорати ўсимлик-лар яшаш фаолиятини белгнловчи асосин омиллардан биридир.</a:t>
            </a:r>
          </a:p>
          <a:p>
            <a:r>
              <a:rPr lang="ru-RU" sz="2000"/>
              <a:t>Очиҳ ер шароитида иссиҳликнннг аниқ белгнланган тартиби ноҳиянннг инсоляциясн, географик жойлашиши ва ўсимликни етиштириш шароитига (ҳимоя чизиқлари, мўлжал олиш, нишаб тиклиги ва бошқалар) бог-лиқднр. ёпиқ ерда иссиқликнннг аниқ белгплангаи тартиби иситиш, ҳаво ҳарорати ва памлик бир хилда сақлаш, соя ҳоснл қилиш, шамоллатнш на бошқалар ёрдамида нўлга қўйилади.</a:t>
            </a:r>
          </a:p>
          <a:p>
            <a:r>
              <a:rPr lang="ru-RU" sz="2000"/>
              <a:t>Иссиқлик ўсимлик ҳаёти учун зарурий шартлардан биридир. Фотосинтез, транспирация, нафас олиш ва ҳоказолар каби физиологик жараёнларнинг кечиши унга боғлиқдир. Кўпгина ўсимликларнинг ўсиши ҳарорат 15° дан 35° гача кўтарилганда тезлашади, 15° дан 0° гача пасайганда-секинлашади. 35-38° дан юқори ҳароратда ўсиш жараёни интснсивлиги тез пасаяди. Иссиқликнинг узоқ вақт кўп бўлиши ёки етишмаслиги ўсимликнинг ҳалок бўлишига олиб келадн</a:t>
            </a:r>
            <a:endParaRPr lang="ru-RU" sz="1900" smtClean="0">
              <a:solidFill>
                <a:srgbClr val="0000FF"/>
              </a:solidFill>
            </a:endParaRPr>
          </a:p>
        </p:txBody>
      </p:sp>
      <p:pic>
        <p:nvPicPr>
          <p:cNvPr id="14338" name="Picture 2" descr="Картинки по запросу цветоводство"/>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3555" y="2924944"/>
            <a:ext cx="4048154" cy="336232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климат-в-Сербии"/>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4719" y="714356"/>
            <a:ext cx="2305825" cy="227109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24"/>
            <a:ext cx="8243887" cy="396854"/>
          </a:xfrm>
        </p:spPr>
        <p:style>
          <a:lnRef idx="2">
            <a:schemeClr val="accent2"/>
          </a:lnRef>
          <a:fillRef idx="1">
            <a:schemeClr val="lt1"/>
          </a:fillRef>
          <a:effectRef idx="0">
            <a:schemeClr val="accent2"/>
          </a:effectRef>
          <a:fontRef idx="minor">
            <a:schemeClr val="dk1"/>
          </a:fontRef>
        </p:style>
        <p:txBody>
          <a:bodyPr>
            <a:normAutofit fontScale="90000"/>
          </a:bodyPr>
          <a:lstStyle/>
          <a:p>
            <a:pPr algn="ctr">
              <a:defRPr/>
            </a:pPr>
            <a:r>
              <a:rPr lang="ru-RU" sz="2400" b="1" i="1" smtClean="0">
                <a:solidFill>
                  <a:srgbClr val="0033CC"/>
                </a:solidFill>
              </a:rPr>
              <a:t>Сув режими.</a:t>
            </a:r>
            <a:endParaRPr lang="ru-RU" sz="2400" b="1" cap="all">
              <a:ln w="9000" cmpd="sng">
                <a:solidFill>
                  <a:schemeClr val="accent4">
                    <a:shade val="50000"/>
                    <a:satMod val="120000"/>
                  </a:schemeClr>
                </a:solidFill>
                <a:prstDash val="solid"/>
              </a:ln>
              <a:solidFill>
                <a:srgbClr val="FFFF00"/>
              </a:solidFill>
              <a:effectLst>
                <a:reflection blurRad="12700" stA="28000" endPos="45000" dist="1000" dir="5400000" sy="-100000" algn="bl" rotWithShape="0"/>
              </a:effectLst>
            </a:endParaRPr>
          </a:p>
        </p:txBody>
      </p:sp>
      <p:sp>
        <p:nvSpPr>
          <p:cNvPr id="13315" name="Rectangle 3"/>
          <p:cNvSpPr>
            <a:spLocks noGrp="1" noChangeArrowheads="1"/>
          </p:cNvSpPr>
          <p:nvPr>
            <p:ph idx="1"/>
          </p:nvPr>
        </p:nvSpPr>
        <p:spPr>
          <a:xfrm>
            <a:off x="71406" y="428604"/>
            <a:ext cx="6429420" cy="6429396"/>
          </a:xfrm>
        </p:spPr>
        <p:style>
          <a:lnRef idx="1">
            <a:schemeClr val="accent1"/>
          </a:lnRef>
          <a:fillRef idx="2">
            <a:schemeClr val="accent1"/>
          </a:fillRef>
          <a:effectRef idx="1">
            <a:schemeClr val="accent1"/>
          </a:effectRef>
          <a:fontRef idx="minor">
            <a:schemeClr val="dk1"/>
          </a:fontRef>
        </p:style>
        <p:txBody>
          <a:bodyPr>
            <a:normAutofit fontScale="85000" lnSpcReduction="20000"/>
          </a:bodyPr>
          <a:lstStyle/>
          <a:p>
            <a:r>
              <a:rPr lang="ru-RU" sz="2400"/>
              <a:t>Ўсимликларнинг тупроқ ва ҳаво намлигига эҳтиёжи жуда катта бўладн. Сув ўсимлик ҳаёти учун зарурий манбадир яъни:</a:t>
            </a:r>
          </a:p>
          <a:p>
            <a:r>
              <a:rPr lang="ru-RU" sz="2400"/>
              <a:t>а)	сув ўсимликнинг асосий ташкилий қисмидир. У ҳужайра миқдорининг 50-80 фоизини ташкил этади. Сув ўсимликларнинг бугланиш жараёнида катта миқдорда сарф қилинади ва бир вақтнинг ўзида уларга тупроқ орқали етказилади.</a:t>
            </a:r>
          </a:p>
          <a:p>
            <a:r>
              <a:rPr lang="ru-RU" sz="2400"/>
              <a:t>б)	карбонат ангидрид гази ва минерал бирикмалар билан бир қаторда сув ўсимликнииг органик моддалари синтези учун зарурдир. Унинг иштирокида ўсимликдаги барча асосий бнокимёвий жараёнлар амалга ошади.</a:t>
            </a:r>
          </a:p>
          <a:p>
            <a:r>
              <a:rPr lang="ru-RU" sz="2400"/>
              <a:t>в)	тупроқдагн озиқ моддалар ўсимликка фақатгина сувда эриган ҳолда етказилади.</a:t>
            </a:r>
          </a:p>
          <a:p>
            <a:r>
              <a:rPr lang="ru-RU" sz="2400"/>
              <a:t>г)	сув ўсимликда озиқ моддалар ҳаракати узлуксизлигини таъминлайди.</a:t>
            </a:r>
          </a:p>
          <a:p>
            <a:r>
              <a:rPr lang="ru-RU" sz="2400"/>
              <a:t>д)	ўсимликнннг мувофиқ даражада ўсиши ва яшаш фаолняти тупроқ ҳамда ҳаво намлигига боғлиқдир, чунки ўсимликларнинг яхши ривожланиши сув билан тўлиқ тўйингандагина меъёрий кечади</a:t>
            </a:r>
            <a:endParaRPr lang="ru-RU" sz="2400" smtClean="0">
              <a:latin typeface="Times New Roman" pitchFamily="18" charset="0"/>
              <a:cs typeface="Times New Roman" pitchFamily="18" charset="0"/>
            </a:endParaRPr>
          </a:p>
        </p:txBody>
      </p:sp>
      <p:pic>
        <p:nvPicPr>
          <p:cNvPr id="4" name="Picture 3" descr="0285715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0826" y="980728"/>
            <a:ext cx="2506575" cy="188023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10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84206" y="3643302"/>
            <a:ext cx="2706767" cy="21256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426" name="Rectangle 2"/>
          <p:cNvSpPr>
            <a:spLocks noGrp="1" noChangeArrowheads="1"/>
          </p:cNvSpPr>
          <p:nvPr>
            <p:ph type="title"/>
          </p:nvPr>
        </p:nvSpPr>
        <p:spPr>
          <a:xfrm>
            <a:off x="457200" y="642918"/>
            <a:ext cx="8003232" cy="769858"/>
          </a:xfrm>
        </p:spPr>
        <p:style>
          <a:lnRef idx="2">
            <a:schemeClr val="accent1">
              <a:shade val="50000"/>
            </a:schemeClr>
          </a:lnRef>
          <a:fillRef idx="1">
            <a:schemeClr val="accent1"/>
          </a:fillRef>
          <a:effectRef idx="0">
            <a:schemeClr val="accent1"/>
          </a:effectRef>
          <a:fontRef idx="minor">
            <a:schemeClr val="lt1"/>
          </a:fontRef>
        </p:style>
        <p:txBody>
          <a:bodyPr>
            <a:noAutofit/>
          </a:bodyPr>
          <a:lstStyle/>
          <a:p>
            <a:pPr algn="ctr">
              <a:defRPr/>
            </a:pPr>
            <a:r>
              <a:rPr lang="ru-RU" sz="2400" b="1" dirty="0" err="1"/>
              <a:t>Ўсимликларнинг</a:t>
            </a:r>
            <a:r>
              <a:rPr lang="ru-RU" sz="2400" b="1"/>
              <a:t> сув режими учта жараёндан ташкил топган:</a:t>
            </a:r>
          </a:p>
        </p:txBody>
      </p:sp>
      <p:graphicFrame>
        <p:nvGraphicFramePr>
          <p:cNvPr id="5" name="Схема 4"/>
          <p:cNvGraphicFramePr/>
          <p:nvPr>
            <p:extLst>
              <p:ext uri="{D42A27DB-BD31-4B8C-83A1-F6EECF244321}">
                <p14:modId xmlns:p14="http://schemas.microsoft.com/office/powerpoint/2010/main" val="2834043839"/>
              </p:ext>
            </p:extLst>
          </p:nvPr>
        </p:nvGraphicFramePr>
        <p:xfrm>
          <a:off x="107504" y="1700809"/>
          <a:ext cx="8928992" cy="48965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Схема 7"/>
          <p:cNvGraphicFramePr/>
          <p:nvPr>
            <p:extLst>
              <p:ext uri="{D42A27DB-BD31-4B8C-83A1-F6EECF244321}">
                <p14:modId xmlns:p14="http://schemas.microsoft.com/office/powerpoint/2010/main" val="1593051662"/>
              </p:ext>
            </p:extLst>
          </p:nvPr>
        </p:nvGraphicFramePr>
        <p:xfrm>
          <a:off x="285720" y="1397000"/>
          <a:ext cx="8358246" cy="51752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Прямоугольник 8"/>
          <p:cNvSpPr/>
          <p:nvPr/>
        </p:nvSpPr>
        <p:spPr>
          <a:xfrm>
            <a:off x="539552" y="764704"/>
            <a:ext cx="7858180" cy="369332"/>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algn="ctr"/>
            <a:r>
              <a:rPr lang="ru-RU" b="1"/>
              <a:t>Сувга эҳтиёжи бўйича ўсимликлар тўртта гуруҳга бўлинадилар</a:t>
            </a:r>
            <a:endParaRPr lang="ru-RU" b="1">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extLst>
      <p:ext uri="{BB962C8B-B14F-4D97-AF65-F5344CB8AC3E}">
        <p14:creationId xmlns:p14="http://schemas.microsoft.com/office/powerpoint/2010/main" val="43319153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142852"/>
            <a:ext cx="8243887" cy="396854"/>
          </a:xfrm>
        </p:spPr>
        <p:txBody>
          <a:bodyPr/>
          <a:lstStyle/>
          <a:p>
            <a:pPr>
              <a:defRPr/>
            </a:pPr>
            <a:r>
              <a:rPr lang="ru-RU" sz="2400" b="1" i="1" smtClean="0">
                <a:solidFill>
                  <a:srgbClr val="0033CC"/>
                </a:solidFill>
              </a:rPr>
              <a:t>Ёруғликка талаби</a:t>
            </a:r>
            <a:endParaRPr lang="ru-RU" sz="2400" b="1" cap="all">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13315" name="Rectangle 3"/>
          <p:cNvSpPr>
            <a:spLocks noGrp="1" noChangeArrowheads="1"/>
          </p:cNvSpPr>
          <p:nvPr>
            <p:ph type="body" idx="1"/>
          </p:nvPr>
        </p:nvSpPr>
        <p:spPr>
          <a:xfrm>
            <a:off x="428596" y="714356"/>
            <a:ext cx="8143932" cy="2500330"/>
          </a:xfrm>
          <a:solidFill>
            <a:srgbClr val="FFFF00"/>
          </a:solidFill>
        </p:spPr>
        <p:style>
          <a:lnRef idx="0">
            <a:schemeClr val="accent4"/>
          </a:lnRef>
          <a:fillRef idx="3">
            <a:schemeClr val="accent4"/>
          </a:fillRef>
          <a:effectRef idx="3">
            <a:schemeClr val="accent4"/>
          </a:effectRef>
          <a:fontRef idx="minor">
            <a:schemeClr val="lt1"/>
          </a:fontRef>
        </p:style>
        <p:txBody>
          <a:bodyPr>
            <a:normAutofit/>
          </a:bodyPr>
          <a:lstStyle/>
          <a:p>
            <a:r>
              <a:rPr lang="ru-RU" sz="1600">
                <a:solidFill>
                  <a:srgbClr val="0000FF"/>
                </a:solidFill>
              </a:rPr>
              <a:t>Ёруглик Ерда ҳаётнинг зарурий шартларидан биридир. Ўсимликлар маълум бир интенсивли, кучли, спектр таркиблн ва давомий ёруғликдагина меъёрий равишда ўсиши ва ривожланиши мумкин.</a:t>
            </a:r>
          </a:p>
          <a:p>
            <a:r>
              <a:rPr lang="ru-RU" sz="1600">
                <a:solidFill>
                  <a:srgbClr val="0000FF"/>
                </a:solidFill>
              </a:rPr>
              <a:t>Очиқ ерда ёруғлик режими ўсимлик ўстириш жойнн.нг жуғрофик ҳолатига кўра аниқланадн. Еритиш интенсивлигини камайтирнш учун ўсимликларнн бақувват ўсган дарахтлар тагига экиш айрнм ҳолларла эса у ски 6у енгил панажойларни барно этиш ҳам мумкин. </a:t>
            </a:r>
            <a:r>
              <a:rPr lang="ru-RU" sz="1600" smtClean="0">
                <a:solidFill>
                  <a:srgbClr val="0000FF"/>
                </a:solidFill>
              </a:rPr>
              <a:t>ёпиқ </a:t>
            </a:r>
            <a:r>
              <a:rPr lang="ru-RU" sz="1600">
                <a:solidFill>
                  <a:srgbClr val="0000FF"/>
                </a:solidFill>
              </a:rPr>
              <a:t>ерда ёруғлик интенсивлиги қопламалар, турли ёруглик манбалари, соя ташкил қилиш ва бошқа усуллар билан </a:t>
            </a:r>
            <a:r>
              <a:rPr lang="ru-RU" sz="1600" smtClean="0">
                <a:solidFill>
                  <a:srgbClr val="0000FF"/>
                </a:solidFill>
              </a:rPr>
              <a:t>назорат </a:t>
            </a:r>
            <a:r>
              <a:rPr lang="ru-RU" sz="1600">
                <a:solidFill>
                  <a:srgbClr val="0000FF"/>
                </a:solidFill>
              </a:rPr>
              <a:t>қилинади</a:t>
            </a:r>
            <a:r>
              <a:rPr lang="ru-RU" sz="1600" smtClean="0">
                <a:solidFill>
                  <a:srgbClr val="0000FF"/>
                </a:solidFill>
              </a:rPr>
              <a:t>.</a:t>
            </a:r>
            <a:endParaRPr lang="ru-RU" sz="1600">
              <a:solidFill>
                <a:srgbClr val="0000FF"/>
              </a:solidFill>
            </a:endParaRPr>
          </a:p>
        </p:txBody>
      </p:sp>
      <p:pic>
        <p:nvPicPr>
          <p:cNvPr id="4" name="Picture 3" descr="C:\ЮНЕСКО\Слайдлар\Ем хашак етиштириш\рАСМЛАР\images (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3716320"/>
            <a:ext cx="3553023" cy="2888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C:\ЮНЕСКО\Слайдлар\Ем хашак етиштириш\рАСМЛАР\AAEAAQAAAAAAAAqwAAAAJGJiOWQ4ODk3LTM1NDUtNDg1MC1iNmYwLWY2NzQ2NjgwMWQ4ZQ.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32040" y="3730633"/>
            <a:ext cx="3424464" cy="2652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800" b="1">
                <a:solidFill>
                  <a:srgbClr val="0000FF"/>
                </a:solidFill>
              </a:rPr>
              <a:t>Манзарали ўсимликлар ёруғлик интенсивлигига муносабати бўйича ёруғсевар, соясевар ва сояга чидамли ўсимликларга бўлинади</a:t>
            </a:r>
          </a:p>
        </p:txBody>
      </p:sp>
      <p:graphicFrame>
        <p:nvGraphicFramePr>
          <p:cNvPr id="4" name="Схема 3"/>
          <p:cNvGraphicFramePr/>
          <p:nvPr>
            <p:extLst>
              <p:ext uri="{D42A27DB-BD31-4B8C-83A1-F6EECF244321}">
                <p14:modId xmlns:p14="http://schemas.microsoft.com/office/powerpoint/2010/main" val="855303192"/>
              </p:ext>
            </p:extLst>
          </p:nvPr>
        </p:nvGraphicFramePr>
        <p:xfrm>
          <a:off x="323528" y="1477963"/>
          <a:ext cx="8640960" cy="52003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181241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a:xfrm>
            <a:off x="642910" y="-24"/>
            <a:ext cx="7072362" cy="500066"/>
          </a:xfrm>
          <a:solidFill>
            <a:srgbClr val="00B050"/>
          </a:solidFill>
        </p:spPr>
        <p:style>
          <a:lnRef idx="0">
            <a:schemeClr val="accent4"/>
          </a:lnRef>
          <a:fillRef idx="3">
            <a:schemeClr val="accent4"/>
          </a:fillRef>
          <a:effectRef idx="3">
            <a:schemeClr val="accent4"/>
          </a:effectRef>
          <a:fontRef idx="minor">
            <a:schemeClr val="lt1"/>
          </a:fontRef>
        </p:style>
        <p:txBody>
          <a:bodyPr/>
          <a:lstStyle/>
          <a:p>
            <a:pPr eaLnBrk="1" hangingPunct="1">
              <a:defRPr/>
            </a:pPr>
            <a:r>
              <a:rPr lang="ru-RU" sz="3200" i="1">
                <a:effectLst/>
              </a:rPr>
              <a:t>Ҳаво режими</a:t>
            </a:r>
            <a:endParaRPr lang="ru-RU" sz="3200" dirty="0" smtClean="0"/>
          </a:p>
        </p:txBody>
      </p:sp>
      <p:sp>
        <p:nvSpPr>
          <p:cNvPr id="28675" name="Rectangle 3"/>
          <p:cNvSpPr>
            <a:spLocks noGrp="1" noChangeArrowheads="1"/>
          </p:cNvSpPr>
          <p:nvPr>
            <p:ph type="body" idx="1"/>
          </p:nvPr>
        </p:nvSpPr>
        <p:spPr>
          <a:xfrm>
            <a:off x="214282" y="500042"/>
            <a:ext cx="8483631" cy="3288998"/>
          </a:xfrm>
        </p:spPr>
        <p:txBody>
          <a:bodyPr/>
          <a:lstStyle/>
          <a:p>
            <a:pPr algn="just"/>
            <a:r>
              <a:rPr lang="ru-RU" sz="1800"/>
              <a:t>Барча ўсимликларга ҳаёт фаолияти учун ҳаво зарур, яъни очиқ жойнинг рельефи, ҳимоячизиғи турлари, тупроқ хусусиятлари ва ҳоказоларга кўра ўзгарувчи маълум газ муҳити зарур. Епиқ ерда газ муҳитини шамоллатиш, карбонат аигидрид гази билан тўиинтириш орқали назорат қилиш мумкин.</a:t>
            </a:r>
          </a:p>
          <a:p>
            <a:pPr algn="just"/>
            <a:r>
              <a:rPr lang="ru-RU" sz="1800"/>
              <a:t>Ўсимликлар ассимиляция (ўзлаштириш) ва нафас олиш жараёнларида ҳаводан карбонат </a:t>
            </a:r>
            <a:r>
              <a:rPr lang="ru-RU" sz="1800" smtClean="0"/>
              <a:t>ангидрид </a:t>
            </a:r>
            <a:r>
              <a:rPr lang="ru-RU" sz="1800"/>
              <a:t>ва кислородни ютадилар, бунинг интенсивлиги </a:t>
            </a:r>
            <a:r>
              <a:rPr lang="ru-RU" sz="1800" smtClean="0"/>
              <a:t>намлик</a:t>
            </a:r>
            <a:r>
              <a:rPr lang="ru-RU" sz="1800"/>
              <a:t>, ҳарорат ва ўсимликларни озиқ моддалар билан таъминлашга боғлиқдир.</a:t>
            </a:r>
            <a:endParaRPr lang="ru-RU" sz="1800" b="1" dirty="0" smtClean="0">
              <a:solidFill>
                <a:srgbClr val="0000FF"/>
              </a:solidFill>
              <a:latin typeface="Times New Roman" pitchFamily="18" charset="0"/>
            </a:endParaRPr>
          </a:p>
        </p:txBody>
      </p:sp>
      <p:pic>
        <p:nvPicPr>
          <p:cNvPr id="4" name="Picture 5" descr="15481203-schema-of-the-water-cycle-in-nature-Stock-Vector-evaporatio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3697" y="3573016"/>
            <a:ext cx="3962400" cy="2560638"/>
          </a:xfrm>
          <a:prstGeom prst="rect">
            <a:avLst/>
          </a:prstGeom>
          <a:noFill/>
          <a:extLst>
            <a:ext uri="{909E8E84-426E-40DD-AFC4-6F175D3DCCD1}">
              <a14:hiddenFill xmlns:a14="http://schemas.microsoft.com/office/drawing/2010/main">
                <a:solidFill>
                  <a:srgbClr val="FFFFFF"/>
                </a:solidFill>
              </a14:hiddenFill>
            </a:ext>
          </a:extLst>
        </p:spPr>
      </p:pic>
      <p:pic>
        <p:nvPicPr>
          <p:cNvPr id="15362" name="Picture 2"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4625" y="3658325"/>
            <a:ext cx="4252703" cy="23900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941010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14321" y="217489"/>
            <a:ext cx="8243887" cy="396854"/>
          </a:xfrm>
          <a:solidFill>
            <a:srgbClr val="92D050"/>
          </a:solidFill>
        </p:spPr>
        <p:style>
          <a:lnRef idx="3">
            <a:schemeClr val="lt1"/>
          </a:lnRef>
          <a:fillRef idx="1">
            <a:schemeClr val="accent2"/>
          </a:fillRef>
          <a:effectRef idx="1">
            <a:schemeClr val="accent2"/>
          </a:effectRef>
          <a:fontRef idx="minor">
            <a:schemeClr val="lt1"/>
          </a:fontRef>
        </p:style>
        <p:txBody>
          <a:bodyPr>
            <a:normAutofit fontScale="90000"/>
          </a:bodyPr>
          <a:lstStyle/>
          <a:p>
            <a:pPr algn="ctr">
              <a:defRPr/>
            </a:pPr>
            <a:r>
              <a:rPr lang="uz-Cyrl-UZ" sz="2400" i="1">
                <a:solidFill>
                  <a:srgbClr val="000000"/>
                </a:solidFill>
                <a:effectLst/>
                <a:latin typeface="Times New Roman" panose="02020603050405020304" pitchFamily="18" charset="0"/>
                <a:ea typeface="Times New Roman" panose="02020603050405020304" pitchFamily="18" charset="0"/>
              </a:rPr>
              <a:t>Ў</a:t>
            </a:r>
            <a:r>
              <a:rPr lang="ru-RU" sz="2400" i="1">
                <a:solidFill>
                  <a:srgbClr val="000000"/>
                </a:solidFill>
                <a:effectLst/>
                <a:latin typeface="Times New Roman" panose="02020603050405020304" pitchFamily="18" charset="0"/>
                <a:ea typeface="Times New Roman" panose="02020603050405020304" pitchFamily="18" charset="0"/>
              </a:rPr>
              <a:t>симликлар</a:t>
            </a:r>
            <a:r>
              <a:rPr lang="uz-Cyrl-UZ" sz="2400" i="1">
                <a:solidFill>
                  <a:srgbClr val="000000"/>
                </a:solidFill>
                <a:effectLst/>
                <a:latin typeface="Times New Roman" panose="02020603050405020304" pitchFamily="18" charset="0"/>
                <a:ea typeface="Times New Roman" panose="02020603050405020304" pitchFamily="18" charset="0"/>
              </a:rPr>
              <a:t>ни</a:t>
            </a:r>
            <a:r>
              <a:rPr lang="ru-RU" sz="2400" i="1">
                <a:solidFill>
                  <a:srgbClr val="000000"/>
                </a:solidFill>
                <a:effectLst/>
                <a:latin typeface="Times New Roman" panose="02020603050405020304" pitchFamily="18" charset="0"/>
                <a:ea typeface="Times New Roman" panose="02020603050405020304" pitchFamily="18" charset="0"/>
              </a:rPr>
              <a:t> озиқлатир</a:t>
            </a:r>
            <a:r>
              <a:rPr lang="uz-Cyrl-UZ" sz="2400" i="1">
                <a:solidFill>
                  <a:srgbClr val="000000"/>
                </a:solidFill>
                <a:effectLst/>
                <a:latin typeface="Times New Roman" panose="02020603050405020304" pitchFamily="18" charset="0"/>
                <a:ea typeface="Times New Roman" panose="02020603050405020304" pitchFamily="18" charset="0"/>
              </a:rPr>
              <a:t>и</a:t>
            </a:r>
            <a:r>
              <a:rPr lang="ru-RU" sz="2400" i="1">
                <a:solidFill>
                  <a:srgbClr val="000000"/>
                </a:solidFill>
                <a:effectLst/>
                <a:latin typeface="Times New Roman" panose="02020603050405020304" pitchFamily="18" charset="0"/>
                <a:ea typeface="Times New Roman" panose="02020603050405020304" pitchFamily="18" charset="0"/>
              </a:rPr>
              <a:t>ш</a:t>
            </a:r>
            <a:endParaRPr lang="ru-RU" sz="2400" b="1" cap="all">
              <a:ln w="9000" cmpd="sng">
                <a:solidFill>
                  <a:schemeClr val="accent4">
                    <a:shade val="50000"/>
                    <a:satMod val="120000"/>
                  </a:schemeClr>
                </a:solidFill>
                <a:prstDash val="solid"/>
              </a:ln>
              <a:solidFill>
                <a:srgbClr val="FFFF00"/>
              </a:solidFill>
              <a:effectLst>
                <a:reflection blurRad="12700" stA="28000" endPos="45000" dist="1000" dir="5400000" sy="-100000" algn="bl" rotWithShape="0"/>
              </a:effectLst>
            </a:endParaRPr>
          </a:p>
        </p:txBody>
      </p:sp>
      <p:sp>
        <p:nvSpPr>
          <p:cNvPr id="13315" name="Rectangle 3"/>
          <p:cNvSpPr>
            <a:spLocks noGrp="1" noChangeArrowheads="1"/>
          </p:cNvSpPr>
          <p:nvPr>
            <p:ph idx="1"/>
          </p:nvPr>
        </p:nvSpPr>
        <p:spPr>
          <a:xfrm>
            <a:off x="-32" y="785794"/>
            <a:ext cx="9072594" cy="3429024"/>
          </a:xfrm>
        </p:spPr>
        <p:style>
          <a:lnRef idx="1">
            <a:schemeClr val="accent1"/>
          </a:lnRef>
          <a:fillRef idx="3">
            <a:schemeClr val="accent1"/>
          </a:fillRef>
          <a:effectRef idx="2">
            <a:schemeClr val="accent1"/>
          </a:effectRef>
          <a:fontRef idx="minor">
            <a:schemeClr val="lt1"/>
          </a:fontRef>
        </p:style>
        <p:txBody>
          <a:bodyPr>
            <a:normAutofit fontScale="92500" lnSpcReduction="10000"/>
          </a:bodyPr>
          <a:lstStyle/>
          <a:p>
            <a:r>
              <a:rPr lang="ru-RU" sz="2400"/>
              <a:t>Ўсимликларда мураккаб биокимсвий ва физиологик жараёнлар кечади. Ҳужайра асосан оқсил. углероддан, ёғсимон моддалардан ташкил топган. Оқсил углерод, кислород, водород, азот, фосфор, олтингугурт, темир ва бошқа элементларднн ташкнл топган. Бундан ташқари, ўсимликларда кичик миқдорда бор, марганец, мис, рух, йод ва баъзи бошқа микроэлементлар ҳам мавжуд.</a:t>
            </a:r>
          </a:p>
          <a:p>
            <a:r>
              <a:rPr lang="ru-RU" sz="2400"/>
              <a:t>Ўсимликда ўртача (ўсимлик қуруқ массаси оғирлигицинг фоизларида): углерод 45, кислород 42, водород 6,5, азот-1,5, бошқа моддалар (фосфор, кални, кальций, магний, темир ва бошқа) 560 миқдорларда мавжуддир</a:t>
            </a:r>
            <a:r>
              <a:rPr lang="ru-RU" sz="2400" smtClean="0"/>
              <a:t>. </a:t>
            </a:r>
          </a:p>
        </p:txBody>
      </p:sp>
      <p:pic>
        <p:nvPicPr>
          <p:cNvPr id="4098" name="Picture 2" descr="C:\КАФЕДРА\Укув услубий мажмуалар\Усимликшунослик ва Пахтачилик фанидан мажмуалар\Усим-пахтачилик_мавзулар презинтацияси\еРНИ ИШЛАШ\927953516_w640_h640_kupit_sredstva__y_rastenij.jpg"/>
          <p:cNvPicPr>
            <a:picLocks noChangeAspect="1" noChangeArrowheads="1"/>
          </p:cNvPicPr>
          <p:nvPr/>
        </p:nvPicPr>
        <p:blipFill>
          <a:blip r:embed="rId2"/>
          <a:srcRect/>
          <a:stretch>
            <a:fillRect/>
          </a:stretch>
        </p:blipFill>
        <p:spPr bwMode="auto">
          <a:xfrm>
            <a:off x="904892" y="4357694"/>
            <a:ext cx="6619436" cy="2371725"/>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a:xfrm>
            <a:off x="642910" y="-24"/>
            <a:ext cx="7072362" cy="500066"/>
          </a:xfrm>
        </p:spPr>
        <p:style>
          <a:lnRef idx="0">
            <a:schemeClr val="accent4"/>
          </a:lnRef>
          <a:fillRef idx="3">
            <a:schemeClr val="accent4"/>
          </a:fillRef>
          <a:effectRef idx="3">
            <a:schemeClr val="accent4"/>
          </a:effectRef>
          <a:fontRef idx="minor">
            <a:schemeClr val="lt1"/>
          </a:fontRef>
        </p:style>
        <p:txBody>
          <a:bodyPr/>
          <a:lstStyle/>
          <a:p>
            <a:pPr eaLnBrk="1" hangingPunct="1">
              <a:defRPr/>
            </a:pPr>
            <a:r>
              <a:rPr lang="ru-RU" sz="3200" b="1">
                <a:effectLst/>
              </a:rPr>
              <a:t>Минерал ўғитлар</a:t>
            </a:r>
            <a:endParaRPr lang="ru-RU" sz="3200" smtClean="0"/>
          </a:p>
        </p:txBody>
      </p:sp>
      <p:sp>
        <p:nvSpPr>
          <p:cNvPr id="28675" name="Rectangle 3"/>
          <p:cNvSpPr>
            <a:spLocks noGrp="1" noChangeArrowheads="1"/>
          </p:cNvSpPr>
          <p:nvPr>
            <p:ph type="body" idx="1"/>
          </p:nvPr>
        </p:nvSpPr>
        <p:spPr>
          <a:xfrm>
            <a:off x="214282" y="500042"/>
            <a:ext cx="8483631" cy="4143404"/>
          </a:xfrm>
        </p:spPr>
        <p:style>
          <a:lnRef idx="2">
            <a:schemeClr val="accent1"/>
          </a:lnRef>
          <a:fillRef idx="1">
            <a:schemeClr val="lt1"/>
          </a:fillRef>
          <a:effectRef idx="0">
            <a:schemeClr val="accent1"/>
          </a:effectRef>
          <a:fontRef idx="minor">
            <a:schemeClr val="dk1"/>
          </a:fontRef>
        </p:style>
        <p:txBody>
          <a:bodyPr>
            <a:normAutofit fontScale="92500" lnSpcReduction="10000"/>
          </a:bodyPr>
          <a:lstStyle/>
          <a:p>
            <a:r>
              <a:rPr lang="ru-RU" sz="2400"/>
              <a:t>Манзарали боғдорчнлик бўйича илмий изланишлар ва амалиётлар шуни кўрсатадики, ўсимликлар унумдорлигинииг юқори даражасига ва минерал ўғитларни кенг қўллаганда эришилади.</a:t>
            </a:r>
          </a:p>
          <a:p>
            <a:r>
              <a:rPr lang="ru-RU" sz="2400"/>
              <a:t>Кенг маънода «ўғит» номи билан минерал, органик моддалар ва тунроқ хусусиятини ҳамда ўсимликни озиқлантириш шартларини яхшилаш учун амалда ишлатилувчи материаллар тушунилади.</a:t>
            </a:r>
          </a:p>
          <a:p>
            <a:r>
              <a:rPr lang="ru-RU" sz="2400"/>
              <a:t>Минерал ўғитлар ўсимликлар ҳосилдорлигининг миқдори ва сифатига ижобий таъсир кўрсатибгина қолмайди, у кейин ўсувчи ўсимликларга ҳам яхши таъсир кўрсатади</a:t>
            </a:r>
            <a:endParaRPr lang="ru-RU" sz="2400" b="1" smtClean="0">
              <a:solidFill>
                <a:srgbClr val="0000FF"/>
              </a:solidFill>
              <a:latin typeface="Times New Roman" pitchFamily="18" charset="0"/>
            </a:endParaRPr>
          </a:p>
        </p:txBody>
      </p:sp>
      <p:pic>
        <p:nvPicPr>
          <p:cNvPr id="4" name="Picture 2" descr="C:\КАФЕДРА\Укув услубий мажмуалар\Усимликшунослик ва Пахтачилик фанидан мажмуалар\Усим-пахтачилик_мавзулар презинтацияси\еРНИ ИШЛАШ\ud_kompleksniye_mineralniye_udobreniya.jpg"/>
          <p:cNvPicPr>
            <a:picLocks noChangeAspect="1" noChangeArrowheads="1"/>
          </p:cNvPicPr>
          <p:nvPr/>
        </p:nvPicPr>
        <p:blipFill>
          <a:blip r:embed="rId2"/>
          <a:srcRect/>
          <a:stretch>
            <a:fillRect/>
          </a:stretch>
        </p:blipFill>
        <p:spPr bwMode="auto">
          <a:xfrm>
            <a:off x="3491880" y="4208985"/>
            <a:ext cx="4355976" cy="2649015"/>
          </a:xfrm>
          <a:prstGeom prst="rect">
            <a:avLst/>
          </a:prstGeom>
          <a:noFill/>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Grp="1" noChangeArrowheads="1"/>
          </p:cNvSpPr>
          <p:nvPr>
            <p:ph type="title"/>
          </p:nvPr>
        </p:nvSpPr>
        <p:spPr>
          <a:xfrm>
            <a:off x="88900" y="185738"/>
            <a:ext cx="8966200" cy="600056"/>
          </a:xfrm>
        </p:spPr>
        <p:txBody>
          <a:bodyPr/>
          <a:lstStyle/>
          <a:p>
            <a:pPr eaLnBrk="1" hangingPunct="1">
              <a:defRPr/>
            </a:pPr>
            <a:r>
              <a:rPr lang="ru-RU" b="1">
                <a:effectLst/>
              </a:rPr>
              <a:t>Аммиакли селитра</a:t>
            </a:r>
            <a:r>
              <a:rPr lang="ru-RU">
                <a:effectLst/>
              </a:rPr>
              <a:t> </a:t>
            </a:r>
            <a:endParaRPr lang="ru-RU" sz="3600" i="1" dirty="0" smtClean="0">
              <a:solidFill>
                <a:srgbClr val="0000FF"/>
              </a:solidFill>
            </a:endParaRPr>
          </a:p>
        </p:txBody>
      </p:sp>
      <p:sp>
        <p:nvSpPr>
          <p:cNvPr id="33795" name="Rectangle 3"/>
          <p:cNvSpPr>
            <a:spLocks noGrp="1" noChangeArrowheads="1"/>
          </p:cNvSpPr>
          <p:nvPr>
            <p:ph type="body" idx="1"/>
          </p:nvPr>
        </p:nvSpPr>
        <p:spPr>
          <a:xfrm>
            <a:off x="0" y="785794"/>
            <a:ext cx="5357818" cy="5643602"/>
          </a:xfrm>
        </p:spPr>
        <p:style>
          <a:lnRef idx="1">
            <a:schemeClr val="accent6"/>
          </a:lnRef>
          <a:fillRef idx="2">
            <a:schemeClr val="accent6"/>
          </a:fillRef>
          <a:effectRef idx="1">
            <a:schemeClr val="accent6"/>
          </a:effectRef>
          <a:fontRef idx="minor">
            <a:schemeClr val="dk1"/>
          </a:fontRef>
        </p:style>
        <p:txBody>
          <a:bodyPr>
            <a:normAutofit fontScale="92500" lnSpcReduction="10000"/>
          </a:bodyPr>
          <a:lstStyle/>
          <a:p>
            <a:r>
              <a:rPr lang="ru-RU" sz="2000" b="1"/>
              <a:t>Аммиакли селитра</a:t>
            </a:r>
            <a:r>
              <a:rPr lang="ru-RU" sz="2000"/>
              <a:t> ўсимликлар томонидан яхши ўзлаштирилади ва турли тупроқда турли нав ўсимликларнинг ўсиши, ривожланиши ва ҳосилдорлигига тез таъсир кўрсатади. Усимлнк томонидан биринчи Гшли 90-100 фоиз қўлланилад</a:t>
            </a:r>
            <a:r>
              <a:rPr lang="uz-Cyrl-UZ" sz="2000"/>
              <a:t>и</a:t>
            </a:r>
            <a:r>
              <a:rPr lang="ru-RU" sz="2000"/>
              <a:t>. Аммиакли селитра барча нав ўсимликларга турли усулларда солинади. Яхшиси уни баҳорда экиш олдидан ҳамда қўшимча равишда солиш зарур.</a:t>
            </a:r>
          </a:p>
          <a:p>
            <a:r>
              <a:rPr lang="ru-RU" sz="2000" b="1"/>
              <a:t>Мочевина</a:t>
            </a:r>
            <a:r>
              <a:rPr lang="ru-RU" sz="2000"/>
              <a:t> энг тўйинган қаттиқ азотли ўғитдир. У тупроққа солингандан сўнг қисқа муддатда бактериялар фаолияти натижасида карбонат ангидрид аммонийга айланади. Қарбоиат ангидрид аммоний эса тезда нитрат шаклига ўтиб, ўсимлик томонидан ўзлаштирилади</a:t>
            </a:r>
            <a:endParaRPr lang="ru-RU" sz="1900" b="1" smtClean="0">
              <a:solidFill>
                <a:srgbClr val="0000FF"/>
              </a:solidFill>
            </a:endParaRPr>
          </a:p>
        </p:txBody>
      </p:sp>
      <p:pic>
        <p:nvPicPr>
          <p:cNvPr id="16388" name="Picture 4" descr="Картинки по запросу селитр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76401" y="808664"/>
            <a:ext cx="3754663" cy="2332304"/>
          </a:xfrm>
          <a:prstGeom prst="rect">
            <a:avLst/>
          </a:prstGeom>
          <a:noFill/>
          <a:extLst>
            <a:ext uri="{909E8E84-426E-40DD-AFC4-6F175D3DCCD1}">
              <a14:hiddenFill xmlns:a14="http://schemas.microsoft.com/office/drawing/2010/main">
                <a:solidFill>
                  <a:srgbClr val="FFFFFF"/>
                </a:solidFill>
              </a14:hiddenFill>
            </a:ext>
          </a:extLst>
        </p:spPr>
      </p:pic>
      <p:pic>
        <p:nvPicPr>
          <p:cNvPr id="16390" name="Picture 6" descr="Картинки по запросу селитр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63107" y="3607595"/>
            <a:ext cx="2381250" cy="23812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3"/>
          <p:cNvSpPr>
            <a:spLocks noGrp="1" noChangeArrowheads="1"/>
          </p:cNvSpPr>
          <p:nvPr>
            <p:ph idx="1"/>
          </p:nvPr>
        </p:nvSpPr>
        <p:spPr>
          <a:xfrm>
            <a:off x="214282" y="714356"/>
            <a:ext cx="8639205" cy="3071834"/>
          </a:xfrm>
        </p:spPr>
        <p:txBody>
          <a:bodyPr>
            <a:noAutofit/>
          </a:bodyPr>
          <a:lstStyle/>
          <a:p>
            <a:r>
              <a:rPr lang="ru-RU" sz="2000"/>
              <a:t>Фосфор ўсимликлар ҳаётида ката рол ўйнайди. У ўсимликда катакли ядро бўлиниш жараёнида ва янги органлар ҳосил бўлишида қатнашувчи мураккаб оқсиллар таркибига кириб, крахмал, шакар ва ёғларнинг йигилишига ёрдам беради. Фосфорнинг тақчиллигида, айниқса, бошланғич даврда ўсимликнинг илдиз тизими кучсиз ривожланади. Ўсимликнинг ўсиши ва ривожланиши тўхтайди. Баргларда қизил ва бинафша доглар пайдо бўлади, секин-аста қурийди ва тўкилади. Ўсимликларнинг ҳосилдорлиги пасаяди, кўриниши </a:t>
            </a:r>
            <a:r>
              <a:rPr lang="ru-RU" sz="2000" smtClean="0"/>
              <a:t>дағаллашади.</a:t>
            </a:r>
            <a:endParaRPr lang="ru-RU" sz="2000"/>
          </a:p>
        </p:txBody>
      </p:sp>
      <p:sp>
        <p:nvSpPr>
          <p:cNvPr id="139266" name="Rectangle 2"/>
          <p:cNvSpPr>
            <a:spLocks noGrp="1" noChangeArrowheads="1"/>
          </p:cNvSpPr>
          <p:nvPr>
            <p:ph type="title"/>
          </p:nvPr>
        </p:nvSpPr>
        <p:spPr>
          <a:xfrm>
            <a:off x="323850" y="71439"/>
            <a:ext cx="8243888" cy="571480"/>
          </a:xfrm>
        </p:spPr>
        <p:style>
          <a:lnRef idx="2">
            <a:schemeClr val="accent1">
              <a:shade val="50000"/>
            </a:schemeClr>
          </a:lnRef>
          <a:fillRef idx="1">
            <a:schemeClr val="accent1"/>
          </a:fillRef>
          <a:effectRef idx="0">
            <a:schemeClr val="accent1"/>
          </a:effectRef>
          <a:fontRef idx="minor">
            <a:schemeClr val="lt1"/>
          </a:fontRef>
        </p:style>
        <p:txBody>
          <a:bodyPr>
            <a:normAutofit fontScale="90000"/>
          </a:bodyPr>
          <a:lstStyle/>
          <a:p>
            <a:pPr>
              <a:defRPr/>
            </a:pPr>
            <a:r>
              <a:rPr lang="ru-RU">
                <a:effectLst/>
              </a:rPr>
              <a:t>Фосфорли ўғитлар</a:t>
            </a:r>
            <a:endParaRPr lang="ru-RU" dirty="0" smtClean="0">
              <a:solidFill>
                <a:srgbClr val="FFFF00"/>
              </a:solidFill>
            </a:endParaRPr>
          </a:p>
        </p:txBody>
      </p:sp>
      <p:pic>
        <p:nvPicPr>
          <p:cNvPr id="17410" name="Picture 2" descr="Картинки по запросу минеральные удобрен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87824" y="3495674"/>
            <a:ext cx="5057775" cy="33623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ChangeArrowheads="1"/>
          </p:cNvSpPr>
          <p:nvPr>
            <p:ph type="title"/>
          </p:nvPr>
        </p:nvSpPr>
        <p:spPr>
          <a:xfrm>
            <a:off x="3786182" y="142852"/>
            <a:ext cx="5143536" cy="652463"/>
          </a:xfrm>
        </p:spPr>
        <p:style>
          <a:lnRef idx="1">
            <a:schemeClr val="accent1"/>
          </a:lnRef>
          <a:fillRef idx="2">
            <a:schemeClr val="accent1"/>
          </a:fillRef>
          <a:effectRef idx="1">
            <a:schemeClr val="accent1"/>
          </a:effectRef>
          <a:fontRef idx="minor">
            <a:schemeClr val="dk1"/>
          </a:fontRef>
        </p:style>
        <p:txBody>
          <a:bodyPr/>
          <a:lstStyle/>
          <a:p>
            <a:pPr eaLnBrk="1" hangingPunct="1">
              <a:defRPr/>
            </a:pPr>
            <a:r>
              <a:rPr lang="uz-Cyrl-UZ" sz="3200" b="1">
                <a:effectLst/>
              </a:rPr>
              <a:t>К</a:t>
            </a:r>
            <a:r>
              <a:rPr lang="ru-RU" sz="3200" b="1">
                <a:effectLst/>
              </a:rPr>
              <a:t>алийли ўғитлар</a:t>
            </a:r>
            <a:r>
              <a:rPr lang="ru-RU" sz="3200" i="1" smtClean="0">
                <a:solidFill>
                  <a:srgbClr val="0000FF"/>
                </a:solidFill>
                <a:latin typeface="Times New Roman" pitchFamily="18" charset="0"/>
                <a:cs typeface="Times New Roman" pitchFamily="18" charset="0"/>
              </a:rPr>
              <a:t>.</a:t>
            </a:r>
          </a:p>
        </p:txBody>
      </p:sp>
      <p:sp>
        <p:nvSpPr>
          <p:cNvPr id="38915" name="Rectangle 3"/>
          <p:cNvSpPr>
            <a:spLocks noGrp="1" noChangeArrowheads="1"/>
          </p:cNvSpPr>
          <p:nvPr>
            <p:ph type="body" idx="1"/>
          </p:nvPr>
        </p:nvSpPr>
        <p:spPr>
          <a:xfrm>
            <a:off x="3286116" y="1000108"/>
            <a:ext cx="5786446" cy="5472112"/>
          </a:xfrm>
        </p:spPr>
        <p:style>
          <a:lnRef idx="0">
            <a:schemeClr val="accent4"/>
          </a:lnRef>
          <a:fillRef idx="3">
            <a:schemeClr val="accent4"/>
          </a:fillRef>
          <a:effectRef idx="3">
            <a:schemeClr val="accent4"/>
          </a:effectRef>
          <a:fontRef idx="minor">
            <a:schemeClr val="lt1"/>
          </a:fontRef>
        </p:style>
        <p:txBody>
          <a:bodyPr>
            <a:normAutofit lnSpcReduction="10000"/>
          </a:bodyPr>
          <a:lstStyle/>
          <a:p>
            <a:pPr marL="0" indent="715963" algn="just" eaLnBrk="1" hangingPunct="1">
              <a:lnSpc>
                <a:spcPct val="80000"/>
              </a:lnSpc>
            </a:pPr>
            <a:r>
              <a:rPr lang="uz-Cyrl-UZ" sz="2400" b="1"/>
              <a:t>Калий цитоплазма хусусиятларига, оқсил ва углеводларнинг ҳосил бўлиши ва айланишнга таъсир кўрсатади. У ўсимликнинг тез ўсишига, ўсимликда озиқ моддалар ҳаракатига, совуқ ва замбуруғли касалликлар ва бошқа ёқимсиз шароитларга чидамлиликнинг ошишига ёрдам беради. Калий тақчиллигида ўсимликнинг ўсиши секинлашади, илдиз тизими ёмон шаклланади, пояллар бўғини калталашади, барглар хира кўк-яшил рангда бўлади, барг пластинкаларида, асосан томирлар орасида, хлоротик доғлар пайдо бўлади. </a:t>
            </a:r>
            <a:endParaRPr lang="ru-RU" sz="2400" smtClean="0"/>
          </a:p>
        </p:txBody>
      </p:sp>
      <p:pic>
        <p:nvPicPr>
          <p:cNvPr id="18436" name="Picture 4" descr="Картинки по запросу калийние удобрен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7" y="620688"/>
            <a:ext cx="2759988" cy="2381250"/>
          </a:xfrm>
          <a:prstGeom prst="rect">
            <a:avLst/>
          </a:prstGeom>
          <a:noFill/>
          <a:extLst>
            <a:ext uri="{909E8E84-426E-40DD-AFC4-6F175D3DCCD1}">
              <a14:hiddenFill xmlns:a14="http://schemas.microsoft.com/office/drawing/2010/main">
                <a:solidFill>
                  <a:srgbClr val="FFFFFF"/>
                </a:solidFill>
              </a14:hiddenFill>
            </a:ext>
          </a:extLst>
        </p:spPr>
      </p:pic>
      <p:pic>
        <p:nvPicPr>
          <p:cNvPr id="18438" name="Picture 6" descr="Картинки по запросу калийние удобрения"/>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7560" y="3573016"/>
            <a:ext cx="2795955" cy="266429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type="body" idx="1"/>
          </p:nvPr>
        </p:nvSpPr>
        <p:spPr>
          <a:xfrm>
            <a:off x="457200" y="765175"/>
            <a:ext cx="8229600" cy="5291138"/>
          </a:xfrm>
        </p:spPr>
        <p:txBody>
          <a:bodyPr/>
          <a:lstStyle/>
          <a:p>
            <a:pPr algn="ctr" eaLnBrk="1" hangingPunct="1"/>
            <a:endParaRPr lang="ru-RU" smtClean="0"/>
          </a:p>
          <a:p>
            <a:pPr algn="ctr" eaLnBrk="1" hangingPunct="1">
              <a:buFontTx/>
              <a:buNone/>
            </a:pPr>
            <a:r>
              <a:rPr lang="ru-RU" sz="4800" b="1" smtClean="0">
                <a:solidFill>
                  <a:srgbClr val="0000FF"/>
                </a:solidFill>
                <a:latin typeface="Times New Roman" pitchFamily="18" charset="0"/>
              </a:rPr>
              <a:t>ЭЪТИБОРИНГИЗ</a:t>
            </a:r>
          </a:p>
          <a:p>
            <a:pPr algn="ctr" eaLnBrk="1" hangingPunct="1">
              <a:buFontTx/>
              <a:buNone/>
            </a:pPr>
            <a:r>
              <a:rPr lang="ru-RU" sz="4800" b="1" smtClean="0">
                <a:solidFill>
                  <a:srgbClr val="0000FF"/>
                </a:solidFill>
                <a:latin typeface="Times New Roman" pitchFamily="18" charset="0"/>
              </a:rPr>
              <a:t> УЧУН </a:t>
            </a:r>
          </a:p>
          <a:p>
            <a:pPr algn="ctr" eaLnBrk="1" hangingPunct="1">
              <a:buFontTx/>
              <a:buNone/>
            </a:pPr>
            <a:r>
              <a:rPr lang="ru-RU" sz="4800" b="1" smtClean="0">
                <a:solidFill>
                  <a:srgbClr val="0000FF"/>
                </a:solidFill>
                <a:latin typeface="Times New Roman" pitchFamily="18" charset="0"/>
              </a:rPr>
              <a:t>РАХМАТ !</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489ac8196e4e2e86bb81d80c02777459c2bcfb"/>
</p:tagLst>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_rels/theme4.xml.rels><?xml version="1.0" encoding="UTF-8" standalone="yes"?>
<Relationships xmlns="http://schemas.openxmlformats.org/package/2006/relationships"><Relationship Id="rId1" Type="http://schemas.openxmlformats.org/officeDocument/2006/relationships/image" Target="../media/image4.jpeg"/></Relationships>
</file>

<file path=ppt/theme/_rels/theme5.xml.rels><?xml version="1.0" encoding="UTF-8" standalone="yes"?>
<Relationships xmlns="http://schemas.openxmlformats.org/package/2006/relationships"><Relationship Id="rId1" Type="http://schemas.openxmlformats.org/officeDocument/2006/relationships/image" Target="../media/image5.jpeg"/></Relationships>
</file>

<file path=ppt/theme/_rels/theme8.xml.rels><?xml version="1.0" encoding="UTF-8" standalone="yes"?>
<Relationships xmlns="http://schemas.openxmlformats.org/package/2006/relationships"><Relationship Id="rId1" Type="http://schemas.openxmlformats.org/officeDocument/2006/relationships/image" Target="../media/image8.jpeg"/></Relationships>
</file>

<file path=ppt/theme/_rels/them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theme1.xml><?xml version="1.0" encoding="utf-8"?>
<a:theme xmlns:a="http://schemas.openxmlformats.org/drawingml/2006/main" name="Balloons">
  <a:themeElements>
    <a:clrScheme name="Аспект">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3.xml><?xml version="1.0" encoding="utf-8"?>
<a:theme xmlns:a="http://schemas.openxmlformats.org/drawingml/2006/main" name="Тре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4.xml><?xml version="1.0" encoding="utf-8"?>
<a:theme xmlns:a="http://schemas.openxmlformats.org/drawingml/2006/main" name="Поток">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5.xml><?xml version="1.0" encoding="utf-8"?>
<a:theme xmlns:a="http://schemas.openxmlformats.org/drawingml/2006/main" name="Открытая">
  <a:themeElements>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Открытая">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6.xml><?xml version="1.0" encoding="utf-8"?>
<a:theme xmlns:a="http://schemas.openxmlformats.org/drawingml/2006/main" name="floral5">
  <a:themeElements>
    <a:clrScheme name="Метро">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1_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9.xml><?xml version="1.0" encoding="utf-8"?>
<a:theme xmlns:a="http://schemas.openxmlformats.org/drawingml/2006/main" name="1_Трек">
  <a:themeElements>
    <a:clrScheme name="Бумажная">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10.xml><?xml version="1.0" encoding="utf-8"?>
<a:theme xmlns:a="http://schemas.openxmlformats.org/drawingml/2006/main" name="2_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Balloons</Template>
  <TotalTime>753</TotalTime>
  <Words>2257</Words>
  <Application>Microsoft Office PowerPoint</Application>
  <PresentationFormat>Экран (4:3)</PresentationFormat>
  <Paragraphs>99</Paragraphs>
  <Slides>29</Slides>
  <Notes>1</Notes>
  <HiddenSlides>0</HiddenSlides>
  <MMClips>0</MMClips>
  <ScaleCrop>false</ScaleCrop>
  <HeadingPairs>
    <vt:vector size="6" baseType="variant">
      <vt:variant>
        <vt:lpstr>Использованные шрифты</vt:lpstr>
      </vt:variant>
      <vt:variant>
        <vt:i4>14</vt:i4>
      </vt:variant>
      <vt:variant>
        <vt:lpstr>Тема</vt:lpstr>
      </vt:variant>
      <vt:variant>
        <vt:i4>10</vt:i4>
      </vt:variant>
      <vt:variant>
        <vt:lpstr>Заголовки слайдов</vt:lpstr>
      </vt:variant>
      <vt:variant>
        <vt:i4>29</vt:i4>
      </vt:variant>
    </vt:vector>
  </HeadingPairs>
  <TitlesOfParts>
    <vt:vector size="53" baseType="lpstr">
      <vt:lpstr>Arial</vt:lpstr>
      <vt:lpstr>Calibri</vt:lpstr>
      <vt:lpstr>Cambria</vt:lpstr>
      <vt:lpstr>Constantia</vt:lpstr>
      <vt:lpstr>Franklin Gothic Book</vt:lpstr>
      <vt:lpstr>Franklin Gothic Medium</vt:lpstr>
      <vt:lpstr>Lucida Sans Unicode</vt:lpstr>
      <vt:lpstr>Perpetua</vt:lpstr>
      <vt:lpstr>Times New Roman</vt:lpstr>
      <vt:lpstr>Trebuchet MS</vt:lpstr>
      <vt:lpstr>Verdana</vt:lpstr>
      <vt:lpstr>Wingdings</vt:lpstr>
      <vt:lpstr>Wingdings 2</vt:lpstr>
      <vt:lpstr>Wingdings 3</vt:lpstr>
      <vt:lpstr>Balloons</vt:lpstr>
      <vt:lpstr>Справедливость</vt:lpstr>
      <vt:lpstr>Трек</vt:lpstr>
      <vt:lpstr>Поток</vt:lpstr>
      <vt:lpstr>Открытая</vt:lpstr>
      <vt:lpstr>floral5</vt:lpstr>
      <vt:lpstr>1_Balloons</vt:lpstr>
      <vt:lpstr>Изящная</vt:lpstr>
      <vt:lpstr>1_Трек</vt:lpstr>
      <vt:lpstr>2_Balloons</vt:lpstr>
      <vt:lpstr>1- МАВЗУ: Кириш. Гулнинг биологик ва хўжалик тавсифи</vt:lpstr>
      <vt:lpstr>Презентация PowerPoint</vt:lpstr>
      <vt:lpstr>Яшил ўсимликларнинг аҳамияти.</vt:lpstr>
      <vt:lpstr>Яшил ўсимликларнинг аҳамияти</vt:lpstr>
      <vt:lpstr>Презентация PowerPoint</vt:lpstr>
      <vt:lpstr>Аҳоли яшаш жойларида кўкаламзорлаштириш, катта яшил мавзеларни яратиш, меҳнаткашлар ҳаётига манзарали ўсимликларни киритиш бу ҳаммасини қатъий режа асосида ва яшил қурилиш (кўкаламзорлаштириш) ишини чуқур билган холдагина тўғри амалга ошириш мумкин.  Бу ишдаги вазифаларга қуйидагилар киради :</vt:lpstr>
      <vt:lpstr>Гулчилик тарихи, тарқалиши ва истиқболлари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Гулли ўсимликларни ўсиши ва ривожланишига ташқи муҳитнинг таъсири.</vt:lpstr>
      <vt:lpstr>Презентация PowerPoint</vt:lpstr>
      <vt:lpstr>Рассад қилинган кўчатлар парвариши қуйидагиларни ўз ичига олади:</vt:lpstr>
      <vt:lpstr>Иссиқлик режими. </vt:lpstr>
      <vt:lpstr>Сув режими.</vt:lpstr>
      <vt:lpstr>Ўсимликларнинг сув режими учта жараёндан ташкил топган:</vt:lpstr>
      <vt:lpstr>Презентация PowerPoint</vt:lpstr>
      <vt:lpstr>Ёруғликка талаби</vt:lpstr>
      <vt:lpstr>Манзарали ўсимликлар ёруғлик интенсивлигига муносабати бўйича ёруғсевар, соясевар ва сояга чидамли ўсимликларга бўлинади</vt:lpstr>
      <vt:lpstr>Ҳаво режими</vt:lpstr>
      <vt:lpstr>Ўсимликларни озиқлатириш</vt:lpstr>
      <vt:lpstr>Минерал ўғитлар</vt:lpstr>
      <vt:lpstr>Аммиакли селитра </vt:lpstr>
      <vt:lpstr>Фосфорли ўғитлар</vt:lpstr>
      <vt:lpstr>Калийли ўғитлар.</vt:lpstr>
      <vt:lpstr>Презентация PowerPoint</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MUQIMJON Djurayev</cp:lastModifiedBy>
  <cp:revision>128</cp:revision>
  <cp:lastPrinted>1601-01-01T00:00:00Z</cp:lastPrinted>
  <dcterms:created xsi:type="dcterms:W3CDTF">2011-08-22T10:27:00Z</dcterms:created>
  <dcterms:modified xsi:type="dcterms:W3CDTF">2018-10-13T07:48:43Z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4</vt:i4>
  </property>
</Properties>
</file>