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53" r:id="rId2"/>
    <p:sldMasterId id="2147483865" r:id="rId3"/>
    <p:sldMasterId id="2147483877" r:id="rId4"/>
    <p:sldMasterId id="2147483901" r:id="rId5"/>
    <p:sldMasterId id="2147483913" r:id="rId6"/>
    <p:sldMasterId id="2147483925" r:id="rId7"/>
    <p:sldMasterId id="2147483937" r:id="rId8"/>
  </p:sldMasterIdLst>
  <p:notesMasterIdLst>
    <p:notesMasterId r:id="rId31"/>
  </p:notesMasterIdLst>
  <p:sldIdLst>
    <p:sldId id="261" r:id="rId9"/>
    <p:sldId id="338" r:id="rId10"/>
    <p:sldId id="279" r:id="rId11"/>
    <p:sldId id="346" r:id="rId12"/>
    <p:sldId id="322" r:id="rId13"/>
    <p:sldId id="294" r:id="rId14"/>
    <p:sldId id="299" r:id="rId15"/>
    <p:sldId id="328" r:id="rId16"/>
    <p:sldId id="329" r:id="rId17"/>
    <p:sldId id="331" r:id="rId18"/>
    <p:sldId id="337" r:id="rId19"/>
    <p:sldId id="334" r:id="rId20"/>
    <p:sldId id="339" r:id="rId21"/>
    <p:sldId id="340" r:id="rId22"/>
    <p:sldId id="343" r:id="rId23"/>
    <p:sldId id="344" r:id="rId24"/>
    <p:sldId id="342" r:id="rId25"/>
    <p:sldId id="345" r:id="rId26"/>
    <p:sldId id="347" r:id="rId27"/>
    <p:sldId id="348" r:id="rId28"/>
    <p:sldId id="349" r:id="rId29"/>
    <p:sldId id="275" r:id="rId30"/>
  </p:sldIdLst>
  <p:sldSz cx="9144000" cy="6858000" type="screen4x3"/>
  <p:notesSz cx="6858000" cy="9144000"/>
  <p:custDataLst>
    <p:tags r:id="rId32"/>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00FF00"/>
    <a:srgbClr val="FF0000"/>
    <a:srgbClr val="FF66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2" autoAdjust="0"/>
    <p:restoredTop sz="94660"/>
  </p:normalViewPr>
  <p:slideViewPr>
    <p:cSldViewPr>
      <p:cViewPr varScale="1">
        <p:scale>
          <a:sx n="67" d="100"/>
          <a:sy n="67" d="100"/>
        </p:scale>
        <p:origin x="161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heme" Target="theme/theme1.xml"/></Relationships>
</file>

<file path=ppt/diagrams/_rels/drawing5.xml.rels><?xml version="1.0" encoding="UTF-8" standalone="yes"?>
<Relationships xmlns="http://schemas.openxmlformats.org/package/2006/relationships"><Relationship Id="rId1" Type="http://schemas.openxmlformats.org/officeDocument/2006/relationships/image" Target="../media/image5.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2D1293-C8C6-4AF8-A640-53AA31C936BA}" type="doc">
      <dgm:prSet loTypeId="urn:microsoft.com/office/officeart/2005/8/layout/hList3" loCatId="list" qsTypeId="urn:microsoft.com/office/officeart/2005/8/quickstyle/3d2" qsCatId="3D" csTypeId="urn:microsoft.com/office/officeart/2005/8/colors/colorful2" csCatId="colorful" phldr="1"/>
      <dgm:spPr/>
      <dgm:t>
        <a:bodyPr/>
        <a:lstStyle/>
        <a:p>
          <a:endParaRPr lang="ru-RU"/>
        </a:p>
      </dgm:t>
    </dgm:pt>
    <dgm:pt modelId="{98727897-DA05-47DD-85AA-FD3B0B748DD0}">
      <dgm:prSet phldrT="[Текст]"/>
      <dgm:spPr/>
      <dgm:t>
        <a:bodyPr/>
        <a:lstStyle/>
        <a:p>
          <a:r>
            <a:rPr lang="ru-RU" smtClean="0"/>
            <a:t>Барча уруғларни ўлчамига кўра қуйидаги категорияларга бўлиш мумкин</a:t>
          </a:r>
          <a:r>
            <a:rPr lang="uz-Cyrl-UZ" smtClean="0"/>
            <a:t>:</a:t>
          </a:r>
          <a:endParaRPr lang="ru-RU" dirty="0"/>
        </a:p>
      </dgm:t>
    </dgm:pt>
    <dgm:pt modelId="{195C4C99-5099-4B6E-8ED9-C7F80E141FBD}" type="parTrans" cxnId="{A87075E5-0074-46BE-84E8-F6584FEA85CB}">
      <dgm:prSet/>
      <dgm:spPr/>
      <dgm:t>
        <a:bodyPr/>
        <a:lstStyle/>
        <a:p>
          <a:endParaRPr lang="ru-RU"/>
        </a:p>
      </dgm:t>
    </dgm:pt>
    <dgm:pt modelId="{A77AD9DD-29AF-4408-A727-BA2E0BA08645}" type="sibTrans" cxnId="{A87075E5-0074-46BE-84E8-F6584FEA85CB}">
      <dgm:prSet/>
      <dgm:spPr/>
      <dgm:t>
        <a:bodyPr/>
        <a:lstStyle/>
        <a:p>
          <a:endParaRPr lang="ru-RU"/>
        </a:p>
      </dgm:t>
    </dgm:pt>
    <dgm:pt modelId="{B2A57B31-3F3C-45B9-8CA1-54188CBB2ABE}">
      <dgm:prSet phldrT="[Текст]"/>
      <dgm:spPr/>
      <dgm:t>
        <a:bodyPr/>
        <a:lstStyle/>
        <a:p>
          <a:r>
            <a:rPr lang="ru-RU" i="1" smtClean="0"/>
            <a:t>Жуда майда, (бегония, примула, лобелия) 1 г да 250000 гача;) майда (тамаки, петуния, лобелия, шер огзи, агератум, антирринум, портулак) - 1 г да 5 мингдан 12,5 минггача</a:t>
          </a:r>
          <a:endParaRPr lang="ru-RU" dirty="0"/>
        </a:p>
      </dgm:t>
    </dgm:pt>
    <dgm:pt modelId="{060BA03E-224C-4766-8B82-F09ECE3BF25B}" type="parTrans" cxnId="{1F4FC509-048F-4240-A386-1A72E4A27790}">
      <dgm:prSet/>
      <dgm:spPr/>
      <dgm:t>
        <a:bodyPr/>
        <a:lstStyle/>
        <a:p>
          <a:endParaRPr lang="ru-RU"/>
        </a:p>
      </dgm:t>
    </dgm:pt>
    <dgm:pt modelId="{67E8C653-50C3-4A5F-9D26-D3C87AC68D2E}" type="sibTrans" cxnId="{1F4FC509-048F-4240-A386-1A72E4A27790}">
      <dgm:prSet/>
      <dgm:spPr/>
      <dgm:t>
        <a:bodyPr/>
        <a:lstStyle/>
        <a:p>
          <a:endParaRPr lang="ru-RU"/>
        </a:p>
      </dgm:t>
    </dgm:pt>
    <dgm:pt modelId="{C3431830-8CC2-41FF-ADEB-3BBC9D3446D4}">
      <dgm:prSet phldrT="[Текст]"/>
      <dgm:spPr/>
      <dgm:t>
        <a:bodyPr/>
        <a:lstStyle/>
        <a:p>
          <a:r>
            <a:rPr lang="ru-RU" i="1" smtClean="0"/>
            <a:t>Ўрта (ёзги қўқонгул, левкоя) - 1 г да 500-600 та;</a:t>
          </a:r>
          <a:endParaRPr lang="ru-RU" dirty="0"/>
        </a:p>
      </dgm:t>
    </dgm:pt>
    <dgm:pt modelId="{55FC7A1D-F1BA-43E0-86F6-2E14B4E1002C}" type="parTrans" cxnId="{6A739A17-C5FF-4AC7-9450-24DDDC9B1F36}">
      <dgm:prSet/>
      <dgm:spPr/>
      <dgm:t>
        <a:bodyPr/>
        <a:lstStyle/>
        <a:p>
          <a:endParaRPr lang="ru-RU"/>
        </a:p>
      </dgm:t>
    </dgm:pt>
    <dgm:pt modelId="{83032144-36C3-4D9C-8C77-1109FAF657C1}" type="sibTrans" cxnId="{6A739A17-C5FF-4AC7-9450-24DDDC9B1F36}">
      <dgm:prSet/>
      <dgm:spPr/>
      <dgm:t>
        <a:bodyPr/>
        <a:lstStyle/>
        <a:p>
          <a:endParaRPr lang="ru-RU"/>
        </a:p>
      </dgm:t>
    </dgm:pt>
    <dgm:pt modelId="{1F5F431C-E69E-4AFF-87F0-86048924D4A3}">
      <dgm:prSet phldrT="[Текст]"/>
      <dgm:spPr/>
      <dgm:t>
        <a:bodyPr/>
        <a:lstStyle/>
        <a:p>
          <a:r>
            <a:rPr lang="ru-RU" i="1" smtClean="0"/>
            <a:t>Йирик ( цинния, бальзамин, календула ) 1 г да 100-300 та; </a:t>
          </a:r>
          <a:endParaRPr lang="ru-RU" dirty="0"/>
        </a:p>
      </dgm:t>
    </dgm:pt>
    <dgm:pt modelId="{48C210C6-EB60-4B78-A308-93242CFCD49D}" type="parTrans" cxnId="{E560A6F6-3F0E-465F-B81F-FA123B19FBFC}">
      <dgm:prSet/>
      <dgm:spPr/>
      <dgm:t>
        <a:bodyPr/>
        <a:lstStyle/>
        <a:p>
          <a:endParaRPr lang="ru-RU"/>
        </a:p>
      </dgm:t>
    </dgm:pt>
    <dgm:pt modelId="{1F6899C6-B9F9-4DBE-BBB8-B5977AA15324}" type="sibTrans" cxnId="{E560A6F6-3F0E-465F-B81F-FA123B19FBFC}">
      <dgm:prSet/>
      <dgm:spPr/>
      <dgm:t>
        <a:bodyPr/>
        <a:lstStyle/>
        <a:p>
          <a:endParaRPr lang="ru-RU"/>
        </a:p>
      </dgm:t>
    </dgm:pt>
    <dgm:pt modelId="{8952921C-B883-49AC-B196-D4C9CCF1F2F4}">
      <dgm:prSet phldrT="[Текст]"/>
      <dgm:spPr/>
      <dgm:t>
        <a:bodyPr/>
        <a:lstStyle/>
        <a:p>
          <a:r>
            <a:rPr lang="ru-RU" i="1" smtClean="0"/>
            <a:t>Жуда йирик (хушбўй нўхот, рицинус, настурция, ловия) - 1 г да 1 тадан 35 тагача;</a:t>
          </a:r>
          <a:endParaRPr lang="ru-RU" dirty="0"/>
        </a:p>
      </dgm:t>
    </dgm:pt>
    <dgm:pt modelId="{9F078121-9458-4BD7-B318-56B8D48C0B4A}" type="parTrans" cxnId="{5CBB0ABB-E470-4D63-A706-58FD1DD86562}">
      <dgm:prSet/>
      <dgm:spPr/>
      <dgm:t>
        <a:bodyPr/>
        <a:lstStyle/>
        <a:p>
          <a:endParaRPr lang="ru-RU"/>
        </a:p>
      </dgm:t>
    </dgm:pt>
    <dgm:pt modelId="{7512DA9E-EBC1-4F08-89B8-BB43E3E4E617}" type="sibTrans" cxnId="{5CBB0ABB-E470-4D63-A706-58FD1DD86562}">
      <dgm:prSet/>
      <dgm:spPr/>
      <dgm:t>
        <a:bodyPr/>
        <a:lstStyle/>
        <a:p>
          <a:endParaRPr lang="ru-RU"/>
        </a:p>
      </dgm:t>
    </dgm:pt>
    <dgm:pt modelId="{1361D95D-A358-402D-BFA5-FA7FD7076F4E}">
      <dgm:prSet phldrT="[Текст]"/>
      <dgm:spPr/>
      <dgm:t>
        <a:bodyPr/>
        <a:lstStyle/>
        <a:p>
          <a:r>
            <a:rPr lang="ru-RU" i="1" smtClean="0"/>
            <a:t>Улкан - кокос ёнғоғи 1 таси 0,5-08, кг</a:t>
          </a:r>
          <a:endParaRPr lang="ru-RU" dirty="0"/>
        </a:p>
      </dgm:t>
    </dgm:pt>
    <dgm:pt modelId="{35B703E0-BAA7-4568-A5A1-D588139106C8}" type="parTrans" cxnId="{90FEE985-F8E5-4DCB-B71D-C39F6300A866}">
      <dgm:prSet/>
      <dgm:spPr/>
      <dgm:t>
        <a:bodyPr/>
        <a:lstStyle/>
        <a:p>
          <a:endParaRPr lang="ru-RU"/>
        </a:p>
      </dgm:t>
    </dgm:pt>
    <dgm:pt modelId="{CA1F680B-A724-4B09-8668-417109747C7A}" type="sibTrans" cxnId="{90FEE985-F8E5-4DCB-B71D-C39F6300A866}">
      <dgm:prSet/>
      <dgm:spPr/>
      <dgm:t>
        <a:bodyPr/>
        <a:lstStyle/>
        <a:p>
          <a:endParaRPr lang="ru-RU"/>
        </a:p>
      </dgm:t>
    </dgm:pt>
    <dgm:pt modelId="{352D3840-C8FF-4DC0-9FA3-B3C132EB0D30}" type="pres">
      <dgm:prSet presAssocID="{632D1293-C8C6-4AF8-A640-53AA31C936BA}" presName="composite" presStyleCnt="0">
        <dgm:presLayoutVars>
          <dgm:chMax val="1"/>
          <dgm:dir/>
          <dgm:resizeHandles val="exact"/>
        </dgm:presLayoutVars>
      </dgm:prSet>
      <dgm:spPr/>
      <dgm:t>
        <a:bodyPr/>
        <a:lstStyle/>
        <a:p>
          <a:endParaRPr lang="ru-RU"/>
        </a:p>
      </dgm:t>
    </dgm:pt>
    <dgm:pt modelId="{D03861C4-85AC-4621-A9BB-C42B0EAC71DA}" type="pres">
      <dgm:prSet presAssocID="{98727897-DA05-47DD-85AA-FD3B0B748DD0}" presName="roof" presStyleLbl="dkBgShp" presStyleIdx="0" presStyleCnt="2"/>
      <dgm:spPr/>
      <dgm:t>
        <a:bodyPr/>
        <a:lstStyle/>
        <a:p>
          <a:endParaRPr lang="ru-RU"/>
        </a:p>
      </dgm:t>
    </dgm:pt>
    <dgm:pt modelId="{11C76730-B210-48EA-A22B-DB35BC0676F7}" type="pres">
      <dgm:prSet presAssocID="{98727897-DA05-47DD-85AA-FD3B0B748DD0}" presName="pillars" presStyleCnt="0"/>
      <dgm:spPr/>
      <dgm:t>
        <a:bodyPr/>
        <a:lstStyle/>
        <a:p>
          <a:endParaRPr lang="ru-RU"/>
        </a:p>
      </dgm:t>
    </dgm:pt>
    <dgm:pt modelId="{48152041-CC4F-4BCD-8151-46315D606354}" type="pres">
      <dgm:prSet presAssocID="{98727897-DA05-47DD-85AA-FD3B0B748DD0}" presName="pillar1" presStyleLbl="node1" presStyleIdx="0" presStyleCnt="5">
        <dgm:presLayoutVars>
          <dgm:bulletEnabled val="1"/>
        </dgm:presLayoutVars>
      </dgm:prSet>
      <dgm:spPr/>
      <dgm:t>
        <a:bodyPr/>
        <a:lstStyle/>
        <a:p>
          <a:endParaRPr lang="ru-RU"/>
        </a:p>
      </dgm:t>
    </dgm:pt>
    <dgm:pt modelId="{E010FE40-89D3-49EB-BE50-24CFC1D54C6B}" type="pres">
      <dgm:prSet presAssocID="{C3431830-8CC2-41FF-ADEB-3BBC9D3446D4}" presName="pillarX" presStyleLbl="node1" presStyleIdx="1" presStyleCnt="5">
        <dgm:presLayoutVars>
          <dgm:bulletEnabled val="1"/>
        </dgm:presLayoutVars>
      </dgm:prSet>
      <dgm:spPr/>
      <dgm:t>
        <a:bodyPr/>
        <a:lstStyle/>
        <a:p>
          <a:endParaRPr lang="ru-RU"/>
        </a:p>
      </dgm:t>
    </dgm:pt>
    <dgm:pt modelId="{8D38AD6F-F744-4D7A-9022-463CFD80C9B1}" type="pres">
      <dgm:prSet presAssocID="{1F5F431C-E69E-4AFF-87F0-86048924D4A3}" presName="pillarX" presStyleLbl="node1" presStyleIdx="2" presStyleCnt="5">
        <dgm:presLayoutVars>
          <dgm:bulletEnabled val="1"/>
        </dgm:presLayoutVars>
      </dgm:prSet>
      <dgm:spPr/>
      <dgm:t>
        <a:bodyPr/>
        <a:lstStyle/>
        <a:p>
          <a:endParaRPr lang="ru-RU"/>
        </a:p>
      </dgm:t>
    </dgm:pt>
    <dgm:pt modelId="{D1C29E40-FEDB-4165-9D08-49885E7A89E6}" type="pres">
      <dgm:prSet presAssocID="{8952921C-B883-49AC-B196-D4C9CCF1F2F4}" presName="pillarX" presStyleLbl="node1" presStyleIdx="3" presStyleCnt="5">
        <dgm:presLayoutVars>
          <dgm:bulletEnabled val="1"/>
        </dgm:presLayoutVars>
      </dgm:prSet>
      <dgm:spPr/>
      <dgm:t>
        <a:bodyPr/>
        <a:lstStyle/>
        <a:p>
          <a:endParaRPr lang="ru-RU"/>
        </a:p>
      </dgm:t>
    </dgm:pt>
    <dgm:pt modelId="{FBA102FC-D578-4D40-A337-41726B99F98F}" type="pres">
      <dgm:prSet presAssocID="{1361D95D-A358-402D-BFA5-FA7FD7076F4E}" presName="pillarX" presStyleLbl="node1" presStyleIdx="4" presStyleCnt="5">
        <dgm:presLayoutVars>
          <dgm:bulletEnabled val="1"/>
        </dgm:presLayoutVars>
      </dgm:prSet>
      <dgm:spPr/>
      <dgm:t>
        <a:bodyPr/>
        <a:lstStyle/>
        <a:p>
          <a:endParaRPr lang="ru-RU"/>
        </a:p>
      </dgm:t>
    </dgm:pt>
    <dgm:pt modelId="{BC9C3AFD-4259-4DA3-BFF1-690A663349D6}" type="pres">
      <dgm:prSet presAssocID="{98727897-DA05-47DD-85AA-FD3B0B748DD0}" presName="base" presStyleLbl="dkBgShp" presStyleIdx="1" presStyleCnt="2"/>
      <dgm:spPr/>
      <dgm:t>
        <a:bodyPr/>
        <a:lstStyle/>
        <a:p>
          <a:endParaRPr lang="ru-RU"/>
        </a:p>
      </dgm:t>
    </dgm:pt>
  </dgm:ptLst>
  <dgm:cxnLst>
    <dgm:cxn modelId="{A87075E5-0074-46BE-84E8-F6584FEA85CB}" srcId="{632D1293-C8C6-4AF8-A640-53AA31C936BA}" destId="{98727897-DA05-47DD-85AA-FD3B0B748DD0}" srcOrd="0" destOrd="0" parTransId="{195C4C99-5099-4B6E-8ED9-C7F80E141FBD}" sibTransId="{A77AD9DD-29AF-4408-A727-BA2E0BA08645}"/>
    <dgm:cxn modelId="{0A4F9575-BB9A-426F-97D4-B3EB3C102F7F}" type="presOf" srcId="{1361D95D-A358-402D-BFA5-FA7FD7076F4E}" destId="{FBA102FC-D578-4D40-A337-41726B99F98F}" srcOrd="0" destOrd="0" presId="urn:microsoft.com/office/officeart/2005/8/layout/hList3"/>
    <dgm:cxn modelId="{5CBB0ABB-E470-4D63-A706-58FD1DD86562}" srcId="{98727897-DA05-47DD-85AA-FD3B0B748DD0}" destId="{8952921C-B883-49AC-B196-D4C9CCF1F2F4}" srcOrd="3" destOrd="0" parTransId="{9F078121-9458-4BD7-B318-56B8D48C0B4A}" sibTransId="{7512DA9E-EBC1-4F08-89B8-BB43E3E4E617}"/>
    <dgm:cxn modelId="{2D7BA1B2-90DC-4BDE-BC5E-06AC1D0999C9}" type="presOf" srcId="{632D1293-C8C6-4AF8-A640-53AA31C936BA}" destId="{352D3840-C8FF-4DC0-9FA3-B3C132EB0D30}" srcOrd="0" destOrd="0" presId="urn:microsoft.com/office/officeart/2005/8/layout/hList3"/>
    <dgm:cxn modelId="{6A739A17-C5FF-4AC7-9450-24DDDC9B1F36}" srcId="{98727897-DA05-47DD-85AA-FD3B0B748DD0}" destId="{C3431830-8CC2-41FF-ADEB-3BBC9D3446D4}" srcOrd="1" destOrd="0" parTransId="{55FC7A1D-F1BA-43E0-86F6-2E14B4E1002C}" sibTransId="{83032144-36C3-4D9C-8C77-1109FAF657C1}"/>
    <dgm:cxn modelId="{1C6BA237-9B0B-465C-9A27-6C9AF674D4EA}" type="presOf" srcId="{98727897-DA05-47DD-85AA-FD3B0B748DD0}" destId="{D03861C4-85AC-4621-A9BB-C42B0EAC71DA}" srcOrd="0" destOrd="0" presId="urn:microsoft.com/office/officeart/2005/8/layout/hList3"/>
    <dgm:cxn modelId="{E560A6F6-3F0E-465F-B81F-FA123B19FBFC}" srcId="{98727897-DA05-47DD-85AA-FD3B0B748DD0}" destId="{1F5F431C-E69E-4AFF-87F0-86048924D4A3}" srcOrd="2" destOrd="0" parTransId="{48C210C6-EB60-4B78-A308-93242CFCD49D}" sibTransId="{1F6899C6-B9F9-4DBE-BBB8-B5977AA15324}"/>
    <dgm:cxn modelId="{7C15AA60-38F4-46F8-B17A-505F392FBE7C}" type="presOf" srcId="{C3431830-8CC2-41FF-ADEB-3BBC9D3446D4}" destId="{E010FE40-89D3-49EB-BE50-24CFC1D54C6B}" srcOrd="0" destOrd="0" presId="urn:microsoft.com/office/officeart/2005/8/layout/hList3"/>
    <dgm:cxn modelId="{90FEE985-F8E5-4DCB-B71D-C39F6300A866}" srcId="{98727897-DA05-47DD-85AA-FD3B0B748DD0}" destId="{1361D95D-A358-402D-BFA5-FA7FD7076F4E}" srcOrd="4" destOrd="0" parTransId="{35B703E0-BAA7-4568-A5A1-D588139106C8}" sibTransId="{CA1F680B-A724-4B09-8668-417109747C7A}"/>
    <dgm:cxn modelId="{A73C0F7F-8406-4188-BDC4-860969245508}" type="presOf" srcId="{1F5F431C-E69E-4AFF-87F0-86048924D4A3}" destId="{8D38AD6F-F744-4D7A-9022-463CFD80C9B1}" srcOrd="0" destOrd="0" presId="urn:microsoft.com/office/officeart/2005/8/layout/hList3"/>
    <dgm:cxn modelId="{1F4FC509-048F-4240-A386-1A72E4A27790}" srcId="{98727897-DA05-47DD-85AA-FD3B0B748DD0}" destId="{B2A57B31-3F3C-45B9-8CA1-54188CBB2ABE}" srcOrd="0" destOrd="0" parTransId="{060BA03E-224C-4766-8B82-F09ECE3BF25B}" sibTransId="{67E8C653-50C3-4A5F-9D26-D3C87AC68D2E}"/>
    <dgm:cxn modelId="{E3615EE5-1415-4F99-BCE3-62B00E40B50C}" type="presOf" srcId="{8952921C-B883-49AC-B196-D4C9CCF1F2F4}" destId="{D1C29E40-FEDB-4165-9D08-49885E7A89E6}" srcOrd="0" destOrd="0" presId="urn:microsoft.com/office/officeart/2005/8/layout/hList3"/>
    <dgm:cxn modelId="{B79F85C0-CF07-426C-BAF6-35D24D133C68}" type="presOf" srcId="{B2A57B31-3F3C-45B9-8CA1-54188CBB2ABE}" destId="{48152041-CC4F-4BCD-8151-46315D606354}" srcOrd="0" destOrd="0" presId="urn:microsoft.com/office/officeart/2005/8/layout/hList3"/>
    <dgm:cxn modelId="{2DA08E7E-3482-4286-923B-F8E13A79B558}" type="presParOf" srcId="{352D3840-C8FF-4DC0-9FA3-B3C132EB0D30}" destId="{D03861C4-85AC-4621-A9BB-C42B0EAC71DA}" srcOrd="0" destOrd="0" presId="urn:microsoft.com/office/officeart/2005/8/layout/hList3"/>
    <dgm:cxn modelId="{0803A377-58A8-4F1E-B37E-9AB6E3D1B9FA}" type="presParOf" srcId="{352D3840-C8FF-4DC0-9FA3-B3C132EB0D30}" destId="{11C76730-B210-48EA-A22B-DB35BC0676F7}" srcOrd="1" destOrd="0" presId="urn:microsoft.com/office/officeart/2005/8/layout/hList3"/>
    <dgm:cxn modelId="{936693B4-9145-4560-9D51-2F9F57F859A4}" type="presParOf" srcId="{11C76730-B210-48EA-A22B-DB35BC0676F7}" destId="{48152041-CC4F-4BCD-8151-46315D606354}" srcOrd="0" destOrd="0" presId="urn:microsoft.com/office/officeart/2005/8/layout/hList3"/>
    <dgm:cxn modelId="{515A2749-0F43-420D-8EC7-642B4CBCA73F}" type="presParOf" srcId="{11C76730-B210-48EA-A22B-DB35BC0676F7}" destId="{E010FE40-89D3-49EB-BE50-24CFC1D54C6B}" srcOrd="1" destOrd="0" presId="urn:microsoft.com/office/officeart/2005/8/layout/hList3"/>
    <dgm:cxn modelId="{535F3ED4-0019-4E8F-A8EB-2222DE8A5BDF}" type="presParOf" srcId="{11C76730-B210-48EA-A22B-DB35BC0676F7}" destId="{8D38AD6F-F744-4D7A-9022-463CFD80C9B1}" srcOrd="2" destOrd="0" presId="urn:microsoft.com/office/officeart/2005/8/layout/hList3"/>
    <dgm:cxn modelId="{9EED44A0-4702-4B92-85FC-74E22F3BAE2D}" type="presParOf" srcId="{11C76730-B210-48EA-A22B-DB35BC0676F7}" destId="{D1C29E40-FEDB-4165-9D08-49885E7A89E6}" srcOrd="3" destOrd="0" presId="urn:microsoft.com/office/officeart/2005/8/layout/hList3"/>
    <dgm:cxn modelId="{FD2715C6-699B-4C9D-923F-0C66D2FD497B}" type="presParOf" srcId="{11C76730-B210-48EA-A22B-DB35BC0676F7}" destId="{FBA102FC-D578-4D40-A337-41726B99F98F}" srcOrd="4" destOrd="0" presId="urn:microsoft.com/office/officeart/2005/8/layout/hList3"/>
    <dgm:cxn modelId="{75A34207-AD4D-4A53-AF99-29846FA2A984}" type="presParOf" srcId="{352D3840-C8FF-4DC0-9FA3-B3C132EB0D30}" destId="{BC9C3AFD-4259-4DA3-BFF1-690A663349D6}"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62094A-E533-4A4F-AA72-0F74A47D4705}" type="doc">
      <dgm:prSet loTypeId="urn:microsoft.com/office/officeart/2005/8/layout/pyramid2" loCatId="pyramid" qsTypeId="urn:microsoft.com/office/officeart/2005/8/quickstyle/simple1" qsCatId="simple" csTypeId="urn:microsoft.com/office/officeart/2005/8/colors/accent6_2" csCatId="accent6"/>
      <dgm:spPr/>
      <dgm:t>
        <a:bodyPr/>
        <a:lstStyle/>
        <a:p>
          <a:endParaRPr lang="ru-RU"/>
        </a:p>
      </dgm:t>
    </dgm:pt>
    <dgm:pt modelId="{879F577D-80BC-459D-9676-EE2096A668BE}">
      <dgm:prSet custT="1"/>
      <dgm:spPr/>
      <dgm:t>
        <a:bodyPr/>
        <a:lstStyle/>
        <a:p>
          <a:pPr rtl="0"/>
          <a:r>
            <a:rPr lang="ru-RU" sz="1400" i="1" smtClean="0"/>
            <a:t>Талабчан эмас ва чидамли (календула, маттиола, кореопсис);</a:t>
          </a:r>
          <a:endParaRPr lang="ru-RU" sz="1400"/>
        </a:p>
      </dgm:t>
    </dgm:pt>
    <dgm:pt modelId="{F1A7D6CF-96C2-4349-BCE0-7C7D667D9F1A}" type="parTrans" cxnId="{761C2E34-1CBE-470E-BD6B-0D1C95CED806}">
      <dgm:prSet/>
      <dgm:spPr/>
      <dgm:t>
        <a:bodyPr/>
        <a:lstStyle/>
        <a:p>
          <a:endParaRPr lang="ru-RU" sz="3200"/>
        </a:p>
      </dgm:t>
    </dgm:pt>
    <dgm:pt modelId="{DD2D3857-6A72-4350-ABD4-96C5DC3B6523}" type="sibTrans" cxnId="{761C2E34-1CBE-470E-BD6B-0D1C95CED806}">
      <dgm:prSet/>
      <dgm:spPr/>
      <dgm:t>
        <a:bodyPr/>
        <a:lstStyle/>
        <a:p>
          <a:endParaRPr lang="ru-RU" sz="3200"/>
        </a:p>
      </dgm:t>
    </dgm:pt>
    <dgm:pt modelId="{B12030FF-F650-4521-8B04-AD87B3B6A8ED}">
      <dgm:prSet custT="1"/>
      <dgm:spPr/>
      <dgm:t>
        <a:bodyPr/>
        <a:lstStyle/>
        <a:p>
          <a:pPr rtl="0"/>
          <a:r>
            <a:rPr lang="ru-RU" sz="1400" i="1" smtClean="0"/>
            <a:t>Тез ўсади (ловия, настурция);</a:t>
          </a:r>
          <a:endParaRPr lang="ru-RU" sz="1400"/>
        </a:p>
      </dgm:t>
    </dgm:pt>
    <dgm:pt modelId="{8F9D41AB-DCCE-40BF-AD9E-E16850F84788}" type="parTrans" cxnId="{16F5345D-4AAB-4D4B-A23E-58FA9ECFCD3C}">
      <dgm:prSet/>
      <dgm:spPr/>
      <dgm:t>
        <a:bodyPr/>
        <a:lstStyle/>
        <a:p>
          <a:endParaRPr lang="ru-RU" sz="3200"/>
        </a:p>
      </dgm:t>
    </dgm:pt>
    <dgm:pt modelId="{E0A42639-4DE1-4E8F-A7E8-18A587F5914A}" type="sibTrans" cxnId="{16F5345D-4AAB-4D4B-A23E-58FA9ECFCD3C}">
      <dgm:prSet/>
      <dgm:spPr/>
      <dgm:t>
        <a:bodyPr/>
        <a:lstStyle/>
        <a:p>
          <a:endParaRPr lang="ru-RU" sz="3200"/>
        </a:p>
      </dgm:t>
    </dgm:pt>
    <dgm:pt modelId="{E1D87343-6FFE-4F21-A58E-3C2E86E1E969}">
      <dgm:prSet custT="1"/>
      <dgm:spPr/>
      <dgm:t>
        <a:bodyPr/>
        <a:lstStyle/>
        <a:p>
          <a:pPr rtl="0"/>
          <a:r>
            <a:rPr lang="ru-RU" sz="1400" i="1" smtClean="0"/>
            <a:t>Кучли ривожланган ўқ илдизли ва кўчириб ўтказишга чидамсиз (дельфиниум, бир йиллик люпин, кўкнори, резеда);</a:t>
          </a:r>
          <a:endParaRPr lang="ru-RU" sz="1400"/>
        </a:p>
      </dgm:t>
    </dgm:pt>
    <dgm:pt modelId="{EFE470B7-5CCB-4A6F-AFCF-763595003242}" type="parTrans" cxnId="{7E13381C-10FA-4F2A-B3B2-EA1B477FE3A6}">
      <dgm:prSet/>
      <dgm:spPr/>
      <dgm:t>
        <a:bodyPr/>
        <a:lstStyle/>
        <a:p>
          <a:endParaRPr lang="ru-RU" sz="3200"/>
        </a:p>
      </dgm:t>
    </dgm:pt>
    <dgm:pt modelId="{C5AC3DA9-5A0C-4DC6-A13B-2DE66493DF0E}" type="sibTrans" cxnId="{7E13381C-10FA-4F2A-B3B2-EA1B477FE3A6}">
      <dgm:prSet/>
      <dgm:spPr/>
      <dgm:t>
        <a:bodyPr/>
        <a:lstStyle/>
        <a:p>
          <a:endParaRPr lang="ru-RU" sz="3200"/>
        </a:p>
      </dgm:t>
    </dgm:pt>
    <dgm:pt modelId="{4275B87B-AC5B-42A7-9BA0-9F7D6E124C47}">
      <dgm:prSet custT="1"/>
      <dgm:spPr/>
      <dgm:t>
        <a:bodyPr/>
        <a:lstStyle/>
        <a:p>
          <a:pPr rtl="0"/>
          <a:r>
            <a:rPr lang="ru-RU" sz="1400" i="1" smtClean="0"/>
            <a:t>Кеч гуллаш учун мўлжалланган (левкоя, қўқонгул);</a:t>
          </a:r>
          <a:endParaRPr lang="ru-RU" sz="1400"/>
        </a:p>
      </dgm:t>
    </dgm:pt>
    <dgm:pt modelId="{ACA049C3-F34C-41B3-A844-FA37787FB679}" type="parTrans" cxnId="{55D49723-3279-4D06-A4FD-5F9F889616B7}">
      <dgm:prSet/>
      <dgm:spPr/>
      <dgm:t>
        <a:bodyPr/>
        <a:lstStyle/>
        <a:p>
          <a:endParaRPr lang="ru-RU" sz="3200"/>
        </a:p>
      </dgm:t>
    </dgm:pt>
    <dgm:pt modelId="{AA9251E0-24E0-4F66-A9AF-06667805EBBA}" type="sibTrans" cxnId="{55D49723-3279-4D06-A4FD-5F9F889616B7}">
      <dgm:prSet/>
      <dgm:spPr/>
      <dgm:t>
        <a:bodyPr/>
        <a:lstStyle/>
        <a:p>
          <a:endParaRPr lang="ru-RU" sz="3200"/>
        </a:p>
      </dgm:t>
    </dgm:pt>
    <dgm:pt modelId="{6FB9809F-FEB1-4303-8DAA-329A2AA876B1}">
      <dgm:prSet custT="1"/>
      <dgm:spPr/>
      <dgm:t>
        <a:bodyPr/>
        <a:lstStyle/>
        <a:p>
          <a:pPr rtl="0"/>
          <a:r>
            <a:rPr lang="ru-RU" sz="1400" i="1" smtClean="0"/>
            <a:t>Уруғлари қийин ивийдиган пўчоқли (аконитум, анемос, ирис, лилия); </a:t>
          </a:r>
          <a:endParaRPr lang="ru-RU" sz="1400"/>
        </a:p>
      </dgm:t>
    </dgm:pt>
    <dgm:pt modelId="{C8274BFE-D530-47D5-A54D-5E3509AD61C8}" type="parTrans" cxnId="{4B96642C-E789-4446-944E-726BF4B68E54}">
      <dgm:prSet/>
      <dgm:spPr/>
      <dgm:t>
        <a:bodyPr/>
        <a:lstStyle/>
        <a:p>
          <a:endParaRPr lang="ru-RU" sz="3200"/>
        </a:p>
      </dgm:t>
    </dgm:pt>
    <dgm:pt modelId="{FE57D0AA-45F3-4D10-BC16-FC115539A853}" type="sibTrans" cxnId="{4B96642C-E789-4446-944E-726BF4B68E54}">
      <dgm:prSet/>
      <dgm:spPr/>
      <dgm:t>
        <a:bodyPr/>
        <a:lstStyle/>
        <a:p>
          <a:endParaRPr lang="ru-RU" sz="3200"/>
        </a:p>
      </dgm:t>
    </dgm:pt>
    <dgm:pt modelId="{7D132879-4A15-4AC6-9A62-05F411963748}">
      <dgm:prSet custT="1"/>
      <dgm:spPr/>
      <dgm:t>
        <a:bodyPr/>
        <a:lstStyle/>
        <a:p>
          <a:pPr rtl="0"/>
          <a:r>
            <a:rPr lang="ru-RU" sz="1400" i="1" smtClean="0"/>
            <a:t>Кўчатлар иссиқхоналарда чиришга мойилдирлар (гесперис, иберис, люпин ва бошқалар);</a:t>
          </a:r>
          <a:endParaRPr lang="ru-RU" sz="1400"/>
        </a:p>
      </dgm:t>
    </dgm:pt>
    <dgm:pt modelId="{FB458A60-F1D5-4814-89DB-423342FBF7A5}" type="parTrans" cxnId="{B5CDFFB0-874B-43AB-8E25-A83678331386}">
      <dgm:prSet/>
      <dgm:spPr/>
      <dgm:t>
        <a:bodyPr/>
        <a:lstStyle/>
        <a:p>
          <a:endParaRPr lang="ru-RU" sz="3200"/>
        </a:p>
      </dgm:t>
    </dgm:pt>
    <dgm:pt modelId="{2BA5CD6C-A85A-4E48-B947-6AD41751D677}" type="sibTrans" cxnId="{B5CDFFB0-874B-43AB-8E25-A83678331386}">
      <dgm:prSet/>
      <dgm:spPr/>
      <dgm:t>
        <a:bodyPr/>
        <a:lstStyle/>
        <a:p>
          <a:endParaRPr lang="ru-RU" sz="3200"/>
        </a:p>
      </dgm:t>
    </dgm:pt>
    <dgm:pt modelId="{22FD8E7D-D46E-407B-B94C-A8BBDC8D2111}">
      <dgm:prSet custT="1"/>
      <dgm:spPr/>
      <dgm:t>
        <a:bodyPr/>
        <a:lstStyle/>
        <a:p>
          <a:pPr rtl="0"/>
          <a:r>
            <a:rPr lang="ru-RU" sz="1400" i="1" smtClean="0"/>
            <a:t>Экилгандан 1 йилдан сўнг чиқади (кўп йилликлар - адонис).</a:t>
          </a:r>
          <a:endParaRPr lang="ru-RU" sz="1400"/>
        </a:p>
      </dgm:t>
    </dgm:pt>
    <dgm:pt modelId="{F6E34085-54C8-4AAC-8250-6F0B9EF69339}" type="parTrans" cxnId="{B8E7725B-04B2-4BC6-9460-5CF5C2FB7BEA}">
      <dgm:prSet/>
      <dgm:spPr/>
      <dgm:t>
        <a:bodyPr/>
        <a:lstStyle/>
        <a:p>
          <a:endParaRPr lang="ru-RU" sz="3200"/>
        </a:p>
      </dgm:t>
    </dgm:pt>
    <dgm:pt modelId="{CAD7B3F6-F9CD-4FE4-9BDC-E39FAC98CE07}" type="sibTrans" cxnId="{B8E7725B-04B2-4BC6-9460-5CF5C2FB7BEA}">
      <dgm:prSet/>
      <dgm:spPr/>
      <dgm:t>
        <a:bodyPr/>
        <a:lstStyle/>
        <a:p>
          <a:endParaRPr lang="ru-RU" sz="3200"/>
        </a:p>
      </dgm:t>
    </dgm:pt>
    <dgm:pt modelId="{90DB175D-D40E-48C1-9767-7B8AA6F5DF7E}" type="pres">
      <dgm:prSet presAssocID="{5462094A-E533-4A4F-AA72-0F74A47D4705}" presName="compositeShape" presStyleCnt="0">
        <dgm:presLayoutVars>
          <dgm:dir/>
          <dgm:resizeHandles/>
        </dgm:presLayoutVars>
      </dgm:prSet>
      <dgm:spPr/>
      <dgm:t>
        <a:bodyPr/>
        <a:lstStyle/>
        <a:p>
          <a:endParaRPr lang="ru-RU"/>
        </a:p>
      </dgm:t>
    </dgm:pt>
    <dgm:pt modelId="{BEBAE757-DB66-4749-AC3C-01DA5E337490}" type="pres">
      <dgm:prSet presAssocID="{5462094A-E533-4A4F-AA72-0F74A47D4705}" presName="pyramid" presStyleLbl="node1" presStyleIdx="0" presStyleCnt="1"/>
      <dgm:spPr/>
    </dgm:pt>
    <dgm:pt modelId="{207148A4-32F9-4F24-8432-CD472146B4F1}" type="pres">
      <dgm:prSet presAssocID="{5462094A-E533-4A4F-AA72-0F74A47D4705}" presName="theList" presStyleCnt="0"/>
      <dgm:spPr/>
    </dgm:pt>
    <dgm:pt modelId="{B3E98FB6-576E-4C8D-8260-9DB02E23AFAE}" type="pres">
      <dgm:prSet presAssocID="{879F577D-80BC-459D-9676-EE2096A668BE}" presName="aNode" presStyleLbl="fgAcc1" presStyleIdx="0" presStyleCnt="7">
        <dgm:presLayoutVars>
          <dgm:bulletEnabled val="1"/>
        </dgm:presLayoutVars>
      </dgm:prSet>
      <dgm:spPr/>
      <dgm:t>
        <a:bodyPr/>
        <a:lstStyle/>
        <a:p>
          <a:endParaRPr lang="ru-RU"/>
        </a:p>
      </dgm:t>
    </dgm:pt>
    <dgm:pt modelId="{AF2123B1-7A38-4A02-9EF3-5139441EEF1E}" type="pres">
      <dgm:prSet presAssocID="{879F577D-80BC-459D-9676-EE2096A668BE}" presName="aSpace" presStyleCnt="0"/>
      <dgm:spPr/>
    </dgm:pt>
    <dgm:pt modelId="{2C2CBE59-92A9-48A7-91D7-32217A9137CC}" type="pres">
      <dgm:prSet presAssocID="{B12030FF-F650-4521-8B04-AD87B3B6A8ED}" presName="aNode" presStyleLbl="fgAcc1" presStyleIdx="1" presStyleCnt="7">
        <dgm:presLayoutVars>
          <dgm:bulletEnabled val="1"/>
        </dgm:presLayoutVars>
      </dgm:prSet>
      <dgm:spPr/>
      <dgm:t>
        <a:bodyPr/>
        <a:lstStyle/>
        <a:p>
          <a:endParaRPr lang="ru-RU"/>
        </a:p>
      </dgm:t>
    </dgm:pt>
    <dgm:pt modelId="{B58BF11B-6105-4302-B607-FCB4EA152436}" type="pres">
      <dgm:prSet presAssocID="{B12030FF-F650-4521-8B04-AD87B3B6A8ED}" presName="aSpace" presStyleCnt="0"/>
      <dgm:spPr/>
    </dgm:pt>
    <dgm:pt modelId="{559CA3A2-0363-49CD-8ACC-64AA59422606}" type="pres">
      <dgm:prSet presAssocID="{E1D87343-6FFE-4F21-A58E-3C2E86E1E969}" presName="aNode" presStyleLbl="fgAcc1" presStyleIdx="2" presStyleCnt="7">
        <dgm:presLayoutVars>
          <dgm:bulletEnabled val="1"/>
        </dgm:presLayoutVars>
      </dgm:prSet>
      <dgm:spPr/>
      <dgm:t>
        <a:bodyPr/>
        <a:lstStyle/>
        <a:p>
          <a:endParaRPr lang="ru-RU"/>
        </a:p>
      </dgm:t>
    </dgm:pt>
    <dgm:pt modelId="{2B7D7A72-DD9F-4921-8EAD-0B257E4EABEE}" type="pres">
      <dgm:prSet presAssocID="{E1D87343-6FFE-4F21-A58E-3C2E86E1E969}" presName="aSpace" presStyleCnt="0"/>
      <dgm:spPr/>
    </dgm:pt>
    <dgm:pt modelId="{ACFE219B-D822-45B3-891C-3F23716AC5A8}" type="pres">
      <dgm:prSet presAssocID="{4275B87B-AC5B-42A7-9BA0-9F7D6E124C47}" presName="aNode" presStyleLbl="fgAcc1" presStyleIdx="3" presStyleCnt="7">
        <dgm:presLayoutVars>
          <dgm:bulletEnabled val="1"/>
        </dgm:presLayoutVars>
      </dgm:prSet>
      <dgm:spPr/>
      <dgm:t>
        <a:bodyPr/>
        <a:lstStyle/>
        <a:p>
          <a:endParaRPr lang="ru-RU"/>
        </a:p>
      </dgm:t>
    </dgm:pt>
    <dgm:pt modelId="{5D9FE49A-A8AC-42C8-B14E-F0C44FDDFABB}" type="pres">
      <dgm:prSet presAssocID="{4275B87B-AC5B-42A7-9BA0-9F7D6E124C47}" presName="aSpace" presStyleCnt="0"/>
      <dgm:spPr/>
    </dgm:pt>
    <dgm:pt modelId="{6B4BF51F-28FD-45B9-A064-3ADADCD0CD56}" type="pres">
      <dgm:prSet presAssocID="{6FB9809F-FEB1-4303-8DAA-329A2AA876B1}" presName="aNode" presStyleLbl="fgAcc1" presStyleIdx="4" presStyleCnt="7">
        <dgm:presLayoutVars>
          <dgm:bulletEnabled val="1"/>
        </dgm:presLayoutVars>
      </dgm:prSet>
      <dgm:spPr/>
      <dgm:t>
        <a:bodyPr/>
        <a:lstStyle/>
        <a:p>
          <a:endParaRPr lang="ru-RU"/>
        </a:p>
      </dgm:t>
    </dgm:pt>
    <dgm:pt modelId="{10DD0C75-3091-43FF-87FB-3A287C845FE6}" type="pres">
      <dgm:prSet presAssocID="{6FB9809F-FEB1-4303-8DAA-329A2AA876B1}" presName="aSpace" presStyleCnt="0"/>
      <dgm:spPr/>
    </dgm:pt>
    <dgm:pt modelId="{F671EE15-2E22-4DBB-B530-AB5C8B2216B9}" type="pres">
      <dgm:prSet presAssocID="{7D132879-4A15-4AC6-9A62-05F411963748}" presName="aNode" presStyleLbl="fgAcc1" presStyleIdx="5" presStyleCnt="7">
        <dgm:presLayoutVars>
          <dgm:bulletEnabled val="1"/>
        </dgm:presLayoutVars>
      </dgm:prSet>
      <dgm:spPr/>
      <dgm:t>
        <a:bodyPr/>
        <a:lstStyle/>
        <a:p>
          <a:endParaRPr lang="ru-RU"/>
        </a:p>
      </dgm:t>
    </dgm:pt>
    <dgm:pt modelId="{C4964178-8B9D-4A4A-A18D-68AA6CA7C107}" type="pres">
      <dgm:prSet presAssocID="{7D132879-4A15-4AC6-9A62-05F411963748}" presName="aSpace" presStyleCnt="0"/>
      <dgm:spPr/>
    </dgm:pt>
    <dgm:pt modelId="{8A526D87-9A3E-41B0-99F1-A169CE90AB4F}" type="pres">
      <dgm:prSet presAssocID="{22FD8E7D-D46E-407B-B94C-A8BBDC8D2111}" presName="aNode" presStyleLbl="fgAcc1" presStyleIdx="6" presStyleCnt="7">
        <dgm:presLayoutVars>
          <dgm:bulletEnabled val="1"/>
        </dgm:presLayoutVars>
      </dgm:prSet>
      <dgm:spPr/>
      <dgm:t>
        <a:bodyPr/>
        <a:lstStyle/>
        <a:p>
          <a:endParaRPr lang="ru-RU"/>
        </a:p>
      </dgm:t>
    </dgm:pt>
    <dgm:pt modelId="{40A7A0AD-B2C6-4EEE-A0D1-BA0E6ABC4FF1}" type="pres">
      <dgm:prSet presAssocID="{22FD8E7D-D46E-407B-B94C-A8BBDC8D2111}" presName="aSpace" presStyleCnt="0"/>
      <dgm:spPr/>
    </dgm:pt>
  </dgm:ptLst>
  <dgm:cxnLst>
    <dgm:cxn modelId="{90D5F87E-6191-4D48-BA28-584A285BEE84}" type="presOf" srcId="{E1D87343-6FFE-4F21-A58E-3C2E86E1E969}" destId="{559CA3A2-0363-49CD-8ACC-64AA59422606}" srcOrd="0" destOrd="0" presId="urn:microsoft.com/office/officeart/2005/8/layout/pyramid2"/>
    <dgm:cxn modelId="{EA84B3B7-93CC-431A-B957-B74D5E9EE30A}" type="presOf" srcId="{5462094A-E533-4A4F-AA72-0F74A47D4705}" destId="{90DB175D-D40E-48C1-9767-7B8AA6F5DF7E}" srcOrd="0" destOrd="0" presId="urn:microsoft.com/office/officeart/2005/8/layout/pyramid2"/>
    <dgm:cxn modelId="{F6D9A7C2-0661-4ED8-9E75-3CB2E0610AB5}" type="presOf" srcId="{4275B87B-AC5B-42A7-9BA0-9F7D6E124C47}" destId="{ACFE219B-D822-45B3-891C-3F23716AC5A8}" srcOrd="0" destOrd="0" presId="urn:microsoft.com/office/officeart/2005/8/layout/pyramid2"/>
    <dgm:cxn modelId="{84206188-6E32-4212-A439-8CEA4AE26012}" type="presOf" srcId="{879F577D-80BC-459D-9676-EE2096A668BE}" destId="{B3E98FB6-576E-4C8D-8260-9DB02E23AFAE}" srcOrd="0" destOrd="0" presId="urn:microsoft.com/office/officeart/2005/8/layout/pyramid2"/>
    <dgm:cxn modelId="{B587790B-54D9-48E4-B232-409E9EE897B2}" type="presOf" srcId="{6FB9809F-FEB1-4303-8DAA-329A2AA876B1}" destId="{6B4BF51F-28FD-45B9-A064-3ADADCD0CD56}" srcOrd="0" destOrd="0" presId="urn:microsoft.com/office/officeart/2005/8/layout/pyramid2"/>
    <dgm:cxn modelId="{4B96642C-E789-4446-944E-726BF4B68E54}" srcId="{5462094A-E533-4A4F-AA72-0F74A47D4705}" destId="{6FB9809F-FEB1-4303-8DAA-329A2AA876B1}" srcOrd="4" destOrd="0" parTransId="{C8274BFE-D530-47D5-A54D-5E3509AD61C8}" sibTransId="{FE57D0AA-45F3-4D10-BC16-FC115539A853}"/>
    <dgm:cxn modelId="{B8E7725B-04B2-4BC6-9460-5CF5C2FB7BEA}" srcId="{5462094A-E533-4A4F-AA72-0F74A47D4705}" destId="{22FD8E7D-D46E-407B-B94C-A8BBDC8D2111}" srcOrd="6" destOrd="0" parTransId="{F6E34085-54C8-4AAC-8250-6F0B9EF69339}" sibTransId="{CAD7B3F6-F9CD-4FE4-9BDC-E39FAC98CE07}"/>
    <dgm:cxn modelId="{ACABC623-33C2-4C88-94FE-197F417F7A5A}" type="presOf" srcId="{7D132879-4A15-4AC6-9A62-05F411963748}" destId="{F671EE15-2E22-4DBB-B530-AB5C8B2216B9}" srcOrd="0" destOrd="0" presId="urn:microsoft.com/office/officeart/2005/8/layout/pyramid2"/>
    <dgm:cxn modelId="{DFB5F4FB-FA5E-4C56-BD12-C9B2FFBAD799}" type="presOf" srcId="{22FD8E7D-D46E-407B-B94C-A8BBDC8D2111}" destId="{8A526D87-9A3E-41B0-99F1-A169CE90AB4F}" srcOrd="0" destOrd="0" presId="urn:microsoft.com/office/officeart/2005/8/layout/pyramid2"/>
    <dgm:cxn modelId="{2D3EE94F-2F57-42E1-8ECA-187944023703}" type="presOf" srcId="{B12030FF-F650-4521-8B04-AD87B3B6A8ED}" destId="{2C2CBE59-92A9-48A7-91D7-32217A9137CC}" srcOrd="0" destOrd="0" presId="urn:microsoft.com/office/officeart/2005/8/layout/pyramid2"/>
    <dgm:cxn modelId="{B5CDFFB0-874B-43AB-8E25-A83678331386}" srcId="{5462094A-E533-4A4F-AA72-0F74A47D4705}" destId="{7D132879-4A15-4AC6-9A62-05F411963748}" srcOrd="5" destOrd="0" parTransId="{FB458A60-F1D5-4814-89DB-423342FBF7A5}" sibTransId="{2BA5CD6C-A85A-4E48-B947-6AD41751D677}"/>
    <dgm:cxn modelId="{16F5345D-4AAB-4D4B-A23E-58FA9ECFCD3C}" srcId="{5462094A-E533-4A4F-AA72-0F74A47D4705}" destId="{B12030FF-F650-4521-8B04-AD87B3B6A8ED}" srcOrd="1" destOrd="0" parTransId="{8F9D41AB-DCCE-40BF-AD9E-E16850F84788}" sibTransId="{E0A42639-4DE1-4E8F-A7E8-18A587F5914A}"/>
    <dgm:cxn modelId="{55D49723-3279-4D06-A4FD-5F9F889616B7}" srcId="{5462094A-E533-4A4F-AA72-0F74A47D4705}" destId="{4275B87B-AC5B-42A7-9BA0-9F7D6E124C47}" srcOrd="3" destOrd="0" parTransId="{ACA049C3-F34C-41B3-A844-FA37787FB679}" sibTransId="{AA9251E0-24E0-4F66-A9AF-06667805EBBA}"/>
    <dgm:cxn modelId="{761C2E34-1CBE-470E-BD6B-0D1C95CED806}" srcId="{5462094A-E533-4A4F-AA72-0F74A47D4705}" destId="{879F577D-80BC-459D-9676-EE2096A668BE}" srcOrd="0" destOrd="0" parTransId="{F1A7D6CF-96C2-4349-BCE0-7C7D667D9F1A}" sibTransId="{DD2D3857-6A72-4350-ABD4-96C5DC3B6523}"/>
    <dgm:cxn modelId="{7E13381C-10FA-4F2A-B3B2-EA1B477FE3A6}" srcId="{5462094A-E533-4A4F-AA72-0F74A47D4705}" destId="{E1D87343-6FFE-4F21-A58E-3C2E86E1E969}" srcOrd="2" destOrd="0" parTransId="{EFE470B7-5CCB-4A6F-AFCF-763595003242}" sibTransId="{C5AC3DA9-5A0C-4DC6-A13B-2DE66493DF0E}"/>
    <dgm:cxn modelId="{96825BD8-B57D-4E71-AC85-4D0C77B08E54}" type="presParOf" srcId="{90DB175D-D40E-48C1-9767-7B8AA6F5DF7E}" destId="{BEBAE757-DB66-4749-AC3C-01DA5E337490}" srcOrd="0" destOrd="0" presId="urn:microsoft.com/office/officeart/2005/8/layout/pyramid2"/>
    <dgm:cxn modelId="{F5102267-BA7C-4AEA-A129-8CC87727E533}" type="presParOf" srcId="{90DB175D-D40E-48C1-9767-7B8AA6F5DF7E}" destId="{207148A4-32F9-4F24-8432-CD472146B4F1}" srcOrd="1" destOrd="0" presId="urn:microsoft.com/office/officeart/2005/8/layout/pyramid2"/>
    <dgm:cxn modelId="{F35382F5-6F23-4D77-A7D5-409E21342C25}" type="presParOf" srcId="{207148A4-32F9-4F24-8432-CD472146B4F1}" destId="{B3E98FB6-576E-4C8D-8260-9DB02E23AFAE}" srcOrd="0" destOrd="0" presId="urn:microsoft.com/office/officeart/2005/8/layout/pyramid2"/>
    <dgm:cxn modelId="{47965891-3003-442B-A8D2-3D16B0D4FA4C}" type="presParOf" srcId="{207148A4-32F9-4F24-8432-CD472146B4F1}" destId="{AF2123B1-7A38-4A02-9EF3-5139441EEF1E}" srcOrd="1" destOrd="0" presId="urn:microsoft.com/office/officeart/2005/8/layout/pyramid2"/>
    <dgm:cxn modelId="{5EBF6841-69F9-4308-AAC5-91A569F06E19}" type="presParOf" srcId="{207148A4-32F9-4F24-8432-CD472146B4F1}" destId="{2C2CBE59-92A9-48A7-91D7-32217A9137CC}" srcOrd="2" destOrd="0" presId="urn:microsoft.com/office/officeart/2005/8/layout/pyramid2"/>
    <dgm:cxn modelId="{DB7B01D5-57AA-499C-B666-EE1A2FC1EEA5}" type="presParOf" srcId="{207148A4-32F9-4F24-8432-CD472146B4F1}" destId="{B58BF11B-6105-4302-B607-FCB4EA152436}" srcOrd="3" destOrd="0" presId="urn:microsoft.com/office/officeart/2005/8/layout/pyramid2"/>
    <dgm:cxn modelId="{59938EA1-4CCD-4BFD-B6F4-1B17660CC63C}" type="presParOf" srcId="{207148A4-32F9-4F24-8432-CD472146B4F1}" destId="{559CA3A2-0363-49CD-8ACC-64AA59422606}" srcOrd="4" destOrd="0" presId="urn:microsoft.com/office/officeart/2005/8/layout/pyramid2"/>
    <dgm:cxn modelId="{4669A56A-5B5B-4C02-8A9F-6832C992C262}" type="presParOf" srcId="{207148A4-32F9-4F24-8432-CD472146B4F1}" destId="{2B7D7A72-DD9F-4921-8EAD-0B257E4EABEE}" srcOrd="5" destOrd="0" presId="urn:microsoft.com/office/officeart/2005/8/layout/pyramid2"/>
    <dgm:cxn modelId="{28F2AB3E-491A-426E-90EB-C60B4BF68416}" type="presParOf" srcId="{207148A4-32F9-4F24-8432-CD472146B4F1}" destId="{ACFE219B-D822-45B3-891C-3F23716AC5A8}" srcOrd="6" destOrd="0" presId="urn:microsoft.com/office/officeart/2005/8/layout/pyramid2"/>
    <dgm:cxn modelId="{2EE0C454-4AB5-4511-A0DD-667408E6DAD5}" type="presParOf" srcId="{207148A4-32F9-4F24-8432-CD472146B4F1}" destId="{5D9FE49A-A8AC-42C8-B14E-F0C44FDDFABB}" srcOrd="7" destOrd="0" presId="urn:microsoft.com/office/officeart/2005/8/layout/pyramid2"/>
    <dgm:cxn modelId="{7202D817-C4EA-47FB-8FAD-C468776C0A62}" type="presParOf" srcId="{207148A4-32F9-4F24-8432-CD472146B4F1}" destId="{6B4BF51F-28FD-45B9-A064-3ADADCD0CD56}" srcOrd="8" destOrd="0" presId="urn:microsoft.com/office/officeart/2005/8/layout/pyramid2"/>
    <dgm:cxn modelId="{8A7EBD19-37BD-43E9-8526-CE31859998A2}" type="presParOf" srcId="{207148A4-32F9-4F24-8432-CD472146B4F1}" destId="{10DD0C75-3091-43FF-87FB-3A287C845FE6}" srcOrd="9" destOrd="0" presId="urn:microsoft.com/office/officeart/2005/8/layout/pyramid2"/>
    <dgm:cxn modelId="{86E4E845-635C-470D-B725-0640FAF66A37}" type="presParOf" srcId="{207148A4-32F9-4F24-8432-CD472146B4F1}" destId="{F671EE15-2E22-4DBB-B530-AB5C8B2216B9}" srcOrd="10" destOrd="0" presId="urn:microsoft.com/office/officeart/2005/8/layout/pyramid2"/>
    <dgm:cxn modelId="{A80C2150-D726-48AF-87D5-0BA19732E447}" type="presParOf" srcId="{207148A4-32F9-4F24-8432-CD472146B4F1}" destId="{C4964178-8B9D-4A4A-A18D-68AA6CA7C107}" srcOrd="11" destOrd="0" presId="urn:microsoft.com/office/officeart/2005/8/layout/pyramid2"/>
    <dgm:cxn modelId="{4282305F-C911-4FDC-8846-3343AFCE54C1}" type="presParOf" srcId="{207148A4-32F9-4F24-8432-CD472146B4F1}" destId="{8A526D87-9A3E-41B0-99F1-A169CE90AB4F}" srcOrd="12" destOrd="0" presId="urn:microsoft.com/office/officeart/2005/8/layout/pyramid2"/>
    <dgm:cxn modelId="{D392AD08-6A5F-44A8-9282-77AAF5172667}" type="presParOf" srcId="{207148A4-32F9-4F24-8432-CD472146B4F1}" destId="{40A7A0AD-B2C6-4EEE-A0D1-BA0E6ABC4FF1}" srcOrd="1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289DBF9-2282-4B58-A9E9-C04304FCC1B8}" type="doc">
      <dgm:prSet loTypeId="urn:microsoft.com/office/officeart/2005/8/layout/vList5" loCatId="list" qsTypeId="urn:microsoft.com/office/officeart/2005/8/quickstyle/simple5" qsCatId="simple" csTypeId="urn:microsoft.com/office/officeart/2005/8/colors/accent1_2" csCatId="accent1" phldr="1"/>
      <dgm:spPr/>
      <dgm:t>
        <a:bodyPr/>
        <a:lstStyle/>
        <a:p>
          <a:endParaRPr lang="ru-RU"/>
        </a:p>
      </dgm:t>
    </dgm:pt>
    <dgm:pt modelId="{211D43E2-A974-4C0C-8CB1-BC91A64EF1F2}">
      <dgm:prSet custT="1"/>
      <dgm:spPr/>
      <dgm:t>
        <a:bodyPr/>
        <a:lstStyle/>
        <a:p>
          <a:pPr rtl="0"/>
          <a:r>
            <a:rPr lang="ru-RU" sz="1200" i="1" smtClean="0"/>
            <a:t>Уруғдан кўпайтирганда ота-она хусусиятларини такрорламайдиган манзарали ўсимликларда. Кўпинча кўп йиллик ўсимликлар - гладиолус, флокс, ирис, лола, георгина, настарин, атиргул ва бошқалар.</a:t>
          </a:r>
          <a:endParaRPr lang="ru-RU" sz="1200"/>
        </a:p>
      </dgm:t>
    </dgm:pt>
    <dgm:pt modelId="{2602280E-64F8-498E-8EF6-4865BE1877E5}" type="parTrans" cxnId="{8F27C2D3-A511-41A1-80D3-9BCCAA83ABE2}">
      <dgm:prSet/>
      <dgm:spPr/>
      <dgm:t>
        <a:bodyPr/>
        <a:lstStyle/>
        <a:p>
          <a:endParaRPr lang="ru-RU" sz="2000"/>
        </a:p>
      </dgm:t>
    </dgm:pt>
    <dgm:pt modelId="{8C0CE3B1-97A4-422B-85A7-83D890920080}" type="sibTrans" cxnId="{8F27C2D3-A511-41A1-80D3-9BCCAA83ABE2}">
      <dgm:prSet/>
      <dgm:spPr/>
      <dgm:t>
        <a:bodyPr/>
        <a:lstStyle/>
        <a:p>
          <a:endParaRPr lang="ru-RU" sz="2000"/>
        </a:p>
      </dgm:t>
    </dgm:pt>
    <dgm:pt modelId="{72FE7D7B-2126-404D-B125-DC838ABF800E}">
      <dgm:prSet custT="1"/>
      <dgm:spPr/>
      <dgm:t>
        <a:bodyPr/>
        <a:lstStyle/>
        <a:p>
          <a:pPr rtl="0"/>
          <a:r>
            <a:rPr lang="ru-RU" sz="1200" i="1" smtClean="0"/>
            <a:t>Уруғ боғламайдиган ёки пишган уруғ бермайдиган ўсимликларда. Бизнинг шароитда кактуснинг баъзи турлари, хона ясмини, герань, панкрициум, пиёзнинг манзарали навлари, манжеткалар уруғ боғламайдилар.</a:t>
          </a:r>
          <a:endParaRPr lang="ru-RU" sz="1200"/>
        </a:p>
      </dgm:t>
    </dgm:pt>
    <dgm:pt modelId="{960291C8-04CB-4D23-B971-2A271E26761A}" type="parTrans" cxnId="{F561C54E-8D90-4805-8ABA-CAFDD0B453F4}">
      <dgm:prSet/>
      <dgm:spPr/>
      <dgm:t>
        <a:bodyPr/>
        <a:lstStyle/>
        <a:p>
          <a:endParaRPr lang="ru-RU" sz="2000"/>
        </a:p>
      </dgm:t>
    </dgm:pt>
    <dgm:pt modelId="{62EC8D6B-3E1A-4AE9-8D16-55AADE871DA5}" type="sibTrans" cxnId="{F561C54E-8D90-4805-8ABA-CAFDD0B453F4}">
      <dgm:prSet/>
      <dgm:spPr/>
      <dgm:t>
        <a:bodyPr/>
        <a:lstStyle/>
        <a:p>
          <a:endParaRPr lang="ru-RU" sz="2000"/>
        </a:p>
      </dgm:t>
    </dgm:pt>
    <dgm:pt modelId="{1E4648F7-94BE-46BA-9F57-9BE2DC6742E0}">
      <dgm:prSet custT="1"/>
      <dgm:spPr/>
      <dgm:t>
        <a:bodyPr/>
        <a:lstStyle/>
        <a:p>
          <a:pPr rtl="0"/>
          <a:r>
            <a:rPr lang="ru-RU" sz="1200" i="1" smtClean="0"/>
            <a:t>Ўсимлик ривожланиши эрта фазасини сақлашга интилиш (гуллашга кадар).</a:t>
          </a:r>
          <a:endParaRPr lang="ru-RU" sz="1200"/>
        </a:p>
      </dgm:t>
    </dgm:pt>
    <dgm:pt modelId="{F99F1C1B-6FC3-4137-BCFF-273694B9AB26}" type="parTrans" cxnId="{CAB25940-44CA-4F92-83E6-4D90EEDDA284}">
      <dgm:prSet/>
      <dgm:spPr/>
      <dgm:t>
        <a:bodyPr/>
        <a:lstStyle/>
        <a:p>
          <a:endParaRPr lang="ru-RU" sz="2000"/>
        </a:p>
      </dgm:t>
    </dgm:pt>
    <dgm:pt modelId="{0113BC31-1530-4C8D-8DA8-08E5CCEA8AC7}" type="sibTrans" cxnId="{CAB25940-44CA-4F92-83E6-4D90EEDDA284}">
      <dgm:prSet/>
      <dgm:spPr/>
      <dgm:t>
        <a:bodyPr/>
        <a:lstStyle/>
        <a:p>
          <a:endParaRPr lang="ru-RU" sz="2000"/>
        </a:p>
      </dgm:t>
    </dgm:pt>
    <dgm:pt modelId="{3CA1D117-6214-4871-81DE-714F62FBAE88}">
      <dgm:prSet custT="1"/>
      <dgm:spPr/>
      <dgm:t>
        <a:bodyPr/>
        <a:lstStyle/>
        <a:p>
          <a:pPr rtl="0"/>
          <a:r>
            <a:rPr lang="ru-RU" sz="1200" i="1" smtClean="0"/>
            <a:t>Вегетатив кўпайтириш кўпгина сабабларга кўра иқтисодий самаралидир (маълум бўйли ўсимликлар олиш учун, эрта гуллаши учун ва ҳ.к.).</a:t>
          </a:r>
          <a:endParaRPr lang="ru-RU" sz="1200"/>
        </a:p>
      </dgm:t>
    </dgm:pt>
    <dgm:pt modelId="{5545DDBE-EF4D-4F43-A0C0-906788413BD3}" type="parTrans" cxnId="{C908AF44-EAFE-467A-ABEB-CF936D45D6A4}">
      <dgm:prSet/>
      <dgm:spPr/>
      <dgm:t>
        <a:bodyPr/>
        <a:lstStyle/>
        <a:p>
          <a:endParaRPr lang="ru-RU" sz="2000"/>
        </a:p>
      </dgm:t>
    </dgm:pt>
    <dgm:pt modelId="{2D438E8D-8756-48BB-A1C8-07FBF19750F5}" type="sibTrans" cxnId="{C908AF44-EAFE-467A-ABEB-CF936D45D6A4}">
      <dgm:prSet/>
      <dgm:spPr/>
      <dgm:t>
        <a:bodyPr/>
        <a:lstStyle/>
        <a:p>
          <a:endParaRPr lang="ru-RU" sz="2000"/>
        </a:p>
      </dgm:t>
    </dgm:pt>
    <dgm:pt modelId="{84A350DC-ADF3-4A27-9CC3-B4447D20D40B}">
      <dgm:prSet custT="1"/>
      <dgm:spPr/>
      <dgm:t>
        <a:bodyPr/>
        <a:lstStyle/>
        <a:p>
          <a:pPr rtl="0"/>
          <a:r>
            <a:rPr lang="ru-RU" sz="1200" i="1" smtClean="0"/>
            <a:t>Ўсимликлар вегетатив кўпайтиришга биологик мослашганда (гиацинт, гладиолус, амарилис, саксифрага ва бошқалар</a:t>
          </a:r>
          <a:endParaRPr lang="ru-RU" sz="1200"/>
        </a:p>
      </dgm:t>
    </dgm:pt>
    <dgm:pt modelId="{527ADD5B-CA5D-4AD1-81F9-769B0D99A1AA}" type="parTrans" cxnId="{3C347EBA-24AF-426C-ABFC-CDD754F5B5ED}">
      <dgm:prSet/>
      <dgm:spPr/>
      <dgm:t>
        <a:bodyPr/>
        <a:lstStyle/>
        <a:p>
          <a:endParaRPr lang="ru-RU" sz="2000"/>
        </a:p>
      </dgm:t>
    </dgm:pt>
    <dgm:pt modelId="{487D3A8E-C8F3-4F20-97E5-BA57121FDB66}" type="sibTrans" cxnId="{3C347EBA-24AF-426C-ABFC-CDD754F5B5ED}">
      <dgm:prSet/>
      <dgm:spPr/>
      <dgm:t>
        <a:bodyPr/>
        <a:lstStyle/>
        <a:p>
          <a:endParaRPr lang="ru-RU" sz="2000"/>
        </a:p>
      </dgm:t>
    </dgm:pt>
    <dgm:pt modelId="{76A7114C-ED16-4014-AA72-1D4B1739BEE1}" type="pres">
      <dgm:prSet presAssocID="{5289DBF9-2282-4B58-A9E9-C04304FCC1B8}" presName="Name0" presStyleCnt="0">
        <dgm:presLayoutVars>
          <dgm:dir/>
          <dgm:animLvl val="lvl"/>
          <dgm:resizeHandles val="exact"/>
        </dgm:presLayoutVars>
      </dgm:prSet>
      <dgm:spPr/>
      <dgm:t>
        <a:bodyPr/>
        <a:lstStyle/>
        <a:p>
          <a:endParaRPr lang="ru-RU"/>
        </a:p>
      </dgm:t>
    </dgm:pt>
    <dgm:pt modelId="{9992E5B6-451F-4570-94AF-77CBE4633028}" type="pres">
      <dgm:prSet presAssocID="{211D43E2-A974-4C0C-8CB1-BC91A64EF1F2}" presName="linNode" presStyleCnt="0"/>
      <dgm:spPr/>
    </dgm:pt>
    <dgm:pt modelId="{AD1F4BC0-B648-45A1-9620-A02FEBD45426}" type="pres">
      <dgm:prSet presAssocID="{211D43E2-A974-4C0C-8CB1-BC91A64EF1F2}" presName="parentText" presStyleLbl="node1" presStyleIdx="0" presStyleCnt="5" custScaleX="177156" custScaleY="177156">
        <dgm:presLayoutVars>
          <dgm:chMax val="1"/>
          <dgm:bulletEnabled val="1"/>
        </dgm:presLayoutVars>
      </dgm:prSet>
      <dgm:spPr/>
      <dgm:t>
        <a:bodyPr/>
        <a:lstStyle/>
        <a:p>
          <a:endParaRPr lang="ru-RU"/>
        </a:p>
      </dgm:t>
    </dgm:pt>
    <dgm:pt modelId="{82A40E24-B5AD-4BCD-AD51-0FE6552AAD89}" type="pres">
      <dgm:prSet presAssocID="{8C0CE3B1-97A4-422B-85A7-83D890920080}" presName="sp" presStyleCnt="0"/>
      <dgm:spPr/>
    </dgm:pt>
    <dgm:pt modelId="{813048A0-DC56-45E8-8C8B-CF7AA0037963}" type="pres">
      <dgm:prSet presAssocID="{72FE7D7B-2126-404D-B125-DC838ABF800E}" presName="linNode" presStyleCnt="0"/>
      <dgm:spPr/>
    </dgm:pt>
    <dgm:pt modelId="{9128102E-DA78-4280-BBBD-2DB8E44E406F}" type="pres">
      <dgm:prSet presAssocID="{72FE7D7B-2126-404D-B125-DC838ABF800E}" presName="parentText" presStyleLbl="node1" presStyleIdx="1" presStyleCnt="5" custScaleX="177156" custScaleY="177156">
        <dgm:presLayoutVars>
          <dgm:chMax val="1"/>
          <dgm:bulletEnabled val="1"/>
        </dgm:presLayoutVars>
      </dgm:prSet>
      <dgm:spPr/>
      <dgm:t>
        <a:bodyPr/>
        <a:lstStyle/>
        <a:p>
          <a:endParaRPr lang="ru-RU"/>
        </a:p>
      </dgm:t>
    </dgm:pt>
    <dgm:pt modelId="{A0F32362-E7DE-4408-B3D2-1A3048BF6FE5}" type="pres">
      <dgm:prSet presAssocID="{62EC8D6B-3E1A-4AE9-8D16-55AADE871DA5}" presName="sp" presStyleCnt="0"/>
      <dgm:spPr/>
    </dgm:pt>
    <dgm:pt modelId="{68C5577C-679E-4166-AD0A-576AC0D56F8F}" type="pres">
      <dgm:prSet presAssocID="{1E4648F7-94BE-46BA-9F57-9BE2DC6742E0}" presName="linNode" presStyleCnt="0"/>
      <dgm:spPr/>
    </dgm:pt>
    <dgm:pt modelId="{6B9A7BC2-2171-438D-845D-2C4C7F5C9BDE}" type="pres">
      <dgm:prSet presAssocID="{1E4648F7-94BE-46BA-9F57-9BE2DC6742E0}" presName="parentText" presStyleLbl="node1" presStyleIdx="2" presStyleCnt="5" custScaleX="177156" custScaleY="177156">
        <dgm:presLayoutVars>
          <dgm:chMax val="1"/>
          <dgm:bulletEnabled val="1"/>
        </dgm:presLayoutVars>
      </dgm:prSet>
      <dgm:spPr/>
      <dgm:t>
        <a:bodyPr/>
        <a:lstStyle/>
        <a:p>
          <a:endParaRPr lang="ru-RU"/>
        </a:p>
      </dgm:t>
    </dgm:pt>
    <dgm:pt modelId="{F5C3ACC2-9343-4BEF-9C77-D48303BBFD72}" type="pres">
      <dgm:prSet presAssocID="{0113BC31-1530-4C8D-8DA8-08E5CCEA8AC7}" presName="sp" presStyleCnt="0"/>
      <dgm:spPr/>
    </dgm:pt>
    <dgm:pt modelId="{8CF3D728-E395-417A-89D0-89CCEF89DD48}" type="pres">
      <dgm:prSet presAssocID="{3CA1D117-6214-4871-81DE-714F62FBAE88}" presName="linNode" presStyleCnt="0"/>
      <dgm:spPr/>
    </dgm:pt>
    <dgm:pt modelId="{7718BA14-ACC0-4180-AB16-6700D6F283D6}" type="pres">
      <dgm:prSet presAssocID="{3CA1D117-6214-4871-81DE-714F62FBAE88}" presName="parentText" presStyleLbl="node1" presStyleIdx="3" presStyleCnt="5" custScaleX="177156" custScaleY="177156">
        <dgm:presLayoutVars>
          <dgm:chMax val="1"/>
          <dgm:bulletEnabled val="1"/>
        </dgm:presLayoutVars>
      </dgm:prSet>
      <dgm:spPr/>
      <dgm:t>
        <a:bodyPr/>
        <a:lstStyle/>
        <a:p>
          <a:endParaRPr lang="ru-RU"/>
        </a:p>
      </dgm:t>
    </dgm:pt>
    <dgm:pt modelId="{93F5FA55-D186-4012-80D0-7AB99768A175}" type="pres">
      <dgm:prSet presAssocID="{2D438E8D-8756-48BB-A1C8-07FBF19750F5}" presName="sp" presStyleCnt="0"/>
      <dgm:spPr/>
    </dgm:pt>
    <dgm:pt modelId="{242E42EA-6CBD-454F-BE1E-08DA01435877}" type="pres">
      <dgm:prSet presAssocID="{84A350DC-ADF3-4A27-9CC3-B4447D20D40B}" presName="linNode" presStyleCnt="0"/>
      <dgm:spPr/>
    </dgm:pt>
    <dgm:pt modelId="{68E9325C-48B1-405B-878E-22601B98AD42}" type="pres">
      <dgm:prSet presAssocID="{84A350DC-ADF3-4A27-9CC3-B4447D20D40B}" presName="parentText" presStyleLbl="node1" presStyleIdx="4" presStyleCnt="5" custScaleX="177156" custScaleY="177156">
        <dgm:presLayoutVars>
          <dgm:chMax val="1"/>
          <dgm:bulletEnabled val="1"/>
        </dgm:presLayoutVars>
      </dgm:prSet>
      <dgm:spPr/>
      <dgm:t>
        <a:bodyPr/>
        <a:lstStyle/>
        <a:p>
          <a:endParaRPr lang="ru-RU"/>
        </a:p>
      </dgm:t>
    </dgm:pt>
  </dgm:ptLst>
  <dgm:cxnLst>
    <dgm:cxn modelId="{C908AF44-EAFE-467A-ABEB-CF936D45D6A4}" srcId="{5289DBF9-2282-4B58-A9E9-C04304FCC1B8}" destId="{3CA1D117-6214-4871-81DE-714F62FBAE88}" srcOrd="3" destOrd="0" parTransId="{5545DDBE-EF4D-4F43-A0C0-906788413BD3}" sibTransId="{2D438E8D-8756-48BB-A1C8-07FBF19750F5}"/>
    <dgm:cxn modelId="{9B197F83-BF9B-4FA1-BFF6-49DE757284C7}" type="presOf" srcId="{3CA1D117-6214-4871-81DE-714F62FBAE88}" destId="{7718BA14-ACC0-4180-AB16-6700D6F283D6}" srcOrd="0" destOrd="0" presId="urn:microsoft.com/office/officeart/2005/8/layout/vList5"/>
    <dgm:cxn modelId="{3C347EBA-24AF-426C-ABFC-CDD754F5B5ED}" srcId="{5289DBF9-2282-4B58-A9E9-C04304FCC1B8}" destId="{84A350DC-ADF3-4A27-9CC3-B4447D20D40B}" srcOrd="4" destOrd="0" parTransId="{527ADD5B-CA5D-4AD1-81F9-769B0D99A1AA}" sibTransId="{487D3A8E-C8F3-4F20-97E5-BA57121FDB66}"/>
    <dgm:cxn modelId="{F561C54E-8D90-4805-8ABA-CAFDD0B453F4}" srcId="{5289DBF9-2282-4B58-A9E9-C04304FCC1B8}" destId="{72FE7D7B-2126-404D-B125-DC838ABF800E}" srcOrd="1" destOrd="0" parTransId="{960291C8-04CB-4D23-B971-2A271E26761A}" sibTransId="{62EC8D6B-3E1A-4AE9-8D16-55AADE871DA5}"/>
    <dgm:cxn modelId="{7248A236-8A94-46A9-9519-60F73E24E3DD}" type="presOf" srcId="{211D43E2-A974-4C0C-8CB1-BC91A64EF1F2}" destId="{AD1F4BC0-B648-45A1-9620-A02FEBD45426}" srcOrd="0" destOrd="0" presId="urn:microsoft.com/office/officeart/2005/8/layout/vList5"/>
    <dgm:cxn modelId="{CAB25940-44CA-4F92-83E6-4D90EEDDA284}" srcId="{5289DBF9-2282-4B58-A9E9-C04304FCC1B8}" destId="{1E4648F7-94BE-46BA-9F57-9BE2DC6742E0}" srcOrd="2" destOrd="0" parTransId="{F99F1C1B-6FC3-4137-BCFF-273694B9AB26}" sibTransId="{0113BC31-1530-4C8D-8DA8-08E5CCEA8AC7}"/>
    <dgm:cxn modelId="{8F27C2D3-A511-41A1-80D3-9BCCAA83ABE2}" srcId="{5289DBF9-2282-4B58-A9E9-C04304FCC1B8}" destId="{211D43E2-A974-4C0C-8CB1-BC91A64EF1F2}" srcOrd="0" destOrd="0" parTransId="{2602280E-64F8-498E-8EF6-4865BE1877E5}" sibTransId="{8C0CE3B1-97A4-422B-85A7-83D890920080}"/>
    <dgm:cxn modelId="{79733367-0C1D-4732-A42C-5BD72936F116}" type="presOf" srcId="{84A350DC-ADF3-4A27-9CC3-B4447D20D40B}" destId="{68E9325C-48B1-405B-878E-22601B98AD42}" srcOrd="0" destOrd="0" presId="urn:microsoft.com/office/officeart/2005/8/layout/vList5"/>
    <dgm:cxn modelId="{81D6C0C3-9A70-42DD-8F83-9147F976CD0B}" type="presOf" srcId="{5289DBF9-2282-4B58-A9E9-C04304FCC1B8}" destId="{76A7114C-ED16-4014-AA72-1D4B1739BEE1}" srcOrd="0" destOrd="0" presId="urn:microsoft.com/office/officeart/2005/8/layout/vList5"/>
    <dgm:cxn modelId="{C483BC4B-F426-4D91-B9F8-D731AF99E582}" type="presOf" srcId="{72FE7D7B-2126-404D-B125-DC838ABF800E}" destId="{9128102E-DA78-4280-BBBD-2DB8E44E406F}" srcOrd="0" destOrd="0" presId="urn:microsoft.com/office/officeart/2005/8/layout/vList5"/>
    <dgm:cxn modelId="{7F158D8E-8A70-4CF3-9E07-4F067FCCAFE2}" type="presOf" srcId="{1E4648F7-94BE-46BA-9F57-9BE2DC6742E0}" destId="{6B9A7BC2-2171-438D-845D-2C4C7F5C9BDE}" srcOrd="0" destOrd="0" presId="urn:microsoft.com/office/officeart/2005/8/layout/vList5"/>
    <dgm:cxn modelId="{53E54DB0-595C-4BDC-A6B1-DF084E7B2272}" type="presParOf" srcId="{76A7114C-ED16-4014-AA72-1D4B1739BEE1}" destId="{9992E5B6-451F-4570-94AF-77CBE4633028}" srcOrd="0" destOrd="0" presId="urn:microsoft.com/office/officeart/2005/8/layout/vList5"/>
    <dgm:cxn modelId="{0EECAE56-5E58-4B23-8974-A7C0D276A43B}" type="presParOf" srcId="{9992E5B6-451F-4570-94AF-77CBE4633028}" destId="{AD1F4BC0-B648-45A1-9620-A02FEBD45426}" srcOrd="0" destOrd="0" presId="urn:microsoft.com/office/officeart/2005/8/layout/vList5"/>
    <dgm:cxn modelId="{DFC30CFC-1841-4E01-A241-A198C75D8EF8}" type="presParOf" srcId="{76A7114C-ED16-4014-AA72-1D4B1739BEE1}" destId="{82A40E24-B5AD-4BCD-AD51-0FE6552AAD89}" srcOrd="1" destOrd="0" presId="urn:microsoft.com/office/officeart/2005/8/layout/vList5"/>
    <dgm:cxn modelId="{E47B7756-64A6-4B56-804C-B688539A6272}" type="presParOf" srcId="{76A7114C-ED16-4014-AA72-1D4B1739BEE1}" destId="{813048A0-DC56-45E8-8C8B-CF7AA0037963}" srcOrd="2" destOrd="0" presId="urn:microsoft.com/office/officeart/2005/8/layout/vList5"/>
    <dgm:cxn modelId="{32D64D89-B8FA-44F5-B544-602F18A17FA5}" type="presParOf" srcId="{813048A0-DC56-45E8-8C8B-CF7AA0037963}" destId="{9128102E-DA78-4280-BBBD-2DB8E44E406F}" srcOrd="0" destOrd="0" presId="urn:microsoft.com/office/officeart/2005/8/layout/vList5"/>
    <dgm:cxn modelId="{72DFB453-2BB3-4EF0-9DE2-CF7BD3588A08}" type="presParOf" srcId="{76A7114C-ED16-4014-AA72-1D4B1739BEE1}" destId="{A0F32362-E7DE-4408-B3D2-1A3048BF6FE5}" srcOrd="3" destOrd="0" presId="urn:microsoft.com/office/officeart/2005/8/layout/vList5"/>
    <dgm:cxn modelId="{4E2C988F-40D1-4D72-902E-C4F7D7A58559}" type="presParOf" srcId="{76A7114C-ED16-4014-AA72-1D4B1739BEE1}" destId="{68C5577C-679E-4166-AD0A-576AC0D56F8F}" srcOrd="4" destOrd="0" presId="urn:microsoft.com/office/officeart/2005/8/layout/vList5"/>
    <dgm:cxn modelId="{F7777A4E-251A-4134-8BFC-520D5C4EA409}" type="presParOf" srcId="{68C5577C-679E-4166-AD0A-576AC0D56F8F}" destId="{6B9A7BC2-2171-438D-845D-2C4C7F5C9BDE}" srcOrd="0" destOrd="0" presId="urn:microsoft.com/office/officeart/2005/8/layout/vList5"/>
    <dgm:cxn modelId="{74BA4FAE-084C-4A64-8FC1-BE66E9CEAEEB}" type="presParOf" srcId="{76A7114C-ED16-4014-AA72-1D4B1739BEE1}" destId="{F5C3ACC2-9343-4BEF-9C77-D48303BBFD72}" srcOrd="5" destOrd="0" presId="urn:microsoft.com/office/officeart/2005/8/layout/vList5"/>
    <dgm:cxn modelId="{A9EBDCB5-84D5-4AB2-B272-D7E8B7CCD303}" type="presParOf" srcId="{76A7114C-ED16-4014-AA72-1D4B1739BEE1}" destId="{8CF3D728-E395-417A-89D0-89CCEF89DD48}" srcOrd="6" destOrd="0" presId="urn:microsoft.com/office/officeart/2005/8/layout/vList5"/>
    <dgm:cxn modelId="{75481AE4-2FAB-4CF6-AC6D-772DF881622A}" type="presParOf" srcId="{8CF3D728-E395-417A-89D0-89CCEF89DD48}" destId="{7718BA14-ACC0-4180-AB16-6700D6F283D6}" srcOrd="0" destOrd="0" presId="urn:microsoft.com/office/officeart/2005/8/layout/vList5"/>
    <dgm:cxn modelId="{A67EE93D-BC5E-45FC-973E-E6BE824679FA}" type="presParOf" srcId="{76A7114C-ED16-4014-AA72-1D4B1739BEE1}" destId="{93F5FA55-D186-4012-80D0-7AB99768A175}" srcOrd="7" destOrd="0" presId="urn:microsoft.com/office/officeart/2005/8/layout/vList5"/>
    <dgm:cxn modelId="{F8923AAA-0AF2-4293-B58E-4A361828745B}" type="presParOf" srcId="{76A7114C-ED16-4014-AA72-1D4B1739BEE1}" destId="{242E42EA-6CBD-454F-BE1E-08DA01435877}" srcOrd="8" destOrd="0" presId="urn:microsoft.com/office/officeart/2005/8/layout/vList5"/>
    <dgm:cxn modelId="{289E2F0E-C3B8-4B77-B441-4B09355AE2AE}" type="presParOf" srcId="{242E42EA-6CBD-454F-BE1E-08DA01435877}" destId="{68E9325C-48B1-405B-878E-22601B98AD42}"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6F0723B-E75C-40F7-8AD3-1F6E65DDD223}" type="doc">
      <dgm:prSet loTypeId="urn:microsoft.com/office/officeart/2005/8/layout/hList6" loCatId="list" qsTypeId="urn:microsoft.com/office/officeart/2005/8/quickstyle/3d2" qsCatId="3D" csTypeId="urn:microsoft.com/office/officeart/2005/8/colors/colorful3" csCatId="colorful" phldr="1"/>
      <dgm:spPr/>
      <dgm:t>
        <a:bodyPr/>
        <a:lstStyle/>
        <a:p>
          <a:endParaRPr lang="ru-RU"/>
        </a:p>
      </dgm:t>
    </dgm:pt>
    <dgm:pt modelId="{D8751D78-BE2C-4991-A856-086EF3AC87A2}">
      <dgm:prSet custT="1"/>
      <dgm:spPr/>
      <dgm:t>
        <a:bodyPr/>
        <a:lstStyle/>
        <a:p>
          <a:pPr rtl="0"/>
          <a:r>
            <a:rPr lang="ru-RU" sz="1100" b="1" i="1" smtClean="0"/>
            <a:t>Барглар тупи</a:t>
          </a:r>
          <a:r>
            <a:rPr lang="ru-RU" sz="1100" i="1" smtClean="0"/>
            <a:t> “мўйловлар“; буни қулупнай, хлорофитум, саксифрага (тошёрувчи) ва бошқаларда кузатиш мумкин.</a:t>
          </a:r>
          <a:endParaRPr lang="ru-RU" sz="1100"/>
        </a:p>
      </dgm:t>
    </dgm:pt>
    <dgm:pt modelId="{32A59B39-BAA6-4124-8F8A-4E7548202AC1}" type="parTrans" cxnId="{7FB472CF-1872-479F-A9FC-C871480B762C}">
      <dgm:prSet/>
      <dgm:spPr/>
      <dgm:t>
        <a:bodyPr/>
        <a:lstStyle/>
        <a:p>
          <a:endParaRPr lang="ru-RU" sz="2800"/>
        </a:p>
      </dgm:t>
    </dgm:pt>
    <dgm:pt modelId="{860328C6-68CE-4589-916C-233C07D89E4A}" type="sibTrans" cxnId="{7FB472CF-1872-479F-A9FC-C871480B762C}">
      <dgm:prSet/>
      <dgm:spPr/>
      <dgm:t>
        <a:bodyPr/>
        <a:lstStyle/>
        <a:p>
          <a:endParaRPr lang="ru-RU" sz="2800"/>
        </a:p>
      </dgm:t>
    </dgm:pt>
    <dgm:pt modelId="{212A493D-7FD9-4D8A-938E-A3561421FD48}">
      <dgm:prSet custT="1"/>
      <dgm:spPr/>
      <dgm:t>
        <a:bodyPr/>
        <a:lstStyle/>
        <a:p>
          <a:pPr rtl="0"/>
          <a:r>
            <a:rPr lang="ru-RU" sz="1100" b="1" i="1" smtClean="0"/>
            <a:t>Палаклар</a:t>
          </a:r>
          <a:r>
            <a:rPr lang="ru-RU" sz="1100" i="1" smtClean="0"/>
            <a:t> - ер бағрилаб ўсувчи, охирида баргли тўпламга (ястребинка, живучка ва бошқалар) эга новдалар. Палак ва “мўйловчалар“ орасидаги фарқ жуда кам.</a:t>
          </a:r>
          <a:endParaRPr lang="ru-RU" sz="1100"/>
        </a:p>
      </dgm:t>
    </dgm:pt>
    <dgm:pt modelId="{2A41E54F-38DC-4952-BA3D-DD2137C950B2}" type="parTrans" cxnId="{3C7A8E3B-28A1-423D-8DD9-94262506B4FD}">
      <dgm:prSet/>
      <dgm:spPr/>
      <dgm:t>
        <a:bodyPr/>
        <a:lstStyle/>
        <a:p>
          <a:endParaRPr lang="ru-RU" sz="2800"/>
        </a:p>
      </dgm:t>
    </dgm:pt>
    <dgm:pt modelId="{8ED115D4-F8FC-418B-9489-D7B2AD7517D7}" type="sibTrans" cxnId="{3C7A8E3B-28A1-423D-8DD9-94262506B4FD}">
      <dgm:prSet/>
      <dgm:spPr/>
      <dgm:t>
        <a:bodyPr/>
        <a:lstStyle/>
        <a:p>
          <a:endParaRPr lang="ru-RU" sz="2800"/>
        </a:p>
      </dgm:t>
    </dgm:pt>
    <dgm:pt modelId="{6F79AE54-5F2A-430F-AEAA-69FF862FF6EA}">
      <dgm:prSet custT="1"/>
      <dgm:spPr/>
      <dgm:t>
        <a:bodyPr/>
        <a:lstStyle/>
        <a:p>
          <a:pPr rtl="0"/>
          <a:r>
            <a:rPr lang="ru-RU" sz="1100" b="1" i="1" smtClean="0"/>
            <a:t>Илдизпоя</a:t>
          </a:r>
          <a:r>
            <a:rPr lang="ru-RU" sz="1100" i="1" smtClean="0"/>
            <a:t> - ер ости ўқ илдизи, уларда уйқудаги куртаклар мавжуддир (марваридгул, ирис, пион, солидаго, шойи гул, буғдойиқ).</a:t>
          </a:r>
          <a:endParaRPr lang="ru-RU" sz="1100"/>
        </a:p>
      </dgm:t>
    </dgm:pt>
    <dgm:pt modelId="{7AA9ABC8-4913-498A-8A3B-ECDC0E59BC7C}" type="parTrans" cxnId="{04573AC6-5021-43D9-B456-4DE978C8D7BE}">
      <dgm:prSet/>
      <dgm:spPr/>
      <dgm:t>
        <a:bodyPr/>
        <a:lstStyle/>
        <a:p>
          <a:endParaRPr lang="ru-RU" sz="2800"/>
        </a:p>
      </dgm:t>
    </dgm:pt>
    <dgm:pt modelId="{E9A4427D-8E76-489A-BE51-DCE3A6291ED4}" type="sibTrans" cxnId="{04573AC6-5021-43D9-B456-4DE978C8D7BE}">
      <dgm:prSet/>
      <dgm:spPr/>
      <dgm:t>
        <a:bodyPr/>
        <a:lstStyle/>
        <a:p>
          <a:endParaRPr lang="ru-RU" sz="2800"/>
        </a:p>
      </dgm:t>
    </dgm:pt>
    <dgm:pt modelId="{50C9BF3D-F794-4837-B8CA-139E8B55AB4F}">
      <dgm:prSet custT="1"/>
      <dgm:spPr/>
      <dgm:t>
        <a:bodyPr/>
        <a:lstStyle/>
        <a:p>
          <a:pPr rtl="0"/>
          <a:r>
            <a:rPr lang="ru-RU" sz="1100" b="1" i="1" smtClean="0"/>
            <a:t>Илдиз бачки</a:t>
          </a:r>
          <a:r>
            <a:rPr lang="ru-RU" sz="1100" i="1" smtClean="0"/>
            <a:t>- ўсимлик илдизида уйқудаги куртаклардан ҳосил бўлувчи новдалар. Ёввойи настарин, хризантема, олхўри, терак, тол, дерена, олча ва бошқа ўсимликларни кўпайтиришда кенг қўлланилади.</a:t>
          </a:r>
          <a:endParaRPr lang="ru-RU" sz="1100"/>
        </a:p>
      </dgm:t>
    </dgm:pt>
    <dgm:pt modelId="{9B033102-C167-41BC-96EA-521B4EF1654C}" type="parTrans" cxnId="{938F13DE-A49C-4A69-B3E8-0E1F762F6A88}">
      <dgm:prSet/>
      <dgm:spPr/>
      <dgm:t>
        <a:bodyPr/>
        <a:lstStyle/>
        <a:p>
          <a:endParaRPr lang="ru-RU" sz="2800"/>
        </a:p>
      </dgm:t>
    </dgm:pt>
    <dgm:pt modelId="{F67ACBF1-656D-4F32-86DF-29EFEEA62C0D}" type="sibTrans" cxnId="{938F13DE-A49C-4A69-B3E8-0E1F762F6A88}">
      <dgm:prSet/>
      <dgm:spPr/>
      <dgm:t>
        <a:bodyPr/>
        <a:lstStyle/>
        <a:p>
          <a:endParaRPr lang="ru-RU" sz="2800"/>
        </a:p>
      </dgm:t>
    </dgm:pt>
    <dgm:pt modelId="{C47B4509-1627-4067-9D54-0661B5C59649}">
      <dgm:prSet custT="1"/>
      <dgm:spPr/>
      <dgm:t>
        <a:bodyPr/>
        <a:lstStyle/>
        <a:p>
          <a:pPr rtl="0"/>
          <a:r>
            <a:rPr lang="ru-RU" sz="1100" b="0" i="1" smtClean="0">
              <a:solidFill>
                <a:srgbClr val="0000FF"/>
              </a:solidFill>
            </a:rPr>
            <a:t>Пиёзчалар -пиёзли ўсимликлар икки гуруҳга бўлинадилар: доим яшил-кринум, панкрациум ва барги тўкиладиган ўсимликлар - лилия, наргиз, лола, крокус, сцилла ва бошқалар</a:t>
          </a:r>
          <a:r>
            <a:rPr lang="ru-RU" sz="1100" i="1" smtClean="0"/>
            <a:t>. </a:t>
          </a:r>
          <a:endParaRPr lang="ru-RU" sz="1100"/>
        </a:p>
      </dgm:t>
    </dgm:pt>
    <dgm:pt modelId="{2CC42D2C-211F-420C-848F-755803AE8006}" type="parTrans" cxnId="{646AA7D9-9CEC-45CB-AE7A-44CE998EC596}">
      <dgm:prSet/>
      <dgm:spPr/>
      <dgm:t>
        <a:bodyPr/>
        <a:lstStyle/>
        <a:p>
          <a:endParaRPr lang="ru-RU" sz="2800"/>
        </a:p>
      </dgm:t>
    </dgm:pt>
    <dgm:pt modelId="{1FC14575-1F0F-4D4B-A429-0319D77B425D}" type="sibTrans" cxnId="{646AA7D9-9CEC-45CB-AE7A-44CE998EC596}">
      <dgm:prSet/>
      <dgm:spPr/>
      <dgm:t>
        <a:bodyPr/>
        <a:lstStyle/>
        <a:p>
          <a:endParaRPr lang="ru-RU" sz="2800"/>
        </a:p>
      </dgm:t>
    </dgm:pt>
    <dgm:pt modelId="{8C2DEAC9-74E5-4A03-B7BE-2D03F97B4B7F}">
      <dgm:prSet custT="1"/>
      <dgm:spPr/>
      <dgm:t>
        <a:bodyPr/>
        <a:lstStyle/>
        <a:p>
          <a:pPr rtl="0"/>
          <a:r>
            <a:rPr lang="ru-RU" sz="1100" b="1" i="1" smtClean="0"/>
            <a:t>Илдиз туганаклари</a:t>
          </a:r>
          <a:r>
            <a:rPr lang="ru-RU" sz="1100" i="1" smtClean="0"/>
            <a:t> ёки шакли ўзгарган илдиз - озиқ моддалар жойлашган жой. Айниқса, бу георгинада яхши кўзга ташланади. </a:t>
          </a:r>
          <a:endParaRPr lang="ru-RU" sz="1100"/>
        </a:p>
      </dgm:t>
    </dgm:pt>
    <dgm:pt modelId="{44F0DFBD-3029-421C-8143-2E7C96280C31}" type="parTrans" cxnId="{87C28A0E-5BA8-48AC-B5FA-B7C048367BDE}">
      <dgm:prSet/>
      <dgm:spPr/>
      <dgm:t>
        <a:bodyPr/>
        <a:lstStyle/>
        <a:p>
          <a:endParaRPr lang="ru-RU" sz="2800"/>
        </a:p>
      </dgm:t>
    </dgm:pt>
    <dgm:pt modelId="{6934E48E-A5D9-48AF-A0A4-F408FEAF45CE}" type="sibTrans" cxnId="{87C28A0E-5BA8-48AC-B5FA-B7C048367BDE}">
      <dgm:prSet/>
      <dgm:spPr/>
      <dgm:t>
        <a:bodyPr/>
        <a:lstStyle/>
        <a:p>
          <a:endParaRPr lang="ru-RU" sz="2800"/>
        </a:p>
      </dgm:t>
    </dgm:pt>
    <dgm:pt modelId="{EE1AE990-5A71-4D22-BBD4-004D426640C0}">
      <dgm:prSet custT="1"/>
      <dgm:spPr/>
      <dgm:t>
        <a:bodyPr/>
        <a:lstStyle/>
        <a:p>
          <a:pPr rtl="0"/>
          <a:r>
            <a:rPr lang="ru-RU" sz="1100" b="1" i="1" smtClean="0"/>
            <a:t>Туганакпиёзлар.</a:t>
          </a:r>
          <a:r>
            <a:rPr lang="ru-RU" sz="1100" i="1" smtClean="0"/>
            <a:t> Туганакпиёзли ўсимликларга гладиолус, монтбреция, шафран ва бошқалар киради. Улар туганакпиёзлиларни бўлиш ва болачалари билан кўпаядилар</a:t>
          </a:r>
          <a:endParaRPr lang="ru-RU" sz="1100"/>
        </a:p>
      </dgm:t>
    </dgm:pt>
    <dgm:pt modelId="{6B4FD03F-EE9A-4F98-9E24-F93C756EE392}" type="parTrans" cxnId="{21EDE56B-BD1A-4C65-93E5-6646D6A7F09A}">
      <dgm:prSet/>
      <dgm:spPr/>
      <dgm:t>
        <a:bodyPr/>
        <a:lstStyle/>
        <a:p>
          <a:endParaRPr lang="ru-RU" sz="2800"/>
        </a:p>
      </dgm:t>
    </dgm:pt>
    <dgm:pt modelId="{8B7B915C-7FC8-4CE5-93F4-9FB030908B82}" type="sibTrans" cxnId="{21EDE56B-BD1A-4C65-93E5-6646D6A7F09A}">
      <dgm:prSet/>
      <dgm:spPr/>
      <dgm:t>
        <a:bodyPr/>
        <a:lstStyle/>
        <a:p>
          <a:endParaRPr lang="ru-RU" sz="2800"/>
        </a:p>
      </dgm:t>
    </dgm:pt>
    <dgm:pt modelId="{582A3A88-9A38-4B64-B8D4-4D45BD2CB1C7}" type="pres">
      <dgm:prSet presAssocID="{F6F0723B-E75C-40F7-8AD3-1F6E65DDD223}" presName="Name0" presStyleCnt="0">
        <dgm:presLayoutVars>
          <dgm:dir/>
          <dgm:resizeHandles val="exact"/>
        </dgm:presLayoutVars>
      </dgm:prSet>
      <dgm:spPr/>
      <dgm:t>
        <a:bodyPr/>
        <a:lstStyle/>
        <a:p>
          <a:endParaRPr lang="ru-RU"/>
        </a:p>
      </dgm:t>
    </dgm:pt>
    <dgm:pt modelId="{47ED38DF-04C9-4C02-9C64-3B703AC014FC}" type="pres">
      <dgm:prSet presAssocID="{D8751D78-BE2C-4991-A856-086EF3AC87A2}" presName="node" presStyleLbl="node1" presStyleIdx="0" presStyleCnt="7">
        <dgm:presLayoutVars>
          <dgm:bulletEnabled val="1"/>
        </dgm:presLayoutVars>
      </dgm:prSet>
      <dgm:spPr/>
      <dgm:t>
        <a:bodyPr/>
        <a:lstStyle/>
        <a:p>
          <a:endParaRPr lang="ru-RU"/>
        </a:p>
      </dgm:t>
    </dgm:pt>
    <dgm:pt modelId="{0E649FA8-6C64-4593-BD27-AECE32A3C9BD}" type="pres">
      <dgm:prSet presAssocID="{860328C6-68CE-4589-916C-233C07D89E4A}" presName="sibTrans" presStyleCnt="0"/>
      <dgm:spPr/>
    </dgm:pt>
    <dgm:pt modelId="{6559D7AF-2624-45E4-A4C7-BBB1DEE28AB4}" type="pres">
      <dgm:prSet presAssocID="{212A493D-7FD9-4D8A-938E-A3561421FD48}" presName="node" presStyleLbl="node1" presStyleIdx="1" presStyleCnt="7">
        <dgm:presLayoutVars>
          <dgm:bulletEnabled val="1"/>
        </dgm:presLayoutVars>
      </dgm:prSet>
      <dgm:spPr/>
      <dgm:t>
        <a:bodyPr/>
        <a:lstStyle/>
        <a:p>
          <a:endParaRPr lang="ru-RU"/>
        </a:p>
      </dgm:t>
    </dgm:pt>
    <dgm:pt modelId="{9635B52D-E739-4D4F-B6A5-B2F87D3AD497}" type="pres">
      <dgm:prSet presAssocID="{8ED115D4-F8FC-418B-9489-D7B2AD7517D7}" presName="sibTrans" presStyleCnt="0"/>
      <dgm:spPr/>
    </dgm:pt>
    <dgm:pt modelId="{57927216-2A45-4FC3-B854-A2E28AEA64E5}" type="pres">
      <dgm:prSet presAssocID="{6F79AE54-5F2A-430F-AEAA-69FF862FF6EA}" presName="node" presStyleLbl="node1" presStyleIdx="2" presStyleCnt="7" custLinFactNeighborX="-18843" custLinFactNeighborY="1153">
        <dgm:presLayoutVars>
          <dgm:bulletEnabled val="1"/>
        </dgm:presLayoutVars>
      </dgm:prSet>
      <dgm:spPr/>
      <dgm:t>
        <a:bodyPr/>
        <a:lstStyle/>
        <a:p>
          <a:endParaRPr lang="ru-RU"/>
        </a:p>
      </dgm:t>
    </dgm:pt>
    <dgm:pt modelId="{0D4D794A-6D32-4F93-B99C-A0B7147F1760}" type="pres">
      <dgm:prSet presAssocID="{E9A4427D-8E76-489A-BE51-DCE3A6291ED4}" presName="sibTrans" presStyleCnt="0"/>
      <dgm:spPr/>
    </dgm:pt>
    <dgm:pt modelId="{6A079CF9-B914-4B6C-9020-F1916406A123}" type="pres">
      <dgm:prSet presAssocID="{50C9BF3D-F794-4837-B8CA-139E8B55AB4F}" presName="node" presStyleLbl="node1" presStyleIdx="3" presStyleCnt="7">
        <dgm:presLayoutVars>
          <dgm:bulletEnabled val="1"/>
        </dgm:presLayoutVars>
      </dgm:prSet>
      <dgm:spPr/>
      <dgm:t>
        <a:bodyPr/>
        <a:lstStyle/>
        <a:p>
          <a:endParaRPr lang="ru-RU"/>
        </a:p>
      </dgm:t>
    </dgm:pt>
    <dgm:pt modelId="{182113CF-4AB9-43D9-A79C-EA5121013A2B}" type="pres">
      <dgm:prSet presAssocID="{F67ACBF1-656D-4F32-86DF-29EFEEA62C0D}" presName="sibTrans" presStyleCnt="0"/>
      <dgm:spPr/>
    </dgm:pt>
    <dgm:pt modelId="{398F8384-BB4D-4929-941B-D759ED133B03}" type="pres">
      <dgm:prSet presAssocID="{C47B4509-1627-4067-9D54-0661B5C59649}" presName="node" presStyleLbl="node1" presStyleIdx="4" presStyleCnt="7" custLinFactNeighborX="4872" custLinFactNeighborY="0">
        <dgm:presLayoutVars>
          <dgm:bulletEnabled val="1"/>
        </dgm:presLayoutVars>
      </dgm:prSet>
      <dgm:spPr/>
      <dgm:t>
        <a:bodyPr/>
        <a:lstStyle/>
        <a:p>
          <a:endParaRPr lang="ru-RU"/>
        </a:p>
      </dgm:t>
    </dgm:pt>
    <dgm:pt modelId="{F288D546-61D5-47CE-AB0B-D3B42F13C541}" type="pres">
      <dgm:prSet presAssocID="{1FC14575-1F0F-4D4B-A429-0319D77B425D}" presName="sibTrans" presStyleCnt="0"/>
      <dgm:spPr/>
    </dgm:pt>
    <dgm:pt modelId="{4AFFF891-4EE2-4C28-9693-C310100A34F0}" type="pres">
      <dgm:prSet presAssocID="{8C2DEAC9-74E5-4A03-B7BE-2D03F97B4B7F}" presName="node" presStyleLbl="node1" presStyleIdx="5" presStyleCnt="7">
        <dgm:presLayoutVars>
          <dgm:bulletEnabled val="1"/>
        </dgm:presLayoutVars>
      </dgm:prSet>
      <dgm:spPr/>
      <dgm:t>
        <a:bodyPr/>
        <a:lstStyle/>
        <a:p>
          <a:endParaRPr lang="ru-RU"/>
        </a:p>
      </dgm:t>
    </dgm:pt>
    <dgm:pt modelId="{18649E0F-D0E3-488C-99AB-D67C285239D7}" type="pres">
      <dgm:prSet presAssocID="{6934E48E-A5D9-48AF-A0A4-F408FEAF45CE}" presName="sibTrans" presStyleCnt="0"/>
      <dgm:spPr/>
    </dgm:pt>
    <dgm:pt modelId="{9E0A14A2-0F20-4F13-834F-B488B3EED826}" type="pres">
      <dgm:prSet presAssocID="{EE1AE990-5A71-4D22-BBD4-004D426640C0}" presName="node" presStyleLbl="node1" presStyleIdx="6" presStyleCnt="7">
        <dgm:presLayoutVars>
          <dgm:bulletEnabled val="1"/>
        </dgm:presLayoutVars>
      </dgm:prSet>
      <dgm:spPr/>
      <dgm:t>
        <a:bodyPr/>
        <a:lstStyle/>
        <a:p>
          <a:endParaRPr lang="ru-RU"/>
        </a:p>
      </dgm:t>
    </dgm:pt>
  </dgm:ptLst>
  <dgm:cxnLst>
    <dgm:cxn modelId="{3C7A8E3B-28A1-423D-8DD9-94262506B4FD}" srcId="{F6F0723B-E75C-40F7-8AD3-1F6E65DDD223}" destId="{212A493D-7FD9-4D8A-938E-A3561421FD48}" srcOrd="1" destOrd="0" parTransId="{2A41E54F-38DC-4952-BA3D-DD2137C950B2}" sibTransId="{8ED115D4-F8FC-418B-9489-D7B2AD7517D7}"/>
    <dgm:cxn modelId="{306C1D10-3653-4C74-A5B7-006FA6EE2E2A}" type="presOf" srcId="{C47B4509-1627-4067-9D54-0661B5C59649}" destId="{398F8384-BB4D-4929-941B-D759ED133B03}" srcOrd="0" destOrd="0" presId="urn:microsoft.com/office/officeart/2005/8/layout/hList6"/>
    <dgm:cxn modelId="{8320565F-F5B5-444A-94F0-109947BA44C2}" type="presOf" srcId="{8C2DEAC9-74E5-4A03-B7BE-2D03F97B4B7F}" destId="{4AFFF891-4EE2-4C28-9693-C310100A34F0}" srcOrd="0" destOrd="0" presId="urn:microsoft.com/office/officeart/2005/8/layout/hList6"/>
    <dgm:cxn modelId="{646AA7D9-9CEC-45CB-AE7A-44CE998EC596}" srcId="{F6F0723B-E75C-40F7-8AD3-1F6E65DDD223}" destId="{C47B4509-1627-4067-9D54-0661B5C59649}" srcOrd="4" destOrd="0" parTransId="{2CC42D2C-211F-420C-848F-755803AE8006}" sibTransId="{1FC14575-1F0F-4D4B-A429-0319D77B425D}"/>
    <dgm:cxn modelId="{31D707CE-20AE-4139-A68C-B7E5601E8996}" type="presOf" srcId="{D8751D78-BE2C-4991-A856-086EF3AC87A2}" destId="{47ED38DF-04C9-4C02-9C64-3B703AC014FC}" srcOrd="0" destOrd="0" presId="urn:microsoft.com/office/officeart/2005/8/layout/hList6"/>
    <dgm:cxn modelId="{32149D3F-9131-467D-901C-28A597726774}" type="presOf" srcId="{F6F0723B-E75C-40F7-8AD3-1F6E65DDD223}" destId="{582A3A88-9A38-4B64-B8D4-4D45BD2CB1C7}" srcOrd="0" destOrd="0" presId="urn:microsoft.com/office/officeart/2005/8/layout/hList6"/>
    <dgm:cxn modelId="{87C28A0E-5BA8-48AC-B5FA-B7C048367BDE}" srcId="{F6F0723B-E75C-40F7-8AD3-1F6E65DDD223}" destId="{8C2DEAC9-74E5-4A03-B7BE-2D03F97B4B7F}" srcOrd="5" destOrd="0" parTransId="{44F0DFBD-3029-421C-8143-2E7C96280C31}" sibTransId="{6934E48E-A5D9-48AF-A0A4-F408FEAF45CE}"/>
    <dgm:cxn modelId="{21EDE56B-BD1A-4C65-93E5-6646D6A7F09A}" srcId="{F6F0723B-E75C-40F7-8AD3-1F6E65DDD223}" destId="{EE1AE990-5A71-4D22-BBD4-004D426640C0}" srcOrd="6" destOrd="0" parTransId="{6B4FD03F-EE9A-4F98-9E24-F93C756EE392}" sibTransId="{8B7B915C-7FC8-4CE5-93F4-9FB030908B82}"/>
    <dgm:cxn modelId="{938F13DE-A49C-4A69-B3E8-0E1F762F6A88}" srcId="{F6F0723B-E75C-40F7-8AD3-1F6E65DDD223}" destId="{50C9BF3D-F794-4837-B8CA-139E8B55AB4F}" srcOrd="3" destOrd="0" parTransId="{9B033102-C167-41BC-96EA-521B4EF1654C}" sibTransId="{F67ACBF1-656D-4F32-86DF-29EFEEA62C0D}"/>
    <dgm:cxn modelId="{0B52C251-E8BF-49E7-A4E1-573B81166880}" type="presOf" srcId="{6F79AE54-5F2A-430F-AEAA-69FF862FF6EA}" destId="{57927216-2A45-4FC3-B854-A2E28AEA64E5}" srcOrd="0" destOrd="0" presId="urn:microsoft.com/office/officeart/2005/8/layout/hList6"/>
    <dgm:cxn modelId="{D5C63353-2BEC-432D-8072-2B604D208786}" type="presOf" srcId="{212A493D-7FD9-4D8A-938E-A3561421FD48}" destId="{6559D7AF-2624-45E4-A4C7-BBB1DEE28AB4}" srcOrd="0" destOrd="0" presId="urn:microsoft.com/office/officeart/2005/8/layout/hList6"/>
    <dgm:cxn modelId="{7FB472CF-1872-479F-A9FC-C871480B762C}" srcId="{F6F0723B-E75C-40F7-8AD3-1F6E65DDD223}" destId="{D8751D78-BE2C-4991-A856-086EF3AC87A2}" srcOrd="0" destOrd="0" parTransId="{32A59B39-BAA6-4124-8F8A-4E7548202AC1}" sibTransId="{860328C6-68CE-4589-916C-233C07D89E4A}"/>
    <dgm:cxn modelId="{17EB00D5-1BDA-46E2-B0C5-E0E1C33BFC4F}" type="presOf" srcId="{50C9BF3D-F794-4837-B8CA-139E8B55AB4F}" destId="{6A079CF9-B914-4B6C-9020-F1916406A123}" srcOrd="0" destOrd="0" presId="urn:microsoft.com/office/officeart/2005/8/layout/hList6"/>
    <dgm:cxn modelId="{04573AC6-5021-43D9-B456-4DE978C8D7BE}" srcId="{F6F0723B-E75C-40F7-8AD3-1F6E65DDD223}" destId="{6F79AE54-5F2A-430F-AEAA-69FF862FF6EA}" srcOrd="2" destOrd="0" parTransId="{7AA9ABC8-4913-498A-8A3B-ECDC0E59BC7C}" sibTransId="{E9A4427D-8E76-489A-BE51-DCE3A6291ED4}"/>
    <dgm:cxn modelId="{E7DC19B1-F5F8-4353-AED2-FE09BB20E954}" type="presOf" srcId="{EE1AE990-5A71-4D22-BBD4-004D426640C0}" destId="{9E0A14A2-0F20-4F13-834F-B488B3EED826}" srcOrd="0" destOrd="0" presId="urn:microsoft.com/office/officeart/2005/8/layout/hList6"/>
    <dgm:cxn modelId="{D6CE8716-932F-4EB5-9829-FFE74028089E}" type="presParOf" srcId="{582A3A88-9A38-4B64-B8D4-4D45BD2CB1C7}" destId="{47ED38DF-04C9-4C02-9C64-3B703AC014FC}" srcOrd="0" destOrd="0" presId="urn:microsoft.com/office/officeart/2005/8/layout/hList6"/>
    <dgm:cxn modelId="{670CDD90-6E3F-4E5C-BF78-F9FC9A5802EE}" type="presParOf" srcId="{582A3A88-9A38-4B64-B8D4-4D45BD2CB1C7}" destId="{0E649FA8-6C64-4593-BD27-AECE32A3C9BD}" srcOrd="1" destOrd="0" presId="urn:microsoft.com/office/officeart/2005/8/layout/hList6"/>
    <dgm:cxn modelId="{C2C52897-7A90-4359-B2B1-3A4B739A23AC}" type="presParOf" srcId="{582A3A88-9A38-4B64-B8D4-4D45BD2CB1C7}" destId="{6559D7AF-2624-45E4-A4C7-BBB1DEE28AB4}" srcOrd="2" destOrd="0" presId="urn:microsoft.com/office/officeart/2005/8/layout/hList6"/>
    <dgm:cxn modelId="{6B0FC2BF-893C-490A-828B-EB195094165F}" type="presParOf" srcId="{582A3A88-9A38-4B64-B8D4-4D45BD2CB1C7}" destId="{9635B52D-E739-4D4F-B6A5-B2F87D3AD497}" srcOrd="3" destOrd="0" presId="urn:microsoft.com/office/officeart/2005/8/layout/hList6"/>
    <dgm:cxn modelId="{79826FBF-4FD3-445C-9A2A-1E1151EA5B0B}" type="presParOf" srcId="{582A3A88-9A38-4B64-B8D4-4D45BD2CB1C7}" destId="{57927216-2A45-4FC3-B854-A2E28AEA64E5}" srcOrd="4" destOrd="0" presId="urn:microsoft.com/office/officeart/2005/8/layout/hList6"/>
    <dgm:cxn modelId="{0C6DD9F4-0078-4200-992E-D84FB758CDC3}" type="presParOf" srcId="{582A3A88-9A38-4B64-B8D4-4D45BD2CB1C7}" destId="{0D4D794A-6D32-4F93-B99C-A0B7147F1760}" srcOrd="5" destOrd="0" presId="urn:microsoft.com/office/officeart/2005/8/layout/hList6"/>
    <dgm:cxn modelId="{473BE317-9DFC-4230-9455-76977E72C6CF}" type="presParOf" srcId="{582A3A88-9A38-4B64-B8D4-4D45BD2CB1C7}" destId="{6A079CF9-B914-4B6C-9020-F1916406A123}" srcOrd="6" destOrd="0" presId="urn:microsoft.com/office/officeart/2005/8/layout/hList6"/>
    <dgm:cxn modelId="{C347D8E4-DD88-4337-9562-111079C5E3BB}" type="presParOf" srcId="{582A3A88-9A38-4B64-B8D4-4D45BD2CB1C7}" destId="{182113CF-4AB9-43D9-A79C-EA5121013A2B}" srcOrd="7" destOrd="0" presId="urn:microsoft.com/office/officeart/2005/8/layout/hList6"/>
    <dgm:cxn modelId="{36548C38-3EC8-4216-82EC-5B49694C88FE}" type="presParOf" srcId="{582A3A88-9A38-4B64-B8D4-4D45BD2CB1C7}" destId="{398F8384-BB4D-4929-941B-D759ED133B03}" srcOrd="8" destOrd="0" presId="urn:microsoft.com/office/officeart/2005/8/layout/hList6"/>
    <dgm:cxn modelId="{5C6642EA-299B-4A26-9D72-52A6AB6AA771}" type="presParOf" srcId="{582A3A88-9A38-4B64-B8D4-4D45BD2CB1C7}" destId="{F288D546-61D5-47CE-AB0B-D3B42F13C541}" srcOrd="9" destOrd="0" presId="urn:microsoft.com/office/officeart/2005/8/layout/hList6"/>
    <dgm:cxn modelId="{323C6D46-F1A6-4577-BBED-CC0FECB96AAA}" type="presParOf" srcId="{582A3A88-9A38-4B64-B8D4-4D45BD2CB1C7}" destId="{4AFFF891-4EE2-4C28-9693-C310100A34F0}" srcOrd="10" destOrd="0" presId="urn:microsoft.com/office/officeart/2005/8/layout/hList6"/>
    <dgm:cxn modelId="{15D2C334-0231-413D-A3B9-4936683855E4}" type="presParOf" srcId="{582A3A88-9A38-4B64-B8D4-4D45BD2CB1C7}" destId="{18649E0F-D0E3-488C-99AB-D67C285239D7}" srcOrd="11" destOrd="0" presId="urn:microsoft.com/office/officeart/2005/8/layout/hList6"/>
    <dgm:cxn modelId="{ECCB7C4B-9BAF-4675-A320-A5C42328AA86}" type="presParOf" srcId="{582A3A88-9A38-4B64-B8D4-4D45BD2CB1C7}" destId="{9E0A14A2-0F20-4F13-834F-B488B3EED826}" srcOrd="1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6D82B12-9FC9-4C78-BBBE-4E661A95AE6F}" type="doc">
      <dgm:prSet loTypeId="urn:microsoft.com/office/officeart/2008/layout/PictureAccentList" loCatId="list" qsTypeId="urn:microsoft.com/office/officeart/2005/8/quickstyle/3d2" qsCatId="3D" csTypeId="urn:microsoft.com/office/officeart/2005/8/colors/accent1_2" csCatId="accent1" phldr="1"/>
      <dgm:spPr/>
      <dgm:t>
        <a:bodyPr/>
        <a:lstStyle/>
        <a:p>
          <a:endParaRPr lang="ru-RU"/>
        </a:p>
      </dgm:t>
    </dgm:pt>
    <dgm:pt modelId="{A7980FDC-B868-4850-90C8-5049C5BCCD0F}">
      <dgm:prSet phldrT="[Текст]" custT="1"/>
      <dgm:spPr/>
      <dgm:t>
        <a:bodyPr/>
        <a:lstStyle/>
        <a:p>
          <a:r>
            <a:rPr lang="ru-RU" sz="2800" smtClean="0"/>
            <a:t>Пархиш-она ўсимликда ривожланган новдаларнинг илдиз отишидир</a:t>
          </a:r>
          <a:endParaRPr lang="ru-RU" sz="2800"/>
        </a:p>
      </dgm:t>
    </dgm:pt>
    <dgm:pt modelId="{99A27BB6-DC3F-4003-9623-A1A7C82F9CCC}" type="parTrans" cxnId="{BE75A813-B8C0-4567-B362-F07BA88E2263}">
      <dgm:prSet/>
      <dgm:spPr/>
      <dgm:t>
        <a:bodyPr/>
        <a:lstStyle/>
        <a:p>
          <a:endParaRPr lang="ru-RU" sz="2800"/>
        </a:p>
      </dgm:t>
    </dgm:pt>
    <dgm:pt modelId="{38DE929B-6D2F-4761-AF47-19979242406F}" type="sibTrans" cxnId="{BE75A813-B8C0-4567-B362-F07BA88E2263}">
      <dgm:prSet/>
      <dgm:spPr/>
      <dgm:t>
        <a:bodyPr/>
        <a:lstStyle/>
        <a:p>
          <a:endParaRPr lang="ru-RU" sz="2800"/>
        </a:p>
      </dgm:t>
    </dgm:pt>
    <dgm:pt modelId="{E9D25E04-83F8-40A2-865E-5EB03752E66F}">
      <dgm:prSet phldrT="[Текст]" custT="1"/>
      <dgm:spPr/>
      <dgm:t>
        <a:bodyPr/>
        <a:lstStyle/>
        <a:p>
          <a:r>
            <a:rPr lang="ru-RU" sz="2400" i="1" smtClean="0"/>
            <a:t>Горизонтал пархиш.</a:t>
          </a:r>
          <a:endParaRPr lang="ru-RU" sz="2400"/>
        </a:p>
      </dgm:t>
    </dgm:pt>
    <dgm:pt modelId="{B325A1EA-E5D9-4F5D-A826-40B5DE1522DC}" type="parTrans" cxnId="{2E5AB165-FD28-4947-B5AA-EA799A0C00D3}">
      <dgm:prSet/>
      <dgm:spPr/>
      <dgm:t>
        <a:bodyPr/>
        <a:lstStyle/>
        <a:p>
          <a:endParaRPr lang="ru-RU" sz="2800"/>
        </a:p>
      </dgm:t>
    </dgm:pt>
    <dgm:pt modelId="{18E1EACF-513B-4FF0-A343-DF699949612F}" type="sibTrans" cxnId="{2E5AB165-FD28-4947-B5AA-EA799A0C00D3}">
      <dgm:prSet/>
      <dgm:spPr/>
      <dgm:t>
        <a:bodyPr/>
        <a:lstStyle/>
        <a:p>
          <a:endParaRPr lang="ru-RU" sz="2800"/>
        </a:p>
      </dgm:t>
    </dgm:pt>
    <dgm:pt modelId="{CD9454AB-1FEF-47AC-8443-9317E072C2CB}">
      <dgm:prSet phldrT="[Текст]" custT="1"/>
      <dgm:spPr/>
      <dgm:t>
        <a:bodyPr/>
        <a:lstStyle/>
        <a:p>
          <a:r>
            <a:rPr lang="ru-RU" sz="2400" i="1" smtClean="0"/>
            <a:t>Ёйсмон пархиш</a:t>
          </a:r>
          <a:endParaRPr lang="ru-RU" sz="2400"/>
        </a:p>
      </dgm:t>
    </dgm:pt>
    <dgm:pt modelId="{5C76B372-360A-4054-BDE3-9CD7598F396B}" type="parTrans" cxnId="{74A01C0C-F131-440A-A7DA-6B5C237BC541}">
      <dgm:prSet/>
      <dgm:spPr/>
      <dgm:t>
        <a:bodyPr/>
        <a:lstStyle/>
        <a:p>
          <a:endParaRPr lang="ru-RU" sz="2800"/>
        </a:p>
      </dgm:t>
    </dgm:pt>
    <dgm:pt modelId="{E8C7576D-CA8F-4E57-9568-60BFBD8E1F4A}" type="sibTrans" cxnId="{74A01C0C-F131-440A-A7DA-6B5C237BC541}">
      <dgm:prSet/>
      <dgm:spPr/>
      <dgm:t>
        <a:bodyPr/>
        <a:lstStyle/>
        <a:p>
          <a:endParaRPr lang="ru-RU" sz="2800"/>
        </a:p>
      </dgm:t>
    </dgm:pt>
    <dgm:pt modelId="{CA9F1CF5-DB33-4264-96BF-3AD726F5B722}">
      <dgm:prSet phldrT="[Текст]" custT="1"/>
      <dgm:spPr/>
      <dgm:t>
        <a:bodyPr/>
        <a:lstStyle/>
        <a:p>
          <a:r>
            <a:rPr lang="ru-RU" sz="2400" i="1" smtClean="0"/>
            <a:t>Пульпа, бу тупроқка кўмилган қисм юқорисидан янги ўсимлик ҳосил бўлишидири</a:t>
          </a:r>
          <a:endParaRPr lang="ru-RU" sz="2400"/>
        </a:p>
      </dgm:t>
    </dgm:pt>
    <dgm:pt modelId="{2A7E8F3C-3167-4BB7-87D3-2A52E84874E3}" type="parTrans" cxnId="{017570CD-E773-4893-8D0E-F85DBA13DE88}">
      <dgm:prSet/>
      <dgm:spPr/>
      <dgm:t>
        <a:bodyPr/>
        <a:lstStyle/>
        <a:p>
          <a:endParaRPr lang="ru-RU" sz="2800"/>
        </a:p>
      </dgm:t>
    </dgm:pt>
    <dgm:pt modelId="{8EE30657-8C24-4A0A-A58F-B23FEA9E78CA}" type="sibTrans" cxnId="{017570CD-E773-4893-8D0E-F85DBA13DE88}">
      <dgm:prSet/>
      <dgm:spPr/>
      <dgm:t>
        <a:bodyPr/>
        <a:lstStyle/>
        <a:p>
          <a:endParaRPr lang="ru-RU" sz="2800"/>
        </a:p>
      </dgm:t>
    </dgm:pt>
    <dgm:pt modelId="{C92A119E-1199-418D-981F-416BC36C04BE}">
      <dgm:prSet phldrT="[Текст]" custT="1"/>
      <dgm:spPr/>
      <dgm:t>
        <a:bodyPr/>
        <a:lstStyle/>
        <a:p>
          <a:r>
            <a:rPr lang="ru-RU" sz="2400" i="1" smtClean="0"/>
            <a:t>Ҳаводаги пархиш.</a:t>
          </a:r>
          <a:endParaRPr lang="ru-RU" sz="2400"/>
        </a:p>
      </dgm:t>
    </dgm:pt>
    <dgm:pt modelId="{752FB8FB-E505-4779-B48D-3C8844032C71}" type="parTrans" cxnId="{D2898E02-FFC4-4E27-8960-CAB4C313D41D}">
      <dgm:prSet/>
      <dgm:spPr/>
      <dgm:t>
        <a:bodyPr/>
        <a:lstStyle/>
        <a:p>
          <a:endParaRPr lang="ru-RU" sz="2800"/>
        </a:p>
      </dgm:t>
    </dgm:pt>
    <dgm:pt modelId="{8BBDA5F0-729D-4D73-BC36-7B55F3ED2C8F}" type="sibTrans" cxnId="{D2898E02-FFC4-4E27-8960-CAB4C313D41D}">
      <dgm:prSet/>
      <dgm:spPr/>
      <dgm:t>
        <a:bodyPr/>
        <a:lstStyle/>
        <a:p>
          <a:endParaRPr lang="ru-RU" sz="2800"/>
        </a:p>
      </dgm:t>
    </dgm:pt>
    <dgm:pt modelId="{11F495F5-D592-4989-8E89-372754ECB913}">
      <dgm:prSet phldrT="[Текст]" custT="1"/>
      <dgm:spPr/>
      <dgm:t>
        <a:bodyPr/>
        <a:lstStyle/>
        <a:p>
          <a:r>
            <a:rPr lang="ru-RU" sz="2400" i="1" smtClean="0"/>
            <a:t>Чопмоқ</a:t>
          </a:r>
          <a:endParaRPr lang="ru-RU" sz="2400"/>
        </a:p>
      </dgm:t>
    </dgm:pt>
    <dgm:pt modelId="{E035E77E-77E2-4C68-93E9-987A660B8248}" type="parTrans" cxnId="{8B0566FF-991E-4329-8900-5E3F40B1B1D0}">
      <dgm:prSet/>
      <dgm:spPr/>
      <dgm:t>
        <a:bodyPr/>
        <a:lstStyle/>
        <a:p>
          <a:endParaRPr lang="ru-RU" sz="2800"/>
        </a:p>
      </dgm:t>
    </dgm:pt>
    <dgm:pt modelId="{A9FFD698-B3BE-45D3-ACF2-80A1FCAFA413}" type="sibTrans" cxnId="{8B0566FF-991E-4329-8900-5E3F40B1B1D0}">
      <dgm:prSet/>
      <dgm:spPr/>
      <dgm:t>
        <a:bodyPr/>
        <a:lstStyle/>
        <a:p>
          <a:endParaRPr lang="ru-RU" sz="2800"/>
        </a:p>
      </dgm:t>
    </dgm:pt>
    <dgm:pt modelId="{F89FBE5A-9494-4EDF-B3FB-5AFDB9DB7AA0}" type="pres">
      <dgm:prSet presAssocID="{F6D82B12-9FC9-4C78-BBBE-4E661A95AE6F}" presName="layout" presStyleCnt="0">
        <dgm:presLayoutVars>
          <dgm:chMax/>
          <dgm:chPref/>
          <dgm:dir/>
          <dgm:animOne val="branch"/>
          <dgm:animLvl val="lvl"/>
          <dgm:resizeHandles/>
        </dgm:presLayoutVars>
      </dgm:prSet>
      <dgm:spPr/>
      <dgm:t>
        <a:bodyPr/>
        <a:lstStyle/>
        <a:p>
          <a:endParaRPr lang="ru-RU"/>
        </a:p>
      </dgm:t>
    </dgm:pt>
    <dgm:pt modelId="{CC4B7EFB-9935-4843-9696-6A314FAA28E6}" type="pres">
      <dgm:prSet presAssocID="{A7980FDC-B868-4850-90C8-5049C5BCCD0F}" presName="root" presStyleCnt="0">
        <dgm:presLayoutVars>
          <dgm:chMax/>
          <dgm:chPref val="4"/>
        </dgm:presLayoutVars>
      </dgm:prSet>
      <dgm:spPr/>
    </dgm:pt>
    <dgm:pt modelId="{1F659CC2-C7AD-4695-AA44-2A53989FF230}" type="pres">
      <dgm:prSet presAssocID="{A7980FDC-B868-4850-90C8-5049C5BCCD0F}" presName="rootComposite" presStyleCnt="0">
        <dgm:presLayoutVars/>
      </dgm:prSet>
      <dgm:spPr/>
    </dgm:pt>
    <dgm:pt modelId="{96211A23-A9E9-41A2-BD0F-BC1A03099EC0}" type="pres">
      <dgm:prSet presAssocID="{A7980FDC-B868-4850-90C8-5049C5BCCD0F}" presName="rootText" presStyleLbl="node0" presStyleIdx="0" presStyleCnt="1" custScaleX="150260">
        <dgm:presLayoutVars>
          <dgm:chMax/>
          <dgm:chPref val="4"/>
        </dgm:presLayoutVars>
      </dgm:prSet>
      <dgm:spPr/>
      <dgm:t>
        <a:bodyPr/>
        <a:lstStyle/>
        <a:p>
          <a:endParaRPr lang="ru-RU"/>
        </a:p>
      </dgm:t>
    </dgm:pt>
    <dgm:pt modelId="{00AAEC31-F97A-41A3-9337-CFDC0EC88BD3}" type="pres">
      <dgm:prSet presAssocID="{A7980FDC-B868-4850-90C8-5049C5BCCD0F}" presName="childShape" presStyleCnt="0">
        <dgm:presLayoutVars>
          <dgm:chMax val="0"/>
          <dgm:chPref val="0"/>
        </dgm:presLayoutVars>
      </dgm:prSet>
      <dgm:spPr/>
    </dgm:pt>
    <dgm:pt modelId="{07082ABB-13B0-4EDF-94A8-ACAED138D133}" type="pres">
      <dgm:prSet presAssocID="{E9D25E04-83F8-40A2-865E-5EB03752E66F}" presName="childComposite" presStyleCnt="0">
        <dgm:presLayoutVars>
          <dgm:chMax val="0"/>
          <dgm:chPref val="0"/>
        </dgm:presLayoutVars>
      </dgm:prSet>
      <dgm:spPr/>
    </dgm:pt>
    <dgm:pt modelId="{5F024D90-72B2-4614-B8F7-E2861474AB7C}" type="pres">
      <dgm:prSet presAssocID="{E9D25E04-83F8-40A2-865E-5EB03752E66F}" presName="Image" presStyleLbl="node1" presStyleIdx="0" presStyleCnt="5"/>
      <dgm:spPr/>
    </dgm:pt>
    <dgm:pt modelId="{EEF3EBEB-93B0-4B9D-B17A-918C998E1B2A}" type="pres">
      <dgm:prSet presAssocID="{E9D25E04-83F8-40A2-865E-5EB03752E66F}" presName="childText" presStyleLbl="lnNode1" presStyleIdx="0" presStyleCnt="5" custScaleX="148818">
        <dgm:presLayoutVars>
          <dgm:chMax val="0"/>
          <dgm:chPref val="0"/>
          <dgm:bulletEnabled val="1"/>
        </dgm:presLayoutVars>
      </dgm:prSet>
      <dgm:spPr/>
      <dgm:t>
        <a:bodyPr/>
        <a:lstStyle/>
        <a:p>
          <a:endParaRPr lang="ru-RU"/>
        </a:p>
      </dgm:t>
    </dgm:pt>
    <dgm:pt modelId="{8E706594-0AA7-42B5-8965-FFBE7EB4E617}" type="pres">
      <dgm:prSet presAssocID="{CD9454AB-1FEF-47AC-8443-9317E072C2CB}" presName="childComposite" presStyleCnt="0">
        <dgm:presLayoutVars>
          <dgm:chMax val="0"/>
          <dgm:chPref val="0"/>
        </dgm:presLayoutVars>
      </dgm:prSet>
      <dgm:spPr/>
    </dgm:pt>
    <dgm:pt modelId="{075238D8-B2A8-443A-BEC0-6AB79DCB26F1}" type="pres">
      <dgm:prSet presAssocID="{CD9454AB-1FEF-47AC-8443-9317E072C2CB}" presName="Image" presStyleLbl="node1" presStyleIdx="1" presStyleCnt="5"/>
      <dgm:spPr/>
    </dgm:pt>
    <dgm:pt modelId="{73B7A6C7-8508-45B7-85AF-49C5A7AD6466}" type="pres">
      <dgm:prSet presAssocID="{CD9454AB-1FEF-47AC-8443-9317E072C2CB}" presName="childText" presStyleLbl="lnNode1" presStyleIdx="1" presStyleCnt="5" custScaleX="148818">
        <dgm:presLayoutVars>
          <dgm:chMax val="0"/>
          <dgm:chPref val="0"/>
          <dgm:bulletEnabled val="1"/>
        </dgm:presLayoutVars>
      </dgm:prSet>
      <dgm:spPr/>
      <dgm:t>
        <a:bodyPr/>
        <a:lstStyle/>
        <a:p>
          <a:endParaRPr lang="ru-RU"/>
        </a:p>
      </dgm:t>
    </dgm:pt>
    <dgm:pt modelId="{72BB685A-006C-4068-92E4-D75954E732F9}" type="pres">
      <dgm:prSet presAssocID="{CA9F1CF5-DB33-4264-96BF-3AD726F5B722}" presName="childComposite" presStyleCnt="0">
        <dgm:presLayoutVars>
          <dgm:chMax val="0"/>
          <dgm:chPref val="0"/>
        </dgm:presLayoutVars>
      </dgm:prSet>
      <dgm:spPr/>
    </dgm:pt>
    <dgm:pt modelId="{7DF5C9E0-2C31-4684-A014-AC7B658CAD4C}" type="pres">
      <dgm:prSet presAssocID="{CA9F1CF5-DB33-4264-96BF-3AD726F5B722}" presName="Image" presStyleLbl="node1" presStyleIdx="2" presStyleCnt="5"/>
      <dgm:spPr/>
    </dgm:pt>
    <dgm:pt modelId="{A64B9D0B-FC72-4845-B0DC-A63161461251}" type="pres">
      <dgm:prSet presAssocID="{CA9F1CF5-DB33-4264-96BF-3AD726F5B722}" presName="childText" presStyleLbl="lnNode1" presStyleIdx="2" presStyleCnt="5" custScaleX="148818">
        <dgm:presLayoutVars>
          <dgm:chMax val="0"/>
          <dgm:chPref val="0"/>
          <dgm:bulletEnabled val="1"/>
        </dgm:presLayoutVars>
      </dgm:prSet>
      <dgm:spPr/>
      <dgm:t>
        <a:bodyPr/>
        <a:lstStyle/>
        <a:p>
          <a:endParaRPr lang="ru-RU"/>
        </a:p>
      </dgm:t>
    </dgm:pt>
    <dgm:pt modelId="{1589D327-3342-431A-A8F8-61B86B91D3EB}" type="pres">
      <dgm:prSet presAssocID="{C92A119E-1199-418D-981F-416BC36C04BE}" presName="childComposite" presStyleCnt="0">
        <dgm:presLayoutVars>
          <dgm:chMax val="0"/>
          <dgm:chPref val="0"/>
        </dgm:presLayoutVars>
      </dgm:prSet>
      <dgm:spPr/>
    </dgm:pt>
    <dgm:pt modelId="{6F766F7B-59F3-4EC6-9851-9E91F3FCFC85}" type="pres">
      <dgm:prSet presAssocID="{C92A119E-1199-418D-981F-416BC36C04BE}" presName="Image" presStyleLbl="node1" presStyleIdx="3" presStyleCnt="5"/>
      <dgm:spPr/>
    </dgm:pt>
    <dgm:pt modelId="{9540BE7F-53D1-4124-90DE-838FDB2272DD}" type="pres">
      <dgm:prSet presAssocID="{C92A119E-1199-418D-981F-416BC36C04BE}" presName="childText" presStyleLbl="lnNode1" presStyleIdx="3" presStyleCnt="5" custScaleX="148818">
        <dgm:presLayoutVars>
          <dgm:chMax val="0"/>
          <dgm:chPref val="0"/>
          <dgm:bulletEnabled val="1"/>
        </dgm:presLayoutVars>
      </dgm:prSet>
      <dgm:spPr/>
      <dgm:t>
        <a:bodyPr/>
        <a:lstStyle/>
        <a:p>
          <a:endParaRPr lang="ru-RU"/>
        </a:p>
      </dgm:t>
    </dgm:pt>
    <dgm:pt modelId="{01BE8127-087C-4935-9432-A6E75E2F5548}" type="pres">
      <dgm:prSet presAssocID="{11F495F5-D592-4989-8E89-372754ECB913}" presName="childComposite" presStyleCnt="0">
        <dgm:presLayoutVars>
          <dgm:chMax val="0"/>
          <dgm:chPref val="0"/>
        </dgm:presLayoutVars>
      </dgm:prSet>
      <dgm:spPr/>
    </dgm:pt>
    <dgm:pt modelId="{B006EC14-A4B7-4BB4-B9AD-70637D80752C}" type="pres">
      <dgm:prSet presAssocID="{11F495F5-D592-4989-8E89-372754ECB913}" presName="Image" presStyleLbl="node1" presStyleIdx="4" presStyleCnt="5"/>
      <dgm:spPr/>
    </dgm:pt>
    <dgm:pt modelId="{18A98FAC-F27B-4096-BA26-D366BD608BBB}" type="pres">
      <dgm:prSet presAssocID="{11F495F5-D592-4989-8E89-372754ECB913}" presName="childText" presStyleLbl="lnNode1" presStyleIdx="4" presStyleCnt="5" custScaleX="148818">
        <dgm:presLayoutVars>
          <dgm:chMax val="0"/>
          <dgm:chPref val="0"/>
          <dgm:bulletEnabled val="1"/>
        </dgm:presLayoutVars>
      </dgm:prSet>
      <dgm:spPr/>
      <dgm:t>
        <a:bodyPr/>
        <a:lstStyle/>
        <a:p>
          <a:endParaRPr lang="ru-RU"/>
        </a:p>
      </dgm:t>
    </dgm:pt>
  </dgm:ptLst>
  <dgm:cxnLst>
    <dgm:cxn modelId="{00CA2C64-69D5-49A4-B946-2A59A1B3A9E0}" type="presOf" srcId="{F6D82B12-9FC9-4C78-BBBE-4E661A95AE6F}" destId="{F89FBE5A-9494-4EDF-B3FB-5AFDB9DB7AA0}" srcOrd="0" destOrd="0" presId="urn:microsoft.com/office/officeart/2008/layout/PictureAccentList"/>
    <dgm:cxn modelId="{18085F09-B31F-47B6-8806-EF61359AE2E7}" type="presOf" srcId="{CA9F1CF5-DB33-4264-96BF-3AD726F5B722}" destId="{A64B9D0B-FC72-4845-B0DC-A63161461251}" srcOrd="0" destOrd="0" presId="urn:microsoft.com/office/officeart/2008/layout/PictureAccentList"/>
    <dgm:cxn modelId="{D2898E02-FFC4-4E27-8960-CAB4C313D41D}" srcId="{A7980FDC-B868-4850-90C8-5049C5BCCD0F}" destId="{C92A119E-1199-418D-981F-416BC36C04BE}" srcOrd="3" destOrd="0" parTransId="{752FB8FB-E505-4779-B48D-3C8844032C71}" sibTransId="{8BBDA5F0-729D-4D73-BC36-7B55F3ED2C8F}"/>
    <dgm:cxn modelId="{BE75A813-B8C0-4567-B362-F07BA88E2263}" srcId="{F6D82B12-9FC9-4C78-BBBE-4E661A95AE6F}" destId="{A7980FDC-B868-4850-90C8-5049C5BCCD0F}" srcOrd="0" destOrd="0" parTransId="{99A27BB6-DC3F-4003-9623-A1A7C82F9CCC}" sibTransId="{38DE929B-6D2F-4761-AF47-19979242406F}"/>
    <dgm:cxn modelId="{017570CD-E773-4893-8D0E-F85DBA13DE88}" srcId="{A7980FDC-B868-4850-90C8-5049C5BCCD0F}" destId="{CA9F1CF5-DB33-4264-96BF-3AD726F5B722}" srcOrd="2" destOrd="0" parTransId="{2A7E8F3C-3167-4BB7-87D3-2A52E84874E3}" sibTransId="{8EE30657-8C24-4A0A-A58F-B23FEA9E78CA}"/>
    <dgm:cxn modelId="{74A01C0C-F131-440A-A7DA-6B5C237BC541}" srcId="{A7980FDC-B868-4850-90C8-5049C5BCCD0F}" destId="{CD9454AB-1FEF-47AC-8443-9317E072C2CB}" srcOrd="1" destOrd="0" parTransId="{5C76B372-360A-4054-BDE3-9CD7598F396B}" sibTransId="{E8C7576D-CA8F-4E57-9568-60BFBD8E1F4A}"/>
    <dgm:cxn modelId="{502FB1AF-7EEB-45E5-8E60-AFC7EAE77453}" type="presOf" srcId="{CD9454AB-1FEF-47AC-8443-9317E072C2CB}" destId="{73B7A6C7-8508-45B7-85AF-49C5A7AD6466}" srcOrd="0" destOrd="0" presId="urn:microsoft.com/office/officeart/2008/layout/PictureAccentList"/>
    <dgm:cxn modelId="{49625BE0-EAA8-4C26-82E5-C93BA0F15B94}" type="presOf" srcId="{C92A119E-1199-418D-981F-416BC36C04BE}" destId="{9540BE7F-53D1-4124-90DE-838FDB2272DD}" srcOrd="0" destOrd="0" presId="urn:microsoft.com/office/officeart/2008/layout/PictureAccentList"/>
    <dgm:cxn modelId="{AE9D9AEC-8D33-41C9-A9EB-3B53D3B3E8C2}" type="presOf" srcId="{11F495F5-D592-4989-8E89-372754ECB913}" destId="{18A98FAC-F27B-4096-BA26-D366BD608BBB}" srcOrd="0" destOrd="0" presId="urn:microsoft.com/office/officeart/2008/layout/PictureAccentList"/>
    <dgm:cxn modelId="{46E7D1FB-DC83-4733-9A5E-971DBD8FD811}" type="presOf" srcId="{E9D25E04-83F8-40A2-865E-5EB03752E66F}" destId="{EEF3EBEB-93B0-4B9D-B17A-918C998E1B2A}" srcOrd="0" destOrd="0" presId="urn:microsoft.com/office/officeart/2008/layout/PictureAccentList"/>
    <dgm:cxn modelId="{8B0566FF-991E-4329-8900-5E3F40B1B1D0}" srcId="{A7980FDC-B868-4850-90C8-5049C5BCCD0F}" destId="{11F495F5-D592-4989-8E89-372754ECB913}" srcOrd="4" destOrd="0" parTransId="{E035E77E-77E2-4C68-93E9-987A660B8248}" sibTransId="{A9FFD698-B3BE-45D3-ACF2-80A1FCAFA413}"/>
    <dgm:cxn modelId="{E3AE3B9C-473D-4157-90DB-501940E6CFCB}" type="presOf" srcId="{A7980FDC-B868-4850-90C8-5049C5BCCD0F}" destId="{96211A23-A9E9-41A2-BD0F-BC1A03099EC0}" srcOrd="0" destOrd="0" presId="urn:microsoft.com/office/officeart/2008/layout/PictureAccentList"/>
    <dgm:cxn modelId="{2E5AB165-FD28-4947-B5AA-EA799A0C00D3}" srcId="{A7980FDC-B868-4850-90C8-5049C5BCCD0F}" destId="{E9D25E04-83F8-40A2-865E-5EB03752E66F}" srcOrd="0" destOrd="0" parTransId="{B325A1EA-E5D9-4F5D-A826-40B5DE1522DC}" sibTransId="{18E1EACF-513B-4FF0-A343-DF699949612F}"/>
    <dgm:cxn modelId="{695A8D07-8539-4D53-9F32-395009B7CD94}" type="presParOf" srcId="{F89FBE5A-9494-4EDF-B3FB-5AFDB9DB7AA0}" destId="{CC4B7EFB-9935-4843-9696-6A314FAA28E6}" srcOrd="0" destOrd="0" presId="urn:microsoft.com/office/officeart/2008/layout/PictureAccentList"/>
    <dgm:cxn modelId="{C7521FA7-4E4C-4B3A-A2B9-D7A303C7ED0F}" type="presParOf" srcId="{CC4B7EFB-9935-4843-9696-6A314FAA28E6}" destId="{1F659CC2-C7AD-4695-AA44-2A53989FF230}" srcOrd="0" destOrd="0" presId="urn:microsoft.com/office/officeart/2008/layout/PictureAccentList"/>
    <dgm:cxn modelId="{F5C6E102-31CC-4568-9B30-1FF7ECF1FB9F}" type="presParOf" srcId="{1F659CC2-C7AD-4695-AA44-2A53989FF230}" destId="{96211A23-A9E9-41A2-BD0F-BC1A03099EC0}" srcOrd="0" destOrd="0" presId="urn:microsoft.com/office/officeart/2008/layout/PictureAccentList"/>
    <dgm:cxn modelId="{C9A91315-437E-427C-BAF9-DF9B3C315722}" type="presParOf" srcId="{CC4B7EFB-9935-4843-9696-6A314FAA28E6}" destId="{00AAEC31-F97A-41A3-9337-CFDC0EC88BD3}" srcOrd="1" destOrd="0" presId="urn:microsoft.com/office/officeart/2008/layout/PictureAccentList"/>
    <dgm:cxn modelId="{7DCFD64E-C0E3-4DF5-9338-FA63C0A4AE0D}" type="presParOf" srcId="{00AAEC31-F97A-41A3-9337-CFDC0EC88BD3}" destId="{07082ABB-13B0-4EDF-94A8-ACAED138D133}" srcOrd="0" destOrd="0" presId="urn:microsoft.com/office/officeart/2008/layout/PictureAccentList"/>
    <dgm:cxn modelId="{0A42BCC3-C007-415E-A225-543DC1F81582}" type="presParOf" srcId="{07082ABB-13B0-4EDF-94A8-ACAED138D133}" destId="{5F024D90-72B2-4614-B8F7-E2861474AB7C}" srcOrd="0" destOrd="0" presId="urn:microsoft.com/office/officeart/2008/layout/PictureAccentList"/>
    <dgm:cxn modelId="{16213725-2456-4E85-B340-019A14FB063D}" type="presParOf" srcId="{07082ABB-13B0-4EDF-94A8-ACAED138D133}" destId="{EEF3EBEB-93B0-4B9D-B17A-918C998E1B2A}" srcOrd="1" destOrd="0" presId="urn:microsoft.com/office/officeart/2008/layout/PictureAccentList"/>
    <dgm:cxn modelId="{474C74BF-6D47-4203-B225-55907CC2C096}" type="presParOf" srcId="{00AAEC31-F97A-41A3-9337-CFDC0EC88BD3}" destId="{8E706594-0AA7-42B5-8965-FFBE7EB4E617}" srcOrd="1" destOrd="0" presId="urn:microsoft.com/office/officeart/2008/layout/PictureAccentList"/>
    <dgm:cxn modelId="{5443CDA4-60EA-4B5B-A360-CE197FA0C2D7}" type="presParOf" srcId="{8E706594-0AA7-42B5-8965-FFBE7EB4E617}" destId="{075238D8-B2A8-443A-BEC0-6AB79DCB26F1}" srcOrd="0" destOrd="0" presId="urn:microsoft.com/office/officeart/2008/layout/PictureAccentList"/>
    <dgm:cxn modelId="{6E2E71C1-16A7-4414-A16D-C29A26B3AE6C}" type="presParOf" srcId="{8E706594-0AA7-42B5-8965-FFBE7EB4E617}" destId="{73B7A6C7-8508-45B7-85AF-49C5A7AD6466}" srcOrd="1" destOrd="0" presId="urn:microsoft.com/office/officeart/2008/layout/PictureAccentList"/>
    <dgm:cxn modelId="{EBA8720A-0CA7-42AB-94F7-4BE4A1DB7C63}" type="presParOf" srcId="{00AAEC31-F97A-41A3-9337-CFDC0EC88BD3}" destId="{72BB685A-006C-4068-92E4-D75954E732F9}" srcOrd="2" destOrd="0" presId="urn:microsoft.com/office/officeart/2008/layout/PictureAccentList"/>
    <dgm:cxn modelId="{74DF9E36-C81F-42B1-98E9-299EA7632443}" type="presParOf" srcId="{72BB685A-006C-4068-92E4-D75954E732F9}" destId="{7DF5C9E0-2C31-4684-A014-AC7B658CAD4C}" srcOrd="0" destOrd="0" presId="urn:microsoft.com/office/officeart/2008/layout/PictureAccentList"/>
    <dgm:cxn modelId="{8B14354D-49CF-457D-BAF1-E3A93CBE1D26}" type="presParOf" srcId="{72BB685A-006C-4068-92E4-D75954E732F9}" destId="{A64B9D0B-FC72-4845-B0DC-A63161461251}" srcOrd="1" destOrd="0" presId="urn:microsoft.com/office/officeart/2008/layout/PictureAccentList"/>
    <dgm:cxn modelId="{07CD6DDE-8D5C-43B0-BE0F-7777B24E394E}" type="presParOf" srcId="{00AAEC31-F97A-41A3-9337-CFDC0EC88BD3}" destId="{1589D327-3342-431A-A8F8-61B86B91D3EB}" srcOrd="3" destOrd="0" presId="urn:microsoft.com/office/officeart/2008/layout/PictureAccentList"/>
    <dgm:cxn modelId="{990E0639-F01B-40CD-9248-6E1679218509}" type="presParOf" srcId="{1589D327-3342-431A-A8F8-61B86B91D3EB}" destId="{6F766F7B-59F3-4EC6-9851-9E91F3FCFC85}" srcOrd="0" destOrd="0" presId="urn:microsoft.com/office/officeart/2008/layout/PictureAccentList"/>
    <dgm:cxn modelId="{5E82395C-EA18-419C-962A-331D2A7CE068}" type="presParOf" srcId="{1589D327-3342-431A-A8F8-61B86B91D3EB}" destId="{9540BE7F-53D1-4124-90DE-838FDB2272DD}" srcOrd="1" destOrd="0" presId="urn:microsoft.com/office/officeart/2008/layout/PictureAccentList"/>
    <dgm:cxn modelId="{7C90648C-C220-4A1D-93CA-4D2F9C09138D}" type="presParOf" srcId="{00AAEC31-F97A-41A3-9337-CFDC0EC88BD3}" destId="{01BE8127-087C-4935-9432-A6E75E2F5548}" srcOrd="4" destOrd="0" presId="urn:microsoft.com/office/officeart/2008/layout/PictureAccentList"/>
    <dgm:cxn modelId="{14133FB9-0361-4718-99CF-226A29ACFC62}" type="presParOf" srcId="{01BE8127-087C-4935-9432-A6E75E2F5548}" destId="{B006EC14-A4B7-4BB4-B9AD-70637D80752C}" srcOrd="0" destOrd="0" presId="urn:microsoft.com/office/officeart/2008/layout/PictureAccentList"/>
    <dgm:cxn modelId="{8CB1FB10-2064-4E0F-94C8-4877985F6AF2}" type="presParOf" srcId="{01BE8127-087C-4935-9432-A6E75E2F5548}" destId="{18A98FAC-F27B-4096-BA26-D366BD608BBB}"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3861C4-85AC-4621-A9BB-C42B0EAC71DA}">
      <dsp:nvSpPr>
        <dsp:cNvPr id="0" name=""/>
        <dsp:cNvSpPr/>
      </dsp:nvSpPr>
      <dsp:spPr>
        <a:xfrm>
          <a:off x="0" y="0"/>
          <a:ext cx="8064896" cy="1598577"/>
        </a:xfrm>
        <a:prstGeom prst="rect">
          <a:avLst/>
        </a:prstGeom>
        <a:solidFill>
          <a:schemeClr val="accent2">
            <a:shade val="9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ru-RU" sz="3500" kern="1200" smtClean="0"/>
            <a:t>Барча уруғларни ўлчамига кўра қуйидаги категорияларга бўлиш мумкин</a:t>
          </a:r>
          <a:r>
            <a:rPr lang="uz-Cyrl-UZ" sz="3500" kern="1200" smtClean="0"/>
            <a:t>:</a:t>
          </a:r>
          <a:endParaRPr lang="ru-RU" sz="3500" kern="1200" dirty="0"/>
        </a:p>
      </dsp:txBody>
      <dsp:txXfrm>
        <a:off x="0" y="0"/>
        <a:ext cx="8064896" cy="1598577"/>
      </dsp:txXfrm>
    </dsp:sp>
    <dsp:sp modelId="{48152041-CC4F-4BCD-8151-46315D606354}">
      <dsp:nvSpPr>
        <dsp:cNvPr id="0" name=""/>
        <dsp:cNvSpPr/>
      </dsp:nvSpPr>
      <dsp:spPr>
        <a:xfrm>
          <a:off x="984" y="1598577"/>
          <a:ext cx="1612585" cy="335701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i="1" kern="1200" smtClean="0"/>
            <a:t>Жуда майда, (бегония, примула, лобелия) 1 г да 250000 гача;) майда (тамаки, петуния, лобелия, шер огзи, агератум, антирринум, портулак) - 1 г да 5 мингдан 12,5 минггача</a:t>
          </a:r>
          <a:endParaRPr lang="ru-RU" sz="1600" kern="1200" dirty="0"/>
        </a:p>
      </dsp:txBody>
      <dsp:txXfrm>
        <a:off x="984" y="1598577"/>
        <a:ext cx="1612585" cy="3357012"/>
      </dsp:txXfrm>
    </dsp:sp>
    <dsp:sp modelId="{E010FE40-89D3-49EB-BE50-24CFC1D54C6B}">
      <dsp:nvSpPr>
        <dsp:cNvPr id="0" name=""/>
        <dsp:cNvSpPr/>
      </dsp:nvSpPr>
      <dsp:spPr>
        <a:xfrm>
          <a:off x="1613569" y="1598577"/>
          <a:ext cx="1612585" cy="3357012"/>
        </a:xfrm>
        <a:prstGeom prst="rect">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i="1" kern="1200" smtClean="0"/>
            <a:t>Ўрта (ёзги қўқонгул, левкоя) - 1 г да 500-600 та;</a:t>
          </a:r>
          <a:endParaRPr lang="ru-RU" sz="1600" kern="1200" dirty="0"/>
        </a:p>
      </dsp:txBody>
      <dsp:txXfrm>
        <a:off x="1613569" y="1598577"/>
        <a:ext cx="1612585" cy="3357012"/>
      </dsp:txXfrm>
    </dsp:sp>
    <dsp:sp modelId="{8D38AD6F-F744-4D7A-9022-463CFD80C9B1}">
      <dsp:nvSpPr>
        <dsp:cNvPr id="0" name=""/>
        <dsp:cNvSpPr/>
      </dsp:nvSpPr>
      <dsp:spPr>
        <a:xfrm>
          <a:off x="3226155" y="1598577"/>
          <a:ext cx="1612585" cy="3357012"/>
        </a:xfrm>
        <a:prstGeom prst="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i="1" kern="1200" smtClean="0"/>
            <a:t>Йирик ( цинния, бальзамин, календула ) 1 г да 100-300 та; </a:t>
          </a:r>
          <a:endParaRPr lang="ru-RU" sz="1600" kern="1200" dirty="0"/>
        </a:p>
      </dsp:txBody>
      <dsp:txXfrm>
        <a:off x="3226155" y="1598577"/>
        <a:ext cx="1612585" cy="3357012"/>
      </dsp:txXfrm>
    </dsp:sp>
    <dsp:sp modelId="{D1C29E40-FEDB-4165-9D08-49885E7A89E6}">
      <dsp:nvSpPr>
        <dsp:cNvPr id="0" name=""/>
        <dsp:cNvSpPr/>
      </dsp:nvSpPr>
      <dsp:spPr>
        <a:xfrm>
          <a:off x="4838740" y="1598577"/>
          <a:ext cx="1612585" cy="3357012"/>
        </a:xfrm>
        <a:prstGeom prst="rect">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i="1" kern="1200" smtClean="0"/>
            <a:t>Жуда йирик (хушбўй нўхот, рицинус, настурция, ловия) - 1 г да 1 тадан 35 тагача;</a:t>
          </a:r>
          <a:endParaRPr lang="ru-RU" sz="1600" kern="1200" dirty="0"/>
        </a:p>
      </dsp:txBody>
      <dsp:txXfrm>
        <a:off x="4838740" y="1598577"/>
        <a:ext cx="1612585" cy="3357012"/>
      </dsp:txXfrm>
    </dsp:sp>
    <dsp:sp modelId="{FBA102FC-D578-4D40-A337-41726B99F98F}">
      <dsp:nvSpPr>
        <dsp:cNvPr id="0" name=""/>
        <dsp:cNvSpPr/>
      </dsp:nvSpPr>
      <dsp:spPr>
        <a:xfrm>
          <a:off x="6451326" y="1598577"/>
          <a:ext cx="1612585" cy="3357012"/>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i="1" kern="1200" smtClean="0"/>
            <a:t>Улкан - кокос ёнғоғи 1 таси 0,5-08, кг</a:t>
          </a:r>
          <a:endParaRPr lang="ru-RU" sz="1600" kern="1200" dirty="0"/>
        </a:p>
      </dsp:txBody>
      <dsp:txXfrm>
        <a:off x="6451326" y="1598577"/>
        <a:ext cx="1612585" cy="3357012"/>
      </dsp:txXfrm>
    </dsp:sp>
    <dsp:sp modelId="{BC9C3AFD-4259-4DA3-BFF1-690A663349D6}">
      <dsp:nvSpPr>
        <dsp:cNvPr id="0" name=""/>
        <dsp:cNvSpPr/>
      </dsp:nvSpPr>
      <dsp:spPr>
        <a:xfrm>
          <a:off x="0" y="4955590"/>
          <a:ext cx="8064896" cy="373001"/>
        </a:xfrm>
        <a:prstGeom prst="rect">
          <a:avLst/>
        </a:prstGeom>
        <a:solidFill>
          <a:schemeClr val="accent2">
            <a:shade val="9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BAE757-DB66-4749-AC3C-01DA5E337490}">
      <dsp:nvSpPr>
        <dsp:cNvPr id="0" name=""/>
        <dsp:cNvSpPr/>
      </dsp:nvSpPr>
      <dsp:spPr>
        <a:xfrm>
          <a:off x="1167809" y="0"/>
          <a:ext cx="5889466" cy="5889466"/>
        </a:xfrm>
        <a:prstGeom prst="triangl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E98FB6-576E-4C8D-8260-9DB02E23AFAE}">
      <dsp:nvSpPr>
        <dsp:cNvPr id="0" name=""/>
        <dsp:cNvSpPr/>
      </dsp:nvSpPr>
      <dsp:spPr>
        <a:xfrm>
          <a:off x="4112542" y="589521"/>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Талабчан эмас ва чидамли (календула, маттиола, кореопсис);</a:t>
          </a:r>
          <a:endParaRPr lang="ru-RU" sz="1400" kern="1200"/>
        </a:p>
      </dsp:txBody>
      <dsp:txXfrm>
        <a:off x="4141741" y="618720"/>
        <a:ext cx="3769754" cy="539750"/>
      </dsp:txXfrm>
    </dsp:sp>
    <dsp:sp modelId="{2C2CBE59-92A9-48A7-91D7-32217A9137CC}">
      <dsp:nvSpPr>
        <dsp:cNvPr id="0" name=""/>
        <dsp:cNvSpPr/>
      </dsp:nvSpPr>
      <dsp:spPr>
        <a:xfrm>
          <a:off x="4112542" y="1262439"/>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Тез ўсади (ловия, настурция);</a:t>
          </a:r>
          <a:endParaRPr lang="ru-RU" sz="1400" kern="1200"/>
        </a:p>
      </dsp:txBody>
      <dsp:txXfrm>
        <a:off x="4141741" y="1291638"/>
        <a:ext cx="3769754" cy="539750"/>
      </dsp:txXfrm>
    </dsp:sp>
    <dsp:sp modelId="{559CA3A2-0363-49CD-8ACC-64AA59422606}">
      <dsp:nvSpPr>
        <dsp:cNvPr id="0" name=""/>
        <dsp:cNvSpPr/>
      </dsp:nvSpPr>
      <dsp:spPr>
        <a:xfrm>
          <a:off x="4112542" y="1935356"/>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Кучли ривожланган ўқ илдизли ва кўчириб ўтказишга чидамсиз (дельфиниум, бир йиллик люпин, кўкнори, резеда);</a:t>
          </a:r>
          <a:endParaRPr lang="ru-RU" sz="1400" kern="1200"/>
        </a:p>
      </dsp:txBody>
      <dsp:txXfrm>
        <a:off x="4141741" y="1964555"/>
        <a:ext cx="3769754" cy="539750"/>
      </dsp:txXfrm>
    </dsp:sp>
    <dsp:sp modelId="{ACFE219B-D822-45B3-891C-3F23716AC5A8}">
      <dsp:nvSpPr>
        <dsp:cNvPr id="0" name=""/>
        <dsp:cNvSpPr/>
      </dsp:nvSpPr>
      <dsp:spPr>
        <a:xfrm>
          <a:off x="4112542" y="2608274"/>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Кеч гуллаш учун мўлжалланган (левкоя, қўқонгул);</a:t>
          </a:r>
          <a:endParaRPr lang="ru-RU" sz="1400" kern="1200"/>
        </a:p>
      </dsp:txBody>
      <dsp:txXfrm>
        <a:off x="4141741" y="2637473"/>
        <a:ext cx="3769754" cy="539750"/>
      </dsp:txXfrm>
    </dsp:sp>
    <dsp:sp modelId="{6B4BF51F-28FD-45B9-A064-3ADADCD0CD56}">
      <dsp:nvSpPr>
        <dsp:cNvPr id="0" name=""/>
        <dsp:cNvSpPr/>
      </dsp:nvSpPr>
      <dsp:spPr>
        <a:xfrm>
          <a:off x="4112542" y="3281191"/>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Уруғлари қийин ивийдиган пўчоқли (аконитум, анемос, ирис, лилия); </a:t>
          </a:r>
          <a:endParaRPr lang="ru-RU" sz="1400" kern="1200"/>
        </a:p>
      </dsp:txBody>
      <dsp:txXfrm>
        <a:off x="4141741" y="3310390"/>
        <a:ext cx="3769754" cy="539750"/>
      </dsp:txXfrm>
    </dsp:sp>
    <dsp:sp modelId="{F671EE15-2E22-4DBB-B530-AB5C8B2216B9}">
      <dsp:nvSpPr>
        <dsp:cNvPr id="0" name=""/>
        <dsp:cNvSpPr/>
      </dsp:nvSpPr>
      <dsp:spPr>
        <a:xfrm>
          <a:off x="4112542" y="3954109"/>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Кўчатлар иссиқхоналарда чиришга мойилдирлар (гесперис, иберис, люпин ва бошқалар);</a:t>
          </a:r>
          <a:endParaRPr lang="ru-RU" sz="1400" kern="1200"/>
        </a:p>
      </dsp:txBody>
      <dsp:txXfrm>
        <a:off x="4141741" y="3983308"/>
        <a:ext cx="3769754" cy="539750"/>
      </dsp:txXfrm>
    </dsp:sp>
    <dsp:sp modelId="{8A526D87-9A3E-41B0-99F1-A169CE90AB4F}">
      <dsp:nvSpPr>
        <dsp:cNvPr id="0" name=""/>
        <dsp:cNvSpPr/>
      </dsp:nvSpPr>
      <dsp:spPr>
        <a:xfrm>
          <a:off x="4112542" y="4627026"/>
          <a:ext cx="3828152" cy="598148"/>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ru-RU" sz="1400" i="1" kern="1200" smtClean="0"/>
            <a:t>Экилгандан 1 йилдан сўнг чиқади (кўп йилликлар - адонис).</a:t>
          </a:r>
          <a:endParaRPr lang="ru-RU" sz="1400" kern="1200"/>
        </a:p>
      </dsp:txBody>
      <dsp:txXfrm>
        <a:off x="4141741" y="4656225"/>
        <a:ext cx="3769754" cy="5397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F4BC0-B648-45A1-9620-A02FEBD45426}">
      <dsp:nvSpPr>
        <dsp:cNvPr id="0" name=""/>
        <dsp:cNvSpPr/>
      </dsp:nvSpPr>
      <dsp:spPr>
        <a:xfrm>
          <a:off x="1626432" y="717"/>
          <a:ext cx="5711623" cy="61345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22860" rIns="45720" bIns="22860" numCol="1" spcCol="1270" anchor="ctr" anchorCtr="0">
          <a:noAutofit/>
        </a:bodyPr>
        <a:lstStyle/>
        <a:p>
          <a:pPr lvl="0" algn="ctr" defTabSz="533400" rtl="0">
            <a:lnSpc>
              <a:spcPct val="90000"/>
            </a:lnSpc>
            <a:spcBef>
              <a:spcPct val="0"/>
            </a:spcBef>
            <a:spcAft>
              <a:spcPct val="35000"/>
            </a:spcAft>
          </a:pPr>
          <a:r>
            <a:rPr lang="ru-RU" sz="1200" i="1" kern="1200" smtClean="0"/>
            <a:t>Уруғдан кўпайтирганда ота-она хусусиятларини такрорламайдиган манзарали ўсимликларда. Кўпинча кўп йиллик ўсимликлар - гладиолус, флокс, ирис, лола, георгина, настарин, атиргул ва бошқалар.</a:t>
          </a:r>
          <a:endParaRPr lang="ru-RU" sz="1200" kern="1200"/>
        </a:p>
      </dsp:txBody>
      <dsp:txXfrm>
        <a:off x="1656379" y="30664"/>
        <a:ext cx="5651729" cy="553564"/>
      </dsp:txXfrm>
    </dsp:sp>
    <dsp:sp modelId="{9128102E-DA78-4280-BBBD-2DB8E44E406F}">
      <dsp:nvSpPr>
        <dsp:cNvPr id="0" name=""/>
        <dsp:cNvSpPr/>
      </dsp:nvSpPr>
      <dsp:spPr>
        <a:xfrm>
          <a:off x="1626432" y="631490"/>
          <a:ext cx="5711623" cy="61345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22860" rIns="45720" bIns="22860" numCol="1" spcCol="1270" anchor="ctr" anchorCtr="0">
          <a:noAutofit/>
        </a:bodyPr>
        <a:lstStyle/>
        <a:p>
          <a:pPr lvl="0" algn="ctr" defTabSz="533400" rtl="0">
            <a:lnSpc>
              <a:spcPct val="90000"/>
            </a:lnSpc>
            <a:spcBef>
              <a:spcPct val="0"/>
            </a:spcBef>
            <a:spcAft>
              <a:spcPct val="35000"/>
            </a:spcAft>
          </a:pPr>
          <a:r>
            <a:rPr lang="ru-RU" sz="1200" i="1" kern="1200" smtClean="0"/>
            <a:t>Уруғ боғламайдиган ёки пишган уруғ бермайдиган ўсимликларда. Бизнинг шароитда кактуснинг баъзи турлари, хона ясмини, герань, панкрициум, пиёзнинг манзарали навлари, манжеткалар уруғ боғламайдилар.</a:t>
          </a:r>
          <a:endParaRPr lang="ru-RU" sz="1200" kern="1200"/>
        </a:p>
      </dsp:txBody>
      <dsp:txXfrm>
        <a:off x="1656379" y="661437"/>
        <a:ext cx="5651729" cy="553564"/>
      </dsp:txXfrm>
    </dsp:sp>
    <dsp:sp modelId="{6B9A7BC2-2171-438D-845D-2C4C7F5C9BDE}">
      <dsp:nvSpPr>
        <dsp:cNvPr id="0" name=""/>
        <dsp:cNvSpPr/>
      </dsp:nvSpPr>
      <dsp:spPr>
        <a:xfrm>
          <a:off x="1626432" y="1262263"/>
          <a:ext cx="5711623" cy="61345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22860" rIns="45720" bIns="22860" numCol="1" spcCol="1270" anchor="ctr" anchorCtr="0">
          <a:noAutofit/>
        </a:bodyPr>
        <a:lstStyle/>
        <a:p>
          <a:pPr lvl="0" algn="ctr" defTabSz="533400" rtl="0">
            <a:lnSpc>
              <a:spcPct val="90000"/>
            </a:lnSpc>
            <a:spcBef>
              <a:spcPct val="0"/>
            </a:spcBef>
            <a:spcAft>
              <a:spcPct val="35000"/>
            </a:spcAft>
          </a:pPr>
          <a:r>
            <a:rPr lang="ru-RU" sz="1200" i="1" kern="1200" smtClean="0"/>
            <a:t>Ўсимлик ривожланиши эрта фазасини сақлашга интилиш (гуллашга кадар).</a:t>
          </a:r>
          <a:endParaRPr lang="ru-RU" sz="1200" kern="1200"/>
        </a:p>
      </dsp:txBody>
      <dsp:txXfrm>
        <a:off x="1656379" y="1292210"/>
        <a:ext cx="5651729" cy="553564"/>
      </dsp:txXfrm>
    </dsp:sp>
    <dsp:sp modelId="{7718BA14-ACC0-4180-AB16-6700D6F283D6}">
      <dsp:nvSpPr>
        <dsp:cNvPr id="0" name=""/>
        <dsp:cNvSpPr/>
      </dsp:nvSpPr>
      <dsp:spPr>
        <a:xfrm>
          <a:off x="1626432" y="1893035"/>
          <a:ext cx="5711623" cy="61345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22860" rIns="45720" bIns="22860" numCol="1" spcCol="1270" anchor="ctr" anchorCtr="0">
          <a:noAutofit/>
        </a:bodyPr>
        <a:lstStyle/>
        <a:p>
          <a:pPr lvl="0" algn="ctr" defTabSz="533400" rtl="0">
            <a:lnSpc>
              <a:spcPct val="90000"/>
            </a:lnSpc>
            <a:spcBef>
              <a:spcPct val="0"/>
            </a:spcBef>
            <a:spcAft>
              <a:spcPct val="35000"/>
            </a:spcAft>
          </a:pPr>
          <a:r>
            <a:rPr lang="ru-RU" sz="1200" i="1" kern="1200" smtClean="0"/>
            <a:t>Вегетатив кўпайтириш кўпгина сабабларга кўра иқтисодий самаралидир (маълум бўйли ўсимликлар олиш учун, эрта гуллаши учун ва ҳ.к.).</a:t>
          </a:r>
          <a:endParaRPr lang="ru-RU" sz="1200" kern="1200"/>
        </a:p>
      </dsp:txBody>
      <dsp:txXfrm>
        <a:off x="1656379" y="1922982"/>
        <a:ext cx="5651729" cy="553564"/>
      </dsp:txXfrm>
    </dsp:sp>
    <dsp:sp modelId="{68E9325C-48B1-405B-878E-22601B98AD42}">
      <dsp:nvSpPr>
        <dsp:cNvPr id="0" name=""/>
        <dsp:cNvSpPr/>
      </dsp:nvSpPr>
      <dsp:spPr>
        <a:xfrm>
          <a:off x="1626432" y="2523808"/>
          <a:ext cx="5711623" cy="613458"/>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22860" rIns="45720" bIns="22860" numCol="1" spcCol="1270" anchor="ctr" anchorCtr="0">
          <a:noAutofit/>
        </a:bodyPr>
        <a:lstStyle/>
        <a:p>
          <a:pPr lvl="0" algn="ctr" defTabSz="533400" rtl="0">
            <a:lnSpc>
              <a:spcPct val="90000"/>
            </a:lnSpc>
            <a:spcBef>
              <a:spcPct val="0"/>
            </a:spcBef>
            <a:spcAft>
              <a:spcPct val="35000"/>
            </a:spcAft>
          </a:pPr>
          <a:r>
            <a:rPr lang="ru-RU" sz="1200" i="1" kern="1200" smtClean="0"/>
            <a:t>Ўсимликлар вегетатив кўпайтиришга биологик мослашганда (гиацинт, гладиолус, амарилис, саксифрага ва бошқалар</a:t>
          </a:r>
          <a:endParaRPr lang="ru-RU" sz="1200" kern="1200"/>
        </a:p>
      </dsp:txBody>
      <dsp:txXfrm>
        <a:off x="1656379" y="2553755"/>
        <a:ext cx="5651729" cy="5535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D38DF-04C9-4C02-9C64-3B703AC014FC}">
      <dsp:nvSpPr>
        <dsp:cNvPr id="0" name=""/>
        <dsp:cNvSpPr/>
      </dsp:nvSpPr>
      <dsp:spPr>
        <a:xfrm rot="16200000">
          <a:off x="-1888759" y="1895144"/>
          <a:ext cx="4968553" cy="1178264"/>
        </a:xfrm>
        <a:prstGeom prst="flowChartManualOperation">
          <a:avLst/>
        </a:prstGeom>
        <a:gradFill rotWithShape="0">
          <a:gsLst>
            <a:gs pos="0">
              <a:schemeClr val="accent3">
                <a:hueOff val="0"/>
                <a:satOff val="0"/>
                <a:lumOff val="0"/>
                <a:alphaOff val="0"/>
                <a:tint val="92000"/>
                <a:satMod val="170000"/>
              </a:schemeClr>
            </a:gs>
            <a:gs pos="15000">
              <a:schemeClr val="accent3">
                <a:hueOff val="0"/>
                <a:satOff val="0"/>
                <a:lumOff val="0"/>
                <a:alphaOff val="0"/>
                <a:tint val="92000"/>
                <a:shade val="99000"/>
                <a:satMod val="170000"/>
              </a:schemeClr>
            </a:gs>
            <a:gs pos="62000">
              <a:schemeClr val="accent3">
                <a:hueOff val="0"/>
                <a:satOff val="0"/>
                <a:lumOff val="0"/>
                <a:alphaOff val="0"/>
                <a:tint val="96000"/>
                <a:shade val="80000"/>
                <a:satMod val="170000"/>
              </a:schemeClr>
            </a:gs>
            <a:gs pos="97000">
              <a:schemeClr val="accent3">
                <a:hueOff val="0"/>
                <a:satOff val="0"/>
                <a:lumOff val="0"/>
                <a:alphaOff val="0"/>
                <a:tint val="98000"/>
                <a:shade val="63000"/>
                <a:satMod val="170000"/>
              </a:schemeClr>
            </a:gs>
            <a:gs pos="100000">
              <a:schemeClr val="accent3">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1" i="1" kern="1200" smtClean="0"/>
            <a:t>Барглар тупи</a:t>
          </a:r>
          <a:r>
            <a:rPr lang="ru-RU" sz="1100" i="1" kern="1200" smtClean="0"/>
            <a:t> “мўйловлар“; буни қулупнай, хлорофитум, саксифрага (тошёрувчи) ва бошқаларда кузатиш мумкин.</a:t>
          </a:r>
          <a:endParaRPr lang="ru-RU" sz="1100" kern="1200"/>
        </a:p>
      </dsp:txBody>
      <dsp:txXfrm rot="5400000">
        <a:off x="6385" y="993711"/>
        <a:ext cx="1178264" cy="2981131"/>
      </dsp:txXfrm>
    </dsp:sp>
    <dsp:sp modelId="{6559D7AF-2624-45E4-A4C7-BBB1DEE28AB4}">
      <dsp:nvSpPr>
        <dsp:cNvPr id="0" name=""/>
        <dsp:cNvSpPr/>
      </dsp:nvSpPr>
      <dsp:spPr>
        <a:xfrm rot="16200000">
          <a:off x="-622124" y="1895144"/>
          <a:ext cx="4968553" cy="1178264"/>
        </a:xfrm>
        <a:prstGeom prst="flowChartManualOperation">
          <a:avLst/>
        </a:prstGeom>
        <a:gradFill rotWithShape="0">
          <a:gsLst>
            <a:gs pos="0">
              <a:schemeClr val="accent3">
                <a:hueOff val="-2804407"/>
                <a:satOff val="-1442"/>
                <a:lumOff val="-621"/>
                <a:alphaOff val="0"/>
                <a:tint val="92000"/>
                <a:satMod val="170000"/>
              </a:schemeClr>
            </a:gs>
            <a:gs pos="15000">
              <a:schemeClr val="accent3">
                <a:hueOff val="-2804407"/>
                <a:satOff val="-1442"/>
                <a:lumOff val="-621"/>
                <a:alphaOff val="0"/>
                <a:tint val="92000"/>
                <a:shade val="99000"/>
                <a:satMod val="170000"/>
              </a:schemeClr>
            </a:gs>
            <a:gs pos="62000">
              <a:schemeClr val="accent3">
                <a:hueOff val="-2804407"/>
                <a:satOff val="-1442"/>
                <a:lumOff val="-621"/>
                <a:alphaOff val="0"/>
                <a:tint val="96000"/>
                <a:shade val="80000"/>
                <a:satMod val="170000"/>
              </a:schemeClr>
            </a:gs>
            <a:gs pos="97000">
              <a:schemeClr val="accent3">
                <a:hueOff val="-2804407"/>
                <a:satOff val="-1442"/>
                <a:lumOff val="-621"/>
                <a:alphaOff val="0"/>
                <a:tint val="98000"/>
                <a:shade val="63000"/>
                <a:satMod val="170000"/>
              </a:schemeClr>
            </a:gs>
            <a:gs pos="100000">
              <a:schemeClr val="accent3">
                <a:hueOff val="-2804407"/>
                <a:satOff val="-1442"/>
                <a:lumOff val="-621"/>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1" i="1" kern="1200" smtClean="0"/>
            <a:t>Палаклар</a:t>
          </a:r>
          <a:r>
            <a:rPr lang="ru-RU" sz="1100" i="1" kern="1200" smtClean="0"/>
            <a:t> - ер бағрилаб ўсувчи, охирида баргли тўпламга (ястребинка, живучка ва бошқалар) эга новдалар. Палак ва “мўйловчалар“ орасидаги фарқ жуда кам.</a:t>
          </a:r>
          <a:endParaRPr lang="ru-RU" sz="1100" kern="1200"/>
        </a:p>
      </dsp:txBody>
      <dsp:txXfrm rot="5400000">
        <a:off x="1273020" y="993711"/>
        <a:ext cx="1178264" cy="2981131"/>
      </dsp:txXfrm>
    </dsp:sp>
    <dsp:sp modelId="{57927216-2A45-4FC3-B854-A2E28AEA64E5}">
      <dsp:nvSpPr>
        <dsp:cNvPr id="0" name=""/>
        <dsp:cNvSpPr/>
      </dsp:nvSpPr>
      <dsp:spPr>
        <a:xfrm rot="16200000">
          <a:off x="627859" y="1895144"/>
          <a:ext cx="4968553" cy="1178264"/>
        </a:xfrm>
        <a:prstGeom prst="flowChartManualOperation">
          <a:avLst/>
        </a:prstGeom>
        <a:gradFill rotWithShape="0">
          <a:gsLst>
            <a:gs pos="0">
              <a:schemeClr val="accent3">
                <a:hueOff val="-5608813"/>
                <a:satOff val="-2884"/>
                <a:lumOff val="-1242"/>
                <a:alphaOff val="0"/>
                <a:tint val="92000"/>
                <a:satMod val="170000"/>
              </a:schemeClr>
            </a:gs>
            <a:gs pos="15000">
              <a:schemeClr val="accent3">
                <a:hueOff val="-5608813"/>
                <a:satOff val="-2884"/>
                <a:lumOff val="-1242"/>
                <a:alphaOff val="0"/>
                <a:tint val="92000"/>
                <a:shade val="99000"/>
                <a:satMod val="170000"/>
              </a:schemeClr>
            </a:gs>
            <a:gs pos="62000">
              <a:schemeClr val="accent3">
                <a:hueOff val="-5608813"/>
                <a:satOff val="-2884"/>
                <a:lumOff val="-1242"/>
                <a:alphaOff val="0"/>
                <a:tint val="96000"/>
                <a:shade val="80000"/>
                <a:satMod val="170000"/>
              </a:schemeClr>
            </a:gs>
            <a:gs pos="97000">
              <a:schemeClr val="accent3">
                <a:hueOff val="-5608813"/>
                <a:satOff val="-2884"/>
                <a:lumOff val="-1242"/>
                <a:alphaOff val="0"/>
                <a:tint val="98000"/>
                <a:shade val="63000"/>
                <a:satMod val="170000"/>
              </a:schemeClr>
            </a:gs>
            <a:gs pos="100000">
              <a:schemeClr val="accent3">
                <a:hueOff val="-5608813"/>
                <a:satOff val="-2884"/>
                <a:lumOff val="-1242"/>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1" i="1" kern="1200" smtClean="0"/>
            <a:t>Илдизпоя</a:t>
          </a:r>
          <a:r>
            <a:rPr lang="ru-RU" sz="1100" i="1" kern="1200" smtClean="0"/>
            <a:t> - ер ости ўқ илдизи, уларда уйқудаги куртаклар мавжуддир (марваридгул, ирис, пион, солидаго, шойи гул, буғдойиқ).</a:t>
          </a:r>
          <a:endParaRPr lang="ru-RU" sz="1100" kern="1200"/>
        </a:p>
      </dsp:txBody>
      <dsp:txXfrm rot="5400000">
        <a:off x="2523003" y="993711"/>
        <a:ext cx="1178264" cy="2981131"/>
      </dsp:txXfrm>
    </dsp:sp>
    <dsp:sp modelId="{6A079CF9-B914-4B6C-9020-F1916406A123}">
      <dsp:nvSpPr>
        <dsp:cNvPr id="0" name=""/>
        <dsp:cNvSpPr/>
      </dsp:nvSpPr>
      <dsp:spPr>
        <a:xfrm rot="16200000">
          <a:off x="1911145" y="1895144"/>
          <a:ext cx="4968553" cy="1178264"/>
        </a:xfrm>
        <a:prstGeom prst="flowChartManualOperation">
          <a:avLst/>
        </a:prstGeom>
        <a:gradFill rotWithShape="0">
          <a:gsLst>
            <a:gs pos="0">
              <a:schemeClr val="accent3">
                <a:hueOff val="-8413220"/>
                <a:satOff val="-4326"/>
                <a:lumOff val="-1863"/>
                <a:alphaOff val="0"/>
                <a:tint val="92000"/>
                <a:satMod val="170000"/>
              </a:schemeClr>
            </a:gs>
            <a:gs pos="15000">
              <a:schemeClr val="accent3">
                <a:hueOff val="-8413220"/>
                <a:satOff val="-4326"/>
                <a:lumOff val="-1863"/>
                <a:alphaOff val="0"/>
                <a:tint val="92000"/>
                <a:shade val="99000"/>
                <a:satMod val="170000"/>
              </a:schemeClr>
            </a:gs>
            <a:gs pos="62000">
              <a:schemeClr val="accent3">
                <a:hueOff val="-8413220"/>
                <a:satOff val="-4326"/>
                <a:lumOff val="-1863"/>
                <a:alphaOff val="0"/>
                <a:tint val="96000"/>
                <a:shade val="80000"/>
                <a:satMod val="170000"/>
              </a:schemeClr>
            </a:gs>
            <a:gs pos="97000">
              <a:schemeClr val="accent3">
                <a:hueOff val="-8413220"/>
                <a:satOff val="-4326"/>
                <a:lumOff val="-1863"/>
                <a:alphaOff val="0"/>
                <a:tint val="98000"/>
                <a:shade val="63000"/>
                <a:satMod val="170000"/>
              </a:schemeClr>
            </a:gs>
            <a:gs pos="100000">
              <a:schemeClr val="accent3">
                <a:hueOff val="-8413220"/>
                <a:satOff val="-4326"/>
                <a:lumOff val="-1863"/>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1" i="1" kern="1200" smtClean="0"/>
            <a:t>Илдиз бачки</a:t>
          </a:r>
          <a:r>
            <a:rPr lang="ru-RU" sz="1100" i="1" kern="1200" smtClean="0"/>
            <a:t>- ўсимлик илдизида уйқудаги куртаклардан ҳосил бўлувчи новдалар. Ёввойи настарин, хризантема, олхўри, терак, тол, дерена, олча ва бошқа ўсимликларни кўпайтиришда кенг қўлланилади.</a:t>
          </a:r>
          <a:endParaRPr lang="ru-RU" sz="1100" kern="1200"/>
        </a:p>
      </dsp:txBody>
      <dsp:txXfrm rot="5400000">
        <a:off x="3806289" y="993711"/>
        <a:ext cx="1178264" cy="2981131"/>
      </dsp:txXfrm>
    </dsp:sp>
    <dsp:sp modelId="{398F8384-BB4D-4929-941B-D759ED133B03}">
      <dsp:nvSpPr>
        <dsp:cNvPr id="0" name=""/>
        <dsp:cNvSpPr/>
      </dsp:nvSpPr>
      <dsp:spPr>
        <a:xfrm rot="16200000">
          <a:off x="3182085" y="1895144"/>
          <a:ext cx="4968553" cy="1178264"/>
        </a:xfrm>
        <a:prstGeom prst="flowChartManualOperation">
          <a:avLst/>
        </a:prstGeom>
        <a:gradFill rotWithShape="0">
          <a:gsLst>
            <a:gs pos="0">
              <a:schemeClr val="accent3">
                <a:hueOff val="-11217627"/>
                <a:satOff val="-5768"/>
                <a:lumOff val="-2483"/>
                <a:alphaOff val="0"/>
                <a:tint val="92000"/>
                <a:satMod val="170000"/>
              </a:schemeClr>
            </a:gs>
            <a:gs pos="15000">
              <a:schemeClr val="accent3">
                <a:hueOff val="-11217627"/>
                <a:satOff val="-5768"/>
                <a:lumOff val="-2483"/>
                <a:alphaOff val="0"/>
                <a:tint val="92000"/>
                <a:shade val="99000"/>
                <a:satMod val="170000"/>
              </a:schemeClr>
            </a:gs>
            <a:gs pos="62000">
              <a:schemeClr val="accent3">
                <a:hueOff val="-11217627"/>
                <a:satOff val="-5768"/>
                <a:lumOff val="-2483"/>
                <a:alphaOff val="0"/>
                <a:tint val="96000"/>
                <a:shade val="80000"/>
                <a:satMod val="170000"/>
              </a:schemeClr>
            </a:gs>
            <a:gs pos="97000">
              <a:schemeClr val="accent3">
                <a:hueOff val="-11217627"/>
                <a:satOff val="-5768"/>
                <a:lumOff val="-2483"/>
                <a:alphaOff val="0"/>
                <a:tint val="98000"/>
                <a:shade val="63000"/>
                <a:satMod val="170000"/>
              </a:schemeClr>
            </a:gs>
            <a:gs pos="100000">
              <a:schemeClr val="accent3">
                <a:hueOff val="-11217627"/>
                <a:satOff val="-5768"/>
                <a:lumOff val="-2483"/>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0" i="1" kern="1200" smtClean="0">
              <a:solidFill>
                <a:srgbClr val="0000FF"/>
              </a:solidFill>
            </a:rPr>
            <a:t>Пиёзчалар -пиёзли ўсимликлар икки гуруҳга бўлинадилар: доим яшил-кринум, панкрациум ва барги тўкиладиган ўсимликлар - лилия, наргиз, лола, крокус, сцилла ва бошқалар</a:t>
          </a:r>
          <a:r>
            <a:rPr lang="ru-RU" sz="1100" i="1" kern="1200" smtClean="0"/>
            <a:t>. </a:t>
          </a:r>
          <a:endParaRPr lang="ru-RU" sz="1100" kern="1200"/>
        </a:p>
      </dsp:txBody>
      <dsp:txXfrm rot="5400000">
        <a:off x="5077229" y="993711"/>
        <a:ext cx="1178264" cy="2981131"/>
      </dsp:txXfrm>
    </dsp:sp>
    <dsp:sp modelId="{4AFFF891-4EE2-4C28-9693-C310100A34F0}">
      <dsp:nvSpPr>
        <dsp:cNvPr id="0" name=""/>
        <dsp:cNvSpPr/>
      </dsp:nvSpPr>
      <dsp:spPr>
        <a:xfrm rot="16200000">
          <a:off x="4444415" y="1895144"/>
          <a:ext cx="4968553" cy="1178264"/>
        </a:xfrm>
        <a:prstGeom prst="flowChartManualOperation">
          <a:avLst/>
        </a:prstGeom>
        <a:gradFill rotWithShape="0">
          <a:gsLst>
            <a:gs pos="0">
              <a:schemeClr val="accent3">
                <a:hueOff val="-14022034"/>
                <a:satOff val="-7210"/>
                <a:lumOff val="-3104"/>
                <a:alphaOff val="0"/>
                <a:tint val="92000"/>
                <a:satMod val="170000"/>
              </a:schemeClr>
            </a:gs>
            <a:gs pos="15000">
              <a:schemeClr val="accent3">
                <a:hueOff val="-14022034"/>
                <a:satOff val="-7210"/>
                <a:lumOff val="-3104"/>
                <a:alphaOff val="0"/>
                <a:tint val="92000"/>
                <a:shade val="99000"/>
                <a:satMod val="170000"/>
              </a:schemeClr>
            </a:gs>
            <a:gs pos="62000">
              <a:schemeClr val="accent3">
                <a:hueOff val="-14022034"/>
                <a:satOff val="-7210"/>
                <a:lumOff val="-3104"/>
                <a:alphaOff val="0"/>
                <a:tint val="96000"/>
                <a:shade val="80000"/>
                <a:satMod val="170000"/>
              </a:schemeClr>
            </a:gs>
            <a:gs pos="97000">
              <a:schemeClr val="accent3">
                <a:hueOff val="-14022034"/>
                <a:satOff val="-7210"/>
                <a:lumOff val="-3104"/>
                <a:alphaOff val="0"/>
                <a:tint val="98000"/>
                <a:shade val="63000"/>
                <a:satMod val="170000"/>
              </a:schemeClr>
            </a:gs>
            <a:gs pos="100000">
              <a:schemeClr val="accent3">
                <a:hueOff val="-14022034"/>
                <a:satOff val="-7210"/>
                <a:lumOff val="-3104"/>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1" i="1" kern="1200" smtClean="0"/>
            <a:t>Илдиз туганаклари</a:t>
          </a:r>
          <a:r>
            <a:rPr lang="ru-RU" sz="1100" i="1" kern="1200" smtClean="0"/>
            <a:t> ёки шакли ўзгарган илдиз - озиқ моддалар жойлашган жой. Айниқса, бу георгинада яхши кўзга ташланади. </a:t>
          </a:r>
          <a:endParaRPr lang="ru-RU" sz="1100" kern="1200"/>
        </a:p>
      </dsp:txBody>
      <dsp:txXfrm rot="5400000">
        <a:off x="6339559" y="993711"/>
        <a:ext cx="1178264" cy="2981131"/>
      </dsp:txXfrm>
    </dsp:sp>
    <dsp:sp modelId="{9E0A14A2-0F20-4F13-834F-B488B3EED826}">
      <dsp:nvSpPr>
        <dsp:cNvPr id="0" name=""/>
        <dsp:cNvSpPr/>
      </dsp:nvSpPr>
      <dsp:spPr>
        <a:xfrm rot="16200000">
          <a:off x="5711050" y="1895144"/>
          <a:ext cx="4968553" cy="1178264"/>
        </a:xfrm>
        <a:prstGeom prst="flowChartManualOperation">
          <a:avLst/>
        </a:prstGeom>
        <a:gradFill rotWithShape="0">
          <a:gsLst>
            <a:gs pos="0">
              <a:schemeClr val="accent3">
                <a:hueOff val="-16826440"/>
                <a:satOff val="-8652"/>
                <a:lumOff val="-3725"/>
                <a:alphaOff val="0"/>
                <a:tint val="92000"/>
                <a:satMod val="170000"/>
              </a:schemeClr>
            </a:gs>
            <a:gs pos="15000">
              <a:schemeClr val="accent3">
                <a:hueOff val="-16826440"/>
                <a:satOff val="-8652"/>
                <a:lumOff val="-3725"/>
                <a:alphaOff val="0"/>
                <a:tint val="92000"/>
                <a:shade val="99000"/>
                <a:satMod val="170000"/>
              </a:schemeClr>
            </a:gs>
            <a:gs pos="62000">
              <a:schemeClr val="accent3">
                <a:hueOff val="-16826440"/>
                <a:satOff val="-8652"/>
                <a:lumOff val="-3725"/>
                <a:alphaOff val="0"/>
                <a:tint val="96000"/>
                <a:shade val="80000"/>
                <a:satMod val="170000"/>
              </a:schemeClr>
            </a:gs>
            <a:gs pos="97000">
              <a:schemeClr val="accent3">
                <a:hueOff val="-16826440"/>
                <a:satOff val="-8652"/>
                <a:lumOff val="-3725"/>
                <a:alphaOff val="0"/>
                <a:tint val="98000"/>
                <a:shade val="63000"/>
                <a:satMod val="170000"/>
              </a:schemeClr>
            </a:gs>
            <a:gs pos="100000">
              <a:schemeClr val="accent3">
                <a:hueOff val="-16826440"/>
                <a:satOff val="-8652"/>
                <a:lumOff val="-3725"/>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0" tIns="0" rIns="69850" bIns="0" numCol="1" spcCol="1270" anchor="ctr" anchorCtr="0">
          <a:noAutofit/>
        </a:bodyPr>
        <a:lstStyle/>
        <a:p>
          <a:pPr lvl="0" algn="ctr" defTabSz="488950" rtl="0">
            <a:lnSpc>
              <a:spcPct val="90000"/>
            </a:lnSpc>
            <a:spcBef>
              <a:spcPct val="0"/>
            </a:spcBef>
            <a:spcAft>
              <a:spcPct val="35000"/>
            </a:spcAft>
          </a:pPr>
          <a:r>
            <a:rPr lang="ru-RU" sz="1100" b="1" i="1" kern="1200" smtClean="0"/>
            <a:t>Туганакпиёзлар.</a:t>
          </a:r>
          <a:r>
            <a:rPr lang="ru-RU" sz="1100" i="1" kern="1200" smtClean="0"/>
            <a:t> Туганакпиёзли ўсимликларга гладиолус, монтбреция, шафран ва бошқалар киради. Улар туганакпиёзлиларни бўлиш ва болачалари билан кўпаядилар</a:t>
          </a:r>
          <a:endParaRPr lang="ru-RU" sz="1100" kern="1200"/>
        </a:p>
      </dsp:txBody>
      <dsp:txXfrm rot="5400000">
        <a:off x="7606194" y="993711"/>
        <a:ext cx="1178264" cy="29811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11A23-A9E9-41A2-BD0F-BC1A03099EC0}">
      <dsp:nvSpPr>
        <dsp:cNvPr id="0" name=""/>
        <dsp:cNvSpPr/>
      </dsp:nvSpPr>
      <dsp:spPr>
        <a:xfrm>
          <a:off x="432041" y="72"/>
          <a:ext cx="7992900" cy="886563"/>
        </a:xfrm>
        <a:prstGeom prst="roundRect">
          <a:avLst>
            <a:gd name="adj" fmla="val 1000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ru-RU" sz="2800" kern="1200" smtClean="0"/>
            <a:t>Пархиш-она ўсимликда ривожланган новдаларнинг илдиз отишидир</a:t>
          </a:r>
          <a:endParaRPr lang="ru-RU" sz="2800" kern="1200"/>
        </a:p>
      </dsp:txBody>
      <dsp:txXfrm>
        <a:off x="458008" y="26039"/>
        <a:ext cx="7940966" cy="834629"/>
      </dsp:txXfrm>
    </dsp:sp>
    <dsp:sp modelId="{5F024D90-72B2-4614-B8F7-E2861474AB7C}">
      <dsp:nvSpPr>
        <dsp:cNvPr id="0" name=""/>
        <dsp:cNvSpPr/>
      </dsp:nvSpPr>
      <dsp:spPr>
        <a:xfrm>
          <a:off x="1298923" y="1046216"/>
          <a:ext cx="886563"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EF3EBEB-93B0-4B9D-B17A-918C998E1B2A}">
      <dsp:nvSpPr>
        <dsp:cNvPr id="0" name=""/>
        <dsp:cNvSpPr/>
      </dsp:nvSpPr>
      <dsp:spPr>
        <a:xfrm>
          <a:off x="1169658" y="1046216"/>
          <a:ext cx="6517667"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w="9525"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ru-RU" sz="2400" i="1" kern="1200" smtClean="0"/>
            <a:t>Горизонтал пархиш.</a:t>
          </a:r>
          <a:endParaRPr lang="ru-RU" sz="2400" kern="1200"/>
        </a:p>
      </dsp:txBody>
      <dsp:txXfrm>
        <a:off x="1212944" y="1089502"/>
        <a:ext cx="6431095" cy="799991"/>
      </dsp:txXfrm>
    </dsp:sp>
    <dsp:sp modelId="{075238D8-B2A8-443A-BEC0-6AB79DCB26F1}">
      <dsp:nvSpPr>
        <dsp:cNvPr id="0" name=""/>
        <dsp:cNvSpPr/>
      </dsp:nvSpPr>
      <dsp:spPr>
        <a:xfrm>
          <a:off x="1298923" y="2039167"/>
          <a:ext cx="886563"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3B7A6C7-8508-45B7-85AF-49C5A7AD6466}">
      <dsp:nvSpPr>
        <dsp:cNvPr id="0" name=""/>
        <dsp:cNvSpPr/>
      </dsp:nvSpPr>
      <dsp:spPr>
        <a:xfrm>
          <a:off x="1169658" y="2039167"/>
          <a:ext cx="6517667"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w="9525"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ru-RU" sz="2400" i="1" kern="1200" smtClean="0"/>
            <a:t>Ёйсмон пархиш</a:t>
          </a:r>
          <a:endParaRPr lang="ru-RU" sz="2400" kern="1200"/>
        </a:p>
      </dsp:txBody>
      <dsp:txXfrm>
        <a:off x="1212944" y="2082453"/>
        <a:ext cx="6431095" cy="799991"/>
      </dsp:txXfrm>
    </dsp:sp>
    <dsp:sp modelId="{7DF5C9E0-2C31-4684-A014-AC7B658CAD4C}">
      <dsp:nvSpPr>
        <dsp:cNvPr id="0" name=""/>
        <dsp:cNvSpPr/>
      </dsp:nvSpPr>
      <dsp:spPr>
        <a:xfrm>
          <a:off x="1298923" y="3032118"/>
          <a:ext cx="886563"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64B9D0B-FC72-4845-B0DC-A63161461251}">
      <dsp:nvSpPr>
        <dsp:cNvPr id="0" name=""/>
        <dsp:cNvSpPr/>
      </dsp:nvSpPr>
      <dsp:spPr>
        <a:xfrm>
          <a:off x="1169658" y="3032118"/>
          <a:ext cx="6517667"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w="9525"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ru-RU" sz="2400" i="1" kern="1200" smtClean="0"/>
            <a:t>Пульпа, бу тупроқка кўмилган қисм юқорисидан янги ўсимлик ҳосил бўлишидири</a:t>
          </a:r>
          <a:endParaRPr lang="ru-RU" sz="2400" kern="1200"/>
        </a:p>
      </dsp:txBody>
      <dsp:txXfrm>
        <a:off x="1212944" y="3075404"/>
        <a:ext cx="6431095" cy="799991"/>
      </dsp:txXfrm>
    </dsp:sp>
    <dsp:sp modelId="{6F766F7B-59F3-4EC6-9851-9E91F3FCFC85}">
      <dsp:nvSpPr>
        <dsp:cNvPr id="0" name=""/>
        <dsp:cNvSpPr/>
      </dsp:nvSpPr>
      <dsp:spPr>
        <a:xfrm>
          <a:off x="1298923" y="4025069"/>
          <a:ext cx="886563"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540BE7F-53D1-4124-90DE-838FDB2272DD}">
      <dsp:nvSpPr>
        <dsp:cNvPr id="0" name=""/>
        <dsp:cNvSpPr/>
      </dsp:nvSpPr>
      <dsp:spPr>
        <a:xfrm>
          <a:off x="1169658" y="4025069"/>
          <a:ext cx="6517667"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w="9525"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ru-RU" sz="2400" i="1" kern="1200" smtClean="0"/>
            <a:t>Ҳаводаги пархиш.</a:t>
          </a:r>
          <a:endParaRPr lang="ru-RU" sz="2400" kern="1200"/>
        </a:p>
      </dsp:txBody>
      <dsp:txXfrm>
        <a:off x="1212944" y="4068355"/>
        <a:ext cx="6431095" cy="799991"/>
      </dsp:txXfrm>
    </dsp:sp>
    <dsp:sp modelId="{B006EC14-A4B7-4BB4-B9AD-70637D80752C}">
      <dsp:nvSpPr>
        <dsp:cNvPr id="0" name=""/>
        <dsp:cNvSpPr/>
      </dsp:nvSpPr>
      <dsp:spPr>
        <a:xfrm>
          <a:off x="1298923" y="5018020"/>
          <a:ext cx="886563"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8A98FAC-F27B-4096-BA26-D366BD608BBB}">
      <dsp:nvSpPr>
        <dsp:cNvPr id="0" name=""/>
        <dsp:cNvSpPr/>
      </dsp:nvSpPr>
      <dsp:spPr>
        <a:xfrm>
          <a:off x="1169658" y="5018020"/>
          <a:ext cx="6517667" cy="886563"/>
        </a:xfrm>
        <a:prstGeom prst="roundRect">
          <a:avLst>
            <a:gd name="adj" fmla="val 1667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w="9525"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1">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ru-RU" sz="2400" i="1" kern="1200" smtClean="0"/>
            <a:t>Чопмоқ</a:t>
          </a:r>
          <a:endParaRPr lang="ru-RU" sz="2400" kern="1200"/>
        </a:p>
      </dsp:txBody>
      <dsp:txXfrm>
        <a:off x="1212944" y="5061306"/>
        <a:ext cx="6431095" cy="799991"/>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14.10.2018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3</a:t>
            </a:fld>
            <a:endParaRPr lang="ru-RU" altLang="ru-RU" sz="1200" smtClean="0"/>
          </a:p>
        </p:txBody>
      </p:sp>
    </p:spTree>
    <p:extLst>
      <p:ext uri="{BB962C8B-B14F-4D97-AF65-F5344CB8AC3E}">
        <p14:creationId xmlns:p14="http://schemas.microsoft.com/office/powerpoint/2010/main"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1E86CCA8-51C5-4442-AA67-8ADBAE112C3C}" type="slidenum">
              <a:rPr lang="ru-RU" smtClean="0"/>
              <a:pPr>
                <a:defRPr/>
              </a:pPr>
              <a:t>14</a:t>
            </a:fld>
            <a:endParaRPr lang="ru-RU"/>
          </a:p>
        </p:txBody>
      </p:sp>
    </p:spTree>
    <p:extLst>
      <p:ext uri="{BB962C8B-B14F-4D97-AF65-F5344CB8AC3E}">
        <p14:creationId xmlns:p14="http://schemas.microsoft.com/office/powerpoint/2010/main" val="3428032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a:t>Образец заголовка</a:t>
            </a:r>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0000"/>
              </a:solidFill>
            </a:endParaRPr>
          </a:p>
        </p:txBody>
      </p:sp>
      <p:sp>
        <p:nvSpPr>
          <p:cNvPr id="19" name="Rectangle 17"/>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20" name="Rectangle 18"/>
          <p:cNvSpPr>
            <a:spLocks noGrp="1" noChangeArrowheads="1"/>
          </p:cNvSpPr>
          <p:nvPr>
            <p:ph type="sldNum" sz="quarter" idx="12"/>
          </p:nvPr>
        </p:nvSpPr>
        <p:spPr/>
        <p:txBody>
          <a:bodyPr/>
          <a:lstStyle>
            <a:lvl1pPr>
              <a:defRPr/>
            </a:lvl1pPr>
          </a:lstStyle>
          <a:p>
            <a:fld id="{B6B5CACC-4B0E-4E68-A23E-032B9B6D3552}" type="slidenum">
              <a:rPr lang="ru-RU" altLang="ru-RU">
                <a:solidFill>
                  <a:srgbClr val="000000"/>
                </a:solidFill>
              </a:rPr>
              <a:pPr/>
              <a:t>‹#›</a:t>
            </a:fld>
            <a:endParaRPr lang="ru-RU" altLang="ru-RU">
              <a:solidFill>
                <a:srgbClr val="000000"/>
              </a:solidFill>
            </a:endParaRPr>
          </a:p>
        </p:txBody>
      </p:sp>
    </p:spTree>
    <p:extLst>
      <p:ext uri="{BB962C8B-B14F-4D97-AF65-F5344CB8AC3E}">
        <p14:creationId xmlns:p14="http://schemas.microsoft.com/office/powerpoint/2010/main" val="22076482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0CB93A26-C13D-48CE-98EB-8F72E1D82E98}"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98411400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444B58E3-8B25-4524-98B7-0D1420523BD7}"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253456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728B7741-DFC1-49DC-97C7-7C4624F17CB8}"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573186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8" name="Rectangle 3"/>
          <p:cNvSpPr>
            <a:spLocks noGrp="1" noChangeArrowheads="1"/>
          </p:cNvSpPr>
          <p:nvPr>
            <p:ph type="sldNum" sz="quarter" idx="11"/>
          </p:nvPr>
        </p:nvSpPr>
        <p:spPr>
          <a:ln/>
        </p:spPr>
        <p:txBody>
          <a:bodyPr/>
          <a:lstStyle>
            <a:lvl1pPr>
              <a:defRPr/>
            </a:lvl1pPr>
          </a:lstStyle>
          <a:p>
            <a:fld id="{20D50189-8759-49FA-B116-F0369EE00246}" type="slidenum">
              <a:rPr lang="ru-RU" altLang="ru-RU">
                <a:solidFill>
                  <a:srgbClr val="000000"/>
                </a:solidFill>
              </a:rPr>
              <a:pPr/>
              <a:t>‹#›</a:t>
            </a:fld>
            <a:endParaRPr lang="ru-RU" altLang="ru-RU">
              <a:solidFill>
                <a:srgbClr val="000000"/>
              </a:solidFill>
            </a:endParaRPr>
          </a:p>
        </p:txBody>
      </p:sp>
      <p:sp>
        <p:nvSpPr>
          <p:cNvPr id="9"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6748961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4" name="Rectangle 3"/>
          <p:cNvSpPr>
            <a:spLocks noGrp="1" noChangeArrowheads="1"/>
          </p:cNvSpPr>
          <p:nvPr>
            <p:ph type="sldNum" sz="quarter" idx="11"/>
          </p:nvPr>
        </p:nvSpPr>
        <p:spPr>
          <a:ln/>
        </p:spPr>
        <p:txBody>
          <a:bodyPr/>
          <a:lstStyle>
            <a:lvl1pPr>
              <a:defRPr/>
            </a:lvl1pPr>
          </a:lstStyle>
          <a:p>
            <a:fld id="{B1137F59-129E-4BD7-B776-A6554AA95DC0}" type="slidenum">
              <a:rPr lang="ru-RU" altLang="ru-RU">
                <a:solidFill>
                  <a:srgbClr val="000000"/>
                </a:solidFill>
              </a:rPr>
              <a:pPr/>
              <a:t>‹#›</a:t>
            </a:fld>
            <a:endParaRPr lang="ru-RU" altLang="ru-RU">
              <a:solidFill>
                <a:srgbClr val="000000"/>
              </a:solidFill>
            </a:endParaRPr>
          </a:p>
        </p:txBody>
      </p:sp>
      <p:sp>
        <p:nvSpPr>
          <p:cNvPr id="5"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35628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3" name="Rectangle 3"/>
          <p:cNvSpPr>
            <a:spLocks noGrp="1" noChangeArrowheads="1"/>
          </p:cNvSpPr>
          <p:nvPr>
            <p:ph type="sldNum" sz="quarter" idx="11"/>
          </p:nvPr>
        </p:nvSpPr>
        <p:spPr>
          <a:ln/>
        </p:spPr>
        <p:txBody>
          <a:bodyPr/>
          <a:lstStyle>
            <a:lvl1pPr>
              <a:defRPr/>
            </a:lvl1pPr>
          </a:lstStyle>
          <a:p>
            <a:fld id="{F6E06D18-5938-47F0-82E9-D3B622B32A4A}" type="slidenum">
              <a:rPr lang="ru-RU" altLang="ru-RU">
                <a:solidFill>
                  <a:srgbClr val="000000"/>
                </a:solidFill>
              </a:rPr>
              <a:pPr/>
              <a:t>‹#›</a:t>
            </a:fld>
            <a:endParaRPr lang="ru-RU" altLang="ru-RU">
              <a:solidFill>
                <a:srgbClr val="000000"/>
              </a:solidFill>
            </a:endParaRPr>
          </a:p>
        </p:txBody>
      </p:sp>
      <p:sp>
        <p:nvSpPr>
          <p:cNvPr id="4"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79150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DF649FBD-C03D-4EA1-BA7D-3F59565E4342}"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179663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01AAE709-DFB4-4C23-9041-3ADD46A183CA}"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5807927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A0BB132B-D7D9-4133-88A7-B10A6AEE6B66}"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1161659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6C309B13-3CC3-4748-95EB-3404A10A15BA}"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6466570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5122" name="Group 2"/>
          <p:cNvGrpSpPr>
            <a:grpSpLocks/>
          </p:cNvGrpSpPr>
          <p:nvPr/>
        </p:nvGrpSpPr>
        <p:grpSpPr bwMode="auto">
          <a:xfrm>
            <a:off x="3175" y="4267200"/>
            <a:ext cx="9140825" cy="2590800"/>
            <a:chOff x="2" y="2688"/>
            <a:chExt cx="5758" cy="1632"/>
          </a:xfrm>
        </p:grpSpPr>
        <p:sp>
          <p:nvSpPr>
            <p:cNvPr id="5123"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24" name="Group 4"/>
            <p:cNvGrpSpPr>
              <a:grpSpLocks/>
            </p:cNvGrpSpPr>
            <p:nvPr userDrawn="1"/>
          </p:nvGrpSpPr>
          <p:grpSpPr bwMode="auto">
            <a:xfrm>
              <a:off x="3528" y="3715"/>
              <a:ext cx="792" cy="521"/>
              <a:chOff x="3527" y="3715"/>
              <a:chExt cx="792" cy="521"/>
            </a:xfrm>
          </p:grpSpPr>
          <p:sp>
            <p:nvSpPr>
              <p:cNvPr id="5125"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6"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7"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8"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9"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0"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1"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2"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3"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4"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5"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36" name="Group 16"/>
            <p:cNvGrpSpPr>
              <a:grpSpLocks/>
            </p:cNvGrpSpPr>
            <p:nvPr userDrawn="1"/>
          </p:nvGrpSpPr>
          <p:grpSpPr bwMode="auto">
            <a:xfrm>
              <a:off x="1776" y="3631"/>
              <a:ext cx="1626" cy="683"/>
              <a:chOff x="1776" y="3631"/>
              <a:chExt cx="1626" cy="683"/>
            </a:xfrm>
          </p:grpSpPr>
          <p:sp>
            <p:nvSpPr>
              <p:cNvPr id="5137"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8"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9"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0"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1"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2"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3"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4"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5"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6"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7"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8"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9"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0"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1"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2"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3"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4"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55" name="Group 35"/>
            <p:cNvGrpSpPr>
              <a:grpSpLocks/>
            </p:cNvGrpSpPr>
            <p:nvPr userDrawn="1"/>
          </p:nvGrpSpPr>
          <p:grpSpPr bwMode="auto">
            <a:xfrm>
              <a:off x="4128" y="3360"/>
              <a:ext cx="1351" cy="821"/>
              <a:chOff x="4128" y="3360"/>
              <a:chExt cx="1351" cy="821"/>
            </a:xfrm>
          </p:grpSpPr>
          <p:sp>
            <p:nvSpPr>
              <p:cNvPr id="5156"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7"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8"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9"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0"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1"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2"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3"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4"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5"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6"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7"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8"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9"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0"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1"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2"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73" name="Group 53"/>
            <p:cNvGrpSpPr>
              <a:grpSpLocks/>
            </p:cNvGrpSpPr>
            <p:nvPr userDrawn="1"/>
          </p:nvGrpSpPr>
          <p:grpSpPr bwMode="auto">
            <a:xfrm>
              <a:off x="5280" y="3024"/>
              <a:ext cx="425" cy="258"/>
              <a:chOff x="5280" y="3024"/>
              <a:chExt cx="425" cy="258"/>
            </a:xfrm>
          </p:grpSpPr>
          <p:sp>
            <p:nvSpPr>
              <p:cNvPr id="5174"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5"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6"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7"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8"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9"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80"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81" name="Group 61"/>
              <p:cNvGrpSpPr>
                <a:grpSpLocks/>
              </p:cNvGrpSpPr>
              <p:nvPr/>
            </p:nvGrpSpPr>
            <p:grpSpPr bwMode="auto">
              <a:xfrm>
                <a:off x="5381" y="3085"/>
                <a:ext cx="227" cy="132"/>
                <a:chOff x="5381" y="3085"/>
                <a:chExt cx="227" cy="132"/>
              </a:xfrm>
            </p:grpSpPr>
            <p:sp>
              <p:nvSpPr>
                <p:cNvPr id="5182"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3"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4"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5"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5186"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ru-RU" altLang="ru-RU" noProof="0" smtClean="0"/>
              <a:t>Образец заголовка</a:t>
            </a:r>
          </a:p>
        </p:txBody>
      </p:sp>
      <p:sp>
        <p:nvSpPr>
          <p:cNvPr id="518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ru-RU" altLang="ru-RU" noProof="0" smtClean="0"/>
              <a:t>Образец подзаголовка</a:t>
            </a:r>
          </a:p>
        </p:txBody>
      </p:sp>
      <p:sp>
        <p:nvSpPr>
          <p:cNvPr id="5188" name="Rectangle 68"/>
          <p:cNvSpPr>
            <a:spLocks noGrp="1" noChangeArrowheads="1"/>
          </p:cNvSpPr>
          <p:nvPr>
            <p:ph type="dt" sz="quarter" idx="2"/>
          </p:nvPr>
        </p:nvSpPr>
        <p:spPr>
          <a:xfrm>
            <a:off x="457200" y="6248400"/>
            <a:ext cx="2133600" cy="457200"/>
          </a:xfrm>
        </p:spPr>
        <p:txBody>
          <a:bodyPr/>
          <a:lstStyle>
            <a:lvl1pPr>
              <a:defRPr/>
            </a:lvl1pPr>
          </a:lstStyle>
          <a:p>
            <a:endParaRPr lang="ru-RU" altLang="ru-RU">
              <a:solidFill>
                <a:srgbClr val="FFFFFF"/>
              </a:solidFill>
            </a:endParaRPr>
          </a:p>
        </p:txBody>
      </p:sp>
      <p:sp>
        <p:nvSpPr>
          <p:cNvPr id="5189" name="Rectangle 69"/>
          <p:cNvSpPr>
            <a:spLocks noGrp="1" noChangeArrowheads="1"/>
          </p:cNvSpPr>
          <p:nvPr>
            <p:ph type="ftr" sz="quarter" idx="3"/>
          </p:nvPr>
        </p:nvSpPr>
        <p:spPr>
          <a:xfrm>
            <a:off x="3124200" y="6248400"/>
            <a:ext cx="2895600" cy="457200"/>
          </a:xfrm>
        </p:spPr>
        <p:txBody>
          <a:bodyPr/>
          <a:lstStyle>
            <a:lvl1pPr>
              <a:defRPr/>
            </a:lvl1pPr>
          </a:lstStyle>
          <a:p>
            <a:endParaRPr lang="ru-RU" altLang="ru-RU">
              <a:solidFill>
                <a:srgbClr val="FFFFFF"/>
              </a:solidFill>
            </a:endParaRPr>
          </a:p>
        </p:txBody>
      </p:sp>
      <p:sp>
        <p:nvSpPr>
          <p:cNvPr id="5190" name="Rectangle 70"/>
          <p:cNvSpPr>
            <a:spLocks noGrp="1" noChangeArrowheads="1"/>
          </p:cNvSpPr>
          <p:nvPr>
            <p:ph type="sldNum" sz="quarter" idx="4"/>
          </p:nvPr>
        </p:nvSpPr>
        <p:spPr>
          <a:xfrm>
            <a:off x="6553200" y="6248400"/>
            <a:ext cx="2133600" cy="457200"/>
          </a:xfrm>
        </p:spPr>
        <p:txBody>
          <a:bodyPr/>
          <a:lstStyle>
            <a:lvl1pPr>
              <a:defRPr/>
            </a:lvl1pPr>
          </a:lstStyle>
          <a:p>
            <a:fld id="{AC0367A4-D6E3-4B84-B71A-99FF3BDA28FD}"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181366622"/>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588808F3-9902-4AA2-A0AC-E4E1F3DAAAEC}"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413467923"/>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6115E214-257C-49C8-BD97-48F7AD8F1857}"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7683895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7AB1B541-6874-471B-8EFA-FCD9B950AE8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33233611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ltLang="ru-RU">
              <a:solidFill>
                <a:srgbClr val="FFFFFF"/>
              </a:solidFill>
            </a:endParaRPr>
          </a:p>
        </p:txBody>
      </p:sp>
      <p:sp>
        <p:nvSpPr>
          <p:cNvPr id="8" name="Нижний колонтитул 7"/>
          <p:cNvSpPr>
            <a:spLocks noGrp="1"/>
          </p:cNvSpPr>
          <p:nvPr>
            <p:ph type="ftr" sz="quarter" idx="11"/>
          </p:nvPr>
        </p:nvSpPr>
        <p:spPr/>
        <p:txBody>
          <a:bodyPr/>
          <a:lstStyle>
            <a:lvl1pPr>
              <a:defRPr/>
            </a:lvl1pPr>
          </a:lstStyle>
          <a:p>
            <a:endParaRPr lang="ru-RU" altLang="ru-RU">
              <a:solidFill>
                <a:srgbClr val="FFFFFF"/>
              </a:solidFill>
            </a:endParaRPr>
          </a:p>
        </p:txBody>
      </p:sp>
      <p:sp>
        <p:nvSpPr>
          <p:cNvPr id="9" name="Номер слайда 8"/>
          <p:cNvSpPr>
            <a:spLocks noGrp="1"/>
          </p:cNvSpPr>
          <p:nvPr>
            <p:ph type="sldNum" sz="quarter" idx="12"/>
          </p:nvPr>
        </p:nvSpPr>
        <p:spPr/>
        <p:txBody>
          <a:bodyPr/>
          <a:lstStyle>
            <a:lvl1pPr>
              <a:defRPr/>
            </a:lvl1pPr>
          </a:lstStyle>
          <a:p>
            <a:fld id="{F1E65C57-0058-400F-BFFD-5C14280F891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6848465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ltLang="ru-RU">
              <a:solidFill>
                <a:srgbClr val="FFFFFF"/>
              </a:solidFill>
            </a:endParaRPr>
          </a:p>
        </p:txBody>
      </p:sp>
      <p:sp>
        <p:nvSpPr>
          <p:cNvPr id="4" name="Нижний колонтитул 3"/>
          <p:cNvSpPr>
            <a:spLocks noGrp="1"/>
          </p:cNvSpPr>
          <p:nvPr>
            <p:ph type="ftr" sz="quarter" idx="11"/>
          </p:nvPr>
        </p:nvSpPr>
        <p:spPr/>
        <p:txBody>
          <a:bodyPr/>
          <a:lstStyle>
            <a:lvl1pPr>
              <a:defRPr/>
            </a:lvl1pPr>
          </a:lstStyle>
          <a:p>
            <a:endParaRPr lang="ru-RU" altLang="ru-RU">
              <a:solidFill>
                <a:srgbClr val="FFFFFF"/>
              </a:solidFill>
            </a:endParaRPr>
          </a:p>
        </p:txBody>
      </p:sp>
      <p:sp>
        <p:nvSpPr>
          <p:cNvPr id="5" name="Номер слайда 4"/>
          <p:cNvSpPr>
            <a:spLocks noGrp="1"/>
          </p:cNvSpPr>
          <p:nvPr>
            <p:ph type="sldNum" sz="quarter" idx="12"/>
          </p:nvPr>
        </p:nvSpPr>
        <p:spPr/>
        <p:txBody>
          <a:bodyPr/>
          <a:lstStyle>
            <a:lvl1pPr>
              <a:defRPr/>
            </a:lvl1pPr>
          </a:lstStyle>
          <a:p>
            <a:fld id="{90C7E385-E7D3-47A4-BC08-68EC357398C3}"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12791800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ltLang="ru-RU">
              <a:solidFill>
                <a:srgbClr val="FFFFFF"/>
              </a:solidFill>
            </a:endParaRPr>
          </a:p>
        </p:txBody>
      </p:sp>
      <p:sp>
        <p:nvSpPr>
          <p:cNvPr id="3" name="Нижний колонтитул 2"/>
          <p:cNvSpPr>
            <a:spLocks noGrp="1"/>
          </p:cNvSpPr>
          <p:nvPr>
            <p:ph type="ftr" sz="quarter" idx="11"/>
          </p:nvPr>
        </p:nvSpPr>
        <p:spPr/>
        <p:txBody>
          <a:bodyPr/>
          <a:lstStyle>
            <a:lvl1pPr>
              <a:defRPr/>
            </a:lvl1pPr>
          </a:lstStyle>
          <a:p>
            <a:endParaRPr lang="ru-RU" altLang="ru-RU">
              <a:solidFill>
                <a:srgbClr val="FFFFFF"/>
              </a:solidFill>
            </a:endParaRPr>
          </a:p>
        </p:txBody>
      </p:sp>
      <p:sp>
        <p:nvSpPr>
          <p:cNvPr id="4" name="Номер слайда 3"/>
          <p:cNvSpPr>
            <a:spLocks noGrp="1"/>
          </p:cNvSpPr>
          <p:nvPr>
            <p:ph type="sldNum" sz="quarter" idx="12"/>
          </p:nvPr>
        </p:nvSpPr>
        <p:spPr/>
        <p:txBody>
          <a:bodyPr/>
          <a:lstStyle>
            <a:lvl1pPr>
              <a:defRPr/>
            </a:lvl1pPr>
          </a:lstStyle>
          <a:p>
            <a:fld id="{E1E30714-B3FF-4397-AE99-146654B7ABD1}"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17604001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FC1852AF-F655-4B9B-B7FF-5896D1C71DCA}"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42611522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33E404DC-F713-48CF-A3BC-1C78DA9F0D15}"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5952092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AC520131-08C6-4058-9721-54B2ED27275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8403071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227F9048-686E-47A3-8A89-F0A60E5D85A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6494514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ltLang="ru-RU"/>
          </a:p>
        </p:txBody>
      </p:sp>
      <p:sp>
        <p:nvSpPr>
          <p:cNvPr id="17" name="Нижний колонтитул 16"/>
          <p:cNvSpPr>
            <a:spLocks noGrp="1"/>
          </p:cNvSpPr>
          <p:nvPr>
            <p:ph type="ftr" sz="quarter" idx="11"/>
          </p:nvPr>
        </p:nvSpPr>
        <p:spPr/>
        <p:txBody>
          <a:bodyPr/>
          <a:lstStyle/>
          <a:p>
            <a:pPr>
              <a:defRPr/>
            </a:pPr>
            <a:endParaRPr lang="ru-RU" alt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9534BD55-2091-4061-A031-28CE95CD765F}" type="slidenum">
              <a:rPr lang="ru-RU" altLang="ru-RU" smtClean="0"/>
              <a:pPr>
                <a:defRPr/>
              </a:pPr>
              <a:t>‹#›</a:t>
            </a:fld>
            <a:endParaRPr lang="ru-RU" alt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68BB6487-BE14-408C-90EC-1D26A67D8239}" type="slidenum">
              <a:rPr lang="ru-RU" altLang="ru-RU" smtClean="0"/>
              <a:pPr>
                <a:defRPr/>
              </a:pPr>
              <a:t>‹#›</a:t>
            </a:fld>
            <a:endParaRPr lang="ru-RU" alt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4" name="Дата 3"/>
          <p:cNvSpPr>
            <a:spLocks noGrp="1"/>
          </p:cNvSpPr>
          <p:nvPr>
            <p:ph type="dt" sz="half" idx="10"/>
          </p:nvPr>
        </p:nvSpPr>
        <p:spPr/>
        <p:txBody>
          <a:bodyPr/>
          <a:lstStyle/>
          <a:p>
            <a:pPr>
              <a:defRPr/>
            </a:pPr>
            <a:endParaRPr lang="ru-RU" alt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076FC0F4-E4FC-47CD-9D3A-01C153A50727}" type="slidenum">
              <a:rPr lang="ru-RU" altLang="ru-RU" smtClean="0"/>
              <a:pPr>
                <a:defRPr/>
              </a:pPr>
              <a:t>‹#›</a:t>
            </a:fld>
            <a:endParaRPr lang="ru-RU" alt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lt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lt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51CFA5D9-744A-4842-B78B-E870FD3E4F62}" type="slidenum">
              <a:rPr lang="ru-RU" altLang="ru-RU" smtClean="0"/>
              <a:pPr>
                <a:defRPr/>
              </a:pPr>
              <a:t>‹#›</a:t>
            </a:fld>
            <a:endParaRPr lang="ru-RU" alt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ltLang="ru-RU"/>
          </a:p>
        </p:txBody>
      </p:sp>
      <p:sp>
        <p:nvSpPr>
          <p:cNvPr id="4" name="Нижний колонтитул 3"/>
          <p:cNvSpPr>
            <a:spLocks noGrp="1"/>
          </p:cNvSpPr>
          <p:nvPr>
            <p:ph type="ftr" sz="quarter" idx="11"/>
          </p:nvPr>
        </p:nvSpPr>
        <p:spPr/>
        <p:txBody>
          <a:bodyPr/>
          <a:lstStyle/>
          <a:p>
            <a:pPr>
              <a:defRPr/>
            </a:pPr>
            <a:endParaRPr lang="ru-RU" alt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C1C594F9-768F-4664-97E3-D06C820DE409}" type="slidenum">
              <a:rPr lang="ru-RU" altLang="ru-RU" smtClean="0"/>
              <a:pPr>
                <a:defRPr/>
              </a:pPr>
              <a:t>‹#›</a:t>
            </a:fld>
            <a:endParaRPr lang="ru-RU" alt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endParaRPr lang="ru-RU" altLang="ru-RU"/>
          </a:p>
        </p:txBody>
      </p:sp>
      <p:sp>
        <p:nvSpPr>
          <p:cNvPr id="3" name="Нижний колонтитул 2"/>
          <p:cNvSpPr>
            <a:spLocks noGrp="1"/>
          </p:cNvSpPr>
          <p:nvPr>
            <p:ph type="ftr" sz="quarter" idx="11"/>
          </p:nvPr>
        </p:nvSpPr>
        <p:spPr/>
        <p:txBody>
          <a:bodyPr/>
          <a:lstStyle/>
          <a:p>
            <a:pPr>
              <a:defRPr/>
            </a:pPr>
            <a:endParaRPr lang="ru-RU" alt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2954B6A0-EDD2-4845-8F2C-0ABF8962436A}" type="slidenum">
              <a:rPr lang="ru-RU" altLang="ru-RU" smtClean="0"/>
              <a:pPr>
                <a:defRPr/>
              </a:pPr>
              <a:t>‹#›</a:t>
            </a:fld>
            <a:endParaRPr lang="ru-RU" alt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725BB25-2C17-407D-9F62-14C54F01D054}" type="slidenum">
              <a:rPr lang="ru-RU" altLang="ru-RU" smtClean="0"/>
              <a:pPr>
                <a:defRPr/>
              </a:pPr>
              <a:t>‹#›</a:t>
            </a:fld>
            <a:endParaRPr lang="ru-RU" alt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83C1F5DC-A037-477F-B243-BED93527B360}" type="slidenum">
              <a:rPr lang="ru-RU" altLang="ru-RU" smtClean="0"/>
              <a:pPr>
                <a:defRPr/>
              </a:pPr>
              <a:t>‹#›</a:t>
            </a:fld>
            <a:endParaRPr lang="ru-RU" alt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lt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8CF66D8A-9E0E-477A-BB1B-52C1C489B935}" type="slidenum">
              <a:rPr lang="ru-RU" altLang="ru-RU" smtClean="0"/>
              <a:pPr>
                <a:defRPr/>
              </a:pPr>
              <a:t>‹#›</a:t>
            </a:fld>
            <a:endParaRPr lang="ru-RU" alt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291960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996706"/>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72060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66174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09437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43083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45590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69193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9337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6081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10/14/2018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752612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Tree>
    <p:extLst>
      <p:ext uri="{BB962C8B-B14F-4D97-AF65-F5344CB8AC3E}">
        <p14:creationId xmlns:p14="http://schemas.microsoft.com/office/powerpoint/2010/main" val="95923678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633396249"/>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endParaRPr lang="en-US" sz="1800">
              <a:solidFill>
                <a:prstClr val="black"/>
              </a:solidFill>
            </a:endParaRPr>
          </a:p>
        </p:txBody>
      </p:sp>
    </p:spTree>
    <p:extLst>
      <p:ext uri="{BB962C8B-B14F-4D97-AF65-F5344CB8AC3E}">
        <p14:creationId xmlns:p14="http://schemas.microsoft.com/office/powerpoint/2010/main" val="30133921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939349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0324990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75323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Tree>
    <p:extLst>
      <p:ext uri="{BB962C8B-B14F-4D97-AF65-F5344CB8AC3E}">
        <p14:creationId xmlns:p14="http://schemas.microsoft.com/office/powerpoint/2010/main" val="337045188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52078539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eaLnBrk="1" hangingPunct="1">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397920503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512902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94509928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4015259406"/>
      </p:ext>
    </p:extLst>
  </p:cSld>
  <p:clrMapOvr>
    <a:overrideClrMapping bg1="lt1" tx1="dk1" bg2="lt2" tx2="dk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150977028"/>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608294796"/>
      </p:ext>
    </p:extLst>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63266526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961163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64177938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369834328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275480479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val="38520207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355119418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183980650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192771C-A03D-4399-8509-8D92DAA3F8A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28026799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23764851"/>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90939640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0143309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9371753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09892317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44130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414800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F00DFD0-064B-4D4F-AE01-A878B44C1D2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6313513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8451483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655226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image" Target="../media/image3.png"/><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8.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ru-RU">
              <a:solidFill>
                <a:srgbClr val="000000"/>
              </a:solidFill>
            </a:endParaRPr>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B214F3AF-6B66-4037-93F5-8E78C9A74FD2}" type="slidenum">
              <a:rPr lang="ru-RU" altLang="ru-RU" smtClean="0">
                <a:solidFill>
                  <a:srgbClr val="000000"/>
                </a:solidFill>
              </a:rPr>
              <a:pPr/>
              <a:t>‹#›</a:t>
            </a:fld>
            <a:endParaRPr lang="ru-RU" altLang="ru-RU" smtClean="0">
              <a:solidFill>
                <a:srgbClr val="000000"/>
              </a:solidFill>
            </a:endParaRPr>
          </a:p>
        </p:txBody>
      </p:sp>
      <p:grpSp>
        <p:nvGrpSpPr>
          <p:cNvPr id="1028" name="Group 4"/>
          <p:cNvGrpSpPr>
            <a:grpSpLocks/>
          </p:cNvGrpSpPr>
          <p:nvPr/>
        </p:nvGrpSpPr>
        <p:grpSpPr bwMode="auto">
          <a:xfrm>
            <a:off x="0" y="0"/>
            <a:ext cx="9144000" cy="546100"/>
            <a:chOff x="0" y="0"/>
            <a:chExt cx="5760" cy="344"/>
          </a:xfrm>
        </p:grpSpPr>
        <p:sp>
          <p:nvSpPr>
            <p:cNvPr id="18944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18944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eaLnBrk="1" hangingPunct="1">
                <a:defRPr/>
              </a:pPr>
              <a:endParaRPr lang="ru-RU" sz="2400">
                <a:solidFill>
                  <a:srgbClr val="000000"/>
                </a:solidFill>
              </a:endParaRPr>
            </a:p>
          </p:txBody>
        </p:sp>
        <p:sp>
          <p:nvSpPr>
            <p:cNvPr id="18944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5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8945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solidFill>
                <a:srgbClr val="000000"/>
              </a:solidFill>
            </a:endParaRPr>
          </a:p>
        </p:txBody>
      </p:sp>
    </p:spTree>
    <p:extLst>
      <p:ext uri="{BB962C8B-B14F-4D97-AF65-F5344CB8AC3E}">
        <p14:creationId xmlns:p14="http://schemas.microsoft.com/office/powerpoint/2010/main" val="1396568764"/>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099" name="Group 3"/>
          <p:cNvGrpSpPr>
            <a:grpSpLocks/>
          </p:cNvGrpSpPr>
          <p:nvPr/>
        </p:nvGrpSpPr>
        <p:grpSpPr bwMode="auto">
          <a:xfrm>
            <a:off x="3175" y="4267200"/>
            <a:ext cx="9140825" cy="2590800"/>
            <a:chOff x="2" y="2688"/>
            <a:chExt cx="5758" cy="1632"/>
          </a:xfrm>
        </p:grpSpPr>
        <p:sp>
          <p:nvSpPr>
            <p:cNvPr id="4100"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01" name="Group 5"/>
            <p:cNvGrpSpPr>
              <a:grpSpLocks/>
            </p:cNvGrpSpPr>
            <p:nvPr userDrawn="1"/>
          </p:nvGrpSpPr>
          <p:grpSpPr bwMode="auto">
            <a:xfrm>
              <a:off x="3528" y="3715"/>
              <a:ext cx="792" cy="521"/>
              <a:chOff x="3527" y="3715"/>
              <a:chExt cx="792" cy="521"/>
            </a:xfrm>
          </p:grpSpPr>
          <p:sp>
            <p:nvSpPr>
              <p:cNvPr id="410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7"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8"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9"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0"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1"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13" name="Group 17"/>
            <p:cNvGrpSpPr>
              <a:grpSpLocks/>
            </p:cNvGrpSpPr>
            <p:nvPr userDrawn="1"/>
          </p:nvGrpSpPr>
          <p:grpSpPr bwMode="auto">
            <a:xfrm>
              <a:off x="1776" y="3631"/>
              <a:ext cx="1626" cy="683"/>
              <a:chOff x="1776" y="3631"/>
              <a:chExt cx="1626" cy="683"/>
            </a:xfrm>
          </p:grpSpPr>
          <p:sp>
            <p:nvSpPr>
              <p:cNvPr id="411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2"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3"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4"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5"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6"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7"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8"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9"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0"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1"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32" name="Group 36"/>
            <p:cNvGrpSpPr>
              <a:grpSpLocks/>
            </p:cNvGrpSpPr>
            <p:nvPr userDrawn="1"/>
          </p:nvGrpSpPr>
          <p:grpSpPr bwMode="auto">
            <a:xfrm>
              <a:off x="4128" y="3360"/>
              <a:ext cx="1351" cy="821"/>
              <a:chOff x="4128" y="3360"/>
              <a:chExt cx="1351" cy="821"/>
            </a:xfrm>
          </p:grpSpPr>
          <p:sp>
            <p:nvSpPr>
              <p:cNvPr id="4133"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4"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5"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6"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7"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8"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9"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0"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1"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2"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3"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50" name="Group 54"/>
            <p:cNvGrpSpPr>
              <a:grpSpLocks/>
            </p:cNvGrpSpPr>
            <p:nvPr userDrawn="1"/>
          </p:nvGrpSpPr>
          <p:grpSpPr bwMode="auto">
            <a:xfrm>
              <a:off x="5280" y="3024"/>
              <a:ext cx="425" cy="258"/>
              <a:chOff x="5280" y="3024"/>
              <a:chExt cx="425" cy="258"/>
            </a:xfrm>
          </p:grpSpPr>
          <p:sp>
            <p:nvSpPr>
              <p:cNvPr id="4151"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2"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3"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4"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5"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6"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7"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58" name="Group 62"/>
              <p:cNvGrpSpPr>
                <a:grpSpLocks/>
              </p:cNvGrpSpPr>
              <p:nvPr/>
            </p:nvGrpSpPr>
            <p:grpSpPr bwMode="auto">
              <a:xfrm>
                <a:off x="5381" y="3085"/>
                <a:ext cx="227" cy="132"/>
                <a:chOff x="5381" y="3085"/>
                <a:chExt cx="227" cy="132"/>
              </a:xfrm>
            </p:grpSpPr>
            <p:sp>
              <p:nvSpPr>
                <p:cNvPr id="4159"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0"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1"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2"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4163" name="Rectangle 67"/>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ltLang="ru-RU" smtClean="0"/>
              <a:t>Образец заголовка</a:t>
            </a:r>
          </a:p>
        </p:txBody>
      </p:sp>
      <p:sp>
        <p:nvSpPr>
          <p:cNvPr id="4164" name="Rectangle 68"/>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165" name="Rectangle 69"/>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6" name="Rectangle 7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7" name="Rectangle 71"/>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pPr eaLnBrk="1" hangingPunct="1"/>
            <a:fld id="{93199955-05CD-4C5A-B114-741BB844C11E}" type="slidenum">
              <a:rPr lang="ru-RU" altLang="ru-RU" smtClean="0">
                <a:solidFill>
                  <a:srgbClr val="FFFFFF"/>
                </a:solidFill>
                <a:latin typeface="Arial" panose="020B0604020202020204" pitchFamily="34" charset="0"/>
              </a:rPr>
              <a:pPr eaLnBrk="1" hangingPunct="1"/>
              <a:t>‹#›</a:t>
            </a:fld>
            <a:endParaRPr lang="ru-RU" altLang="ru-RU" smtClean="0">
              <a:solidFill>
                <a:srgbClr val="FFFFFF"/>
              </a:solidFill>
              <a:latin typeface="Arial" panose="020B0604020202020204" pitchFamily="34" charset="0"/>
            </a:endParaRPr>
          </a:p>
        </p:txBody>
      </p:sp>
    </p:spTree>
    <p:extLst>
      <p:ext uri="{BB962C8B-B14F-4D97-AF65-F5344CB8AC3E}">
        <p14:creationId xmlns:p14="http://schemas.microsoft.com/office/powerpoint/2010/main" val="1440399121"/>
      </p:ext>
    </p:extLst>
  </p:cSld>
  <p:clrMap bg1="dk2" tx1="lt1" bg2="dk1"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lr>
          <a:schemeClr val="hlink"/>
        </a:buClr>
        <a:buSzPct val="80000"/>
        <a:buFont typeface="Wingdings" panose="05000000000000000000" pitchFamily="2" charset="2"/>
        <a:buChar char="Ø"/>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anose="05000000000000000000" pitchFamily="2" charset="2"/>
        <a:buChar char="l"/>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accent2"/>
        </a:buClr>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folHlink"/>
        </a:buClr>
        <a:buSzPct val="50000"/>
        <a:buFont typeface="Wingdings" panose="05000000000000000000" pitchFamily="2" charset="2"/>
        <a:buChar char="l"/>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ru-RU" alt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lt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722A15A4-ADC7-4BE6-886F-CF22DE99FD24}" type="slidenum">
              <a:rPr lang="ru-RU" altLang="ru-RU" smtClean="0"/>
              <a:pPr>
                <a:defRPr/>
              </a:pPr>
              <a:t>‹#›</a:t>
            </a:fld>
            <a:endParaRPr lang="ru-RU" alt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1DBD9794-A4CC-42D0-9A65-24C6B9EF4076}" type="datetimeFigureOut">
              <a:rPr lang="en-US" smtClean="0">
                <a:solidFill>
                  <a:prstClr val="black">
                    <a:tint val="75000"/>
                  </a:prstClr>
                </a:solidFill>
                <a:latin typeface="Verdana" pitchFamily="34" charset="0"/>
              </a:rPr>
              <a:pPr eaLnBrk="1" hangingPunct="1"/>
              <a:t>10/14/2018</a:t>
            </a:fld>
            <a:endParaRPr lang="en-US">
              <a:solidFill>
                <a:prstClr val="black">
                  <a:tint val="75000"/>
                </a:prstClr>
              </a:solidFill>
              <a:latin typeface="Verdana" pitchFamily="34" charset="0"/>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US">
              <a:solidFill>
                <a:prstClr val="black">
                  <a:tint val="75000"/>
                </a:prstClr>
              </a:solidFill>
              <a:latin typeface="Verdana" pitchFamily="34" charset="0"/>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fld id="{1FE8DF1E-33BB-4377-9A26-35481BA06C7C}" type="slidenum">
              <a:rPr lang="en-US" smtClean="0">
                <a:solidFill>
                  <a:prstClr val="black">
                    <a:tint val="75000"/>
                  </a:prstClr>
                </a:solidFill>
                <a:latin typeface="Verdana" pitchFamily="34" charset="0"/>
              </a:rPr>
              <a:pPr eaLnBrk="1" hangingPunct="1"/>
              <a:t>‹#›</a:t>
            </a:fld>
            <a:endParaRPr lang="en-US">
              <a:solidFill>
                <a:prstClr val="black">
                  <a:tint val="75000"/>
                </a:prstClr>
              </a:solidFill>
              <a:latin typeface="Verdana" pitchFamily="34" charset="0"/>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805013502"/>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latin typeface="Verdana" pitchFamily="34" charset="0"/>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latin typeface="Verdana" pitchFamily="34" charset="0"/>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latin typeface="Verdana" pitchFamily="34" charset="0"/>
              </a:rPr>
              <a:pPr>
                <a:defRPr/>
              </a:pPr>
              <a:t>‹#›</a:t>
            </a:fld>
            <a:endParaRPr lang="ru-RU">
              <a:solidFill>
                <a:srgbClr val="E7DEC9">
                  <a:shade val="50000"/>
                  <a:satMod val="200000"/>
                </a:srgbClr>
              </a:solidFill>
              <a:latin typeface="Verdana" pitchFamily="34" charset="0"/>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endParaRPr lang="en-US" sz="1800">
              <a:solidFill>
                <a:prstClr val="white"/>
              </a:solidFill>
            </a:endParaRPr>
          </a:p>
        </p:txBody>
      </p:sp>
    </p:spTree>
    <p:extLst>
      <p:ext uri="{BB962C8B-B14F-4D97-AF65-F5344CB8AC3E}">
        <p14:creationId xmlns:p14="http://schemas.microsoft.com/office/powerpoint/2010/main" val="1190466077"/>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89581114"/>
      </p:ext>
    </p:extLst>
  </p:cSld>
  <p:clrMap bg1="lt1" tx1="dk1" bg2="lt2" tx2="dk2" accent1="accent1" accent2="accent2" accent3="accent3" accent4="accent4" accent5="accent5" accent6="accent6" hlink="hlink" folHlink="folHlink"/>
  <p:sldLayoutIdLst>
    <p:sldLayoutId id="2147483926" r:id="rId1"/>
    <p:sldLayoutId id="2147483927" r:id="rId2"/>
    <p:sldLayoutId id="2147483928" r:id="rId3"/>
    <p:sldLayoutId id="2147483929" r:id="rId4"/>
    <p:sldLayoutId id="2147483930" r:id="rId5"/>
    <p:sldLayoutId id="2147483931" r:id="rId6"/>
    <p:sldLayoutId id="2147483932" r:id="rId7"/>
    <p:sldLayoutId id="2147483933" r:id="rId8"/>
    <p:sldLayoutId id="2147483934" r:id="rId9"/>
    <p:sldLayoutId id="2147483935" r:id="rId10"/>
    <p:sldLayoutId id="2147483936"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endParaRPr lang="ru-RU">
              <a:solidFill>
                <a:prstClr val="black">
                  <a:tint val="75000"/>
                </a:prstClr>
              </a:solidFill>
              <a:latin typeface="Verdana" pitchFamily="34" charset="0"/>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ru-RU">
              <a:solidFill>
                <a:prstClr val="black">
                  <a:tint val="75000"/>
                </a:prstClr>
              </a:solidFill>
              <a:latin typeface="Verdana" pitchFamily="34" charset="0"/>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fld id="{7FD1E746-E96A-4797-99D3-A8B269C4B7A1}" type="slidenum">
              <a:rPr lang="ru-RU" smtClean="0">
                <a:solidFill>
                  <a:prstClr val="black">
                    <a:tint val="75000"/>
                  </a:prstClr>
                </a:solidFill>
                <a:latin typeface="Verdana" pitchFamily="34" charset="0"/>
              </a:rPr>
              <a:pPr eaLnBrk="1" hangingPunct="1"/>
              <a:t>‹#›</a:t>
            </a:fld>
            <a:endParaRPr lang="ru-RU">
              <a:solidFill>
                <a:prstClr val="black">
                  <a:tint val="75000"/>
                </a:prstClr>
              </a:solidFill>
              <a:latin typeface="Verdana" pitchFamily="34" charset="0"/>
            </a:endParaRPr>
          </a:p>
        </p:txBody>
      </p:sp>
    </p:spTree>
    <p:extLst>
      <p:ext uri="{BB962C8B-B14F-4D97-AF65-F5344CB8AC3E}">
        <p14:creationId xmlns:p14="http://schemas.microsoft.com/office/powerpoint/2010/main" val="1800809917"/>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40.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9.jpeg"/><Relationship Id="rId2" Type="http://schemas.openxmlformats.org/officeDocument/2006/relationships/diagramData" Target="../diagrams/data2.xml"/><Relationship Id="rId1" Type="http://schemas.openxmlformats.org/officeDocument/2006/relationships/slideLayout" Target="../slideLayouts/slideLayout2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0.jpeg"/><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62.xml"/><Relationship Id="rId5" Type="http://schemas.openxmlformats.org/officeDocument/2006/relationships/image" Target="../media/image22.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25224"/>
          <a:stretch/>
        </p:blipFill>
        <p:spPr>
          <a:xfrm>
            <a:off x="129878" y="363499"/>
            <a:ext cx="9144000" cy="6839099"/>
          </a:xfrm>
          <a:prstGeom prst="rect">
            <a:avLst/>
          </a:prstGeom>
        </p:spPr>
      </p:pic>
      <p:sp>
        <p:nvSpPr>
          <p:cNvPr id="10561" name="Text Box 321"/>
          <p:cNvSpPr txBox="1">
            <a:spLocks noChangeArrowheads="1"/>
          </p:cNvSpPr>
          <p:nvPr/>
        </p:nvSpPr>
        <p:spPr bwMode="auto">
          <a:xfrm>
            <a:off x="287685" y="948690"/>
            <a:ext cx="8568630" cy="2585323"/>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defRPr/>
            </a:pPr>
            <a:r>
              <a:rPr lang="uz-Cyrl-UZ" altLang="ru-RU" sz="3600" b="1" smtClean="0">
                <a:solidFill>
                  <a:srgbClr val="0000FF"/>
                </a:solidFill>
              </a:rPr>
              <a:t>2 </a:t>
            </a:r>
            <a:r>
              <a:rPr lang="ru-RU" altLang="ru-RU" sz="3600" b="1" dirty="0">
                <a:solidFill>
                  <a:srgbClr val="0000FF"/>
                </a:solidFill>
              </a:rPr>
              <a:t>– </a:t>
            </a:r>
            <a:r>
              <a:rPr lang="uz-Cyrl-UZ" altLang="ru-RU" sz="3600" b="1" dirty="0">
                <a:solidFill>
                  <a:srgbClr val="0000FF"/>
                </a:solidFill>
              </a:rPr>
              <a:t>мавзу</a:t>
            </a:r>
            <a:r>
              <a:rPr lang="uz-Cyrl-UZ" altLang="ru-RU" sz="3600" b="1">
                <a:solidFill>
                  <a:srgbClr val="0000FF"/>
                </a:solidFill>
              </a:rPr>
              <a:t>: </a:t>
            </a:r>
            <a:r>
              <a:rPr lang="ru-RU" altLang="ru-RU" sz="3600" b="1">
                <a:solidFill>
                  <a:srgbClr val="0000FF"/>
                </a:solidFill>
              </a:rPr>
              <a:t>Гулли ва манзарали ўсимликларни кўпайтириш. Уруғидан ва вегетатив кўпайтириш.</a:t>
            </a:r>
            <a:endParaRPr lang="en-US" altLang="ru-RU" sz="3600" b="1" dirty="0">
              <a:solidFill>
                <a:srgbClr val="0000FF"/>
              </a:solidFill>
            </a:endParaRPr>
          </a:p>
        </p:txBody>
      </p:sp>
      <p:pic>
        <p:nvPicPr>
          <p:cNvPr id="1026" name="Picture 2"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3783023"/>
            <a:ext cx="5400600" cy="29946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358427"/>
            <a:ext cx="885828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eaLnBrk="1" hangingPunct="1"/>
            <a:r>
              <a:rPr lang="uz-Cyrl-UZ" sz="2400" b="1">
                <a:solidFill>
                  <a:srgbClr val="0000FF"/>
                </a:solidFill>
                <a:ea typeface="Calibri" pitchFamily="34" charset="0"/>
                <a:cs typeface="Times New Roman" pitchFamily="18" charset="0"/>
              </a:rPr>
              <a:t>1.	Манзарали ва гулли ўсимликларни уруғидан кўпайтириш.</a:t>
            </a:r>
          </a:p>
          <a:p>
            <a:pPr indent="457200" algn="just" eaLnBrk="1" hangingPunct="1"/>
            <a:r>
              <a:rPr lang="uz-Cyrl-UZ" sz="2400" b="1">
                <a:solidFill>
                  <a:srgbClr val="0000FF"/>
                </a:solidFill>
                <a:ea typeface="Calibri" pitchFamily="34" charset="0"/>
                <a:cs typeface="Times New Roman" pitchFamily="18" charset="0"/>
              </a:rPr>
              <a:t>2.	Уруғнинг сифати, тозалиги ва ўсувчанлиги</a:t>
            </a:r>
          </a:p>
          <a:p>
            <a:pPr indent="457200" algn="just" eaLnBrk="1" hangingPunct="1"/>
            <a:r>
              <a:rPr lang="uz-Cyrl-UZ" sz="2400" b="1">
                <a:solidFill>
                  <a:srgbClr val="0000FF"/>
                </a:solidFill>
                <a:ea typeface="Calibri" pitchFamily="34" charset="0"/>
                <a:cs typeface="Times New Roman" pitchFamily="18" charset="0"/>
              </a:rPr>
              <a:t>3.	Уруғларни экишга тайёрлаш ва экиш</a:t>
            </a:r>
          </a:p>
          <a:p>
            <a:pPr indent="457200" algn="just" eaLnBrk="1" hangingPunct="1"/>
            <a:r>
              <a:rPr lang="uz-Cyrl-UZ" sz="2400" b="1">
                <a:solidFill>
                  <a:srgbClr val="0000FF"/>
                </a:solidFill>
                <a:ea typeface="Calibri" pitchFamily="34" charset="0"/>
                <a:cs typeface="Times New Roman" pitchFamily="18" charset="0"/>
              </a:rPr>
              <a:t>4.	Вегетатив усулда кўпайтириладиган гулли ва манзарали ўсимликлар</a:t>
            </a:r>
          </a:p>
          <a:p>
            <a:pPr indent="457200" algn="just" eaLnBrk="1" hangingPunct="1"/>
            <a:r>
              <a:rPr lang="uz-Cyrl-UZ" sz="2400" b="1">
                <a:solidFill>
                  <a:srgbClr val="0000FF"/>
                </a:solidFill>
                <a:ea typeface="Calibri" pitchFamily="34" charset="0"/>
                <a:cs typeface="Times New Roman" pitchFamily="18" charset="0"/>
              </a:rPr>
              <a:t>5.	Вегетатив кўпайтириш </a:t>
            </a:r>
            <a:r>
              <a:rPr lang="uz-Cyrl-UZ" sz="2400" b="1" smtClean="0">
                <a:solidFill>
                  <a:srgbClr val="0000FF"/>
                </a:solidFill>
                <a:ea typeface="Calibri" pitchFamily="34" charset="0"/>
                <a:cs typeface="Times New Roman" pitchFamily="18" charset="0"/>
              </a:rPr>
              <a:t>усуллари	</a:t>
            </a:r>
            <a:endParaRPr lang="uz-Cyrl-UZ" sz="3200" dirty="0" smtClean="0">
              <a:solidFill>
                <a:srgbClr val="0000FF"/>
              </a:solidFill>
              <a:latin typeface="Arial" pitchFamily="34" charset="0"/>
            </a:endParaRPr>
          </a:p>
        </p:txBody>
      </p:sp>
    </p:spTree>
    <p:extLst>
      <p:ext uri="{BB962C8B-B14F-4D97-AF65-F5344CB8AC3E}">
        <p14:creationId xmlns:p14="http://schemas.microsoft.com/office/powerpoint/2010/main" val="345676379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7544" y="80765"/>
            <a:ext cx="8001056" cy="931965"/>
          </a:xfrm>
          <a:solidFill>
            <a:srgbClr val="0000FF"/>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400" smtClean="0">
                <a:ln w="18415" cmpd="sng">
                  <a:solidFill>
                    <a:srgbClr val="FFFFFF"/>
                  </a:solidFill>
                  <a:prstDash val="solid"/>
                </a:ln>
                <a:solidFill>
                  <a:srgbClr val="FFFF00"/>
                </a:solidFill>
                <a:effectLst>
                  <a:outerShdw blurRad="63500" dir="3600000" algn="tl" rotWithShape="0">
                    <a:srgbClr val="000000">
                      <a:alpha val="70000"/>
                    </a:srgbClr>
                  </a:outerShdw>
                </a:effectLst>
              </a:rPr>
              <a:t>Манзарали </a:t>
            </a:r>
            <a:r>
              <a:rPr lang="ru-RU" sz="2400">
                <a:ln w="18415" cmpd="sng">
                  <a:solidFill>
                    <a:srgbClr val="FFFFFF"/>
                  </a:solidFill>
                  <a:prstDash val="solid"/>
                </a:ln>
                <a:solidFill>
                  <a:srgbClr val="FFFF00"/>
                </a:solidFill>
                <a:effectLst>
                  <a:outerShdw blurRad="63500" dir="3600000" algn="tl" rotWithShape="0">
                    <a:srgbClr val="000000">
                      <a:alpha val="70000"/>
                    </a:srgbClr>
                  </a:outerShdw>
                </a:effectLst>
              </a:rPr>
              <a:t>ва гулли ўсимликларни уруғидан кўпайтириш</a:t>
            </a:r>
            <a:endParaRPr lang="ru-RU" altLang="ru-RU" sz="2400" dirty="0" smtClean="0">
              <a:ln w="18415" cmpd="sng">
                <a:solidFill>
                  <a:srgbClr val="FFFFFF"/>
                </a:solidFill>
                <a:prstDash val="solid"/>
              </a:ln>
              <a:solidFill>
                <a:srgbClr val="FFFF00"/>
              </a:solidFill>
              <a:effectLst>
                <a:outerShdw blurRad="63500" dir="3600000" algn="tl" rotWithShape="0">
                  <a:srgbClr val="000000">
                    <a:alpha val="70000"/>
                  </a:srgbClr>
                </a:outerShdw>
              </a:effectLst>
              <a:latin typeface="Times New Roman" panose="02020603050405020304" pitchFamily="18" charset="0"/>
            </a:endParaRPr>
          </a:p>
        </p:txBody>
      </p:sp>
      <p:sp>
        <p:nvSpPr>
          <p:cNvPr id="4" name="Прямоугольник 3"/>
          <p:cNvSpPr/>
          <p:nvPr/>
        </p:nvSpPr>
        <p:spPr>
          <a:xfrm>
            <a:off x="3786182" y="1550150"/>
            <a:ext cx="5214942" cy="4708981"/>
          </a:xfrm>
          <a:prstGeom prst="rect">
            <a:avLst/>
          </a:prstGeom>
        </p:spPr>
        <p:txBody>
          <a:bodyPr wrap="square">
            <a:spAutoFit/>
          </a:bodyPr>
          <a:lstStyle/>
          <a:p>
            <a:r>
              <a:rPr lang="uz-Cyrl-UZ" sz="2000"/>
              <a:t>Манзарали ўсимликларни кўпайтиришнинг энг кўп тарқалган усули - уруғдан кўпайтиришдир. Уни гулли ўсимликларнинг янги навларини ҳосил қилишда, бир йиллик, икки йиллик, бир қатор ўтсимон кўп йилликлар, мавсумида гулловчи оранжерия ва хона ўсимликларини етиштиришда қулайдир.</a:t>
            </a:r>
            <a:endParaRPr lang="ru-RU" sz="2000"/>
          </a:p>
          <a:p>
            <a:r>
              <a:rPr lang="uz-Cyrl-UZ" sz="2000"/>
              <a:t>Экиш учун мўлжалланган уруғлар юқори экиш ва нав сифатларига эга бўлишлари зарур.</a:t>
            </a:r>
            <a:endParaRPr lang="ru-RU" sz="2000"/>
          </a:p>
          <a:p>
            <a:r>
              <a:rPr lang="uz-Cyrl-UZ" sz="2000"/>
              <a:t>Уруғларнинг экиш сифатлари кўкариш энергияси, униб чиқиши, яшаш қобилияти, ўсиш суръати, тозалиги, йириклиги, намлиги, зараркунанда ва касалликлар билан захарланганлиги билан аниқланади</a:t>
            </a:r>
            <a:endParaRPr lang="ru-RU" sz="2000" dirty="0"/>
          </a:p>
        </p:txBody>
      </p:sp>
      <p:pic>
        <p:nvPicPr>
          <p:cNvPr id="2050" name="Picture 2" descr="Картинки по запросу размножение цветов"/>
          <p:cNvPicPr>
            <a:picLocks noChangeAspect="1" noChangeArrowheads="1"/>
          </p:cNvPicPr>
          <p:nvPr/>
        </p:nvPicPr>
        <p:blipFill rotWithShape="1">
          <a:blip r:embed="rId3">
            <a:extLst>
              <a:ext uri="{28A0092B-C50C-407E-A947-70E740481C1C}">
                <a14:useLocalDpi xmlns:a14="http://schemas.microsoft.com/office/drawing/2010/main" val="0"/>
              </a:ext>
            </a:extLst>
          </a:blip>
          <a:srcRect b="16477"/>
          <a:stretch/>
        </p:blipFill>
        <p:spPr bwMode="auto">
          <a:xfrm>
            <a:off x="402178" y="3356992"/>
            <a:ext cx="3362325" cy="28083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семена цветов"/>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079" y="1012730"/>
            <a:ext cx="3397821" cy="2344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31607779"/>
              </p:ext>
            </p:extLst>
          </p:nvPr>
        </p:nvGraphicFramePr>
        <p:xfrm>
          <a:off x="539552" y="692696"/>
          <a:ext cx="8064896"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5647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3888432"/>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r>
              <a:rPr lang="ru-RU" sz="2000"/>
              <a:t>Уруғларни дорилаш ўсимлик кўчатларини касалликлардан асрайди. У қуруқ ва нам бўлиши мумкин.</a:t>
            </a:r>
          </a:p>
          <a:p>
            <a:r>
              <a:rPr lang="uz-Cyrl-UZ" sz="2000"/>
              <a:t>Қ</a:t>
            </a:r>
            <a:r>
              <a:rPr lang="ru-RU" sz="2000"/>
              <a:t>уруқ дорилаш учун одатда гранозан (фақат бўёвчи билан) препарати ишлатилади. 1 кг уруғни дорилаш учун 1 г препарат етарлидир. Экишдан 3-5 соат олдин уруғларга препарат сепилади ёки аралаштиради. Гладиолус ва қўқонгулнинг бактерияли чириш ва фузариоз касаллиги билан курашиш учун ТМТД қўлланилади. Голландия гвоздикаси (чиннигули) уруғини экишдан олдин дока халтага солиб, 40% ли формалин суюқлигида 5-10 минут мобайнида дориланади, сўнгра 2 соат мобайнида худди шу суюқлик билан намланган халтача ёки латта билан ўраб, димланади. Дорилашдан аввал уруғларни 2 соатга яқин сувда ивитилади. Дориланган уруғларни қунт билан ювилади, сўнгра қуритилади ва экилади</a:t>
            </a:r>
            <a:endParaRPr lang="ru-RU" altLang="ru-RU" sz="2200" dirty="0">
              <a:latin typeface="Times New Roman" panose="02020603050405020304" pitchFamily="18" charset="0"/>
            </a:endParaRPr>
          </a:p>
        </p:txBody>
      </p:sp>
      <p:pic>
        <p:nvPicPr>
          <p:cNvPr id="3074" name="Picture 2" descr="Картинки по запросу семена цвет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437112"/>
            <a:ext cx="3695192" cy="221161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семена цве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179" y="4334233"/>
            <a:ext cx="4187577" cy="2523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00034" y="714356"/>
            <a:ext cx="7775575" cy="3168650"/>
          </a:xfrm>
          <a:blipFill>
            <a:blip r:embed="rId2"/>
            <a:tile tx="0" ty="0" sx="100000" sy="100000" flip="none" algn="tl"/>
          </a:blipFill>
        </p:spPr>
        <p:txBody>
          <a:bodyPr rtlCol="0">
            <a:normAutofit fontScale="92500" lnSpcReduction="10000"/>
          </a:bodyPr>
          <a:lstStyle/>
          <a:p>
            <a:r>
              <a:rPr lang="en-US" altLang="ru-RU" b="1" smtClean="0">
                <a:solidFill>
                  <a:schemeClr val="tx1">
                    <a:lumMod val="75000"/>
                    <a:lumOff val="25000"/>
                  </a:schemeClr>
                </a:solidFill>
                <a:latin typeface="Times New Roman" panose="02020603050405020304" pitchFamily="18" charset="0"/>
              </a:rPr>
              <a:t>	</a:t>
            </a:r>
            <a:r>
              <a:rPr lang="ru-RU" b="1"/>
              <a:t>Ивитиш</a:t>
            </a:r>
            <a:r>
              <a:rPr lang="ru-RU"/>
              <a:t>. Хушбўй нўхот, настурция, аспарагус ва бошқа ўсимликларнинг уруғи тез униб чиқиши учун, уларни экишдан олдин 1 кун давомида 20-30</a:t>
            </a:r>
            <a:r>
              <a:rPr lang="ru-RU" baseline="30000"/>
              <a:t>0</a:t>
            </a:r>
            <a:r>
              <a:rPr lang="ru-RU"/>
              <a:t> ҳароратли сувда ивитиб қўйиш зарур. Сўнг уруғларни салгина қуритиб, экилади.</a:t>
            </a:r>
          </a:p>
          <a:p>
            <a:r>
              <a:rPr lang="ru-RU" b="1"/>
              <a:t>Скарификация</a:t>
            </a:r>
            <a:r>
              <a:rPr lang="ru-RU"/>
              <a:t> - қалин сиртли уруғ қатламини шикастлашдир (масалан, канна). Шикастланган қатламдан куртакка сув тез ўтади ва уруғ тезроқ униб чиқади.</a:t>
            </a:r>
          </a:p>
          <a:p>
            <a:r>
              <a:rPr lang="ru-RU" b="1"/>
              <a:t>Механик шикасатлашда </a:t>
            </a:r>
            <a:r>
              <a:rPr lang="ru-RU"/>
              <a:t>уруғларнинг қаттиқ қатлами эҳтиёткорлик билан куртагига зарар етказмасдан арраланади (эговланади), кесилади, ёрилади, уруғларни йирик қум ёки шағал билан ишқалаб шикастланади</a:t>
            </a:r>
            <a:endParaRPr lang="ru-RU" dirty="0"/>
          </a:p>
        </p:txBody>
      </p:sp>
      <p:pic>
        <p:nvPicPr>
          <p:cNvPr id="4098" name="Picture 2" descr="Картинки по запросу скарификация семя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857995"/>
            <a:ext cx="3982219" cy="298455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rotWithShape="1">
          <a:blip r:embed="rId4">
            <a:extLst>
              <a:ext uri="{28A0092B-C50C-407E-A947-70E740481C1C}">
                <a14:useLocalDpi xmlns:a14="http://schemas.microsoft.com/office/drawing/2010/main" val="0"/>
              </a:ext>
            </a:extLst>
          </a:blip>
          <a:srcRect b="12194"/>
          <a:stretch/>
        </p:blipFill>
        <p:spPr bwMode="auto">
          <a:xfrm>
            <a:off x="267312" y="3896127"/>
            <a:ext cx="4143974" cy="27270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323528" y="188640"/>
            <a:ext cx="8568952" cy="4608512"/>
          </a:xfrm>
          <a:pattFill prst="dotGrid">
            <a:fgClr>
              <a:schemeClr val="accent1"/>
            </a:fgClr>
            <a:bgClr>
              <a:schemeClr val="bg1"/>
            </a:bgClr>
          </a:pattFill>
          <a:ln>
            <a:solidFill>
              <a:schemeClr val="accent1"/>
            </a:solidFill>
          </a:ln>
        </p:spPr>
        <p:txBody>
          <a:bodyPr rtlCol="0">
            <a:noAutofit/>
          </a:bodyPr>
          <a:lstStyle/>
          <a:p>
            <a:pPr algn="just"/>
            <a:r>
              <a:rPr lang="ru-RU" sz="2000" b="1"/>
              <a:t>Химик таъсир кўрсатишда</a:t>
            </a:r>
            <a:r>
              <a:rPr lang="ru-RU" sz="2000"/>
              <a:t>, уруғ қатламига 2-3% ли туз ёки олтингугурт кислотаси эритмаси ёрдамида таъсир кўрсатилади (паль-ма, канна, мевали дарахтлар уруғлари). Уруғларни хлорли сувда (1 стакан сувга 2-3 томчи) 10-12 соат давомида ивитиш ҳам мумкин.</a:t>
            </a:r>
          </a:p>
          <a:p>
            <a:pPr algn="just"/>
            <a:r>
              <a:rPr lang="ru-RU" sz="2000" b="1"/>
              <a:t>Стратификация</a:t>
            </a:r>
            <a:r>
              <a:rPr lang="ru-RU" sz="2000"/>
              <a:t> - уруғларни бир неча ой давомида (кўпинча куздан бошлаб) паст ҳароратда (0-5</a:t>
            </a:r>
            <a:r>
              <a:rPr lang="ru-RU" sz="2000" baseline="30000"/>
              <a:t>0</a:t>
            </a:r>
            <a:r>
              <a:rPr lang="ru-RU" sz="2000"/>
              <a:t>) сақлашдир.</a:t>
            </a:r>
          </a:p>
          <a:p>
            <a:pPr algn="just"/>
            <a:r>
              <a:rPr lang="ru-RU" sz="2000"/>
              <a:t>Стратификациядан олдин уруғларни нам қум, торф, янчилган мўйна билан 1:3 нисбатда аралаштирилади. Қаттиқ сиртли уруғлар (наъматак, иргай ва бошқалар) стратификация қилинади. Зарурий шароитларда уруғларни намлаш мумкин. Агар стратификация учун махсус хоналар мавжуд бўлмаса, уруғли яшиклар қорга кўмилади. Кеч кузда очиқ ерга уруғ сепиш яхши натижа беради, бунда уруғ стратификацияси табиий шароитларда кечади</a:t>
            </a:r>
            <a:endParaRPr lang="ru-RU" altLang="ru-RU" sz="2000" dirty="0">
              <a:solidFill>
                <a:schemeClr val="tx1">
                  <a:lumMod val="75000"/>
                  <a:lumOff val="25000"/>
                </a:schemeClr>
              </a:solidFill>
              <a:latin typeface="Times New Roman" panose="02020603050405020304" pitchFamily="18" charset="0"/>
            </a:endParaRPr>
          </a:p>
        </p:txBody>
      </p:sp>
      <p:pic>
        <p:nvPicPr>
          <p:cNvPr id="5122" name="Picture 2" descr="Картинки по запросу стратификация семя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6300" y="4772661"/>
            <a:ext cx="4897388" cy="208533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тратификация семян"/>
          <p:cNvPicPr>
            <a:picLocks noChangeAspect="1" noChangeArrowheads="1"/>
          </p:cNvPicPr>
          <p:nvPr/>
        </p:nvPicPr>
        <p:blipFill rotWithShape="1">
          <a:blip r:embed="rId3">
            <a:extLst>
              <a:ext uri="{28A0092B-C50C-407E-A947-70E740481C1C}">
                <a14:useLocalDpi xmlns:a14="http://schemas.microsoft.com/office/drawing/2010/main" val="0"/>
              </a:ext>
            </a:extLst>
          </a:blip>
          <a:srcRect t="10708"/>
          <a:stretch/>
        </p:blipFill>
        <p:spPr bwMode="auto">
          <a:xfrm>
            <a:off x="611560" y="4772661"/>
            <a:ext cx="4248472" cy="20460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332656"/>
            <a:ext cx="6120680" cy="461665"/>
          </a:xfrm>
          <a:prstGeom prst="rect">
            <a:avLst/>
          </a:prstGeom>
        </p:spPr>
        <p:txBody>
          <a:bodyPr wrap="square">
            <a:spAutoFit/>
          </a:bodyPr>
          <a:lstStyle/>
          <a:p>
            <a:r>
              <a:rPr lang="ru-RU" sz="2400" b="1" i="1">
                <a:solidFill>
                  <a:srgbClr val="0000FF"/>
                </a:solidFill>
                <a:ea typeface="Times New Roman" panose="02020603050405020304" pitchFamily="18" charset="0"/>
              </a:rPr>
              <a:t>Уруғларни экиш учун тахминий меъёр </a:t>
            </a:r>
            <a:endParaRPr lang="ru-RU" sz="2400">
              <a:solidFill>
                <a:srgbClr val="0000FF"/>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094879703"/>
              </p:ext>
            </p:extLst>
          </p:nvPr>
        </p:nvGraphicFramePr>
        <p:xfrm>
          <a:off x="323528" y="1196752"/>
          <a:ext cx="7704857" cy="4285551"/>
        </p:xfrm>
        <a:graphic>
          <a:graphicData uri="http://schemas.openxmlformats.org/drawingml/2006/table">
            <a:tbl>
              <a:tblPr>
                <a:tableStyleId>{18603FDC-E32A-4AB5-989C-0864C3EAD2B8}</a:tableStyleId>
              </a:tblPr>
              <a:tblGrid>
                <a:gridCol w="2095929"/>
                <a:gridCol w="2454524"/>
                <a:gridCol w="3154404"/>
              </a:tblGrid>
              <a:tr h="1099124">
                <a:tc>
                  <a:txBody>
                    <a:bodyPr/>
                    <a:lstStyle/>
                    <a:p>
                      <a:pPr algn="ctr" fontAlgn="base" hangingPunct="0">
                        <a:lnSpc>
                          <a:spcPct val="115000"/>
                        </a:lnSpc>
                        <a:spcAft>
                          <a:spcPts val="0"/>
                        </a:spcAft>
                        <a:tabLst>
                          <a:tab pos="540385" algn="l"/>
                          <a:tab pos="5490845" algn="l"/>
                        </a:tabLst>
                      </a:pPr>
                      <a:r>
                        <a:rPr lang="ru-RU" sz="2800">
                          <a:effectLst/>
                        </a:rPr>
                        <a:t>Уруғ катталиги</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1 яшикка (30х50см)</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1м кв. Парник ёки кўчатзор</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24770">
                <a:tc>
                  <a:txBody>
                    <a:bodyPr/>
                    <a:lstStyle/>
                    <a:p>
                      <a:pPr algn="ctr" fontAlgn="base" hangingPunct="0">
                        <a:lnSpc>
                          <a:spcPct val="115000"/>
                        </a:lnSpc>
                        <a:spcAft>
                          <a:spcPts val="0"/>
                        </a:spcAft>
                        <a:tabLst>
                          <a:tab pos="540385" algn="l"/>
                          <a:tab pos="5490845" algn="l"/>
                        </a:tabLst>
                      </a:pPr>
                      <a:r>
                        <a:rPr lang="ru-RU" sz="2800">
                          <a:effectLst/>
                        </a:rPr>
                        <a:t>Энг майда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0,5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8368">
                <a:tc>
                  <a:txBody>
                    <a:bodyPr/>
                    <a:lstStyle/>
                    <a:p>
                      <a:pPr algn="ctr" fontAlgn="base" hangingPunct="0">
                        <a:lnSpc>
                          <a:spcPct val="115000"/>
                        </a:lnSpc>
                        <a:spcAft>
                          <a:spcPts val="0"/>
                        </a:spcAft>
                        <a:tabLst>
                          <a:tab pos="540385" algn="l"/>
                          <a:tab pos="5490845" algn="l"/>
                        </a:tabLst>
                      </a:pPr>
                      <a:r>
                        <a:rPr lang="ru-RU" sz="2800">
                          <a:effectLst/>
                        </a:rPr>
                        <a:t>Майда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1,0 - 1,5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7 - 10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8368">
                <a:tc>
                  <a:txBody>
                    <a:bodyPr/>
                    <a:lstStyle/>
                    <a:p>
                      <a:pPr algn="ctr" fontAlgn="base" hangingPunct="0">
                        <a:lnSpc>
                          <a:spcPct val="115000"/>
                        </a:lnSpc>
                        <a:spcAft>
                          <a:spcPts val="0"/>
                        </a:spcAft>
                        <a:tabLst>
                          <a:tab pos="540385" algn="l"/>
                          <a:tab pos="5490845" algn="l"/>
                        </a:tabLst>
                      </a:pPr>
                      <a:r>
                        <a:rPr lang="ru-RU" sz="2800">
                          <a:effectLst/>
                        </a:rPr>
                        <a:t>Ўрта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2,0 - 3,0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13 - 18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8368">
                <a:tc>
                  <a:txBody>
                    <a:bodyPr/>
                    <a:lstStyle/>
                    <a:p>
                      <a:pPr algn="ctr" fontAlgn="base" hangingPunct="0">
                        <a:lnSpc>
                          <a:spcPct val="115000"/>
                        </a:lnSpc>
                        <a:spcAft>
                          <a:spcPts val="0"/>
                        </a:spcAft>
                        <a:tabLst>
                          <a:tab pos="540385" algn="l"/>
                          <a:tab pos="5490845" algn="l"/>
                        </a:tabLst>
                      </a:pPr>
                      <a:r>
                        <a:rPr lang="ru-RU" sz="2800">
                          <a:effectLst/>
                        </a:rPr>
                        <a:t>Йирик</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4,0 - 5,0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25 - 30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89473">
                <a:tc>
                  <a:txBody>
                    <a:bodyPr/>
                    <a:lstStyle/>
                    <a:p>
                      <a:pPr algn="ctr" fontAlgn="base" hangingPunct="0">
                        <a:lnSpc>
                          <a:spcPct val="115000"/>
                        </a:lnSpc>
                        <a:spcAft>
                          <a:spcPts val="0"/>
                        </a:spcAft>
                        <a:tabLst>
                          <a:tab pos="540385" algn="l"/>
                          <a:tab pos="5490845" algn="l"/>
                        </a:tabLst>
                      </a:pPr>
                      <a:r>
                        <a:rPr lang="ru-RU" sz="2800">
                          <a:effectLst/>
                        </a:rPr>
                        <a:t>Жуда йирик</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800">
                          <a:effectLst/>
                        </a:rPr>
                        <a:t>20 - 150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3205000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251520" y="260648"/>
            <a:ext cx="4811713" cy="619268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just"/>
            <a:r>
              <a:rPr lang="en-US" altLang="ru-RU" sz="2400" b="1" dirty="0" smtClean="0">
                <a:solidFill>
                  <a:srgbClr val="0000FF"/>
                </a:solidFill>
                <a:latin typeface="Times New Roman" panose="02020603050405020304" pitchFamily="18" charset="0"/>
              </a:rPr>
              <a:t>	</a:t>
            </a:r>
            <a:r>
              <a:rPr lang="ru-RU" sz="2400" b="1" smtClean="0">
                <a:solidFill>
                  <a:srgbClr val="0000FF"/>
                </a:solidFill>
              </a:rPr>
              <a:t> </a:t>
            </a:r>
            <a:r>
              <a:rPr lang="ru-RU" sz="2400"/>
              <a:t>Манзарали ўсимликлар уруғлари бевосита очиқ ерга сепилади ёки кўчат усули билан етиштирилади. Иккинчи холда уруғлар иссиқхона токчаларига, парник ерига, кўчатзорга, яшик, тувак, саёз идишчаларга экилади.</a:t>
            </a:r>
          </a:p>
          <a:p>
            <a:pPr algn="just"/>
            <a:r>
              <a:rPr lang="ru-RU" sz="2400"/>
              <a:t>Уруғларни экиш учун серажриқ, сербарг, чириндили ва қумли тупроқлардан хажм бўйича турли нисбатда олинган аралашмалар қилинади (</a:t>
            </a:r>
            <a:r>
              <a:rPr lang="uz-Cyrl-UZ" sz="2400"/>
              <a:t>2</a:t>
            </a:r>
            <a:r>
              <a:rPr lang="ru-RU" sz="2400"/>
              <a:t>-жадвал)</a:t>
            </a:r>
            <a:endParaRPr lang="ru-RU" altLang="ru-RU" sz="2400" b="1" dirty="0" smtClean="0">
              <a:solidFill>
                <a:srgbClr val="0000FF"/>
              </a:solidFill>
              <a:latin typeface="Times New Roman" panose="02020603050405020304" pitchFamily="18" charset="0"/>
            </a:endParaRPr>
          </a:p>
        </p:txBody>
      </p:sp>
      <p:pic>
        <p:nvPicPr>
          <p:cNvPr id="6146"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3232" y="620688"/>
            <a:ext cx="3973263" cy="293027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247" y="3708449"/>
            <a:ext cx="3829248"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3491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Прямоугольник 2"/>
          <p:cNvSpPr>
            <a:spLocks noChangeArrowheads="1"/>
          </p:cNvSpPr>
          <p:nvPr/>
        </p:nvSpPr>
        <p:spPr bwMode="auto">
          <a:xfrm>
            <a:off x="714348" y="69155"/>
            <a:ext cx="7429552" cy="461665"/>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ru-RU" sz="2400" b="1" i="1"/>
              <a:t>Аралашмалар таркиби</a:t>
            </a:r>
            <a:endParaRPr lang="ru-RU" altLang="ru-RU" sz="2200" dirty="0">
              <a:solidFill>
                <a:srgbClr val="0000FF"/>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814340367"/>
              </p:ext>
            </p:extLst>
          </p:nvPr>
        </p:nvGraphicFramePr>
        <p:xfrm>
          <a:off x="395536" y="1124744"/>
          <a:ext cx="8250141" cy="4320480"/>
        </p:xfrm>
        <a:graphic>
          <a:graphicData uri="http://schemas.openxmlformats.org/drawingml/2006/table">
            <a:tbl>
              <a:tblPr firstRow="1" firstCol="1" lastRow="1" lastCol="1" bandRow="1" bandCol="1">
                <a:tableStyleId>{21E4AEA4-8DFA-4A89-87EB-49C32662AFE0}</a:tableStyleId>
              </a:tblPr>
              <a:tblGrid>
                <a:gridCol w="2570007"/>
                <a:gridCol w="2018691"/>
                <a:gridCol w="1835852"/>
                <a:gridCol w="1825591"/>
              </a:tblGrid>
              <a:tr h="1251901">
                <a:tc>
                  <a:txBody>
                    <a:bodyPr/>
                    <a:lstStyle/>
                    <a:p>
                      <a:pPr algn="ctr" fontAlgn="base" hangingPunct="0">
                        <a:lnSpc>
                          <a:spcPct val="115000"/>
                        </a:lnSpc>
                        <a:spcAft>
                          <a:spcPts val="0"/>
                        </a:spcAft>
                        <a:tabLst>
                          <a:tab pos="540385" algn="l"/>
                          <a:tab pos="5490845" algn="l"/>
                        </a:tabLst>
                      </a:pPr>
                      <a:r>
                        <a:rPr lang="ru-RU" sz="2400">
                          <a:effectLst/>
                        </a:rPr>
                        <a:t>Боғ тупроқлари</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smtClean="0">
                          <a:effectLst/>
                        </a:rPr>
                        <a:t>1-</a:t>
                      </a:r>
                    </a:p>
                    <a:p>
                      <a:pPr algn="ctr" fontAlgn="base" hangingPunct="0">
                        <a:lnSpc>
                          <a:spcPct val="115000"/>
                        </a:lnSpc>
                        <a:spcAft>
                          <a:spcPts val="0"/>
                        </a:spcAft>
                        <a:tabLst>
                          <a:tab pos="540385" algn="l"/>
                          <a:tab pos="5490845" algn="l"/>
                        </a:tabLst>
                      </a:pPr>
                      <a:r>
                        <a:rPr lang="ru-RU" sz="2400" smtClean="0">
                          <a:effectLst/>
                        </a:rPr>
                        <a:t>аралашма</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2-аралашма</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3-аралашма</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76737">
                <a:tc>
                  <a:txBody>
                    <a:bodyPr/>
                    <a:lstStyle/>
                    <a:p>
                      <a:pPr algn="just" fontAlgn="base" hangingPunct="0">
                        <a:lnSpc>
                          <a:spcPct val="115000"/>
                        </a:lnSpc>
                        <a:spcAft>
                          <a:spcPts val="0"/>
                        </a:spcAft>
                        <a:tabLst>
                          <a:tab pos="540385" algn="l"/>
                          <a:tab pos="5490845" algn="l"/>
                        </a:tabLst>
                      </a:pPr>
                      <a:r>
                        <a:rPr lang="ru-RU" sz="2400">
                          <a:effectLst/>
                        </a:rPr>
                        <a:t>Серажриқ тупроқ</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2</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2</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76737">
                <a:tc>
                  <a:txBody>
                    <a:bodyPr/>
                    <a:lstStyle/>
                    <a:p>
                      <a:pPr algn="just" fontAlgn="base" hangingPunct="0">
                        <a:lnSpc>
                          <a:spcPct val="115000"/>
                        </a:lnSpc>
                        <a:spcAft>
                          <a:spcPts val="0"/>
                        </a:spcAft>
                        <a:tabLst>
                          <a:tab pos="540385" algn="l"/>
                          <a:tab pos="5490845" algn="l"/>
                        </a:tabLst>
                      </a:pPr>
                      <a:r>
                        <a:rPr lang="ru-RU" sz="2400">
                          <a:effectLst/>
                        </a:rPr>
                        <a:t>Чиринди тупроқ</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2</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76737">
                <a:tc>
                  <a:txBody>
                    <a:bodyPr/>
                    <a:lstStyle/>
                    <a:p>
                      <a:pPr algn="just" fontAlgn="base" hangingPunct="0">
                        <a:lnSpc>
                          <a:spcPct val="115000"/>
                        </a:lnSpc>
                        <a:spcAft>
                          <a:spcPts val="0"/>
                        </a:spcAft>
                        <a:tabLst>
                          <a:tab pos="540385" algn="l"/>
                          <a:tab pos="5490845" algn="l"/>
                        </a:tabLst>
                      </a:pPr>
                      <a:r>
                        <a:rPr lang="ru-RU" sz="2400">
                          <a:effectLst/>
                        </a:rPr>
                        <a:t>Сербарг тупроқ</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38368">
                <a:tc>
                  <a:txBody>
                    <a:bodyPr/>
                    <a:lstStyle/>
                    <a:p>
                      <a:pPr algn="just" fontAlgn="base" hangingPunct="0">
                        <a:lnSpc>
                          <a:spcPct val="115000"/>
                        </a:lnSpc>
                        <a:spcAft>
                          <a:spcPts val="0"/>
                        </a:spcAft>
                        <a:tabLst>
                          <a:tab pos="540385" algn="l"/>
                          <a:tab pos="5490845" algn="l"/>
                        </a:tabLst>
                      </a:pPr>
                      <a:r>
                        <a:rPr lang="ru-RU" sz="2400">
                          <a:effectLst/>
                        </a:rPr>
                        <a:t>Қум</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fontAlgn="base" hangingPunct="0">
                        <a:lnSpc>
                          <a:spcPct val="115000"/>
                        </a:lnSpc>
                        <a:spcAft>
                          <a:spcPts val="0"/>
                        </a:spcAft>
                        <a:tabLst>
                          <a:tab pos="540385" algn="l"/>
                          <a:tab pos="5490845" algn="l"/>
                        </a:tabLst>
                      </a:pPr>
                      <a:r>
                        <a:rPr lang="ru-RU"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0892464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43608" y="260648"/>
            <a:ext cx="6624736" cy="707886"/>
          </a:xfrm>
          <a:prstGeom prst="rect">
            <a:avLst/>
          </a:prstGeom>
        </p:spPr>
        <p:txBody>
          <a:bodyPr wrap="square">
            <a:spAutoFit/>
          </a:bodyPr>
          <a:lstStyle/>
          <a:p>
            <a:pPr algn="ctr"/>
            <a:r>
              <a:rPr lang="ru-RU" sz="2000" b="1">
                <a:ea typeface="Times New Roman" panose="02020603050405020304" pitchFamily="18" charset="0"/>
              </a:rPr>
              <a:t>Очиқ ерга қуйидаги хусусиятли ўсимликлар уруғлари экилади:</a:t>
            </a:r>
            <a:endParaRPr lang="ru-RU" sz="2000" b="1"/>
          </a:p>
        </p:txBody>
      </p:sp>
      <p:graphicFrame>
        <p:nvGraphicFramePr>
          <p:cNvPr id="6" name="Схема 5"/>
          <p:cNvGraphicFramePr/>
          <p:nvPr>
            <p:extLst>
              <p:ext uri="{D42A27DB-BD31-4B8C-83A1-F6EECF244321}">
                <p14:modId xmlns:p14="http://schemas.microsoft.com/office/powerpoint/2010/main" val="2980550875"/>
              </p:ext>
            </p:extLst>
          </p:nvPr>
        </p:nvGraphicFramePr>
        <p:xfrm>
          <a:off x="35496" y="968534"/>
          <a:ext cx="9108504" cy="58894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Картинки по запросу размножение цветов"/>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1520" y="2420888"/>
            <a:ext cx="3512815" cy="2863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7956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0465" y="620688"/>
            <a:ext cx="8229600" cy="714375"/>
          </a:xfrm>
        </p:spPr>
        <p:txBody>
          <a:bodyPr>
            <a:normAutofit fontScale="90000"/>
          </a:bodyPr>
          <a:lstStyle/>
          <a:p>
            <a:r>
              <a:rPr lang="ru-RU" sz="2000" b="1"/>
              <a:t>Вегетатив усулда кўпайтириладиган гулли ва манзарали </a:t>
            </a:r>
            <a:r>
              <a:rPr lang="ru-RU" sz="2000" b="1" smtClean="0"/>
              <a:t>ўсимликлар.</a:t>
            </a:r>
            <a:br>
              <a:rPr lang="ru-RU" sz="2000" b="1" smtClean="0"/>
            </a:br>
            <a:r>
              <a:rPr lang="ru-RU" sz="2000"/>
              <a:t>Манзарали боғдорчиликда ўсимликларни вегетатив кўпайтиришнинг усуллари бошқа ўсимликшунос соҳаларига қараганда кўпроқдир.</a:t>
            </a:r>
            <a:br>
              <a:rPr lang="ru-RU" sz="2000"/>
            </a:br>
            <a:r>
              <a:rPr lang="ru-RU" sz="2000"/>
              <a:t>Вегетатив кўпайтириш қуйидаги холларда қўлланилади:</a:t>
            </a:r>
            <a:endParaRPr lang="ru-RU" sz="2000" dirty="0"/>
          </a:p>
        </p:txBody>
      </p:sp>
      <p:graphicFrame>
        <p:nvGraphicFramePr>
          <p:cNvPr id="5" name="Схема 4"/>
          <p:cNvGraphicFramePr/>
          <p:nvPr>
            <p:extLst>
              <p:ext uri="{D42A27DB-BD31-4B8C-83A1-F6EECF244321}">
                <p14:modId xmlns:p14="http://schemas.microsoft.com/office/powerpoint/2010/main" val="2570271345"/>
              </p:ext>
            </p:extLst>
          </p:nvPr>
        </p:nvGraphicFramePr>
        <p:xfrm>
          <a:off x="179512" y="1659167"/>
          <a:ext cx="8964488" cy="31379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Картинки по запросу размножение цветов"/>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14985" y="4906850"/>
            <a:ext cx="5040560" cy="1955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3517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188640"/>
            <a:ext cx="8790844" cy="922114"/>
          </a:xfrm>
        </p:spPr>
        <p:style>
          <a:lnRef idx="0">
            <a:schemeClr val="accent1"/>
          </a:lnRef>
          <a:fillRef idx="3">
            <a:schemeClr val="accent1"/>
          </a:fillRef>
          <a:effectRef idx="3">
            <a:schemeClr val="accent1"/>
          </a:effectRef>
          <a:fontRef idx="minor">
            <a:schemeClr val="lt1"/>
          </a:fontRef>
        </p:style>
        <p:txBody>
          <a:bodyPr>
            <a:noAutofit/>
          </a:bodyPr>
          <a:lstStyle/>
          <a:p>
            <a:r>
              <a:rPr lang="ru-RU" sz="2400" b="1" i="1">
                <a:effectLst/>
              </a:rPr>
              <a:t>Табиий вегетатив кўпайтириш қуйидаги вегетатив органлар ёрдамида амалга оширилади</a:t>
            </a:r>
            <a:endParaRPr lang="ru-RU" sz="2400" dirty="0"/>
          </a:p>
        </p:txBody>
      </p:sp>
      <p:graphicFrame>
        <p:nvGraphicFramePr>
          <p:cNvPr id="5" name="Схема 4"/>
          <p:cNvGraphicFramePr/>
          <p:nvPr>
            <p:extLst>
              <p:ext uri="{D42A27DB-BD31-4B8C-83A1-F6EECF244321}">
                <p14:modId xmlns:p14="http://schemas.microsoft.com/office/powerpoint/2010/main" val="2546206899"/>
              </p:ext>
            </p:extLst>
          </p:nvPr>
        </p:nvGraphicFramePr>
        <p:xfrm>
          <a:off x="142844" y="1556791"/>
          <a:ext cx="8790844" cy="49685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17840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251520" y="548680"/>
            <a:ext cx="8715404" cy="3643338"/>
          </a:xfrm>
          <a:blipFill>
            <a:blip r:embed="rId3"/>
            <a:tile tx="0" ty="0" sx="100000" sy="100000" flip="none" algn="tl"/>
          </a:blipFill>
        </p:spPr>
        <p:txBody>
          <a:bodyPr rtlCol="0">
            <a:noAutofit/>
          </a:bodyPr>
          <a:lstStyle/>
          <a:p>
            <a:r>
              <a:rPr lang="ru-RU" sz="2000" smtClean="0"/>
              <a:t> </a:t>
            </a:r>
            <a:r>
              <a:rPr lang="ru-RU" sz="2000" b="1" smtClean="0"/>
              <a:t>Тупни </a:t>
            </a:r>
            <a:r>
              <a:rPr lang="ru-RU" sz="2000" b="1"/>
              <a:t>бўлиш </a:t>
            </a:r>
            <a:r>
              <a:rPr lang="ru-RU" sz="2000"/>
              <a:t>- кўпайтиришнинг энг оддий усулидир. Бу усул билан одатда илдизпояли ўсимликлар кўпайтирилади, айниқса кучли тупли ва катта миқдордаги бачкили, яъни илдиз ёки илдизпоядан ўсувчи навдалар (флокс, дельфиниум, спереи, йирик гулли мойчечак, гелениум, солидаго, люпин, марваридгул, анемон, кўп йиллик хризантема, очиқ ер примуласи, диклитра, кампанула, атиргул, настариннинг айрим навлари, чубушник, калина бульдонеж ва бошқалар, ёпиқ ер ўсимликларидан эса - аспидистра, аспарагус ва бошқаларда қўлланилади. Кавлаб олинган тупни ўткир белкурак, токқайчи ёки пичоқ билан тенг бўлакларга бўлинади, бунда ҳар бир илдизда 2-3 тадан новда ёки куртак бўлиши керак.</a:t>
            </a:r>
            <a:endParaRPr lang="ru-RU" sz="2000" dirty="0"/>
          </a:p>
        </p:txBody>
      </p:sp>
      <p:pic>
        <p:nvPicPr>
          <p:cNvPr id="9218" name="Picture 2" descr="Картинки по запросу размножение цвето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159995"/>
            <a:ext cx="4073649" cy="2557243"/>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19" y="4192018"/>
            <a:ext cx="4636343" cy="2433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59974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79512" y="260648"/>
            <a:ext cx="6048672"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fontAlgn="base" hangingPunct="0"/>
            <a:r>
              <a:rPr lang="ru-RU" sz="2400" b="1"/>
              <a:t>Қаламча пайванд қилиш </a:t>
            </a:r>
            <a:r>
              <a:rPr lang="ru-RU" sz="2400"/>
              <a:t>- ўсимликларнинг маълум қисмларини илдиз оттириш йўли билан вегететив кўпайтириш усули. Қаламчалар пояли, илдизли, баргли бўлиши мумкин.</a:t>
            </a:r>
          </a:p>
          <a:p>
            <a:pPr algn="just"/>
            <a:r>
              <a:rPr lang="ru-RU" sz="2400" smtClean="0"/>
              <a:t>I</a:t>
            </a:r>
            <a:r>
              <a:rPr lang="ru-RU" sz="2400"/>
              <a:t>. </a:t>
            </a:r>
            <a:r>
              <a:rPr lang="ru-RU" sz="2400" b="1"/>
              <a:t>Поя қаламчалари</a:t>
            </a:r>
            <a:r>
              <a:rPr lang="ru-RU" sz="2400"/>
              <a:t>. Ўз навбатида улар қуйидаги гуруҳларга бўлинади: а) ёғочлашган қаламчалар (смородина, терак, сперия, ива ва бошқалар). 15-30 см. узунликдаги пишган қаламчаларни куз ёки баҳорда тайёрланади. Уларни 60-70</a:t>
            </a:r>
            <a:r>
              <a:rPr lang="ru-RU" sz="2400" baseline="30000"/>
              <a:t>0</a:t>
            </a:r>
            <a:r>
              <a:rPr lang="ru-RU" sz="2400"/>
              <a:t> бурчак остида 1-2 куртакни ер устида қолдириб экилади, бунда қаламчанинг илдиз отаётган қисмига кўпроқ ҳаво тегиб туриши керак. Экилган қаламчаларни албатта суғориш ва </a:t>
            </a:r>
            <a:r>
              <a:rPr lang="ru-RU" sz="2400" smtClean="0"/>
              <a:t>мулчалаш керак</a:t>
            </a:r>
            <a:r>
              <a:rPr lang="ru-RU" sz="2400"/>
              <a:t>.</a:t>
            </a:r>
            <a:endParaRPr lang="ru-RU" sz="2400" dirty="0"/>
          </a:p>
        </p:txBody>
      </p:sp>
      <p:pic>
        <p:nvPicPr>
          <p:cNvPr id="10242"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9003" y="833100"/>
            <a:ext cx="2633464" cy="264224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9003" y="4149080"/>
            <a:ext cx="2541026" cy="2138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774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6325" y="260648"/>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pPr algn="just"/>
            <a:r>
              <a:rPr lang="ru-RU" sz="1800" b="1">
                <a:solidFill>
                  <a:srgbClr val="0000FF"/>
                </a:solidFill>
              </a:rPr>
              <a:t>Ёш ўсаётган новдалар, она ўсимликнинг ўтган йилги қисмли “товонли” қаламчасини пайванд қилиш яхши натижа беради (атиргул, калина, бульденеж, игнабаргли ўсимликлар, флокс, чиннигул ва бошқалар).</a:t>
            </a:r>
          </a:p>
          <a:p>
            <a:pPr algn="just"/>
            <a:r>
              <a:rPr lang="ru-RU" sz="1800" b="1" smtClean="0">
                <a:solidFill>
                  <a:srgbClr val="0000FF"/>
                </a:solidFill>
              </a:rPr>
              <a:t>Қаламчаларнинг </a:t>
            </a:r>
            <a:r>
              <a:rPr lang="ru-RU" sz="1800" b="1">
                <a:solidFill>
                  <a:srgbClr val="0000FF"/>
                </a:solidFill>
              </a:rPr>
              <a:t>тутиб кетиши ўсимлик шох-шаббасида жойлашишига ҳам боғлиқ. Ёш новдалар яхши илдиз отадилар. Қаламчаларнинг яхши илдиз отиши учун уларнинг атрофидаги ҳавонинг намлик билан тўйинганлиги (85-95%) талаб қилинади. Шу мақсадда К. А. Тимирязев номли Москва қишлоқ хўжалик академия-сининг бир гуруҳ олимлари профессор М. Т. Тарасенко бошчилигида яшил қаламчаларни сунъий туман ҳосил қилувчи мосламада илдиз от-иш методикасини ишлаб чиқдилар. Хўжаликда бундай ускуна мавжуд бўлмаса, қаламчаларга об-ҳавога қараб, ҳар 1-2 соатда сув пуркалади</a:t>
            </a:r>
          </a:p>
        </p:txBody>
      </p:sp>
      <p:pic>
        <p:nvPicPr>
          <p:cNvPr id="11266"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404664"/>
            <a:ext cx="4104456" cy="288571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429000"/>
            <a:ext cx="3960440" cy="2901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6015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357158" y="46019"/>
            <a:ext cx="8229600" cy="811213"/>
          </a:xfrm>
          <a:solidFill>
            <a:srgbClr val="FFFF00"/>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3200" smtClean="0">
                <a:effectLst/>
              </a:rPr>
              <a:t>Илдизли </a:t>
            </a:r>
            <a:r>
              <a:rPr lang="ru-RU" sz="3200">
                <a:effectLst/>
              </a:rPr>
              <a:t>ва илдизпояли қаламчалар. </a:t>
            </a:r>
            <a:endParaRPr lang="ru-RU" sz="3200"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1070406"/>
            <a:ext cx="8497887" cy="2430602"/>
          </a:xfrm>
          <a:pattFill prst="pct5">
            <a:fgClr>
              <a:srgbClr val="008080"/>
            </a:fgClr>
            <a:bgClr>
              <a:schemeClr val="bg1"/>
            </a:bgClr>
          </a:pattFill>
        </p:spPr>
        <p:txBody>
          <a:bodyPr>
            <a:noAutofit/>
          </a:bodyPr>
          <a:lstStyle/>
          <a:p>
            <a:r>
              <a:rPr lang="ru-RU" sz="1800"/>
              <a:t>Илдизли қаламчалар билан кўпгина илдизпояли ўсимликларни кўпайтириш мумкин. Шу мақсадда илдизпоя ёки илдизларни 5-8 см. узунликдаги бўлакларга бўлиб, олдиндан тайёрланган, тагига қум сепилган эгатларга қадалади. Тахминан горизонтал қадалган қаламчалар устидан қум ва тупроқ 2-3 см. қалинликда солинади.</a:t>
            </a:r>
          </a:p>
          <a:p>
            <a:r>
              <a:rPr lang="ru-RU" sz="1800"/>
              <a:t>Илдизли қаламчалар билан, илдиз бачки билан яхши кўпаювчи ўсимликлар енгил кўпайтирилади - драцена, флокс, пеларгония, диклитра, хмель пион ва бошқалар.</a:t>
            </a:r>
          </a:p>
        </p:txBody>
      </p:sp>
      <p:pic>
        <p:nvPicPr>
          <p:cNvPr id="12290"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689575"/>
            <a:ext cx="5970240" cy="3089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2047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107949" y="477860"/>
            <a:ext cx="5106993" cy="6022974"/>
          </a:xfrm>
        </p:spPr>
        <p:txBody>
          <a:bodyPr>
            <a:normAutofit lnSpcReduction="10000"/>
          </a:bodyPr>
          <a:lstStyle/>
          <a:p>
            <a:r>
              <a:rPr lang="ru-RU" sz="2000" b="1"/>
              <a:t>Баргли қаламчалар ёки </a:t>
            </a:r>
            <a:r>
              <a:rPr lang="ru-RU" sz="2000" b="1" smtClean="0"/>
              <a:t>барглар</a:t>
            </a:r>
          </a:p>
          <a:p>
            <a:pPr fontAlgn="base" hangingPunct="0"/>
            <a:r>
              <a:rPr lang="ru-RU" sz="2400"/>
              <a:t>Бегония рекс, эхеверия, сансевьера, фикус, узамбар бинафшаси, глоксиния, филлокактус, лилиянинг айрим турлари (гарриза) ва бошқа ўсимликлар барглар билан яхши кўпаядилар.</a:t>
            </a:r>
          </a:p>
          <a:p>
            <a:pPr fontAlgn="base" hangingPunct="0"/>
            <a:r>
              <a:rPr lang="ru-RU" sz="2400"/>
              <a:t>Сансевьера зебринанинг баргларини 6-8 см. узунликдаги бўлакларга бўлиб, уларни 1/3 қисмини тупроққа кўмилади. Бир неча ойдан сўнг қаламчалар илдиз отади. Қалин баргли ўсимликлар қаламчаларнинг усти ёпилмайди, чунки уларда буғланиш катта эмас.</a:t>
            </a:r>
          </a:p>
          <a:p>
            <a:endParaRPr lang="ru-RU" sz="2400" dirty="0" smtClean="0"/>
          </a:p>
        </p:txBody>
      </p:sp>
      <p:pic>
        <p:nvPicPr>
          <p:cNvPr id="13314"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942" y="3212976"/>
            <a:ext cx="3461514" cy="339150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4942" y="477859"/>
            <a:ext cx="3463200" cy="255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9086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4047414108"/>
              </p:ext>
            </p:extLst>
          </p:nvPr>
        </p:nvGraphicFramePr>
        <p:xfrm>
          <a:off x="107504" y="332656"/>
          <a:ext cx="8856984"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2103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23528" y="476672"/>
            <a:ext cx="8204448" cy="4572000"/>
          </a:xfrm>
        </p:spPr>
        <p:txBody>
          <a:bodyPr>
            <a:normAutofit fontScale="92500" lnSpcReduction="10000"/>
          </a:bodyPr>
          <a:lstStyle/>
          <a:p>
            <a:pPr algn="just" fontAlgn="base" hangingPunct="0"/>
            <a:r>
              <a:rPr lang="ru-RU" b="1" smtClean="0"/>
              <a:t>Пайванд </a:t>
            </a:r>
            <a:r>
              <a:rPr lang="ru-RU" b="1"/>
              <a:t>қилиш</a:t>
            </a:r>
            <a:r>
              <a:rPr lang="ru-RU"/>
              <a:t> - бу бир ўсимлик қисмини бошқа ўсимликка ўтказиш ва уларнинг бир бўлиб кетиши, бунда пайванд қилаётган ўсимлик нав хусусиятлари сақланиши таъминланади. Пайванд билан атиргул, настарин, азалия, зангори қарағай ва ҳ.к.лар кўпайтирилади. </a:t>
            </a:r>
          </a:p>
          <a:p>
            <a:pPr algn="just" fontAlgn="base" hangingPunct="0"/>
            <a:r>
              <a:rPr lang="ru-RU"/>
              <a:t>Пайвандланаётган ўсимлик ёки унинг қисми пайвандтаг дейилади, пайвандланувчи қисм эса пайвандуст ёки пайванд дейилади. Пайванд пўстли ва ёғочли куртак (кўз ёки қалқон дейилади) ёки қаламча, яъни барча куртаклари билан новда (шох) бўлиши мумкин.</a:t>
            </a:r>
          </a:p>
          <a:p>
            <a:pPr algn="just"/>
            <a:r>
              <a:rPr lang="ru-RU"/>
              <a:t>Пайвандлашнинг жуда кўп усуллари мавжуд.</a:t>
            </a:r>
          </a:p>
        </p:txBody>
      </p:sp>
      <p:pic>
        <p:nvPicPr>
          <p:cNvPr id="15362"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20760"/>
          <a:stretch/>
        </p:blipFill>
        <p:spPr bwMode="auto">
          <a:xfrm>
            <a:off x="5590059" y="5048672"/>
            <a:ext cx="2910458" cy="154868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3316" y="4983759"/>
            <a:ext cx="3822700" cy="1787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2388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8352928" cy="6048672"/>
          </a:xfrm>
        </p:spPr>
        <p:txBody>
          <a:bodyPr>
            <a:noAutofit/>
          </a:bodyPr>
          <a:lstStyle/>
          <a:p>
            <a:pPr fontAlgn="base" hangingPunct="0"/>
            <a:r>
              <a:rPr lang="ru-RU" sz="1800" b="1"/>
              <a:t>Ихтиёрий усулда пайвандлашда тутиб кетиш қуйидаги шартларга боғлиқдир:</a:t>
            </a:r>
          </a:p>
          <a:p>
            <a:pPr fontAlgn="base" hangingPunct="0"/>
            <a:r>
              <a:rPr lang="ru-RU" sz="1800" b="1" i="1"/>
              <a:t>1. Пайванд сифати ва холати. Пайванд қаламчалари соғлом (совуқ урмаган, касалланмаган, зараркунандалардан зарарланмаган), қўли яхши ривожланган ва пишган куртакларга эга бўлиши керак. Куртак пайванддан ташқари, барча пайванд турларига қаламчаларни қиш бошларида қаттиқ совуқлар бошланмасидан тайёрлаш керак. Пайванд қилингунча, қаламчалар паст ҳароратда, нам холда сақланади. Куртак пайвандга қаламчалар пайванддан сағал олдин тайёрланади.</a:t>
            </a:r>
            <a:endParaRPr lang="ru-RU" sz="1800" b="1"/>
          </a:p>
          <a:p>
            <a:pPr fontAlgn="base" hangingPunct="0"/>
            <a:r>
              <a:rPr lang="ru-RU" sz="1800" b="1" i="1"/>
              <a:t>2. Пайвандтаг ва пайванд камбиал қатламлари мос келиши керак, чунки пайвандланган компонентларнинг ўсиши асосан камбий қатламидан бошланади. Камбий-ёғоч ва пўстлоқ орасидаги юпқа хўжайралар қатламидир.</a:t>
            </a:r>
            <a:endParaRPr lang="ru-RU" sz="1800" b="1"/>
          </a:p>
          <a:p>
            <a:pPr fontAlgn="base" hangingPunct="0"/>
            <a:r>
              <a:rPr lang="ru-RU" sz="1800" b="1" i="1"/>
              <a:t>3. Пайвантаг ва пайвандни тўғри кесиш. Кесимнинг силлиқ сиртли бўлиши уларнинг зич тегиб туришини таъминлайди. </a:t>
            </a:r>
            <a:endParaRPr lang="ru-RU" sz="1800" b="1"/>
          </a:p>
          <a:p>
            <a:pPr fontAlgn="base" hangingPunct="0"/>
            <a:r>
              <a:rPr lang="ru-RU" sz="1800" b="1" i="1"/>
              <a:t>4. Битиш сирти катталиги. </a:t>
            </a:r>
            <a:endParaRPr lang="ru-RU" sz="1800" b="1"/>
          </a:p>
          <a:p>
            <a:pPr fontAlgn="base" hangingPunct="0"/>
            <a:r>
              <a:rPr lang="ru-RU" sz="1800" b="1" i="1"/>
              <a:t>5. Тўғри ўраш. Ўраш барча пайвандлаш усулларида қўлланилади. Уни қаттиқ боғламлар билан, спираль бўйича, кесим узунлиги бўйича бир текис қилинади. Куртак пайвандни тўлиқ, бирор бир тешиксиз ўраш керак; фақат куртак ўралмайди. Қолган барча усулларда ўрамлар орасида тешиклар бўлиши мумкин.</a:t>
            </a:r>
            <a:endParaRPr lang="ru-RU" sz="1800" b="1"/>
          </a:p>
          <a:p>
            <a:r>
              <a:rPr lang="ru-RU" sz="1800" b="1" i="1"/>
              <a:t>6. Ишни тартибли бажариш. </a:t>
            </a:r>
            <a:endParaRPr lang="ru-RU" sz="1800" b="1"/>
          </a:p>
        </p:txBody>
      </p:sp>
    </p:spTree>
    <p:extLst>
      <p:ext uri="{BB962C8B-B14F-4D97-AF65-F5344CB8AC3E}">
        <p14:creationId xmlns:p14="http://schemas.microsoft.com/office/powerpoint/2010/main" val="4159624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d22900e3e3d1324af3d99f1dbd93f034cd79b6"/>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_rels/theme7.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2404</TotalTime>
  <Words>1685</Words>
  <Application>Microsoft Office PowerPoint</Application>
  <PresentationFormat>Экран (4:3)</PresentationFormat>
  <Paragraphs>121</Paragraphs>
  <Slides>22</Slides>
  <Notes>2</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8</vt:i4>
      </vt:variant>
      <vt:variant>
        <vt:lpstr>Заголовки слайдов</vt:lpstr>
      </vt:variant>
      <vt:variant>
        <vt:i4>22</vt:i4>
      </vt:variant>
    </vt:vector>
  </HeadingPairs>
  <TitlesOfParts>
    <vt:vector size="47" baseType="lpstr">
      <vt:lpstr>Arial</vt:lpstr>
      <vt:lpstr>Arial Black</vt:lpstr>
      <vt:lpstr>Calibri</vt:lpstr>
      <vt:lpstr>Calibri Light</vt:lpstr>
      <vt:lpstr>Cambria</vt:lpstr>
      <vt:lpstr>Corbel</vt:lpstr>
      <vt:lpstr>Franklin Gothic Book</vt:lpstr>
      <vt:lpstr>Georgia</vt:lpstr>
      <vt:lpstr>Gill Sans MT</vt:lpstr>
      <vt:lpstr>Perpetua</vt:lpstr>
      <vt:lpstr>Times New Roman</vt:lpstr>
      <vt:lpstr>Trebuchet MS</vt:lpstr>
      <vt:lpstr>UzKudr</vt:lpstr>
      <vt:lpstr>Verdana</vt:lpstr>
      <vt:lpstr>Wingdings</vt:lpstr>
      <vt:lpstr>Wingdings 2</vt:lpstr>
      <vt:lpstr>Wingdings 3</vt:lpstr>
      <vt:lpstr>Грань</vt:lpstr>
      <vt:lpstr>Пиксел</vt:lpstr>
      <vt:lpstr>Круги</vt:lpstr>
      <vt:lpstr>Официальная</vt:lpstr>
      <vt:lpstr>Office Theme</vt:lpstr>
      <vt:lpstr>Солнцестояние</vt:lpstr>
      <vt:lpstr>Справедливость</vt:lpstr>
      <vt:lpstr>1_Тема Office</vt:lpstr>
      <vt:lpstr>Презентация PowerPoint</vt:lpstr>
      <vt:lpstr>Режа</vt:lpstr>
      <vt:lpstr>Манзарали ва гулли ўсимликларни уруғидан кўпайтириш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Вегетатив усулда кўпайтириладиган гулли ва манзарали ўсимликлар. Манзарали боғдорчиликда ўсимликларни вегетатив кўпайтиришнинг усуллари бошқа ўсимликшунос соҳаларига қараганда кўпроқдир. Вегетатив кўпайтириш қуйидаги холларда қўлланилади:</vt:lpstr>
      <vt:lpstr>Табиий вегетатив кўпайтириш қуйидаги вегетатив органлар ёрдамида амалга оширилади</vt:lpstr>
      <vt:lpstr>Презентация PowerPoint</vt:lpstr>
      <vt:lpstr>Презентация PowerPoint</vt:lpstr>
      <vt:lpstr>Презентация PowerPoint</vt:lpstr>
      <vt:lpstr>Илдизли ва илдизпояли қаламчалар. </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252</cp:revision>
  <dcterms:created xsi:type="dcterms:W3CDTF">2006-02-18T09:24:02Z</dcterms:created>
  <dcterms:modified xsi:type="dcterms:W3CDTF">2018-10-14T04:59:48Z</dcterms:modified>
</cp:coreProperties>
</file>