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6.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7.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8.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9.xml" ContentType="application/vnd.openxmlformats-officedocument.theme+xml"/>
  <Override PartName="/ppt/theme/themeOverride1.xml" ContentType="application/vnd.openxmlformats-officedocument.themeOverrid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0.xml" ContentType="application/vnd.openxmlformats-officedocument.theme+xml"/>
  <Override PartName="/ppt/theme/themeOverride2.xml" ContentType="application/vnd.openxmlformats-officedocument.themeOverride+xml"/>
  <Override PartName="/ppt/theme/themeOverride3.xml" ContentType="application/vnd.openxmlformats-officedocument.themeOverrid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83" r:id="rId2"/>
    <p:sldMasterId id="2147483795" r:id="rId3"/>
    <p:sldMasterId id="2147483831" r:id="rId4"/>
    <p:sldMasterId id="2147483843" r:id="rId5"/>
    <p:sldMasterId id="2147483860" r:id="rId6"/>
    <p:sldMasterId id="2147483877" r:id="rId7"/>
    <p:sldMasterId id="2147483890" r:id="rId8"/>
    <p:sldMasterId id="2147483902" r:id="rId9"/>
    <p:sldMasterId id="2147483914" r:id="rId10"/>
  </p:sldMasterIdLst>
  <p:notesMasterIdLst>
    <p:notesMasterId r:id="rId39"/>
  </p:notesMasterIdLst>
  <p:sldIdLst>
    <p:sldId id="328" r:id="rId11"/>
    <p:sldId id="256" r:id="rId12"/>
    <p:sldId id="331" r:id="rId13"/>
    <p:sldId id="332" r:id="rId14"/>
    <p:sldId id="354" r:id="rId15"/>
    <p:sldId id="356" r:id="rId16"/>
    <p:sldId id="357" r:id="rId17"/>
    <p:sldId id="362" r:id="rId18"/>
    <p:sldId id="360" r:id="rId19"/>
    <p:sldId id="358" r:id="rId20"/>
    <p:sldId id="359" r:id="rId21"/>
    <p:sldId id="361" r:id="rId22"/>
    <p:sldId id="363" r:id="rId23"/>
    <p:sldId id="364" r:id="rId24"/>
    <p:sldId id="368" r:id="rId25"/>
    <p:sldId id="369" r:id="rId26"/>
    <p:sldId id="370" r:id="rId27"/>
    <p:sldId id="371" r:id="rId28"/>
    <p:sldId id="372" r:id="rId29"/>
    <p:sldId id="373" r:id="rId30"/>
    <p:sldId id="374" r:id="rId31"/>
    <p:sldId id="375" r:id="rId32"/>
    <p:sldId id="376" r:id="rId33"/>
    <p:sldId id="377" r:id="rId34"/>
    <p:sldId id="378" r:id="rId35"/>
    <p:sldId id="379" r:id="rId36"/>
    <p:sldId id="381" r:id="rId37"/>
    <p:sldId id="266" r:id="rId38"/>
  </p:sldIdLst>
  <p:sldSz cx="9144000" cy="6858000" type="screen4x3"/>
  <p:notesSz cx="6858000" cy="9144000"/>
  <p:custDataLst>
    <p:tags r:id="rId40"/>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FF"/>
    <a:srgbClr val="0000FF"/>
    <a:srgbClr val="006600"/>
    <a:srgbClr val="7A0000"/>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5AA5F24-C859-4DB0-BEA1-F51AD7E6B538}" type="doc">
      <dgm:prSet loTypeId="urn:microsoft.com/office/officeart/2005/8/layout/hList3" loCatId="list" qsTypeId="urn:microsoft.com/office/officeart/2005/8/quickstyle/simple1" qsCatId="simple" csTypeId="urn:microsoft.com/office/officeart/2005/8/colors/colorful3" csCatId="colorful" phldr="1"/>
      <dgm:spPr/>
      <dgm:t>
        <a:bodyPr/>
        <a:lstStyle/>
        <a:p>
          <a:endParaRPr lang="ru-RU"/>
        </a:p>
      </dgm:t>
    </dgm:pt>
    <dgm:pt modelId="{6ABE1202-170A-4992-AD87-8D5C9E420892}">
      <dgm:prSet phldrT="[Текст]"/>
      <dgm:spPr/>
      <dgm:t>
        <a:bodyPr/>
        <a:lstStyle/>
        <a:p>
          <a:r>
            <a:rPr lang="ru-RU" b="1" dirty="0" err="1" smtClean="0"/>
            <a:t>Ҳимояланган</a:t>
          </a:r>
          <a:r>
            <a:rPr lang="ru-RU" b="1" dirty="0" smtClean="0"/>
            <a:t> </a:t>
          </a:r>
          <a:r>
            <a:rPr lang="ru-RU" b="1" dirty="0" err="1" smtClean="0"/>
            <a:t>майдонлар</a:t>
          </a:r>
          <a:r>
            <a:rPr lang="ru-RU" b="1" dirty="0" smtClean="0"/>
            <a:t> </a:t>
          </a:r>
          <a:r>
            <a:rPr lang="ru-RU" b="1" dirty="0" err="1" smtClean="0"/>
            <a:t>асосан</a:t>
          </a:r>
          <a:r>
            <a:rPr lang="ru-RU" b="1" dirty="0" smtClean="0"/>
            <a:t> 3 </a:t>
          </a:r>
          <a:r>
            <a:rPr lang="ru-RU" b="1" dirty="0" err="1" smtClean="0"/>
            <a:t>усулда</a:t>
          </a:r>
          <a:r>
            <a:rPr lang="ru-RU" b="1" dirty="0" smtClean="0"/>
            <a:t> </a:t>
          </a:r>
          <a:r>
            <a:rPr lang="ru-RU" b="1" dirty="0" err="1" smtClean="0"/>
            <a:t>иситилади</a:t>
          </a:r>
          <a:r>
            <a:rPr lang="ru-RU" b="1" dirty="0" smtClean="0"/>
            <a:t>:</a:t>
          </a:r>
          <a:endParaRPr lang="ru-RU" dirty="0"/>
        </a:p>
      </dgm:t>
    </dgm:pt>
    <dgm:pt modelId="{57A0C602-001B-4BC8-B7B9-87266E3CE6E6}" type="parTrans" cxnId="{F50B845E-908D-43B6-9616-CE1F5AC1FB06}">
      <dgm:prSet/>
      <dgm:spPr/>
      <dgm:t>
        <a:bodyPr/>
        <a:lstStyle/>
        <a:p>
          <a:endParaRPr lang="ru-RU"/>
        </a:p>
      </dgm:t>
    </dgm:pt>
    <dgm:pt modelId="{2BBD3FB3-BE69-4158-8BD6-F482193A1491}" type="sibTrans" cxnId="{F50B845E-908D-43B6-9616-CE1F5AC1FB06}">
      <dgm:prSet/>
      <dgm:spPr/>
      <dgm:t>
        <a:bodyPr/>
        <a:lstStyle/>
        <a:p>
          <a:endParaRPr lang="ru-RU"/>
        </a:p>
      </dgm:t>
    </dgm:pt>
    <dgm:pt modelId="{F596C572-84FF-44A4-984C-C938AD0F4AEF}">
      <dgm:prSet phldrT="[Текст]"/>
      <dgm:spPr/>
      <dgm:t>
        <a:bodyPr/>
        <a:lstStyle/>
        <a:p>
          <a:r>
            <a:rPr lang="uz-Cyrl-UZ" dirty="0" smtClean="0"/>
            <a:t>Гелиоиситиш (қуёш нури ёрдамида иситиш);</a:t>
          </a:r>
          <a:endParaRPr lang="ru-RU" dirty="0"/>
        </a:p>
      </dgm:t>
    </dgm:pt>
    <dgm:pt modelId="{CDAA0805-B62D-453A-B271-32EFDC53030C}" type="parTrans" cxnId="{191F3BB1-FDEB-48ED-BF1F-4A1E3D16AB80}">
      <dgm:prSet/>
      <dgm:spPr/>
      <dgm:t>
        <a:bodyPr/>
        <a:lstStyle/>
        <a:p>
          <a:endParaRPr lang="ru-RU"/>
        </a:p>
      </dgm:t>
    </dgm:pt>
    <dgm:pt modelId="{B81FB0E5-6BDF-40AF-92A3-54186B333EDB}" type="sibTrans" cxnId="{191F3BB1-FDEB-48ED-BF1F-4A1E3D16AB80}">
      <dgm:prSet/>
      <dgm:spPr/>
      <dgm:t>
        <a:bodyPr/>
        <a:lstStyle/>
        <a:p>
          <a:endParaRPr lang="ru-RU"/>
        </a:p>
      </dgm:t>
    </dgm:pt>
    <dgm:pt modelId="{1A36E40F-DCE5-4363-8C26-8BF4167A2889}">
      <dgm:prSet phldrT="[Текст]"/>
      <dgm:spPr/>
      <dgm:t>
        <a:bodyPr/>
        <a:lstStyle/>
        <a:p>
          <a:r>
            <a:rPr lang="ru-RU" dirty="0" err="1" smtClean="0"/>
            <a:t>Биологик</a:t>
          </a:r>
          <a:r>
            <a:rPr lang="ru-RU" dirty="0" smtClean="0"/>
            <a:t> </a:t>
          </a:r>
          <a:r>
            <a:rPr lang="ru-RU" dirty="0" err="1" smtClean="0"/>
            <a:t>иситиш</a:t>
          </a:r>
          <a:r>
            <a:rPr lang="ru-RU" dirty="0" smtClean="0"/>
            <a:t> (</a:t>
          </a:r>
          <a:r>
            <a:rPr lang="ru-RU" dirty="0" err="1" smtClean="0"/>
            <a:t>турли</a:t>
          </a:r>
          <a:r>
            <a:rPr lang="ru-RU" dirty="0" smtClean="0"/>
            <a:t> органик </a:t>
          </a:r>
          <a:r>
            <a:rPr lang="ru-RU" dirty="0" err="1" smtClean="0"/>
            <a:t>материалларнинг</a:t>
          </a:r>
          <a:r>
            <a:rPr lang="ru-RU" dirty="0" smtClean="0"/>
            <a:t> аэроб </a:t>
          </a:r>
          <a:r>
            <a:rPr lang="ru-RU" dirty="0" err="1" smtClean="0"/>
            <a:t>чиришидан</a:t>
          </a:r>
          <a:r>
            <a:rPr lang="ru-RU" dirty="0" smtClean="0"/>
            <a:t> </a:t>
          </a:r>
          <a:r>
            <a:rPr lang="ru-RU" dirty="0" err="1" smtClean="0"/>
            <a:t>ажралиб</a:t>
          </a:r>
          <a:r>
            <a:rPr lang="ru-RU" dirty="0" smtClean="0"/>
            <a:t> </a:t>
          </a:r>
          <a:r>
            <a:rPr lang="ru-RU" dirty="0" err="1" smtClean="0"/>
            <a:t>чиқадиган</a:t>
          </a:r>
          <a:r>
            <a:rPr lang="ru-RU" dirty="0" smtClean="0"/>
            <a:t> </a:t>
          </a:r>
          <a:r>
            <a:rPr lang="ru-RU" dirty="0" err="1" smtClean="0"/>
            <a:t>иссиқлик</a:t>
          </a:r>
          <a:r>
            <a:rPr lang="ru-RU" dirty="0" smtClean="0"/>
            <a:t>).</a:t>
          </a:r>
          <a:endParaRPr lang="ru-RU" dirty="0"/>
        </a:p>
      </dgm:t>
    </dgm:pt>
    <dgm:pt modelId="{E8F5D6C8-1B5E-40DB-8882-9A8AA84B616A}" type="parTrans" cxnId="{8CE759D3-7E98-4242-A23D-41C3874AB7C2}">
      <dgm:prSet/>
      <dgm:spPr/>
      <dgm:t>
        <a:bodyPr/>
        <a:lstStyle/>
        <a:p>
          <a:endParaRPr lang="ru-RU"/>
        </a:p>
      </dgm:t>
    </dgm:pt>
    <dgm:pt modelId="{E6DD5577-BC5A-41BB-9D20-444E3FE0B781}" type="sibTrans" cxnId="{8CE759D3-7E98-4242-A23D-41C3874AB7C2}">
      <dgm:prSet/>
      <dgm:spPr/>
      <dgm:t>
        <a:bodyPr/>
        <a:lstStyle/>
        <a:p>
          <a:endParaRPr lang="ru-RU"/>
        </a:p>
      </dgm:t>
    </dgm:pt>
    <dgm:pt modelId="{599B0AAB-A85D-4634-8F2E-D2F3C1963F30}">
      <dgm:prSet phldrT="[Текст]"/>
      <dgm:spPr/>
      <dgm:t>
        <a:bodyPr/>
        <a:lstStyle/>
        <a:p>
          <a:r>
            <a:rPr lang="ru-RU" dirty="0" smtClean="0"/>
            <a:t>Техник </a:t>
          </a:r>
          <a:r>
            <a:rPr lang="ru-RU" dirty="0" err="1" smtClean="0"/>
            <a:t>иситиш</a:t>
          </a:r>
          <a:r>
            <a:rPr lang="ru-RU" dirty="0" smtClean="0"/>
            <a:t> (газ, </a:t>
          </a:r>
          <a:r>
            <a:rPr lang="ru-RU" dirty="0" err="1" smtClean="0"/>
            <a:t>кўмир</a:t>
          </a:r>
          <a:r>
            <a:rPr lang="ru-RU" dirty="0" smtClean="0"/>
            <a:t>, нефть </a:t>
          </a:r>
          <a:r>
            <a:rPr lang="ru-RU" dirty="0" err="1" smtClean="0"/>
            <a:t>ва</a:t>
          </a:r>
          <a:r>
            <a:rPr lang="ru-RU" dirty="0" smtClean="0"/>
            <a:t> нефть </a:t>
          </a:r>
          <a:r>
            <a:rPr lang="ru-RU" dirty="0" err="1" smtClean="0"/>
            <a:t>маҳсулотлари</a:t>
          </a:r>
          <a:r>
            <a:rPr lang="ru-RU" dirty="0" smtClean="0"/>
            <a:t>, </a:t>
          </a:r>
          <a:r>
            <a:rPr lang="ru-RU" dirty="0" err="1" smtClean="0"/>
            <a:t>электр</a:t>
          </a:r>
          <a:r>
            <a:rPr lang="ru-RU" dirty="0" smtClean="0"/>
            <a:t> токи </a:t>
          </a:r>
          <a:r>
            <a:rPr lang="ru-RU" dirty="0" err="1" smtClean="0"/>
            <a:t>ёрдамида</a:t>
          </a:r>
          <a:r>
            <a:rPr lang="ru-RU" dirty="0" smtClean="0"/>
            <a:t> </a:t>
          </a:r>
          <a:r>
            <a:rPr lang="ru-RU" dirty="0" err="1" smtClean="0"/>
            <a:t>иситиш</a:t>
          </a:r>
          <a:r>
            <a:rPr lang="ru-RU" dirty="0" smtClean="0"/>
            <a:t>)</a:t>
          </a:r>
          <a:endParaRPr lang="ru-RU" dirty="0"/>
        </a:p>
      </dgm:t>
    </dgm:pt>
    <dgm:pt modelId="{28942FFC-56D3-4F7F-B713-64DD4614A985}" type="parTrans" cxnId="{A384B898-1536-4E25-9FFA-863C8E894B60}">
      <dgm:prSet/>
      <dgm:spPr/>
      <dgm:t>
        <a:bodyPr/>
        <a:lstStyle/>
        <a:p>
          <a:endParaRPr lang="ru-RU"/>
        </a:p>
      </dgm:t>
    </dgm:pt>
    <dgm:pt modelId="{BB7C7D8D-9EC0-424A-9F00-9E0DE44ED251}" type="sibTrans" cxnId="{A384B898-1536-4E25-9FFA-863C8E894B60}">
      <dgm:prSet/>
      <dgm:spPr/>
      <dgm:t>
        <a:bodyPr/>
        <a:lstStyle/>
        <a:p>
          <a:endParaRPr lang="ru-RU"/>
        </a:p>
      </dgm:t>
    </dgm:pt>
    <dgm:pt modelId="{7093BA28-7424-4076-B0F4-1530290F68DB}" type="pres">
      <dgm:prSet presAssocID="{45AA5F24-C859-4DB0-BEA1-F51AD7E6B538}" presName="composite" presStyleCnt="0">
        <dgm:presLayoutVars>
          <dgm:chMax val="1"/>
          <dgm:dir/>
          <dgm:resizeHandles val="exact"/>
        </dgm:presLayoutVars>
      </dgm:prSet>
      <dgm:spPr/>
      <dgm:t>
        <a:bodyPr/>
        <a:lstStyle/>
        <a:p>
          <a:endParaRPr lang="ru-RU"/>
        </a:p>
      </dgm:t>
    </dgm:pt>
    <dgm:pt modelId="{3BE17FE5-89FB-42D2-88B1-D5E9D8AADE22}" type="pres">
      <dgm:prSet presAssocID="{6ABE1202-170A-4992-AD87-8D5C9E420892}" presName="roof" presStyleLbl="dkBgShp" presStyleIdx="0" presStyleCnt="2" custLinFactNeighborX="3932" custLinFactNeighborY="-4612"/>
      <dgm:spPr/>
      <dgm:t>
        <a:bodyPr/>
        <a:lstStyle/>
        <a:p>
          <a:endParaRPr lang="ru-RU"/>
        </a:p>
      </dgm:t>
    </dgm:pt>
    <dgm:pt modelId="{AAEC168F-F574-4BC0-A555-57266BE1F330}" type="pres">
      <dgm:prSet presAssocID="{6ABE1202-170A-4992-AD87-8D5C9E420892}" presName="pillars" presStyleCnt="0"/>
      <dgm:spPr/>
    </dgm:pt>
    <dgm:pt modelId="{E07E0D32-4EFD-4228-8467-7554B4CF603E}" type="pres">
      <dgm:prSet presAssocID="{6ABE1202-170A-4992-AD87-8D5C9E420892}" presName="pillar1" presStyleLbl="node1" presStyleIdx="0" presStyleCnt="3">
        <dgm:presLayoutVars>
          <dgm:bulletEnabled val="1"/>
        </dgm:presLayoutVars>
      </dgm:prSet>
      <dgm:spPr/>
      <dgm:t>
        <a:bodyPr/>
        <a:lstStyle/>
        <a:p>
          <a:endParaRPr lang="ru-RU"/>
        </a:p>
      </dgm:t>
    </dgm:pt>
    <dgm:pt modelId="{F83F5408-77EA-478B-AF27-19BDE7A06F04}" type="pres">
      <dgm:prSet presAssocID="{1A36E40F-DCE5-4363-8C26-8BF4167A2889}" presName="pillarX" presStyleLbl="node1" presStyleIdx="1" presStyleCnt="3">
        <dgm:presLayoutVars>
          <dgm:bulletEnabled val="1"/>
        </dgm:presLayoutVars>
      </dgm:prSet>
      <dgm:spPr/>
      <dgm:t>
        <a:bodyPr/>
        <a:lstStyle/>
        <a:p>
          <a:endParaRPr lang="ru-RU"/>
        </a:p>
      </dgm:t>
    </dgm:pt>
    <dgm:pt modelId="{E51BA26A-629D-41C2-8F45-96F5B2D93F95}" type="pres">
      <dgm:prSet presAssocID="{599B0AAB-A85D-4634-8F2E-D2F3C1963F30}" presName="pillarX" presStyleLbl="node1" presStyleIdx="2" presStyleCnt="3">
        <dgm:presLayoutVars>
          <dgm:bulletEnabled val="1"/>
        </dgm:presLayoutVars>
      </dgm:prSet>
      <dgm:spPr/>
      <dgm:t>
        <a:bodyPr/>
        <a:lstStyle/>
        <a:p>
          <a:endParaRPr lang="ru-RU"/>
        </a:p>
      </dgm:t>
    </dgm:pt>
    <dgm:pt modelId="{9F9D92DF-AA28-4154-B3E5-F54292C802FF}" type="pres">
      <dgm:prSet presAssocID="{6ABE1202-170A-4992-AD87-8D5C9E420892}" presName="base" presStyleLbl="dkBgShp" presStyleIdx="1" presStyleCnt="2"/>
      <dgm:spPr/>
    </dgm:pt>
  </dgm:ptLst>
  <dgm:cxnLst>
    <dgm:cxn modelId="{60A0E7A8-3B17-4CB1-9087-08043E3C65C3}" type="presOf" srcId="{599B0AAB-A85D-4634-8F2E-D2F3C1963F30}" destId="{E51BA26A-629D-41C2-8F45-96F5B2D93F95}" srcOrd="0" destOrd="0" presId="urn:microsoft.com/office/officeart/2005/8/layout/hList3"/>
    <dgm:cxn modelId="{A5A4319D-8E39-4972-8018-CE6FA37B2B21}" type="presOf" srcId="{F596C572-84FF-44A4-984C-C938AD0F4AEF}" destId="{E07E0D32-4EFD-4228-8467-7554B4CF603E}" srcOrd="0" destOrd="0" presId="urn:microsoft.com/office/officeart/2005/8/layout/hList3"/>
    <dgm:cxn modelId="{60D3D0EB-EE5B-4648-9AB1-25B47F8BA73D}" type="presOf" srcId="{6ABE1202-170A-4992-AD87-8D5C9E420892}" destId="{3BE17FE5-89FB-42D2-88B1-D5E9D8AADE22}" srcOrd="0" destOrd="0" presId="urn:microsoft.com/office/officeart/2005/8/layout/hList3"/>
    <dgm:cxn modelId="{0024D007-D32E-453C-B12C-D952E2BEFB96}" type="presOf" srcId="{1A36E40F-DCE5-4363-8C26-8BF4167A2889}" destId="{F83F5408-77EA-478B-AF27-19BDE7A06F04}" srcOrd="0" destOrd="0" presId="urn:microsoft.com/office/officeart/2005/8/layout/hList3"/>
    <dgm:cxn modelId="{DD507562-D2F2-4F9A-87D7-C810CB7AE4E2}" type="presOf" srcId="{45AA5F24-C859-4DB0-BEA1-F51AD7E6B538}" destId="{7093BA28-7424-4076-B0F4-1530290F68DB}" srcOrd="0" destOrd="0" presId="urn:microsoft.com/office/officeart/2005/8/layout/hList3"/>
    <dgm:cxn modelId="{8CE759D3-7E98-4242-A23D-41C3874AB7C2}" srcId="{6ABE1202-170A-4992-AD87-8D5C9E420892}" destId="{1A36E40F-DCE5-4363-8C26-8BF4167A2889}" srcOrd="1" destOrd="0" parTransId="{E8F5D6C8-1B5E-40DB-8882-9A8AA84B616A}" sibTransId="{E6DD5577-BC5A-41BB-9D20-444E3FE0B781}"/>
    <dgm:cxn modelId="{A384B898-1536-4E25-9FFA-863C8E894B60}" srcId="{6ABE1202-170A-4992-AD87-8D5C9E420892}" destId="{599B0AAB-A85D-4634-8F2E-D2F3C1963F30}" srcOrd="2" destOrd="0" parTransId="{28942FFC-56D3-4F7F-B713-64DD4614A985}" sibTransId="{BB7C7D8D-9EC0-424A-9F00-9E0DE44ED251}"/>
    <dgm:cxn modelId="{191F3BB1-FDEB-48ED-BF1F-4A1E3D16AB80}" srcId="{6ABE1202-170A-4992-AD87-8D5C9E420892}" destId="{F596C572-84FF-44A4-984C-C938AD0F4AEF}" srcOrd="0" destOrd="0" parTransId="{CDAA0805-B62D-453A-B271-32EFDC53030C}" sibTransId="{B81FB0E5-6BDF-40AF-92A3-54186B333EDB}"/>
    <dgm:cxn modelId="{F50B845E-908D-43B6-9616-CE1F5AC1FB06}" srcId="{45AA5F24-C859-4DB0-BEA1-F51AD7E6B538}" destId="{6ABE1202-170A-4992-AD87-8D5C9E420892}" srcOrd="0" destOrd="0" parTransId="{57A0C602-001B-4BC8-B7B9-87266E3CE6E6}" sibTransId="{2BBD3FB3-BE69-4158-8BD6-F482193A1491}"/>
    <dgm:cxn modelId="{7521A925-6E0B-404D-BD1A-E86C719F791B}" type="presParOf" srcId="{7093BA28-7424-4076-B0F4-1530290F68DB}" destId="{3BE17FE5-89FB-42D2-88B1-D5E9D8AADE22}" srcOrd="0" destOrd="0" presId="urn:microsoft.com/office/officeart/2005/8/layout/hList3"/>
    <dgm:cxn modelId="{95D0659B-1560-44BC-8947-34012CD5618D}" type="presParOf" srcId="{7093BA28-7424-4076-B0F4-1530290F68DB}" destId="{AAEC168F-F574-4BC0-A555-57266BE1F330}" srcOrd="1" destOrd="0" presId="urn:microsoft.com/office/officeart/2005/8/layout/hList3"/>
    <dgm:cxn modelId="{47597867-83A9-4477-BB3B-B4780BE9F07B}" type="presParOf" srcId="{AAEC168F-F574-4BC0-A555-57266BE1F330}" destId="{E07E0D32-4EFD-4228-8467-7554B4CF603E}" srcOrd="0" destOrd="0" presId="urn:microsoft.com/office/officeart/2005/8/layout/hList3"/>
    <dgm:cxn modelId="{9E2F1F7F-7F91-44CC-811D-46AF11D6043D}" type="presParOf" srcId="{AAEC168F-F574-4BC0-A555-57266BE1F330}" destId="{F83F5408-77EA-478B-AF27-19BDE7A06F04}" srcOrd="1" destOrd="0" presId="urn:microsoft.com/office/officeart/2005/8/layout/hList3"/>
    <dgm:cxn modelId="{B505AD96-359B-4A91-8149-D5AF4E3284A0}" type="presParOf" srcId="{AAEC168F-F574-4BC0-A555-57266BE1F330}" destId="{E51BA26A-629D-41C2-8F45-96F5B2D93F95}" srcOrd="2" destOrd="0" presId="urn:microsoft.com/office/officeart/2005/8/layout/hList3"/>
    <dgm:cxn modelId="{A58B6C98-FA77-49CC-AC8B-C74D9E2AFC79}" type="presParOf" srcId="{7093BA28-7424-4076-B0F4-1530290F68DB}" destId="{9F9D92DF-AA28-4154-B3E5-F54292C802FF}"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E17FE5-89FB-42D2-88B1-D5E9D8AADE22}">
      <dsp:nvSpPr>
        <dsp:cNvPr id="0" name=""/>
        <dsp:cNvSpPr/>
      </dsp:nvSpPr>
      <dsp:spPr>
        <a:xfrm>
          <a:off x="0" y="0"/>
          <a:ext cx="8496944" cy="1638002"/>
        </a:xfrm>
        <a:prstGeom prst="rect">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79070" tIns="179070" rIns="179070" bIns="179070" numCol="1" spcCol="1270" anchor="ctr" anchorCtr="0">
          <a:noAutofit/>
        </a:bodyPr>
        <a:lstStyle/>
        <a:p>
          <a:pPr lvl="0" algn="ctr" defTabSz="2089150">
            <a:lnSpc>
              <a:spcPct val="90000"/>
            </a:lnSpc>
            <a:spcBef>
              <a:spcPct val="0"/>
            </a:spcBef>
            <a:spcAft>
              <a:spcPct val="35000"/>
            </a:spcAft>
          </a:pPr>
          <a:r>
            <a:rPr lang="ru-RU" sz="4700" b="1" kern="1200" dirty="0" err="1" smtClean="0"/>
            <a:t>Ҳимояланган</a:t>
          </a:r>
          <a:r>
            <a:rPr lang="ru-RU" sz="4700" b="1" kern="1200" dirty="0" smtClean="0"/>
            <a:t> </a:t>
          </a:r>
          <a:r>
            <a:rPr lang="ru-RU" sz="4700" b="1" kern="1200" dirty="0" err="1" smtClean="0"/>
            <a:t>майдонлар</a:t>
          </a:r>
          <a:r>
            <a:rPr lang="ru-RU" sz="4700" b="1" kern="1200" dirty="0" smtClean="0"/>
            <a:t> </a:t>
          </a:r>
          <a:r>
            <a:rPr lang="ru-RU" sz="4700" b="1" kern="1200" dirty="0" err="1" smtClean="0"/>
            <a:t>асосан</a:t>
          </a:r>
          <a:r>
            <a:rPr lang="ru-RU" sz="4700" b="1" kern="1200" dirty="0" smtClean="0"/>
            <a:t> 3 </a:t>
          </a:r>
          <a:r>
            <a:rPr lang="ru-RU" sz="4700" b="1" kern="1200" dirty="0" err="1" smtClean="0"/>
            <a:t>усулда</a:t>
          </a:r>
          <a:r>
            <a:rPr lang="ru-RU" sz="4700" b="1" kern="1200" dirty="0" smtClean="0"/>
            <a:t> </a:t>
          </a:r>
          <a:r>
            <a:rPr lang="ru-RU" sz="4700" b="1" kern="1200" dirty="0" err="1" smtClean="0"/>
            <a:t>иситилади</a:t>
          </a:r>
          <a:r>
            <a:rPr lang="ru-RU" sz="4700" b="1" kern="1200" dirty="0" smtClean="0"/>
            <a:t>:</a:t>
          </a:r>
          <a:endParaRPr lang="ru-RU" sz="4700" kern="1200" dirty="0"/>
        </a:p>
      </dsp:txBody>
      <dsp:txXfrm>
        <a:off x="0" y="0"/>
        <a:ext cx="8496944" cy="1638002"/>
      </dsp:txXfrm>
    </dsp:sp>
    <dsp:sp modelId="{E07E0D32-4EFD-4228-8467-7554B4CF603E}">
      <dsp:nvSpPr>
        <dsp:cNvPr id="0" name=""/>
        <dsp:cNvSpPr/>
      </dsp:nvSpPr>
      <dsp:spPr>
        <a:xfrm>
          <a:off x="4148" y="1638002"/>
          <a:ext cx="2829548" cy="3439804"/>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uz-Cyrl-UZ" sz="2700" kern="1200" dirty="0" smtClean="0"/>
            <a:t>Гелиоиситиш (қуёш нури ёрдамида иситиш);</a:t>
          </a:r>
          <a:endParaRPr lang="ru-RU" sz="2700" kern="1200" dirty="0"/>
        </a:p>
      </dsp:txBody>
      <dsp:txXfrm>
        <a:off x="4148" y="1638002"/>
        <a:ext cx="2829548" cy="3439804"/>
      </dsp:txXfrm>
    </dsp:sp>
    <dsp:sp modelId="{F83F5408-77EA-478B-AF27-19BDE7A06F04}">
      <dsp:nvSpPr>
        <dsp:cNvPr id="0" name=""/>
        <dsp:cNvSpPr/>
      </dsp:nvSpPr>
      <dsp:spPr>
        <a:xfrm>
          <a:off x="2833697" y="1638002"/>
          <a:ext cx="2829548" cy="3439804"/>
        </a:xfrm>
        <a:prstGeom prst="rect">
          <a:avLst/>
        </a:prstGeom>
        <a:solidFill>
          <a:schemeClr val="accent3">
            <a:hueOff val="-8413220"/>
            <a:satOff val="-4326"/>
            <a:lumOff val="-18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ru-RU" sz="2700" kern="1200" dirty="0" err="1" smtClean="0"/>
            <a:t>Биологик</a:t>
          </a:r>
          <a:r>
            <a:rPr lang="ru-RU" sz="2700" kern="1200" dirty="0" smtClean="0"/>
            <a:t> </a:t>
          </a:r>
          <a:r>
            <a:rPr lang="ru-RU" sz="2700" kern="1200" dirty="0" err="1" smtClean="0"/>
            <a:t>иситиш</a:t>
          </a:r>
          <a:r>
            <a:rPr lang="ru-RU" sz="2700" kern="1200" dirty="0" smtClean="0"/>
            <a:t> (</a:t>
          </a:r>
          <a:r>
            <a:rPr lang="ru-RU" sz="2700" kern="1200" dirty="0" err="1" smtClean="0"/>
            <a:t>турли</a:t>
          </a:r>
          <a:r>
            <a:rPr lang="ru-RU" sz="2700" kern="1200" dirty="0" smtClean="0"/>
            <a:t> органик </a:t>
          </a:r>
          <a:r>
            <a:rPr lang="ru-RU" sz="2700" kern="1200" dirty="0" err="1" smtClean="0"/>
            <a:t>материалларнинг</a:t>
          </a:r>
          <a:r>
            <a:rPr lang="ru-RU" sz="2700" kern="1200" dirty="0" smtClean="0"/>
            <a:t> аэроб </a:t>
          </a:r>
          <a:r>
            <a:rPr lang="ru-RU" sz="2700" kern="1200" dirty="0" err="1" smtClean="0"/>
            <a:t>чиришидан</a:t>
          </a:r>
          <a:r>
            <a:rPr lang="ru-RU" sz="2700" kern="1200" dirty="0" smtClean="0"/>
            <a:t> </a:t>
          </a:r>
          <a:r>
            <a:rPr lang="ru-RU" sz="2700" kern="1200" dirty="0" err="1" smtClean="0"/>
            <a:t>ажралиб</a:t>
          </a:r>
          <a:r>
            <a:rPr lang="ru-RU" sz="2700" kern="1200" dirty="0" smtClean="0"/>
            <a:t> </a:t>
          </a:r>
          <a:r>
            <a:rPr lang="ru-RU" sz="2700" kern="1200" dirty="0" err="1" smtClean="0"/>
            <a:t>чиқадиган</a:t>
          </a:r>
          <a:r>
            <a:rPr lang="ru-RU" sz="2700" kern="1200" dirty="0" smtClean="0"/>
            <a:t> </a:t>
          </a:r>
          <a:r>
            <a:rPr lang="ru-RU" sz="2700" kern="1200" dirty="0" err="1" smtClean="0"/>
            <a:t>иссиқлик</a:t>
          </a:r>
          <a:r>
            <a:rPr lang="ru-RU" sz="2700" kern="1200" dirty="0" smtClean="0"/>
            <a:t>).</a:t>
          </a:r>
          <a:endParaRPr lang="ru-RU" sz="2700" kern="1200" dirty="0"/>
        </a:p>
      </dsp:txBody>
      <dsp:txXfrm>
        <a:off x="2833697" y="1638002"/>
        <a:ext cx="2829548" cy="3439804"/>
      </dsp:txXfrm>
    </dsp:sp>
    <dsp:sp modelId="{E51BA26A-629D-41C2-8F45-96F5B2D93F95}">
      <dsp:nvSpPr>
        <dsp:cNvPr id="0" name=""/>
        <dsp:cNvSpPr/>
      </dsp:nvSpPr>
      <dsp:spPr>
        <a:xfrm>
          <a:off x="5663246" y="1638002"/>
          <a:ext cx="2829548" cy="3439804"/>
        </a:xfrm>
        <a:prstGeom prst="rect">
          <a:avLst/>
        </a:prstGeom>
        <a:solidFill>
          <a:schemeClr val="accent3">
            <a:hueOff val="-16826440"/>
            <a:satOff val="-8652"/>
            <a:lumOff val="-372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ru-RU" sz="2700" kern="1200" dirty="0" smtClean="0"/>
            <a:t>Техник </a:t>
          </a:r>
          <a:r>
            <a:rPr lang="ru-RU" sz="2700" kern="1200" dirty="0" err="1" smtClean="0"/>
            <a:t>иситиш</a:t>
          </a:r>
          <a:r>
            <a:rPr lang="ru-RU" sz="2700" kern="1200" dirty="0" smtClean="0"/>
            <a:t> (газ, </a:t>
          </a:r>
          <a:r>
            <a:rPr lang="ru-RU" sz="2700" kern="1200" dirty="0" err="1" smtClean="0"/>
            <a:t>кўмир</a:t>
          </a:r>
          <a:r>
            <a:rPr lang="ru-RU" sz="2700" kern="1200" dirty="0" smtClean="0"/>
            <a:t>, нефть </a:t>
          </a:r>
          <a:r>
            <a:rPr lang="ru-RU" sz="2700" kern="1200" dirty="0" err="1" smtClean="0"/>
            <a:t>ва</a:t>
          </a:r>
          <a:r>
            <a:rPr lang="ru-RU" sz="2700" kern="1200" dirty="0" smtClean="0"/>
            <a:t> нефть </a:t>
          </a:r>
          <a:r>
            <a:rPr lang="ru-RU" sz="2700" kern="1200" dirty="0" err="1" smtClean="0"/>
            <a:t>маҳсулотлари</a:t>
          </a:r>
          <a:r>
            <a:rPr lang="ru-RU" sz="2700" kern="1200" dirty="0" smtClean="0"/>
            <a:t>, </a:t>
          </a:r>
          <a:r>
            <a:rPr lang="ru-RU" sz="2700" kern="1200" dirty="0" err="1" smtClean="0"/>
            <a:t>электр</a:t>
          </a:r>
          <a:r>
            <a:rPr lang="ru-RU" sz="2700" kern="1200" dirty="0" smtClean="0"/>
            <a:t> токи </a:t>
          </a:r>
          <a:r>
            <a:rPr lang="ru-RU" sz="2700" kern="1200" dirty="0" err="1" smtClean="0"/>
            <a:t>ёрдамида</a:t>
          </a:r>
          <a:r>
            <a:rPr lang="ru-RU" sz="2700" kern="1200" dirty="0" smtClean="0"/>
            <a:t> </a:t>
          </a:r>
          <a:r>
            <a:rPr lang="ru-RU" sz="2700" kern="1200" dirty="0" err="1" smtClean="0"/>
            <a:t>иситиш</a:t>
          </a:r>
          <a:r>
            <a:rPr lang="ru-RU" sz="2700" kern="1200" dirty="0" smtClean="0"/>
            <a:t>)</a:t>
          </a:r>
          <a:endParaRPr lang="ru-RU" sz="2700" kern="1200" dirty="0"/>
        </a:p>
      </dsp:txBody>
      <dsp:txXfrm>
        <a:off x="5663246" y="1638002"/>
        <a:ext cx="2829548" cy="3439804"/>
      </dsp:txXfrm>
    </dsp:sp>
    <dsp:sp modelId="{9F9D92DF-AA28-4154-B3E5-F54292C802FF}">
      <dsp:nvSpPr>
        <dsp:cNvPr id="0" name=""/>
        <dsp:cNvSpPr/>
      </dsp:nvSpPr>
      <dsp:spPr>
        <a:xfrm>
          <a:off x="0" y="5077806"/>
          <a:ext cx="8496944" cy="382200"/>
        </a:xfrm>
        <a:prstGeom prst="rect">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B901E6-ED82-4B43-98CF-9E0014BAE75F}" type="datetimeFigureOut">
              <a:rPr lang="ru-RU" smtClean="0"/>
              <a:t>14.10.2018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7DC9E3-5EE0-48A8-B64A-C8EC59F01C84}" type="slidenum">
              <a:rPr lang="ru-RU" smtClean="0"/>
              <a:t>‹#›</a:t>
            </a:fld>
            <a:endParaRPr lang="ru-RU"/>
          </a:p>
        </p:txBody>
      </p:sp>
    </p:spTree>
    <p:extLst>
      <p:ext uri="{BB962C8B-B14F-4D97-AF65-F5344CB8AC3E}">
        <p14:creationId xmlns:p14="http://schemas.microsoft.com/office/powerpoint/2010/main" val="3171565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solidFill>
                  <a:prstClr val="black"/>
                </a:solidFill>
              </a:rPr>
              <a:pPr/>
              <a:t>5</a:t>
            </a:fld>
            <a:endParaRPr lang="ru-RU" altLang="ru-RU" sz="1200" smtClean="0">
              <a:solidFill>
                <a:prstClr val="black"/>
              </a:solidFill>
            </a:endParaRPr>
          </a:p>
        </p:txBody>
      </p:sp>
    </p:spTree>
    <p:extLst>
      <p:ext uri="{BB962C8B-B14F-4D97-AF65-F5344CB8AC3E}">
        <p14:creationId xmlns:p14="http://schemas.microsoft.com/office/powerpoint/2010/main" val="3992713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solidFill>
                  <a:prstClr val="black"/>
                </a:solidFill>
              </a:rPr>
              <a:pPr/>
              <a:t>12</a:t>
            </a:fld>
            <a:endParaRPr lang="ru-RU" altLang="ru-RU" sz="1200" smtClean="0">
              <a:solidFill>
                <a:prstClr val="black"/>
              </a:solidFill>
            </a:endParaRPr>
          </a:p>
        </p:txBody>
      </p:sp>
    </p:spTree>
    <p:extLst>
      <p:ext uri="{BB962C8B-B14F-4D97-AF65-F5344CB8AC3E}">
        <p14:creationId xmlns:p14="http://schemas.microsoft.com/office/powerpoint/2010/main" val="6926943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solidFill>
                  <a:prstClr val="black"/>
                </a:solidFill>
              </a:rPr>
              <a:pPr/>
              <a:t>13</a:t>
            </a:fld>
            <a:endParaRPr lang="ru-RU" altLang="ru-RU" sz="1200" smtClean="0">
              <a:solidFill>
                <a:prstClr val="black"/>
              </a:solidFill>
            </a:endParaRPr>
          </a:p>
        </p:txBody>
      </p:sp>
    </p:spTree>
    <p:extLst>
      <p:ext uri="{BB962C8B-B14F-4D97-AF65-F5344CB8AC3E}">
        <p14:creationId xmlns:p14="http://schemas.microsoft.com/office/powerpoint/2010/main" val="13484618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Образ слайда 1"/>
          <p:cNvSpPr>
            <a:spLocks noGrp="1" noRot="1" noChangeAspect="1" noTextEdit="1"/>
          </p:cNvSpPr>
          <p:nvPr>
            <p:ph type="sldImg"/>
          </p:nvPr>
        </p:nvSpPr>
        <p:spPr bwMode="auto">
          <a:noFill/>
          <a:ln>
            <a:solidFill>
              <a:srgbClr val="000000"/>
            </a:solidFill>
            <a:miter lim="800000"/>
            <a:headEnd/>
            <a:tailEnd/>
          </a:ln>
        </p:spPr>
      </p:sp>
      <p:sp>
        <p:nvSpPr>
          <p:cNvPr id="3" name="Заметки 2"/>
          <p:cNvSpPr>
            <a:spLocks noGrp="1"/>
          </p:cNvSpPr>
          <p:nvPr>
            <p:ph type="body" idx="1"/>
          </p:nvPr>
        </p:nvSpPr>
        <p:spPr/>
        <p:txBody>
          <a:bodyPr/>
          <a:lstStyle/>
          <a:p>
            <a:pPr marL="365760" indent="-256032" algn="just" eaLnBrk="1" fontAlgn="auto" hangingPunct="1">
              <a:lnSpc>
                <a:spcPct val="80000"/>
              </a:lnSpc>
              <a:spcBef>
                <a:spcPts val="0"/>
              </a:spcBef>
              <a:spcAft>
                <a:spcPts val="0"/>
              </a:spcAft>
              <a:buClr>
                <a:schemeClr val="accent3"/>
              </a:buClr>
              <a:buFont typeface="Georgia"/>
              <a:buChar char="•"/>
              <a:defRPr/>
            </a:pPr>
            <a:r>
              <a:rPr lang="ru-RU" smtClean="0"/>
              <a:t>Глицин аминокислотаси кўп бўлиб, бу ачитишда иштирок этиб, сут-қатиқ маҳсулотлари ишлаб чиқариш мумкин бўлади. Соя донидан мой, маргарин, пишглоқ, сут, ун, қандолат маҳсулоти, консервалар ишлаб чиқилади.</a:t>
            </a:r>
            <a:r>
              <a:rPr lang="uz-Cyrl-UZ" smtClean="0"/>
              <a:t> Мой- лак бўёғ саноатида, совун ишлаб чиқаришда қўлланилади, ер юзида ишлаб чиқарилаётган ўсимлик мойининг 40% ни соя мойи ташкил қилади. </a:t>
            </a:r>
            <a:r>
              <a:rPr lang="ru-RU" smtClean="0"/>
              <a:t>Соянинг ватани - жанубий-шарқий Осиё. Хитойда эрамиздан 4 минг йил олдин маълум бўлган. қадимдан соя Ҳиндистон, Япония, Корея, Вьетнам ва Индонезияда экилиб келинган. Бу минтақада соядан 250 дан ортиқ таомлир тайёрланади. </a:t>
            </a:r>
          </a:p>
          <a:p>
            <a:pPr eaLnBrk="1" fontAlgn="auto" hangingPunct="1">
              <a:spcBef>
                <a:spcPts val="0"/>
              </a:spcBef>
              <a:spcAft>
                <a:spcPts val="0"/>
              </a:spcAft>
              <a:defRPr/>
            </a:pPr>
            <a:endParaRPr lang="ru-RU" smtClean="0"/>
          </a:p>
        </p:txBody>
      </p:sp>
      <p:sp>
        <p:nvSpPr>
          <p:cNvPr id="3789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36EC0C0-8AEE-4B29-8493-51506DE680F4}" type="slidenum">
              <a:rPr lang="ru-RU" smtClean="0">
                <a:solidFill>
                  <a:prstClr val="black"/>
                </a:solidFill>
              </a:rPr>
              <a:pPr/>
              <a:t>16</a:t>
            </a:fld>
            <a:endParaRPr lang="ru-RU" smtClean="0">
              <a:solidFill>
                <a:prstClr val="black"/>
              </a:solidFill>
            </a:endParaRPr>
          </a:p>
        </p:txBody>
      </p:sp>
    </p:spTree>
    <p:extLst>
      <p:ext uri="{BB962C8B-B14F-4D97-AF65-F5344CB8AC3E}">
        <p14:creationId xmlns:p14="http://schemas.microsoft.com/office/powerpoint/2010/main" val="27372570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solidFill>
                  <a:prstClr val="black"/>
                </a:solidFill>
              </a:rPr>
              <a:pPr/>
              <a:t>17</a:t>
            </a:fld>
            <a:endParaRPr lang="ru-RU" smtClean="0">
              <a:solidFill>
                <a:prstClr val="black"/>
              </a:solidFill>
            </a:endParaRPr>
          </a:p>
        </p:txBody>
      </p:sp>
    </p:spTree>
    <p:extLst>
      <p:ext uri="{BB962C8B-B14F-4D97-AF65-F5344CB8AC3E}">
        <p14:creationId xmlns:p14="http://schemas.microsoft.com/office/powerpoint/2010/main" val="3334887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solidFill>
                  <a:prstClr val="black"/>
                </a:solidFill>
              </a:rPr>
              <a:pPr/>
              <a:t>18</a:t>
            </a:fld>
            <a:endParaRPr lang="ru-RU" smtClean="0">
              <a:solidFill>
                <a:prstClr val="black"/>
              </a:solidFill>
            </a:endParaRPr>
          </a:p>
        </p:txBody>
      </p:sp>
    </p:spTree>
    <p:extLst>
      <p:ext uri="{BB962C8B-B14F-4D97-AF65-F5344CB8AC3E}">
        <p14:creationId xmlns:p14="http://schemas.microsoft.com/office/powerpoint/2010/main" val="15734176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solidFill>
                  <a:prstClr val="black"/>
                </a:solidFill>
              </a:rPr>
              <a:pPr/>
              <a:t>19</a:t>
            </a:fld>
            <a:endParaRPr lang="ru-RU" smtClean="0">
              <a:solidFill>
                <a:prstClr val="black"/>
              </a:solidFill>
            </a:endParaRPr>
          </a:p>
        </p:txBody>
      </p:sp>
    </p:spTree>
    <p:extLst>
      <p:ext uri="{BB962C8B-B14F-4D97-AF65-F5344CB8AC3E}">
        <p14:creationId xmlns:p14="http://schemas.microsoft.com/office/powerpoint/2010/main" val="2710736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solidFill>
                  <a:prstClr val="black"/>
                </a:solidFill>
              </a:rPr>
              <a:pPr/>
              <a:t>20</a:t>
            </a:fld>
            <a:endParaRPr lang="ru-RU" smtClean="0">
              <a:solidFill>
                <a:prstClr val="black"/>
              </a:solidFill>
            </a:endParaRPr>
          </a:p>
        </p:txBody>
      </p:sp>
    </p:spTree>
    <p:extLst>
      <p:ext uri="{BB962C8B-B14F-4D97-AF65-F5344CB8AC3E}">
        <p14:creationId xmlns:p14="http://schemas.microsoft.com/office/powerpoint/2010/main" val="1414310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2" Type="http://schemas.openxmlformats.org/officeDocument/2006/relationships/slideMaster" Target="../slideMasters/slideMaster9.xml"/><Relationship Id="rId1" Type="http://schemas.openxmlformats.org/officeDocument/2006/relationships/themeOverride" Target="../theme/themeOverride1.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2" Type="http://schemas.openxmlformats.org/officeDocument/2006/relationships/slideMaster" Target="../slideMasters/slideMaster10.xml"/><Relationship Id="rId1" Type="http://schemas.openxmlformats.org/officeDocument/2006/relationships/themeOverride" Target="../theme/themeOverride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2" Type="http://schemas.openxmlformats.org/officeDocument/2006/relationships/slideMaster" Target="../slideMasters/slideMaster10.xml"/><Relationship Id="rId1" Type="http://schemas.openxmlformats.org/officeDocument/2006/relationships/themeOverride" Target="../theme/themeOverride3.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14.10.2018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14.10.2018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14.10.2018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14.10.2018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14.10.2018</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14.10.2018</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14.10.2018</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14.10.2018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14.10.2018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14.10.2018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14.10.2018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ru-RU" smtClean="0"/>
              <a:t>Образец заголовка</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lgn="l">
              <a:defRPr/>
            </a:lvl1pPr>
          </a:lstStyle>
          <a:p>
            <a:pPr>
              <a:defRPr/>
            </a:pPr>
            <a:endParaRPr lang="ru-RU" altLang="ru-RU">
              <a:solidFill>
                <a:prstClr val="black">
                  <a:lumMod val="95000"/>
                  <a:lumOff val="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pPr>
              <a:defRPr/>
            </a:pPr>
            <a:fld id="{9534BD55-2091-4061-A031-28CE95CD765F}" type="slidenum">
              <a:rPr lang="ru-RU" altLang="ru-RU" smtClean="0">
                <a:solidFill>
                  <a:prstClr val="black">
                    <a:lumMod val="95000"/>
                    <a:lumOff val="5000"/>
                  </a:prstClr>
                </a:solidFill>
              </a:rPr>
              <a:pPr>
                <a:defRPr/>
              </a:pPr>
              <a:t>‹#›</a:t>
            </a:fld>
            <a:endParaRPr lang="ru-RU" altLang="ru-RU">
              <a:solidFill>
                <a:prstClr val="black">
                  <a:lumMod val="95000"/>
                  <a:lumOff val="5000"/>
                </a:prstClr>
              </a:solidFill>
            </a:endParaRPr>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62131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lumMod val="95000"/>
                  <a:lumOff val="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pPr>
              <a:defRPr/>
            </a:pPr>
            <a:fld id="{68BB6487-BE14-408C-90EC-1D26A67D8239}" type="slidenum">
              <a:rPr lang="ru-RU" altLang="ru-RU" smtClean="0">
                <a:solidFill>
                  <a:prstClr val="black">
                    <a:lumMod val="95000"/>
                    <a:lumOff val="5000"/>
                  </a:prstClr>
                </a:solidFill>
              </a:rPr>
              <a:pPr>
                <a:defRPr/>
              </a:pPr>
              <a:t>‹#›</a:t>
            </a:fld>
            <a:endParaRPr lang="ru-RU" altLang="ru-RU">
              <a:solidFill>
                <a:prstClr val="black">
                  <a:lumMod val="95000"/>
                  <a:lumOff val="5000"/>
                </a:prstClr>
              </a:solidFill>
            </a:endParaRPr>
          </a:p>
        </p:txBody>
      </p:sp>
    </p:spTree>
    <p:extLst>
      <p:ext uri="{BB962C8B-B14F-4D97-AF65-F5344CB8AC3E}">
        <p14:creationId xmlns:p14="http://schemas.microsoft.com/office/powerpoint/2010/main" val="1166220284"/>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lumMod val="95000"/>
                  <a:lumOff val="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pPr>
              <a:defRPr/>
            </a:pPr>
            <a:fld id="{076FC0F4-E4FC-47CD-9D3A-01C153A50727}" type="slidenum">
              <a:rPr lang="ru-RU" altLang="ru-RU" smtClean="0">
                <a:solidFill>
                  <a:prstClr val="black">
                    <a:lumMod val="95000"/>
                    <a:lumOff val="5000"/>
                  </a:prstClr>
                </a:solidFill>
              </a:rPr>
              <a:pPr>
                <a:defRPr/>
              </a:pPr>
              <a:t>‹#›</a:t>
            </a:fld>
            <a:endParaRPr lang="ru-RU" altLang="ru-RU">
              <a:solidFill>
                <a:prstClr val="black">
                  <a:lumMod val="95000"/>
                  <a:lumOff val="5000"/>
                </a:prstClr>
              </a:solidFill>
            </a:endParaRPr>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64717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solidFill>
                <a:prstClr val="black">
                  <a:lumMod val="95000"/>
                  <a:lumOff val="5000"/>
                </a:prstClr>
              </a:solidFill>
            </a:endParaRPr>
          </a:p>
        </p:txBody>
      </p:sp>
      <p:sp>
        <p:nvSpPr>
          <p:cNvPr id="6" name="Footer Placeholder 5"/>
          <p:cNvSpPr>
            <a:spLocks noGrp="1"/>
          </p:cNvSpPr>
          <p:nvPr>
            <p:ph type="ftr" sz="quarter" idx="11"/>
          </p:nvPr>
        </p:nvSpPr>
        <p:spPr/>
        <p:txBody>
          <a:bodyPr/>
          <a:lstStyle/>
          <a:p>
            <a:pPr>
              <a:defRPr/>
            </a:pPr>
            <a:endParaRPr lang="ru-RU" altLang="ru-RU">
              <a:solidFill>
                <a:prstClr val="black">
                  <a:lumMod val="95000"/>
                  <a:lumOff val="5000"/>
                </a:prstClr>
              </a:solidFill>
            </a:endParaRPr>
          </a:p>
        </p:txBody>
      </p:sp>
      <p:sp>
        <p:nvSpPr>
          <p:cNvPr id="7" name="Slide Number Placeholder 6"/>
          <p:cNvSpPr>
            <a:spLocks noGrp="1"/>
          </p:cNvSpPr>
          <p:nvPr>
            <p:ph type="sldNum" sz="quarter" idx="12"/>
          </p:nvPr>
        </p:nvSpPr>
        <p:spPr/>
        <p:txBody>
          <a:bodyPr/>
          <a:lstStyle/>
          <a:p>
            <a:pPr>
              <a:defRPr/>
            </a:pPr>
            <a:fld id="{F383FC5D-77FD-4F79-8A88-24E4DD6E0C88}" type="slidenum">
              <a:rPr lang="ru-RU" altLang="ru-RU" smtClean="0">
                <a:solidFill>
                  <a:prstClr val="black">
                    <a:lumMod val="95000"/>
                    <a:lumOff val="5000"/>
                  </a:prstClr>
                </a:solidFill>
              </a:rPr>
              <a:pPr>
                <a:defRPr/>
              </a:pPr>
              <a:t>‹#›</a:t>
            </a:fld>
            <a:endParaRPr lang="ru-RU" altLang="ru-RU">
              <a:solidFill>
                <a:prstClr val="black">
                  <a:lumMod val="95000"/>
                  <a:lumOff val="5000"/>
                </a:prstClr>
              </a:solidFill>
            </a:endParaRPr>
          </a:p>
        </p:txBody>
      </p:sp>
    </p:spTree>
    <p:extLst>
      <p:ext uri="{BB962C8B-B14F-4D97-AF65-F5344CB8AC3E}">
        <p14:creationId xmlns:p14="http://schemas.microsoft.com/office/powerpoint/2010/main" val="91085846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768096" y="2967788"/>
            <a:ext cx="3566160" cy="33415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ru-RU" smtClean="0"/>
              <a:t>Образец текста</a:t>
            </a:r>
          </a:p>
        </p:txBody>
      </p:sp>
      <p:sp>
        <p:nvSpPr>
          <p:cNvPr id="6" name="Content Placeholder 5"/>
          <p:cNvSpPr>
            <a:spLocks noGrp="1"/>
          </p:cNvSpPr>
          <p:nvPr>
            <p:ph sz="quarter" idx="4"/>
          </p:nvPr>
        </p:nvSpPr>
        <p:spPr>
          <a:xfrm>
            <a:off x="4491990" y="2967788"/>
            <a:ext cx="3566160" cy="33415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solidFill>
                <a:prstClr val="black">
                  <a:lumMod val="95000"/>
                  <a:lumOff val="5000"/>
                </a:prstClr>
              </a:solidFill>
            </a:endParaRPr>
          </a:p>
        </p:txBody>
      </p:sp>
      <p:sp>
        <p:nvSpPr>
          <p:cNvPr id="8" name="Footer Placeholder 7"/>
          <p:cNvSpPr>
            <a:spLocks noGrp="1"/>
          </p:cNvSpPr>
          <p:nvPr>
            <p:ph type="ftr" sz="quarter" idx="11"/>
          </p:nvPr>
        </p:nvSpPr>
        <p:spPr/>
        <p:txBody>
          <a:bodyPr/>
          <a:lstStyle/>
          <a:p>
            <a:pPr>
              <a:defRPr/>
            </a:pPr>
            <a:endParaRPr lang="ru-RU" altLang="ru-RU">
              <a:solidFill>
                <a:prstClr val="black">
                  <a:lumMod val="95000"/>
                  <a:lumOff val="5000"/>
                </a:prstClr>
              </a:solidFill>
            </a:endParaRPr>
          </a:p>
        </p:txBody>
      </p:sp>
      <p:sp>
        <p:nvSpPr>
          <p:cNvPr id="9" name="Slide Number Placeholder 8"/>
          <p:cNvSpPr>
            <a:spLocks noGrp="1"/>
          </p:cNvSpPr>
          <p:nvPr>
            <p:ph type="sldNum" sz="quarter" idx="12"/>
          </p:nvPr>
        </p:nvSpPr>
        <p:spPr/>
        <p:txBody>
          <a:bodyPr/>
          <a:lstStyle/>
          <a:p>
            <a:pPr>
              <a:defRPr/>
            </a:pPr>
            <a:fld id="{51CFA5D9-744A-4842-B78B-E870FD3E4F62}" type="slidenum">
              <a:rPr lang="ru-RU" altLang="ru-RU" smtClean="0">
                <a:solidFill>
                  <a:prstClr val="black">
                    <a:lumMod val="95000"/>
                    <a:lumOff val="5000"/>
                  </a:prstClr>
                </a:solidFill>
              </a:rPr>
              <a:pPr>
                <a:defRPr/>
              </a:pPr>
              <a:t>‹#›</a:t>
            </a:fld>
            <a:endParaRPr lang="ru-RU" altLang="ru-RU">
              <a:solidFill>
                <a:prstClr val="black">
                  <a:lumMod val="95000"/>
                  <a:lumOff val="5000"/>
                </a:prstClr>
              </a:solidFill>
            </a:endParaRPr>
          </a:p>
        </p:txBody>
      </p:sp>
    </p:spTree>
    <p:extLst>
      <p:ext uri="{BB962C8B-B14F-4D97-AF65-F5344CB8AC3E}">
        <p14:creationId xmlns:p14="http://schemas.microsoft.com/office/powerpoint/2010/main" val="151637987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solidFill>
                <a:prstClr val="black">
                  <a:lumMod val="95000"/>
                  <a:lumOff val="5000"/>
                </a:prstClr>
              </a:solidFill>
            </a:endParaRPr>
          </a:p>
        </p:txBody>
      </p:sp>
      <p:sp>
        <p:nvSpPr>
          <p:cNvPr id="4" name="Footer Placeholder 3"/>
          <p:cNvSpPr>
            <a:spLocks noGrp="1"/>
          </p:cNvSpPr>
          <p:nvPr>
            <p:ph type="ftr" sz="quarter" idx="11"/>
          </p:nvPr>
        </p:nvSpPr>
        <p:spPr/>
        <p:txBody>
          <a:bodyPr/>
          <a:lstStyle/>
          <a:p>
            <a:pPr>
              <a:defRPr/>
            </a:pPr>
            <a:endParaRPr lang="ru-RU" altLang="ru-RU">
              <a:solidFill>
                <a:prstClr val="black">
                  <a:lumMod val="95000"/>
                  <a:lumOff val="5000"/>
                </a:prstClr>
              </a:solidFill>
            </a:endParaRPr>
          </a:p>
        </p:txBody>
      </p:sp>
      <p:sp>
        <p:nvSpPr>
          <p:cNvPr id="5" name="Slide Number Placeholder 4"/>
          <p:cNvSpPr>
            <a:spLocks noGrp="1"/>
          </p:cNvSpPr>
          <p:nvPr>
            <p:ph type="sldNum" sz="quarter" idx="12"/>
          </p:nvPr>
        </p:nvSpPr>
        <p:spPr/>
        <p:txBody>
          <a:bodyPr/>
          <a:lstStyle/>
          <a:p>
            <a:pPr>
              <a:defRPr/>
            </a:pPr>
            <a:fld id="{C1C594F9-768F-4664-97E3-D06C820DE409}" type="slidenum">
              <a:rPr lang="ru-RU" altLang="ru-RU" smtClean="0">
                <a:solidFill>
                  <a:prstClr val="black">
                    <a:lumMod val="95000"/>
                    <a:lumOff val="5000"/>
                  </a:prstClr>
                </a:solidFill>
              </a:rPr>
              <a:pPr>
                <a:defRPr/>
              </a:pPr>
              <a:t>‹#›</a:t>
            </a:fld>
            <a:endParaRPr lang="ru-RU" altLang="ru-RU">
              <a:solidFill>
                <a:prstClr val="black">
                  <a:lumMod val="95000"/>
                  <a:lumOff val="5000"/>
                </a:prstClr>
              </a:solidFill>
            </a:endParaRPr>
          </a:p>
        </p:txBody>
      </p:sp>
    </p:spTree>
    <p:extLst>
      <p:ext uri="{BB962C8B-B14F-4D97-AF65-F5344CB8AC3E}">
        <p14:creationId xmlns:p14="http://schemas.microsoft.com/office/powerpoint/2010/main" val="315781418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solidFill>
                <a:prstClr val="black">
                  <a:lumMod val="95000"/>
                  <a:lumOff val="5000"/>
                </a:prstClr>
              </a:solidFill>
            </a:endParaRPr>
          </a:p>
        </p:txBody>
      </p:sp>
      <p:sp>
        <p:nvSpPr>
          <p:cNvPr id="3" name="Footer Placeholder 2"/>
          <p:cNvSpPr>
            <a:spLocks noGrp="1"/>
          </p:cNvSpPr>
          <p:nvPr>
            <p:ph type="ftr" sz="quarter" idx="11"/>
          </p:nvPr>
        </p:nvSpPr>
        <p:spPr/>
        <p:txBody>
          <a:bodyPr/>
          <a:lstStyle/>
          <a:p>
            <a:pPr>
              <a:defRPr/>
            </a:pPr>
            <a:endParaRPr lang="ru-RU" altLang="ru-RU">
              <a:solidFill>
                <a:prstClr val="black">
                  <a:lumMod val="95000"/>
                  <a:lumOff val="5000"/>
                </a:prstClr>
              </a:solidFill>
            </a:endParaRPr>
          </a:p>
        </p:txBody>
      </p:sp>
      <p:sp>
        <p:nvSpPr>
          <p:cNvPr id="4" name="Slide Number Placeholder 3"/>
          <p:cNvSpPr>
            <a:spLocks noGrp="1"/>
          </p:cNvSpPr>
          <p:nvPr>
            <p:ph type="sldNum" sz="quarter" idx="12"/>
          </p:nvPr>
        </p:nvSpPr>
        <p:spPr/>
        <p:txBody>
          <a:bodyPr/>
          <a:lstStyle/>
          <a:p>
            <a:pPr>
              <a:defRPr/>
            </a:pPr>
            <a:fld id="{2954B6A0-EDD2-4845-8F2C-0ABF8962436A}" type="slidenum">
              <a:rPr lang="ru-RU" altLang="ru-RU" smtClean="0">
                <a:solidFill>
                  <a:prstClr val="black">
                    <a:lumMod val="95000"/>
                    <a:lumOff val="5000"/>
                  </a:prstClr>
                </a:solidFill>
              </a:rPr>
              <a:pPr>
                <a:defRPr/>
              </a:pPr>
              <a:t>‹#›</a:t>
            </a:fld>
            <a:endParaRPr lang="ru-RU" altLang="ru-RU">
              <a:solidFill>
                <a:prstClr val="black">
                  <a:lumMod val="95000"/>
                  <a:lumOff val="5000"/>
                </a:prstClr>
              </a:solidFill>
            </a:endParaRPr>
          </a:p>
        </p:txBody>
      </p:sp>
    </p:spTree>
    <p:extLst>
      <p:ext uri="{BB962C8B-B14F-4D97-AF65-F5344CB8AC3E}">
        <p14:creationId xmlns:p14="http://schemas.microsoft.com/office/powerpoint/2010/main" val="87597765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ru-RU" smtClean="0"/>
              <a:t>Образец заголовка</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solidFill>
                <a:prstClr val="black">
                  <a:lumMod val="95000"/>
                  <a:lumOff val="5000"/>
                </a:prstClr>
              </a:solidFill>
            </a:endParaRPr>
          </a:p>
        </p:txBody>
      </p:sp>
      <p:sp>
        <p:nvSpPr>
          <p:cNvPr id="6" name="Footer Placeholder 5"/>
          <p:cNvSpPr>
            <a:spLocks noGrp="1"/>
          </p:cNvSpPr>
          <p:nvPr>
            <p:ph type="ftr" sz="quarter" idx="11"/>
          </p:nvPr>
        </p:nvSpPr>
        <p:spPr/>
        <p:txBody>
          <a:bodyPr/>
          <a:lstStyle/>
          <a:p>
            <a:pPr>
              <a:defRPr/>
            </a:pPr>
            <a:endParaRPr lang="ru-RU" altLang="ru-RU">
              <a:solidFill>
                <a:prstClr val="black">
                  <a:lumMod val="95000"/>
                  <a:lumOff val="5000"/>
                </a:prstClr>
              </a:solidFill>
            </a:endParaRPr>
          </a:p>
        </p:txBody>
      </p:sp>
      <p:sp>
        <p:nvSpPr>
          <p:cNvPr id="7" name="Slide Number Placeholder 6"/>
          <p:cNvSpPr>
            <a:spLocks noGrp="1"/>
          </p:cNvSpPr>
          <p:nvPr>
            <p:ph type="sldNum" sz="quarter" idx="12"/>
          </p:nvPr>
        </p:nvSpPr>
        <p:spPr/>
        <p:txBody>
          <a:bodyPr/>
          <a:lstStyle/>
          <a:p>
            <a:pPr>
              <a:defRPr/>
            </a:pPr>
            <a:fld id="{B725BB25-2C17-407D-9F62-14C54F01D054}" type="slidenum">
              <a:rPr lang="ru-RU" altLang="ru-RU" smtClean="0">
                <a:solidFill>
                  <a:prstClr val="black">
                    <a:lumMod val="95000"/>
                    <a:lumOff val="5000"/>
                  </a:prstClr>
                </a:solidFill>
              </a:rPr>
              <a:pPr>
                <a:defRPr/>
              </a:pPr>
              <a:t>‹#›</a:t>
            </a:fld>
            <a:endParaRPr lang="ru-RU" altLang="ru-RU">
              <a:solidFill>
                <a:prstClr val="black">
                  <a:lumMod val="95000"/>
                  <a:lumOff val="5000"/>
                </a:prstClr>
              </a:solidFill>
            </a:endParaRPr>
          </a:p>
        </p:txBody>
      </p:sp>
    </p:spTree>
    <p:extLst>
      <p:ext uri="{BB962C8B-B14F-4D97-AF65-F5344CB8AC3E}">
        <p14:creationId xmlns:p14="http://schemas.microsoft.com/office/powerpoint/2010/main" val="330646406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smtClean="0"/>
              <a:t>Вставка рисунка</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solidFill>
                <a:prstClr val="black">
                  <a:lumMod val="95000"/>
                  <a:lumOff val="5000"/>
                </a:prstClr>
              </a:solidFill>
            </a:endParaRPr>
          </a:p>
        </p:txBody>
      </p:sp>
      <p:sp>
        <p:nvSpPr>
          <p:cNvPr id="6" name="Footer Placeholder 5"/>
          <p:cNvSpPr>
            <a:spLocks noGrp="1"/>
          </p:cNvSpPr>
          <p:nvPr>
            <p:ph type="ftr" sz="quarter" idx="11"/>
          </p:nvPr>
        </p:nvSpPr>
        <p:spPr/>
        <p:txBody>
          <a:bodyPr/>
          <a:lstStyle/>
          <a:p>
            <a:pPr>
              <a:defRPr/>
            </a:pPr>
            <a:endParaRPr lang="ru-RU" altLang="ru-RU">
              <a:solidFill>
                <a:prstClr val="black">
                  <a:lumMod val="95000"/>
                  <a:lumOff val="5000"/>
                </a:prstClr>
              </a:solidFill>
            </a:endParaRPr>
          </a:p>
        </p:txBody>
      </p:sp>
      <p:sp>
        <p:nvSpPr>
          <p:cNvPr id="7" name="Slide Number Placeholder 6"/>
          <p:cNvSpPr>
            <a:spLocks noGrp="1"/>
          </p:cNvSpPr>
          <p:nvPr>
            <p:ph type="sldNum" sz="quarter" idx="12"/>
          </p:nvPr>
        </p:nvSpPr>
        <p:spPr/>
        <p:txBody>
          <a:bodyPr/>
          <a:lstStyle/>
          <a:p>
            <a:pPr>
              <a:defRPr/>
            </a:pPr>
            <a:fld id="{83C1F5DC-A037-477F-B243-BED93527B360}" type="slidenum">
              <a:rPr lang="ru-RU" altLang="ru-RU" smtClean="0">
                <a:solidFill>
                  <a:prstClr val="black">
                    <a:lumMod val="95000"/>
                    <a:lumOff val="5000"/>
                  </a:prstClr>
                </a:solidFill>
              </a:rPr>
              <a:pPr>
                <a:defRPr/>
              </a:pPr>
              <a:t>‹#›</a:t>
            </a:fld>
            <a:endParaRPr lang="ru-RU" altLang="ru-RU">
              <a:solidFill>
                <a:prstClr val="black">
                  <a:lumMod val="95000"/>
                  <a:lumOff val="5000"/>
                </a:prstClr>
              </a:solidFill>
            </a:endParaRPr>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530003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lumMod val="95000"/>
                  <a:lumOff val="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pPr>
              <a:defRPr/>
            </a:pPr>
            <a:fld id="{974DB5BB-9359-408D-AE9D-58DBE707CC60}" type="slidenum">
              <a:rPr lang="ru-RU" altLang="ru-RU" smtClean="0">
                <a:solidFill>
                  <a:prstClr val="black">
                    <a:lumMod val="95000"/>
                    <a:lumOff val="5000"/>
                  </a:prstClr>
                </a:solidFill>
              </a:rPr>
              <a:pPr>
                <a:defRPr/>
              </a:pPr>
              <a:t>‹#›</a:t>
            </a:fld>
            <a:endParaRPr lang="ru-RU" altLang="ru-RU">
              <a:solidFill>
                <a:prstClr val="black">
                  <a:lumMod val="95000"/>
                  <a:lumOff val="5000"/>
                </a:prstClr>
              </a:solidFill>
            </a:endParaRPr>
          </a:p>
        </p:txBody>
      </p:sp>
    </p:spTree>
    <p:extLst>
      <p:ext uri="{BB962C8B-B14F-4D97-AF65-F5344CB8AC3E}">
        <p14:creationId xmlns:p14="http://schemas.microsoft.com/office/powerpoint/2010/main" val="220168931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lumMod val="95000"/>
                  <a:lumOff val="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pPr>
              <a:defRPr/>
            </a:pPr>
            <a:fld id="{8CF66D8A-9E0E-477A-BB1B-52C1C489B935}" type="slidenum">
              <a:rPr lang="ru-RU" altLang="ru-RU" smtClean="0">
                <a:solidFill>
                  <a:prstClr val="black">
                    <a:lumMod val="95000"/>
                    <a:lumOff val="5000"/>
                  </a:prstClr>
                </a:solidFill>
              </a:rPr>
              <a:pPr>
                <a:defRPr/>
              </a:pPr>
              <a:t>‹#›</a:t>
            </a:fld>
            <a:endParaRPr lang="ru-RU" altLang="ru-RU">
              <a:solidFill>
                <a:prstClr val="black">
                  <a:lumMod val="95000"/>
                  <a:lumOff val="5000"/>
                </a:prstClr>
              </a:solidFill>
            </a:endParaRPr>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328113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1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17" name="Slide Number Placeholder 5"/>
          <p:cNvSpPr>
            <a:spLocks noGrp="1"/>
          </p:cNvSpPr>
          <p:nvPr>
            <p:ph type="sldNum" sz="quarter" idx="12"/>
          </p:nvPr>
        </p:nvSpPr>
        <p:spPr/>
        <p:txBody>
          <a:bodyPr/>
          <a:lstStyle>
            <a:lvl1pPr>
              <a:defRPr/>
            </a:lvl1pPr>
          </a:lstStyle>
          <a:p>
            <a:pPr>
              <a:defRPr/>
            </a:pPr>
            <a:fld id="{9534BD55-2091-4061-A031-28CE95CD765F}"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71682153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BB6487-BE14-408C-90EC-1D26A67D823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678637101"/>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76FC0F4-E4FC-47CD-9D3A-01C153A50727}"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35290807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383FC5D-77FD-4F79-8A88-24E4DD6E0C8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402278864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1CFA5D9-744A-4842-B78B-E870FD3E4F62}"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7278011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C1C594F9-768F-4664-97E3-D06C820DE40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716745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2954B6A0-EDD2-4845-8F2C-0ABF8962436A}"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808964046"/>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725BB25-2C17-407D-9F62-14C54F01D05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6548268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83C1F5DC-A037-477F-B243-BED93527B360}"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3610467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C3B5F4F-8152-4240-AABD-4F31A84878EF}"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8978240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2075838A-B9AD-4719-BA35-4632C63C91F6}"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23580121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53D69F-6589-4577-AE74-419C00280C01}"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43373742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B16A146B-463A-41C3-9CD4-0377F5719627}"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39651970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C0DBC099-8995-4D71-8391-DBABE6E99AA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24281513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74DB5BB-9359-408D-AE9D-58DBE707CC60}"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62138262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CF66D8A-9E0E-477A-BB1B-52C1C489B935}"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422232980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lumMod val="75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lumMod val="7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534BD55-2091-4061-A031-28CE95CD765F}"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329540281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8BB6487-BE14-408C-90EC-1D26A67D8239}"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2985483599"/>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076FC0F4-E4FC-47CD-9D3A-01C153A50727}"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267605731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F383FC5D-77FD-4F79-8A88-24E4DD6E0C88}"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70320884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51CFA5D9-744A-4842-B78B-E870FD3E4F62}"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120184064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C1C594F9-768F-4664-97E3-D06C820DE409}"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251298839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2954B6A0-EDD2-4845-8F2C-0ABF8962436A}"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95967362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B725BB25-2C17-407D-9F62-14C54F01D054}"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26244159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3C1F5DC-A037-477F-B243-BED93527B360}"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207062728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CC3B5F4F-8152-4240-AABD-4F31A84878EF}"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212905992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2075838A-B9AD-4719-BA35-4632C63C91F6}"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eaLnBrk="0" hangingPunct="0"/>
            <a:r>
              <a:rPr lang="en-US" sz="8000" dirty="0">
                <a:ln w="3175" cmpd="sng">
                  <a:noFill/>
                </a:ln>
                <a:solidFill>
                  <a:srgbClr val="F496CB"/>
                </a:solidFill>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eaLnBrk="0" hangingPunct="0"/>
            <a:r>
              <a:rPr lang="en-US" sz="8000" dirty="0">
                <a:ln w="3175" cmpd="sng">
                  <a:noFill/>
                </a:ln>
                <a:solidFill>
                  <a:srgbClr val="F496CB"/>
                </a:solidFill>
                <a:latin typeface="Arial"/>
              </a:rPr>
              <a:t>”</a:t>
            </a:r>
          </a:p>
        </p:txBody>
      </p:sp>
    </p:spTree>
    <p:extLst>
      <p:ext uri="{BB962C8B-B14F-4D97-AF65-F5344CB8AC3E}">
        <p14:creationId xmlns:p14="http://schemas.microsoft.com/office/powerpoint/2010/main" val="304469661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153D69F-6589-4577-AE74-419C00280C01}"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237667044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16A146B-463A-41C3-9CD4-0377F5719627}"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eaLnBrk="0" hangingPunct="0"/>
            <a:r>
              <a:rPr lang="en-US" sz="8000" dirty="0">
                <a:ln w="3175" cmpd="sng">
                  <a:noFill/>
                </a:ln>
                <a:solidFill>
                  <a:srgbClr val="F496CB"/>
                </a:solidFill>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eaLnBrk="0" hangingPunct="0"/>
            <a:r>
              <a:rPr lang="en-US" sz="8000" dirty="0">
                <a:ln w="3175" cmpd="sng">
                  <a:noFill/>
                </a:ln>
                <a:solidFill>
                  <a:srgbClr val="F496CB"/>
                </a:solidFill>
                <a:latin typeface="Arial"/>
              </a:rPr>
              <a:t>”</a:t>
            </a:r>
          </a:p>
        </p:txBody>
      </p:sp>
    </p:spTree>
    <p:extLst>
      <p:ext uri="{BB962C8B-B14F-4D97-AF65-F5344CB8AC3E}">
        <p14:creationId xmlns:p14="http://schemas.microsoft.com/office/powerpoint/2010/main" val="320342284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C0DBC099-8995-4D71-8391-DBABE6E99AA4}"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353088738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74DB5BB-9359-408D-AE9D-58DBE707CC60}"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116392037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8CF66D8A-9E0E-477A-BB1B-52C1C489B935}"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44100168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5" name="Прямоугольник 4"/>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9"/>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11" name="Скругленный прямоугольник 10"/>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12" name="Скругленный прямоугольник 11"/>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3" name="Прямоугольник 12"/>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4" name="Прямоугольник 13"/>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5" name="Прямоугольник 14"/>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6" name="Прямоугольник 15"/>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lang="ru-RU" smtClean="0"/>
              <a:t>Образец заголовка</a:t>
            </a:r>
            <a:endParaRPr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17" name="Дата 27"/>
          <p:cNvSpPr>
            <a:spLocks noGrp="1"/>
          </p:cNvSpPr>
          <p:nvPr>
            <p:ph type="dt" sz="half" idx="10"/>
          </p:nvPr>
        </p:nvSpPr>
        <p:spPr>
          <a:xfrm>
            <a:off x="6705600" y="4206875"/>
            <a:ext cx="960438" cy="457200"/>
          </a:xfrm>
        </p:spPr>
        <p:txBody>
          <a:bodyPr/>
          <a:lstStyle>
            <a:lvl1pPr>
              <a:defRPr/>
            </a:lvl1pPr>
          </a:lstStyle>
          <a:p>
            <a:pPr>
              <a:defRPr/>
            </a:pPr>
            <a:endParaRPr lang="ru-RU">
              <a:solidFill>
                <a:srgbClr val="438086"/>
              </a:solidFill>
            </a:endParaRPr>
          </a:p>
        </p:txBody>
      </p:sp>
      <p:sp>
        <p:nvSpPr>
          <p:cNvPr id="18" name="Нижний колонтитул 16"/>
          <p:cNvSpPr>
            <a:spLocks noGrp="1"/>
          </p:cNvSpPr>
          <p:nvPr>
            <p:ph type="ftr" sz="quarter" idx="11"/>
          </p:nvPr>
        </p:nvSpPr>
        <p:spPr>
          <a:xfrm>
            <a:off x="5410200" y="4205288"/>
            <a:ext cx="1295400" cy="457200"/>
          </a:xfrm>
        </p:spPr>
        <p:txBody>
          <a:bodyPr/>
          <a:lstStyle>
            <a:lvl1pPr>
              <a:defRPr/>
            </a:lvl1pPr>
          </a:lstStyle>
          <a:p>
            <a:pPr>
              <a:defRPr/>
            </a:pPr>
            <a:endParaRPr lang="ru-RU">
              <a:solidFill>
                <a:srgbClr val="438086"/>
              </a:solidFill>
            </a:endParaRPr>
          </a:p>
        </p:txBody>
      </p:sp>
      <p:sp>
        <p:nvSpPr>
          <p:cNvPr id="19" name="Номер слайда 28"/>
          <p:cNvSpPr>
            <a:spLocks noGrp="1"/>
          </p:cNvSpPr>
          <p:nvPr>
            <p:ph type="sldNum" sz="quarter" idx="12"/>
          </p:nvPr>
        </p:nvSpPr>
        <p:spPr>
          <a:xfrm>
            <a:off x="8320088" y="1588"/>
            <a:ext cx="747712" cy="365125"/>
          </a:xfrm>
        </p:spPr>
        <p:txBody>
          <a:bodyPr/>
          <a:lstStyle>
            <a:lvl1pPr algn="r">
              <a:defRPr sz="1800">
                <a:solidFill>
                  <a:schemeClr val="bg1"/>
                </a:solidFill>
              </a:defRPr>
            </a:lvl1pPr>
          </a:lstStyle>
          <a:p>
            <a:pPr>
              <a:defRPr/>
            </a:pPr>
            <a:fld id="{77C99828-CD66-4A47-8331-CCD3DFBB8FBB}" type="slidenum">
              <a:rPr lang="ru-RU">
                <a:solidFill>
                  <a:prstClr val="white"/>
                </a:solidFill>
              </a:rPr>
              <a:pPr>
                <a:defRPr/>
              </a:pPr>
              <a:t>‹#›</a:t>
            </a:fld>
            <a:endParaRPr lang="ru-RU">
              <a:solidFill>
                <a:prstClr val="white"/>
              </a:solidFill>
            </a:endParaRPr>
          </a:p>
        </p:txBody>
      </p:sp>
    </p:spTree>
    <p:extLst>
      <p:ext uri="{BB962C8B-B14F-4D97-AF65-F5344CB8AC3E}">
        <p14:creationId xmlns:p14="http://schemas.microsoft.com/office/powerpoint/2010/main" val="2007004338"/>
      </p:ext>
    </p:extLst>
  </p:cSld>
  <p:clrMapOvr>
    <a:masterClrMapping/>
  </p:clrMapOvr>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6" name="Номер слайда 22"/>
          <p:cNvSpPr>
            <a:spLocks noGrp="1"/>
          </p:cNvSpPr>
          <p:nvPr>
            <p:ph type="sldNum" sz="quarter" idx="12"/>
          </p:nvPr>
        </p:nvSpPr>
        <p:spPr/>
        <p:txBody>
          <a:bodyPr/>
          <a:lstStyle>
            <a:lvl1pPr>
              <a:defRPr/>
            </a:lvl1pPr>
          </a:lstStyle>
          <a:p>
            <a:pPr>
              <a:defRPr/>
            </a:pPr>
            <a:fld id="{A79B3F28-85DB-42B5-A54B-DA9BC6011CB9}" type="slidenum">
              <a:rPr lang="ru-RU"/>
              <a:pPr>
                <a:defRPr/>
              </a:pPr>
              <a:t>‹#›</a:t>
            </a:fld>
            <a:endParaRPr lang="ru-RU"/>
          </a:p>
        </p:txBody>
      </p:sp>
    </p:spTree>
    <p:extLst>
      <p:ext uri="{BB962C8B-B14F-4D97-AF65-F5344CB8AC3E}">
        <p14:creationId xmlns:p14="http://schemas.microsoft.com/office/powerpoint/2010/main" val="1304763445"/>
      </p:ext>
    </p:extLst>
  </p:cSld>
  <p:clrMapOvr>
    <a:masterClrMapping/>
  </p:clrMapOvr>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lang="ru-RU" smtClean="0"/>
              <a:t>Образец заголовка</a:t>
            </a:r>
            <a:endParaRPr lang="en-US"/>
          </a:p>
        </p:txBody>
      </p:sp>
      <p:sp>
        <p:nvSpPr>
          <p:cNvPr id="3" name="Текст 2"/>
          <p:cNvSpPr>
            <a:spLocks noGrp="1"/>
          </p:cNvSpPr>
          <p:nvPr>
            <p:ph type="body" idx="1"/>
          </p:nvPr>
        </p:nvSpPr>
        <p:spPr>
          <a:xfrm>
            <a:off x="722313" y="3367088"/>
            <a:ext cx="7772400" cy="1509712"/>
          </a:xfrm>
        </p:spPr>
        <p:txBody>
          <a:bodyPr/>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6" name="Номер слайда 22"/>
          <p:cNvSpPr>
            <a:spLocks noGrp="1"/>
          </p:cNvSpPr>
          <p:nvPr>
            <p:ph type="sldNum" sz="quarter" idx="12"/>
          </p:nvPr>
        </p:nvSpPr>
        <p:spPr/>
        <p:txBody>
          <a:bodyPr/>
          <a:lstStyle>
            <a:lvl1pPr>
              <a:defRPr/>
            </a:lvl1pPr>
          </a:lstStyle>
          <a:p>
            <a:pPr>
              <a:defRPr/>
            </a:pPr>
            <a:fld id="{C7B49DB1-FC87-42A0-A2A0-33B8C6504401}" type="slidenum">
              <a:rPr lang="ru-RU"/>
              <a:pPr>
                <a:defRPr/>
              </a:pPr>
              <a:t>‹#›</a:t>
            </a:fld>
            <a:endParaRPr lang="ru-RU"/>
          </a:p>
        </p:txBody>
      </p:sp>
    </p:spTree>
    <p:extLst>
      <p:ext uri="{BB962C8B-B14F-4D97-AF65-F5344CB8AC3E}">
        <p14:creationId xmlns:p14="http://schemas.microsoft.com/office/powerpoint/2010/main" val="82113933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7" name="Номер слайда 22"/>
          <p:cNvSpPr>
            <a:spLocks noGrp="1"/>
          </p:cNvSpPr>
          <p:nvPr>
            <p:ph type="sldNum" sz="quarter" idx="12"/>
          </p:nvPr>
        </p:nvSpPr>
        <p:spPr/>
        <p:txBody>
          <a:bodyPr/>
          <a:lstStyle>
            <a:lvl1pPr>
              <a:defRPr/>
            </a:lvl1pPr>
          </a:lstStyle>
          <a:p>
            <a:pPr>
              <a:defRPr/>
            </a:pPr>
            <a:fld id="{4CFE2A37-2192-4915-A025-9874E449BDBB}" type="slidenum">
              <a:rPr lang="ru-RU"/>
              <a:pPr>
                <a:defRPr/>
              </a:pPr>
              <a:t>‹#›</a:t>
            </a:fld>
            <a:endParaRPr lang="ru-RU"/>
          </a:p>
        </p:txBody>
      </p:sp>
    </p:spTree>
    <p:extLst>
      <p:ext uri="{BB962C8B-B14F-4D97-AF65-F5344CB8AC3E}">
        <p14:creationId xmlns:p14="http://schemas.microsoft.com/office/powerpoint/2010/main" val="3516568891"/>
      </p:ext>
    </p:extLst>
  </p:cSld>
  <p:clrMapOvr>
    <a:masterClrMapping/>
  </p:clrMapOvr>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lstStyle>
            <a:lvl1pPr>
              <a:defRPr sz="4000" b="0" i="0" cap="none" baseline="0"/>
            </a:lvl1pPr>
          </a:lstStyle>
          <a:p>
            <a:r>
              <a:rPr lang="ru-RU" smtClean="0"/>
              <a:t>Образец заголовка</a:t>
            </a:r>
            <a:endParaRPr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5"/>
          <p:cNvSpPr>
            <a:spLocks noGrp="1"/>
          </p:cNvSpPr>
          <p:nvPr>
            <p:ph type="dt" sz="half" idx="10"/>
          </p:nvPr>
        </p:nvSpPr>
        <p:spPr/>
        <p:txBody>
          <a:bodyPr rtlCol="0"/>
          <a:lstStyle>
            <a:lvl1pPr>
              <a:defRPr/>
            </a:lvl1pPr>
          </a:lstStyle>
          <a:p>
            <a:pPr>
              <a:defRPr/>
            </a:pPr>
            <a:endParaRPr lang="ru-RU">
              <a:solidFill>
                <a:srgbClr val="438086"/>
              </a:solidFill>
            </a:endParaRPr>
          </a:p>
        </p:txBody>
      </p:sp>
      <p:sp>
        <p:nvSpPr>
          <p:cNvPr id="8" name="Номер слайда 26"/>
          <p:cNvSpPr>
            <a:spLocks noGrp="1"/>
          </p:cNvSpPr>
          <p:nvPr>
            <p:ph type="sldNum" sz="quarter" idx="11"/>
          </p:nvPr>
        </p:nvSpPr>
        <p:spPr/>
        <p:txBody>
          <a:bodyPr rtlCol="0"/>
          <a:lstStyle>
            <a:lvl1pPr>
              <a:defRPr/>
            </a:lvl1pPr>
          </a:lstStyle>
          <a:p>
            <a:pPr>
              <a:defRPr/>
            </a:pPr>
            <a:fld id="{F36AB599-CDBF-4A32-9284-0EABFF70572E}" type="slidenum">
              <a:rPr lang="ru-RU"/>
              <a:pPr>
                <a:defRPr/>
              </a:pPr>
              <a:t>‹#›</a:t>
            </a:fld>
            <a:endParaRPr lang="ru-RU"/>
          </a:p>
        </p:txBody>
      </p:sp>
      <p:sp>
        <p:nvSpPr>
          <p:cNvPr id="9" name="Нижний колонтитул 27"/>
          <p:cNvSpPr>
            <a:spLocks noGrp="1"/>
          </p:cNvSpPr>
          <p:nvPr>
            <p:ph type="ftr" sz="quarter" idx="12"/>
          </p:nvPr>
        </p:nvSpPr>
        <p:spPr/>
        <p:txBody>
          <a:bodyPr rtlCol="0"/>
          <a:lstStyle>
            <a:lvl1pPr>
              <a:defRPr/>
            </a:lvl1pPr>
          </a:lstStyle>
          <a:p>
            <a:pPr>
              <a:defRPr/>
            </a:pPr>
            <a:endParaRPr lang="ru-RU">
              <a:solidFill>
                <a:srgbClr val="438086"/>
              </a:solidFill>
            </a:endParaRPr>
          </a:p>
        </p:txBody>
      </p:sp>
    </p:spTree>
    <p:extLst>
      <p:ext uri="{BB962C8B-B14F-4D97-AF65-F5344CB8AC3E}">
        <p14:creationId xmlns:p14="http://schemas.microsoft.com/office/powerpoint/2010/main" val="3112057412"/>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lstStyle>
            <a:lvl1pPr>
              <a:defRPr sz="4000">
                <a:solidFill>
                  <a:schemeClr val="tx2"/>
                </a:solidFill>
              </a:defRPr>
            </a:lvl1pPr>
          </a:lstStyle>
          <a:p>
            <a:r>
              <a:rPr lang="ru-RU" smtClean="0"/>
              <a:t>Образец заголовка</a:t>
            </a:r>
            <a:endParaRPr lang="en-US"/>
          </a:p>
        </p:txBody>
      </p:sp>
      <p:sp>
        <p:nvSpPr>
          <p:cNvPr id="3" name="Дата 2"/>
          <p:cNvSpPr>
            <a:spLocks noGrp="1"/>
          </p:cNvSpPr>
          <p:nvPr>
            <p:ph type="dt" sz="half" idx="10"/>
          </p:nvPr>
        </p:nvSpPr>
        <p:spPr>
          <a:xfrm>
            <a:off x="6583363" y="612775"/>
            <a:ext cx="957262" cy="457200"/>
          </a:xfrm>
        </p:spPr>
        <p:txBody>
          <a:bodyPr/>
          <a:lstStyle>
            <a:lvl1pPr>
              <a:defRPr/>
            </a:lvl1pPr>
          </a:lstStyle>
          <a:p>
            <a:pPr>
              <a:defRPr/>
            </a:pPr>
            <a:endParaRPr lang="ru-RU">
              <a:solidFill>
                <a:srgbClr val="438086"/>
              </a:solidFill>
            </a:endParaRPr>
          </a:p>
        </p:txBody>
      </p:sp>
      <p:sp>
        <p:nvSpPr>
          <p:cNvPr id="4" name="Нижний колонтитул 3"/>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5" name="Номер слайда 4"/>
          <p:cNvSpPr>
            <a:spLocks noGrp="1"/>
          </p:cNvSpPr>
          <p:nvPr>
            <p:ph type="sldNum" sz="quarter" idx="12"/>
          </p:nvPr>
        </p:nvSpPr>
        <p:spPr/>
        <p:txBody>
          <a:bodyPr/>
          <a:lstStyle>
            <a:lvl1pPr>
              <a:defRPr/>
            </a:lvl1pPr>
          </a:lstStyle>
          <a:p>
            <a:pPr>
              <a:defRPr/>
            </a:pPr>
            <a:fld id="{4B1C59CF-09C3-4E19-BACA-A30D5735C837}" type="slidenum">
              <a:rPr lang="ru-RU"/>
              <a:pPr>
                <a:defRPr/>
              </a:pPr>
              <a:t>‹#›</a:t>
            </a:fld>
            <a:endParaRPr lang="ru-RU"/>
          </a:p>
        </p:txBody>
      </p:sp>
    </p:spTree>
    <p:extLst>
      <p:ext uri="{BB962C8B-B14F-4D97-AF65-F5344CB8AC3E}">
        <p14:creationId xmlns:p14="http://schemas.microsoft.com/office/powerpoint/2010/main" val="344694561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3"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4" name="Номер слайда 22"/>
          <p:cNvSpPr>
            <a:spLocks noGrp="1"/>
          </p:cNvSpPr>
          <p:nvPr>
            <p:ph type="sldNum" sz="quarter" idx="12"/>
          </p:nvPr>
        </p:nvSpPr>
        <p:spPr/>
        <p:txBody>
          <a:bodyPr/>
          <a:lstStyle>
            <a:lvl1pPr>
              <a:defRPr/>
            </a:lvl1pPr>
          </a:lstStyle>
          <a:p>
            <a:pPr>
              <a:defRPr/>
            </a:pPr>
            <a:fld id="{409DF92A-2875-4E55-AE60-C3E6B5E7DC00}" type="slidenum">
              <a:rPr lang="ru-RU"/>
              <a:pPr>
                <a:defRPr/>
              </a:pPr>
              <a:t>‹#›</a:t>
            </a:fld>
            <a:endParaRPr lang="ru-RU"/>
          </a:p>
        </p:txBody>
      </p:sp>
    </p:spTree>
    <p:extLst>
      <p:ext uri="{BB962C8B-B14F-4D97-AF65-F5344CB8AC3E}">
        <p14:creationId xmlns:p14="http://schemas.microsoft.com/office/powerpoint/2010/main" val="442494862"/>
      </p:ext>
    </p:extLst>
  </p:cSld>
  <p:clrMapOvr>
    <a:masterClrMapping/>
  </p:clrMapOvr>
  <p:timing>
    <p:tnLst>
      <p:par>
        <p:cTn id="1" dur="indefinite" restart="never" nodeType="tmRoot"/>
      </p:par>
    </p:tn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lang="ru-RU" smtClean="0"/>
              <a:t>Образец заголовка</a:t>
            </a:r>
            <a:endParaRPr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7" name="Номер слайда 22"/>
          <p:cNvSpPr>
            <a:spLocks noGrp="1"/>
          </p:cNvSpPr>
          <p:nvPr>
            <p:ph type="sldNum" sz="quarter" idx="12"/>
          </p:nvPr>
        </p:nvSpPr>
        <p:spPr/>
        <p:txBody>
          <a:bodyPr/>
          <a:lstStyle>
            <a:lvl1pPr>
              <a:defRPr/>
            </a:lvl1pPr>
          </a:lstStyle>
          <a:p>
            <a:pPr>
              <a:defRPr/>
            </a:pPr>
            <a:fld id="{3B7ABE68-3E1F-43D5-B8BA-C72919ACC33E}" type="slidenum">
              <a:rPr lang="ru-RU"/>
              <a:pPr>
                <a:defRPr/>
              </a:pPr>
              <a:t>‹#›</a:t>
            </a:fld>
            <a:endParaRPr lang="ru-RU"/>
          </a:p>
        </p:txBody>
      </p:sp>
    </p:spTree>
    <p:extLst>
      <p:ext uri="{BB962C8B-B14F-4D97-AF65-F5344CB8AC3E}">
        <p14:creationId xmlns:p14="http://schemas.microsoft.com/office/powerpoint/2010/main" val="11483654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088443" y="3274308"/>
            <a:ext cx="2590800" cy="2516489"/>
          </a:xfrm>
        </p:spPr>
        <p:txBody>
          <a:bodyPr lIns="0" tIns="0" rIns="45720"/>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a:r>
              <a:rPr lang="ru-RU" smtClean="0"/>
              <a:t>Образец текста</a:t>
            </a:r>
          </a:p>
        </p:txBody>
      </p:sp>
      <p:sp>
        <p:nvSpPr>
          <p:cNvPr id="5"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7" name="Номер слайда 22"/>
          <p:cNvSpPr>
            <a:spLocks noGrp="1"/>
          </p:cNvSpPr>
          <p:nvPr>
            <p:ph type="sldNum" sz="quarter" idx="12"/>
          </p:nvPr>
        </p:nvSpPr>
        <p:spPr/>
        <p:txBody>
          <a:bodyPr/>
          <a:lstStyle>
            <a:lvl1pPr>
              <a:defRPr/>
            </a:lvl1pPr>
          </a:lstStyle>
          <a:p>
            <a:pPr>
              <a:defRPr/>
            </a:pPr>
            <a:fld id="{CE22616D-3D3E-4B29-904B-8FCACAE208C7}" type="slidenum">
              <a:rPr lang="ru-RU"/>
              <a:pPr>
                <a:defRPr/>
              </a:pPr>
              <a:t>‹#›</a:t>
            </a:fld>
            <a:endParaRPr lang="ru-RU"/>
          </a:p>
        </p:txBody>
      </p:sp>
    </p:spTree>
    <p:extLst>
      <p:ext uri="{BB962C8B-B14F-4D97-AF65-F5344CB8AC3E}">
        <p14:creationId xmlns:p14="http://schemas.microsoft.com/office/powerpoint/2010/main" val="284801421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6" name="Номер слайда 22"/>
          <p:cNvSpPr>
            <a:spLocks noGrp="1"/>
          </p:cNvSpPr>
          <p:nvPr>
            <p:ph type="sldNum" sz="quarter" idx="12"/>
          </p:nvPr>
        </p:nvSpPr>
        <p:spPr/>
        <p:txBody>
          <a:bodyPr/>
          <a:lstStyle>
            <a:lvl1pPr>
              <a:defRPr/>
            </a:lvl1pPr>
          </a:lstStyle>
          <a:p>
            <a:pPr>
              <a:defRPr/>
            </a:pPr>
            <a:fld id="{C284E453-8F73-43AB-A9FA-27E57B19DC4E}" type="slidenum">
              <a:rPr lang="ru-RU"/>
              <a:pPr>
                <a:defRPr/>
              </a:pPr>
              <a:t>‹#›</a:t>
            </a:fld>
            <a:endParaRPr lang="ru-RU"/>
          </a:p>
        </p:txBody>
      </p:sp>
    </p:spTree>
    <p:extLst>
      <p:ext uri="{BB962C8B-B14F-4D97-AF65-F5344CB8AC3E}">
        <p14:creationId xmlns:p14="http://schemas.microsoft.com/office/powerpoint/2010/main" val="179836475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6" name="Номер слайда 22"/>
          <p:cNvSpPr>
            <a:spLocks noGrp="1"/>
          </p:cNvSpPr>
          <p:nvPr>
            <p:ph type="sldNum" sz="quarter" idx="12"/>
          </p:nvPr>
        </p:nvSpPr>
        <p:spPr/>
        <p:txBody>
          <a:bodyPr/>
          <a:lstStyle>
            <a:lvl1pPr>
              <a:defRPr/>
            </a:lvl1pPr>
          </a:lstStyle>
          <a:p>
            <a:pPr>
              <a:defRPr/>
            </a:pPr>
            <a:fld id="{2D105217-21EC-4450-8DA5-57EEDCF228F5}" type="slidenum">
              <a:rPr lang="ru-RU"/>
              <a:pPr>
                <a:defRPr/>
              </a:pPr>
              <a:t>‹#›</a:t>
            </a:fld>
            <a:endParaRPr lang="ru-RU"/>
          </a:p>
        </p:txBody>
      </p:sp>
    </p:spTree>
    <p:extLst>
      <p:ext uri="{BB962C8B-B14F-4D97-AF65-F5344CB8AC3E}">
        <p14:creationId xmlns:p14="http://schemas.microsoft.com/office/powerpoint/2010/main" val="314338174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457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57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4648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457200" y="6248400"/>
            <a:ext cx="2133600" cy="457200"/>
          </a:xfrm>
        </p:spPr>
        <p:txBody>
          <a:bodyPr/>
          <a:lstStyle>
            <a:lvl1pPr>
              <a:defRPr/>
            </a:lvl1pPr>
          </a:lstStyle>
          <a:p>
            <a:pPr>
              <a:defRPr/>
            </a:pPr>
            <a:endParaRPr lang="ru-RU">
              <a:solidFill>
                <a:srgbClr val="438086"/>
              </a:solidFill>
            </a:endParaRPr>
          </a:p>
        </p:txBody>
      </p:sp>
      <p:sp>
        <p:nvSpPr>
          <p:cNvPr id="8" name="Нижний колонтитул 7"/>
          <p:cNvSpPr>
            <a:spLocks noGrp="1"/>
          </p:cNvSpPr>
          <p:nvPr>
            <p:ph type="ftr" sz="quarter" idx="11"/>
          </p:nvPr>
        </p:nvSpPr>
        <p:spPr>
          <a:xfrm>
            <a:off x="3124200" y="6248400"/>
            <a:ext cx="2895600" cy="457200"/>
          </a:xfrm>
        </p:spPr>
        <p:txBody>
          <a:bodyPr/>
          <a:lstStyle>
            <a:lvl1pPr>
              <a:defRPr/>
            </a:lvl1pPr>
          </a:lstStyle>
          <a:p>
            <a:pPr>
              <a:defRPr/>
            </a:pPr>
            <a:endParaRPr lang="ru-RU">
              <a:solidFill>
                <a:srgbClr val="438086"/>
              </a:solidFill>
            </a:endParaRPr>
          </a:p>
        </p:txBody>
      </p:sp>
      <p:sp>
        <p:nvSpPr>
          <p:cNvPr id="9" name="Номер слайда 8"/>
          <p:cNvSpPr>
            <a:spLocks noGrp="1"/>
          </p:cNvSpPr>
          <p:nvPr>
            <p:ph type="sldNum" sz="quarter" idx="12"/>
          </p:nvPr>
        </p:nvSpPr>
        <p:spPr>
          <a:xfrm>
            <a:off x="6553200" y="6248400"/>
            <a:ext cx="2133600" cy="457200"/>
          </a:xfrm>
        </p:spPr>
        <p:txBody>
          <a:bodyPr/>
          <a:lstStyle>
            <a:lvl1pPr>
              <a:defRPr/>
            </a:lvl1pPr>
          </a:lstStyle>
          <a:p>
            <a:pPr>
              <a:defRPr/>
            </a:pPr>
            <a:fld id="{834E87EA-7C79-4F2A-A642-4CD2AF48954D}" type="slidenum">
              <a:rPr lang="ru-RU"/>
              <a:pPr>
                <a:defRPr/>
              </a:pPr>
              <a:t>‹#›</a:t>
            </a:fld>
            <a:endParaRPr lang="ru-RU"/>
          </a:p>
        </p:txBody>
      </p:sp>
    </p:spTree>
    <p:extLst>
      <p:ext uri="{BB962C8B-B14F-4D97-AF65-F5344CB8AC3E}">
        <p14:creationId xmlns:p14="http://schemas.microsoft.com/office/powerpoint/2010/main" val="3941968618"/>
      </p:ext>
    </p:extLst>
  </p:cSld>
  <p:clrMapOvr>
    <a:masterClrMapping/>
  </p:clrMapOvr>
  <p:timing>
    <p:tnLst>
      <p:par>
        <p:cTn id="1" dur="indefinite" restart="never" nodeType="tmRoot"/>
      </p:par>
    </p:tn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89" y="230"/>
              <a:ext cx="1859" cy="3630"/>
              <a:chOff x="3007" y="773"/>
              <a:chExt cx="1859" cy="3630"/>
            </a:xfrm>
          </p:grpSpPr>
          <p:sp>
            <p:nvSpPr>
              <p:cNvPr id="39" name="Freeform 4"/>
              <p:cNvSpPr>
                <a:spLocks/>
              </p:cNvSpPr>
              <p:nvPr userDrawn="1"/>
            </p:nvSpPr>
            <p:spPr bwMode="ltGray">
              <a:xfrm rot="12185230" flipV="1">
                <a:off x="3533" y="773"/>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1" name="Freeform 6"/>
              <p:cNvSpPr>
                <a:spLocks/>
              </p:cNvSpPr>
              <p:nvPr userDrawn="1"/>
            </p:nvSpPr>
            <p:spPr bwMode="ltGray">
              <a:xfrm rot="12185230" flipV="1">
                <a:off x="3636" y="2162"/>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2" name="Freeform 7"/>
              <p:cNvSpPr>
                <a:spLocks/>
              </p:cNvSpPr>
              <p:nvPr userDrawn="1"/>
            </p:nvSpPr>
            <p:spPr bwMode="ltGray">
              <a:xfrm rot="12185230" flipV="1">
                <a:off x="3977" y="972"/>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3" name="Freeform 8"/>
              <p:cNvSpPr>
                <a:spLocks/>
              </p:cNvSpPr>
              <p:nvPr userDrawn="1"/>
            </p:nvSpPr>
            <p:spPr bwMode="ltGray">
              <a:xfrm rot="12185230" flipV="1">
                <a:off x="3840"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4" name="Freeform 9"/>
              <p:cNvSpPr>
                <a:spLocks/>
              </p:cNvSpPr>
              <p:nvPr userDrawn="1"/>
            </p:nvSpPr>
            <p:spPr bwMode="ltGray">
              <a:xfrm rot="12185230" flipV="1">
                <a:off x="3890" y="1323"/>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5" name="Freeform 10"/>
              <p:cNvSpPr>
                <a:spLocks/>
              </p:cNvSpPr>
              <p:nvPr userDrawn="1"/>
            </p:nvSpPr>
            <p:spPr bwMode="ltGray">
              <a:xfrm rot="12185230" flipV="1">
                <a:off x="3007"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3" name="Group 21"/>
            <p:cNvGrpSpPr>
              <a:grpSpLocks/>
            </p:cNvGrpSpPr>
            <p:nvPr userDrawn="1"/>
          </p:nvGrpSpPr>
          <p:grpSpPr bwMode="auto">
            <a:xfrm rot="-6691250">
              <a:off x="3638" y="119"/>
              <a:ext cx="356" cy="608"/>
              <a:chOff x="1732" y="866"/>
              <a:chExt cx="129" cy="157"/>
            </a:xfrm>
          </p:grpSpPr>
          <p:sp>
            <p:nvSpPr>
              <p:cNvPr id="33" name="Freeform 22"/>
              <p:cNvSpPr>
                <a:spLocks/>
              </p:cNvSpPr>
              <p:nvPr userDrawn="1"/>
            </p:nvSpPr>
            <p:spPr bwMode="ltGray">
              <a:xfrm>
                <a:off x="1732"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4" name="Freeform 23"/>
              <p:cNvSpPr>
                <a:spLocks/>
              </p:cNvSpPr>
              <p:nvPr userDrawn="1"/>
            </p:nvSpPr>
            <p:spPr bwMode="ltGray">
              <a:xfrm>
                <a:off x="1791"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5" name="Freeform 24"/>
              <p:cNvSpPr>
                <a:spLocks/>
              </p:cNvSpPr>
              <p:nvPr userDrawn="1"/>
            </p:nvSpPr>
            <p:spPr bwMode="ltGray">
              <a:xfrm>
                <a:off x="1775"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4" name="Group 25"/>
            <p:cNvGrpSpPr>
              <a:grpSpLocks/>
            </p:cNvGrpSpPr>
            <p:nvPr userDrawn="1"/>
          </p:nvGrpSpPr>
          <p:grpSpPr bwMode="auto">
            <a:xfrm rot="8524840">
              <a:off x="676" y="3303"/>
              <a:ext cx="500" cy="500"/>
              <a:chOff x="1727" y="871"/>
              <a:chExt cx="129" cy="156"/>
            </a:xfrm>
          </p:grpSpPr>
          <p:sp>
            <p:nvSpPr>
              <p:cNvPr id="30" name="Freeform 26"/>
              <p:cNvSpPr>
                <a:spLocks/>
              </p:cNvSpPr>
              <p:nvPr userDrawn="1"/>
            </p:nvSpPr>
            <p:spPr bwMode="ltGray">
              <a:xfrm>
                <a:off x="1727" y="871"/>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1" name="Freeform 27"/>
              <p:cNvSpPr>
                <a:spLocks/>
              </p:cNvSpPr>
              <p:nvPr userDrawn="1"/>
            </p:nvSpPr>
            <p:spPr bwMode="ltGray">
              <a:xfrm>
                <a:off x="1786" y="899"/>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2" name="Freeform 28"/>
              <p:cNvSpPr>
                <a:spLocks/>
              </p:cNvSpPr>
              <p:nvPr userDrawn="1"/>
            </p:nvSpPr>
            <p:spPr bwMode="ltGray">
              <a:xfrm>
                <a:off x="1772" y="1002"/>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5" name="Group 29"/>
            <p:cNvGrpSpPr>
              <a:grpSpLocks/>
            </p:cNvGrpSpPr>
            <p:nvPr userDrawn="1"/>
          </p:nvGrpSpPr>
          <p:grpSpPr bwMode="auto">
            <a:xfrm rot="4106450" flipH="1">
              <a:off x="404" y="263"/>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6" name="Group 33"/>
            <p:cNvGrpSpPr>
              <a:grpSpLocks/>
            </p:cNvGrpSpPr>
            <p:nvPr userDrawn="1"/>
          </p:nvGrpSpPr>
          <p:grpSpPr bwMode="auto">
            <a:xfrm rot="10015322" flipH="1">
              <a:off x="4623"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B25448C6-DA5A-461E-BE22-A7701DF2AB2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225269023"/>
      </p:ext>
    </p:extLst>
  </p:cSld>
  <p:clrMapOvr>
    <a:masterClrMapping/>
  </p:clrMapOvr>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E6C85ED3-8800-4A22-94A9-C93CE0FC73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191414960"/>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E3DD2BE2-09FE-44F5-B91C-457D08B3BEE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12407747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A3FBC843-1733-40F3-B8FD-0EDAD672C07F}"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87692292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574AF98A-3DB2-410E-B22D-7755C0D1F4D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30213781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ACAFC413-B368-4347-A08E-94DD6E88C1C8}"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70427372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3E1378F-60FC-4029-B013-BC110BEE055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174416690"/>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3417C027-ACC4-42B0-A73C-B9F0D175E608}"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09447171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A95EF0E1-B718-447C-9DD7-F204CE67F654}"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784022537"/>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6EEF834E-7A11-44F9-8544-727CE6E7D8C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06753799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6BA9C592-613E-4AB6-A250-F8530D0BF18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45138097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3FC2D047-840E-46B9-A502-C028DBB5B680}" type="slidenum">
              <a:rPr lang="ru-RU"/>
              <a:pPr>
                <a:defRPr/>
              </a:pPr>
              <a:t>‹#›</a:t>
            </a:fld>
            <a:endParaRPr lang="ru-RU"/>
          </a:p>
        </p:txBody>
      </p:sp>
    </p:spTree>
    <p:extLst>
      <p:ext uri="{BB962C8B-B14F-4D97-AF65-F5344CB8AC3E}">
        <p14:creationId xmlns:p14="http://schemas.microsoft.com/office/powerpoint/2010/main" val="424835095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ADF35760-4CD1-452B-BD3D-632041C3A610}" type="slidenum">
              <a:rPr lang="ru-RU"/>
              <a:pPr>
                <a:defRPr/>
              </a:pPr>
              <a:t>‹#›</a:t>
            </a:fld>
            <a:endParaRPr lang="ru-RU"/>
          </a:p>
        </p:txBody>
      </p:sp>
    </p:spTree>
    <p:extLst>
      <p:ext uri="{BB962C8B-B14F-4D97-AF65-F5344CB8AC3E}">
        <p14:creationId xmlns:p14="http://schemas.microsoft.com/office/powerpoint/2010/main" val="3298361142"/>
      </p:ext>
    </p:extLst>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591517E6-0914-4236-B0EB-E6CA7DDD10E5}" type="slidenum">
              <a:rPr lang="ru-RU"/>
              <a:pPr>
                <a:defRPr/>
              </a:pPr>
              <a:t>‹#›</a:t>
            </a:fld>
            <a:endParaRPr lang="ru-RU"/>
          </a:p>
        </p:txBody>
      </p:sp>
    </p:spTree>
    <p:extLst>
      <p:ext uri="{BB962C8B-B14F-4D97-AF65-F5344CB8AC3E}">
        <p14:creationId xmlns:p14="http://schemas.microsoft.com/office/powerpoint/2010/main" val="3720594525"/>
      </p:ext>
    </p:extLst>
  </p:cSld>
  <p:clrMapOvr>
    <a:overrideClrMapping bg1="dk1" tx1="lt1" bg2="dk2" tx2="lt2" accent1="accent1" accent2="accent2" accent3="accent3" accent4="accent4" accent5="accent5" accent6="accent6" hlink="hlink" folHlink="folHlink"/>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A823F6F0-C505-4585-8826-C7F2AF6A8D44}" type="slidenum">
              <a:rPr lang="ru-RU"/>
              <a:pPr>
                <a:defRPr/>
              </a:pPr>
              <a:t>‹#›</a:t>
            </a:fld>
            <a:endParaRPr lang="ru-RU"/>
          </a:p>
        </p:txBody>
      </p:sp>
    </p:spTree>
    <p:extLst>
      <p:ext uri="{BB962C8B-B14F-4D97-AF65-F5344CB8AC3E}">
        <p14:creationId xmlns:p14="http://schemas.microsoft.com/office/powerpoint/2010/main" val="168688167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7630EE49-CDD7-4212-A5C0-81DA5B967545}" type="slidenum">
              <a:rPr lang="ru-RU"/>
              <a:pPr>
                <a:defRPr/>
              </a:pPr>
              <a:t>‹#›</a:t>
            </a:fld>
            <a:endParaRPr lang="ru-RU"/>
          </a:p>
        </p:txBody>
      </p:sp>
    </p:spTree>
    <p:extLst>
      <p:ext uri="{BB962C8B-B14F-4D97-AF65-F5344CB8AC3E}">
        <p14:creationId xmlns:p14="http://schemas.microsoft.com/office/powerpoint/2010/main" val="2751552427"/>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552946F1-741E-486F-8F93-4212C20FBBDC}" type="slidenum">
              <a:rPr lang="ru-RU"/>
              <a:pPr>
                <a:defRPr/>
              </a:pPr>
              <a:t>‹#›</a:t>
            </a:fld>
            <a:endParaRPr lang="ru-RU"/>
          </a:p>
        </p:txBody>
      </p:sp>
    </p:spTree>
    <p:extLst>
      <p:ext uri="{BB962C8B-B14F-4D97-AF65-F5344CB8AC3E}">
        <p14:creationId xmlns:p14="http://schemas.microsoft.com/office/powerpoint/2010/main" val="271864647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8B3F525F-ECD9-44EC-A74B-4774812470AD}" type="slidenum">
              <a:rPr lang="ru-RU"/>
              <a:pPr>
                <a:defRPr/>
              </a:pPr>
              <a:t>‹#›</a:t>
            </a:fld>
            <a:endParaRPr lang="ru-RU"/>
          </a:p>
        </p:txBody>
      </p:sp>
    </p:spTree>
    <p:extLst>
      <p:ext uri="{BB962C8B-B14F-4D97-AF65-F5344CB8AC3E}">
        <p14:creationId xmlns:p14="http://schemas.microsoft.com/office/powerpoint/2010/main" val="3474096209"/>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49FD8B68-79B6-4346-B671-D06C9F597299}" type="slidenum">
              <a:rPr lang="ru-RU"/>
              <a:pPr>
                <a:defRPr/>
              </a:pPr>
              <a:t>‹#›</a:t>
            </a:fld>
            <a:endParaRPr lang="ru-RU"/>
          </a:p>
        </p:txBody>
      </p:sp>
    </p:spTree>
    <p:extLst>
      <p:ext uri="{BB962C8B-B14F-4D97-AF65-F5344CB8AC3E}">
        <p14:creationId xmlns:p14="http://schemas.microsoft.com/office/powerpoint/2010/main" val="223878236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58DF04BC-344F-4DF8-A7C0-C128F88C8806}" type="slidenum">
              <a:rPr lang="ru-RU"/>
              <a:pPr>
                <a:defRPr/>
              </a:pPr>
              <a:t>‹#›</a:t>
            </a:fld>
            <a:endParaRPr lang="ru-RU"/>
          </a:p>
        </p:txBody>
      </p:sp>
    </p:spTree>
    <p:extLst>
      <p:ext uri="{BB962C8B-B14F-4D97-AF65-F5344CB8AC3E}">
        <p14:creationId xmlns:p14="http://schemas.microsoft.com/office/powerpoint/2010/main" val="247881043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20DAD0D9-DAB4-4464-A406-96257EB2B20C}" type="slidenum">
              <a:rPr lang="ru-RU"/>
              <a:pPr>
                <a:defRPr/>
              </a:pPr>
              <a:t>‹#›</a:t>
            </a:fld>
            <a:endParaRPr lang="ru-RU"/>
          </a:p>
        </p:txBody>
      </p:sp>
    </p:spTree>
    <p:extLst>
      <p:ext uri="{BB962C8B-B14F-4D97-AF65-F5344CB8AC3E}">
        <p14:creationId xmlns:p14="http://schemas.microsoft.com/office/powerpoint/2010/main" val="352402802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571B47A-875B-49DE-B832-A996115BEED9}" type="slidenum">
              <a:rPr lang="ru-RU"/>
              <a:pPr>
                <a:defRPr/>
              </a:pPr>
              <a:t>‹#›</a:t>
            </a:fld>
            <a:endParaRPr lang="ru-RU"/>
          </a:p>
        </p:txBody>
      </p:sp>
    </p:spTree>
    <p:extLst>
      <p:ext uri="{BB962C8B-B14F-4D97-AF65-F5344CB8AC3E}">
        <p14:creationId xmlns:p14="http://schemas.microsoft.com/office/powerpoint/2010/main" val="21228281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18"/>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26"/>
          <p:cNvSpPr>
            <a:spLocks noGrp="1"/>
          </p:cNvSpPr>
          <p:nvPr>
            <p:ph type="sldNum" sz="quarter" idx="12"/>
          </p:nvPr>
        </p:nvSpPr>
        <p:spPr/>
        <p:txBody>
          <a:bodyPr/>
          <a:lstStyle>
            <a:lvl1pPr>
              <a:defRPr>
                <a:solidFill>
                  <a:srgbClr val="EEECE1">
                    <a:shade val="90000"/>
                  </a:srgbClr>
                </a:solidFill>
              </a:defRPr>
            </a:lvl1pPr>
          </a:lstStyle>
          <a:p>
            <a:pPr>
              <a:defRPr/>
            </a:pPr>
            <a:fld id="{578841F8-163B-41A9-8316-8B00741C868F}" type="slidenum">
              <a:rPr lang="ru-RU"/>
              <a:pPr>
                <a:defRPr/>
              </a:pPr>
              <a:t>‹#›</a:t>
            </a:fld>
            <a:endParaRPr lang="ru-RU"/>
          </a:p>
        </p:txBody>
      </p:sp>
    </p:spTree>
    <p:extLst>
      <p:ext uri="{BB962C8B-B14F-4D97-AF65-F5344CB8AC3E}">
        <p14:creationId xmlns:p14="http://schemas.microsoft.com/office/powerpoint/2010/main" val="3004057120"/>
      </p:ext>
    </p:extLst>
  </p:cSld>
  <p:clrMapOvr>
    <a:overrideClrMapping bg1="dk1" tx1="lt1" bg2="dk2" tx2="lt2" accent1="accent1" accent2="accent2" accent3="accent3" accent4="accent4" accent5="accent5" accent6="accent6" hlink="hlink" folHlink="folHlink"/>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4FA22C95-12CB-4EBA-BA45-D47E5FAEFBC1}" type="slidenum">
              <a:rPr lang="ru-RU"/>
              <a:pPr>
                <a:defRPr/>
              </a:pPr>
              <a:t>‹#›</a:t>
            </a:fld>
            <a:endParaRPr lang="ru-RU"/>
          </a:p>
        </p:txBody>
      </p:sp>
    </p:spTree>
    <p:extLst>
      <p:ext uri="{BB962C8B-B14F-4D97-AF65-F5344CB8AC3E}">
        <p14:creationId xmlns:p14="http://schemas.microsoft.com/office/powerpoint/2010/main" val="3305981488"/>
      </p:ext>
    </p:extLst>
  </p:cSld>
  <p:clrMapOvr>
    <a:masterClrMapping/>
  </p:clrMapOvr>
  <p:timing>
    <p:tnLst>
      <p:par>
        <p:cTn id="1" dur="indefinite" restart="never" nodeType="tmRoot"/>
      </p:par>
    </p:tnLst>
  </p:timing>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5"/>
          <p:cNvSpPr>
            <a:spLocks noGrp="1"/>
          </p:cNvSpPr>
          <p:nvPr>
            <p:ph type="sldNum" sz="quarter" idx="12"/>
          </p:nvPr>
        </p:nvSpPr>
        <p:spPr/>
        <p:txBody>
          <a:bodyPr/>
          <a:lstStyle>
            <a:lvl1pPr>
              <a:defRPr>
                <a:solidFill>
                  <a:srgbClr val="EEECE1">
                    <a:shade val="90000"/>
                  </a:srgbClr>
                </a:solidFill>
              </a:defRPr>
            </a:lvl1pPr>
          </a:lstStyle>
          <a:p>
            <a:pPr>
              <a:defRPr/>
            </a:pPr>
            <a:fld id="{E54D3F13-AD2C-4CF8-829D-BF3052442C0E}" type="slidenum">
              <a:rPr lang="ru-RU"/>
              <a:pPr>
                <a:defRPr/>
              </a:pPr>
              <a:t>‹#›</a:t>
            </a:fld>
            <a:endParaRPr lang="ru-RU"/>
          </a:p>
        </p:txBody>
      </p:sp>
    </p:spTree>
    <p:extLst>
      <p:ext uri="{BB962C8B-B14F-4D97-AF65-F5344CB8AC3E}">
        <p14:creationId xmlns:p14="http://schemas.microsoft.com/office/powerpoint/2010/main" val="2304120924"/>
      </p:ext>
    </p:extLst>
  </p:cSld>
  <p:clrMapOvr>
    <a:overrideClrMapping bg1="dk1" tx1="lt1" bg2="dk2" tx2="lt2" accent1="accent1" accent2="accent2" accent3="accent3" accent4="accent4" accent5="accent5" accent6="accent6" hlink="hlink" folHlink="folHlink"/>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6BA74FAC-DB40-47DB-98CE-00DBDAD4B4A1}" type="slidenum">
              <a:rPr lang="ru-RU"/>
              <a:pPr>
                <a:defRPr/>
              </a:pPr>
              <a:t>‹#›</a:t>
            </a:fld>
            <a:endParaRPr lang="ru-RU"/>
          </a:p>
        </p:txBody>
      </p:sp>
    </p:spTree>
    <p:extLst>
      <p:ext uri="{BB962C8B-B14F-4D97-AF65-F5344CB8AC3E}">
        <p14:creationId xmlns:p14="http://schemas.microsoft.com/office/powerpoint/2010/main" val="225480068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E0B1F97E-7948-44FF-88D1-75D904C1AED8}" type="slidenum">
              <a:rPr lang="ru-RU"/>
              <a:pPr>
                <a:defRPr/>
              </a:pPr>
              <a:t>‹#›</a:t>
            </a:fld>
            <a:endParaRPr lang="ru-RU"/>
          </a:p>
        </p:txBody>
      </p:sp>
    </p:spTree>
    <p:extLst>
      <p:ext uri="{BB962C8B-B14F-4D97-AF65-F5344CB8AC3E}">
        <p14:creationId xmlns:p14="http://schemas.microsoft.com/office/powerpoint/2010/main" val="3361026996"/>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9D83F172-1930-4C4B-99C8-505C5AAD5A07}" type="slidenum">
              <a:rPr lang="ru-RU"/>
              <a:pPr>
                <a:defRPr/>
              </a:pPr>
              <a:t>‹#›</a:t>
            </a:fld>
            <a:endParaRPr lang="ru-RU"/>
          </a:p>
        </p:txBody>
      </p:sp>
    </p:spTree>
    <p:extLst>
      <p:ext uri="{BB962C8B-B14F-4D97-AF65-F5344CB8AC3E}">
        <p14:creationId xmlns:p14="http://schemas.microsoft.com/office/powerpoint/2010/main" val="2504474339"/>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F7918DD7-863A-4DA1-B0C4-F81064BBEF40}" type="slidenum">
              <a:rPr lang="ru-RU"/>
              <a:pPr>
                <a:defRPr/>
              </a:pPr>
              <a:t>‹#›</a:t>
            </a:fld>
            <a:endParaRPr lang="ru-RU"/>
          </a:p>
        </p:txBody>
      </p:sp>
    </p:spTree>
    <p:extLst>
      <p:ext uri="{BB962C8B-B14F-4D97-AF65-F5344CB8AC3E}">
        <p14:creationId xmlns:p14="http://schemas.microsoft.com/office/powerpoint/2010/main" val="104379404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C2F840DC-A6E4-41DC-AF62-6B852BF2AD44}" type="slidenum">
              <a:rPr lang="ru-RU"/>
              <a:pPr>
                <a:defRPr/>
              </a:pPr>
              <a:t>‹#›</a:t>
            </a:fld>
            <a:endParaRPr lang="ru-RU"/>
          </a:p>
        </p:txBody>
      </p:sp>
    </p:spTree>
    <p:extLst>
      <p:ext uri="{BB962C8B-B14F-4D97-AF65-F5344CB8AC3E}">
        <p14:creationId xmlns:p14="http://schemas.microsoft.com/office/powerpoint/2010/main" val="2850171954"/>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ый треугольник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7"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44116BC5-0494-4FC4-A79B-3512C5373F7E}" type="slidenum">
              <a:rPr lang="ru-RU"/>
              <a:pPr>
                <a:defRPr/>
              </a:pPr>
              <a:t>‹#›</a:t>
            </a:fld>
            <a:endParaRPr lang="ru-RU"/>
          </a:p>
        </p:txBody>
      </p:sp>
    </p:spTree>
    <p:extLst>
      <p:ext uri="{BB962C8B-B14F-4D97-AF65-F5344CB8AC3E}">
        <p14:creationId xmlns:p14="http://schemas.microsoft.com/office/powerpoint/2010/main" val="1150443720"/>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5F8F1B05-EBEC-465A-9BFA-5EC489DF8610}" type="slidenum">
              <a:rPr lang="ru-RU"/>
              <a:pPr>
                <a:defRPr/>
              </a:pPr>
              <a:t>‹#›</a:t>
            </a:fld>
            <a:endParaRPr lang="ru-RU"/>
          </a:p>
        </p:txBody>
      </p:sp>
    </p:spTree>
    <p:extLst>
      <p:ext uri="{BB962C8B-B14F-4D97-AF65-F5344CB8AC3E}">
        <p14:creationId xmlns:p14="http://schemas.microsoft.com/office/powerpoint/2010/main" val="68111729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1A28DFCF-A08A-4425-BCD5-8028171EFE0F}" type="slidenum">
              <a:rPr lang="ru-RU"/>
              <a:pPr>
                <a:defRPr/>
              </a:pPr>
              <a:t>‹#›</a:t>
            </a:fld>
            <a:endParaRPr lang="ru-RU"/>
          </a:p>
        </p:txBody>
      </p:sp>
    </p:spTree>
    <p:extLst>
      <p:ext uri="{BB962C8B-B14F-4D97-AF65-F5344CB8AC3E}">
        <p14:creationId xmlns:p14="http://schemas.microsoft.com/office/powerpoint/2010/main" val="348721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theme" Target="../theme/theme5.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theme" Target="../theme/theme6.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theme" Target="../theme/theme7.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slideLayout" Target="../slideLayouts/slideLayout88.xml"/><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8.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9.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0.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14.10.2018</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eaLnBrk="0" hangingPunct="0">
              <a:defRPr/>
            </a:pPr>
            <a:endParaRPr lang="ru-RU" altLang="ru-RU">
              <a:solidFill>
                <a:prstClr val="black">
                  <a:lumMod val="95000"/>
                  <a:lumOff val="5000"/>
                </a:prstClr>
              </a:solidFill>
            </a:endParaRPr>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pPr eaLnBrk="0" hangingPunct="0">
              <a:defRPr/>
            </a:pPr>
            <a:endParaRPr lang="ru-RU" altLang="ru-RU">
              <a:solidFill>
                <a:prstClr val="black">
                  <a:lumMod val="95000"/>
                  <a:lumOff val="5000"/>
                </a:prstClr>
              </a:solidFill>
            </a:endParaRPr>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eaLnBrk="0" hangingPunct="0">
              <a:defRPr/>
            </a:pPr>
            <a:fld id="{722A15A4-ADC7-4BE6-886F-CF22DE99FD24}" type="slidenum">
              <a:rPr lang="ru-RU" altLang="ru-RU" smtClean="0">
                <a:solidFill>
                  <a:prstClr val="black">
                    <a:lumMod val="95000"/>
                    <a:lumOff val="5000"/>
                  </a:prstClr>
                </a:solidFill>
              </a:rPr>
              <a:pPr eaLnBrk="0" hangingPunct="0">
                <a:defRPr/>
              </a:pPr>
              <a:t>‹#›</a:t>
            </a:fld>
            <a:endParaRPr lang="ru-RU" altLang="ru-RU">
              <a:solidFill>
                <a:prstClr val="black">
                  <a:lumMod val="95000"/>
                  <a:lumOff val="5000"/>
                </a:prstClr>
              </a:solidFill>
            </a:endParaRPr>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3663945"/>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iming>
    <p:tnLst>
      <p:par>
        <p:cTn id="1" dur="indefinite" restart="never" nodeType="tmRoot"/>
      </p:par>
    </p:tnLst>
  </p:timing>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a:defRPr sz="900">
                <a:solidFill>
                  <a:schemeClr val="accent1"/>
                </a:solidFill>
              </a:defRPr>
            </a:lvl1pPr>
          </a:lstStyle>
          <a:p>
            <a:pPr eaLnBrk="0" hangingPunct="0">
              <a:defRPr/>
            </a:pPr>
            <a:fld id="{722A15A4-ADC7-4BE6-886F-CF22DE99FD24}" type="slidenum">
              <a:rPr lang="ru-RU" altLang="ru-RU">
                <a:solidFill>
                  <a:srgbClr val="90C226"/>
                </a:solidFill>
                <a:latin typeface="Times New Roman" panose="02020603050405020304" pitchFamily="18" charset="0"/>
              </a:rPr>
              <a:pPr eaLnBrk="0" hangingPunct="0">
                <a:defRPr/>
              </a:pPr>
              <a:t>‹#›</a:t>
            </a:fld>
            <a:endParaRPr lang="ru-RU" altLang="ru-RU">
              <a:solidFill>
                <a:srgbClr val="90C226"/>
              </a:solidFill>
              <a:latin typeface="Times New Roman" panose="02020603050405020304" pitchFamily="18" charset="0"/>
            </a:endParaRPr>
          </a:p>
        </p:txBody>
      </p:sp>
    </p:spTree>
    <p:extLst>
      <p:ext uri="{BB962C8B-B14F-4D97-AF65-F5344CB8AC3E}">
        <p14:creationId xmlns:p14="http://schemas.microsoft.com/office/powerpoint/2010/main" val="447026060"/>
      </p:ext>
    </p:extLst>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 id="2147483855" r:id="rId12"/>
    <p:sldLayoutId id="2147483856" r:id="rId13"/>
    <p:sldLayoutId id="2147483857" r:id="rId14"/>
    <p:sldLayoutId id="2147483858" r:id="rId15"/>
    <p:sldLayoutId id="2147483859"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cxnSp>
          <p:nvCxnSpPr>
            <p:cNvPr id="7" name="Straight Connector 6"/>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9" name="Freeform 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pPr eaLnBrk="0" hangingPunct="0">
              <a:defRPr/>
            </a:pPr>
            <a:fld id="{722A15A4-ADC7-4BE6-886F-CF22DE99FD24}" type="slidenum">
              <a:rPr lang="ru-RU" altLang="ru-RU" smtClean="0">
                <a:solidFill>
                  <a:srgbClr val="F496CB">
                    <a:lumMod val="75000"/>
                  </a:srgbClr>
                </a:solidFill>
                <a:latin typeface="Times New Roman" panose="02020603050405020304" pitchFamily="18" charset="0"/>
              </a:rPr>
              <a:pPr eaLnBrk="0" hangingPunct="0">
                <a:defRPr/>
              </a:pPr>
              <a:t>‹#›</a:t>
            </a:fld>
            <a:endParaRPr lang="ru-RU" altLang="ru-RU">
              <a:solidFill>
                <a:srgbClr val="F496CB">
                  <a:lumMod val="75000"/>
                </a:srgbClr>
              </a:solidFill>
              <a:latin typeface="Times New Roman" panose="02020603050405020304" pitchFamily="18" charset="0"/>
            </a:endParaRPr>
          </a:p>
        </p:txBody>
      </p:sp>
    </p:spTree>
    <p:extLst>
      <p:ext uri="{BB962C8B-B14F-4D97-AF65-F5344CB8AC3E}">
        <p14:creationId xmlns:p14="http://schemas.microsoft.com/office/powerpoint/2010/main" val="1438507913"/>
      </p:ext>
    </p:extLst>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 id="2147483872" r:id="rId12"/>
    <p:sldLayoutId id="2147483873" r:id="rId13"/>
    <p:sldLayoutId id="2147483874" r:id="rId14"/>
    <p:sldLayoutId id="2147483875" r:id="rId15"/>
    <p:sldLayoutId id="2147483876"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9" name="Прямоугольник 28"/>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0" name="Прямоугольник 29"/>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1" name="Прямоугольник 30"/>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2" name="Прямоугольник 31"/>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33" name="Скругленный прямоугольник 32"/>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34" name="Скругленный прямоугольник 33"/>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5" name="Прямоугольник 34"/>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36" name="Прямоугольник 35"/>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37" name="Прямоугольник 36"/>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8" name="Прямоугольник 37"/>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9" name="Прямоугольник 38"/>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40" name="Прямоугольник 39"/>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1039" name="Заголовок 21"/>
          <p:cNvSpPr>
            <a:spLocks noGrp="1"/>
          </p:cNvSpPr>
          <p:nvPr>
            <p:ph type="title"/>
          </p:nvPr>
        </p:nvSpPr>
        <p:spPr bwMode="auto">
          <a:xfrm>
            <a:off x="457200" y="1143000"/>
            <a:ext cx="8229600"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40" name="Текст 12"/>
          <p:cNvSpPr>
            <a:spLocks noGrp="1"/>
          </p:cNvSpPr>
          <p:nvPr>
            <p:ph type="body" idx="1"/>
          </p:nvPr>
        </p:nvSpPr>
        <p:spPr bwMode="auto">
          <a:xfrm>
            <a:off x="457200" y="2249488"/>
            <a:ext cx="8229600" cy="43243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586538" y="612775"/>
            <a:ext cx="957262" cy="457200"/>
          </a:xfrm>
          <a:prstGeom prst="rect">
            <a:avLst/>
          </a:prstGeom>
        </p:spPr>
        <p:txBody>
          <a:bodyPr vert="horz"/>
          <a:lstStyle>
            <a:lvl1pPr algn="l" eaLnBrk="1" latinLnBrk="0" hangingPunct="1">
              <a:defRPr kumimoji="0" sz="800">
                <a:solidFill>
                  <a:schemeClr val="accent2"/>
                </a:solidFill>
              </a:defRPr>
            </a:lvl1pPr>
          </a:lstStyle>
          <a:p>
            <a:pPr>
              <a:defRPr/>
            </a:pPr>
            <a:endParaRPr lang="ru-RU">
              <a:solidFill>
                <a:srgbClr val="438086"/>
              </a:solidFill>
              <a:latin typeface="Arial" charset="0"/>
            </a:endParaRPr>
          </a:p>
        </p:txBody>
      </p:sp>
      <p:sp>
        <p:nvSpPr>
          <p:cNvPr id="3" name="Нижний колонтитул 2"/>
          <p:cNvSpPr>
            <a:spLocks noGrp="1"/>
          </p:cNvSpPr>
          <p:nvPr>
            <p:ph type="ftr" sz="quarter" idx="3"/>
          </p:nvPr>
        </p:nvSpPr>
        <p:spPr>
          <a:xfrm>
            <a:off x="5257800" y="612775"/>
            <a:ext cx="1325563" cy="457200"/>
          </a:xfrm>
          <a:prstGeom prst="rect">
            <a:avLst/>
          </a:prstGeom>
        </p:spPr>
        <p:txBody>
          <a:bodyPr vert="horz"/>
          <a:lstStyle>
            <a:lvl1pPr algn="r" eaLnBrk="1" latinLnBrk="0" hangingPunct="1">
              <a:defRPr kumimoji="0" sz="800">
                <a:solidFill>
                  <a:schemeClr val="accent2"/>
                </a:solidFill>
              </a:defRPr>
            </a:lvl1pPr>
          </a:lstStyle>
          <a:p>
            <a:pPr>
              <a:defRPr/>
            </a:pPr>
            <a:endParaRPr lang="ru-RU">
              <a:solidFill>
                <a:srgbClr val="438086"/>
              </a:solidFill>
              <a:latin typeface="Arial" charset="0"/>
            </a:endParaRPr>
          </a:p>
        </p:txBody>
      </p:sp>
      <p:sp>
        <p:nvSpPr>
          <p:cNvPr id="23" name="Номер слайда 22"/>
          <p:cNvSpPr>
            <a:spLocks noGrp="1"/>
          </p:cNvSpPr>
          <p:nvPr>
            <p:ph type="sldNum" sz="quarter" idx="4"/>
          </p:nvPr>
        </p:nvSpPr>
        <p:spPr>
          <a:xfrm>
            <a:off x="8174038" y="1588"/>
            <a:ext cx="762000" cy="366712"/>
          </a:xfrm>
          <a:prstGeom prst="rect">
            <a:avLst/>
          </a:prstGeom>
        </p:spPr>
        <p:txBody>
          <a:bodyPr vert="horz" anchor="b"/>
          <a:lstStyle>
            <a:lvl1pPr algn="r" eaLnBrk="1" latinLnBrk="0" hangingPunct="1">
              <a:defRPr kumimoji="0" sz="1800">
                <a:solidFill>
                  <a:srgbClr val="FFFFFF"/>
                </a:solidFill>
              </a:defRPr>
            </a:lvl1pPr>
          </a:lstStyle>
          <a:p>
            <a:pPr>
              <a:defRPr/>
            </a:pPr>
            <a:fld id="{4FAB7DB9-DC1D-4F39-82CA-3A16F98AE961}" type="slidenum">
              <a:rPr lang="ru-RU">
                <a:latin typeface="Arial" charset="0"/>
              </a:rPr>
              <a:pPr>
                <a:defRPr/>
              </a:pPr>
              <a:t>‹#›</a:t>
            </a:fld>
            <a:endParaRPr lang="ru-RU">
              <a:latin typeface="Arial" charset="0"/>
            </a:endParaRPr>
          </a:p>
        </p:txBody>
      </p:sp>
    </p:spTree>
    <p:extLst>
      <p:ext uri="{BB962C8B-B14F-4D97-AF65-F5344CB8AC3E}">
        <p14:creationId xmlns:p14="http://schemas.microsoft.com/office/powerpoint/2010/main" val="3237459815"/>
      </p:ext>
    </p:extLst>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 id="2147483889" r:id="rId12"/>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p:titleStyle>
    <p:body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8" name="Freeform 18"/>
                <p:cNvSpPr>
                  <a:spLocks/>
                </p:cNvSpPr>
                <p:nvPr userDrawn="1"/>
              </p:nvSpPr>
              <p:spPr bwMode="ltGray">
                <a:xfrm rot="4200091">
                  <a:off x="191" y="1723"/>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99D087AD-E558-4119-A51A-3A484165C68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74614865"/>
      </p:ext>
    </p:extLst>
  </p:cSld>
  <p:clrMap bg1="lt1" tx1="dk1" bg2="lt2" tx2="dk2" accent1="accent1" accent2="accent2" accent3="accent3" accent4="accent4" accent5="accent5" accent6="accent6" hlink="hlink" folHlink="folHlink"/>
  <p:sldLayoutIdLst>
    <p:sldLayoutId id="2147483891" r:id="rId1"/>
    <p:sldLayoutId id="2147483892" r:id="rId2"/>
    <p:sldLayoutId id="2147483893" r:id="rId3"/>
    <p:sldLayoutId id="2147483894" r:id="rId4"/>
    <p:sldLayoutId id="2147483895" r:id="rId5"/>
    <p:sldLayoutId id="2147483896" r:id="rId6"/>
    <p:sldLayoutId id="2147483897" r:id="rId7"/>
    <p:sldLayoutId id="2147483898" r:id="rId8"/>
    <p:sldLayoutId id="2147483899" r:id="rId9"/>
    <p:sldLayoutId id="2147483900" r:id="rId10"/>
    <p:sldLayoutId id="2147483901"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6246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rgbClr val="3891A7">
                    <a:shade val="75000"/>
                  </a:srgb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rgbClr val="3891A7">
                    <a:shade val="75000"/>
                  </a:srgb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rgbClr val="3891A7">
                    <a:shade val="75000"/>
                  </a:srgbClr>
                </a:solidFill>
              </a:defRPr>
            </a:lvl1pPr>
          </a:lstStyle>
          <a:p>
            <a:pPr>
              <a:defRPr/>
            </a:pPr>
            <a:fld id="{440AC6BF-D5C0-46C4-8126-46FCB2AAF396}" type="slidenum">
              <a:rPr lang="ru-RU"/>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Tree>
    <p:extLst>
      <p:ext uri="{BB962C8B-B14F-4D97-AF65-F5344CB8AC3E}">
        <p14:creationId xmlns:p14="http://schemas.microsoft.com/office/powerpoint/2010/main" val="222158363"/>
      </p:ext>
    </p:extLst>
  </p:cSld>
  <p:clrMap bg1="lt1" tx1="dk1" bg2="lt2" tx2="dk2" accent1="accent1" accent2="accent2" accent3="accent3" accent4="accent4" accent5="accent5" accent6="accent6" hlink="hlink" folHlink="folHlink"/>
  <p:sldLayoutIdLst>
    <p:sldLayoutId id="2147483903" r:id="rId1"/>
    <p:sldLayoutId id="2147483904" r:id="rId2"/>
    <p:sldLayoutId id="2147483905" r:id="rId3"/>
    <p:sldLayoutId id="2147483906" r:id="rId4"/>
    <p:sldLayoutId id="2147483907" r:id="rId5"/>
    <p:sldLayoutId id="2147483908" r:id="rId6"/>
    <p:sldLayoutId id="2147483909" r:id="rId7"/>
    <p:sldLayoutId id="2147483910" r:id="rId8"/>
    <p:sldLayoutId id="2147483911" r:id="rId9"/>
    <p:sldLayoutId id="2147483912" r:id="rId10"/>
    <p:sldLayoutId id="2147483913" r:id="rId11"/>
  </p:sldLayoutIdLst>
  <p:timing>
    <p:tnLst>
      <p:par>
        <p:cTn id="1" dur="indefinite" restart="never" nodeType="tmRoot"/>
      </p:par>
    </p:tnLst>
  </p:timing>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74756"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74757"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smtClean="0">
                <a:solidFill>
                  <a:srgbClr val="1F497D">
                    <a:shade val="90000"/>
                  </a:srgbClr>
                </a:solidFill>
              </a:defRPr>
            </a:lvl1pPr>
          </a:lstStyle>
          <a:p>
            <a:pPr>
              <a:defRPr/>
            </a:pPr>
            <a:fld id="{076D6D9F-2DF8-4E5F-96FA-0FF56FDDF66A}" type="slidenum">
              <a:rPr lang="ru-RU"/>
              <a:pPr>
                <a:defRPr/>
              </a:pPr>
              <a:t>‹#›</a:t>
            </a:fld>
            <a:endParaRPr lang="ru-RU"/>
          </a:p>
        </p:txBody>
      </p:sp>
      <p:grpSp>
        <p:nvGrpSpPr>
          <p:cNvPr id="74761"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grpSp>
    </p:spTree>
    <p:extLst>
      <p:ext uri="{BB962C8B-B14F-4D97-AF65-F5344CB8AC3E}">
        <p14:creationId xmlns:p14="http://schemas.microsoft.com/office/powerpoint/2010/main" val="2763609667"/>
      </p:ext>
    </p:extLst>
  </p:cSld>
  <p:clrMap bg1="lt1" tx1="dk1" bg2="lt2" tx2="dk2" accent1="accent1" accent2="accent2" accent3="accent3" accent4="accent4" accent5="accent5" accent6="accent6" hlink="hlink" folHlink="folHlink"/>
  <p:sldLayoutIdLst>
    <p:sldLayoutId id="2147483915" r:id="rId1"/>
    <p:sldLayoutId id="2147483916" r:id="rId2"/>
    <p:sldLayoutId id="2147483917" r:id="rId3"/>
    <p:sldLayoutId id="2147483918" r:id="rId4"/>
    <p:sldLayoutId id="2147483919" r:id="rId5"/>
    <p:sldLayoutId id="2147483920" r:id="rId6"/>
    <p:sldLayoutId id="2147483921" r:id="rId7"/>
    <p:sldLayoutId id="2147483922" r:id="rId8"/>
    <p:sldLayoutId id="2147483923" r:id="rId9"/>
    <p:sldLayoutId id="2147483924" r:id="rId10"/>
    <p:sldLayoutId id="2147483925" r:id="rId11"/>
  </p:sldLayoutIdLst>
  <p:timing>
    <p:tnLst>
      <p:par>
        <p:cTn id="1" dur="indefinite" restart="never" nodeType="tmRoot"/>
      </p:par>
    </p:tnLst>
  </p:timing>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9BBB5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9BBB5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8064A2"/>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6.xml"/><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7.jpe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4.jpeg"/><Relationship Id="rId1" Type="http://schemas.openxmlformats.org/officeDocument/2006/relationships/slideLayout" Target="../slideLayouts/slideLayout46.xml"/><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4.jpeg"/><Relationship Id="rId1" Type="http://schemas.openxmlformats.org/officeDocument/2006/relationships/slideLayout" Target="../slideLayouts/slideLayout46.xml"/><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46.xml"/><Relationship Id="rId5" Type="http://schemas.openxmlformats.org/officeDocument/2006/relationships/image" Target="../media/image27.jpeg"/><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xml"/><Relationship Id="rId1" Type="http://schemas.openxmlformats.org/officeDocument/2006/relationships/slideLayout" Target="../slideLayouts/slideLayout46.xml"/><Relationship Id="rId4" Type="http://schemas.openxmlformats.org/officeDocument/2006/relationships/image" Target="../media/image29.jpeg"/></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6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xml"/><Relationship Id="rId1" Type="http://schemas.openxmlformats.org/officeDocument/2006/relationships/slideLayout" Target="../slideLayouts/slideLayout78.xml"/><Relationship Id="rId4" Type="http://schemas.openxmlformats.org/officeDocument/2006/relationships/image" Target="../media/image33.jpeg"/></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5.xml"/><Relationship Id="rId1" Type="http://schemas.openxmlformats.org/officeDocument/2006/relationships/slideLayout" Target="../slideLayouts/slideLayout88.xml"/><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6.xml"/><Relationship Id="rId1" Type="http://schemas.openxmlformats.org/officeDocument/2006/relationships/slideLayout" Target="../slideLayouts/slideLayout88.xml"/><Relationship Id="rId4" Type="http://schemas.openxmlformats.org/officeDocument/2006/relationships/image" Target="../media/image37.jpeg"/></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7.xml"/><Relationship Id="rId1" Type="http://schemas.openxmlformats.org/officeDocument/2006/relationships/slideLayout" Target="../slideLayouts/slideLayout88.xml"/><Relationship Id="rId4" Type="http://schemas.openxmlformats.org/officeDocument/2006/relationships/image" Target="../media/image39.jpeg"/></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8.xml"/><Relationship Id="rId1" Type="http://schemas.openxmlformats.org/officeDocument/2006/relationships/slideLayout" Target="../slideLayouts/slideLayout88.xml"/><Relationship Id="rId4" Type="http://schemas.openxmlformats.org/officeDocument/2006/relationships/image" Target="../media/image41.jpeg"/></Relationships>
</file>

<file path=ppt/slides/_rels/slide2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90.xml"/></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90.xml"/></Relationships>
</file>

<file path=ppt/slides/_rels/slide2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0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0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12.xml"/></Relationships>
</file>

<file path=ppt/slides/_rels/slide2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12.xml"/></Relationships>
</file>

<file path=ppt/slides/_rels/slide2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0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3" name="TextBox 2"/>
          <p:cNvSpPr txBox="1"/>
          <p:nvPr/>
        </p:nvSpPr>
        <p:spPr>
          <a:xfrm>
            <a:off x="251520" y="476672"/>
            <a:ext cx="8606190" cy="1938992"/>
          </a:xfrm>
          <a:prstGeom prst="rect">
            <a:avLst/>
          </a:prstGeom>
          <a:noFill/>
        </p:spPr>
        <p:txBody>
          <a:bodyPr wrap="square" rtlCol="0">
            <a:spAutoFit/>
          </a:bodyPr>
          <a:lstStyle/>
          <a:p>
            <a:pPr algn="ctr"/>
            <a:r>
              <a:rPr lang="ru-RU" sz="6000" b="1" i="1" smtClean="0">
                <a:solidFill>
                  <a:schemeClr val="bg1"/>
                </a:solidFill>
                <a:latin typeface="+mj-lt"/>
                <a:cs typeface="David" pitchFamily="34" charset="-79"/>
              </a:rPr>
              <a:t>3-мавзу. </a:t>
            </a:r>
            <a:r>
              <a:rPr lang="ru-RU" sz="6000" b="1" i="1">
                <a:solidFill>
                  <a:schemeClr val="bg1"/>
                </a:solidFill>
                <a:latin typeface="+mj-lt"/>
                <a:cs typeface="David" pitchFamily="34" charset="-79"/>
              </a:rPr>
              <a:t>Очиқ ва ёпиқ ерлар хақида маълумот</a:t>
            </a:r>
            <a:endParaRPr lang="ru-RU" sz="6000" b="1" i="1" dirty="0" smtClean="0">
              <a:solidFill>
                <a:schemeClr val="bg1"/>
              </a:solidFill>
              <a:latin typeface="+mj-lt"/>
              <a:cs typeface="David" pitchFamily="34" charset="-79"/>
            </a:endParaRPr>
          </a:p>
        </p:txBody>
      </p:sp>
      <p:pic>
        <p:nvPicPr>
          <p:cNvPr id="1026" name="Picture 2" descr="Картинки по запросу земельные ресурс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212976"/>
            <a:ext cx="4155865" cy="29523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960" y="2708920"/>
            <a:ext cx="4269539" cy="300228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txBody>
          <a:bodyPr/>
          <a:lstStyle/>
          <a:p>
            <a:pPr marL="609600" indent="-609600" eaLnBrk="1" hangingPunct="1">
              <a:defRPr/>
            </a:pPr>
            <a:r>
              <a:rPr lang="uz-Cyrl-UZ" sz="2600" dirty="0" smtClean="0"/>
              <a:t>Режа:</a:t>
            </a:r>
            <a:endParaRPr lang="ru-RU" sz="2600" dirty="0" smtClean="0"/>
          </a:p>
          <a:p>
            <a:pPr algn="just"/>
            <a:r>
              <a:rPr lang="uz-Cyrl-UZ" sz="2800" smtClean="0"/>
              <a:t>1</a:t>
            </a:r>
            <a:r>
              <a:rPr lang="uz-Cyrl-UZ" sz="2800"/>
              <a:t>.	Очиқ ерлар-Ўзбекистоннинг физик-географик ўрни ва уларнинг қисқача тавсифи.</a:t>
            </a:r>
          </a:p>
          <a:p>
            <a:pPr algn="just"/>
            <a:r>
              <a:rPr lang="uz-Cyrl-UZ" sz="2800"/>
              <a:t>2.	Чўл, адир, тоғ минтақаларининг тупроқларига тавсиф бериш.</a:t>
            </a:r>
          </a:p>
          <a:p>
            <a:pPr algn="just"/>
            <a:r>
              <a:rPr lang="uz-Cyrl-UZ" sz="2800"/>
              <a:t>3.	Шўрхок тупроқ ва тупроқнинг шўрланиш даражалари.</a:t>
            </a:r>
          </a:p>
          <a:p>
            <a:pPr algn="just"/>
            <a:r>
              <a:rPr lang="uz-Cyrl-UZ" sz="2800"/>
              <a:t>4.	Ёпиқ ерлар – иссиқхоналар тўғрисида маълумот.</a:t>
            </a:r>
          </a:p>
          <a:p>
            <a:pPr algn="just"/>
            <a:r>
              <a:rPr lang="uz-Cyrl-UZ" sz="2800"/>
              <a:t>5.	Иссиқхона турлари ва уларни тузилиши</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467544" y="116632"/>
            <a:ext cx="8262090" cy="597725"/>
          </a:xfrm>
        </p:spPr>
        <p:style>
          <a:lnRef idx="0">
            <a:schemeClr val="accent4"/>
          </a:lnRef>
          <a:fillRef idx="3">
            <a:schemeClr val="accent4"/>
          </a:fillRef>
          <a:effectRef idx="3">
            <a:schemeClr val="accent4"/>
          </a:effectRef>
          <a:fontRef idx="minor">
            <a:schemeClr val="lt1"/>
          </a:fontRef>
        </p:style>
        <p:txBody>
          <a:bodyPr>
            <a:noAutofit/>
          </a:bodyPr>
          <a:lstStyle/>
          <a:p>
            <a:pPr>
              <a:defRPr/>
            </a:pPr>
            <a:r>
              <a:rPr lang="uz-Cyrl-UZ" sz="1800" b="1"/>
              <a:t>ОЧИҚ ЕРЛАР-ЎЗБЕКИСТОННИНГ ФИЗИК-ГЕОГРАФИК ЎРНИ ВА УЛАРНИНГ ҚИСҚАЧА ТАВСИФИ</a:t>
            </a:r>
            <a:r>
              <a:rPr lang="uz-Cyrl-UZ" sz="1800" smtClean="0"/>
              <a:t>.</a:t>
            </a:r>
            <a:endParaRPr lang="ru-RU" sz="1800" b="1" dirty="0"/>
          </a:p>
        </p:txBody>
      </p:sp>
      <p:sp>
        <p:nvSpPr>
          <p:cNvPr id="7171" name="Rectangle 3"/>
          <p:cNvSpPr>
            <a:spLocks noGrp="1" noChangeArrowheads="1"/>
          </p:cNvSpPr>
          <p:nvPr>
            <p:ph type="body" idx="1"/>
          </p:nvPr>
        </p:nvSpPr>
        <p:spPr>
          <a:xfrm>
            <a:off x="214313" y="928670"/>
            <a:ext cx="5572133" cy="5380650"/>
          </a:xfrm>
        </p:spPr>
        <p:style>
          <a:lnRef idx="1">
            <a:schemeClr val="accent1"/>
          </a:lnRef>
          <a:fillRef idx="2">
            <a:schemeClr val="accent1"/>
          </a:fillRef>
          <a:effectRef idx="1">
            <a:schemeClr val="accent1"/>
          </a:effectRef>
          <a:fontRef idx="minor">
            <a:schemeClr val="dk1"/>
          </a:fontRef>
        </p:style>
        <p:txBody>
          <a:bodyPr>
            <a:normAutofit fontScale="92500" lnSpcReduction="10000"/>
          </a:bodyPr>
          <a:lstStyle/>
          <a:p>
            <a:r>
              <a:rPr lang="uz-Cyrl-UZ" sz="1600"/>
              <a:t>Ўзбекистоннинг ғарбий ва шимолий чегаралари текисликлардан, чекка шарқий қисми Тян-Шан ва Помир-Олой тоғ тизмасидан ўтади. Аммо тоғлар Ўзбекистон тупроқларининг яратилишида муҳим ролp ўйнаган. Ички геоморфологик хусусиятларини ҳисобга олган ҳолда тоғолди қия текисликларини тоғларга киритиш қабул қилинган.</a:t>
            </a:r>
            <a:endParaRPr lang="ru-RU" sz="1600"/>
          </a:p>
          <a:p>
            <a:r>
              <a:rPr lang="uz-Cyrl-UZ" sz="1600"/>
              <a:t>Чунки тоғларнинг нураши жинслари тоғолди қия текисликларини ҳосил қилади ва тоғлар таoсирида тоғолдининг иқлими пайдо бўлади. Л.С.Берг (1913) Ўзбекистон ҳудудида Турон текислиги, Устюрт платоси ва Тян-Шан тоғ массиви каби геоморфологик элементларни ажратган. И.П.Герасимов (1937) бу схемани деталлаштириб тоғлар (ТянШан, Помир-Олой, Капетдоғ), супасимон қолдиқ ҳудудлар (Устюрт, Қизилқум, Шимолий Қорақум), қолдиқ тоғлар (Кулжуктов, Султонўзтоғ, Овминзатов ва бошқалар), тоғолди аккумулятив районлар ва қадимги аллювиал текисликлар (жануби-ғарбий Ўзбекистон ва Жанубий Қорақум), Каспий бўйи паст текислиги ва қумли районларга ажратди. </a:t>
            </a:r>
            <a:endParaRPr lang="ru-RU" sz="1600"/>
          </a:p>
        </p:txBody>
      </p:sp>
      <p:pic>
        <p:nvPicPr>
          <p:cNvPr id="2050"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86446" y="964656"/>
            <a:ext cx="2966217" cy="243419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земельные ресурсы узбекистан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1606" y="3933056"/>
            <a:ext cx="2945828" cy="22237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200345" y="332656"/>
            <a:ext cx="8929718" cy="3429023"/>
          </a:xfrm>
        </p:spPr>
        <p:style>
          <a:lnRef idx="3">
            <a:schemeClr val="lt1"/>
          </a:lnRef>
          <a:fillRef idx="1">
            <a:schemeClr val="accent4"/>
          </a:fillRef>
          <a:effectRef idx="1">
            <a:schemeClr val="accent4"/>
          </a:effectRef>
          <a:fontRef idx="minor">
            <a:schemeClr val="lt1"/>
          </a:fontRef>
        </p:style>
        <p:txBody>
          <a:bodyPr>
            <a:normAutofit lnSpcReduction="10000"/>
          </a:bodyPr>
          <a:lstStyle/>
          <a:p>
            <a:pPr algn="just" hangingPunct="0"/>
            <a:r>
              <a:rPr lang="uz-Cyrl-UZ" sz="2000" smtClean="0"/>
              <a:t>Ўзбекистоннинг   </a:t>
            </a:r>
            <a:r>
              <a:rPr lang="uz-Cyrl-UZ" sz="2000"/>
              <a:t>катта   қисмини   эгаллаб   ётган   тўртламчи даврнинг континентал жинслари турли литологик таркибга эга бўлиб, тоғлардан текисларга томон табақаланиб, ўзгариб, нураб боради. В.Н.Вебер   ўзининг   машхур   " Фарғона   қуруқ   делpталарининг миграцияси" (1932) номли асарида Фарғона водийсида дастлаб пайдо бўлган тоғ тизмаларидаги ёйилмаларнинг ўрни ўзгариб турганлигини илмий асосда тушунтириб берди. Ётқизиқлар ёйилмаларининг юқорисидан пастга томон тартиб билан: харсангтош, шағал, қум ва соз жинсларидан иборат табақалашиб жойланиши содир бўлади. Бу жараён биринчи марта Копетдоғёни қия текисликлари мисолида А.П.Павлов (1903) томонидан тасвирланган эди. Тоғолди крияликлари ва конуссимон ёйилмаларнинг ўрта қисмлари дағал ва қуйи қисмлари майин жинслардан ташкил топган</a:t>
            </a:r>
            <a:endParaRPr lang="uz-Cyrl-UZ" sz="2000" dirty="0">
              <a:latin typeface="Times New Roman" pitchFamily="18" charset="0"/>
              <a:cs typeface="Times New Roman" pitchFamily="18" charset="0"/>
            </a:endParaRPr>
          </a:p>
        </p:txBody>
      </p:sp>
      <p:pic>
        <p:nvPicPr>
          <p:cNvPr id="3074" name="Picture 2" descr="Картинки по запросу земельные ресурсы узбекистан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3761680"/>
            <a:ext cx="5256584" cy="29076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6923087" cy="503337"/>
          </a:xfrm>
        </p:spPr>
        <p:style>
          <a:lnRef idx="2">
            <a:schemeClr val="accent2">
              <a:shade val="50000"/>
            </a:schemeClr>
          </a:lnRef>
          <a:fillRef idx="1">
            <a:schemeClr val="accent2"/>
          </a:fillRef>
          <a:effectRef idx="0">
            <a:schemeClr val="accent2"/>
          </a:effectRef>
          <a:fontRef idx="minor">
            <a:schemeClr val="lt1"/>
          </a:fontRef>
        </p:style>
        <p:txBody>
          <a:bodyPr/>
          <a:lstStyle/>
          <a:p>
            <a:pPr algn="ctr"/>
            <a:r>
              <a:rPr lang="ru-RU" sz="3200" b="1" dirty="0"/>
              <a:t>ЧЎЛ МИНТАҚАСИ</a:t>
            </a:r>
            <a:endParaRPr lang="ru-RU" altLang="ru-RU" sz="3200" b="1" dirty="0" smtClean="0">
              <a:solidFill>
                <a:srgbClr val="0000FF"/>
              </a:solidFill>
              <a:latin typeface="Times New Roman" panose="02020603050405020304" pitchFamily="18" charset="0"/>
            </a:endParaRPr>
          </a:p>
        </p:txBody>
      </p:sp>
      <p:sp>
        <p:nvSpPr>
          <p:cNvPr id="4" name="Прямоугольник 3"/>
          <p:cNvSpPr/>
          <p:nvPr/>
        </p:nvSpPr>
        <p:spPr>
          <a:xfrm>
            <a:off x="3851920" y="1052736"/>
            <a:ext cx="5292080" cy="5732980"/>
          </a:xfrm>
          <a:prstGeom prst="rect">
            <a:avLst/>
          </a:prstGeom>
        </p:spPr>
        <p:txBody>
          <a:bodyPr wrap="square">
            <a:spAutoFit/>
          </a:bodyPr>
          <a:lstStyle/>
          <a:p>
            <a:pPr algn="just">
              <a:lnSpc>
                <a:spcPct val="115000"/>
              </a:lnSpc>
              <a:spcAft>
                <a:spcPts val="0"/>
              </a:spcAft>
            </a:pPr>
            <a:r>
              <a:rPr lang="uz-Cyrl-UZ" sz="2000" b="1" i="1">
                <a:latin typeface="Times New Roman" panose="02020603050405020304" pitchFamily="18" charset="0"/>
                <a:ea typeface="Times New Roman" panose="02020603050405020304" pitchFamily="18" charset="0"/>
                <a:cs typeface="Times New Roman" panose="02020603050405020304" pitchFamily="18" charset="0"/>
              </a:rPr>
              <a:t>Чўл минтақасининг тупроқлари. </a:t>
            </a:r>
            <a:r>
              <a:rPr lang="uz-Cyrl-UZ" sz="20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Чўл зонаси жануб ва шарқда Копетдоғ, Олой ва Тян-Шан тоғларининг этакларигача, шимолда Каспий бўйи пасттекислиги орқали 45° шимолий кенглик орқали Орол кўлининг шимолий қирғоқлари, Казалинск, Балхаш кўлининг шимолий қисмидан ўтадиган жойларни ўз ичига олади. Булардан ташқари Фарғона водийсининг ғарбий ва марказий қисмлари, Сурхон-Шеробод массиви ҳам чўл зонасига киради. Қизилқумдаги Кулжуктов, Жетимтов, Овминзатов, Бўкантов, Султонўзтоғ, Белтовлар чўл зонасига мансубдир. Фақат абсолют баландлиги 833 м га етадиган Томдитовнинг юқорисигина оч бўз тупроқлар зонасига киради.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074" name="Picture 2" descr="C:\ЮНЕСКО\Слайдлар\Ем хашак етиштириш\рАСМЛАР\zona_stepei.jpg"/>
          <p:cNvPicPr>
            <a:picLocks noChangeAspect="1" noChangeArrowheads="1"/>
          </p:cNvPicPr>
          <p:nvPr/>
        </p:nvPicPr>
        <p:blipFill>
          <a:blip r:embed="rId3"/>
          <a:srcRect/>
          <a:stretch>
            <a:fillRect/>
          </a:stretch>
        </p:blipFill>
        <p:spPr bwMode="auto">
          <a:xfrm>
            <a:off x="285720" y="3929066"/>
            <a:ext cx="3571900" cy="2571768"/>
          </a:xfrm>
          <a:prstGeom prst="rect">
            <a:avLst/>
          </a:prstGeom>
          <a:noFill/>
        </p:spPr>
      </p:pic>
      <p:pic>
        <p:nvPicPr>
          <p:cNvPr id="3075" name="Picture 3" descr="C:\ЮНЕСКО\Слайдлар\Ем хашак етиштириш\рАСМЛАР\Klimat_stepnoj_zony_big.jpg"/>
          <p:cNvPicPr>
            <a:picLocks noChangeAspect="1" noChangeArrowheads="1"/>
          </p:cNvPicPr>
          <p:nvPr/>
        </p:nvPicPr>
        <p:blipFill>
          <a:blip r:embed="rId4"/>
          <a:srcRect/>
          <a:stretch>
            <a:fillRect/>
          </a:stretch>
        </p:blipFill>
        <p:spPr bwMode="auto">
          <a:xfrm>
            <a:off x="285720" y="1643050"/>
            <a:ext cx="3462750" cy="2254250"/>
          </a:xfrm>
          <a:prstGeom prst="rect">
            <a:avLst/>
          </a:prstGeom>
          <a:noFill/>
        </p:spPr>
      </p:pic>
    </p:spTree>
    <p:extLst>
      <p:ext uri="{BB962C8B-B14F-4D97-AF65-F5344CB8AC3E}">
        <p14:creationId xmlns:p14="http://schemas.microsoft.com/office/powerpoint/2010/main" val="31876154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8179" name="Rectangle 3"/>
          <p:cNvSpPr>
            <a:spLocks noGrp="1" noChangeArrowheads="1"/>
          </p:cNvSpPr>
          <p:nvPr>
            <p:ph idx="1"/>
          </p:nvPr>
        </p:nvSpPr>
        <p:spPr>
          <a:xfrm>
            <a:off x="323529" y="571480"/>
            <a:ext cx="8168010" cy="3929090"/>
          </a:xfrm>
          <a:blipFill>
            <a:blip r:embed="rId2"/>
            <a:tile tx="0" ty="0" sx="100000" sy="100000" flip="none" algn="tl"/>
          </a:blipFill>
        </p:spPr>
        <p:txBody>
          <a:bodyPr rtlCol="0">
            <a:noAutofit/>
          </a:bodyPr>
          <a:lstStyle/>
          <a:p>
            <a:pPr marL="0" indent="0" algn="just" eaLnBrk="1" fontAlgn="auto" hangingPunct="1">
              <a:lnSpc>
                <a:spcPct val="110000"/>
              </a:lnSpc>
              <a:spcAft>
                <a:spcPts val="0"/>
              </a:spcAft>
              <a:buNone/>
              <a:defRPr/>
            </a:pPr>
            <a:r>
              <a:rPr lang="ru-RU" altLang="ru-RU" smtClean="0">
                <a:solidFill>
                  <a:schemeClr val="tx1">
                    <a:lumMod val="75000"/>
                    <a:lumOff val="25000"/>
                  </a:schemeClr>
                </a:solidFill>
                <a:latin typeface="Times New Roman" panose="02020603050405020304" pitchFamily="18" charset="0"/>
              </a:rPr>
              <a:t>	</a:t>
            </a:r>
            <a:r>
              <a:rPr lang="ru-RU" smtClean="0"/>
              <a:t>Чўл </a:t>
            </a:r>
            <a:r>
              <a:rPr lang="ru-RU"/>
              <a:t>зонаси Турон текислигини ўз ичига олади. Унда пастроқ қолдиқ тоғлар, қадимий қолдиқ платолар, кенг аллювиал текисликлар мавжуд. Территориянинг анча қисми турли генезисидаги қумлар билан қопланган. Чекка қолдиқ тоғлар Нурота ва Зарафшон тоғларининг давоми бўлиб, чўл зонасига кирадиган қисмининг абсолют баландлиги 500 м дан ортмайди ва Нуротанинг бу қисми Бахилтов деб юритилади. Бахилтов палеозой ва бўр жинсларидан иборат. Охакрошлар, баoзан мармарлашган сланецлар, ер юзига чиқиб туради. Тупроқ бу жойда қумли - чақиқтош карбонатлашган жинслар устида яратилади. Зарафшон тизмасининг ғарбий давоми Зирабулоқ - Зиёвуддин кўтарилмаларининг Азкамар платоси ҳам чўл зонасига киради. </a:t>
            </a:r>
            <a:endParaRPr lang="ru-RU" altLang="ru-RU" dirty="0">
              <a:solidFill>
                <a:schemeClr val="tx1">
                  <a:lumMod val="75000"/>
                  <a:lumOff val="25000"/>
                </a:schemeClr>
              </a:solidFill>
              <a:latin typeface="Times New Roman" panose="02020603050405020304" pitchFamily="18" charset="0"/>
            </a:endParaRPr>
          </a:p>
        </p:txBody>
      </p:sp>
      <p:sp>
        <p:nvSpPr>
          <p:cNvPr id="16387" name="Прямоугольник 1"/>
          <p:cNvSpPr>
            <a:spLocks noChangeArrowheads="1"/>
          </p:cNvSpPr>
          <p:nvPr/>
        </p:nvSpPr>
        <p:spPr bwMode="auto">
          <a:xfrm>
            <a:off x="323529" y="33436"/>
            <a:ext cx="748883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r>
              <a:rPr lang="ru-RU" altLang="ru-RU" sz="2200" b="1" smtClean="0">
                <a:solidFill>
                  <a:srgbClr val="0000FF"/>
                </a:solidFill>
              </a:rPr>
              <a:t>Рельефи</a:t>
            </a:r>
            <a:r>
              <a:rPr lang="ru-RU" altLang="ru-RU" sz="2200" b="1">
                <a:solidFill>
                  <a:srgbClr val="0000FF"/>
                </a:solidFill>
              </a:rPr>
              <a:t>, геологик тузилиши, тупроқ яратувчи жинслари</a:t>
            </a:r>
            <a:endParaRPr lang="ru-RU" altLang="ru-RU" sz="2200" dirty="0">
              <a:solidFill>
                <a:srgbClr val="0000FF"/>
              </a:solidFill>
            </a:endParaRPr>
          </a:p>
        </p:txBody>
      </p:sp>
      <p:pic>
        <p:nvPicPr>
          <p:cNvPr id="5122" name="Picture 2" descr="C:\ЮНЕСКО\Слайдлар\Ем хашак етиштириш\рАСМЛАР\images (22).jpg"/>
          <p:cNvPicPr>
            <a:picLocks noChangeAspect="1" noChangeArrowheads="1"/>
          </p:cNvPicPr>
          <p:nvPr/>
        </p:nvPicPr>
        <p:blipFill>
          <a:blip r:embed="rId3"/>
          <a:srcRect/>
          <a:stretch>
            <a:fillRect/>
          </a:stretch>
        </p:blipFill>
        <p:spPr bwMode="auto">
          <a:xfrm>
            <a:off x="428596" y="4714884"/>
            <a:ext cx="3857652" cy="1857388"/>
          </a:xfrm>
          <a:prstGeom prst="rect">
            <a:avLst/>
          </a:prstGeom>
          <a:noFill/>
        </p:spPr>
      </p:pic>
      <p:pic>
        <p:nvPicPr>
          <p:cNvPr id="5123" name="Picture 3" descr="C:\ЮНЕСКО\Слайдлар\Ем хашак етиштириш\рАСМЛАР\images (23).jpg"/>
          <p:cNvPicPr>
            <a:picLocks noChangeAspect="1" noChangeArrowheads="1"/>
          </p:cNvPicPr>
          <p:nvPr/>
        </p:nvPicPr>
        <p:blipFill>
          <a:blip r:embed="rId4"/>
          <a:srcRect/>
          <a:stretch>
            <a:fillRect/>
          </a:stretch>
        </p:blipFill>
        <p:spPr bwMode="auto">
          <a:xfrm>
            <a:off x="5143504" y="4643446"/>
            <a:ext cx="3429023" cy="1974872"/>
          </a:xfrm>
          <a:prstGeom prst="rect">
            <a:avLst/>
          </a:prstGeom>
          <a:noFill/>
        </p:spPr>
      </p:pic>
    </p:spTree>
    <p:extLst>
      <p:ext uri="{BB962C8B-B14F-4D97-AF65-F5344CB8AC3E}">
        <p14:creationId xmlns:p14="http://schemas.microsoft.com/office/powerpoint/2010/main" val="11066148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2275" name="Rectangle 3"/>
          <p:cNvSpPr>
            <a:spLocks noGrp="1" noChangeArrowheads="1"/>
          </p:cNvSpPr>
          <p:nvPr>
            <p:ph idx="1"/>
          </p:nvPr>
        </p:nvSpPr>
        <p:spPr>
          <a:xfrm>
            <a:off x="285720" y="785794"/>
            <a:ext cx="8229600" cy="4031654"/>
          </a:xfrm>
          <a:pattFill prst="dotGrid">
            <a:fgClr>
              <a:schemeClr val="accent1"/>
            </a:fgClr>
            <a:bgClr>
              <a:schemeClr val="bg1"/>
            </a:bgClr>
          </a:pattFill>
          <a:ln>
            <a:solidFill>
              <a:schemeClr val="accent1"/>
            </a:solidFill>
          </a:ln>
        </p:spPr>
        <p:txBody>
          <a:bodyPr rtlCol="0">
            <a:noAutofit/>
          </a:bodyPr>
          <a:lstStyle/>
          <a:p>
            <a:r>
              <a:rPr lang="ru-RU"/>
              <a:t>Ёғиннинг озлиги, ҳавонинг қуруқлиги ва иссиқлиги чўл зонасида ўзига хос ўсимликларнинг пайдо бўлишига олиб келган. Туркистон ландшафтларининг биринчи текширувчилари тошлоқ чўл, қумли чўл, глинали чўл ва шўрхок чўл деб ажратганлар. </a:t>
            </a:r>
          </a:p>
          <a:p>
            <a:r>
              <a:rPr lang="ru-RU"/>
              <a:t>Чўл ўсимликлари яшаш шароитларининг ноқулайликларига мослашиш учун кураш шароитида яратилгандир. Бундай мослашиш оқибатида  филлия (баргсизлик), ксерофитлик ёки склерофиллик (япроқ юзасининг кичрайиши), суккулентлик  (сувни тежаб сарфлашга мослашиш) каби хусусиятлар пайдо бўлган.</a:t>
            </a:r>
            <a:r>
              <a:rPr lang="ru-RU" b="1"/>
              <a:t> </a:t>
            </a:r>
            <a:r>
              <a:rPr lang="ru-RU"/>
              <a:t>Тошлоқ чўл ўсимликларининг типик вакиллари шувоқ ва шўралардир. Шўралардан буюрғун (Anabasis salsa), қайровуқ (Salsola rigida ), боялиш (Salsola arbuscula) ўсади. Шувоқ ва шўралар ўсиб ётган ерларда қирқбўғим (Anabasis brachiata)нинг айрим туплари аралашиб ўсади. </a:t>
            </a:r>
          </a:p>
        </p:txBody>
      </p:sp>
      <p:sp>
        <p:nvSpPr>
          <p:cNvPr id="17411" name="Прямоугольник 2"/>
          <p:cNvSpPr>
            <a:spLocks noChangeArrowheads="1"/>
          </p:cNvSpPr>
          <p:nvPr/>
        </p:nvSpPr>
        <p:spPr bwMode="auto">
          <a:xfrm>
            <a:off x="3348038" y="333375"/>
            <a:ext cx="22025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r>
              <a:rPr lang="ru-RU" sz="2400" b="1" i="1"/>
              <a:t>Ўсимликлари.</a:t>
            </a:r>
            <a:r>
              <a:rPr lang="ru-RU" sz="2400" i="1"/>
              <a:t> </a:t>
            </a:r>
            <a:endParaRPr lang="ru-RU" altLang="ru-RU" dirty="0">
              <a:solidFill>
                <a:srgbClr val="0000FF"/>
              </a:solidFill>
            </a:endParaRPr>
          </a:p>
        </p:txBody>
      </p:sp>
      <p:pic>
        <p:nvPicPr>
          <p:cNvPr id="6146" name="Picture 2" descr="C:\ЮНЕСКО\Слайдлар\Ем хашак етиштириш\рАСМЛАР\pampa_14.jpg"/>
          <p:cNvPicPr>
            <a:picLocks noChangeAspect="1" noChangeArrowheads="1"/>
          </p:cNvPicPr>
          <p:nvPr/>
        </p:nvPicPr>
        <p:blipFill>
          <a:blip r:embed="rId2"/>
          <a:srcRect/>
          <a:stretch>
            <a:fillRect/>
          </a:stretch>
        </p:blipFill>
        <p:spPr bwMode="auto">
          <a:xfrm>
            <a:off x="1571604" y="4860943"/>
            <a:ext cx="2662743" cy="1997057"/>
          </a:xfrm>
          <a:prstGeom prst="rect">
            <a:avLst/>
          </a:prstGeom>
          <a:noFill/>
        </p:spPr>
      </p:pic>
      <p:pic>
        <p:nvPicPr>
          <p:cNvPr id="6147" name="Picture 3" descr="C:\ЮНЕСКО\Слайдлар\Ем хашак етиштириш\рАСМЛАР\zona_stepei (1).jpg"/>
          <p:cNvPicPr>
            <a:picLocks noChangeAspect="1" noChangeArrowheads="1"/>
          </p:cNvPicPr>
          <p:nvPr/>
        </p:nvPicPr>
        <p:blipFill>
          <a:blip r:embed="rId3"/>
          <a:srcRect/>
          <a:stretch>
            <a:fillRect/>
          </a:stretch>
        </p:blipFill>
        <p:spPr bwMode="auto">
          <a:xfrm>
            <a:off x="5357818" y="4786322"/>
            <a:ext cx="2790799" cy="2071678"/>
          </a:xfrm>
          <a:prstGeom prst="rect">
            <a:avLst/>
          </a:prstGeom>
          <a:noFill/>
        </p:spPr>
      </p:pic>
    </p:spTree>
    <p:extLst>
      <p:ext uri="{BB962C8B-B14F-4D97-AF65-F5344CB8AC3E}">
        <p14:creationId xmlns:p14="http://schemas.microsoft.com/office/powerpoint/2010/main" val="35295739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Rectangle 3"/>
          <p:cNvSpPr>
            <a:spLocks noGrp="1" noChangeArrowheads="1"/>
          </p:cNvSpPr>
          <p:nvPr>
            <p:ph idx="1"/>
          </p:nvPr>
        </p:nvSpPr>
        <p:spPr>
          <a:xfrm>
            <a:off x="428596" y="714356"/>
            <a:ext cx="7775575" cy="3349700"/>
          </a:xfrm>
        </p:spPr>
        <p:style>
          <a:lnRef idx="3">
            <a:schemeClr val="lt1"/>
          </a:lnRef>
          <a:fillRef idx="1">
            <a:schemeClr val="accent5"/>
          </a:fillRef>
          <a:effectRef idx="1">
            <a:schemeClr val="accent5"/>
          </a:effectRef>
          <a:fontRef idx="minor">
            <a:schemeClr val="lt1"/>
          </a:fontRef>
        </p:style>
        <p:txBody>
          <a:bodyPr rtlCol="0">
            <a:noAutofit/>
          </a:bodyPr>
          <a:lstStyle/>
          <a:p>
            <a:r>
              <a:rPr lang="en-US" altLang="ru-RU" sz="2000" b="1" smtClean="0">
                <a:solidFill>
                  <a:schemeClr val="tx1">
                    <a:lumMod val="75000"/>
                    <a:lumOff val="25000"/>
                  </a:schemeClr>
                </a:solidFill>
                <a:latin typeface="Times New Roman" panose="02020603050405020304" pitchFamily="18" charset="0"/>
              </a:rPr>
              <a:t>	</a:t>
            </a:r>
            <a:r>
              <a:rPr lang="ru-RU"/>
              <a:t>Бўз тупроқлар пояси тоғларнинг юксаклиги 250-400 метр дан 1400 метргача, жанубда 1500-1600 метр абсолют юксакликларини ишғол қилади. Биологик ва иқлимий шароитларнинг ифодаланишига кўра бу тупроқларнинг юқори чегараси ҳамма жойда ҳар хил юксакликлардан ўтади. </a:t>
            </a:r>
          </a:p>
          <a:p>
            <a:r>
              <a:rPr lang="ru-RU"/>
              <a:t>Кейинги йилларда тошкентлик тупроқшунослар Н.В.Кимберг, Б.В.Горбунов, А.З.Генусовлар томонидан олиб борилган текширишлар натижасида бўз тупроқлар пояси билан чўлларнинг биологик ва иқлимий шароитлари орасида муҳим фарқлар борлиги ва бу фарқлар бир-биридан ажралиб турадиган тупроқлар пайдо бўлганлиги аниқлади.  </a:t>
            </a:r>
          </a:p>
        </p:txBody>
      </p:sp>
      <p:sp>
        <p:nvSpPr>
          <p:cNvPr id="15364" name="Прямоугольник 2"/>
          <p:cNvSpPr>
            <a:spLocks noChangeArrowheads="1"/>
          </p:cNvSpPr>
          <p:nvPr/>
        </p:nvSpPr>
        <p:spPr bwMode="auto">
          <a:xfrm>
            <a:off x="251520" y="285728"/>
            <a:ext cx="691276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r>
              <a:rPr lang="ru-RU" sz="2400" b="1" i="1"/>
              <a:t>Бўз тупроқлар пояси (камари)нинг тупроқлари.</a:t>
            </a:r>
            <a:endParaRPr lang="ru-RU" sz="2400"/>
          </a:p>
        </p:txBody>
      </p:sp>
      <p:pic>
        <p:nvPicPr>
          <p:cNvPr id="11266" name="Picture 2" descr="C:\ЮНЕСКО\Слайдлар\Ем хашак етиштириш\рАСМЛАР\underground-soil-layers-26784580.jpg"/>
          <p:cNvPicPr>
            <a:picLocks noChangeAspect="1" noChangeArrowheads="1"/>
          </p:cNvPicPr>
          <p:nvPr/>
        </p:nvPicPr>
        <p:blipFill>
          <a:blip r:embed="rId2" cstate="print"/>
          <a:srcRect/>
          <a:stretch>
            <a:fillRect/>
          </a:stretch>
        </p:blipFill>
        <p:spPr bwMode="auto">
          <a:xfrm>
            <a:off x="928662" y="4214842"/>
            <a:ext cx="3286148" cy="2500306"/>
          </a:xfrm>
          <a:prstGeom prst="rect">
            <a:avLst/>
          </a:prstGeom>
          <a:noFill/>
        </p:spPr>
      </p:pic>
      <p:pic>
        <p:nvPicPr>
          <p:cNvPr id="11267" name="Picture 3" descr="C:\ЮНЕСКО\Слайдлар\Ем хашак етиштириш\рАСМЛАР\images (25).jpg"/>
          <p:cNvPicPr>
            <a:picLocks noChangeAspect="1" noChangeArrowheads="1"/>
          </p:cNvPicPr>
          <p:nvPr/>
        </p:nvPicPr>
        <p:blipFill>
          <a:blip r:embed="rId3"/>
          <a:srcRect/>
          <a:stretch>
            <a:fillRect/>
          </a:stretch>
        </p:blipFill>
        <p:spPr bwMode="auto">
          <a:xfrm>
            <a:off x="4786314" y="4214818"/>
            <a:ext cx="3857652" cy="2571744"/>
          </a:xfrm>
          <a:prstGeom prst="rect">
            <a:avLst/>
          </a:prstGeom>
          <a:noFill/>
        </p:spPr>
      </p:pic>
    </p:spTree>
    <p:extLst>
      <p:ext uri="{BB962C8B-B14F-4D97-AF65-F5344CB8AC3E}">
        <p14:creationId xmlns:p14="http://schemas.microsoft.com/office/powerpoint/2010/main" val="14573599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31453" y="1406525"/>
            <a:ext cx="4811713" cy="5451475"/>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r>
              <a:rPr lang="en-US" altLang="ru-RU" sz="2400" smtClean="0">
                <a:latin typeface="Times New Roman" panose="02020603050405020304" pitchFamily="18" charset="0"/>
              </a:rPr>
              <a:t>	</a:t>
            </a:r>
            <a:r>
              <a:rPr lang="ru-RU" sz="2000"/>
              <a:t>Текисликлардаги сигари юксаклик минтақаларқда ҳам сизот сувлари ер юзига яқин жойлашган ерларда гидроморф тупроқлар, гидроморф ва автоморф тупроқлар орасида элювиал-гидроморф тартиботдаги ўтма тупроқлар ҳосил бўлган. Бўз тупроқлар. пояси аталган тоғолди қия текислаклар ва паст тоғларда қуйидаги типлари тарқалган. </a:t>
            </a:r>
          </a:p>
          <a:p>
            <a:r>
              <a:rPr lang="ru-RU" sz="2000" smtClean="0"/>
              <a:t>Бўз </a:t>
            </a:r>
            <a:r>
              <a:rPr lang="ru-RU" sz="2000"/>
              <a:t>тупроқлар. </a:t>
            </a:r>
          </a:p>
          <a:p>
            <a:r>
              <a:rPr lang="ru-RU" sz="2000" smtClean="0"/>
              <a:t>Ўтлоқи </a:t>
            </a:r>
            <a:r>
              <a:rPr lang="ru-RU" sz="2000"/>
              <a:t>тупроқлар. </a:t>
            </a:r>
          </a:p>
          <a:p>
            <a:r>
              <a:rPr lang="ru-RU" sz="2000" smtClean="0"/>
              <a:t>Ботқоқ </a:t>
            </a:r>
            <a:r>
              <a:rPr lang="ru-RU" sz="2000"/>
              <a:t>тупроқлар. </a:t>
            </a:r>
          </a:p>
          <a:p>
            <a:r>
              <a:rPr lang="ru-RU" sz="2000" smtClean="0"/>
              <a:t>Шўрхоклар</a:t>
            </a:r>
            <a:r>
              <a:rPr lang="ru-RU" sz="2000"/>
              <a:t>. </a:t>
            </a:r>
          </a:p>
          <a:p>
            <a:pPr marL="0" indent="0" algn="just" eaLnBrk="1" hangingPunct="1">
              <a:lnSpc>
                <a:spcPct val="80000"/>
              </a:lnSpc>
              <a:buNone/>
            </a:pPr>
            <a:endParaRPr lang="ru-RU" altLang="ru-RU" sz="2000" dirty="0">
              <a:latin typeface="Times New Roman" panose="02020603050405020304" pitchFamily="18" charset="0"/>
            </a:endParaRPr>
          </a:p>
          <a:p>
            <a:pPr marL="0" indent="0" algn="just" eaLnBrk="1" hangingPunct="1">
              <a:lnSpc>
                <a:spcPct val="80000"/>
              </a:lnSpc>
              <a:buNone/>
            </a:pPr>
            <a:r>
              <a:rPr lang="ru-RU" altLang="ru-RU" sz="2000" dirty="0" smtClean="0">
                <a:latin typeface="Times New Roman" panose="02020603050405020304" pitchFamily="18" charset="0"/>
              </a:rPr>
              <a:t>. </a:t>
            </a:r>
            <a:endParaRPr lang="ru-RU" altLang="ru-RU" sz="2400" dirty="0" smtClean="0">
              <a:latin typeface="Times New Roman" panose="02020603050405020304" pitchFamily="18" charset="0"/>
            </a:endParaRPr>
          </a:p>
        </p:txBody>
      </p:sp>
      <p:pic>
        <p:nvPicPr>
          <p:cNvPr id="9218" name="Picture 2" descr="C:\ЮНЕСКО\Слайдлар\Ем хашак етиштириш\рАСМЛАР\img10.jpg"/>
          <p:cNvPicPr>
            <a:picLocks noChangeAspect="1" noChangeArrowheads="1"/>
          </p:cNvPicPr>
          <p:nvPr/>
        </p:nvPicPr>
        <p:blipFill>
          <a:blip r:embed="rId2"/>
          <a:srcRect t="18819" b="10868"/>
          <a:stretch>
            <a:fillRect/>
          </a:stretch>
        </p:blipFill>
        <p:spPr bwMode="auto">
          <a:xfrm>
            <a:off x="5143504" y="1071546"/>
            <a:ext cx="3738559" cy="3214710"/>
          </a:xfrm>
          <a:prstGeom prst="rect">
            <a:avLst/>
          </a:prstGeom>
          <a:noFill/>
        </p:spPr>
      </p:pic>
      <p:pic>
        <p:nvPicPr>
          <p:cNvPr id="9219" name="Picture 3" descr="C:\ЮНЕСКО\Слайдлар\Ем хашак етиштириш\рАСМЛАР\1.jpg"/>
          <p:cNvPicPr>
            <a:picLocks noChangeAspect="1" noChangeArrowheads="1"/>
          </p:cNvPicPr>
          <p:nvPr/>
        </p:nvPicPr>
        <p:blipFill>
          <a:blip r:embed="rId3"/>
          <a:srcRect/>
          <a:stretch>
            <a:fillRect/>
          </a:stretch>
        </p:blipFill>
        <p:spPr bwMode="auto">
          <a:xfrm>
            <a:off x="5357818" y="4421198"/>
            <a:ext cx="3286148" cy="2222512"/>
          </a:xfrm>
          <a:prstGeom prst="rect">
            <a:avLst/>
          </a:prstGeom>
          <a:noFill/>
        </p:spPr>
      </p:pic>
    </p:spTree>
    <p:extLst>
      <p:ext uri="{BB962C8B-B14F-4D97-AF65-F5344CB8AC3E}">
        <p14:creationId xmlns:p14="http://schemas.microsoft.com/office/powerpoint/2010/main" val="11294460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8672" y="101596"/>
            <a:ext cx="8229600" cy="431800"/>
          </a:xfrm>
        </p:spPr>
        <p:style>
          <a:lnRef idx="2">
            <a:schemeClr val="accent2"/>
          </a:lnRef>
          <a:fillRef idx="1">
            <a:schemeClr val="lt1"/>
          </a:fillRef>
          <a:effectRef idx="0">
            <a:schemeClr val="accent2"/>
          </a:effectRef>
          <a:fontRef idx="minor">
            <a:schemeClr val="dk1"/>
          </a:fontRef>
        </p:style>
        <p:txBody>
          <a:bodyPr/>
          <a:lstStyle/>
          <a:p>
            <a:pPr algn="ctr" eaLnBrk="1" hangingPunct="1"/>
            <a:r>
              <a:rPr lang="ru-RU" sz="2400" b="1" i="1">
                <a:solidFill>
                  <a:srgbClr val="00B050"/>
                </a:solidFill>
              </a:rPr>
              <a:t>Ўртача юксак ва юксак тоғларнинг тупроқлари</a:t>
            </a:r>
            <a:endParaRPr lang="ru-RU" altLang="ru-RU" sz="2400" b="1" dirty="0" smtClean="0">
              <a:solidFill>
                <a:srgbClr val="00B050"/>
              </a:solidFill>
              <a:latin typeface="Times New Roman" panose="02020603050405020304" pitchFamily="18" charset="0"/>
            </a:endParaRPr>
          </a:p>
        </p:txBody>
      </p:sp>
      <p:sp>
        <p:nvSpPr>
          <p:cNvPr id="19459" name="Rectangle 3"/>
          <p:cNvSpPr>
            <a:spLocks noGrp="1" noChangeArrowheads="1"/>
          </p:cNvSpPr>
          <p:nvPr>
            <p:ph idx="1"/>
          </p:nvPr>
        </p:nvSpPr>
        <p:spPr>
          <a:xfrm>
            <a:off x="179512" y="908050"/>
            <a:ext cx="4811713" cy="5451475"/>
          </a:xfrm>
          <a:blipFill dpi="0" rotWithShape="1">
            <a:blip r:embed="rId2"/>
            <a:srcRect/>
            <a:tile tx="0" ty="0" sx="100000" sy="100000" flip="none" algn="tl"/>
          </a:blipFill>
        </p:spPr>
        <p:txBody>
          <a:bodyPr/>
          <a:lstStyle/>
          <a:p>
            <a:r>
              <a:rPr lang="en-US" altLang="ru-RU" sz="1600" smtClean="0">
                <a:latin typeface="Times New Roman" panose="02020603050405020304" pitchFamily="18" charset="0"/>
              </a:rPr>
              <a:t>	</a:t>
            </a:r>
            <a:r>
              <a:rPr lang="ru-RU" sz="1600"/>
              <a:t>Бу тупроқлар гарбий Тян-Шанда, Зарафшон, Ҳисор, Туркистон ва Олой тоғларида тарқалган бўлиб, Ўзбекистонга қарашли ерларда катта майдонларни ташкил қилмайди. </a:t>
            </a:r>
          </a:p>
          <a:p>
            <a:r>
              <a:rPr lang="ru-RU" sz="1600"/>
              <a:t>Ўзбекистон тупроқшунослари (Генусов, Горбунов, Кимберг, 1976) бу тупроқларнн қуйидагича </a:t>
            </a:r>
            <a:r>
              <a:rPr lang="ru-RU" sz="1600" smtClean="0"/>
              <a:t>таснифлаганлар</a:t>
            </a:r>
            <a:r>
              <a:rPr lang="ru-RU" sz="1600"/>
              <a:t>: </a:t>
            </a:r>
          </a:p>
          <a:p>
            <a:r>
              <a:rPr lang="ru-RU" sz="1600"/>
              <a:t>Ўртача юқсак тоғ тупроқлари. </a:t>
            </a:r>
          </a:p>
          <a:p>
            <a:r>
              <a:rPr lang="ru-RU" sz="1600" smtClean="0"/>
              <a:t>Жигарранг </a:t>
            </a:r>
            <a:r>
              <a:rPr lang="ru-RU" sz="1600"/>
              <a:t>тупроқлар. </a:t>
            </a:r>
          </a:p>
          <a:p>
            <a:r>
              <a:rPr lang="ru-RU" sz="1600" smtClean="0"/>
              <a:t>Тоғ-ўрмон </a:t>
            </a:r>
            <a:r>
              <a:rPr lang="ru-RU" sz="1600"/>
              <a:t>қўнғир тупроқлари. </a:t>
            </a:r>
          </a:p>
          <a:p>
            <a:r>
              <a:rPr lang="ru-RU" sz="1600"/>
              <a:t>Юксак тоғ поясининг оч-қўнғир яйлов (ўтлоқи-дашт) тупроқлари. </a:t>
            </a:r>
          </a:p>
          <a:p>
            <a:pPr lvl="0"/>
            <a:r>
              <a:rPr lang="ru-RU" sz="1600"/>
              <a:t>Юксак тоғ ўтлоқи тупроқлари. </a:t>
            </a:r>
          </a:p>
          <a:p>
            <a:pPr lvl="0"/>
            <a:r>
              <a:rPr lang="ru-RU" sz="1600"/>
              <a:t>Юксак тоғ оч-қўнғир яйлов  (ўтлоқи-дашт) тупроқлари. </a:t>
            </a:r>
          </a:p>
          <a:p>
            <a:r>
              <a:rPr lang="ru-RU" sz="1600"/>
              <a:t>Юксак тоғ ботқоқ тупроқлари. </a:t>
            </a:r>
            <a:endParaRPr lang="ru-RU" altLang="ru-RU" sz="1600" dirty="0">
              <a:latin typeface="Times New Roman" panose="02020603050405020304" pitchFamily="18" charset="0"/>
            </a:endParaRPr>
          </a:p>
          <a:p>
            <a:pPr marL="0" indent="0" algn="just" eaLnBrk="1" hangingPunct="1">
              <a:lnSpc>
                <a:spcPct val="80000"/>
              </a:lnSpc>
              <a:buFont typeface="Wingdings 3" panose="05040102010807070707" pitchFamily="18" charset="2"/>
              <a:buNone/>
            </a:pPr>
            <a:r>
              <a:rPr lang="ru-RU" altLang="ru-RU" sz="1600" dirty="0" smtClean="0">
                <a:latin typeface="Times New Roman" panose="02020603050405020304" pitchFamily="18" charset="0"/>
              </a:rPr>
              <a:t>. </a:t>
            </a:r>
          </a:p>
        </p:txBody>
      </p:sp>
      <p:pic>
        <p:nvPicPr>
          <p:cNvPr id="7170" name="Picture 2" descr="C:\ЮНЕСКО\Слайдлар\Ем хашак етиштириш\рАСМЛАР\8.jpg"/>
          <p:cNvPicPr>
            <a:picLocks noChangeAspect="1" noChangeArrowheads="1"/>
          </p:cNvPicPr>
          <p:nvPr/>
        </p:nvPicPr>
        <p:blipFill>
          <a:blip r:embed="rId3"/>
          <a:srcRect/>
          <a:stretch>
            <a:fillRect/>
          </a:stretch>
        </p:blipFill>
        <p:spPr bwMode="auto">
          <a:xfrm>
            <a:off x="5143504" y="4000504"/>
            <a:ext cx="3429024" cy="2476501"/>
          </a:xfrm>
          <a:prstGeom prst="rect">
            <a:avLst/>
          </a:prstGeom>
          <a:noFill/>
        </p:spPr>
      </p:pic>
      <p:pic>
        <p:nvPicPr>
          <p:cNvPr id="7171" name="Picture 3" descr="C:\ЮНЕСКО\Слайдлар\Ем хашак етиштириш\рАСМЛАР\0_196291_90cc30b2_XL.jpg"/>
          <p:cNvPicPr>
            <a:picLocks noChangeAspect="1" noChangeArrowheads="1"/>
          </p:cNvPicPr>
          <p:nvPr/>
        </p:nvPicPr>
        <p:blipFill>
          <a:blip r:embed="rId4"/>
          <a:srcRect/>
          <a:stretch>
            <a:fillRect/>
          </a:stretch>
        </p:blipFill>
        <p:spPr bwMode="auto">
          <a:xfrm>
            <a:off x="5143504" y="1214422"/>
            <a:ext cx="3705175" cy="2468573"/>
          </a:xfrm>
          <a:prstGeom prst="rect">
            <a:avLst/>
          </a:prstGeom>
          <a:noFill/>
        </p:spPr>
      </p:pic>
    </p:spTree>
    <p:extLst>
      <p:ext uri="{BB962C8B-B14F-4D97-AF65-F5344CB8AC3E}">
        <p14:creationId xmlns:p14="http://schemas.microsoft.com/office/powerpoint/2010/main" val="25401122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4323184" y="1196752"/>
            <a:ext cx="4811713" cy="5451475"/>
          </a:xfrm>
          <a:blipFill dpi="0" rotWithShape="1">
            <a:blip r:embed="rId2"/>
            <a:srcRect/>
            <a:tile tx="0" ty="0" sx="100000" sy="100000" flip="none" algn="tl"/>
          </a:blipFill>
        </p:spPr>
        <p:txBody>
          <a:bodyPr/>
          <a:lstStyle/>
          <a:p>
            <a:r>
              <a:rPr lang="en-US" altLang="ru-RU" smtClean="0">
                <a:latin typeface="Times New Roman" panose="02020603050405020304" pitchFamily="18" charset="0"/>
              </a:rPr>
              <a:t>	</a:t>
            </a:r>
            <a:r>
              <a:rPr lang="ru-RU"/>
              <a:t>Туб жинслар устида яратилган тупроқларда элювийнинг лёссланиши кузатилади. Аммо қум фракциялари кўпаяди. Пастки қатламларга борган сари йирик чанг зарралари озайиб ил ва нозик фракциялар кўпаяди. А.Н.Розанов (1951) бунинг сабабини тупроқ профили бўйлаб тупроқ яратилиш ва нураш жараёнининг мураккабланишидан деб ҳисоблайди. Юқори қатламларда иссиқлик ва сув тартиботининг доимий эмаслигидан физик нураш кучлидир. Қуйи қатламаларда физик нураш кучсиз ва шунинг учун йирик қум ва скелетли зарралар кўп. Кимёвий нураш кучлилиги туфайли </a:t>
            </a:r>
            <a:r>
              <a:rPr lang="ru-RU" smtClean="0"/>
              <a:t>илк </a:t>
            </a:r>
            <a:r>
              <a:rPr lang="ru-RU"/>
              <a:t>жинслар сероб. </a:t>
            </a:r>
          </a:p>
          <a:p>
            <a:pPr marL="0" indent="0" algn="just" eaLnBrk="1" hangingPunct="1">
              <a:lnSpc>
                <a:spcPct val="80000"/>
              </a:lnSpc>
              <a:buNone/>
            </a:pPr>
            <a:r>
              <a:rPr lang="ru-RU" altLang="ru-RU" smtClean="0">
                <a:latin typeface="Times New Roman" panose="02020603050405020304" pitchFamily="18" charset="0"/>
              </a:rPr>
              <a:t>. </a:t>
            </a:r>
            <a:endParaRPr lang="ru-RU" altLang="ru-RU" dirty="0" smtClean="0">
              <a:latin typeface="Times New Roman" panose="02020603050405020304" pitchFamily="18" charset="0"/>
            </a:endParaRPr>
          </a:p>
        </p:txBody>
      </p:sp>
      <p:pic>
        <p:nvPicPr>
          <p:cNvPr id="8194" name="Picture 2" descr="C:\ЮНЕСКО\Слайдлар\Ем хашак етиштириш\рАСМЛАР\3.jpg"/>
          <p:cNvPicPr>
            <a:picLocks noChangeAspect="1" noChangeArrowheads="1"/>
          </p:cNvPicPr>
          <p:nvPr/>
        </p:nvPicPr>
        <p:blipFill>
          <a:blip r:embed="rId3"/>
          <a:srcRect/>
          <a:stretch>
            <a:fillRect/>
          </a:stretch>
        </p:blipFill>
        <p:spPr bwMode="auto">
          <a:xfrm>
            <a:off x="285720" y="1142984"/>
            <a:ext cx="3786214" cy="2786082"/>
          </a:xfrm>
          <a:prstGeom prst="rect">
            <a:avLst/>
          </a:prstGeom>
          <a:noFill/>
        </p:spPr>
      </p:pic>
      <p:pic>
        <p:nvPicPr>
          <p:cNvPr id="8195" name="Picture 3" descr="C:\ЮНЕСКО\Слайдлар\Ем хашак етиштириш\рАСМЛАР\vinograd-bachchisarai.jpg"/>
          <p:cNvPicPr>
            <a:picLocks noChangeAspect="1" noChangeArrowheads="1"/>
          </p:cNvPicPr>
          <p:nvPr/>
        </p:nvPicPr>
        <p:blipFill>
          <a:blip r:embed="rId4"/>
          <a:srcRect/>
          <a:stretch>
            <a:fillRect/>
          </a:stretch>
        </p:blipFill>
        <p:spPr bwMode="auto">
          <a:xfrm>
            <a:off x="365430" y="4286256"/>
            <a:ext cx="3706504" cy="2357454"/>
          </a:xfrm>
          <a:prstGeom prst="rect">
            <a:avLst/>
          </a:prstGeom>
          <a:noFill/>
        </p:spPr>
      </p:pic>
    </p:spTree>
    <p:extLst>
      <p:ext uri="{BB962C8B-B14F-4D97-AF65-F5344CB8AC3E}">
        <p14:creationId xmlns:p14="http://schemas.microsoft.com/office/powerpoint/2010/main" val="36814287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6923087" cy="711512"/>
          </a:xfrm>
          <a:blipFill dpi="0" rotWithShape="1">
            <a:blip r:embed="rId3"/>
            <a:srcRect/>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a:lstStyle/>
          <a:p>
            <a:pPr algn="ctr"/>
            <a:r>
              <a:rPr lang="uz-Cyrl-UZ" sz="1800" b="1">
                <a:solidFill>
                  <a:srgbClr val="9933FF"/>
                </a:solidFill>
              </a:rPr>
              <a:t>ШЎРХОК ТУПРОҚ ВА ТУПРОҚНИНГ ШЎРЛАНИШ ДАРАЖАЛАРИ</a:t>
            </a:r>
            <a:endParaRPr lang="ru-RU" altLang="ru-RU" sz="1800" b="1" dirty="0" smtClean="0">
              <a:solidFill>
                <a:srgbClr val="9933FF"/>
              </a:solidFill>
              <a:latin typeface="Times New Roman" panose="02020603050405020304" pitchFamily="18" charset="0"/>
            </a:endParaRPr>
          </a:p>
        </p:txBody>
      </p:sp>
      <p:sp>
        <p:nvSpPr>
          <p:cNvPr id="4" name="Прямоугольник 3"/>
          <p:cNvSpPr/>
          <p:nvPr/>
        </p:nvSpPr>
        <p:spPr>
          <a:xfrm>
            <a:off x="3851920" y="1052736"/>
            <a:ext cx="5292080" cy="5078313"/>
          </a:xfrm>
          <a:prstGeom prst="rect">
            <a:avLst/>
          </a:prstGeom>
          <a:pattFill prst="pct25">
            <a:fgClr>
              <a:schemeClr val="accent3">
                <a:lumMod val="75000"/>
              </a:schemeClr>
            </a:fgClr>
            <a:bgClr>
              <a:schemeClr val="bg1"/>
            </a:bgClr>
          </a:pattFill>
          <a:ln>
            <a:solidFill>
              <a:schemeClr val="accent2">
                <a:shade val="50000"/>
              </a:schemeClr>
            </a:solidFill>
          </a:ln>
        </p:spPr>
        <p:txBody>
          <a:bodyPr wrap="square">
            <a:spAutoFit/>
          </a:bodyPr>
          <a:lstStyle/>
          <a:p>
            <a:pPr algn="just" eaLnBrk="0" hangingPunct="0"/>
            <a:r>
              <a:rPr lang="uz-Cyrl-UZ"/>
              <a:t>Шўр тупроқлар тарқалган худудлар катта миқѐсдаги тупроқ-геокимѐвий формация булиб, ута турли хил тупроқларни узида бирлаштиради. Унинг умумий белгилари қуйидагилардан иборат: аккумулятив ѐки палеаккумулятив ландшафтларда хосил булиши, юқори концентрациядаги эритмаларда сувда осон эрувчи тузларнинг тупроқ хосил булиш жараѐнларида иштирок этиши, усимлик- ларнинг ѐхуд тупроқ эритмаларининг юқори концентрацияси ѐхуд у ѐки бу тупроқ қатламларидаги ута юқори ишқорийлик сабабли нормал усиши ва ривожланиши учун ноқулай шароитларни вужудга келиши (бундан шўр тупроқларда усувчи галофитлар мустасно) ва бошқалар</a:t>
            </a:r>
            <a:r>
              <a:rPr lang="ru-RU" smtClean="0">
                <a:solidFill>
                  <a:prstClr val="black"/>
                </a:solidFill>
                <a:latin typeface="Times New Roman" panose="02020603050405020304" pitchFamily="18" charset="0"/>
                <a:cs typeface="Times New Roman" panose="02020603050405020304" pitchFamily="18" charset="0"/>
              </a:rPr>
              <a:t>.</a:t>
            </a:r>
            <a:endParaRPr lang="ru-RU" dirty="0">
              <a:solidFill>
                <a:prstClr val="black"/>
              </a:solidFill>
              <a:latin typeface="Times New Roman" panose="02020603050405020304" pitchFamily="18" charset="0"/>
              <a:cs typeface="Times New Roman" panose="02020603050405020304" pitchFamily="18" charset="0"/>
            </a:endParaRPr>
          </a:p>
        </p:txBody>
      </p:sp>
      <p:pic>
        <p:nvPicPr>
          <p:cNvPr id="4098" name="Picture 2" descr="Картинки по запросу засоленные почвы"/>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1465" y="1120083"/>
            <a:ext cx="3596401" cy="269539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Похожее изображение"/>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9864"/>
          <a:stretch/>
        </p:blipFill>
        <p:spPr bwMode="auto">
          <a:xfrm>
            <a:off x="59666" y="4077072"/>
            <a:ext cx="3720001" cy="2520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93996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93571" y="74282"/>
            <a:ext cx="7128792" cy="887024"/>
          </a:xfrm>
          <a:pattFill prst="pct90">
            <a:fgClr>
              <a:schemeClr val="accent5"/>
            </a:fgClr>
            <a:bgClr>
              <a:schemeClr val="bg1"/>
            </a:bgClr>
          </a:pattFill>
          <a:ln>
            <a:solidFill>
              <a:srgbClr val="C00000"/>
            </a:solidFill>
          </a:ln>
        </p:spPr>
        <p:style>
          <a:lnRef idx="2">
            <a:schemeClr val="accent2">
              <a:shade val="50000"/>
            </a:schemeClr>
          </a:lnRef>
          <a:fillRef idx="1">
            <a:schemeClr val="accent2"/>
          </a:fillRef>
          <a:effectRef idx="0">
            <a:schemeClr val="accent2"/>
          </a:effectRef>
          <a:fontRef idx="minor">
            <a:schemeClr val="lt1"/>
          </a:fontRef>
        </p:style>
        <p:txBody>
          <a:bodyPr/>
          <a:lstStyle/>
          <a:p>
            <a:pPr algn="ctr"/>
            <a:r>
              <a:rPr lang="uz-Cyrl-UZ" sz="1400" b="1"/>
              <a:t>Шўрланган тупроқлар деб тупроқ профилида маданий усимликлар (галофит булмаган - шўрга чидамсиз) нинг ривожланиши учун захарли таъсир этувчи сувда осон эрувчи тузларнинг миқдорига айтилади. </a:t>
            </a:r>
            <a:endParaRPr lang="ru-RU" altLang="ru-RU" sz="1400" b="1" dirty="0" smtClean="0">
              <a:solidFill>
                <a:srgbClr val="00FF00"/>
              </a:solidFill>
              <a:effectLst>
                <a:outerShdw blurRad="38100" dist="38100" dir="2700000" algn="tl">
                  <a:srgbClr val="000000">
                    <a:alpha val="43137"/>
                  </a:srgbClr>
                </a:outerShdw>
              </a:effectLst>
              <a:latin typeface="Times New Roman" panose="02020603050405020304" pitchFamily="18" charset="0"/>
            </a:endParaRPr>
          </a:p>
        </p:txBody>
      </p:sp>
      <p:sp>
        <p:nvSpPr>
          <p:cNvPr id="4" name="Прямоугольник 3"/>
          <p:cNvSpPr/>
          <p:nvPr/>
        </p:nvSpPr>
        <p:spPr>
          <a:xfrm>
            <a:off x="251520" y="1361416"/>
            <a:ext cx="5292080" cy="4401205"/>
          </a:xfrm>
          <a:prstGeom prst="rect">
            <a:avLst/>
          </a:prstGeom>
          <a:pattFill prst="pct25">
            <a:fgClr>
              <a:schemeClr val="accent3">
                <a:lumMod val="75000"/>
              </a:schemeClr>
            </a:fgClr>
            <a:bgClr>
              <a:schemeClr val="bg1"/>
            </a:bgClr>
          </a:pattFill>
          <a:ln>
            <a:solidFill>
              <a:schemeClr val="accent2">
                <a:shade val="50000"/>
              </a:schemeClr>
            </a:solidFill>
          </a:ln>
        </p:spPr>
        <p:txBody>
          <a:bodyPr wrap="square">
            <a:spAutoFit/>
          </a:bodyPr>
          <a:lstStyle/>
          <a:p>
            <a:pPr algn="just" eaLnBrk="0" hangingPunct="0"/>
            <a:r>
              <a:rPr lang="uz-Cyrl-UZ" sz="2000"/>
              <a:t>Агар тупроқнинг юқориги 0-30 см ли қатламида 0,6% ортиқ сода 0,1% дан ортиқ хлор ва 2% дан ортиқ сульфатлар ушлаган шўрланган тупроқлар шўрхоклар деб аталади. Бундай табақаланиши тузларнинг турлича токсиклигида келиб чиқади. Масалан, энг токсик туз сода (Na</a:t>
            </a:r>
            <a:r>
              <a:rPr lang="uz-Cyrl-UZ" sz="2000" baseline="-25000"/>
              <a:t>2</a:t>
            </a:r>
            <a:r>
              <a:rPr lang="uz-Cyrl-UZ" sz="2000"/>
              <a:t>CO</a:t>
            </a:r>
            <a:r>
              <a:rPr lang="uz-Cyrl-UZ" sz="2000" baseline="-25000"/>
              <a:t>3</a:t>
            </a:r>
            <a:r>
              <a:rPr lang="uz-Cyrl-UZ" sz="2000"/>
              <a:t>) хисобланиб, унинг 0,6% миқдори тупроқни бутунлай унумсиз ерга айлантириб, 0,1% атрофидаги миқдори усимликларнинг нормал усиши ва ривожланишига салбий таъсир этади</a:t>
            </a:r>
            <a:endParaRPr lang="ru-RU" sz="2000" dirty="0">
              <a:solidFill>
                <a:prstClr val="black"/>
              </a:solidFill>
              <a:latin typeface="Times New Roman" panose="02020603050405020304" pitchFamily="18" charset="0"/>
              <a:cs typeface="Times New Roman" panose="02020603050405020304" pitchFamily="18" charset="0"/>
            </a:endParaRPr>
          </a:p>
        </p:txBody>
      </p:sp>
      <p:pic>
        <p:nvPicPr>
          <p:cNvPr id="5122" name="Picture 2" descr="Картинки по запросу засоленные почв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5008" y="1268760"/>
            <a:ext cx="3094709" cy="244827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засоленные почвы"/>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71143" y="4008462"/>
            <a:ext cx="3326117" cy="2640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71132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Rectangle 3"/>
          <p:cNvSpPr>
            <a:spLocks noGrp="1" noChangeArrowheads="1"/>
          </p:cNvSpPr>
          <p:nvPr>
            <p:ph idx="1"/>
          </p:nvPr>
        </p:nvSpPr>
        <p:spPr>
          <a:xfrm>
            <a:off x="428596" y="404664"/>
            <a:ext cx="7775575" cy="2088530"/>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3">
            <a:schemeClr val="lt1"/>
          </a:lnRef>
          <a:fillRef idx="1">
            <a:schemeClr val="accent5"/>
          </a:fillRef>
          <a:effectRef idx="1">
            <a:schemeClr val="accent5"/>
          </a:effectRef>
          <a:fontRef idx="minor">
            <a:schemeClr val="lt1"/>
          </a:fontRef>
        </p:style>
        <p:txBody>
          <a:bodyPr rtlCol="0">
            <a:noAutofit/>
          </a:bodyPr>
          <a:lstStyle/>
          <a:p>
            <a:r>
              <a:rPr lang="en-US" altLang="ru-RU" b="1" smtClean="0">
                <a:solidFill>
                  <a:srgbClr val="9933FF"/>
                </a:solidFill>
                <a:latin typeface="Times New Roman" panose="02020603050405020304" pitchFamily="18" charset="0"/>
              </a:rPr>
              <a:t>	</a:t>
            </a:r>
            <a:r>
              <a:rPr lang="uz-Cyrl-UZ">
                <a:solidFill>
                  <a:srgbClr val="9933FF"/>
                </a:solidFill>
              </a:rPr>
              <a:t>Шўрхоклар, қабул қилинган тупроқлар систематикасига кура, автоморф - грунт сувлари чуқур жойлашган майдонларда узида туз ушланган жинслардан ва гидроморф - минераллашган грунт сувлари таъсирида хосил булган шўрхокларга булинади. Автоморф шўрхоклар қуйидаги типчаларга: типик - қолдиқ, қайталанган ва тақирлашган; гидроморф шўрхоклар эса типик, утлоқи, ботқоқ, шорли (сор), лой-вулқонли ва тепа-дунглик типчаларига булинади. </a:t>
            </a:r>
            <a:endParaRPr lang="ru-RU" dirty="0">
              <a:solidFill>
                <a:srgbClr val="9933FF"/>
              </a:solidFill>
            </a:endParaRPr>
          </a:p>
        </p:txBody>
      </p:sp>
      <p:pic>
        <p:nvPicPr>
          <p:cNvPr id="13314" name="Picture 2" descr="C:\ЮНЕСКО\Слайдлар\Ем хашак етиштириш\рАСМЛАР\soil-erosion-caused-heavy-rainfalls-central-kenya-36118399.jpg"/>
          <p:cNvPicPr>
            <a:picLocks noChangeAspect="1" noChangeArrowheads="1"/>
          </p:cNvPicPr>
          <p:nvPr/>
        </p:nvPicPr>
        <p:blipFill>
          <a:blip r:embed="rId2"/>
          <a:srcRect b="8576"/>
          <a:stretch>
            <a:fillRect/>
          </a:stretch>
        </p:blipFill>
        <p:spPr bwMode="auto">
          <a:xfrm>
            <a:off x="428596" y="3238502"/>
            <a:ext cx="4429156" cy="3229590"/>
          </a:xfrm>
          <a:prstGeom prst="rect">
            <a:avLst/>
          </a:prstGeom>
          <a:noFill/>
        </p:spPr>
      </p:pic>
      <p:pic>
        <p:nvPicPr>
          <p:cNvPr id="13315" name="Picture 3" descr="C:\ЮНЕСКО\Слайдлар\Ем хашак етиштириш\рАСМЛАР\images (26).jpg"/>
          <p:cNvPicPr>
            <a:picLocks noChangeAspect="1" noChangeArrowheads="1"/>
          </p:cNvPicPr>
          <p:nvPr/>
        </p:nvPicPr>
        <p:blipFill>
          <a:blip r:embed="rId3"/>
          <a:srcRect l="30969"/>
          <a:stretch>
            <a:fillRect/>
          </a:stretch>
        </p:blipFill>
        <p:spPr bwMode="auto">
          <a:xfrm>
            <a:off x="5072066" y="3286124"/>
            <a:ext cx="3929058" cy="3214710"/>
          </a:xfrm>
          <a:prstGeom prst="rect">
            <a:avLst/>
          </a:prstGeom>
          <a:noFill/>
        </p:spPr>
      </p:pic>
    </p:spTree>
    <p:extLst>
      <p:ext uri="{BB962C8B-B14F-4D97-AF65-F5344CB8AC3E}">
        <p14:creationId xmlns:p14="http://schemas.microsoft.com/office/powerpoint/2010/main" val="19417863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88640"/>
            <a:ext cx="6347713" cy="1320800"/>
          </a:xfrm>
        </p:spPr>
        <p:txBody>
          <a:bodyPr>
            <a:normAutofit fontScale="90000"/>
          </a:bodyPr>
          <a:lstStyle/>
          <a:p>
            <a:r>
              <a:rPr lang="uz-Cyrl-UZ" b="1"/>
              <a:t>Тупроқларнинг шўрланганлик даражаси буйича булиниши</a:t>
            </a:r>
            <a:endParaRPr lang="ru-RU"/>
          </a:p>
        </p:txBody>
      </p:sp>
      <p:graphicFrame>
        <p:nvGraphicFramePr>
          <p:cNvPr id="4" name="Таблица 3"/>
          <p:cNvGraphicFramePr>
            <a:graphicFrameLocks noGrp="1"/>
          </p:cNvGraphicFramePr>
          <p:nvPr>
            <p:extLst>
              <p:ext uri="{D42A27DB-BD31-4B8C-83A1-F6EECF244321}">
                <p14:modId xmlns:p14="http://schemas.microsoft.com/office/powerpoint/2010/main" val="1470239569"/>
              </p:ext>
            </p:extLst>
          </p:nvPr>
        </p:nvGraphicFramePr>
        <p:xfrm>
          <a:off x="539552" y="1628800"/>
          <a:ext cx="7416824" cy="3974263"/>
        </p:xfrm>
        <a:graphic>
          <a:graphicData uri="http://schemas.openxmlformats.org/drawingml/2006/table">
            <a:tbl>
              <a:tblPr firstRow="1" firstCol="1" bandRow="1">
                <a:tableStyleId>{F5AB1C69-6EDB-4FF4-983F-18BD219EF322}</a:tableStyleId>
              </a:tblPr>
              <a:tblGrid>
                <a:gridCol w="2710085"/>
                <a:gridCol w="2353963"/>
                <a:gridCol w="2352776"/>
              </a:tblGrid>
              <a:tr h="494588">
                <a:tc>
                  <a:txBody>
                    <a:bodyPr/>
                    <a:lstStyle/>
                    <a:p>
                      <a:pPr marL="114300">
                        <a:lnSpc>
                          <a:spcPct val="115000"/>
                        </a:lnSpc>
                        <a:spcAft>
                          <a:spcPts val="0"/>
                        </a:spcAft>
                      </a:pPr>
                      <a:r>
                        <a:rPr lang="ru-RU" sz="1800">
                          <a:effectLst/>
                        </a:rPr>
                        <a:t>Шўрланганлик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c gridSpan="2">
                  <a:txBody>
                    <a:bodyPr/>
                    <a:lstStyle/>
                    <a:p>
                      <a:pPr marL="38100">
                        <a:lnSpc>
                          <a:spcPct val="115000"/>
                        </a:lnSpc>
                        <a:spcAft>
                          <a:spcPts val="0"/>
                        </a:spcAft>
                      </a:pPr>
                      <a:r>
                        <a:rPr lang="ru-RU" sz="1800">
                          <a:effectLst/>
                        </a:rPr>
                        <a:t>0-100 см ли қатламдаги тузлар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c hMerge="1">
                  <a:txBody>
                    <a:bodyPr/>
                    <a:lstStyle/>
                    <a:p>
                      <a:endParaRPr lang="ru-RU"/>
                    </a:p>
                  </a:txBody>
                  <a:tcPr/>
                </a:tc>
              </a:tr>
              <a:tr h="343567">
                <a:tc rowSpan="2">
                  <a:txBody>
                    <a:bodyPr/>
                    <a:lstStyle/>
                    <a:p>
                      <a:pPr algn="ctr">
                        <a:lnSpc>
                          <a:spcPct val="115000"/>
                        </a:lnSpc>
                        <a:spcAft>
                          <a:spcPts val="0"/>
                        </a:spcAft>
                      </a:pPr>
                      <a:r>
                        <a:rPr lang="ru-RU" sz="1800">
                          <a:effectLst/>
                        </a:rPr>
                        <a:t>даражаси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nchor="ctr"/>
                </a:tc>
                <a:tc gridSpan="2">
                  <a:txBody>
                    <a:bodyPr/>
                    <a:lstStyle/>
                    <a:p>
                      <a:pPr algn="ctr">
                        <a:lnSpc>
                          <a:spcPct val="115000"/>
                        </a:lnSpc>
                        <a:spcAft>
                          <a:spcPts val="0"/>
                        </a:spcAft>
                      </a:pPr>
                      <a:r>
                        <a:rPr lang="ru-RU" sz="1800">
                          <a:effectLst/>
                        </a:rPr>
                        <a:t>миқдори, %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nchor="ctr"/>
                </a:tc>
                <a:tc hMerge="1">
                  <a:txBody>
                    <a:bodyPr/>
                    <a:lstStyle/>
                    <a:p>
                      <a:endParaRPr lang="ru-RU"/>
                    </a:p>
                  </a:txBody>
                  <a:tcPr/>
                </a:tc>
              </a:tr>
              <a:tr h="612364">
                <a:tc vMerge="1">
                  <a:txBody>
                    <a:bodyPr/>
                    <a:lstStyle/>
                    <a:p>
                      <a:endParaRPr lang="ru-RU"/>
                    </a:p>
                  </a:txBody>
                  <a:tcPr/>
                </a:tc>
                <a:tc>
                  <a:txBody>
                    <a:bodyPr/>
                    <a:lstStyle/>
                    <a:p>
                      <a:pPr marL="57150">
                        <a:lnSpc>
                          <a:spcPct val="115000"/>
                        </a:lnSpc>
                        <a:spcAft>
                          <a:spcPts val="0"/>
                        </a:spcAft>
                      </a:pPr>
                      <a:r>
                        <a:rPr lang="ru-RU" sz="1800">
                          <a:effectLst/>
                        </a:rPr>
                        <a:t>қуруқ қолдиқ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c>
                  <a:txBody>
                    <a:bodyPr/>
                    <a:lstStyle/>
                    <a:p>
                      <a:pPr algn="ctr">
                        <a:lnSpc>
                          <a:spcPct val="115000"/>
                        </a:lnSpc>
                        <a:spcAft>
                          <a:spcPts val="0"/>
                        </a:spcAft>
                      </a:pPr>
                      <a:r>
                        <a:rPr lang="ru-RU" sz="1800">
                          <a:effectLst/>
                        </a:rPr>
                        <a:t>шу жумладан хлор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r>
              <a:tr h="306491">
                <a:tc>
                  <a:txBody>
                    <a:bodyPr/>
                    <a:lstStyle/>
                    <a:p>
                      <a:pPr>
                        <a:lnSpc>
                          <a:spcPct val="115000"/>
                        </a:lnSpc>
                        <a:spcAft>
                          <a:spcPts val="0"/>
                        </a:spcAft>
                      </a:pPr>
                      <a:r>
                        <a:rPr lang="ru-RU" sz="1800">
                          <a:effectLst/>
                        </a:rPr>
                        <a:t>1. Шўрланмаган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c>
                  <a:txBody>
                    <a:bodyPr/>
                    <a:lstStyle/>
                    <a:p>
                      <a:pPr algn="ctr">
                        <a:lnSpc>
                          <a:spcPct val="115000"/>
                        </a:lnSpc>
                        <a:spcAft>
                          <a:spcPts val="0"/>
                        </a:spcAft>
                      </a:pPr>
                      <a:r>
                        <a:rPr lang="ru-RU" sz="1800">
                          <a:effectLst/>
                        </a:rPr>
                        <a:t>&lt; 0,3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c>
                  <a:txBody>
                    <a:bodyPr/>
                    <a:lstStyle/>
                    <a:p>
                      <a:pPr algn="ctr">
                        <a:lnSpc>
                          <a:spcPct val="115000"/>
                        </a:lnSpc>
                        <a:spcAft>
                          <a:spcPts val="0"/>
                        </a:spcAft>
                      </a:pPr>
                      <a:r>
                        <a:rPr lang="ru-RU" sz="1800">
                          <a:effectLst/>
                        </a:rPr>
                        <a:t>&lt; 0,01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r>
              <a:tr h="603095">
                <a:tc>
                  <a:txBody>
                    <a:bodyPr/>
                    <a:lstStyle/>
                    <a:p>
                      <a:pPr algn="just">
                        <a:lnSpc>
                          <a:spcPct val="115000"/>
                        </a:lnSpc>
                        <a:spcAft>
                          <a:spcPts val="0"/>
                        </a:spcAft>
                      </a:pPr>
                      <a:r>
                        <a:rPr lang="ru-RU" sz="1800">
                          <a:effectLst/>
                        </a:rPr>
                        <a:t>2. Кучсиз </a:t>
                      </a:r>
                      <a:endParaRPr lang="ru-RU" sz="1400">
                        <a:effectLst/>
                      </a:endParaRPr>
                    </a:p>
                    <a:p>
                      <a:pPr>
                        <a:lnSpc>
                          <a:spcPct val="115000"/>
                        </a:lnSpc>
                        <a:spcAft>
                          <a:spcPts val="0"/>
                        </a:spcAft>
                      </a:pPr>
                      <a:r>
                        <a:rPr lang="ru-RU" sz="1800">
                          <a:effectLst/>
                        </a:rPr>
                        <a:t>шўрланган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c>
                  <a:txBody>
                    <a:bodyPr/>
                    <a:lstStyle/>
                    <a:p>
                      <a:pPr algn="ctr">
                        <a:lnSpc>
                          <a:spcPct val="115000"/>
                        </a:lnSpc>
                        <a:spcAft>
                          <a:spcPts val="0"/>
                        </a:spcAft>
                      </a:pPr>
                      <a:r>
                        <a:rPr lang="ru-RU" sz="1800">
                          <a:effectLst/>
                        </a:rPr>
                        <a:t>0,3 - 1,0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c>
                  <a:txBody>
                    <a:bodyPr/>
                    <a:lstStyle/>
                    <a:p>
                      <a:pPr algn="ctr">
                        <a:lnSpc>
                          <a:spcPct val="115000"/>
                        </a:lnSpc>
                        <a:spcAft>
                          <a:spcPts val="0"/>
                        </a:spcAft>
                      </a:pPr>
                      <a:r>
                        <a:rPr lang="ru-RU" sz="1800">
                          <a:effectLst/>
                        </a:rPr>
                        <a:t>0,01 - 0,05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r>
              <a:tr h="612364">
                <a:tc>
                  <a:txBody>
                    <a:bodyPr/>
                    <a:lstStyle/>
                    <a:p>
                      <a:pPr algn="just">
                        <a:lnSpc>
                          <a:spcPct val="115000"/>
                        </a:lnSpc>
                        <a:spcAft>
                          <a:spcPts val="0"/>
                        </a:spcAft>
                      </a:pPr>
                      <a:r>
                        <a:rPr lang="ru-RU" sz="1800">
                          <a:effectLst/>
                        </a:rPr>
                        <a:t>3. Уртача </a:t>
                      </a:r>
                      <a:endParaRPr lang="ru-RU" sz="1400">
                        <a:effectLst/>
                      </a:endParaRPr>
                    </a:p>
                    <a:p>
                      <a:pPr>
                        <a:lnSpc>
                          <a:spcPct val="115000"/>
                        </a:lnSpc>
                        <a:spcAft>
                          <a:spcPts val="0"/>
                        </a:spcAft>
                      </a:pPr>
                      <a:r>
                        <a:rPr lang="ru-RU" sz="1800">
                          <a:effectLst/>
                        </a:rPr>
                        <a:t>шўрланган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c>
                  <a:txBody>
                    <a:bodyPr/>
                    <a:lstStyle/>
                    <a:p>
                      <a:pPr algn="ctr">
                        <a:lnSpc>
                          <a:spcPct val="115000"/>
                        </a:lnSpc>
                        <a:spcAft>
                          <a:spcPts val="0"/>
                        </a:spcAft>
                      </a:pPr>
                      <a:r>
                        <a:rPr lang="ru-RU" sz="1800">
                          <a:effectLst/>
                        </a:rPr>
                        <a:t>1,0 - 2,0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c>
                  <a:txBody>
                    <a:bodyPr/>
                    <a:lstStyle/>
                    <a:p>
                      <a:pPr algn="ctr">
                        <a:lnSpc>
                          <a:spcPct val="115000"/>
                        </a:lnSpc>
                        <a:spcAft>
                          <a:spcPts val="0"/>
                        </a:spcAft>
                      </a:pPr>
                      <a:r>
                        <a:rPr lang="ru-RU" sz="1800">
                          <a:effectLst/>
                        </a:rPr>
                        <a:t>0,05 - 0,10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r>
              <a:tr h="603095">
                <a:tc>
                  <a:txBody>
                    <a:bodyPr/>
                    <a:lstStyle/>
                    <a:p>
                      <a:pPr algn="just">
                        <a:lnSpc>
                          <a:spcPct val="115000"/>
                        </a:lnSpc>
                        <a:spcAft>
                          <a:spcPts val="0"/>
                        </a:spcAft>
                      </a:pPr>
                      <a:r>
                        <a:rPr lang="ru-RU" sz="1800">
                          <a:effectLst/>
                        </a:rPr>
                        <a:t>4. Кучли </a:t>
                      </a:r>
                      <a:endParaRPr lang="ru-RU" sz="1400">
                        <a:effectLst/>
                      </a:endParaRPr>
                    </a:p>
                    <a:p>
                      <a:pPr>
                        <a:lnSpc>
                          <a:spcPct val="115000"/>
                        </a:lnSpc>
                        <a:spcAft>
                          <a:spcPts val="0"/>
                        </a:spcAft>
                      </a:pPr>
                      <a:r>
                        <a:rPr lang="ru-RU" sz="1800">
                          <a:effectLst/>
                        </a:rPr>
                        <a:t>шўрланган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c>
                  <a:txBody>
                    <a:bodyPr/>
                    <a:lstStyle/>
                    <a:p>
                      <a:pPr algn="ctr">
                        <a:lnSpc>
                          <a:spcPct val="115000"/>
                        </a:lnSpc>
                        <a:spcAft>
                          <a:spcPts val="0"/>
                        </a:spcAft>
                      </a:pPr>
                      <a:r>
                        <a:rPr lang="ru-RU" sz="1800">
                          <a:effectLst/>
                        </a:rPr>
                        <a:t>2,0 - 3,0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c>
                  <a:txBody>
                    <a:bodyPr/>
                    <a:lstStyle/>
                    <a:p>
                      <a:pPr algn="ctr">
                        <a:lnSpc>
                          <a:spcPct val="115000"/>
                        </a:lnSpc>
                        <a:spcAft>
                          <a:spcPts val="0"/>
                        </a:spcAft>
                      </a:pPr>
                      <a:r>
                        <a:rPr lang="ru-RU" sz="1800">
                          <a:effectLst/>
                        </a:rPr>
                        <a:t>0,10 - 0,15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r>
              <a:tr h="305873">
                <a:tc>
                  <a:txBody>
                    <a:bodyPr/>
                    <a:lstStyle/>
                    <a:p>
                      <a:pPr>
                        <a:lnSpc>
                          <a:spcPct val="115000"/>
                        </a:lnSpc>
                        <a:spcAft>
                          <a:spcPts val="0"/>
                        </a:spcAft>
                      </a:pPr>
                      <a:r>
                        <a:rPr lang="ru-RU" sz="1800">
                          <a:effectLst/>
                        </a:rPr>
                        <a:t>5. Шўрхоклар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c>
                  <a:txBody>
                    <a:bodyPr/>
                    <a:lstStyle/>
                    <a:p>
                      <a:pPr algn="ctr">
                        <a:lnSpc>
                          <a:spcPct val="115000"/>
                        </a:lnSpc>
                        <a:spcAft>
                          <a:spcPts val="0"/>
                        </a:spcAft>
                      </a:pPr>
                      <a:r>
                        <a:rPr lang="ru-RU" sz="1800">
                          <a:effectLst/>
                        </a:rPr>
                        <a:t>&gt; 3,0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c>
                  <a:txBody>
                    <a:bodyPr/>
                    <a:lstStyle/>
                    <a:p>
                      <a:pPr algn="ctr">
                        <a:lnSpc>
                          <a:spcPct val="115000"/>
                        </a:lnSpc>
                        <a:spcAft>
                          <a:spcPts val="0"/>
                        </a:spcAft>
                      </a:pPr>
                      <a:r>
                        <a:rPr lang="ru-RU" sz="1800">
                          <a:effectLst/>
                        </a:rPr>
                        <a:t>&gt; 0,15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0557" marR="71061" marT="0" marB="0"/>
                </a:tc>
              </a:tr>
            </a:tbl>
          </a:graphicData>
        </a:graphic>
      </p:graphicFrame>
    </p:spTree>
    <p:extLst>
      <p:ext uri="{BB962C8B-B14F-4D97-AF65-F5344CB8AC3E}">
        <p14:creationId xmlns:p14="http://schemas.microsoft.com/office/powerpoint/2010/main" val="36503446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9"/>
          <p:cNvSpPr>
            <a:spLocks noGrp="1" noChangeArrowheads="1"/>
          </p:cNvSpPr>
          <p:nvPr>
            <p:ph type="title"/>
          </p:nvPr>
        </p:nvSpPr>
        <p:spPr>
          <a:xfrm>
            <a:off x="-108520" y="332656"/>
            <a:ext cx="9038208" cy="596032"/>
          </a:xfrm>
        </p:spPr>
        <p:txBody>
          <a:bodyPr>
            <a:normAutofit/>
          </a:bodyPr>
          <a:lstStyle/>
          <a:p>
            <a:pPr algn="ctr" eaLnBrk="1" hangingPunct="1"/>
            <a:r>
              <a:rPr lang="uz-Cyrl-UZ" sz="2000" b="1"/>
              <a:t>ЁПИҚ ЕРЛАР – ИССИҚХОНАЛАР ТЎҒРИСИДА МАЪЛУМОТ</a:t>
            </a:r>
            <a:endParaRPr lang="ru-RU" sz="2800" dirty="0" smtClean="0"/>
          </a:p>
        </p:txBody>
      </p:sp>
      <p:sp>
        <p:nvSpPr>
          <p:cNvPr id="8202" name="Rectangle 10"/>
          <p:cNvSpPr>
            <a:spLocks noGrp="1" noChangeArrowheads="1"/>
          </p:cNvSpPr>
          <p:nvPr>
            <p:ph idx="1"/>
          </p:nvPr>
        </p:nvSpPr>
        <p:spPr>
          <a:xfrm>
            <a:off x="214313" y="1071563"/>
            <a:ext cx="8715375" cy="2857503"/>
          </a:xfrm>
        </p:spPr>
        <p:txBody>
          <a:bodyPr>
            <a:normAutofit fontScale="62500" lnSpcReduction="20000"/>
          </a:bodyPr>
          <a:lstStyle/>
          <a:p>
            <a:r>
              <a:rPr lang="uz-Cyrl-UZ" b="1"/>
              <a:t>Ёпиқ (ҳимояланган) майдон ҳақида тушунча ва уни аҳамияти. </a:t>
            </a:r>
            <a:r>
              <a:rPr lang="uz-Cyrl-UZ"/>
              <a:t>Экинларни мавсумдан ташқари фаслларда ўстириш мақсадида сунъий микроиқлим яратиш ёки табиий микроиқлимни яхшилаш учун қурилган иншоотлар ва участкалар ёпиқ (ҳимояланган) майдон дейилади.</a:t>
            </a:r>
            <a:endParaRPr lang="ru-RU"/>
          </a:p>
          <a:p>
            <a:r>
              <a:rPr lang="uz-Cyrl-UZ"/>
              <a:t>Ёпиқ майдонлар қайд этилган мақсадларни ҳал этиш учун ҳар хил бўлади. </a:t>
            </a:r>
            <a:endParaRPr lang="uz-Cyrl-UZ" smtClean="0"/>
          </a:p>
          <a:p>
            <a:r>
              <a:rPr lang="uz-Cyrl-UZ"/>
              <a:t>Асосан ҳимояланган иншоотлар, майдонлар тузилишининг мураккаблиги ва экинлар учун қулай шароит яратиш усулларига қараб 3 турга бўлинади:</a:t>
            </a:r>
            <a:endParaRPr lang="ru-RU"/>
          </a:p>
          <a:p>
            <a:pPr lvl="0"/>
            <a:r>
              <a:rPr lang="ru-RU"/>
              <a:t>Иситилган ер.</a:t>
            </a:r>
          </a:p>
          <a:p>
            <a:pPr lvl="0"/>
            <a:r>
              <a:rPr lang="ru-RU"/>
              <a:t>Парниклар.</a:t>
            </a:r>
          </a:p>
          <a:p>
            <a:pPr lvl="0"/>
            <a:r>
              <a:rPr lang="ru-RU"/>
              <a:t>Теплицалар (иссиқхоналар</a:t>
            </a:r>
            <a:r>
              <a:rPr lang="ru-RU" smtClean="0"/>
              <a:t>).</a:t>
            </a:r>
            <a:endParaRPr lang="ru-RU" dirty="0"/>
          </a:p>
        </p:txBody>
      </p:sp>
      <p:pic>
        <p:nvPicPr>
          <p:cNvPr id="3074" name="Picture 2" descr="Картинки по запросу теплици"/>
          <p:cNvPicPr>
            <a:picLocks noChangeAspect="1" noChangeArrowheads="1"/>
          </p:cNvPicPr>
          <p:nvPr/>
        </p:nvPicPr>
        <p:blipFill rotWithShape="1">
          <a:blip r:embed="rId3">
            <a:extLst>
              <a:ext uri="{28A0092B-C50C-407E-A947-70E740481C1C}">
                <a14:useLocalDpi xmlns:a14="http://schemas.microsoft.com/office/drawing/2010/main" val="0"/>
              </a:ext>
            </a:extLst>
          </a:blip>
          <a:srcRect b="7036"/>
          <a:stretch/>
        </p:blipFill>
        <p:spPr bwMode="auto">
          <a:xfrm>
            <a:off x="4932040" y="3717032"/>
            <a:ext cx="3990181" cy="272166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выращивание в теплицах"/>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3823049"/>
            <a:ext cx="3977034" cy="2509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9244480"/>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sz="quarter"/>
          </p:nvPr>
        </p:nvSpPr>
        <p:spPr/>
        <p:txBody>
          <a:bodyPr/>
          <a:lstStyle/>
          <a:p>
            <a:pPr eaLnBrk="1" hangingPunct="1"/>
            <a:r>
              <a:rPr lang="ru-RU" b="1" dirty="0" err="1"/>
              <a:t>Иситилган</a:t>
            </a:r>
            <a:r>
              <a:rPr lang="ru-RU" b="1" dirty="0"/>
              <a:t> ер.</a:t>
            </a:r>
            <a:endParaRPr lang="ru-RU" dirty="0" smtClean="0"/>
          </a:p>
        </p:txBody>
      </p:sp>
      <p:sp>
        <p:nvSpPr>
          <p:cNvPr id="6" name="Прямоугольник 5"/>
          <p:cNvSpPr/>
          <p:nvPr/>
        </p:nvSpPr>
        <p:spPr>
          <a:xfrm>
            <a:off x="179512" y="1443841"/>
            <a:ext cx="4032448" cy="5324535"/>
          </a:xfrm>
          <a:prstGeom prst="rect">
            <a:avLst/>
          </a:prstGeom>
        </p:spPr>
        <p:txBody>
          <a:bodyPr wrap="square">
            <a:spAutoFit/>
          </a:bodyPr>
          <a:lstStyle/>
          <a:p>
            <a:pPr algn="just"/>
            <a:r>
              <a:rPr lang="ru-RU" sz="2000" dirty="0" err="1">
                <a:solidFill>
                  <a:prstClr val="black"/>
                </a:solidFill>
                <a:latin typeface="Arial" charset="0"/>
              </a:rPr>
              <a:t>Ўстириладиган</a:t>
            </a:r>
            <a:r>
              <a:rPr lang="ru-RU" sz="2000" dirty="0">
                <a:solidFill>
                  <a:prstClr val="black"/>
                </a:solidFill>
                <a:latin typeface="Arial" charset="0"/>
              </a:rPr>
              <a:t> </a:t>
            </a:r>
            <a:r>
              <a:rPr lang="ru-RU" sz="2000" dirty="0" err="1">
                <a:solidFill>
                  <a:prstClr val="black"/>
                </a:solidFill>
                <a:latin typeface="Arial" charset="0"/>
              </a:rPr>
              <a:t>экинлар</a:t>
            </a:r>
            <a:r>
              <a:rPr lang="ru-RU" sz="2000" dirty="0">
                <a:solidFill>
                  <a:prstClr val="black"/>
                </a:solidFill>
                <a:latin typeface="Arial" charset="0"/>
              </a:rPr>
              <a:t> </a:t>
            </a:r>
            <a:r>
              <a:rPr lang="ru-RU" sz="2000" dirty="0" err="1">
                <a:solidFill>
                  <a:prstClr val="black"/>
                </a:solidFill>
                <a:latin typeface="Arial" charset="0"/>
              </a:rPr>
              <a:t>ноқулай</a:t>
            </a:r>
            <a:r>
              <a:rPr lang="ru-RU" sz="2000" dirty="0">
                <a:solidFill>
                  <a:prstClr val="black"/>
                </a:solidFill>
                <a:latin typeface="Arial" charset="0"/>
              </a:rPr>
              <a:t> об-</a:t>
            </a:r>
            <a:r>
              <a:rPr lang="ru-RU" sz="2000" dirty="0" err="1">
                <a:solidFill>
                  <a:prstClr val="black"/>
                </a:solidFill>
                <a:latin typeface="Arial" charset="0"/>
              </a:rPr>
              <a:t>ҳаво</a:t>
            </a:r>
            <a:r>
              <a:rPr lang="ru-RU" sz="2000" dirty="0">
                <a:solidFill>
                  <a:prstClr val="black"/>
                </a:solidFill>
                <a:latin typeface="Arial" charset="0"/>
              </a:rPr>
              <a:t> </a:t>
            </a:r>
            <a:r>
              <a:rPr lang="ru-RU" sz="2000" dirty="0" err="1">
                <a:solidFill>
                  <a:prstClr val="black"/>
                </a:solidFill>
                <a:latin typeface="Arial" charset="0"/>
              </a:rPr>
              <a:t>шароитларидан</a:t>
            </a:r>
            <a:r>
              <a:rPr lang="ru-RU" sz="2000" dirty="0">
                <a:solidFill>
                  <a:prstClr val="black"/>
                </a:solidFill>
                <a:latin typeface="Arial" charset="0"/>
              </a:rPr>
              <a:t> (</a:t>
            </a:r>
            <a:r>
              <a:rPr lang="ru-RU" sz="2000" dirty="0" err="1">
                <a:solidFill>
                  <a:prstClr val="black"/>
                </a:solidFill>
                <a:latin typeface="Arial" charset="0"/>
              </a:rPr>
              <a:t>совуқ</a:t>
            </a:r>
            <a:r>
              <a:rPr lang="ru-RU" sz="2000" dirty="0">
                <a:solidFill>
                  <a:prstClr val="black"/>
                </a:solidFill>
                <a:latin typeface="Arial" charset="0"/>
              </a:rPr>
              <a:t> </a:t>
            </a:r>
            <a:r>
              <a:rPr lang="ru-RU" sz="2000" dirty="0" err="1">
                <a:solidFill>
                  <a:prstClr val="black"/>
                </a:solidFill>
                <a:latin typeface="Arial" charset="0"/>
              </a:rPr>
              <a:t>ва</a:t>
            </a:r>
            <a:r>
              <a:rPr lang="ru-RU" sz="2000" dirty="0">
                <a:solidFill>
                  <a:prstClr val="black"/>
                </a:solidFill>
                <a:latin typeface="Arial" charset="0"/>
              </a:rPr>
              <a:t> паст </a:t>
            </a:r>
            <a:r>
              <a:rPr lang="ru-RU" sz="2000" dirty="0" err="1">
                <a:solidFill>
                  <a:prstClr val="black"/>
                </a:solidFill>
                <a:latin typeface="Arial" charset="0"/>
              </a:rPr>
              <a:t>ҳароратдан</a:t>
            </a:r>
            <a:r>
              <a:rPr lang="ru-RU" sz="2000" dirty="0">
                <a:solidFill>
                  <a:prstClr val="black"/>
                </a:solidFill>
                <a:latin typeface="Arial" charset="0"/>
              </a:rPr>
              <a:t>) </a:t>
            </a:r>
            <a:r>
              <a:rPr lang="ru-RU" sz="2000" dirty="0" err="1">
                <a:solidFill>
                  <a:prstClr val="black"/>
                </a:solidFill>
                <a:latin typeface="Arial" charset="0"/>
              </a:rPr>
              <a:t>энг</a:t>
            </a:r>
            <a:r>
              <a:rPr lang="ru-RU" sz="2000" dirty="0">
                <a:solidFill>
                  <a:prstClr val="black"/>
                </a:solidFill>
                <a:latin typeface="Arial" charset="0"/>
              </a:rPr>
              <a:t> </a:t>
            </a:r>
            <a:r>
              <a:rPr lang="ru-RU" sz="2000" dirty="0" err="1">
                <a:solidFill>
                  <a:prstClr val="black"/>
                </a:solidFill>
                <a:latin typeface="Arial" charset="0"/>
              </a:rPr>
              <a:t>оддий</a:t>
            </a:r>
            <a:r>
              <a:rPr lang="ru-RU" sz="2000" dirty="0">
                <a:solidFill>
                  <a:prstClr val="black"/>
                </a:solidFill>
                <a:latin typeface="Arial" charset="0"/>
              </a:rPr>
              <a:t> </a:t>
            </a:r>
            <a:r>
              <a:rPr lang="ru-RU" sz="2000" dirty="0" err="1">
                <a:solidFill>
                  <a:prstClr val="black"/>
                </a:solidFill>
                <a:latin typeface="Arial" charset="0"/>
              </a:rPr>
              <a:t>иншоотлар</a:t>
            </a:r>
            <a:r>
              <a:rPr lang="ru-RU" sz="2000" dirty="0">
                <a:solidFill>
                  <a:prstClr val="black"/>
                </a:solidFill>
                <a:latin typeface="Arial" charset="0"/>
              </a:rPr>
              <a:t> </a:t>
            </a:r>
            <a:r>
              <a:rPr lang="ru-RU" sz="2000" dirty="0" err="1">
                <a:solidFill>
                  <a:prstClr val="black"/>
                </a:solidFill>
                <a:latin typeface="Arial" charset="0"/>
              </a:rPr>
              <a:t>ёки</a:t>
            </a:r>
            <a:r>
              <a:rPr lang="ru-RU" sz="2000" dirty="0">
                <a:solidFill>
                  <a:prstClr val="black"/>
                </a:solidFill>
                <a:latin typeface="Arial" charset="0"/>
              </a:rPr>
              <a:t> </a:t>
            </a:r>
            <a:r>
              <a:rPr lang="ru-RU" sz="2000" dirty="0" err="1">
                <a:solidFill>
                  <a:prstClr val="black"/>
                </a:solidFill>
                <a:latin typeface="Arial" charset="0"/>
              </a:rPr>
              <a:t>усулларда</a:t>
            </a:r>
            <a:r>
              <a:rPr lang="ru-RU" sz="2000" dirty="0">
                <a:solidFill>
                  <a:prstClr val="black"/>
                </a:solidFill>
                <a:latin typeface="Arial" charset="0"/>
              </a:rPr>
              <a:t> </a:t>
            </a:r>
            <a:r>
              <a:rPr lang="ru-RU" sz="2000" dirty="0" err="1">
                <a:solidFill>
                  <a:prstClr val="black"/>
                </a:solidFill>
                <a:latin typeface="Arial" charset="0"/>
              </a:rPr>
              <a:t>ҳимоялайдиган</a:t>
            </a:r>
            <a:r>
              <a:rPr lang="ru-RU" sz="2000" dirty="0">
                <a:solidFill>
                  <a:prstClr val="black"/>
                </a:solidFill>
                <a:latin typeface="Arial" charset="0"/>
              </a:rPr>
              <a:t> ер </a:t>
            </a:r>
            <a:r>
              <a:rPr lang="ru-RU" sz="2000" dirty="0" err="1">
                <a:solidFill>
                  <a:prstClr val="black"/>
                </a:solidFill>
                <a:latin typeface="Arial" charset="0"/>
              </a:rPr>
              <a:t>участкалари</a:t>
            </a:r>
            <a:r>
              <a:rPr lang="ru-RU" sz="2000" dirty="0">
                <a:solidFill>
                  <a:prstClr val="black"/>
                </a:solidFill>
                <a:latin typeface="Arial" charset="0"/>
              </a:rPr>
              <a:t> </a:t>
            </a:r>
            <a:r>
              <a:rPr lang="ru-RU" sz="2000" dirty="0" err="1">
                <a:solidFill>
                  <a:prstClr val="black"/>
                </a:solidFill>
                <a:latin typeface="Arial" charset="0"/>
              </a:rPr>
              <a:t>иситилган</a:t>
            </a:r>
            <a:r>
              <a:rPr lang="ru-RU" sz="2000" dirty="0">
                <a:solidFill>
                  <a:prstClr val="black"/>
                </a:solidFill>
                <a:latin typeface="Arial" charset="0"/>
              </a:rPr>
              <a:t> ер </a:t>
            </a:r>
            <a:r>
              <a:rPr lang="ru-RU" sz="2000" dirty="0" err="1">
                <a:solidFill>
                  <a:prstClr val="black"/>
                </a:solidFill>
                <a:latin typeface="Arial" charset="0"/>
              </a:rPr>
              <a:t>деб</a:t>
            </a:r>
            <a:r>
              <a:rPr lang="ru-RU" sz="2000" dirty="0">
                <a:solidFill>
                  <a:prstClr val="black"/>
                </a:solidFill>
                <a:latin typeface="Arial" charset="0"/>
              </a:rPr>
              <a:t> </a:t>
            </a:r>
            <a:r>
              <a:rPr lang="ru-RU" sz="2000" dirty="0" err="1">
                <a:solidFill>
                  <a:prstClr val="black"/>
                </a:solidFill>
                <a:latin typeface="Arial" charset="0"/>
              </a:rPr>
              <a:t>аталади</a:t>
            </a:r>
            <a:r>
              <a:rPr lang="ru-RU" sz="2000" dirty="0">
                <a:solidFill>
                  <a:prstClr val="black"/>
                </a:solidFill>
                <a:latin typeface="Arial" charset="0"/>
              </a:rPr>
              <a:t>. </a:t>
            </a:r>
            <a:r>
              <a:rPr lang="ru-RU" sz="2000" dirty="0" err="1">
                <a:solidFill>
                  <a:prstClr val="black"/>
                </a:solidFill>
                <a:latin typeface="Arial" charset="0"/>
              </a:rPr>
              <a:t>Бунга</a:t>
            </a:r>
            <a:r>
              <a:rPr lang="ru-RU" sz="2000" dirty="0">
                <a:solidFill>
                  <a:prstClr val="black"/>
                </a:solidFill>
                <a:latin typeface="Arial" charset="0"/>
              </a:rPr>
              <a:t> </a:t>
            </a:r>
            <a:r>
              <a:rPr lang="ru-RU" sz="2000" dirty="0" err="1">
                <a:solidFill>
                  <a:prstClr val="black"/>
                </a:solidFill>
                <a:latin typeface="Arial" charset="0"/>
              </a:rPr>
              <a:t>катта</a:t>
            </a:r>
            <a:r>
              <a:rPr lang="ru-RU" sz="2000" dirty="0">
                <a:solidFill>
                  <a:prstClr val="black"/>
                </a:solidFill>
                <a:latin typeface="Arial" charset="0"/>
              </a:rPr>
              <a:t> капитал </a:t>
            </a:r>
            <a:r>
              <a:rPr lang="ru-RU" sz="2000" dirty="0" err="1">
                <a:solidFill>
                  <a:prstClr val="black"/>
                </a:solidFill>
                <a:latin typeface="Arial" charset="0"/>
              </a:rPr>
              <a:t>маблағ</a:t>
            </a:r>
            <a:r>
              <a:rPr lang="ru-RU" sz="2000" dirty="0">
                <a:solidFill>
                  <a:prstClr val="black"/>
                </a:solidFill>
                <a:latin typeface="Arial" charset="0"/>
              </a:rPr>
              <a:t> </a:t>
            </a:r>
            <a:r>
              <a:rPr lang="ru-RU" sz="2000" dirty="0" err="1">
                <a:solidFill>
                  <a:prstClr val="black"/>
                </a:solidFill>
                <a:latin typeface="Arial" charset="0"/>
              </a:rPr>
              <a:t>талаб</a:t>
            </a:r>
            <a:r>
              <a:rPr lang="ru-RU" sz="2000" dirty="0">
                <a:solidFill>
                  <a:prstClr val="black"/>
                </a:solidFill>
                <a:latin typeface="Arial" charset="0"/>
              </a:rPr>
              <a:t> </a:t>
            </a:r>
            <a:r>
              <a:rPr lang="ru-RU" sz="2000" dirty="0" err="1">
                <a:solidFill>
                  <a:prstClr val="black"/>
                </a:solidFill>
                <a:latin typeface="Arial" charset="0"/>
              </a:rPr>
              <a:t>қилинмайди</a:t>
            </a:r>
            <a:r>
              <a:rPr lang="ru-RU" sz="2000" dirty="0">
                <a:solidFill>
                  <a:prstClr val="black"/>
                </a:solidFill>
                <a:latin typeface="Arial" charset="0"/>
              </a:rPr>
              <a:t>, </a:t>
            </a:r>
            <a:r>
              <a:rPr lang="ru-RU" sz="2000" dirty="0" err="1">
                <a:solidFill>
                  <a:prstClr val="black"/>
                </a:solidFill>
                <a:latin typeface="Arial" charset="0"/>
              </a:rPr>
              <a:t>лекин</a:t>
            </a:r>
            <a:r>
              <a:rPr lang="ru-RU" sz="2000" dirty="0">
                <a:solidFill>
                  <a:prstClr val="black"/>
                </a:solidFill>
                <a:latin typeface="Arial" charset="0"/>
              </a:rPr>
              <a:t> </a:t>
            </a:r>
            <a:r>
              <a:rPr lang="ru-RU" sz="2000" dirty="0" err="1">
                <a:solidFill>
                  <a:prstClr val="black"/>
                </a:solidFill>
                <a:latin typeface="Arial" charset="0"/>
              </a:rPr>
              <a:t>ҳосил</a:t>
            </a:r>
            <a:r>
              <a:rPr lang="ru-RU" sz="2000" dirty="0">
                <a:solidFill>
                  <a:prstClr val="black"/>
                </a:solidFill>
                <a:latin typeface="Arial" charset="0"/>
              </a:rPr>
              <a:t> </a:t>
            </a:r>
            <a:r>
              <a:rPr lang="ru-RU" sz="2000" dirty="0" err="1">
                <a:solidFill>
                  <a:prstClr val="black"/>
                </a:solidFill>
                <a:latin typeface="Arial" charset="0"/>
              </a:rPr>
              <a:t>очиқ</a:t>
            </a:r>
            <a:r>
              <a:rPr lang="ru-RU" sz="2000" dirty="0">
                <a:solidFill>
                  <a:prstClr val="black"/>
                </a:solidFill>
                <a:latin typeface="Arial" charset="0"/>
              </a:rPr>
              <a:t> </a:t>
            </a:r>
            <a:r>
              <a:rPr lang="ru-RU" sz="2000" dirty="0" err="1">
                <a:solidFill>
                  <a:prstClr val="black"/>
                </a:solidFill>
                <a:latin typeface="Arial" charset="0"/>
              </a:rPr>
              <a:t>даланикидан</a:t>
            </a:r>
            <a:r>
              <a:rPr lang="ru-RU" sz="2000" dirty="0">
                <a:solidFill>
                  <a:prstClr val="black"/>
                </a:solidFill>
                <a:latin typeface="Arial" charset="0"/>
              </a:rPr>
              <a:t> 2-3 </a:t>
            </a:r>
            <a:r>
              <a:rPr lang="ru-RU" sz="2000" dirty="0" err="1">
                <a:solidFill>
                  <a:prstClr val="black"/>
                </a:solidFill>
                <a:latin typeface="Arial" charset="0"/>
              </a:rPr>
              <a:t>ҳафта</a:t>
            </a:r>
            <a:r>
              <a:rPr lang="ru-RU" sz="2000" dirty="0">
                <a:solidFill>
                  <a:prstClr val="black"/>
                </a:solidFill>
                <a:latin typeface="Arial" charset="0"/>
              </a:rPr>
              <a:t> </a:t>
            </a:r>
            <a:r>
              <a:rPr lang="ru-RU" sz="2000" dirty="0" err="1">
                <a:solidFill>
                  <a:prstClr val="black"/>
                </a:solidFill>
                <a:latin typeface="Arial" charset="0"/>
              </a:rPr>
              <a:t>эрта</a:t>
            </a:r>
            <a:r>
              <a:rPr lang="ru-RU" sz="2000" dirty="0">
                <a:solidFill>
                  <a:prstClr val="black"/>
                </a:solidFill>
                <a:latin typeface="Arial" charset="0"/>
              </a:rPr>
              <a:t> </a:t>
            </a:r>
            <a:r>
              <a:rPr lang="ru-RU" sz="2000" dirty="0" err="1">
                <a:solidFill>
                  <a:prstClr val="black"/>
                </a:solidFill>
                <a:latin typeface="Arial" charset="0"/>
              </a:rPr>
              <a:t>етилади</a:t>
            </a:r>
            <a:r>
              <a:rPr lang="ru-RU" sz="2000" dirty="0">
                <a:solidFill>
                  <a:prstClr val="black"/>
                </a:solidFill>
                <a:latin typeface="Arial" charset="0"/>
              </a:rPr>
              <a:t>. </a:t>
            </a:r>
            <a:r>
              <a:rPr lang="ru-RU" sz="2000" dirty="0" err="1">
                <a:solidFill>
                  <a:prstClr val="black"/>
                </a:solidFill>
                <a:latin typeface="Arial" charset="0"/>
              </a:rPr>
              <a:t>Натижада</a:t>
            </a:r>
            <a:r>
              <a:rPr lang="ru-RU" sz="2000" dirty="0">
                <a:solidFill>
                  <a:prstClr val="black"/>
                </a:solidFill>
                <a:latin typeface="Arial" charset="0"/>
              </a:rPr>
              <a:t> 2-3 </a:t>
            </a:r>
            <a:r>
              <a:rPr lang="ru-RU" sz="2000" dirty="0" err="1">
                <a:solidFill>
                  <a:prstClr val="black"/>
                </a:solidFill>
                <a:latin typeface="Arial" charset="0"/>
              </a:rPr>
              <a:t>мартагача</a:t>
            </a:r>
            <a:r>
              <a:rPr lang="ru-RU" sz="2000" dirty="0">
                <a:solidFill>
                  <a:prstClr val="black"/>
                </a:solidFill>
                <a:latin typeface="Arial" charset="0"/>
              </a:rPr>
              <a:t> </a:t>
            </a:r>
            <a:r>
              <a:rPr lang="ru-RU" sz="2000" dirty="0" err="1">
                <a:solidFill>
                  <a:prstClr val="black"/>
                </a:solidFill>
                <a:latin typeface="Arial" charset="0"/>
              </a:rPr>
              <a:t>иссиқхонаникидан</a:t>
            </a:r>
            <a:r>
              <a:rPr lang="ru-RU" sz="2000" dirty="0">
                <a:solidFill>
                  <a:prstClr val="black"/>
                </a:solidFill>
                <a:latin typeface="Arial" charset="0"/>
              </a:rPr>
              <a:t> </a:t>
            </a:r>
            <a:r>
              <a:rPr lang="ru-RU" sz="2000" dirty="0" err="1">
                <a:solidFill>
                  <a:prstClr val="black"/>
                </a:solidFill>
                <a:latin typeface="Arial" charset="0"/>
              </a:rPr>
              <a:t>арзонга</a:t>
            </a:r>
            <a:r>
              <a:rPr lang="ru-RU" sz="2000" dirty="0">
                <a:solidFill>
                  <a:prstClr val="black"/>
                </a:solidFill>
                <a:latin typeface="Arial" charset="0"/>
              </a:rPr>
              <a:t> </a:t>
            </a:r>
            <a:r>
              <a:rPr lang="ru-RU" sz="2000" dirty="0" err="1">
                <a:solidFill>
                  <a:prstClr val="black"/>
                </a:solidFill>
                <a:latin typeface="Arial" charset="0"/>
              </a:rPr>
              <a:t>тушади</a:t>
            </a:r>
            <a:r>
              <a:rPr lang="ru-RU" sz="2000" dirty="0">
                <a:solidFill>
                  <a:prstClr val="black"/>
                </a:solidFill>
                <a:latin typeface="Arial" charset="0"/>
              </a:rPr>
              <a:t>. </a:t>
            </a:r>
            <a:r>
              <a:rPr lang="ru-RU" sz="2000" dirty="0" err="1">
                <a:solidFill>
                  <a:prstClr val="black"/>
                </a:solidFill>
                <a:latin typeface="Arial" charset="0"/>
              </a:rPr>
              <a:t>Бундан</a:t>
            </a:r>
            <a:r>
              <a:rPr lang="ru-RU" sz="2000" dirty="0">
                <a:solidFill>
                  <a:prstClr val="black"/>
                </a:solidFill>
                <a:latin typeface="Arial" charset="0"/>
              </a:rPr>
              <a:t> </a:t>
            </a:r>
            <a:r>
              <a:rPr lang="ru-RU" sz="2000" dirty="0" err="1">
                <a:solidFill>
                  <a:prstClr val="black"/>
                </a:solidFill>
                <a:latin typeface="Arial" charset="0"/>
              </a:rPr>
              <a:t>ташқари</a:t>
            </a:r>
            <a:r>
              <a:rPr lang="ru-RU" sz="2000" dirty="0">
                <a:solidFill>
                  <a:prstClr val="black"/>
                </a:solidFill>
                <a:latin typeface="Arial" charset="0"/>
              </a:rPr>
              <a:t> </a:t>
            </a:r>
            <a:r>
              <a:rPr lang="ru-RU" sz="2000" dirty="0" err="1">
                <a:solidFill>
                  <a:prstClr val="black"/>
                </a:solidFill>
                <a:latin typeface="Arial" charset="0"/>
              </a:rPr>
              <a:t>иситилган</a:t>
            </a:r>
            <a:r>
              <a:rPr lang="ru-RU" sz="2000" dirty="0">
                <a:solidFill>
                  <a:prstClr val="black"/>
                </a:solidFill>
                <a:latin typeface="Arial" charset="0"/>
              </a:rPr>
              <a:t> </a:t>
            </a:r>
            <a:r>
              <a:rPr lang="ru-RU" sz="2000" dirty="0" err="1">
                <a:solidFill>
                  <a:prstClr val="black"/>
                </a:solidFill>
                <a:latin typeface="Arial" charset="0"/>
              </a:rPr>
              <a:t>ерда</a:t>
            </a:r>
            <a:r>
              <a:rPr lang="ru-RU" sz="2000" dirty="0">
                <a:solidFill>
                  <a:prstClr val="black"/>
                </a:solidFill>
                <a:latin typeface="Arial" charset="0"/>
              </a:rPr>
              <a:t> дала </a:t>
            </a:r>
            <a:r>
              <a:rPr lang="ru-RU" sz="2000" dirty="0" err="1">
                <a:solidFill>
                  <a:prstClr val="black"/>
                </a:solidFill>
                <a:latin typeface="Arial" charset="0"/>
              </a:rPr>
              <a:t>учун</a:t>
            </a:r>
            <a:r>
              <a:rPr lang="ru-RU" sz="2000" dirty="0">
                <a:solidFill>
                  <a:prstClr val="black"/>
                </a:solidFill>
                <a:latin typeface="Arial" charset="0"/>
              </a:rPr>
              <a:t> </a:t>
            </a:r>
            <a:r>
              <a:rPr lang="ru-RU" sz="2000" dirty="0" err="1">
                <a:solidFill>
                  <a:prstClr val="black"/>
                </a:solidFill>
                <a:latin typeface="Arial" charset="0"/>
              </a:rPr>
              <a:t>кўчатлар</a:t>
            </a:r>
            <a:r>
              <a:rPr lang="ru-RU" sz="2000" dirty="0">
                <a:solidFill>
                  <a:prstClr val="black"/>
                </a:solidFill>
                <a:latin typeface="Arial" charset="0"/>
              </a:rPr>
              <a:t> </a:t>
            </a:r>
            <a:r>
              <a:rPr lang="ru-RU" sz="2000" dirty="0" err="1">
                <a:solidFill>
                  <a:prstClr val="black"/>
                </a:solidFill>
                <a:latin typeface="Arial" charset="0"/>
              </a:rPr>
              <a:t>етиштирилади</a:t>
            </a:r>
            <a:r>
              <a:rPr lang="ru-RU" sz="2000" dirty="0">
                <a:solidFill>
                  <a:prstClr val="black"/>
                </a:solidFill>
                <a:latin typeface="Arial" charset="0"/>
              </a:rPr>
              <a:t>. У </a:t>
            </a:r>
            <a:r>
              <a:rPr lang="ru-RU" sz="2000" dirty="0" err="1">
                <a:solidFill>
                  <a:prstClr val="black"/>
                </a:solidFill>
                <a:latin typeface="Arial" charset="0"/>
              </a:rPr>
              <a:t>иситиладиган</a:t>
            </a:r>
            <a:r>
              <a:rPr lang="ru-RU" sz="2000" dirty="0">
                <a:solidFill>
                  <a:prstClr val="black"/>
                </a:solidFill>
                <a:latin typeface="Arial" charset="0"/>
              </a:rPr>
              <a:t> </a:t>
            </a:r>
            <a:r>
              <a:rPr lang="ru-RU" sz="2000" dirty="0" err="1">
                <a:solidFill>
                  <a:prstClr val="black"/>
                </a:solidFill>
                <a:latin typeface="Arial" charset="0"/>
              </a:rPr>
              <a:t>ва</a:t>
            </a:r>
            <a:r>
              <a:rPr lang="ru-RU" sz="2000" dirty="0">
                <a:solidFill>
                  <a:prstClr val="black"/>
                </a:solidFill>
                <a:latin typeface="Arial" charset="0"/>
              </a:rPr>
              <a:t> </a:t>
            </a:r>
            <a:r>
              <a:rPr lang="ru-RU" sz="2000" dirty="0" err="1">
                <a:solidFill>
                  <a:prstClr val="black"/>
                </a:solidFill>
                <a:latin typeface="Arial" charset="0"/>
              </a:rPr>
              <a:t>иситилмайдиган</a:t>
            </a:r>
            <a:r>
              <a:rPr lang="ru-RU" sz="2000" dirty="0">
                <a:solidFill>
                  <a:prstClr val="black"/>
                </a:solidFill>
                <a:latin typeface="Arial" charset="0"/>
              </a:rPr>
              <a:t> </a:t>
            </a:r>
            <a:r>
              <a:rPr lang="ru-RU" sz="2000" dirty="0" err="1">
                <a:solidFill>
                  <a:prstClr val="black"/>
                </a:solidFill>
                <a:latin typeface="Arial" charset="0"/>
              </a:rPr>
              <a:t>хилларга</a:t>
            </a:r>
            <a:r>
              <a:rPr lang="ru-RU" sz="2000" dirty="0">
                <a:solidFill>
                  <a:prstClr val="black"/>
                </a:solidFill>
                <a:latin typeface="Arial" charset="0"/>
              </a:rPr>
              <a:t> </a:t>
            </a:r>
            <a:r>
              <a:rPr lang="ru-RU" sz="2000" dirty="0" err="1">
                <a:solidFill>
                  <a:prstClr val="black"/>
                </a:solidFill>
                <a:latin typeface="Arial" charset="0"/>
              </a:rPr>
              <a:t>бўлинади</a:t>
            </a:r>
            <a:r>
              <a:rPr lang="ru-RU" sz="2000" dirty="0">
                <a:solidFill>
                  <a:prstClr val="black"/>
                </a:solidFill>
                <a:latin typeface="Arial" charset="0"/>
              </a:rPr>
              <a:t>.</a:t>
            </a:r>
          </a:p>
        </p:txBody>
      </p:sp>
      <p:pic>
        <p:nvPicPr>
          <p:cNvPr id="4098" name="Picture 2"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83510" y="2348880"/>
            <a:ext cx="3059832" cy="2126223"/>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Картинки по запросу парник"/>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4857809"/>
            <a:ext cx="3474740" cy="1910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94671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sz="quarter"/>
          </p:nvPr>
        </p:nvSpPr>
        <p:spPr/>
        <p:txBody>
          <a:bodyPr/>
          <a:lstStyle/>
          <a:p>
            <a:pPr eaLnBrk="1" hangingPunct="1"/>
            <a:r>
              <a:rPr lang="ru-RU" b="1" dirty="0" err="1"/>
              <a:t>Чодирсимон</a:t>
            </a:r>
            <a:r>
              <a:rPr lang="ru-RU" b="1" dirty="0"/>
              <a:t> </a:t>
            </a:r>
            <a:r>
              <a:rPr lang="ru-RU" b="1" dirty="0" err="1"/>
              <a:t>синчлар</a:t>
            </a:r>
            <a:r>
              <a:rPr lang="ru-RU" b="1" dirty="0" smtClean="0"/>
              <a:t>.</a:t>
            </a:r>
            <a:endParaRPr lang="ru-RU" dirty="0" smtClean="0"/>
          </a:p>
        </p:txBody>
      </p:sp>
      <p:sp>
        <p:nvSpPr>
          <p:cNvPr id="6" name="Прямоугольник 5"/>
          <p:cNvSpPr/>
          <p:nvPr/>
        </p:nvSpPr>
        <p:spPr>
          <a:xfrm>
            <a:off x="4788024" y="1377951"/>
            <a:ext cx="4032448" cy="5632311"/>
          </a:xfrm>
          <a:prstGeom prst="rect">
            <a:avLst/>
          </a:prstGeom>
        </p:spPr>
        <p:txBody>
          <a:bodyPr wrap="square">
            <a:spAutoFit/>
          </a:bodyPr>
          <a:lstStyle/>
          <a:p>
            <a:pPr algn="just"/>
            <a:r>
              <a:rPr lang="ru-RU" dirty="0" err="1">
                <a:solidFill>
                  <a:prstClr val="black"/>
                </a:solidFill>
                <a:latin typeface="Arial" charset="0"/>
              </a:rPr>
              <a:t>Чодирсимон</a:t>
            </a:r>
            <a:r>
              <a:rPr lang="ru-RU" dirty="0">
                <a:solidFill>
                  <a:prstClr val="black"/>
                </a:solidFill>
                <a:latin typeface="Arial" charset="0"/>
              </a:rPr>
              <a:t> </a:t>
            </a:r>
            <a:r>
              <a:rPr lang="ru-RU" dirty="0" err="1">
                <a:solidFill>
                  <a:prstClr val="black"/>
                </a:solidFill>
                <a:latin typeface="Arial" charset="0"/>
              </a:rPr>
              <a:t>синчлар</a:t>
            </a:r>
            <a:r>
              <a:rPr lang="ru-RU" dirty="0">
                <a:solidFill>
                  <a:prstClr val="black"/>
                </a:solidFill>
                <a:latin typeface="Arial" charset="0"/>
              </a:rPr>
              <a:t> </a:t>
            </a:r>
            <a:r>
              <a:rPr lang="ru-RU" dirty="0" err="1">
                <a:solidFill>
                  <a:prstClr val="black"/>
                </a:solidFill>
                <a:latin typeface="Arial" charset="0"/>
              </a:rPr>
              <a:t>нишаби</a:t>
            </a:r>
            <a:r>
              <a:rPr lang="ru-RU" dirty="0">
                <a:solidFill>
                  <a:prstClr val="black"/>
                </a:solidFill>
                <a:latin typeface="Arial" charset="0"/>
              </a:rPr>
              <a:t> </a:t>
            </a:r>
            <a:r>
              <a:rPr lang="ru-RU" dirty="0" err="1">
                <a:solidFill>
                  <a:prstClr val="black"/>
                </a:solidFill>
                <a:latin typeface="Arial" charset="0"/>
              </a:rPr>
              <a:t>икки</a:t>
            </a:r>
            <a:r>
              <a:rPr lang="ru-RU" dirty="0">
                <a:solidFill>
                  <a:prstClr val="black"/>
                </a:solidFill>
                <a:latin typeface="Arial" charset="0"/>
              </a:rPr>
              <a:t> </a:t>
            </a:r>
            <a:r>
              <a:rPr lang="ru-RU" dirty="0" err="1">
                <a:solidFill>
                  <a:prstClr val="black"/>
                </a:solidFill>
                <a:latin typeface="Arial" charset="0"/>
              </a:rPr>
              <a:t>томонлама</a:t>
            </a:r>
            <a:r>
              <a:rPr lang="ru-RU" dirty="0">
                <a:solidFill>
                  <a:prstClr val="black"/>
                </a:solidFill>
                <a:latin typeface="Arial" charset="0"/>
              </a:rPr>
              <a:t> </a:t>
            </a:r>
            <a:r>
              <a:rPr lang="ru-RU" dirty="0" err="1">
                <a:solidFill>
                  <a:prstClr val="black"/>
                </a:solidFill>
                <a:latin typeface="Arial" charset="0"/>
              </a:rPr>
              <a:t>бўлади</a:t>
            </a:r>
            <a:r>
              <a:rPr lang="ru-RU" dirty="0">
                <a:solidFill>
                  <a:prstClr val="black"/>
                </a:solidFill>
                <a:latin typeface="Arial" charset="0"/>
              </a:rPr>
              <a:t>. Улар </a:t>
            </a:r>
            <a:r>
              <a:rPr lang="ru-RU" dirty="0" err="1">
                <a:solidFill>
                  <a:prstClr val="black"/>
                </a:solidFill>
                <a:latin typeface="Arial" charset="0"/>
              </a:rPr>
              <a:t>тўсин</a:t>
            </a:r>
            <a:r>
              <a:rPr lang="ru-RU" dirty="0">
                <a:solidFill>
                  <a:prstClr val="black"/>
                </a:solidFill>
                <a:latin typeface="Arial" charset="0"/>
              </a:rPr>
              <a:t> </a:t>
            </a:r>
            <a:r>
              <a:rPr lang="ru-RU" dirty="0" err="1">
                <a:solidFill>
                  <a:prstClr val="black"/>
                </a:solidFill>
                <a:latin typeface="Arial" charset="0"/>
              </a:rPr>
              <a:t>брусдан</a:t>
            </a:r>
            <a:r>
              <a:rPr lang="ru-RU" dirty="0">
                <a:solidFill>
                  <a:prstClr val="black"/>
                </a:solidFill>
                <a:latin typeface="Arial" charset="0"/>
              </a:rPr>
              <a:t> стропил </a:t>
            </a:r>
            <a:r>
              <a:rPr lang="ru-RU" dirty="0" err="1">
                <a:solidFill>
                  <a:prstClr val="black"/>
                </a:solidFill>
                <a:latin typeface="Arial" charset="0"/>
              </a:rPr>
              <a:t>таянчларидан</a:t>
            </a:r>
            <a:r>
              <a:rPr lang="ru-RU" dirty="0">
                <a:solidFill>
                  <a:prstClr val="black"/>
                </a:solidFill>
                <a:latin typeface="Arial" charset="0"/>
              </a:rPr>
              <a:t> </a:t>
            </a:r>
            <a:r>
              <a:rPr lang="ru-RU" dirty="0" err="1">
                <a:solidFill>
                  <a:prstClr val="black"/>
                </a:solidFill>
                <a:latin typeface="Arial" charset="0"/>
              </a:rPr>
              <a:t>тузилган</a:t>
            </a:r>
            <a:r>
              <a:rPr lang="ru-RU" dirty="0">
                <a:solidFill>
                  <a:prstClr val="black"/>
                </a:solidFill>
                <a:latin typeface="Arial" charset="0"/>
              </a:rPr>
              <a:t>. </a:t>
            </a:r>
            <a:r>
              <a:rPr lang="ru-RU" dirty="0" err="1">
                <a:solidFill>
                  <a:prstClr val="black"/>
                </a:solidFill>
                <a:latin typeface="Arial" charset="0"/>
              </a:rPr>
              <a:t>Таянчларни</a:t>
            </a:r>
            <a:r>
              <a:rPr lang="ru-RU" dirty="0">
                <a:solidFill>
                  <a:prstClr val="black"/>
                </a:solidFill>
                <a:latin typeface="Arial" charset="0"/>
              </a:rPr>
              <a:t> </a:t>
            </a:r>
            <a:r>
              <a:rPr lang="ru-RU" dirty="0" err="1">
                <a:solidFill>
                  <a:prstClr val="black"/>
                </a:solidFill>
                <a:latin typeface="Arial" charset="0"/>
              </a:rPr>
              <a:t>тупроқ</a:t>
            </a:r>
            <a:r>
              <a:rPr lang="ru-RU" dirty="0">
                <a:solidFill>
                  <a:prstClr val="black"/>
                </a:solidFill>
                <a:latin typeface="Arial" charset="0"/>
              </a:rPr>
              <a:t> </a:t>
            </a:r>
            <a:r>
              <a:rPr lang="ru-RU" dirty="0" err="1">
                <a:solidFill>
                  <a:prstClr val="black"/>
                </a:solidFill>
                <a:latin typeface="Arial" charset="0"/>
              </a:rPr>
              <a:t>юзасига</a:t>
            </a:r>
            <a:r>
              <a:rPr lang="ru-RU" dirty="0">
                <a:solidFill>
                  <a:prstClr val="black"/>
                </a:solidFill>
                <a:latin typeface="Arial" charset="0"/>
              </a:rPr>
              <a:t> </a:t>
            </a:r>
            <a:r>
              <a:rPr lang="ru-RU" dirty="0" err="1">
                <a:solidFill>
                  <a:prstClr val="black"/>
                </a:solidFill>
                <a:latin typeface="Arial" charset="0"/>
              </a:rPr>
              <a:t>жойлаб</a:t>
            </a:r>
            <a:r>
              <a:rPr lang="ru-RU" dirty="0">
                <a:solidFill>
                  <a:prstClr val="black"/>
                </a:solidFill>
                <a:latin typeface="Arial" charset="0"/>
              </a:rPr>
              <a:t> </a:t>
            </a:r>
            <a:r>
              <a:rPr lang="ru-RU" dirty="0" err="1">
                <a:solidFill>
                  <a:prstClr val="black"/>
                </a:solidFill>
                <a:latin typeface="Arial" charset="0"/>
              </a:rPr>
              <a:t>устидан</a:t>
            </a:r>
            <a:r>
              <a:rPr lang="ru-RU" dirty="0">
                <a:solidFill>
                  <a:prstClr val="black"/>
                </a:solidFill>
                <a:latin typeface="Arial" charset="0"/>
              </a:rPr>
              <a:t> </a:t>
            </a:r>
            <a:r>
              <a:rPr lang="ru-RU" dirty="0" err="1">
                <a:solidFill>
                  <a:prstClr val="black"/>
                </a:solidFill>
                <a:latin typeface="Arial" charset="0"/>
              </a:rPr>
              <a:t>тўсин</a:t>
            </a:r>
            <a:r>
              <a:rPr lang="ru-RU" dirty="0">
                <a:solidFill>
                  <a:prstClr val="black"/>
                </a:solidFill>
                <a:latin typeface="Arial" charset="0"/>
              </a:rPr>
              <a:t> </a:t>
            </a:r>
            <a:r>
              <a:rPr lang="ru-RU" dirty="0" err="1">
                <a:solidFill>
                  <a:prstClr val="black"/>
                </a:solidFill>
                <a:latin typeface="Arial" charset="0"/>
              </a:rPr>
              <a:t>тортилади</a:t>
            </a:r>
            <a:r>
              <a:rPr lang="ru-RU" dirty="0">
                <a:solidFill>
                  <a:prstClr val="black"/>
                </a:solidFill>
                <a:latin typeface="Arial" charset="0"/>
              </a:rPr>
              <a:t>. </a:t>
            </a:r>
            <a:r>
              <a:rPr lang="ru-RU" dirty="0" err="1">
                <a:solidFill>
                  <a:prstClr val="black"/>
                </a:solidFill>
                <a:latin typeface="Arial" charset="0"/>
              </a:rPr>
              <a:t>Синчларнинг</a:t>
            </a:r>
            <a:r>
              <a:rPr lang="ru-RU" dirty="0">
                <a:solidFill>
                  <a:prstClr val="black"/>
                </a:solidFill>
                <a:latin typeface="Arial" charset="0"/>
              </a:rPr>
              <a:t> </a:t>
            </a:r>
            <a:r>
              <a:rPr lang="ru-RU" dirty="0" err="1">
                <a:solidFill>
                  <a:prstClr val="black"/>
                </a:solidFill>
                <a:latin typeface="Arial" charset="0"/>
              </a:rPr>
              <a:t>тепасига</a:t>
            </a:r>
            <a:r>
              <a:rPr lang="ru-RU" dirty="0">
                <a:solidFill>
                  <a:prstClr val="black"/>
                </a:solidFill>
                <a:latin typeface="Arial" charset="0"/>
              </a:rPr>
              <a:t> плёнка </a:t>
            </a:r>
            <a:r>
              <a:rPr lang="ru-RU" dirty="0" err="1">
                <a:solidFill>
                  <a:prstClr val="black"/>
                </a:solidFill>
                <a:latin typeface="Arial" charset="0"/>
              </a:rPr>
              <a:t>ёпилади</a:t>
            </a:r>
            <a:r>
              <a:rPr lang="ru-RU" dirty="0">
                <a:solidFill>
                  <a:prstClr val="black"/>
                </a:solidFill>
                <a:latin typeface="Arial" charset="0"/>
              </a:rPr>
              <a:t>, </a:t>
            </a:r>
            <a:r>
              <a:rPr lang="ru-RU" dirty="0" err="1">
                <a:solidFill>
                  <a:prstClr val="black"/>
                </a:solidFill>
                <a:latin typeface="Arial" charset="0"/>
              </a:rPr>
              <a:t>унинг</a:t>
            </a:r>
            <a:r>
              <a:rPr lang="ru-RU" dirty="0">
                <a:solidFill>
                  <a:prstClr val="black"/>
                </a:solidFill>
                <a:latin typeface="Arial" charset="0"/>
              </a:rPr>
              <a:t> </a:t>
            </a:r>
            <a:r>
              <a:rPr lang="ru-RU" dirty="0" err="1">
                <a:solidFill>
                  <a:prstClr val="black"/>
                </a:solidFill>
                <a:latin typeface="Arial" charset="0"/>
              </a:rPr>
              <a:t>чеккаларига</a:t>
            </a:r>
            <a:r>
              <a:rPr lang="ru-RU" dirty="0">
                <a:solidFill>
                  <a:prstClr val="black"/>
                </a:solidFill>
                <a:latin typeface="Arial" charset="0"/>
              </a:rPr>
              <a:t> </a:t>
            </a:r>
            <a:r>
              <a:rPr lang="ru-RU" dirty="0" err="1">
                <a:solidFill>
                  <a:prstClr val="black"/>
                </a:solidFill>
                <a:latin typeface="Arial" charset="0"/>
              </a:rPr>
              <a:t>тупроқ</a:t>
            </a:r>
            <a:r>
              <a:rPr lang="ru-RU" dirty="0">
                <a:solidFill>
                  <a:prstClr val="black"/>
                </a:solidFill>
                <a:latin typeface="Arial" charset="0"/>
              </a:rPr>
              <a:t> </a:t>
            </a:r>
            <a:r>
              <a:rPr lang="ru-RU" dirty="0" err="1">
                <a:solidFill>
                  <a:prstClr val="black"/>
                </a:solidFill>
                <a:latin typeface="Arial" charset="0"/>
              </a:rPr>
              <a:t>тортилади</a:t>
            </a:r>
            <a:r>
              <a:rPr lang="ru-RU" dirty="0">
                <a:solidFill>
                  <a:prstClr val="black"/>
                </a:solidFill>
                <a:latin typeface="Arial" charset="0"/>
              </a:rPr>
              <a:t> </a:t>
            </a:r>
            <a:r>
              <a:rPr lang="ru-RU" dirty="0" err="1">
                <a:solidFill>
                  <a:prstClr val="black"/>
                </a:solidFill>
                <a:latin typeface="Arial" charset="0"/>
              </a:rPr>
              <a:t>ёки</a:t>
            </a:r>
            <a:r>
              <a:rPr lang="ru-RU" dirty="0">
                <a:solidFill>
                  <a:prstClr val="black"/>
                </a:solidFill>
                <a:latin typeface="Arial" charset="0"/>
              </a:rPr>
              <a:t> </a:t>
            </a:r>
            <a:r>
              <a:rPr lang="ru-RU" dirty="0" err="1">
                <a:solidFill>
                  <a:prstClr val="black"/>
                </a:solidFill>
                <a:latin typeface="Arial" charset="0"/>
              </a:rPr>
              <a:t>ёғоч</a:t>
            </a:r>
            <a:r>
              <a:rPr lang="ru-RU" dirty="0">
                <a:solidFill>
                  <a:prstClr val="black"/>
                </a:solidFill>
                <a:latin typeface="Arial" charset="0"/>
              </a:rPr>
              <a:t> </a:t>
            </a:r>
            <a:r>
              <a:rPr lang="ru-RU" dirty="0" err="1">
                <a:solidFill>
                  <a:prstClr val="black"/>
                </a:solidFill>
                <a:latin typeface="Arial" charset="0"/>
              </a:rPr>
              <a:t>бобиналарга</a:t>
            </a:r>
            <a:r>
              <a:rPr lang="ru-RU" dirty="0">
                <a:solidFill>
                  <a:prstClr val="black"/>
                </a:solidFill>
                <a:latin typeface="Arial" charset="0"/>
              </a:rPr>
              <a:t> </a:t>
            </a:r>
            <a:r>
              <a:rPr lang="ru-RU" dirty="0" err="1">
                <a:solidFill>
                  <a:prstClr val="black"/>
                </a:solidFill>
                <a:latin typeface="Arial" charset="0"/>
              </a:rPr>
              <a:t>маҳкамланади</a:t>
            </a:r>
            <a:r>
              <a:rPr lang="ru-RU" dirty="0">
                <a:solidFill>
                  <a:prstClr val="black"/>
                </a:solidFill>
                <a:latin typeface="Arial" charset="0"/>
              </a:rPr>
              <a:t>. </a:t>
            </a:r>
            <a:r>
              <a:rPr lang="ru-RU" dirty="0" err="1">
                <a:solidFill>
                  <a:prstClr val="black"/>
                </a:solidFill>
                <a:latin typeface="Arial" charset="0"/>
              </a:rPr>
              <a:t>Чодирсимон</a:t>
            </a:r>
            <a:r>
              <a:rPr lang="ru-RU" dirty="0">
                <a:solidFill>
                  <a:prstClr val="black"/>
                </a:solidFill>
                <a:latin typeface="Arial" charset="0"/>
              </a:rPr>
              <a:t> </a:t>
            </a:r>
            <a:r>
              <a:rPr lang="ru-RU" dirty="0" err="1">
                <a:solidFill>
                  <a:prstClr val="black"/>
                </a:solidFill>
                <a:latin typeface="Arial" charset="0"/>
              </a:rPr>
              <a:t>синчлар</a:t>
            </a:r>
            <a:r>
              <a:rPr lang="ru-RU" dirty="0">
                <a:solidFill>
                  <a:prstClr val="black"/>
                </a:solidFill>
                <a:latin typeface="Arial" charset="0"/>
              </a:rPr>
              <a:t> </a:t>
            </a:r>
            <a:r>
              <a:rPr lang="ru-RU" dirty="0" err="1">
                <a:solidFill>
                  <a:prstClr val="black"/>
                </a:solidFill>
                <a:latin typeface="Arial" charset="0"/>
              </a:rPr>
              <a:t>енгил</a:t>
            </a:r>
            <a:r>
              <a:rPr lang="ru-RU" dirty="0">
                <a:solidFill>
                  <a:prstClr val="black"/>
                </a:solidFill>
                <a:latin typeface="Arial" charset="0"/>
              </a:rPr>
              <a:t> </a:t>
            </a:r>
            <a:r>
              <a:rPr lang="ru-RU" dirty="0" err="1">
                <a:solidFill>
                  <a:prstClr val="black"/>
                </a:solidFill>
                <a:latin typeface="Arial" charset="0"/>
              </a:rPr>
              <a:t>ромлар</a:t>
            </a:r>
            <a:r>
              <a:rPr lang="ru-RU" dirty="0">
                <a:solidFill>
                  <a:prstClr val="black"/>
                </a:solidFill>
                <a:latin typeface="Arial" charset="0"/>
              </a:rPr>
              <a:t> </a:t>
            </a:r>
            <a:r>
              <a:rPr lang="ru-RU" dirty="0" err="1">
                <a:solidFill>
                  <a:prstClr val="black"/>
                </a:solidFill>
                <a:latin typeface="Arial" charset="0"/>
              </a:rPr>
              <a:t>ҳолида</a:t>
            </a:r>
            <a:r>
              <a:rPr lang="ru-RU" dirty="0">
                <a:solidFill>
                  <a:prstClr val="black"/>
                </a:solidFill>
                <a:latin typeface="Arial" charset="0"/>
              </a:rPr>
              <a:t> </a:t>
            </a:r>
            <a:r>
              <a:rPr lang="ru-RU" dirty="0" err="1">
                <a:solidFill>
                  <a:prstClr val="black"/>
                </a:solidFill>
                <a:latin typeface="Arial" charset="0"/>
              </a:rPr>
              <a:t>қурилади</a:t>
            </a:r>
            <a:r>
              <a:rPr lang="ru-RU" dirty="0">
                <a:solidFill>
                  <a:prstClr val="black"/>
                </a:solidFill>
                <a:latin typeface="Arial" charset="0"/>
              </a:rPr>
              <a:t>, </a:t>
            </a:r>
            <a:r>
              <a:rPr lang="ru-RU" dirty="0" err="1">
                <a:solidFill>
                  <a:prstClr val="black"/>
                </a:solidFill>
                <a:latin typeface="Arial" charset="0"/>
              </a:rPr>
              <a:t>уларнинг</a:t>
            </a:r>
            <a:r>
              <a:rPr lang="ru-RU" dirty="0">
                <a:solidFill>
                  <a:prstClr val="black"/>
                </a:solidFill>
                <a:latin typeface="Arial" charset="0"/>
              </a:rPr>
              <a:t> </a:t>
            </a:r>
            <a:r>
              <a:rPr lang="ru-RU" dirty="0" err="1">
                <a:solidFill>
                  <a:prstClr val="black"/>
                </a:solidFill>
                <a:latin typeface="Arial" charset="0"/>
              </a:rPr>
              <a:t>устидан</a:t>
            </a:r>
            <a:r>
              <a:rPr lang="ru-RU" dirty="0">
                <a:solidFill>
                  <a:prstClr val="black"/>
                </a:solidFill>
                <a:latin typeface="Arial" charset="0"/>
              </a:rPr>
              <a:t> плёнка </a:t>
            </a:r>
            <a:r>
              <a:rPr lang="ru-RU" dirty="0" err="1">
                <a:solidFill>
                  <a:prstClr val="black"/>
                </a:solidFill>
                <a:latin typeface="Arial" charset="0"/>
              </a:rPr>
              <a:t>тортилади</a:t>
            </a:r>
            <a:r>
              <a:rPr lang="ru-RU" dirty="0">
                <a:solidFill>
                  <a:prstClr val="black"/>
                </a:solidFill>
                <a:latin typeface="Arial" charset="0"/>
              </a:rPr>
              <a:t>. </a:t>
            </a:r>
            <a:r>
              <a:rPr lang="ru-RU" dirty="0" err="1">
                <a:solidFill>
                  <a:prstClr val="black"/>
                </a:solidFill>
                <a:latin typeface="Arial" charset="0"/>
              </a:rPr>
              <a:t>Ромларни</a:t>
            </a:r>
            <a:r>
              <a:rPr lang="ru-RU" dirty="0">
                <a:solidFill>
                  <a:prstClr val="black"/>
                </a:solidFill>
                <a:latin typeface="Arial" charset="0"/>
              </a:rPr>
              <a:t> </a:t>
            </a:r>
            <a:r>
              <a:rPr lang="ru-RU" dirty="0" err="1">
                <a:solidFill>
                  <a:prstClr val="black"/>
                </a:solidFill>
                <a:latin typeface="Arial" charset="0"/>
              </a:rPr>
              <a:t>туташтириб</a:t>
            </a:r>
            <a:r>
              <a:rPr lang="ru-RU" dirty="0">
                <a:solidFill>
                  <a:prstClr val="black"/>
                </a:solidFill>
                <a:latin typeface="Arial" charset="0"/>
              </a:rPr>
              <a:t> </a:t>
            </a:r>
            <a:r>
              <a:rPr lang="ru-RU" dirty="0" err="1">
                <a:solidFill>
                  <a:prstClr val="black"/>
                </a:solidFill>
                <a:latin typeface="Arial" charset="0"/>
              </a:rPr>
              <a:t>ўрнатилади</a:t>
            </a:r>
            <a:r>
              <a:rPr lang="ru-RU" dirty="0">
                <a:solidFill>
                  <a:prstClr val="black"/>
                </a:solidFill>
                <a:latin typeface="Arial" charset="0"/>
              </a:rPr>
              <a:t>, </a:t>
            </a:r>
            <a:r>
              <a:rPr lang="ru-RU" dirty="0" err="1">
                <a:solidFill>
                  <a:prstClr val="black"/>
                </a:solidFill>
                <a:latin typeface="Arial" charset="0"/>
              </a:rPr>
              <a:t>остки</a:t>
            </a:r>
            <a:r>
              <a:rPr lang="ru-RU" dirty="0">
                <a:solidFill>
                  <a:prstClr val="black"/>
                </a:solidFill>
                <a:latin typeface="Arial" charset="0"/>
              </a:rPr>
              <a:t> </a:t>
            </a:r>
            <a:r>
              <a:rPr lang="ru-RU" dirty="0" err="1">
                <a:solidFill>
                  <a:prstClr val="black"/>
                </a:solidFill>
                <a:latin typeface="Arial" charset="0"/>
              </a:rPr>
              <a:t>чеккасини</a:t>
            </a:r>
            <a:r>
              <a:rPr lang="ru-RU" dirty="0">
                <a:solidFill>
                  <a:prstClr val="black"/>
                </a:solidFill>
                <a:latin typeface="Arial" charset="0"/>
              </a:rPr>
              <a:t> </a:t>
            </a:r>
            <a:r>
              <a:rPr lang="ru-RU" dirty="0" err="1">
                <a:solidFill>
                  <a:prstClr val="black"/>
                </a:solidFill>
                <a:latin typeface="Arial" charset="0"/>
              </a:rPr>
              <a:t>тупроққа</a:t>
            </a:r>
            <a:r>
              <a:rPr lang="ru-RU" dirty="0">
                <a:solidFill>
                  <a:prstClr val="black"/>
                </a:solidFill>
                <a:latin typeface="Arial" charset="0"/>
              </a:rPr>
              <a:t> </a:t>
            </a:r>
            <a:r>
              <a:rPr lang="ru-RU" dirty="0" err="1">
                <a:solidFill>
                  <a:prstClr val="black"/>
                </a:solidFill>
                <a:latin typeface="Arial" charset="0"/>
              </a:rPr>
              <a:t>киргизилади</a:t>
            </a:r>
            <a:r>
              <a:rPr lang="ru-RU" dirty="0">
                <a:solidFill>
                  <a:prstClr val="black"/>
                </a:solidFill>
                <a:latin typeface="Arial" charset="0"/>
              </a:rPr>
              <a:t>. </a:t>
            </a:r>
            <a:r>
              <a:rPr lang="ru-RU" dirty="0" err="1">
                <a:solidFill>
                  <a:prstClr val="black"/>
                </a:solidFill>
                <a:latin typeface="Arial" charset="0"/>
              </a:rPr>
              <a:t>Қаторга</a:t>
            </a:r>
            <a:r>
              <a:rPr lang="ru-RU" dirty="0">
                <a:solidFill>
                  <a:prstClr val="black"/>
                </a:solidFill>
                <a:latin typeface="Arial" charset="0"/>
              </a:rPr>
              <a:t> </a:t>
            </a:r>
            <a:r>
              <a:rPr lang="ru-RU" dirty="0" err="1">
                <a:solidFill>
                  <a:prstClr val="black"/>
                </a:solidFill>
                <a:latin typeface="Arial" charset="0"/>
              </a:rPr>
              <a:t>жойланган</a:t>
            </a:r>
            <a:r>
              <a:rPr lang="ru-RU" dirty="0">
                <a:solidFill>
                  <a:prstClr val="black"/>
                </a:solidFill>
                <a:latin typeface="Arial" charset="0"/>
              </a:rPr>
              <a:t> </a:t>
            </a:r>
            <a:r>
              <a:rPr lang="ru-RU" dirty="0" err="1">
                <a:solidFill>
                  <a:prstClr val="black"/>
                </a:solidFill>
                <a:latin typeface="Arial" charset="0"/>
              </a:rPr>
              <a:t>бундай</a:t>
            </a:r>
            <a:r>
              <a:rPr lang="ru-RU" dirty="0">
                <a:solidFill>
                  <a:prstClr val="black"/>
                </a:solidFill>
                <a:latin typeface="Arial" charset="0"/>
              </a:rPr>
              <a:t> </a:t>
            </a:r>
            <a:r>
              <a:rPr lang="ru-RU" dirty="0" err="1">
                <a:solidFill>
                  <a:prstClr val="black"/>
                </a:solidFill>
                <a:latin typeface="Arial" charset="0"/>
              </a:rPr>
              <a:t>панеллар</a:t>
            </a:r>
            <a:r>
              <a:rPr lang="ru-RU" dirty="0">
                <a:solidFill>
                  <a:prstClr val="black"/>
                </a:solidFill>
                <a:latin typeface="Arial" charset="0"/>
              </a:rPr>
              <a:t> </a:t>
            </a:r>
            <a:r>
              <a:rPr lang="ru-RU" dirty="0" err="1">
                <a:solidFill>
                  <a:prstClr val="black"/>
                </a:solidFill>
                <a:latin typeface="Arial" charset="0"/>
              </a:rPr>
              <a:t>эни</a:t>
            </a:r>
            <a:r>
              <a:rPr lang="ru-RU" dirty="0">
                <a:solidFill>
                  <a:prstClr val="black"/>
                </a:solidFill>
                <a:latin typeface="Arial" charset="0"/>
              </a:rPr>
              <a:t> 80-100 см, </a:t>
            </a:r>
            <a:r>
              <a:rPr lang="ru-RU" dirty="0" err="1">
                <a:solidFill>
                  <a:prstClr val="black"/>
                </a:solidFill>
                <a:latin typeface="Arial" charset="0"/>
              </a:rPr>
              <a:t>баландлиги</a:t>
            </a:r>
            <a:r>
              <a:rPr lang="ru-RU" dirty="0">
                <a:solidFill>
                  <a:prstClr val="black"/>
                </a:solidFill>
                <a:latin typeface="Arial" charset="0"/>
              </a:rPr>
              <a:t> 40-60 см </a:t>
            </a:r>
            <a:r>
              <a:rPr lang="ru-RU" dirty="0" err="1">
                <a:solidFill>
                  <a:prstClr val="black"/>
                </a:solidFill>
                <a:latin typeface="Arial" charset="0"/>
              </a:rPr>
              <a:t>ва</a:t>
            </a:r>
            <a:r>
              <a:rPr lang="ru-RU" dirty="0">
                <a:solidFill>
                  <a:prstClr val="black"/>
                </a:solidFill>
                <a:latin typeface="Arial" charset="0"/>
              </a:rPr>
              <a:t> </a:t>
            </a:r>
            <a:r>
              <a:rPr lang="ru-RU" dirty="0" err="1">
                <a:solidFill>
                  <a:prstClr val="black"/>
                </a:solidFill>
                <a:latin typeface="Arial" charset="0"/>
              </a:rPr>
              <a:t>хоҳлаган</a:t>
            </a:r>
            <a:r>
              <a:rPr lang="ru-RU" dirty="0">
                <a:solidFill>
                  <a:prstClr val="black"/>
                </a:solidFill>
                <a:latin typeface="Arial" charset="0"/>
              </a:rPr>
              <a:t> </a:t>
            </a:r>
            <a:r>
              <a:rPr lang="ru-RU" dirty="0" err="1">
                <a:solidFill>
                  <a:prstClr val="black"/>
                </a:solidFill>
                <a:latin typeface="Arial" charset="0"/>
              </a:rPr>
              <a:t>узунликда</a:t>
            </a:r>
            <a:r>
              <a:rPr lang="ru-RU" dirty="0">
                <a:solidFill>
                  <a:prstClr val="black"/>
                </a:solidFill>
                <a:latin typeface="Arial" charset="0"/>
              </a:rPr>
              <a:t> </a:t>
            </a:r>
            <a:r>
              <a:rPr lang="ru-RU" dirty="0" err="1">
                <a:solidFill>
                  <a:prstClr val="black"/>
                </a:solidFill>
                <a:latin typeface="Arial" charset="0"/>
              </a:rPr>
              <a:t>чодир</a:t>
            </a:r>
            <a:r>
              <a:rPr lang="ru-RU" dirty="0">
                <a:solidFill>
                  <a:prstClr val="black"/>
                </a:solidFill>
                <a:latin typeface="Arial" charset="0"/>
              </a:rPr>
              <a:t> </a:t>
            </a:r>
            <a:r>
              <a:rPr lang="ru-RU" dirty="0" err="1">
                <a:solidFill>
                  <a:prstClr val="black"/>
                </a:solidFill>
                <a:latin typeface="Arial" charset="0"/>
              </a:rPr>
              <a:t>ҳосил</a:t>
            </a:r>
            <a:r>
              <a:rPr lang="ru-RU" dirty="0">
                <a:solidFill>
                  <a:prstClr val="black"/>
                </a:solidFill>
                <a:latin typeface="Arial" charset="0"/>
              </a:rPr>
              <a:t> </a:t>
            </a:r>
            <a:r>
              <a:rPr lang="ru-RU" dirty="0" err="1">
                <a:solidFill>
                  <a:prstClr val="black"/>
                </a:solidFill>
                <a:latin typeface="Arial" charset="0"/>
              </a:rPr>
              <a:t>қилади</a:t>
            </a:r>
            <a:r>
              <a:rPr lang="ru-RU" dirty="0">
                <a:solidFill>
                  <a:prstClr val="black"/>
                </a:solidFill>
                <a:latin typeface="Arial" charset="0"/>
              </a:rPr>
              <a:t>. </a:t>
            </a:r>
            <a:r>
              <a:rPr lang="ru-RU" dirty="0" err="1">
                <a:solidFill>
                  <a:prstClr val="black"/>
                </a:solidFill>
                <a:latin typeface="Arial" charset="0"/>
              </a:rPr>
              <a:t>Тонелларнинг</a:t>
            </a:r>
            <a:r>
              <a:rPr lang="ru-RU" dirty="0">
                <a:solidFill>
                  <a:prstClr val="black"/>
                </a:solidFill>
                <a:latin typeface="Arial" charset="0"/>
              </a:rPr>
              <a:t> </a:t>
            </a:r>
            <a:r>
              <a:rPr lang="ru-RU" dirty="0" err="1">
                <a:solidFill>
                  <a:prstClr val="black"/>
                </a:solidFill>
                <a:latin typeface="Arial" charset="0"/>
              </a:rPr>
              <a:t>учки</a:t>
            </a:r>
            <a:r>
              <a:rPr lang="ru-RU" dirty="0">
                <a:solidFill>
                  <a:prstClr val="black"/>
                </a:solidFill>
                <a:latin typeface="Arial" charset="0"/>
              </a:rPr>
              <a:t> </a:t>
            </a:r>
            <a:r>
              <a:rPr lang="ru-RU" dirty="0" err="1">
                <a:solidFill>
                  <a:prstClr val="black"/>
                </a:solidFill>
                <a:latin typeface="Arial" charset="0"/>
              </a:rPr>
              <a:t>томонлари</a:t>
            </a:r>
            <a:r>
              <a:rPr lang="ru-RU" dirty="0">
                <a:solidFill>
                  <a:prstClr val="black"/>
                </a:solidFill>
                <a:latin typeface="Arial" charset="0"/>
              </a:rPr>
              <a:t> </a:t>
            </a:r>
            <a:r>
              <a:rPr lang="ru-RU" dirty="0" err="1">
                <a:solidFill>
                  <a:prstClr val="black"/>
                </a:solidFill>
                <a:latin typeface="Arial" charset="0"/>
              </a:rPr>
              <a:t>учбурчак</a:t>
            </a:r>
            <a:r>
              <a:rPr lang="ru-RU" dirty="0">
                <a:solidFill>
                  <a:prstClr val="black"/>
                </a:solidFill>
                <a:latin typeface="Arial" charset="0"/>
              </a:rPr>
              <a:t> </a:t>
            </a:r>
            <a:r>
              <a:rPr lang="ru-RU" dirty="0" err="1">
                <a:solidFill>
                  <a:prstClr val="black"/>
                </a:solidFill>
                <a:latin typeface="Arial" charset="0"/>
              </a:rPr>
              <a:t>ромларга</a:t>
            </a:r>
            <a:r>
              <a:rPr lang="ru-RU" dirty="0">
                <a:solidFill>
                  <a:prstClr val="black"/>
                </a:solidFill>
                <a:latin typeface="Arial" charset="0"/>
              </a:rPr>
              <a:t> </a:t>
            </a:r>
            <a:r>
              <a:rPr lang="ru-RU" dirty="0" err="1">
                <a:solidFill>
                  <a:prstClr val="black"/>
                </a:solidFill>
                <a:latin typeface="Arial" charset="0"/>
              </a:rPr>
              <a:t>беркитилади</a:t>
            </a:r>
            <a:r>
              <a:rPr lang="ru-RU" dirty="0">
                <a:solidFill>
                  <a:prstClr val="black"/>
                </a:solidFill>
                <a:latin typeface="Arial" charset="0"/>
              </a:rPr>
              <a:t>.</a:t>
            </a:r>
          </a:p>
        </p:txBody>
      </p:sp>
      <p:pic>
        <p:nvPicPr>
          <p:cNvPr id="1026" name="Picture 2" descr="Картинки по запросу парни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362" y="4293096"/>
            <a:ext cx="4230638" cy="2399926"/>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Картинки по запросу парник"/>
          <p:cNvSpPr>
            <a:spLocks noChangeAspect="1" noChangeArrowheads="1"/>
          </p:cNvSpPr>
          <p:nvPr/>
        </p:nvSpPr>
        <p:spPr bwMode="auto">
          <a:xfrm>
            <a:off x="155575" y="-1371600"/>
            <a:ext cx="3810000" cy="2857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solidFill>
                <a:prstClr val="black"/>
              </a:solidFill>
              <a:latin typeface="Arial" charset="0"/>
            </a:endParaRPr>
          </a:p>
        </p:txBody>
      </p:sp>
      <p:pic>
        <p:nvPicPr>
          <p:cNvPr id="1030" name="Picture 6" descr="Картинки по запросу парник"/>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006" y="1628800"/>
            <a:ext cx="4143350" cy="1965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77642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sz="quarter"/>
          </p:nvPr>
        </p:nvSpPr>
        <p:spPr/>
        <p:txBody>
          <a:bodyPr/>
          <a:lstStyle/>
          <a:p>
            <a:pPr eaLnBrk="1" hangingPunct="1"/>
            <a:r>
              <a:rPr lang="ru-RU" b="1" dirty="0" err="1"/>
              <a:t>Парниклар</a:t>
            </a:r>
            <a:r>
              <a:rPr lang="ru-RU" b="1" dirty="0" smtClean="0"/>
              <a:t>.</a:t>
            </a:r>
            <a:endParaRPr lang="ru-RU" dirty="0" smtClean="0"/>
          </a:p>
        </p:txBody>
      </p:sp>
      <p:sp>
        <p:nvSpPr>
          <p:cNvPr id="6" name="Прямоугольник 5"/>
          <p:cNvSpPr/>
          <p:nvPr/>
        </p:nvSpPr>
        <p:spPr>
          <a:xfrm>
            <a:off x="251520" y="1124744"/>
            <a:ext cx="4752528" cy="4708981"/>
          </a:xfrm>
          <a:prstGeom prst="rect">
            <a:avLst/>
          </a:prstGeom>
        </p:spPr>
        <p:txBody>
          <a:bodyPr wrap="square">
            <a:spAutoFit/>
          </a:bodyPr>
          <a:lstStyle/>
          <a:p>
            <a:pPr algn="just"/>
            <a:r>
              <a:rPr lang="ru-RU" sz="2000" dirty="0" err="1">
                <a:solidFill>
                  <a:prstClr val="black"/>
                </a:solidFill>
                <a:latin typeface="Arial" charset="0"/>
              </a:rPr>
              <a:t>Усти</a:t>
            </a:r>
            <a:r>
              <a:rPr lang="ru-RU" sz="2000" dirty="0">
                <a:solidFill>
                  <a:prstClr val="black"/>
                </a:solidFill>
                <a:latin typeface="Arial" charset="0"/>
              </a:rPr>
              <a:t> </a:t>
            </a:r>
            <a:r>
              <a:rPr lang="ru-RU" sz="2000" dirty="0" err="1">
                <a:solidFill>
                  <a:prstClr val="black"/>
                </a:solidFill>
                <a:latin typeface="Arial" charset="0"/>
              </a:rPr>
              <a:t>ёпилган</a:t>
            </a:r>
            <a:r>
              <a:rPr lang="ru-RU" sz="2000" dirty="0">
                <a:solidFill>
                  <a:prstClr val="black"/>
                </a:solidFill>
                <a:latin typeface="Arial" charset="0"/>
              </a:rPr>
              <a:t> </a:t>
            </a:r>
            <a:r>
              <a:rPr lang="ru-RU" sz="2000" dirty="0" err="1">
                <a:solidFill>
                  <a:prstClr val="black"/>
                </a:solidFill>
                <a:latin typeface="Arial" charset="0"/>
              </a:rPr>
              <a:t>экин</a:t>
            </a:r>
            <a:r>
              <a:rPr lang="ru-RU" sz="2000" dirty="0">
                <a:solidFill>
                  <a:prstClr val="black"/>
                </a:solidFill>
                <a:latin typeface="Arial" charset="0"/>
              </a:rPr>
              <a:t> </a:t>
            </a:r>
            <a:r>
              <a:rPr lang="ru-RU" sz="2000" dirty="0" err="1">
                <a:solidFill>
                  <a:prstClr val="black"/>
                </a:solidFill>
                <a:latin typeface="Arial" charset="0"/>
              </a:rPr>
              <a:t>ўстириладиган</a:t>
            </a:r>
            <a:r>
              <a:rPr lang="ru-RU" sz="2000" dirty="0">
                <a:solidFill>
                  <a:prstClr val="black"/>
                </a:solidFill>
                <a:latin typeface="Arial" charset="0"/>
              </a:rPr>
              <a:t> </a:t>
            </a:r>
            <a:r>
              <a:rPr lang="ru-RU" sz="2000" dirty="0" err="1">
                <a:solidFill>
                  <a:prstClr val="black"/>
                </a:solidFill>
                <a:latin typeface="Arial" charset="0"/>
              </a:rPr>
              <a:t>кичик</a:t>
            </a:r>
            <a:r>
              <a:rPr lang="ru-RU" sz="2000" dirty="0">
                <a:solidFill>
                  <a:prstClr val="black"/>
                </a:solidFill>
                <a:latin typeface="Arial" charset="0"/>
              </a:rPr>
              <a:t> </a:t>
            </a:r>
            <a:r>
              <a:rPr lang="ru-RU" sz="2000" dirty="0" err="1">
                <a:solidFill>
                  <a:prstClr val="black"/>
                </a:solidFill>
                <a:latin typeface="Arial" charset="0"/>
              </a:rPr>
              <a:t>габаритли</a:t>
            </a:r>
            <a:r>
              <a:rPr lang="ru-RU" sz="2000" dirty="0">
                <a:solidFill>
                  <a:prstClr val="black"/>
                </a:solidFill>
                <a:latin typeface="Arial" charset="0"/>
              </a:rPr>
              <a:t> </a:t>
            </a:r>
            <a:r>
              <a:rPr lang="ru-RU" sz="2000" dirty="0" err="1">
                <a:solidFill>
                  <a:prstClr val="black"/>
                </a:solidFill>
                <a:latin typeface="Arial" charset="0"/>
              </a:rPr>
              <a:t>чуқурчалардан</a:t>
            </a:r>
            <a:r>
              <a:rPr lang="ru-RU" sz="2000" dirty="0">
                <a:solidFill>
                  <a:prstClr val="black"/>
                </a:solidFill>
                <a:latin typeface="Arial" charset="0"/>
              </a:rPr>
              <a:t> </a:t>
            </a:r>
            <a:r>
              <a:rPr lang="ru-RU" sz="2000" dirty="0" err="1">
                <a:solidFill>
                  <a:prstClr val="black"/>
                </a:solidFill>
                <a:latin typeface="Arial" charset="0"/>
              </a:rPr>
              <a:t>иборат</a:t>
            </a:r>
            <a:r>
              <a:rPr lang="ru-RU" sz="2000" dirty="0">
                <a:solidFill>
                  <a:prstClr val="black"/>
                </a:solidFill>
                <a:latin typeface="Arial" charset="0"/>
              </a:rPr>
              <a:t> </a:t>
            </a:r>
            <a:r>
              <a:rPr lang="ru-RU" sz="2000" dirty="0" err="1">
                <a:solidFill>
                  <a:prstClr val="black"/>
                </a:solidFill>
                <a:latin typeface="Arial" charset="0"/>
              </a:rPr>
              <a:t>бўлиб</a:t>
            </a:r>
            <a:r>
              <a:rPr lang="ru-RU" sz="2000" dirty="0">
                <a:solidFill>
                  <a:prstClr val="black"/>
                </a:solidFill>
                <a:latin typeface="Arial" charset="0"/>
              </a:rPr>
              <a:t>, </a:t>
            </a:r>
            <a:r>
              <a:rPr lang="ru-RU" sz="2000" dirty="0" err="1">
                <a:solidFill>
                  <a:prstClr val="black"/>
                </a:solidFill>
                <a:latin typeface="Arial" charset="0"/>
              </a:rPr>
              <a:t>тупроғи</a:t>
            </a:r>
            <a:r>
              <a:rPr lang="ru-RU" sz="2000" dirty="0">
                <a:solidFill>
                  <a:prstClr val="black"/>
                </a:solidFill>
                <a:latin typeface="Arial" charset="0"/>
              </a:rPr>
              <a:t> </a:t>
            </a:r>
            <a:r>
              <a:rPr lang="ru-RU" sz="2000" dirty="0" err="1">
                <a:solidFill>
                  <a:prstClr val="black"/>
                </a:solidFill>
                <a:latin typeface="Arial" charset="0"/>
              </a:rPr>
              <a:t>билан</a:t>
            </a:r>
            <a:r>
              <a:rPr lang="ru-RU" sz="2000" dirty="0">
                <a:solidFill>
                  <a:prstClr val="black"/>
                </a:solidFill>
                <a:latin typeface="Arial" charset="0"/>
              </a:rPr>
              <a:t> </a:t>
            </a:r>
            <a:r>
              <a:rPr lang="ru-RU" sz="2000" dirty="0" err="1">
                <a:solidFill>
                  <a:prstClr val="black"/>
                </a:solidFill>
                <a:latin typeface="Arial" charset="0"/>
              </a:rPr>
              <a:t>қопқоғи</a:t>
            </a:r>
            <a:r>
              <a:rPr lang="ru-RU" sz="2000" dirty="0">
                <a:solidFill>
                  <a:prstClr val="black"/>
                </a:solidFill>
                <a:latin typeface="Arial" charset="0"/>
              </a:rPr>
              <a:t> </a:t>
            </a:r>
            <a:r>
              <a:rPr lang="ru-RU" sz="2000" dirty="0" err="1">
                <a:solidFill>
                  <a:prstClr val="black"/>
                </a:solidFill>
                <a:latin typeface="Arial" charset="0"/>
              </a:rPr>
              <a:t>ўртасидаги</a:t>
            </a:r>
            <a:r>
              <a:rPr lang="ru-RU" sz="2000" dirty="0">
                <a:solidFill>
                  <a:prstClr val="black"/>
                </a:solidFill>
                <a:latin typeface="Arial" charset="0"/>
              </a:rPr>
              <a:t> </a:t>
            </a:r>
            <a:r>
              <a:rPr lang="ru-RU" sz="2000" dirty="0" err="1">
                <a:solidFill>
                  <a:prstClr val="black"/>
                </a:solidFill>
                <a:latin typeface="Arial" charset="0"/>
              </a:rPr>
              <a:t>оралиқ</a:t>
            </a:r>
            <a:r>
              <a:rPr lang="ru-RU" sz="2000" dirty="0">
                <a:solidFill>
                  <a:prstClr val="black"/>
                </a:solidFill>
                <a:latin typeface="Arial" charset="0"/>
              </a:rPr>
              <a:t> (</a:t>
            </a:r>
            <a:r>
              <a:rPr lang="ru-RU" sz="2000" dirty="0" err="1">
                <a:solidFill>
                  <a:prstClr val="black"/>
                </a:solidFill>
                <a:latin typeface="Arial" charset="0"/>
              </a:rPr>
              <a:t>баландлик</a:t>
            </a:r>
            <a:r>
              <a:rPr lang="ru-RU" sz="2000" dirty="0">
                <a:solidFill>
                  <a:prstClr val="black"/>
                </a:solidFill>
                <a:latin typeface="Arial" charset="0"/>
              </a:rPr>
              <a:t>) паст </a:t>
            </a:r>
            <a:r>
              <a:rPr lang="ru-RU" sz="2000" dirty="0" err="1">
                <a:solidFill>
                  <a:prstClr val="black"/>
                </a:solidFill>
                <a:latin typeface="Arial" charset="0"/>
              </a:rPr>
              <a:t>бўлгани</a:t>
            </a:r>
            <a:r>
              <a:rPr lang="ru-RU" sz="2000" dirty="0">
                <a:solidFill>
                  <a:prstClr val="black"/>
                </a:solidFill>
                <a:latin typeface="Arial" charset="0"/>
              </a:rPr>
              <a:t> </a:t>
            </a:r>
            <a:r>
              <a:rPr lang="ru-RU" sz="2000" dirty="0" err="1">
                <a:solidFill>
                  <a:prstClr val="black"/>
                </a:solidFill>
                <a:latin typeface="Arial" charset="0"/>
              </a:rPr>
              <a:t>туфайли</a:t>
            </a:r>
            <a:r>
              <a:rPr lang="ru-RU" sz="2000" dirty="0">
                <a:solidFill>
                  <a:prstClr val="black"/>
                </a:solidFill>
                <a:latin typeface="Arial" charset="0"/>
              </a:rPr>
              <a:t>, </a:t>
            </a:r>
            <a:r>
              <a:rPr lang="ru-RU" sz="2000" dirty="0" err="1">
                <a:solidFill>
                  <a:prstClr val="black"/>
                </a:solidFill>
                <a:latin typeface="Arial" charset="0"/>
              </a:rPr>
              <a:t>унга</a:t>
            </a:r>
            <a:r>
              <a:rPr lang="ru-RU" sz="2000" dirty="0">
                <a:solidFill>
                  <a:prstClr val="black"/>
                </a:solidFill>
                <a:latin typeface="Arial" charset="0"/>
              </a:rPr>
              <a:t> </a:t>
            </a:r>
            <a:r>
              <a:rPr lang="ru-RU" sz="2000" dirty="0" err="1">
                <a:solidFill>
                  <a:prstClr val="black"/>
                </a:solidFill>
                <a:latin typeface="Arial" charset="0"/>
              </a:rPr>
              <a:t>ташқаридан</a:t>
            </a:r>
            <a:r>
              <a:rPr lang="ru-RU" sz="2000" dirty="0">
                <a:solidFill>
                  <a:prstClr val="black"/>
                </a:solidFill>
                <a:latin typeface="Arial" charset="0"/>
              </a:rPr>
              <a:t> </a:t>
            </a:r>
            <a:r>
              <a:rPr lang="ru-RU" sz="2000" dirty="0" err="1">
                <a:solidFill>
                  <a:prstClr val="black"/>
                </a:solidFill>
                <a:latin typeface="Arial" charset="0"/>
              </a:rPr>
              <a:t>туриб</a:t>
            </a:r>
            <a:r>
              <a:rPr lang="ru-RU" sz="2000" dirty="0">
                <a:solidFill>
                  <a:prstClr val="black"/>
                </a:solidFill>
                <a:latin typeface="Arial" charset="0"/>
              </a:rPr>
              <a:t> </a:t>
            </a:r>
            <a:r>
              <a:rPr lang="ru-RU" sz="2000" dirty="0" err="1">
                <a:solidFill>
                  <a:prstClr val="black"/>
                </a:solidFill>
                <a:latin typeface="Arial" charset="0"/>
              </a:rPr>
              <a:t>хизмат</a:t>
            </a:r>
            <a:r>
              <a:rPr lang="ru-RU" sz="2000" dirty="0">
                <a:solidFill>
                  <a:prstClr val="black"/>
                </a:solidFill>
                <a:latin typeface="Arial" charset="0"/>
              </a:rPr>
              <a:t> </a:t>
            </a:r>
            <a:r>
              <a:rPr lang="ru-RU" sz="2000" dirty="0" err="1">
                <a:solidFill>
                  <a:prstClr val="black"/>
                </a:solidFill>
                <a:latin typeface="Arial" charset="0"/>
              </a:rPr>
              <a:t>қилинади</a:t>
            </a:r>
            <a:r>
              <a:rPr lang="ru-RU" sz="2000" dirty="0">
                <a:solidFill>
                  <a:prstClr val="black"/>
                </a:solidFill>
                <a:latin typeface="Arial" charset="0"/>
              </a:rPr>
              <a:t>. </a:t>
            </a:r>
            <a:r>
              <a:rPr lang="ru-RU" sz="2000" dirty="0" err="1">
                <a:solidFill>
                  <a:prstClr val="black"/>
                </a:solidFill>
                <a:latin typeface="Arial" charset="0"/>
              </a:rPr>
              <a:t>Шунинг</a:t>
            </a:r>
            <a:r>
              <a:rPr lang="ru-RU" sz="2000" dirty="0">
                <a:solidFill>
                  <a:prstClr val="black"/>
                </a:solidFill>
                <a:latin typeface="Arial" charset="0"/>
              </a:rPr>
              <a:t> </a:t>
            </a:r>
            <a:r>
              <a:rPr lang="ru-RU" sz="2000" dirty="0" err="1">
                <a:solidFill>
                  <a:prstClr val="black"/>
                </a:solidFill>
                <a:latin typeface="Arial" charset="0"/>
              </a:rPr>
              <a:t>учун</a:t>
            </a:r>
            <a:r>
              <a:rPr lang="ru-RU" sz="2000" dirty="0">
                <a:solidFill>
                  <a:prstClr val="black"/>
                </a:solidFill>
                <a:latin typeface="Arial" charset="0"/>
              </a:rPr>
              <a:t> </a:t>
            </a:r>
            <a:r>
              <a:rPr lang="ru-RU" sz="2000" dirty="0" err="1">
                <a:solidFill>
                  <a:prstClr val="black"/>
                </a:solidFill>
                <a:latin typeface="Arial" charset="0"/>
              </a:rPr>
              <a:t>ҳаво</a:t>
            </a:r>
            <a:r>
              <a:rPr lang="ru-RU" sz="2000" dirty="0">
                <a:solidFill>
                  <a:prstClr val="black"/>
                </a:solidFill>
                <a:latin typeface="Arial" charset="0"/>
              </a:rPr>
              <a:t> </a:t>
            </a:r>
            <a:r>
              <a:rPr lang="ru-RU" sz="2000" dirty="0" err="1">
                <a:solidFill>
                  <a:prstClr val="black"/>
                </a:solidFill>
                <a:latin typeface="Arial" charset="0"/>
              </a:rPr>
              <a:t>ёмғирсиз</a:t>
            </a:r>
            <a:r>
              <a:rPr lang="ru-RU" sz="2000" dirty="0">
                <a:solidFill>
                  <a:prstClr val="black"/>
                </a:solidFill>
                <a:latin typeface="Arial" charset="0"/>
              </a:rPr>
              <a:t>, </a:t>
            </a:r>
            <a:r>
              <a:rPr lang="ru-RU" sz="2000" dirty="0" err="1">
                <a:solidFill>
                  <a:prstClr val="black"/>
                </a:solidFill>
                <a:latin typeface="Arial" charset="0"/>
              </a:rPr>
              <a:t>совуқсиз</a:t>
            </a:r>
            <a:r>
              <a:rPr lang="ru-RU" sz="2000" dirty="0">
                <a:solidFill>
                  <a:prstClr val="black"/>
                </a:solidFill>
                <a:latin typeface="Arial" charset="0"/>
              </a:rPr>
              <a:t> </a:t>
            </a:r>
            <a:r>
              <a:rPr lang="ru-RU" sz="2000" dirty="0" err="1">
                <a:solidFill>
                  <a:prstClr val="black"/>
                </a:solidFill>
                <a:latin typeface="Arial" charset="0"/>
              </a:rPr>
              <a:t>пайтлардагина</a:t>
            </a:r>
            <a:r>
              <a:rPr lang="ru-RU" sz="2000" dirty="0">
                <a:solidFill>
                  <a:prstClr val="black"/>
                </a:solidFill>
                <a:latin typeface="Arial" charset="0"/>
              </a:rPr>
              <a:t> </a:t>
            </a:r>
            <a:r>
              <a:rPr lang="ru-RU" sz="2000" dirty="0" err="1">
                <a:solidFill>
                  <a:prstClr val="black"/>
                </a:solidFill>
                <a:latin typeface="Arial" charset="0"/>
              </a:rPr>
              <a:t>парникларда</a:t>
            </a:r>
            <a:r>
              <a:rPr lang="ru-RU" sz="2000" dirty="0">
                <a:solidFill>
                  <a:prstClr val="black"/>
                </a:solidFill>
                <a:latin typeface="Arial" charset="0"/>
              </a:rPr>
              <a:t> </a:t>
            </a:r>
            <a:r>
              <a:rPr lang="ru-RU" sz="2000" dirty="0" err="1">
                <a:solidFill>
                  <a:prstClr val="black"/>
                </a:solidFill>
                <a:latin typeface="Arial" charset="0"/>
              </a:rPr>
              <a:t>ишлаш</a:t>
            </a:r>
            <a:r>
              <a:rPr lang="ru-RU" sz="2000" dirty="0">
                <a:solidFill>
                  <a:prstClr val="black"/>
                </a:solidFill>
                <a:latin typeface="Arial" charset="0"/>
              </a:rPr>
              <a:t> </a:t>
            </a:r>
            <a:r>
              <a:rPr lang="ru-RU" sz="2000" dirty="0" err="1">
                <a:solidFill>
                  <a:prstClr val="black"/>
                </a:solidFill>
                <a:latin typeface="Arial" charset="0"/>
              </a:rPr>
              <a:t>мумкин</a:t>
            </a:r>
            <a:r>
              <a:rPr lang="ru-RU" sz="2000" dirty="0">
                <a:solidFill>
                  <a:prstClr val="black"/>
                </a:solidFill>
                <a:latin typeface="Arial" charset="0"/>
              </a:rPr>
              <a:t>.</a:t>
            </a:r>
          </a:p>
          <a:p>
            <a:pPr algn="just"/>
            <a:r>
              <a:rPr lang="ru-RU" sz="2000" dirty="0" err="1">
                <a:solidFill>
                  <a:prstClr val="black"/>
                </a:solidFill>
                <a:latin typeface="Arial" charset="0"/>
              </a:rPr>
              <a:t>Парниклар</a:t>
            </a:r>
            <a:r>
              <a:rPr lang="ru-RU" sz="2000" dirty="0">
                <a:solidFill>
                  <a:prstClr val="black"/>
                </a:solidFill>
                <a:latin typeface="Arial" charset="0"/>
              </a:rPr>
              <a:t> </a:t>
            </a:r>
            <a:r>
              <a:rPr lang="ru-RU" sz="2000" dirty="0" err="1">
                <a:solidFill>
                  <a:prstClr val="black"/>
                </a:solidFill>
                <a:latin typeface="Arial" charset="0"/>
              </a:rPr>
              <a:t>доимий</a:t>
            </a:r>
            <a:r>
              <a:rPr lang="ru-RU" sz="2000" dirty="0">
                <a:solidFill>
                  <a:prstClr val="black"/>
                </a:solidFill>
                <a:latin typeface="Arial" charset="0"/>
              </a:rPr>
              <a:t> </a:t>
            </a:r>
            <a:r>
              <a:rPr lang="ru-RU" sz="2000" dirty="0" err="1">
                <a:solidFill>
                  <a:prstClr val="black"/>
                </a:solidFill>
                <a:latin typeface="Arial" charset="0"/>
              </a:rPr>
              <a:t>ва</a:t>
            </a:r>
            <a:r>
              <a:rPr lang="ru-RU" sz="2000" dirty="0">
                <a:solidFill>
                  <a:prstClr val="black"/>
                </a:solidFill>
                <a:latin typeface="Arial" charset="0"/>
              </a:rPr>
              <a:t> </a:t>
            </a:r>
            <a:r>
              <a:rPr lang="ru-RU" sz="2000" dirty="0" err="1">
                <a:solidFill>
                  <a:prstClr val="black"/>
                </a:solidFill>
                <a:latin typeface="Arial" charset="0"/>
              </a:rPr>
              <a:t>кўчма</a:t>
            </a:r>
            <a:r>
              <a:rPr lang="ru-RU" sz="2000" dirty="0">
                <a:solidFill>
                  <a:prstClr val="black"/>
                </a:solidFill>
                <a:latin typeface="Arial" charset="0"/>
              </a:rPr>
              <a:t>, ер </a:t>
            </a:r>
            <a:r>
              <a:rPr lang="ru-RU" sz="2000" dirty="0" err="1">
                <a:solidFill>
                  <a:prstClr val="black"/>
                </a:solidFill>
                <a:latin typeface="Arial" charset="0"/>
              </a:rPr>
              <a:t>усти</a:t>
            </a:r>
            <a:r>
              <a:rPr lang="ru-RU" sz="2000" dirty="0">
                <a:solidFill>
                  <a:prstClr val="black"/>
                </a:solidFill>
                <a:latin typeface="Arial" charset="0"/>
              </a:rPr>
              <a:t> </a:t>
            </a:r>
            <a:r>
              <a:rPr lang="ru-RU" sz="2000" dirty="0" err="1">
                <a:solidFill>
                  <a:prstClr val="black"/>
                </a:solidFill>
                <a:latin typeface="Arial" charset="0"/>
              </a:rPr>
              <a:t>ва</a:t>
            </a:r>
            <a:r>
              <a:rPr lang="ru-RU" sz="2000" dirty="0">
                <a:solidFill>
                  <a:prstClr val="black"/>
                </a:solidFill>
                <a:latin typeface="Arial" charset="0"/>
              </a:rPr>
              <a:t> </a:t>
            </a:r>
            <a:r>
              <a:rPr lang="ru-RU" sz="2000" dirty="0" err="1">
                <a:solidFill>
                  <a:prstClr val="black"/>
                </a:solidFill>
                <a:latin typeface="Arial" charset="0"/>
              </a:rPr>
              <a:t>чуқурда</a:t>
            </a:r>
            <a:r>
              <a:rPr lang="ru-RU" sz="2000" dirty="0">
                <a:solidFill>
                  <a:prstClr val="black"/>
                </a:solidFill>
                <a:latin typeface="Arial" charset="0"/>
              </a:rPr>
              <a:t> </a:t>
            </a:r>
            <a:r>
              <a:rPr lang="ru-RU" sz="2000" dirty="0" err="1">
                <a:solidFill>
                  <a:prstClr val="black"/>
                </a:solidFill>
                <a:latin typeface="Arial" charset="0"/>
              </a:rPr>
              <a:t>жойлашган</a:t>
            </a:r>
            <a:r>
              <a:rPr lang="ru-RU" sz="2000" dirty="0">
                <a:solidFill>
                  <a:prstClr val="black"/>
                </a:solidFill>
                <a:latin typeface="Arial" charset="0"/>
              </a:rPr>
              <a:t>, </a:t>
            </a:r>
            <a:r>
              <a:rPr lang="ru-RU" sz="2000" dirty="0" err="1">
                <a:solidFill>
                  <a:prstClr val="black"/>
                </a:solidFill>
                <a:latin typeface="Arial" charset="0"/>
              </a:rPr>
              <a:t>биологик</a:t>
            </a:r>
            <a:r>
              <a:rPr lang="ru-RU" sz="2000" dirty="0">
                <a:solidFill>
                  <a:prstClr val="black"/>
                </a:solidFill>
                <a:latin typeface="Arial" charset="0"/>
              </a:rPr>
              <a:t>, техник </a:t>
            </a:r>
            <a:r>
              <a:rPr lang="ru-RU" sz="2000" dirty="0" err="1">
                <a:solidFill>
                  <a:prstClr val="black"/>
                </a:solidFill>
                <a:latin typeface="Arial" charset="0"/>
              </a:rPr>
              <a:t>ва</a:t>
            </a:r>
            <a:r>
              <a:rPr lang="ru-RU" sz="2000" dirty="0">
                <a:solidFill>
                  <a:prstClr val="black"/>
                </a:solidFill>
                <a:latin typeface="Arial" charset="0"/>
              </a:rPr>
              <a:t> </a:t>
            </a:r>
            <a:r>
              <a:rPr lang="ru-RU" sz="2000" dirty="0" err="1">
                <a:solidFill>
                  <a:prstClr val="black"/>
                </a:solidFill>
                <a:latin typeface="Arial" charset="0"/>
              </a:rPr>
              <a:t>қуёш</a:t>
            </a:r>
            <a:r>
              <a:rPr lang="ru-RU" sz="2000" dirty="0">
                <a:solidFill>
                  <a:prstClr val="black"/>
                </a:solidFill>
                <a:latin typeface="Arial" charset="0"/>
              </a:rPr>
              <a:t> </a:t>
            </a:r>
            <a:r>
              <a:rPr lang="ru-RU" sz="2000" dirty="0" err="1">
                <a:solidFill>
                  <a:prstClr val="black"/>
                </a:solidFill>
                <a:latin typeface="Arial" charset="0"/>
              </a:rPr>
              <a:t>нури</a:t>
            </a:r>
            <a:r>
              <a:rPr lang="ru-RU" sz="2000" dirty="0">
                <a:solidFill>
                  <a:prstClr val="black"/>
                </a:solidFill>
                <a:latin typeface="Arial" charset="0"/>
              </a:rPr>
              <a:t> </a:t>
            </a:r>
            <a:r>
              <a:rPr lang="ru-RU" sz="2000" dirty="0" err="1">
                <a:solidFill>
                  <a:prstClr val="black"/>
                </a:solidFill>
                <a:latin typeface="Arial" charset="0"/>
              </a:rPr>
              <a:t>ёрдамида</a:t>
            </a:r>
            <a:r>
              <a:rPr lang="ru-RU" sz="2000" dirty="0">
                <a:solidFill>
                  <a:prstClr val="black"/>
                </a:solidFill>
                <a:latin typeface="Arial" charset="0"/>
              </a:rPr>
              <a:t> </a:t>
            </a:r>
            <a:r>
              <a:rPr lang="ru-RU" sz="2000" dirty="0" err="1">
                <a:solidFill>
                  <a:prstClr val="black"/>
                </a:solidFill>
                <a:latin typeface="Arial" charset="0"/>
              </a:rPr>
              <a:t>иситиладиган</a:t>
            </a:r>
            <a:r>
              <a:rPr lang="ru-RU" sz="2000" dirty="0">
                <a:solidFill>
                  <a:prstClr val="black"/>
                </a:solidFill>
                <a:latin typeface="Arial" charset="0"/>
              </a:rPr>
              <a:t>, томи </a:t>
            </a:r>
            <a:r>
              <a:rPr lang="ru-RU" sz="2000" dirty="0" err="1">
                <a:solidFill>
                  <a:prstClr val="black"/>
                </a:solidFill>
                <a:latin typeface="Arial" charset="0"/>
              </a:rPr>
              <a:t>бир</a:t>
            </a:r>
            <a:r>
              <a:rPr lang="ru-RU" sz="2000" dirty="0">
                <a:solidFill>
                  <a:prstClr val="black"/>
                </a:solidFill>
                <a:latin typeface="Arial" charset="0"/>
              </a:rPr>
              <a:t>, </a:t>
            </a:r>
            <a:r>
              <a:rPr lang="ru-RU" sz="2000" dirty="0" err="1">
                <a:solidFill>
                  <a:prstClr val="black"/>
                </a:solidFill>
                <a:latin typeface="Arial" charset="0"/>
              </a:rPr>
              <a:t>икки</a:t>
            </a:r>
            <a:r>
              <a:rPr lang="ru-RU" sz="2000" dirty="0">
                <a:solidFill>
                  <a:prstClr val="black"/>
                </a:solidFill>
                <a:latin typeface="Arial" charset="0"/>
              </a:rPr>
              <a:t> </a:t>
            </a:r>
            <a:r>
              <a:rPr lang="ru-RU" sz="2000" dirty="0" err="1">
                <a:solidFill>
                  <a:prstClr val="black"/>
                </a:solidFill>
                <a:latin typeface="Arial" charset="0"/>
              </a:rPr>
              <a:t>нишабли</a:t>
            </a:r>
            <a:r>
              <a:rPr lang="ru-RU" sz="2000" dirty="0">
                <a:solidFill>
                  <a:prstClr val="black"/>
                </a:solidFill>
                <a:latin typeface="Arial" charset="0"/>
              </a:rPr>
              <a:t>, </a:t>
            </a:r>
            <a:r>
              <a:rPr lang="ru-RU" sz="2000" dirty="0" err="1">
                <a:solidFill>
                  <a:prstClr val="black"/>
                </a:solidFill>
                <a:latin typeface="Arial" charset="0"/>
              </a:rPr>
              <a:t>фойдаланишига</a:t>
            </a:r>
            <a:r>
              <a:rPr lang="ru-RU" sz="2000" dirty="0">
                <a:solidFill>
                  <a:prstClr val="black"/>
                </a:solidFill>
                <a:latin typeface="Arial" charset="0"/>
              </a:rPr>
              <a:t> </a:t>
            </a:r>
            <a:r>
              <a:rPr lang="ru-RU" sz="2000" dirty="0" err="1">
                <a:solidFill>
                  <a:prstClr val="black"/>
                </a:solidFill>
                <a:latin typeface="Arial" charset="0"/>
              </a:rPr>
              <a:t>қараб</a:t>
            </a:r>
            <a:r>
              <a:rPr lang="ru-RU" sz="2000" dirty="0">
                <a:solidFill>
                  <a:prstClr val="black"/>
                </a:solidFill>
                <a:latin typeface="Arial" charset="0"/>
              </a:rPr>
              <a:t> </a:t>
            </a:r>
            <a:r>
              <a:rPr lang="ru-RU" sz="2000" dirty="0" err="1">
                <a:solidFill>
                  <a:prstClr val="black"/>
                </a:solidFill>
                <a:latin typeface="Arial" charset="0"/>
              </a:rPr>
              <a:t>эртаги</a:t>
            </a:r>
            <a:r>
              <a:rPr lang="ru-RU" sz="2000" dirty="0">
                <a:solidFill>
                  <a:prstClr val="black"/>
                </a:solidFill>
                <a:latin typeface="Arial" charset="0"/>
              </a:rPr>
              <a:t>, </a:t>
            </a:r>
            <a:r>
              <a:rPr lang="ru-RU" sz="2000" dirty="0" err="1">
                <a:solidFill>
                  <a:prstClr val="black"/>
                </a:solidFill>
                <a:latin typeface="Arial" charset="0"/>
              </a:rPr>
              <a:t>ўртаги</a:t>
            </a:r>
            <a:r>
              <a:rPr lang="ru-RU" sz="2000" dirty="0">
                <a:solidFill>
                  <a:prstClr val="black"/>
                </a:solidFill>
                <a:latin typeface="Arial" charset="0"/>
              </a:rPr>
              <a:t> </a:t>
            </a:r>
            <a:r>
              <a:rPr lang="ru-RU" sz="2000" dirty="0" err="1">
                <a:solidFill>
                  <a:prstClr val="black"/>
                </a:solidFill>
                <a:latin typeface="Arial" charset="0"/>
              </a:rPr>
              <a:t>ва</a:t>
            </a:r>
            <a:r>
              <a:rPr lang="ru-RU" sz="2000" dirty="0">
                <a:solidFill>
                  <a:prstClr val="black"/>
                </a:solidFill>
                <a:latin typeface="Arial" charset="0"/>
              </a:rPr>
              <a:t> </a:t>
            </a:r>
            <a:r>
              <a:rPr lang="ru-RU" sz="2000" dirty="0" err="1">
                <a:solidFill>
                  <a:prstClr val="black"/>
                </a:solidFill>
                <a:latin typeface="Arial" charset="0"/>
              </a:rPr>
              <a:t>кечки</a:t>
            </a:r>
            <a:r>
              <a:rPr lang="ru-RU" sz="2000" dirty="0">
                <a:solidFill>
                  <a:prstClr val="black"/>
                </a:solidFill>
                <a:latin typeface="Arial" charset="0"/>
              </a:rPr>
              <a:t> </a:t>
            </a:r>
            <a:r>
              <a:rPr lang="ru-RU" sz="2000" dirty="0" err="1">
                <a:solidFill>
                  <a:prstClr val="black"/>
                </a:solidFill>
                <a:latin typeface="Arial" charset="0"/>
              </a:rPr>
              <a:t>бўлади</a:t>
            </a:r>
            <a:r>
              <a:rPr lang="ru-RU" sz="2000" dirty="0">
                <a:solidFill>
                  <a:prstClr val="black"/>
                </a:solidFill>
                <a:latin typeface="Arial" charset="0"/>
              </a:rPr>
              <a:t>.</a:t>
            </a:r>
          </a:p>
        </p:txBody>
      </p:sp>
      <p:pic>
        <p:nvPicPr>
          <p:cNvPr id="2050" name="Picture 2" descr="Картинки по запросу парни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3861048"/>
            <a:ext cx="38100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парник"/>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33739" y="1268760"/>
            <a:ext cx="2714625" cy="1495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34497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sz="quarter"/>
          </p:nvPr>
        </p:nvSpPr>
        <p:spPr/>
        <p:txBody>
          <a:bodyPr/>
          <a:lstStyle/>
          <a:p>
            <a:pPr eaLnBrk="1" hangingPunct="1"/>
            <a:r>
              <a:rPr lang="ru-RU" b="1" dirty="0" err="1"/>
              <a:t>Теплицалар</a:t>
            </a:r>
            <a:r>
              <a:rPr lang="ru-RU" b="1" dirty="0"/>
              <a:t> (</a:t>
            </a:r>
            <a:r>
              <a:rPr lang="ru-RU" b="1" dirty="0" err="1"/>
              <a:t>иссиқхоналар</a:t>
            </a:r>
            <a:r>
              <a:rPr lang="ru-RU" b="1" dirty="0"/>
              <a:t>).</a:t>
            </a:r>
            <a:endParaRPr lang="ru-RU" dirty="0" smtClean="0"/>
          </a:p>
        </p:txBody>
      </p:sp>
      <p:sp>
        <p:nvSpPr>
          <p:cNvPr id="6" name="Прямоугольник 5"/>
          <p:cNvSpPr/>
          <p:nvPr/>
        </p:nvSpPr>
        <p:spPr>
          <a:xfrm>
            <a:off x="179512" y="1268760"/>
            <a:ext cx="4032448" cy="5324535"/>
          </a:xfrm>
          <a:prstGeom prst="rect">
            <a:avLst/>
          </a:prstGeom>
        </p:spPr>
        <p:txBody>
          <a:bodyPr wrap="square">
            <a:spAutoFit/>
          </a:bodyPr>
          <a:lstStyle/>
          <a:p>
            <a:pPr algn="just"/>
            <a:r>
              <a:rPr lang="ru-RU" sz="2000" dirty="0" err="1">
                <a:solidFill>
                  <a:prstClr val="black"/>
                </a:solidFill>
                <a:latin typeface="Arial" charset="0"/>
              </a:rPr>
              <a:t>Экин</a:t>
            </a:r>
            <a:r>
              <a:rPr lang="ru-RU" sz="2000" dirty="0">
                <a:solidFill>
                  <a:prstClr val="black"/>
                </a:solidFill>
                <a:latin typeface="Arial" charset="0"/>
              </a:rPr>
              <a:t> </a:t>
            </a:r>
            <a:r>
              <a:rPr lang="ru-RU" sz="2000" dirty="0" err="1">
                <a:solidFill>
                  <a:prstClr val="black"/>
                </a:solidFill>
                <a:latin typeface="Arial" charset="0"/>
              </a:rPr>
              <a:t>ўстириладиган</a:t>
            </a:r>
            <a:r>
              <a:rPr lang="ru-RU" sz="2000" dirty="0">
                <a:solidFill>
                  <a:prstClr val="black"/>
                </a:solidFill>
                <a:latin typeface="Arial" charset="0"/>
              </a:rPr>
              <a:t> </a:t>
            </a:r>
            <a:r>
              <a:rPr lang="ru-RU" sz="2000" dirty="0" err="1">
                <a:solidFill>
                  <a:prstClr val="black"/>
                </a:solidFill>
                <a:latin typeface="Arial" charset="0"/>
              </a:rPr>
              <a:t>иншоотларнинг</a:t>
            </a:r>
            <a:r>
              <a:rPr lang="ru-RU" sz="2000" dirty="0">
                <a:solidFill>
                  <a:prstClr val="black"/>
                </a:solidFill>
                <a:latin typeface="Arial" charset="0"/>
              </a:rPr>
              <a:t> </a:t>
            </a:r>
            <a:r>
              <a:rPr lang="ru-RU" sz="2000" dirty="0" err="1">
                <a:solidFill>
                  <a:prstClr val="black"/>
                </a:solidFill>
                <a:latin typeface="Arial" charset="0"/>
              </a:rPr>
              <a:t>энг</a:t>
            </a:r>
            <a:r>
              <a:rPr lang="ru-RU" sz="2000" dirty="0">
                <a:solidFill>
                  <a:prstClr val="black"/>
                </a:solidFill>
                <a:latin typeface="Arial" charset="0"/>
              </a:rPr>
              <a:t> </a:t>
            </a:r>
            <a:r>
              <a:rPr lang="ru-RU" sz="2000" dirty="0" err="1">
                <a:solidFill>
                  <a:prstClr val="black"/>
                </a:solidFill>
                <a:latin typeface="Arial" charset="0"/>
              </a:rPr>
              <a:t>самарали</a:t>
            </a:r>
            <a:r>
              <a:rPr lang="ru-RU" sz="2000" dirty="0">
                <a:solidFill>
                  <a:prstClr val="black"/>
                </a:solidFill>
                <a:latin typeface="Arial" charset="0"/>
              </a:rPr>
              <a:t> тури </a:t>
            </a:r>
            <a:r>
              <a:rPr lang="ru-RU" sz="2000" dirty="0" err="1">
                <a:solidFill>
                  <a:prstClr val="black"/>
                </a:solidFill>
                <a:latin typeface="Arial" charset="0"/>
              </a:rPr>
              <a:t>бўлиб</a:t>
            </a:r>
            <a:r>
              <a:rPr lang="ru-RU" sz="2000" dirty="0">
                <a:solidFill>
                  <a:prstClr val="black"/>
                </a:solidFill>
                <a:latin typeface="Arial" charset="0"/>
              </a:rPr>
              <a:t>, </a:t>
            </a:r>
            <a:r>
              <a:rPr lang="ru-RU" sz="2000" dirty="0" err="1">
                <a:solidFill>
                  <a:prstClr val="black"/>
                </a:solidFill>
                <a:latin typeface="Arial" charset="0"/>
              </a:rPr>
              <a:t>уларда</a:t>
            </a:r>
            <a:r>
              <a:rPr lang="ru-RU" sz="2000" dirty="0">
                <a:solidFill>
                  <a:prstClr val="black"/>
                </a:solidFill>
                <a:latin typeface="Arial" charset="0"/>
              </a:rPr>
              <a:t> </a:t>
            </a:r>
            <a:r>
              <a:rPr lang="ru-RU" sz="2000" dirty="0" err="1">
                <a:solidFill>
                  <a:prstClr val="black"/>
                </a:solidFill>
                <a:latin typeface="Arial" charset="0"/>
              </a:rPr>
              <a:t>замонавий</a:t>
            </a:r>
            <a:r>
              <a:rPr lang="ru-RU" sz="2000" dirty="0">
                <a:solidFill>
                  <a:prstClr val="black"/>
                </a:solidFill>
                <a:latin typeface="Arial" charset="0"/>
              </a:rPr>
              <a:t> </a:t>
            </a:r>
            <a:r>
              <a:rPr lang="ru-RU" sz="2000" dirty="0" err="1">
                <a:solidFill>
                  <a:prstClr val="black"/>
                </a:solidFill>
                <a:latin typeface="Arial" charset="0"/>
              </a:rPr>
              <a:t>воситалар</a:t>
            </a:r>
            <a:r>
              <a:rPr lang="ru-RU" sz="2000" dirty="0">
                <a:solidFill>
                  <a:prstClr val="black"/>
                </a:solidFill>
                <a:latin typeface="Arial" charset="0"/>
              </a:rPr>
              <a:t> </a:t>
            </a:r>
            <a:r>
              <a:rPr lang="ru-RU" sz="2000" dirty="0" err="1">
                <a:solidFill>
                  <a:prstClr val="black"/>
                </a:solidFill>
                <a:latin typeface="Arial" charset="0"/>
              </a:rPr>
              <a:t>ёрдамида</a:t>
            </a:r>
            <a:r>
              <a:rPr lang="ru-RU" sz="2000" dirty="0">
                <a:solidFill>
                  <a:prstClr val="black"/>
                </a:solidFill>
                <a:latin typeface="Arial" charset="0"/>
              </a:rPr>
              <a:t> </a:t>
            </a:r>
            <a:r>
              <a:rPr lang="ru-RU" sz="2000" dirty="0" err="1">
                <a:solidFill>
                  <a:prstClr val="black"/>
                </a:solidFill>
                <a:latin typeface="Arial" charset="0"/>
              </a:rPr>
              <a:t>ўсимликлар</a:t>
            </a:r>
            <a:r>
              <a:rPr lang="ru-RU" sz="2000" dirty="0">
                <a:solidFill>
                  <a:prstClr val="black"/>
                </a:solidFill>
                <a:latin typeface="Arial" charset="0"/>
              </a:rPr>
              <a:t> </a:t>
            </a:r>
            <a:r>
              <a:rPr lang="ru-RU" sz="2000" dirty="0" err="1">
                <a:solidFill>
                  <a:prstClr val="black"/>
                </a:solidFill>
                <a:latin typeface="Arial" charset="0"/>
              </a:rPr>
              <a:t>учун</a:t>
            </a:r>
            <a:r>
              <a:rPr lang="ru-RU" sz="2000" dirty="0">
                <a:solidFill>
                  <a:prstClr val="black"/>
                </a:solidFill>
                <a:latin typeface="Arial" charset="0"/>
              </a:rPr>
              <a:t> </a:t>
            </a:r>
            <a:r>
              <a:rPr lang="ru-RU" sz="2000" dirty="0" err="1">
                <a:solidFill>
                  <a:prstClr val="black"/>
                </a:solidFill>
                <a:latin typeface="Arial" charset="0"/>
              </a:rPr>
              <a:t>энг</a:t>
            </a:r>
            <a:r>
              <a:rPr lang="ru-RU" sz="2000" dirty="0">
                <a:solidFill>
                  <a:prstClr val="black"/>
                </a:solidFill>
                <a:latin typeface="Arial" charset="0"/>
              </a:rPr>
              <a:t> </a:t>
            </a:r>
            <a:r>
              <a:rPr lang="ru-RU" sz="2000" dirty="0" err="1">
                <a:solidFill>
                  <a:prstClr val="black"/>
                </a:solidFill>
                <a:latin typeface="Arial" charset="0"/>
              </a:rPr>
              <a:t>қулай</a:t>
            </a:r>
            <a:r>
              <a:rPr lang="ru-RU" sz="2000" dirty="0">
                <a:solidFill>
                  <a:prstClr val="black"/>
                </a:solidFill>
                <a:latin typeface="Arial" charset="0"/>
              </a:rPr>
              <a:t> </a:t>
            </a:r>
            <a:r>
              <a:rPr lang="ru-RU" sz="2000" dirty="0" err="1">
                <a:solidFill>
                  <a:prstClr val="black"/>
                </a:solidFill>
                <a:latin typeface="Arial" charset="0"/>
              </a:rPr>
              <a:t>шароит</a:t>
            </a:r>
            <a:r>
              <a:rPr lang="ru-RU" sz="2000" dirty="0">
                <a:solidFill>
                  <a:prstClr val="black"/>
                </a:solidFill>
                <a:latin typeface="Arial" charset="0"/>
              </a:rPr>
              <a:t> </a:t>
            </a:r>
            <a:r>
              <a:rPr lang="ru-RU" sz="2000" dirty="0" err="1">
                <a:solidFill>
                  <a:prstClr val="black"/>
                </a:solidFill>
                <a:latin typeface="Arial" charset="0"/>
              </a:rPr>
              <a:t>яратиш</a:t>
            </a:r>
            <a:r>
              <a:rPr lang="ru-RU" sz="2000" dirty="0">
                <a:solidFill>
                  <a:prstClr val="black"/>
                </a:solidFill>
                <a:latin typeface="Arial" charset="0"/>
              </a:rPr>
              <a:t> </a:t>
            </a:r>
            <a:r>
              <a:rPr lang="ru-RU" sz="2000" dirty="0" err="1">
                <a:solidFill>
                  <a:prstClr val="black"/>
                </a:solidFill>
                <a:latin typeface="Arial" charset="0"/>
              </a:rPr>
              <a:t>мумкин</a:t>
            </a:r>
            <a:r>
              <a:rPr lang="ru-RU" sz="2000" dirty="0">
                <a:solidFill>
                  <a:prstClr val="black"/>
                </a:solidFill>
                <a:latin typeface="Arial" charset="0"/>
              </a:rPr>
              <a:t>. </a:t>
            </a:r>
            <a:r>
              <a:rPr lang="ru-RU" sz="2000" dirty="0" err="1">
                <a:solidFill>
                  <a:prstClr val="black"/>
                </a:solidFill>
                <a:latin typeface="Arial" charset="0"/>
              </a:rPr>
              <a:t>Иссиқхоналарнинг</a:t>
            </a:r>
            <a:r>
              <a:rPr lang="ru-RU" sz="2000" dirty="0">
                <a:solidFill>
                  <a:prstClr val="black"/>
                </a:solidFill>
                <a:latin typeface="Arial" charset="0"/>
              </a:rPr>
              <a:t> </a:t>
            </a:r>
            <a:r>
              <a:rPr lang="ru-RU" sz="2000" dirty="0" err="1">
                <a:solidFill>
                  <a:prstClr val="black"/>
                </a:solidFill>
                <a:latin typeface="Arial" charset="0"/>
              </a:rPr>
              <a:t>тузилишида</a:t>
            </a:r>
            <a:r>
              <a:rPr lang="ru-RU" sz="2000" dirty="0">
                <a:solidFill>
                  <a:prstClr val="black"/>
                </a:solidFill>
                <a:latin typeface="Arial" charset="0"/>
              </a:rPr>
              <a:t> </a:t>
            </a:r>
            <a:r>
              <a:rPr lang="ru-RU" sz="2000" dirty="0" err="1">
                <a:solidFill>
                  <a:prstClr val="black"/>
                </a:solidFill>
                <a:latin typeface="Arial" charset="0"/>
              </a:rPr>
              <a:t>ўзига</a:t>
            </a:r>
            <a:r>
              <a:rPr lang="ru-RU" sz="2000" dirty="0">
                <a:solidFill>
                  <a:prstClr val="black"/>
                </a:solidFill>
                <a:latin typeface="Arial" charset="0"/>
              </a:rPr>
              <a:t> </a:t>
            </a:r>
            <a:r>
              <a:rPr lang="ru-RU" sz="2000" dirty="0" err="1">
                <a:solidFill>
                  <a:prstClr val="black"/>
                </a:solidFill>
                <a:latin typeface="Arial" charset="0"/>
              </a:rPr>
              <a:t>хос</a:t>
            </a:r>
            <a:r>
              <a:rPr lang="ru-RU" sz="2000" dirty="0">
                <a:solidFill>
                  <a:prstClr val="black"/>
                </a:solidFill>
                <a:latin typeface="Arial" charset="0"/>
              </a:rPr>
              <a:t> </a:t>
            </a:r>
            <a:r>
              <a:rPr lang="ru-RU" sz="2000" dirty="0" err="1">
                <a:solidFill>
                  <a:prstClr val="black"/>
                </a:solidFill>
                <a:latin typeface="Arial" charset="0"/>
              </a:rPr>
              <a:t>томонлари</a:t>
            </a:r>
            <a:r>
              <a:rPr lang="ru-RU" sz="2000" dirty="0">
                <a:solidFill>
                  <a:prstClr val="black"/>
                </a:solidFill>
                <a:latin typeface="Arial" charset="0"/>
              </a:rPr>
              <a:t> </a:t>
            </a:r>
            <a:r>
              <a:rPr lang="ru-RU" sz="2000" dirty="0" err="1">
                <a:solidFill>
                  <a:prstClr val="black"/>
                </a:solidFill>
                <a:latin typeface="Arial" charset="0"/>
              </a:rPr>
              <a:t>бўлиб</a:t>
            </a:r>
            <a:r>
              <a:rPr lang="ru-RU" sz="2000" dirty="0">
                <a:solidFill>
                  <a:prstClr val="black"/>
                </a:solidFill>
                <a:latin typeface="Arial" charset="0"/>
              </a:rPr>
              <a:t>, </a:t>
            </a:r>
            <a:r>
              <a:rPr lang="ru-RU" sz="2000" dirty="0" err="1">
                <a:solidFill>
                  <a:prstClr val="black"/>
                </a:solidFill>
                <a:latin typeface="Arial" charset="0"/>
              </a:rPr>
              <a:t>уларда</a:t>
            </a:r>
            <a:r>
              <a:rPr lang="ru-RU" sz="2000" dirty="0">
                <a:solidFill>
                  <a:prstClr val="black"/>
                </a:solidFill>
                <a:latin typeface="Arial" charset="0"/>
              </a:rPr>
              <a:t> ер </a:t>
            </a:r>
            <a:r>
              <a:rPr lang="ru-RU" sz="2000" dirty="0" err="1">
                <a:solidFill>
                  <a:prstClr val="black"/>
                </a:solidFill>
                <a:latin typeface="Arial" charset="0"/>
              </a:rPr>
              <a:t>билан</a:t>
            </a:r>
            <a:r>
              <a:rPr lang="ru-RU" sz="2000" dirty="0">
                <a:solidFill>
                  <a:prstClr val="black"/>
                </a:solidFill>
                <a:latin typeface="Arial" charset="0"/>
              </a:rPr>
              <a:t> том </a:t>
            </a:r>
            <a:r>
              <a:rPr lang="ru-RU" sz="2000" dirty="0" err="1">
                <a:solidFill>
                  <a:prstClr val="black"/>
                </a:solidFill>
                <a:latin typeface="Arial" charset="0"/>
              </a:rPr>
              <a:t>орасида</a:t>
            </a:r>
            <a:r>
              <a:rPr lang="ru-RU" sz="2000" dirty="0">
                <a:solidFill>
                  <a:prstClr val="black"/>
                </a:solidFill>
                <a:latin typeface="Arial" charset="0"/>
              </a:rPr>
              <a:t> </a:t>
            </a:r>
            <a:r>
              <a:rPr lang="ru-RU" sz="2000" dirty="0" err="1">
                <a:solidFill>
                  <a:prstClr val="black"/>
                </a:solidFill>
                <a:latin typeface="Arial" charset="0"/>
              </a:rPr>
              <a:t>баландлик</a:t>
            </a:r>
            <a:r>
              <a:rPr lang="ru-RU" sz="2000" dirty="0">
                <a:solidFill>
                  <a:prstClr val="black"/>
                </a:solidFill>
                <a:latin typeface="Arial" charset="0"/>
              </a:rPr>
              <a:t> </a:t>
            </a:r>
            <a:r>
              <a:rPr lang="ru-RU" sz="2000" dirty="0" err="1">
                <a:solidFill>
                  <a:prstClr val="black"/>
                </a:solidFill>
                <a:latin typeface="Arial" charset="0"/>
              </a:rPr>
              <a:t>катта</a:t>
            </a:r>
            <a:r>
              <a:rPr lang="ru-RU" sz="2000" dirty="0">
                <a:solidFill>
                  <a:prstClr val="black"/>
                </a:solidFill>
                <a:latin typeface="Arial" charset="0"/>
              </a:rPr>
              <a:t>. </a:t>
            </a:r>
            <a:r>
              <a:rPr lang="ru-RU" sz="2000" dirty="0" err="1">
                <a:solidFill>
                  <a:prstClr val="black"/>
                </a:solidFill>
                <a:latin typeface="Arial" charset="0"/>
              </a:rPr>
              <a:t>Унинг</a:t>
            </a:r>
            <a:r>
              <a:rPr lang="ru-RU" sz="2000" dirty="0">
                <a:solidFill>
                  <a:prstClr val="black"/>
                </a:solidFill>
                <a:latin typeface="Arial" charset="0"/>
              </a:rPr>
              <a:t> </a:t>
            </a:r>
            <a:r>
              <a:rPr lang="ru-RU" sz="2000" dirty="0" err="1">
                <a:solidFill>
                  <a:prstClr val="black"/>
                </a:solidFill>
                <a:latin typeface="Arial" charset="0"/>
              </a:rPr>
              <a:t>парникдан</a:t>
            </a:r>
            <a:r>
              <a:rPr lang="ru-RU" sz="2000" dirty="0">
                <a:solidFill>
                  <a:prstClr val="black"/>
                </a:solidFill>
                <a:latin typeface="Arial" charset="0"/>
              </a:rPr>
              <a:t> </a:t>
            </a:r>
            <a:r>
              <a:rPr lang="ru-RU" sz="2000" dirty="0" err="1">
                <a:solidFill>
                  <a:prstClr val="black"/>
                </a:solidFill>
                <a:latin typeface="Arial" charset="0"/>
              </a:rPr>
              <a:t>фарқи</a:t>
            </a:r>
            <a:r>
              <a:rPr lang="ru-RU" sz="2000" dirty="0">
                <a:solidFill>
                  <a:prstClr val="black"/>
                </a:solidFill>
                <a:latin typeface="Arial" charset="0"/>
              </a:rPr>
              <a:t> </a:t>
            </a:r>
            <a:r>
              <a:rPr lang="ru-RU" sz="2000" dirty="0" err="1">
                <a:solidFill>
                  <a:prstClr val="black"/>
                </a:solidFill>
                <a:latin typeface="Arial" charset="0"/>
              </a:rPr>
              <a:t>шундан</a:t>
            </a:r>
            <a:r>
              <a:rPr lang="ru-RU" sz="2000" dirty="0">
                <a:solidFill>
                  <a:prstClr val="black"/>
                </a:solidFill>
                <a:latin typeface="Arial" charset="0"/>
              </a:rPr>
              <a:t> </a:t>
            </a:r>
            <a:r>
              <a:rPr lang="ru-RU" sz="2000" dirty="0" err="1">
                <a:solidFill>
                  <a:prstClr val="black"/>
                </a:solidFill>
                <a:latin typeface="Arial" charset="0"/>
              </a:rPr>
              <a:t>келиб</a:t>
            </a:r>
            <a:r>
              <a:rPr lang="ru-RU" sz="2000" dirty="0">
                <a:solidFill>
                  <a:prstClr val="black"/>
                </a:solidFill>
                <a:latin typeface="Arial" charset="0"/>
              </a:rPr>
              <a:t> </a:t>
            </a:r>
            <a:r>
              <a:rPr lang="ru-RU" sz="2000" dirty="0" err="1">
                <a:solidFill>
                  <a:prstClr val="black"/>
                </a:solidFill>
                <a:latin typeface="Arial" charset="0"/>
              </a:rPr>
              <a:t>чиқиб</a:t>
            </a:r>
            <a:r>
              <a:rPr lang="ru-RU" sz="2000" dirty="0">
                <a:solidFill>
                  <a:prstClr val="black"/>
                </a:solidFill>
                <a:latin typeface="Arial" charset="0"/>
              </a:rPr>
              <a:t>, </a:t>
            </a:r>
            <a:r>
              <a:rPr lang="ru-RU" sz="2000" dirty="0" err="1">
                <a:solidFill>
                  <a:prstClr val="black"/>
                </a:solidFill>
                <a:latin typeface="Arial" charset="0"/>
              </a:rPr>
              <a:t>ичида</a:t>
            </a:r>
            <a:r>
              <a:rPr lang="ru-RU" sz="2000" dirty="0">
                <a:solidFill>
                  <a:prstClr val="black"/>
                </a:solidFill>
                <a:latin typeface="Arial" charset="0"/>
              </a:rPr>
              <a:t> </a:t>
            </a:r>
            <a:r>
              <a:rPr lang="ru-RU" sz="2000" dirty="0" err="1">
                <a:solidFill>
                  <a:prstClr val="black"/>
                </a:solidFill>
                <a:latin typeface="Arial" charset="0"/>
              </a:rPr>
              <a:t>машиналар</a:t>
            </a:r>
            <a:r>
              <a:rPr lang="ru-RU" sz="2000" dirty="0">
                <a:solidFill>
                  <a:prstClr val="black"/>
                </a:solidFill>
                <a:latin typeface="Arial" charset="0"/>
              </a:rPr>
              <a:t> </a:t>
            </a:r>
            <a:r>
              <a:rPr lang="ru-RU" sz="2000" dirty="0" err="1">
                <a:solidFill>
                  <a:prstClr val="black"/>
                </a:solidFill>
                <a:latin typeface="Arial" charset="0"/>
              </a:rPr>
              <a:t>ва</a:t>
            </a:r>
            <a:r>
              <a:rPr lang="ru-RU" sz="2000" dirty="0">
                <a:solidFill>
                  <a:prstClr val="black"/>
                </a:solidFill>
                <a:latin typeface="Arial" charset="0"/>
              </a:rPr>
              <a:t> </a:t>
            </a:r>
            <a:r>
              <a:rPr lang="ru-RU" sz="2000" dirty="0" err="1">
                <a:solidFill>
                  <a:prstClr val="black"/>
                </a:solidFill>
                <a:latin typeface="Arial" charset="0"/>
              </a:rPr>
              <a:t>хизматчилар</a:t>
            </a:r>
            <a:r>
              <a:rPr lang="ru-RU" sz="2000" dirty="0">
                <a:solidFill>
                  <a:prstClr val="black"/>
                </a:solidFill>
                <a:latin typeface="Arial" charset="0"/>
              </a:rPr>
              <a:t> </a:t>
            </a:r>
            <a:r>
              <a:rPr lang="ru-RU" sz="2000" dirty="0" err="1">
                <a:solidFill>
                  <a:prstClr val="black"/>
                </a:solidFill>
                <a:latin typeface="Arial" charset="0"/>
              </a:rPr>
              <a:t>бемалол</a:t>
            </a:r>
            <a:r>
              <a:rPr lang="ru-RU" sz="2000" dirty="0">
                <a:solidFill>
                  <a:prstClr val="black"/>
                </a:solidFill>
                <a:latin typeface="Arial" charset="0"/>
              </a:rPr>
              <a:t> </a:t>
            </a:r>
            <a:r>
              <a:rPr lang="ru-RU" sz="2000" dirty="0" err="1">
                <a:solidFill>
                  <a:prstClr val="black"/>
                </a:solidFill>
                <a:latin typeface="Arial" charset="0"/>
              </a:rPr>
              <a:t>ишлайди</a:t>
            </a:r>
            <a:r>
              <a:rPr lang="ru-RU" sz="2000" dirty="0">
                <a:solidFill>
                  <a:prstClr val="black"/>
                </a:solidFill>
                <a:latin typeface="Arial" charset="0"/>
              </a:rPr>
              <a:t>. </a:t>
            </a:r>
            <a:r>
              <a:rPr lang="ru-RU" sz="2000" dirty="0" err="1">
                <a:solidFill>
                  <a:prstClr val="black"/>
                </a:solidFill>
                <a:latin typeface="Arial" charset="0"/>
              </a:rPr>
              <a:t>Теплицалар</a:t>
            </a:r>
            <a:r>
              <a:rPr lang="ru-RU" sz="2000" dirty="0">
                <a:solidFill>
                  <a:prstClr val="black"/>
                </a:solidFill>
                <a:latin typeface="Arial" charset="0"/>
              </a:rPr>
              <a:t> </a:t>
            </a:r>
            <a:r>
              <a:rPr lang="ru-RU" sz="2000" dirty="0" err="1">
                <a:solidFill>
                  <a:prstClr val="black"/>
                </a:solidFill>
                <a:latin typeface="Arial" charset="0"/>
              </a:rPr>
              <a:t>мавсумсиз</a:t>
            </a:r>
            <a:r>
              <a:rPr lang="ru-RU" sz="2000" dirty="0">
                <a:solidFill>
                  <a:prstClr val="black"/>
                </a:solidFill>
                <a:latin typeface="Arial" charset="0"/>
              </a:rPr>
              <a:t> </a:t>
            </a:r>
            <a:r>
              <a:rPr lang="ru-RU" sz="2000" dirty="0" err="1">
                <a:solidFill>
                  <a:prstClr val="black"/>
                </a:solidFill>
                <a:latin typeface="Arial" charset="0"/>
              </a:rPr>
              <a:t>фаслларда</a:t>
            </a:r>
            <a:r>
              <a:rPr lang="ru-RU" sz="2000" dirty="0">
                <a:solidFill>
                  <a:prstClr val="black"/>
                </a:solidFill>
                <a:latin typeface="Arial" charset="0"/>
              </a:rPr>
              <a:t> </a:t>
            </a:r>
            <a:r>
              <a:rPr lang="ru-RU" sz="2000" dirty="0" err="1">
                <a:solidFill>
                  <a:prstClr val="black"/>
                </a:solidFill>
                <a:latin typeface="Arial" charset="0"/>
              </a:rPr>
              <a:t>маҳсулот</a:t>
            </a:r>
            <a:r>
              <a:rPr lang="ru-RU" sz="2000" dirty="0">
                <a:solidFill>
                  <a:prstClr val="black"/>
                </a:solidFill>
                <a:latin typeface="Arial" charset="0"/>
              </a:rPr>
              <a:t> </a:t>
            </a:r>
            <a:r>
              <a:rPr lang="ru-RU" sz="2000" dirty="0" err="1">
                <a:solidFill>
                  <a:prstClr val="black"/>
                </a:solidFill>
                <a:latin typeface="Arial" charset="0"/>
              </a:rPr>
              <a:t>етиштириш</a:t>
            </a:r>
            <a:r>
              <a:rPr lang="ru-RU" sz="2000" dirty="0">
                <a:solidFill>
                  <a:prstClr val="black"/>
                </a:solidFill>
                <a:latin typeface="Arial" charset="0"/>
              </a:rPr>
              <a:t> </a:t>
            </a:r>
            <a:r>
              <a:rPr lang="ru-RU" sz="2000" dirty="0" err="1">
                <a:solidFill>
                  <a:prstClr val="black"/>
                </a:solidFill>
                <a:latin typeface="Arial" charset="0"/>
              </a:rPr>
              <a:t>ҳамда</a:t>
            </a:r>
            <a:r>
              <a:rPr lang="ru-RU" sz="2000" dirty="0">
                <a:solidFill>
                  <a:prstClr val="black"/>
                </a:solidFill>
                <a:latin typeface="Arial" charset="0"/>
              </a:rPr>
              <a:t> </a:t>
            </a:r>
            <a:r>
              <a:rPr lang="ru-RU" sz="2000" dirty="0" err="1">
                <a:solidFill>
                  <a:prstClr val="black"/>
                </a:solidFill>
                <a:latin typeface="Arial" charset="0"/>
              </a:rPr>
              <a:t>кўчатлар</a:t>
            </a:r>
            <a:r>
              <a:rPr lang="ru-RU" sz="2000" dirty="0">
                <a:solidFill>
                  <a:prstClr val="black"/>
                </a:solidFill>
                <a:latin typeface="Arial" charset="0"/>
              </a:rPr>
              <a:t> </a:t>
            </a:r>
            <a:r>
              <a:rPr lang="ru-RU" sz="2000" dirty="0" err="1">
                <a:solidFill>
                  <a:prstClr val="black"/>
                </a:solidFill>
                <a:latin typeface="Arial" charset="0"/>
              </a:rPr>
              <a:t>ўстириш</a:t>
            </a:r>
            <a:r>
              <a:rPr lang="ru-RU" sz="2000" dirty="0">
                <a:solidFill>
                  <a:prstClr val="black"/>
                </a:solidFill>
                <a:latin typeface="Arial" charset="0"/>
              </a:rPr>
              <a:t> </a:t>
            </a:r>
            <a:r>
              <a:rPr lang="ru-RU" sz="2000" dirty="0" err="1">
                <a:solidFill>
                  <a:prstClr val="black"/>
                </a:solidFill>
                <a:latin typeface="Arial" charset="0"/>
              </a:rPr>
              <a:t>учун</a:t>
            </a:r>
            <a:r>
              <a:rPr lang="ru-RU" sz="2000" dirty="0">
                <a:solidFill>
                  <a:prstClr val="black"/>
                </a:solidFill>
                <a:latin typeface="Arial" charset="0"/>
              </a:rPr>
              <a:t> </a:t>
            </a:r>
            <a:r>
              <a:rPr lang="ru-RU" sz="2000" dirty="0" err="1">
                <a:solidFill>
                  <a:prstClr val="black"/>
                </a:solidFill>
                <a:latin typeface="Arial" charset="0"/>
              </a:rPr>
              <a:t>хизмат</a:t>
            </a:r>
            <a:r>
              <a:rPr lang="ru-RU" sz="2000" dirty="0">
                <a:solidFill>
                  <a:prstClr val="black"/>
                </a:solidFill>
                <a:latin typeface="Arial" charset="0"/>
              </a:rPr>
              <a:t> </a:t>
            </a:r>
            <a:r>
              <a:rPr lang="ru-RU" sz="2000" dirty="0" err="1">
                <a:solidFill>
                  <a:prstClr val="black"/>
                </a:solidFill>
                <a:latin typeface="Arial" charset="0"/>
              </a:rPr>
              <a:t>қилади</a:t>
            </a:r>
            <a:r>
              <a:rPr lang="ru-RU" sz="2000" dirty="0" smtClean="0">
                <a:solidFill>
                  <a:prstClr val="black"/>
                </a:solidFill>
                <a:latin typeface="Arial" charset="0"/>
              </a:rPr>
              <a:t>.</a:t>
            </a:r>
            <a:endParaRPr lang="ru-RU" sz="2000" dirty="0">
              <a:solidFill>
                <a:prstClr val="black"/>
              </a:solidFill>
              <a:latin typeface="Arial" charset="0"/>
            </a:endParaRPr>
          </a:p>
        </p:txBody>
      </p:sp>
      <p:pic>
        <p:nvPicPr>
          <p:cNvPr id="3074" name="Picture 2" descr="Картинки по запросу теплиц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9954" y="3931027"/>
            <a:ext cx="3976502" cy="266226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теплицы"/>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10298" y="1268760"/>
            <a:ext cx="3976502" cy="2497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32162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142876" y="881857"/>
            <a:ext cx="4786314" cy="5452272"/>
          </a:xfrm>
          <a:pattFill prst="trellis">
            <a:fgClr>
              <a:schemeClr val="bg2"/>
            </a:fgClr>
            <a:bgClr>
              <a:srgbClr val="92D050"/>
            </a:bgClr>
          </a:pattFill>
        </p:spPr>
        <p:style>
          <a:lnRef idx="0">
            <a:schemeClr val="dk1"/>
          </a:lnRef>
          <a:fillRef idx="3">
            <a:schemeClr val="dk1"/>
          </a:fillRef>
          <a:effectRef idx="3">
            <a:schemeClr val="dk1"/>
          </a:effectRef>
          <a:fontRef idx="minor">
            <a:schemeClr val="lt1"/>
          </a:fontRef>
        </p:style>
        <p:txBody>
          <a:bodyPr>
            <a:normAutofit/>
          </a:bodyPr>
          <a:lstStyle/>
          <a:p>
            <a:pPr algn="just"/>
            <a:r>
              <a:rPr lang="uz-Cyrl-UZ" sz="1600" b="1" dirty="0">
                <a:solidFill>
                  <a:srgbClr val="0000FF"/>
                </a:solidFill>
              </a:rPr>
              <a:t>Ҳимояланган ер иншоотларини тўғри жойлаштириш унинг муваффақиятли ишлаши учун заминдир.</a:t>
            </a:r>
          </a:p>
          <a:p>
            <a:pPr algn="just"/>
            <a:r>
              <a:rPr lang="uz-Cyrl-UZ" sz="1600" b="1" dirty="0">
                <a:solidFill>
                  <a:srgbClr val="0000FF"/>
                </a:solidFill>
              </a:rPr>
              <a:t>Жойни танлаш комиссияси таркибига буюртмачилардан ҳам вакиллар киради. Жойни танлаш далолатнома билан расмийлаштирилади. </a:t>
            </a:r>
          </a:p>
          <a:p>
            <a:pPr algn="just"/>
            <a:r>
              <a:rPr lang="uz-Cyrl-UZ" sz="1600" b="1" dirty="0">
                <a:solidFill>
                  <a:srgbClr val="0000FF"/>
                </a:solidFill>
              </a:rPr>
              <a:t>Парник ва блокли исиқхоналар жойлаштириладиган жой инвентарь майдон йиғиндисидан 2-2,5 марта катта бўлиши керак. Танланган жой яқинида цехни кенгайтириш, иситилган ерни ташкил қилиш, кўп йилликларни ўстириш ва тупроқ тайёрлаш имконини берувчи бўш майдон бўлиши керак</a:t>
            </a:r>
            <a:r>
              <a:rPr lang="uz-Cyrl-UZ" sz="1600" b="1" dirty="0" smtClean="0">
                <a:solidFill>
                  <a:srgbClr val="0000FF"/>
                </a:solidFill>
              </a:rPr>
              <a:t>.</a:t>
            </a:r>
            <a:endParaRPr lang="ru-RU" sz="1600" b="1" dirty="0" smtClean="0">
              <a:solidFill>
                <a:srgbClr val="0000FF"/>
              </a:solidFill>
            </a:endParaRPr>
          </a:p>
        </p:txBody>
      </p:sp>
      <p:sp>
        <p:nvSpPr>
          <p:cNvPr id="139270" name="Rectangle 6"/>
          <p:cNvSpPr>
            <a:spLocks noChangeArrowheads="1"/>
          </p:cNvSpPr>
          <p:nvPr/>
        </p:nvSpPr>
        <p:spPr bwMode="auto">
          <a:xfrm>
            <a:off x="1181886" y="188640"/>
            <a:ext cx="6890028" cy="369332"/>
          </a:xfrm>
          <a:prstGeom prst="rect">
            <a:avLst/>
          </a:prstGeom>
          <a:solidFill>
            <a:srgbClr val="008000"/>
          </a:solidFill>
          <a:ln w="9525">
            <a:noFill/>
            <a:miter lim="800000"/>
            <a:headEnd/>
            <a:tailEnd/>
          </a:ln>
          <a:effectLst/>
        </p:spPr>
        <p:txBody>
          <a:bodyPr wrap="none" anchor="ctr">
            <a:spAutoFit/>
          </a:bodyPr>
          <a:lstStyle/>
          <a:p>
            <a:pPr algn="ctr"/>
            <a:r>
              <a:rPr lang="ru-RU" dirty="0" err="1">
                <a:solidFill>
                  <a:srgbClr val="FFFFCC"/>
                </a:solidFill>
              </a:rPr>
              <a:t>Ёпиқ</a:t>
            </a:r>
            <a:r>
              <a:rPr lang="ru-RU" dirty="0">
                <a:solidFill>
                  <a:srgbClr val="FFFFCC"/>
                </a:solidFill>
              </a:rPr>
              <a:t> </a:t>
            </a:r>
            <a:r>
              <a:rPr lang="ru-RU" dirty="0" err="1">
                <a:solidFill>
                  <a:srgbClr val="FFFFCC"/>
                </a:solidFill>
              </a:rPr>
              <a:t>майдонлар</a:t>
            </a:r>
            <a:r>
              <a:rPr lang="ru-RU" dirty="0">
                <a:solidFill>
                  <a:srgbClr val="FFFFCC"/>
                </a:solidFill>
              </a:rPr>
              <a:t> </a:t>
            </a:r>
            <a:r>
              <a:rPr lang="ru-RU" dirty="0" err="1">
                <a:solidFill>
                  <a:srgbClr val="FFFFCC"/>
                </a:solidFill>
              </a:rPr>
              <a:t>учун</a:t>
            </a:r>
            <a:r>
              <a:rPr lang="ru-RU" dirty="0">
                <a:solidFill>
                  <a:srgbClr val="FFFFCC"/>
                </a:solidFill>
              </a:rPr>
              <a:t> </a:t>
            </a:r>
            <a:r>
              <a:rPr lang="ru-RU" dirty="0" err="1">
                <a:solidFill>
                  <a:srgbClr val="FFFFCC"/>
                </a:solidFill>
              </a:rPr>
              <a:t>жой</a:t>
            </a:r>
            <a:r>
              <a:rPr lang="ru-RU" dirty="0">
                <a:solidFill>
                  <a:srgbClr val="FFFFCC"/>
                </a:solidFill>
              </a:rPr>
              <a:t> </a:t>
            </a:r>
            <a:r>
              <a:rPr lang="ru-RU" dirty="0" err="1">
                <a:solidFill>
                  <a:srgbClr val="FFFFCC"/>
                </a:solidFill>
              </a:rPr>
              <a:t>танлаш</a:t>
            </a:r>
            <a:r>
              <a:rPr lang="ru-RU" dirty="0">
                <a:solidFill>
                  <a:srgbClr val="FFFFCC"/>
                </a:solidFill>
              </a:rPr>
              <a:t> </a:t>
            </a:r>
            <a:r>
              <a:rPr lang="ru-RU" dirty="0" err="1">
                <a:solidFill>
                  <a:srgbClr val="FFFFCC"/>
                </a:solidFill>
              </a:rPr>
              <a:t>ва</a:t>
            </a:r>
            <a:r>
              <a:rPr lang="ru-RU" dirty="0">
                <a:solidFill>
                  <a:srgbClr val="FFFFCC"/>
                </a:solidFill>
              </a:rPr>
              <a:t> </a:t>
            </a:r>
            <a:r>
              <a:rPr lang="ru-RU" dirty="0" err="1">
                <a:solidFill>
                  <a:srgbClr val="FFFFCC"/>
                </a:solidFill>
              </a:rPr>
              <a:t>уни</a:t>
            </a:r>
            <a:r>
              <a:rPr lang="ru-RU" dirty="0">
                <a:solidFill>
                  <a:srgbClr val="FFFFCC"/>
                </a:solidFill>
              </a:rPr>
              <a:t> </a:t>
            </a:r>
            <a:r>
              <a:rPr lang="ru-RU" dirty="0" err="1">
                <a:solidFill>
                  <a:srgbClr val="FFFFCC"/>
                </a:solidFill>
              </a:rPr>
              <a:t>ташкил</a:t>
            </a:r>
            <a:r>
              <a:rPr lang="ru-RU" dirty="0">
                <a:solidFill>
                  <a:srgbClr val="FFFFCC"/>
                </a:solidFill>
              </a:rPr>
              <a:t> </a:t>
            </a:r>
            <a:r>
              <a:rPr lang="ru-RU" dirty="0" err="1">
                <a:solidFill>
                  <a:srgbClr val="FFFFCC"/>
                </a:solidFill>
              </a:rPr>
              <a:t>этиш</a:t>
            </a:r>
            <a:r>
              <a:rPr lang="ru-RU" dirty="0">
                <a:solidFill>
                  <a:srgbClr val="FFFFCC"/>
                </a:solidFill>
              </a:rPr>
              <a:t>.</a:t>
            </a:r>
          </a:p>
        </p:txBody>
      </p:sp>
      <p:pic>
        <p:nvPicPr>
          <p:cNvPr id="4098" name="Picture 2" descr="Картинки по запросу земля для теплиц"/>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3938" y="4073626"/>
            <a:ext cx="3271270" cy="245171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земля для теплиц"/>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1564" y="835058"/>
            <a:ext cx="3696018" cy="2914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45439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4" name="Rectangle 6"/>
          <p:cNvSpPr>
            <a:spLocks noChangeArrowheads="1"/>
          </p:cNvSpPr>
          <p:nvPr/>
        </p:nvSpPr>
        <p:spPr bwMode="auto">
          <a:xfrm>
            <a:off x="250825" y="255559"/>
            <a:ext cx="8640763" cy="2862322"/>
          </a:xfrm>
          <a:prstGeom prst="rect">
            <a:avLst/>
          </a:prstGeom>
          <a:noFill/>
          <a:ln w="9525">
            <a:noFill/>
            <a:miter lim="800000"/>
            <a:headEnd/>
            <a:tailEnd/>
          </a:ln>
          <a:effectLst/>
        </p:spPr>
        <p:txBody>
          <a:bodyPr anchor="ctr">
            <a:spAutoFit/>
          </a:bodyPr>
          <a:lstStyle/>
          <a:p>
            <a:pPr algn="just"/>
            <a:r>
              <a:rPr lang="ru-RU" sz="2000" dirty="0" err="1">
                <a:solidFill>
                  <a:srgbClr val="006699"/>
                </a:solidFill>
                <a:cs typeface="Times New Roman" pitchFamily="18" charset="0"/>
              </a:rPr>
              <a:t>Замонавий</a:t>
            </a:r>
            <a:r>
              <a:rPr lang="ru-RU" sz="2000" dirty="0">
                <a:solidFill>
                  <a:srgbClr val="006699"/>
                </a:solidFill>
                <a:cs typeface="Times New Roman" pitchFamily="18" charset="0"/>
              </a:rPr>
              <a:t> </a:t>
            </a:r>
            <a:r>
              <a:rPr lang="ru-RU" sz="2000" dirty="0" err="1">
                <a:solidFill>
                  <a:srgbClr val="006699"/>
                </a:solidFill>
                <a:cs typeface="Times New Roman" pitchFamily="18" charset="0"/>
              </a:rPr>
              <a:t>иссиқхона</a:t>
            </a:r>
            <a:r>
              <a:rPr lang="ru-RU" sz="2000" dirty="0">
                <a:solidFill>
                  <a:srgbClr val="006699"/>
                </a:solidFill>
                <a:cs typeface="Times New Roman" pitchFamily="18" charset="0"/>
              </a:rPr>
              <a:t> </a:t>
            </a:r>
            <a:r>
              <a:rPr lang="ru-RU" sz="2000" dirty="0" err="1">
                <a:solidFill>
                  <a:srgbClr val="006699"/>
                </a:solidFill>
                <a:cs typeface="Times New Roman" pitchFamily="18" charset="0"/>
              </a:rPr>
              <a:t>комплексларининг</a:t>
            </a:r>
            <a:r>
              <a:rPr lang="ru-RU" sz="2000" dirty="0">
                <a:solidFill>
                  <a:srgbClr val="006699"/>
                </a:solidFill>
                <a:cs typeface="Times New Roman" pitchFamily="18" charset="0"/>
              </a:rPr>
              <a:t> </a:t>
            </a:r>
            <a:r>
              <a:rPr lang="ru-RU" sz="2000" dirty="0" err="1">
                <a:solidFill>
                  <a:srgbClr val="006699"/>
                </a:solidFill>
                <a:cs typeface="Times New Roman" pitchFamily="18" charset="0"/>
              </a:rPr>
              <a:t>ёрдамчи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бинолари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рўйхатига</a:t>
            </a:r>
            <a:r>
              <a:rPr lang="ru-RU" sz="2000" dirty="0">
                <a:solidFill>
                  <a:srgbClr val="006699"/>
                </a:solidFill>
                <a:cs typeface="Times New Roman" pitchFamily="18" charset="0"/>
              </a:rPr>
              <a:t> </a:t>
            </a:r>
            <a:r>
              <a:rPr lang="ru-RU" sz="2000" dirty="0" err="1">
                <a:solidFill>
                  <a:srgbClr val="006699"/>
                </a:solidFill>
                <a:cs typeface="Times New Roman" pitchFamily="18" charset="0"/>
              </a:rPr>
              <a:t>маъмурий</a:t>
            </a:r>
            <a:r>
              <a:rPr lang="ru-RU" sz="2000" dirty="0">
                <a:solidFill>
                  <a:srgbClr val="006699"/>
                </a:solidFill>
                <a:cs typeface="Times New Roman" pitchFamily="18" charset="0"/>
              </a:rPr>
              <a:t> </a:t>
            </a:r>
            <a:r>
              <a:rPr lang="ru-RU" sz="2000" dirty="0" err="1">
                <a:solidFill>
                  <a:srgbClr val="006699"/>
                </a:solidFill>
                <a:cs typeface="Times New Roman" pitchFamily="18" charset="0"/>
              </a:rPr>
              <a:t>ва</a:t>
            </a:r>
            <a:r>
              <a:rPr lang="ru-RU" sz="2000" dirty="0">
                <a:solidFill>
                  <a:srgbClr val="006699"/>
                </a:solidFill>
                <a:cs typeface="Times New Roman" pitchFamily="18" charset="0"/>
              </a:rPr>
              <a:t> </a:t>
            </a:r>
            <a:r>
              <a:rPr lang="ru-RU" sz="2000" dirty="0" err="1">
                <a:solidFill>
                  <a:srgbClr val="006699"/>
                </a:solidFill>
                <a:cs typeface="Times New Roman" pitchFamily="18" charset="0"/>
              </a:rPr>
              <a:t>жамоа</a:t>
            </a:r>
            <a:r>
              <a:rPr lang="ru-RU" sz="2000" dirty="0">
                <a:solidFill>
                  <a:srgbClr val="006699"/>
                </a:solidFill>
                <a:cs typeface="Times New Roman" pitchFamily="18" charset="0"/>
              </a:rPr>
              <a:t> </a:t>
            </a:r>
            <a:r>
              <a:rPr lang="ru-RU" sz="2000" dirty="0" err="1">
                <a:solidFill>
                  <a:srgbClr val="006699"/>
                </a:solidFill>
                <a:cs typeface="Times New Roman" pitchFamily="18" charset="0"/>
              </a:rPr>
              <a:t>ташкилотлари</a:t>
            </a:r>
            <a:r>
              <a:rPr lang="ru-RU" sz="2000" dirty="0">
                <a:solidFill>
                  <a:srgbClr val="006699"/>
                </a:solidFill>
                <a:cs typeface="Times New Roman" pitchFamily="18" charset="0"/>
              </a:rPr>
              <a:t>, лаборатория </a:t>
            </a:r>
            <a:r>
              <a:rPr lang="ru-RU" sz="2000" dirty="0" err="1">
                <a:solidFill>
                  <a:srgbClr val="006699"/>
                </a:solidFill>
                <a:cs typeface="Times New Roman" pitchFamily="18" charset="0"/>
              </a:rPr>
              <a:t>бинолари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хўжалик-омбор</a:t>
            </a:r>
            <a:r>
              <a:rPr lang="ru-RU" sz="2000" dirty="0">
                <a:solidFill>
                  <a:srgbClr val="006699"/>
                </a:solidFill>
                <a:cs typeface="Times New Roman" pitchFamily="18" charset="0"/>
              </a:rPr>
              <a:t> </a:t>
            </a:r>
            <a:r>
              <a:rPr lang="ru-RU" sz="2000" dirty="0" err="1">
                <a:solidFill>
                  <a:srgbClr val="006699"/>
                </a:solidFill>
                <a:cs typeface="Times New Roman" pitchFamily="18" charset="0"/>
              </a:rPr>
              <a:t>мақсадларидаги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бинолар</a:t>
            </a:r>
            <a:r>
              <a:rPr lang="ru-RU" sz="2000" dirty="0">
                <a:solidFill>
                  <a:srgbClr val="006699"/>
                </a:solidFill>
                <a:cs typeface="Times New Roman" pitchFamily="18" charset="0"/>
              </a:rPr>
              <a:t>, </a:t>
            </a:r>
            <a:r>
              <a:rPr lang="ru-RU" sz="2000" dirty="0" err="1">
                <a:solidFill>
                  <a:srgbClr val="006699"/>
                </a:solidFill>
                <a:cs typeface="Times New Roman" pitchFamily="18" charset="0"/>
              </a:rPr>
              <a:t>маиший</a:t>
            </a:r>
            <a:r>
              <a:rPr lang="ru-RU" sz="2000" dirty="0">
                <a:solidFill>
                  <a:srgbClr val="006699"/>
                </a:solidFill>
                <a:cs typeface="Times New Roman" pitchFamily="18" charset="0"/>
              </a:rPr>
              <a:t> </a:t>
            </a:r>
            <a:r>
              <a:rPr lang="ru-RU" sz="2000" dirty="0" err="1">
                <a:solidFill>
                  <a:srgbClr val="006699"/>
                </a:solidFill>
                <a:cs typeface="Times New Roman" pitchFamily="18" charset="0"/>
              </a:rPr>
              <a:t>бинолар</a:t>
            </a:r>
            <a:r>
              <a:rPr lang="ru-RU" sz="2000" dirty="0">
                <a:solidFill>
                  <a:srgbClr val="006699"/>
                </a:solidFill>
                <a:cs typeface="Times New Roman" pitchFamily="18" charset="0"/>
              </a:rPr>
              <a:t>, </a:t>
            </a:r>
            <a:r>
              <a:rPr lang="ru-RU" sz="2000" dirty="0" err="1">
                <a:solidFill>
                  <a:srgbClr val="006699"/>
                </a:solidFill>
                <a:cs typeface="Times New Roman" pitchFamily="18" charset="0"/>
              </a:rPr>
              <a:t>инженерлик</a:t>
            </a:r>
            <a:r>
              <a:rPr lang="ru-RU" sz="2000" dirty="0">
                <a:solidFill>
                  <a:srgbClr val="006699"/>
                </a:solidFill>
                <a:cs typeface="Times New Roman" pitchFamily="18" charset="0"/>
              </a:rPr>
              <a:t> </a:t>
            </a:r>
            <a:r>
              <a:rPr lang="ru-RU" sz="2000" dirty="0" err="1">
                <a:solidFill>
                  <a:srgbClr val="006699"/>
                </a:solidFill>
                <a:cs typeface="Times New Roman" pitchFamily="18" charset="0"/>
              </a:rPr>
              <a:t>хизматлари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бинолари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киради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Уларнинг</a:t>
            </a:r>
            <a:r>
              <a:rPr lang="ru-RU" sz="2000" dirty="0">
                <a:solidFill>
                  <a:srgbClr val="006699"/>
                </a:solidFill>
                <a:cs typeface="Times New Roman" pitchFamily="18" charset="0"/>
              </a:rPr>
              <a:t> </a:t>
            </a:r>
            <a:r>
              <a:rPr lang="ru-RU" sz="2000" dirty="0" err="1">
                <a:solidFill>
                  <a:srgbClr val="006699"/>
                </a:solidFill>
                <a:cs typeface="Times New Roman" pitchFamily="18" charset="0"/>
              </a:rPr>
              <a:t>майдонлари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ҳисоб-китоблар</a:t>
            </a:r>
            <a:r>
              <a:rPr lang="ru-RU" sz="2000" dirty="0">
                <a:solidFill>
                  <a:srgbClr val="006699"/>
                </a:solidFill>
                <a:cs typeface="Times New Roman" pitchFamily="18" charset="0"/>
              </a:rPr>
              <a:t> </a:t>
            </a:r>
            <a:r>
              <a:rPr lang="ru-RU" sz="2000" dirty="0" err="1">
                <a:solidFill>
                  <a:srgbClr val="006699"/>
                </a:solidFill>
                <a:cs typeface="Times New Roman" pitchFamily="18" charset="0"/>
              </a:rPr>
              <a:t>воситасида</a:t>
            </a:r>
            <a:r>
              <a:rPr lang="ru-RU" sz="2000" dirty="0">
                <a:solidFill>
                  <a:srgbClr val="006699"/>
                </a:solidFill>
                <a:cs typeface="Times New Roman" pitchFamily="18" charset="0"/>
              </a:rPr>
              <a:t> </a:t>
            </a:r>
            <a:r>
              <a:rPr lang="ru-RU" sz="2000" dirty="0" err="1">
                <a:solidFill>
                  <a:srgbClr val="006699"/>
                </a:solidFill>
                <a:cs typeface="Times New Roman" pitchFamily="18" charset="0"/>
              </a:rPr>
              <a:t>аниқланади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ва</a:t>
            </a:r>
            <a:r>
              <a:rPr lang="ru-RU" sz="2000" dirty="0">
                <a:solidFill>
                  <a:srgbClr val="006699"/>
                </a:solidFill>
                <a:cs typeface="Times New Roman" pitchFamily="18" charset="0"/>
              </a:rPr>
              <a:t> “</a:t>
            </a:r>
            <a:r>
              <a:rPr lang="ru-RU" sz="2000" dirty="0" err="1">
                <a:solidFill>
                  <a:srgbClr val="006699"/>
                </a:solidFill>
                <a:cs typeface="Times New Roman" pitchFamily="18" charset="0"/>
              </a:rPr>
              <a:t>Қурилиш</a:t>
            </a:r>
            <a:r>
              <a:rPr lang="ru-RU" sz="2000" dirty="0">
                <a:solidFill>
                  <a:srgbClr val="006699"/>
                </a:solidFill>
                <a:cs typeface="Times New Roman" pitchFamily="18" charset="0"/>
              </a:rPr>
              <a:t> норма </a:t>
            </a:r>
            <a:r>
              <a:rPr lang="ru-RU" sz="2000" dirty="0" err="1">
                <a:solidFill>
                  <a:srgbClr val="006699"/>
                </a:solidFill>
                <a:cs typeface="Times New Roman" pitchFamily="18" charset="0"/>
              </a:rPr>
              <a:t>ва</a:t>
            </a:r>
            <a:r>
              <a:rPr lang="ru-RU" sz="2000" dirty="0">
                <a:solidFill>
                  <a:srgbClr val="006699"/>
                </a:solidFill>
                <a:cs typeface="Times New Roman" pitchFamily="18" charset="0"/>
              </a:rPr>
              <a:t> </a:t>
            </a:r>
            <a:r>
              <a:rPr lang="ru-RU" sz="2000" dirty="0" err="1">
                <a:solidFill>
                  <a:srgbClr val="006699"/>
                </a:solidFill>
                <a:cs typeface="Times New Roman" pitchFamily="18" charset="0"/>
              </a:rPr>
              <a:t>қоидалари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талабларини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ҳисобга</a:t>
            </a:r>
            <a:r>
              <a:rPr lang="ru-RU" sz="2000" dirty="0">
                <a:solidFill>
                  <a:srgbClr val="006699"/>
                </a:solidFill>
                <a:cs typeface="Times New Roman" pitchFamily="18" charset="0"/>
              </a:rPr>
              <a:t> </a:t>
            </a:r>
            <a:r>
              <a:rPr lang="ru-RU" sz="2000" dirty="0" err="1">
                <a:solidFill>
                  <a:srgbClr val="006699"/>
                </a:solidFill>
                <a:cs typeface="Times New Roman" pitchFamily="18" charset="0"/>
              </a:rPr>
              <a:t>олиб</a:t>
            </a:r>
            <a:r>
              <a:rPr lang="ru-RU" sz="2000" dirty="0">
                <a:solidFill>
                  <a:srgbClr val="006699"/>
                </a:solidFill>
                <a:cs typeface="Times New Roman" pitchFamily="18" charset="0"/>
              </a:rPr>
              <a:t> </a:t>
            </a:r>
            <a:r>
              <a:rPr lang="ru-RU" sz="2000" dirty="0" err="1">
                <a:solidFill>
                  <a:srgbClr val="006699"/>
                </a:solidFill>
                <a:cs typeface="Times New Roman" pitchFamily="18" charset="0"/>
              </a:rPr>
              <a:t>лойиҳалаштирилади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Бир-бирини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чанглатувчи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ўсимликлар</a:t>
            </a:r>
            <a:r>
              <a:rPr lang="ru-RU" sz="2000" dirty="0">
                <a:solidFill>
                  <a:srgbClr val="006699"/>
                </a:solidFill>
                <a:cs typeface="Times New Roman" pitchFamily="18" charset="0"/>
              </a:rPr>
              <a:t>, </a:t>
            </a:r>
            <a:r>
              <a:rPr lang="ru-RU" sz="2000" dirty="0" err="1">
                <a:solidFill>
                  <a:srgbClr val="006699"/>
                </a:solidFill>
                <a:cs typeface="Times New Roman" pitchFamily="18" charset="0"/>
              </a:rPr>
              <a:t>айниқса</a:t>
            </a:r>
            <a:r>
              <a:rPr lang="ru-RU" sz="2000" dirty="0">
                <a:solidFill>
                  <a:srgbClr val="006699"/>
                </a:solidFill>
                <a:cs typeface="Times New Roman" pitchFamily="18" charset="0"/>
              </a:rPr>
              <a:t> </a:t>
            </a:r>
            <a:r>
              <a:rPr lang="ru-RU" sz="2000" dirty="0" err="1">
                <a:solidFill>
                  <a:srgbClr val="006699"/>
                </a:solidFill>
                <a:cs typeface="Times New Roman" pitchFamily="18" charset="0"/>
              </a:rPr>
              <a:t>бодринг</a:t>
            </a:r>
            <a:r>
              <a:rPr lang="ru-RU" sz="2000" dirty="0">
                <a:solidFill>
                  <a:srgbClr val="006699"/>
                </a:solidFill>
                <a:cs typeface="Times New Roman" pitchFamily="18" charset="0"/>
              </a:rPr>
              <a:t> </a:t>
            </a:r>
            <a:r>
              <a:rPr lang="ru-RU" sz="2000" dirty="0" err="1">
                <a:solidFill>
                  <a:srgbClr val="006699"/>
                </a:solidFill>
                <a:cs typeface="Times New Roman" pitchFamily="18" charset="0"/>
              </a:rPr>
              <a:t>учун</a:t>
            </a:r>
            <a:r>
              <a:rPr lang="ru-RU" sz="2000" dirty="0">
                <a:solidFill>
                  <a:srgbClr val="006699"/>
                </a:solidFill>
                <a:cs typeface="Times New Roman" pitchFamily="18" charset="0"/>
              </a:rPr>
              <a:t> </a:t>
            </a:r>
            <a:r>
              <a:rPr lang="ru-RU" sz="2000" dirty="0" err="1">
                <a:solidFill>
                  <a:srgbClr val="006699"/>
                </a:solidFill>
                <a:cs typeface="Times New Roman" pitchFamily="18" charset="0"/>
              </a:rPr>
              <a:t>иссиқхонанинг</a:t>
            </a:r>
            <a:r>
              <a:rPr lang="ru-RU" sz="2000" dirty="0">
                <a:solidFill>
                  <a:srgbClr val="006699"/>
                </a:solidFill>
                <a:cs typeface="Times New Roman" pitchFamily="18" charset="0"/>
              </a:rPr>
              <a:t> 500 м2 ига 1 </a:t>
            </a:r>
            <a:r>
              <a:rPr lang="ru-RU" sz="2000" dirty="0" err="1">
                <a:solidFill>
                  <a:srgbClr val="006699"/>
                </a:solidFill>
                <a:cs typeface="Times New Roman" pitchFamily="18" charset="0"/>
              </a:rPr>
              <a:t>оила</a:t>
            </a:r>
            <a:r>
              <a:rPr lang="ru-RU" sz="2000" dirty="0">
                <a:solidFill>
                  <a:srgbClr val="006699"/>
                </a:solidFill>
                <a:cs typeface="Times New Roman" pitchFamily="18" charset="0"/>
              </a:rPr>
              <a:t> </a:t>
            </a:r>
            <a:r>
              <a:rPr lang="ru-RU" sz="2000" dirty="0" err="1">
                <a:solidFill>
                  <a:srgbClr val="006699"/>
                </a:solidFill>
                <a:cs typeface="Times New Roman" pitchFamily="18" charset="0"/>
              </a:rPr>
              <a:t>ҳисобидан</a:t>
            </a:r>
            <a:r>
              <a:rPr lang="ru-RU" sz="2000" dirty="0">
                <a:solidFill>
                  <a:srgbClr val="006699"/>
                </a:solidFill>
                <a:cs typeface="Times New Roman" pitchFamily="18" charset="0"/>
              </a:rPr>
              <a:t> </a:t>
            </a:r>
            <a:r>
              <a:rPr lang="ru-RU" sz="2000" dirty="0" err="1">
                <a:solidFill>
                  <a:srgbClr val="006699"/>
                </a:solidFill>
                <a:cs typeface="Times New Roman" pitchFamily="18" charset="0"/>
              </a:rPr>
              <a:t>асалари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назарда</a:t>
            </a:r>
            <a:r>
              <a:rPr lang="ru-RU" sz="2000" dirty="0">
                <a:solidFill>
                  <a:srgbClr val="006699"/>
                </a:solidFill>
                <a:cs typeface="Times New Roman" pitchFamily="18" charset="0"/>
              </a:rPr>
              <a:t> </a:t>
            </a:r>
            <a:r>
              <a:rPr lang="ru-RU" sz="2000" dirty="0" err="1">
                <a:solidFill>
                  <a:srgbClr val="006699"/>
                </a:solidFill>
                <a:cs typeface="Times New Roman" pitchFamily="18" charset="0"/>
              </a:rPr>
              <a:t>тутилиши</a:t>
            </a:r>
            <a:r>
              <a:rPr lang="ru-RU" sz="2000" dirty="0">
                <a:solidFill>
                  <a:srgbClr val="006699"/>
                </a:solidFill>
                <a:cs typeface="Times New Roman" pitchFamily="18" charset="0"/>
              </a:rPr>
              <a:t> </a:t>
            </a:r>
            <a:r>
              <a:rPr lang="ru-RU" sz="2000" dirty="0" err="1">
                <a:solidFill>
                  <a:srgbClr val="006699"/>
                </a:solidFill>
                <a:cs typeface="Times New Roman" pitchFamily="18" charset="0"/>
              </a:rPr>
              <a:t>керак</a:t>
            </a:r>
            <a:r>
              <a:rPr lang="ru-RU" sz="2000" dirty="0">
                <a:solidFill>
                  <a:srgbClr val="006699"/>
                </a:solidFill>
                <a:cs typeface="Times New Roman" pitchFamily="18" charset="0"/>
              </a:rPr>
              <a:t>.</a:t>
            </a:r>
          </a:p>
        </p:txBody>
      </p:sp>
      <p:pic>
        <p:nvPicPr>
          <p:cNvPr id="5122" name="Picture 2" descr="Картинки по запросу современные теплиц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645024"/>
            <a:ext cx="3815532" cy="28575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современные теплиц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149" y="3670721"/>
            <a:ext cx="4251715" cy="2831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32283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Rectangle 3"/>
          <p:cNvSpPr>
            <a:spLocks noGrp="1" noChangeArrowheads="1"/>
          </p:cNvSpPr>
          <p:nvPr>
            <p:ph idx="1"/>
          </p:nvPr>
        </p:nvSpPr>
        <p:spPr>
          <a:xfrm>
            <a:off x="179512" y="692696"/>
            <a:ext cx="8497888" cy="2880320"/>
          </a:xfrm>
          <a:solidFill>
            <a:srgbClr val="008080"/>
          </a:solidFill>
        </p:spPr>
        <p:txBody>
          <a:bodyPr/>
          <a:lstStyle/>
          <a:p>
            <a:pPr algn="just">
              <a:buFont typeface="Wingdings" pitchFamily="2" charset="2"/>
              <a:buChar char="v"/>
            </a:pPr>
            <a:r>
              <a:rPr lang="ru-RU" sz="2400" dirty="0" err="1">
                <a:solidFill>
                  <a:srgbClr val="FFFF00"/>
                </a:solidFill>
              </a:rPr>
              <a:t>Ҳимояланган</a:t>
            </a:r>
            <a:r>
              <a:rPr lang="ru-RU" sz="2400" dirty="0">
                <a:solidFill>
                  <a:srgbClr val="FFFF00"/>
                </a:solidFill>
              </a:rPr>
              <a:t> </a:t>
            </a:r>
            <a:r>
              <a:rPr lang="ru-RU" sz="2400" dirty="0" err="1">
                <a:solidFill>
                  <a:srgbClr val="FFFF00"/>
                </a:solidFill>
              </a:rPr>
              <a:t>иншоотларда</a:t>
            </a:r>
            <a:r>
              <a:rPr lang="ru-RU" sz="2400" dirty="0">
                <a:solidFill>
                  <a:srgbClr val="FFFF00"/>
                </a:solidFill>
              </a:rPr>
              <a:t> </a:t>
            </a:r>
            <a:r>
              <a:rPr lang="ru-RU" sz="2400" dirty="0" err="1">
                <a:solidFill>
                  <a:srgbClr val="FFFF00"/>
                </a:solidFill>
              </a:rPr>
              <a:t>тупроқ-иқлим</a:t>
            </a:r>
            <a:r>
              <a:rPr lang="ru-RU" sz="2400" dirty="0">
                <a:solidFill>
                  <a:srgbClr val="FFFF00"/>
                </a:solidFill>
              </a:rPr>
              <a:t> </a:t>
            </a:r>
            <a:r>
              <a:rPr lang="ru-RU" sz="2400" dirty="0" err="1">
                <a:solidFill>
                  <a:srgbClr val="FFFF00"/>
                </a:solidFill>
              </a:rPr>
              <a:t>шароити</a:t>
            </a:r>
            <a:r>
              <a:rPr lang="ru-RU" sz="2400" dirty="0">
                <a:solidFill>
                  <a:srgbClr val="FFFF00"/>
                </a:solidFill>
              </a:rPr>
              <a:t> </a:t>
            </a:r>
            <a:r>
              <a:rPr lang="ru-RU" sz="2400" dirty="0" err="1">
                <a:solidFill>
                  <a:srgbClr val="FFFF00"/>
                </a:solidFill>
              </a:rPr>
              <a:t>сабзавотлар</a:t>
            </a:r>
            <a:r>
              <a:rPr lang="ru-RU" sz="2400" dirty="0">
                <a:solidFill>
                  <a:srgbClr val="FFFF00"/>
                </a:solidFill>
              </a:rPr>
              <a:t> </a:t>
            </a:r>
            <a:r>
              <a:rPr lang="ru-RU" sz="2400" dirty="0" err="1">
                <a:solidFill>
                  <a:srgbClr val="FFFF00"/>
                </a:solidFill>
              </a:rPr>
              <a:t>ҳосилининг</a:t>
            </a:r>
            <a:r>
              <a:rPr lang="ru-RU" sz="2400" dirty="0">
                <a:solidFill>
                  <a:srgbClr val="FFFF00"/>
                </a:solidFill>
              </a:rPr>
              <a:t> </a:t>
            </a:r>
            <a:r>
              <a:rPr lang="ru-RU" sz="2400" dirty="0" err="1">
                <a:solidFill>
                  <a:srgbClr val="FFFF00"/>
                </a:solidFill>
              </a:rPr>
              <a:t>шаклланишида</a:t>
            </a:r>
            <a:r>
              <a:rPr lang="ru-RU" sz="2400" dirty="0">
                <a:solidFill>
                  <a:srgbClr val="FFFF00"/>
                </a:solidFill>
              </a:rPr>
              <a:t> </a:t>
            </a:r>
            <a:r>
              <a:rPr lang="ru-RU" sz="2400" dirty="0" err="1">
                <a:solidFill>
                  <a:srgbClr val="FFFF00"/>
                </a:solidFill>
              </a:rPr>
              <a:t>алоҳида</a:t>
            </a:r>
            <a:r>
              <a:rPr lang="ru-RU" sz="2400" dirty="0">
                <a:solidFill>
                  <a:srgbClr val="FFFF00"/>
                </a:solidFill>
              </a:rPr>
              <a:t> </a:t>
            </a:r>
            <a:r>
              <a:rPr lang="ru-RU" sz="2400" dirty="0" err="1">
                <a:solidFill>
                  <a:srgbClr val="FFFF00"/>
                </a:solidFill>
              </a:rPr>
              <a:t>ўрин</a:t>
            </a:r>
            <a:r>
              <a:rPr lang="ru-RU" sz="2400" dirty="0">
                <a:solidFill>
                  <a:srgbClr val="FFFF00"/>
                </a:solidFill>
              </a:rPr>
              <a:t> </a:t>
            </a:r>
            <a:r>
              <a:rPr lang="ru-RU" sz="2400" dirty="0" err="1">
                <a:solidFill>
                  <a:srgbClr val="FFFF00"/>
                </a:solidFill>
              </a:rPr>
              <a:t>тутади</a:t>
            </a:r>
            <a:r>
              <a:rPr lang="ru-RU" sz="2400" dirty="0">
                <a:solidFill>
                  <a:srgbClr val="FFFF00"/>
                </a:solidFill>
              </a:rPr>
              <a:t>. </a:t>
            </a:r>
            <a:r>
              <a:rPr lang="ru-RU" sz="2400" dirty="0" err="1">
                <a:solidFill>
                  <a:srgbClr val="FFFF00"/>
                </a:solidFill>
              </a:rPr>
              <a:t>Иситиш</a:t>
            </a:r>
            <a:r>
              <a:rPr lang="ru-RU" sz="2400" dirty="0">
                <a:solidFill>
                  <a:srgbClr val="FFFF00"/>
                </a:solidFill>
              </a:rPr>
              <a:t> </a:t>
            </a:r>
            <a:r>
              <a:rPr lang="ru-RU" sz="2400" dirty="0" err="1">
                <a:solidFill>
                  <a:srgbClr val="FFFF00"/>
                </a:solidFill>
              </a:rPr>
              <a:t>тармоқлари</a:t>
            </a:r>
            <a:r>
              <a:rPr lang="ru-RU" sz="2400" dirty="0">
                <a:solidFill>
                  <a:srgbClr val="FFFF00"/>
                </a:solidFill>
              </a:rPr>
              <a:t> </a:t>
            </a:r>
            <a:r>
              <a:rPr lang="ru-RU" sz="2400" dirty="0" err="1">
                <a:solidFill>
                  <a:srgbClr val="FFFF00"/>
                </a:solidFill>
              </a:rPr>
              <a:t>билан</a:t>
            </a:r>
            <a:r>
              <a:rPr lang="ru-RU" sz="2400" dirty="0">
                <a:solidFill>
                  <a:srgbClr val="FFFF00"/>
                </a:solidFill>
              </a:rPr>
              <a:t> </a:t>
            </a:r>
            <a:r>
              <a:rPr lang="ru-RU" sz="2400" dirty="0" err="1">
                <a:solidFill>
                  <a:srgbClr val="FFFF00"/>
                </a:solidFill>
              </a:rPr>
              <a:t>жиҳозланган</a:t>
            </a:r>
            <a:r>
              <a:rPr lang="ru-RU" sz="2400" dirty="0">
                <a:solidFill>
                  <a:srgbClr val="FFFF00"/>
                </a:solidFill>
              </a:rPr>
              <a:t>, </a:t>
            </a:r>
            <a:r>
              <a:rPr lang="ru-RU" sz="2400" dirty="0" err="1">
                <a:solidFill>
                  <a:srgbClr val="FFFF00"/>
                </a:solidFill>
              </a:rPr>
              <a:t>шунингдек</a:t>
            </a:r>
            <a:r>
              <a:rPr lang="ru-RU" sz="2400" dirty="0">
                <a:solidFill>
                  <a:srgbClr val="FFFF00"/>
                </a:solidFill>
              </a:rPr>
              <a:t>, вентиляция, газ, </a:t>
            </a:r>
            <a:r>
              <a:rPr lang="ru-RU" sz="2400" dirty="0" err="1">
                <a:solidFill>
                  <a:srgbClr val="FFFF00"/>
                </a:solidFill>
              </a:rPr>
              <a:t>электр</a:t>
            </a:r>
            <a:r>
              <a:rPr lang="ru-RU" sz="2400" dirty="0">
                <a:solidFill>
                  <a:srgbClr val="FFFF00"/>
                </a:solidFill>
              </a:rPr>
              <a:t> </a:t>
            </a:r>
            <a:r>
              <a:rPr lang="ru-RU" sz="2400" dirty="0" err="1">
                <a:solidFill>
                  <a:srgbClr val="FFFF00"/>
                </a:solidFill>
              </a:rPr>
              <a:t>ёритгичлари</a:t>
            </a:r>
            <a:r>
              <a:rPr lang="ru-RU" sz="2400" dirty="0">
                <a:solidFill>
                  <a:srgbClr val="FFFF00"/>
                </a:solidFill>
              </a:rPr>
              <a:t> </a:t>
            </a:r>
            <a:r>
              <a:rPr lang="ru-RU" sz="2400" dirty="0" err="1">
                <a:solidFill>
                  <a:srgbClr val="FFFF00"/>
                </a:solidFill>
              </a:rPr>
              <a:t>билан</a:t>
            </a:r>
            <a:r>
              <a:rPr lang="ru-RU" sz="2400" dirty="0">
                <a:solidFill>
                  <a:srgbClr val="FFFF00"/>
                </a:solidFill>
              </a:rPr>
              <a:t> </a:t>
            </a:r>
            <a:r>
              <a:rPr lang="ru-RU" sz="2400" dirty="0" err="1">
                <a:solidFill>
                  <a:srgbClr val="FFFF00"/>
                </a:solidFill>
              </a:rPr>
              <a:t>таъминланган</a:t>
            </a:r>
            <a:r>
              <a:rPr lang="ru-RU" sz="2400" dirty="0">
                <a:solidFill>
                  <a:srgbClr val="FFFF00"/>
                </a:solidFill>
              </a:rPr>
              <a:t> </a:t>
            </a:r>
            <a:r>
              <a:rPr lang="ru-RU" sz="2400" dirty="0" err="1">
                <a:solidFill>
                  <a:srgbClr val="FFFF00"/>
                </a:solidFill>
              </a:rPr>
              <a:t>замонавий</a:t>
            </a:r>
            <a:r>
              <a:rPr lang="ru-RU" sz="2400" dirty="0">
                <a:solidFill>
                  <a:srgbClr val="FFFF00"/>
                </a:solidFill>
              </a:rPr>
              <a:t> </a:t>
            </a:r>
            <a:r>
              <a:rPr lang="ru-RU" sz="2400" dirty="0" err="1">
                <a:solidFill>
                  <a:srgbClr val="FFFF00"/>
                </a:solidFill>
              </a:rPr>
              <a:t>иссиқхоналарда</a:t>
            </a:r>
            <a:r>
              <a:rPr lang="ru-RU" sz="2400" dirty="0">
                <a:solidFill>
                  <a:srgbClr val="FFFF00"/>
                </a:solidFill>
              </a:rPr>
              <a:t> </a:t>
            </a:r>
            <a:r>
              <a:rPr lang="ru-RU" sz="2400" dirty="0" err="1">
                <a:solidFill>
                  <a:srgbClr val="FFFF00"/>
                </a:solidFill>
              </a:rPr>
              <a:t>ўсимликларнинг</a:t>
            </a:r>
            <a:r>
              <a:rPr lang="ru-RU" sz="2400" dirty="0">
                <a:solidFill>
                  <a:srgbClr val="FFFF00"/>
                </a:solidFill>
              </a:rPr>
              <a:t> </a:t>
            </a:r>
            <a:r>
              <a:rPr lang="ru-RU" sz="2400" dirty="0" err="1">
                <a:solidFill>
                  <a:srgbClr val="FFFF00"/>
                </a:solidFill>
              </a:rPr>
              <a:t>талабига</a:t>
            </a:r>
            <a:r>
              <a:rPr lang="ru-RU" sz="2400" dirty="0">
                <a:solidFill>
                  <a:srgbClr val="FFFF00"/>
                </a:solidFill>
              </a:rPr>
              <a:t> </a:t>
            </a:r>
            <a:r>
              <a:rPr lang="ru-RU" sz="2400" dirty="0" err="1">
                <a:solidFill>
                  <a:srgbClr val="FFFF00"/>
                </a:solidFill>
              </a:rPr>
              <a:t>мос</a:t>
            </a:r>
            <a:r>
              <a:rPr lang="ru-RU" sz="2400" dirty="0">
                <a:solidFill>
                  <a:srgbClr val="FFFF00"/>
                </a:solidFill>
              </a:rPr>
              <a:t> </a:t>
            </a:r>
            <a:r>
              <a:rPr lang="ru-RU" sz="2400" dirty="0" err="1">
                <a:solidFill>
                  <a:srgbClr val="FFFF00"/>
                </a:solidFill>
              </a:rPr>
              <a:t>сунъий</a:t>
            </a:r>
            <a:r>
              <a:rPr lang="ru-RU" sz="2400" dirty="0">
                <a:solidFill>
                  <a:srgbClr val="FFFF00"/>
                </a:solidFill>
              </a:rPr>
              <a:t> </a:t>
            </a:r>
            <a:r>
              <a:rPr lang="ru-RU" sz="2400" dirty="0" err="1">
                <a:solidFill>
                  <a:srgbClr val="FFFF00"/>
                </a:solidFill>
              </a:rPr>
              <a:t>иқлим</a:t>
            </a:r>
            <a:r>
              <a:rPr lang="ru-RU" sz="2400" dirty="0">
                <a:solidFill>
                  <a:srgbClr val="FFFF00"/>
                </a:solidFill>
              </a:rPr>
              <a:t> </a:t>
            </a:r>
            <a:r>
              <a:rPr lang="ru-RU" sz="2400" dirty="0" err="1">
                <a:solidFill>
                  <a:srgbClr val="FFFF00"/>
                </a:solidFill>
              </a:rPr>
              <a:t>яратиш</a:t>
            </a:r>
            <a:r>
              <a:rPr lang="ru-RU" sz="2400" dirty="0">
                <a:solidFill>
                  <a:srgbClr val="FFFF00"/>
                </a:solidFill>
              </a:rPr>
              <a:t> </a:t>
            </a:r>
            <a:r>
              <a:rPr lang="ru-RU" sz="2400" dirty="0" err="1">
                <a:solidFill>
                  <a:srgbClr val="FFFF00"/>
                </a:solidFill>
              </a:rPr>
              <a:t>мумкин</a:t>
            </a:r>
            <a:r>
              <a:rPr lang="ru-RU" sz="2000" dirty="0">
                <a:solidFill>
                  <a:srgbClr val="FFFF00"/>
                </a:solidFill>
              </a:rPr>
              <a:t>.</a:t>
            </a:r>
            <a:endParaRPr lang="ru-RU" sz="1800" dirty="0" smtClean="0">
              <a:solidFill>
                <a:srgbClr val="FFFF00"/>
              </a:solidFill>
            </a:endParaRPr>
          </a:p>
        </p:txBody>
      </p:sp>
      <p:sp>
        <p:nvSpPr>
          <p:cNvPr id="4" name="Прямоугольник 3"/>
          <p:cNvSpPr/>
          <p:nvPr/>
        </p:nvSpPr>
        <p:spPr>
          <a:xfrm>
            <a:off x="0" y="44624"/>
            <a:ext cx="9144000" cy="646331"/>
          </a:xfrm>
          <a:prstGeom prst="rect">
            <a:avLst/>
          </a:prstGeom>
        </p:spPr>
        <p:txBody>
          <a:bodyPr wrap="square">
            <a:spAutoFit/>
          </a:bodyPr>
          <a:lstStyle/>
          <a:p>
            <a:pPr indent="226695" algn="ctr">
              <a:spcAft>
                <a:spcPts val="0"/>
              </a:spcAft>
            </a:pPr>
            <a:r>
              <a:rPr lang="uz-Cyrl-UZ" b="1" dirty="0" smtClean="0">
                <a:solidFill>
                  <a:prstClr val="black"/>
                </a:solidFill>
                <a:latin typeface="Arial" charset="0"/>
              </a:rPr>
              <a:t>Ёпиқ </a:t>
            </a:r>
            <a:r>
              <a:rPr lang="uz-Cyrl-UZ" b="1" dirty="0">
                <a:solidFill>
                  <a:prstClr val="black"/>
                </a:solidFill>
                <a:latin typeface="Arial" charset="0"/>
              </a:rPr>
              <a:t>майдон иншоотларида тупроқ - иқлим шароити ва уни бошқариш усуллари</a:t>
            </a:r>
            <a:endParaRPr lang="ru-RU" sz="1600" dirty="0">
              <a:solidFill>
                <a:prstClr val="black"/>
              </a:solidFill>
              <a:latin typeface="Times New Roman" panose="02020603050405020304" pitchFamily="18" charset="0"/>
              <a:ea typeface="Times New Roman" panose="02020603050405020304" pitchFamily="18" charset="0"/>
            </a:endParaRPr>
          </a:p>
        </p:txBody>
      </p:sp>
      <p:pic>
        <p:nvPicPr>
          <p:cNvPr id="6146" name="Picture 2" descr="Картинки по запросу современные теплиц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3365" y="3717032"/>
            <a:ext cx="3996880" cy="299553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640262"/>
            <a:ext cx="4169818" cy="2930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56786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323528" y="345256"/>
          <a:ext cx="8496944" cy="54600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967739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548680"/>
            <a:ext cx="8892480" cy="830997"/>
          </a:xfrm>
          <a:prstGeom prst="rect">
            <a:avLst/>
          </a:prstGeom>
        </p:spPr>
        <p:txBody>
          <a:bodyPr wrap="square">
            <a:spAutoFit/>
          </a:bodyPr>
          <a:lstStyle/>
          <a:p>
            <a:pPr algn="ctr">
              <a:spcAft>
                <a:spcPts val="0"/>
              </a:spcAft>
            </a:pPr>
            <a:r>
              <a:rPr lang="uz-Cyrl-UZ" sz="2400" b="1" dirty="0">
                <a:solidFill>
                  <a:prstClr val="black"/>
                </a:solidFill>
                <a:latin typeface="Arial" charset="0"/>
              </a:rPr>
              <a:t>Ёпиқ майдон</a:t>
            </a:r>
            <a:r>
              <a:rPr lang="ru-RU" sz="2400" b="1" dirty="0">
                <a:solidFill>
                  <a:prstClr val="black"/>
                </a:solidFill>
                <a:latin typeface="Arial" charset="0"/>
              </a:rPr>
              <a:t> </a:t>
            </a:r>
            <a:r>
              <a:rPr lang="ru-RU" sz="2400" b="1" dirty="0" err="1">
                <a:solidFill>
                  <a:prstClr val="black"/>
                </a:solidFill>
                <a:latin typeface="Arial" charset="0"/>
              </a:rPr>
              <a:t>тупроғига</a:t>
            </a:r>
            <a:r>
              <a:rPr lang="ru-RU" sz="2400" b="1" dirty="0">
                <a:solidFill>
                  <a:prstClr val="black"/>
                </a:solidFill>
                <a:latin typeface="Arial" charset="0"/>
              </a:rPr>
              <a:t> </a:t>
            </a:r>
            <a:r>
              <a:rPr lang="ru-RU" sz="2400" b="1" dirty="0" err="1">
                <a:solidFill>
                  <a:prstClr val="black"/>
                </a:solidFill>
                <a:latin typeface="Arial" charset="0"/>
              </a:rPr>
              <a:t>талаблар</a:t>
            </a:r>
            <a:r>
              <a:rPr lang="ru-RU" sz="2400" b="1" dirty="0">
                <a:solidFill>
                  <a:prstClr val="black"/>
                </a:solidFill>
                <a:latin typeface="Arial" charset="0"/>
              </a:rPr>
              <a:t> </a:t>
            </a:r>
            <a:r>
              <a:rPr lang="ru-RU" sz="2400" b="1" dirty="0" err="1">
                <a:solidFill>
                  <a:prstClr val="black"/>
                </a:solidFill>
                <a:latin typeface="Arial" charset="0"/>
              </a:rPr>
              <a:t>ва</a:t>
            </a:r>
            <a:r>
              <a:rPr lang="ru-RU" sz="2400" b="1" dirty="0">
                <a:solidFill>
                  <a:prstClr val="black"/>
                </a:solidFill>
                <a:latin typeface="Arial" charset="0"/>
              </a:rPr>
              <a:t> </a:t>
            </a:r>
            <a:r>
              <a:rPr lang="ru-RU" sz="2400" b="1" dirty="0" err="1">
                <a:solidFill>
                  <a:prstClr val="black"/>
                </a:solidFill>
                <a:latin typeface="Arial" charset="0"/>
              </a:rPr>
              <a:t>ўсимликларнинг</a:t>
            </a:r>
            <a:r>
              <a:rPr lang="ru-RU" sz="2400" b="1" dirty="0">
                <a:solidFill>
                  <a:prstClr val="black"/>
                </a:solidFill>
                <a:latin typeface="Arial" charset="0"/>
              </a:rPr>
              <a:t> </a:t>
            </a:r>
            <a:r>
              <a:rPr lang="ru-RU" sz="2400" b="1" dirty="0" err="1">
                <a:solidFill>
                  <a:prstClr val="black"/>
                </a:solidFill>
                <a:latin typeface="Arial" charset="0"/>
              </a:rPr>
              <a:t>озиқланиши</a:t>
            </a:r>
            <a:r>
              <a:rPr lang="ru-RU" sz="2400" b="1" dirty="0">
                <a:solidFill>
                  <a:prstClr val="black"/>
                </a:solidFill>
                <a:latin typeface="Arial" charset="0"/>
              </a:rPr>
              <a:t>.</a:t>
            </a:r>
            <a:endParaRPr lang="ru-RU" sz="2000" dirty="0">
              <a:solidFill>
                <a:prstClr val="black"/>
              </a:solidFill>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323528" y="1484784"/>
            <a:ext cx="8568952" cy="2862322"/>
          </a:xfrm>
          <a:prstGeom prst="rect">
            <a:avLst/>
          </a:prstGeom>
        </p:spPr>
        <p:txBody>
          <a:bodyPr wrap="square">
            <a:spAutoFit/>
          </a:bodyPr>
          <a:lstStyle/>
          <a:p>
            <a:pPr algn="just"/>
            <a:r>
              <a:rPr lang="ru-RU" dirty="0" err="1">
                <a:solidFill>
                  <a:prstClr val="black"/>
                </a:solidFill>
              </a:rPr>
              <a:t>Ёпиқ</a:t>
            </a:r>
            <a:r>
              <a:rPr lang="ru-RU" dirty="0">
                <a:solidFill>
                  <a:prstClr val="black"/>
                </a:solidFill>
              </a:rPr>
              <a:t> </a:t>
            </a:r>
            <a:r>
              <a:rPr lang="ru-RU" err="1">
                <a:solidFill>
                  <a:prstClr val="black"/>
                </a:solidFill>
              </a:rPr>
              <a:t>майдонларда</a:t>
            </a:r>
            <a:r>
              <a:rPr lang="ru-RU">
                <a:solidFill>
                  <a:prstClr val="black"/>
                </a:solidFill>
              </a:rPr>
              <a:t> </a:t>
            </a:r>
            <a:r>
              <a:rPr lang="ru-RU" smtClean="0">
                <a:solidFill>
                  <a:prstClr val="black"/>
                </a:solidFill>
              </a:rPr>
              <a:t>ўсимликлар сунъий </a:t>
            </a:r>
            <a:r>
              <a:rPr lang="ru-RU" dirty="0" err="1">
                <a:solidFill>
                  <a:prstClr val="black"/>
                </a:solidFill>
              </a:rPr>
              <a:t>тайёрланган</a:t>
            </a:r>
            <a:r>
              <a:rPr lang="ru-RU" dirty="0">
                <a:solidFill>
                  <a:prstClr val="black"/>
                </a:solidFill>
              </a:rPr>
              <a:t> </a:t>
            </a:r>
            <a:r>
              <a:rPr lang="ru-RU" dirty="0" err="1">
                <a:solidFill>
                  <a:prstClr val="black"/>
                </a:solidFill>
              </a:rPr>
              <a:t>тупроқда</a:t>
            </a:r>
            <a:r>
              <a:rPr lang="ru-RU" dirty="0">
                <a:solidFill>
                  <a:prstClr val="black"/>
                </a:solidFill>
              </a:rPr>
              <a:t> </a:t>
            </a:r>
            <a:r>
              <a:rPr lang="ru-RU" dirty="0" err="1">
                <a:solidFill>
                  <a:prstClr val="black"/>
                </a:solidFill>
              </a:rPr>
              <a:t>ўстирилади</a:t>
            </a:r>
            <a:r>
              <a:rPr lang="ru-RU" dirty="0">
                <a:solidFill>
                  <a:prstClr val="black"/>
                </a:solidFill>
              </a:rPr>
              <a:t>. </a:t>
            </a:r>
            <a:r>
              <a:rPr lang="ru-RU" dirty="0" err="1">
                <a:solidFill>
                  <a:prstClr val="black"/>
                </a:solidFill>
              </a:rPr>
              <a:t>Парниклар</a:t>
            </a:r>
            <a:r>
              <a:rPr lang="ru-RU" dirty="0">
                <a:solidFill>
                  <a:prstClr val="black"/>
                </a:solidFill>
              </a:rPr>
              <a:t>, </a:t>
            </a:r>
            <a:r>
              <a:rPr lang="ru-RU" dirty="0" err="1">
                <a:solidFill>
                  <a:prstClr val="black"/>
                </a:solidFill>
              </a:rPr>
              <a:t>кўчатхоналар</a:t>
            </a:r>
            <a:r>
              <a:rPr lang="ru-RU" dirty="0">
                <a:solidFill>
                  <a:prstClr val="black"/>
                </a:solidFill>
              </a:rPr>
              <a:t> </a:t>
            </a:r>
            <a:r>
              <a:rPr lang="ru-RU" dirty="0" err="1">
                <a:solidFill>
                  <a:prstClr val="black"/>
                </a:solidFill>
              </a:rPr>
              <a:t>ва</a:t>
            </a:r>
            <a:r>
              <a:rPr lang="ru-RU" dirty="0">
                <a:solidFill>
                  <a:prstClr val="black"/>
                </a:solidFill>
              </a:rPr>
              <a:t> </a:t>
            </a:r>
            <a:r>
              <a:rPr lang="ru-RU" dirty="0" err="1">
                <a:solidFill>
                  <a:prstClr val="black"/>
                </a:solidFill>
              </a:rPr>
              <a:t>стеллажли</a:t>
            </a:r>
            <a:r>
              <a:rPr lang="ru-RU" dirty="0">
                <a:solidFill>
                  <a:prstClr val="black"/>
                </a:solidFill>
              </a:rPr>
              <a:t> </a:t>
            </a:r>
            <a:r>
              <a:rPr lang="ru-RU" dirty="0" err="1">
                <a:solidFill>
                  <a:prstClr val="black"/>
                </a:solidFill>
              </a:rPr>
              <a:t>иссиқхоналарда</a:t>
            </a:r>
            <a:r>
              <a:rPr lang="ru-RU" dirty="0">
                <a:solidFill>
                  <a:prstClr val="black"/>
                </a:solidFill>
              </a:rPr>
              <a:t> </a:t>
            </a:r>
            <a:r>
              <a:rPr lang="ru-RU" dirty="0" err="1">
                <a:solidFill>
                  <a:prstClr val="black"/>
                </a:solidFill>
              </a:rPr>
              <a:t>тупроқ</a:t>
            </a:r>
            <a:r>
              <a:rPr lang="ru-RU" dirty="0">
                <a:solidFill>
                  <a:prstClr val="black"/>
                </a:solidFill>
              </a:rPr>
              <a:t> </a:t>
            </a:r>
            <a:r>
              <a:rPr lang="ru-RU" dirty="0" err="1">
                <a:solidFill>
                  <a:prstClr val="black"/>
                </a:solidFill>
              </a:rPr>
              <a:t>ҳар</a:t>
            </a:r>
            <a:r>
              <a:rPr lang="ru-RU" dirty="0">
                <a:solidFill>
                  <a:prstClr val="black"/>
                </a:solidFill>
              </a:rPr>
              <a:t> </a:t>
            </a:r>
            <a:r>
              <a:rPr lang="ru-RU" dirty="0" err="1">
                <a:solidFill>
                  <a:prstClr val="black"/>
                </a:solidFill>
              </a:rPr>
              <a:t>йили</a:t>
            </a:r>
            <a:r>
              <a:rPr lang="ru-RU" dirty="0">
                <a:solidFill>
                  <a:prstClr val="black"/>
                </a:solidFill>
              </a:rPr>
              <a:t> </a:t>
            </a:r>
            <a:r>
              <a:rPr lang="ru-RU" dirty="0" err="1">
                <a:solidFill>
                  <a:prstClr val="black"/>
                </a:solidFill>
              </a:rPr>
              <a:t>алмаштириб</a:t>
            </a:r>
            <a:r>
              <a:rPr lang="ru-RU" dirty="0">
                <a:solidFill>
                  <a:prstClr val="black"/>
                </a:solidFill>
              </a:rPr>
              <a:t> </a:t>
            </a:r>
            <a:r>
              <a:rPr lang="ru-RU" dirty="0" err="1">
                <a:solidFill>
                  <a:prstClr val="black"/>
                </a:solidFill>
              </a:rPr>
              <a:t>турилади</a:t>
            </a:r>
            <a:r>
              <a:rPr lang="ru-RU" dirty="0">
                <a:solidFill>
                  <a:prstClr val="black"/>
                </a:solidFill>
              </a:rPr>
              <a:t>. </a:t>
            </a:r>
            <a:r>
              <a:rPr lang="ru-RU" dirty="0" err="1">
                <a:solidFill>
                  <a:prstClr val="black"/>
                </a:solidFill>
              </a:rPr>
              <a:t>Тупроқли</a:t>
            </a:r>
            <a:r>
              <a:rPr lang="ru-RU" dirty="0">
                <a:solidFill>
                  <a:prstClr val="black"/>
                </a:solidFill>
              </a:rPr>
              <a:t> </a:t>
            </a:r>
            <a:r>
              <a:rPr lang="ru-RU" dirty="0" err="1">
                <a:solidFill>
                  <a:prstClr val="black"/>
                </a:solidFill>
              </a:rPr>
              <a:t>иссиқхоналарга</a:t>
            </a:r>
            <a:r>
              <a:rPr lang="ru-RU" dirty="0">
                <a:solidFill>
                  <a:prstClr val="black"/>
                </a:solidFill>
              </a:rPr>
              <a:t> </a:t>
            </a:r>
            <a:r>
              <a:rPr lang="ru-RU" dirty="0" err="1">
                <a:solidFill>
                  <a:prstClr val="black"/>
                </a:solidFill>
              </a:rPr>
              <a:t>эса</a:t>
            </a:r>
            <a:r>
              <a:rPr lang="ru-RU" dirty="0">
                <a:solidFill>
                  <a:prstClr val="black"/>
                </a:solidFill>
              </a:rPr>
              <a:t> </a:t>
            </a:r>
            <a:r>
              <a:rPr lang="ru-RU" dirty="0" err="1">
                <a:solidFill>
                  <a:prstClr val="black"/>
                </a:solidFill>
              </a:rPr>
              <a:t>ҳар</a:t>
            </a:r>
            <a:r>
              <a:rPr lang="ru-RU" dirty="0">
                <a:solidFill>
                  <a:prstClr val="black"/>
                </a:solidFill>
              </a:rPr>
              <a:t> </a:t>
            </a:r>
            <a:r>
              <a:rPr lang="ru-RU" dirty="0" err="1">
                <a:solidFill>
                  <a:prstClr val="black"/>
                </a:solidFill>
              </a:rPr>
              <a:t>йили</a:t>
            </a:r>
            <a:r>
              <a:rPr lang="ru-RU" dirty="0">
                <a:solidFill>
                  <a:prstClr val="black"/>
                </a:solidFill>
              </a:rPr>
              <a:t> </a:t>
            </a:r>
            <a:r>
              <a:rPr lang="ru-RU" dirty="0" err="1">
                <a:solidFill>
                  <a:prstClr val="black"/>
                </a:solidFill>
              </a:rPr>
              <a:t>маҳаллий</a:t>
            </a:r>
            <a:r>
              <a:rPr lang="ru-RU" dirty="0">
                <a:solidFill>
                  <a:prstClr val="black"/>
                </a:solidFill>
              </a:rPr>
              <a:t> </a:t>
            </a:r>
            <a:r>
              <a:rPr lang="ru-RU" dirty="0" err="1">
                <a:solidFill>
                  <a:prstClr val="black"/>
                </a:solidFill>
              </a:rPr>
              <a:t>ва</a:t>
            </a:r>
            <a:r>
              <a:rPr lang="ru-RU" dirty="0">
                <a:solidFill>
                  <a:prstClr val="black"/>
                </a:solidFill>
              </a:rPr>
              <a:t> минерал </a:t>
            </a:r>
            <a:r>
              <a:rPr lang="ru-RU" dirty="0" err="1">
                <a:solidFill>
                  <a:prstClr val="black"/>
                </a:solidFill>
              </a:rPr>
              <a:t>ўғитлар</a:t>
            </a:r>
            <a:r>
              <a:rPr lang="ru-RU" dirty="0">
                <a:solidFill>
                  <a:prstClr val="black"/>
                </a:solidFill>
              </a:rPr>
              <a:t> </a:t>
            </a:r>
            <a:r>
              <a:rPr lang="ru-RU" dirty="0" err="1">
                <a:solidFill>
                  <a:prstClr val="black"/>
                </a:solidFill>
              </a:rPr>
              <a:t>солиниб</a:t>
            </a:r>
            <a:r>
              <a:rPr lang="ru-RU" dirty="0">
                <a:solidFill>
                  <a:prstClr val="black"/>
                </a:solidFill>
              </a:rPr>
              <a:t>, </a:t>
            </a:r>
            <a:r>
              <a:rPr lang="ru-RU" dirty="0" err="1">
                <a:solidFill>
                  <a:prstClr val="black"/>
                </a:solidFill>
              </a:rPr>
              <a:t>ернинг</a:t>
            </a:r>
            <a:r>
              <a:rPr lang="ru-RU" dirty="0">
                <a:solidFill>
                  <a:prstClr val="black"/>
                </a:solidFill>
              </a:rPr>
              <a:t> юза 0-10 см </a:t>
            </a:r>
            <a:r>
              <a:rPr lang="ru-RU" dirty="0" err="1">
                <a:solidFill>
                  <a:prstClr val="black"/>
                </a:solidFill>
              </a:rPr>
              <a:t>қатлами</a:t>
            </a:r>
            <a:r>
              <a:rPr lang="ru-RU" dirty="0">
                <a:solidFill>
                  <a:prstClr val="black"/>
                </a:solidFill>
              </a:rPr>
              <a:t> </a:t>
            </a:r>
            <a:r>
              <a:rPr lang="ru-RU" dirty="0" err="1">
                <a:solidFill>
                  <a:prstClr val="black"/>
                </a:solidFill>
              </a:rPr>
              <a:t>икки</a:t>
            </a:r>
            <a:r>
              <a:rPr lang="ru-RU" dirty="0">
                <a:solidFill>
                  <a:prstClr val="black"/>
                </a:solidFill>
              </a:rPr>
              <a:t> </a:t>
            </a:r>
            <a:r>
              <a:rPr lang="ru-RU" dirty="0" err="1">
                <a:solidFill>
                  <a:prstClr val="black"/>
                </a:solidFill>
              </a:rPr>
              <a:t>йилда</a:t>
            </a:r>
            <a:r>
              <a:rPr lang="ru-RU" dirty="0">
                <a:solidFill>
                  <a:prstClr val="black"/>
                </a:solidFill>
              </a:rPr>
              <a:t> </a:t>
            </a:r>
            <a:r>
              <a:rPr lang="ru-RU" dirty="0" err="1">
                <a:solidFill>
                  <a:prstClr val="black"/>
                </a:solidFill>
              </a:rPr>
              <a:t>бир</a:t>
            </a:r>
            <a:r>
              <a:rPr lang="ru-RU" dirty="0">
                <a:solidFill>
                  <a:prstClr val="black"/>
                </a:solidFill>
              </a:rPr>
              <a:t> марта </a:t>
            </a:r>
            <a:r>
              <a:rPr lang="ru-RU" dirty="0" err="1">
                <a:solidFill>
                  <a:prstClr val="black"/>
                </a:solidFill>
              </a:rPr>
              <a:t>алмаштириб</a:t>
            </a:r>
            <a:r>
              <a:rPr lang="ru-RU" dirty="0">
                <a:solidFill>
                  <a:prstClr val="black"/>
                </a:solidFill>
              </a:rPr>
              <a:t> </a:t>
            </a:r>
            <a:r>
              <a:rPr lang="ru-RU" dirty="0" err="1">
                <a:solidFill>
                  <a:prstClr val="black"/>
                </a:solidFill>
              </a:rPr>
              <a:t>турилади</a:t>
            </a:r>
            <a:r>
              <a:rPr lang="ru-RU" dirty="0">
                <a:solidFill>
                  <a:prstClr val="black"/>
                </a:solidFill>
              </a:rPr>
              <a:t>.</a:t>
            </a:r>
          </a:p>
          <a:p>
            <a:pPr algn="just"/>
            <a:r>
              <a:rPr lang="ru-RU" dirty="0" err="1">
                <a:solidFill>
                  <a:prstClr val="black"/>
                </a:solidFill>
              </a:rPr>
              <a:t>Ёпиқ</a:t>
            </a:r>
            <a:r>
              <a:rPr lang="ru-RU" dirty="0">
                <a:solidFill>
                  <a:prstClr val="black"/>
                </a:solidFill>
              </a:rPr>
              <a:t> </a:t>
            </a:r>
            <a:r>
              <a:rPr lang="ru-RU" dirty="0" err="1">
                <a:solidFill>
                  <a:prstClr val="black"/>
                </a:solidFill>
              </a:rPr>
              <a:t>майдон</a:t>
            </a:r>
            <a:r>
              <a:rPr lang="ru-RU" dirty="0">
                <a:solidFill>
                  <a:prstClr val="black"/>
                </a:solidFill>
              </a:rPr>
              <a:t> </a:t>
            </a:r>
            <a:r>
              <a:rPr lang="ru-RU" dirty="0" err="1">
                <a:solidFill>
                  <a:prstClr val="black"/>
                </a:solidFill>
              </a:rPr>
              <a:t>учун</a:t>
            </a:r>
            <a:r>
              <a:rPr lang="ru-RU" dirty="0">
                <a:solidFill>
                  <a:prstClr val="black"/>
                </a:solidFill>
              </a:rPr>
              <a:t> </a:t>
            </a:r>
            <a:r>
              <a:rPr lang="ru-RU" dirty="0" err="1">
                <a:solidFill>
                  <a:prstClr val="black"/>
                </a:solidFill>
              </a:rPr>
              <a:t>тайёрланган</a:t>
            </a:r>
            <a:r>
              <a:rPr lang="ru-RU" dirty="0">
                <a:solidFill>
                  <a:prstClr val="black"/>
                </a:solidFill>
              </a:rPr>
              <a:t> </a:t>
            </a:r>
            <a:r>
              <a:rPr lang="ru-RU" dirty="0" err="1">
                <a:solidFill>
                  <a:prstClr val="black"/>
                </a:solidFill>
              </a:rPr>
              <a:t>тупроқ</a:t>
            </a:r>
            <a:r>
              <a:rPr lang="ru-RU" dirty="0">
                <a:solidFill>
                  <a:prstClr val="black"/>
                </a:solidFill>
              </a:rPr>
              <a:t> </a:t>
            </a:r>
            <a:r>
              <a:rPr lang="ru-RU" dirty="0" err="1">
                <a:solidFill>
                  <a:prstClr val="black"/>
                </a:solidFill>
              </a:rPr>
              <a:t>унумдор</a:t>
            </a:r>
            <a:r>
              <a:rPr lang="ru-RU" dirty="0">
                <a:solidFill>
                  <a:prstClr val="black"/>
                </a:solidFill>
              </a:rPr>
              <a:t>, механик </a:t>
            </a:r>
            <a:r>
              <a:rPr lang="ru-RU" dirty="0" err="1">
                <a:solidFill>
                  <a:prstClr val="black"/>
                </a:solidFill>
              </a:rPr>
              <a:t>таркиби</a:t>
            </a:r>
            <a:r>
              <a:rPr lang="ru-RU" dirty="0">
                <a:solidFill>
                  <a:prstClr val="black"/>
                </a:solidFill>
              </a:rPr>
              <a:t> </a:t>
            </a:r>
            <a:r>
              <a:rPr lang="ru-RU" dirty="0" err="1">
                <a:solidFill>
                  <a:prstClr val="black"/>
                </a:solidFill>
              </a:rPr>
              <a:t>енгил</a:t>
            </a:r>
            <a:r>
              <a:rPr lang="ru-RU" dirty="0">
                <a:solidFill>
                  <a:prstClr val="black"/>
                </a:solidFill>
              </a:rPr>
              <a:t>, </a:t>
            </a:r>
            <a:r>
              <a:rPr lang="ru-RU" dirty="0" err="1">
                <a:solidFill>
                  <a:prstClr val="black"/>
                </a:solidFill>
              </a:rPr>
              <a:t>ҳаво</a:t>
            </a:r>
            <a:r>
              <a:rPr lang="ru-RU" dirty="0">
                <a:solidFill>
                  <a:prstClr val="black"/>
                </a:solidFill>
              </a:rPr>
              <a:t> </a:t>
            </a:r>
            <a:r>
              <a:rPr lang="ru-RU" dirty="0" err="1">
                <a:solidFill>
                  <a:prstClr val="black"/>
                </a:solidFill>
              </a:rPr>
              <a:t>ҳамда</a:t>
            </a:r>
            <a:r>
              <a:rPr lang="ru-RU" dirty="0">
                <a:solidFill>
                  <a:prstClr val="black"/>
                </a:solidFill>
              </a:rPr>
              <a:t> </a:t>
            </a:r>
            <a:r>
              <a:rPr lang="ru-RU" dirty="0" err="1">
                <a:solidFill>
                  <a:prstClr val="black"/>
                </a:solidFill>
              </a:rPr>
              <a:t>сув</a:t>
            </a:r>
            <a:r>
              <a:rPr lang="ru-RU" dirty="0">
                <a:solidFill>
                  <a:prstClr val="black"/>
                </a:solidFill>
              </a:rPr>
              <a:t> </a:t>
            </a:r>
            <a:r>
              <a:rPr lang="ru-RU" dirty="0" err="1">
                <a:solidFill>
                  <a:prstClr val="black"/>
                </a:solidFill>
              </a:rPr>
              <a:t>ўтказиш</a:t>
            </a:r>
            <a:r>
              <a:rPr lang="ru-RU" dirty="0">
                <a:solidFill>
                  <a:prstClr val="black"/>
                </a:solidFill>
              </a:rPr>
              <a:t> </a:t>
            </a:r>
            <a:r>
              <a:rPr lang="ru-RU" dirty="0" err="1">
                <a:solidFill>
                  <a:prstClr val="black"/>
                </a:solidFill>
              </a:rPr>
              <a:t>қобилияти</a:t>
            </a:r>
            <a:r>
              <a:rPr lang="ru-RU" dirty="0">
                <a:solidFill>
                  <a:prstClr val="black"/>
                </a:solidFill>
              </a:rPr>
              <a:t> </a:t>
            </a:r>
            <a:r>
              <a:rPr lang="ru-RU" dirty="0" err="1">
                <a:solidFill>
                  <a:prstClr val="black"/>
                </a:solidFill>
              </a:rPr>
              <a:t>яхши</a:t>
            </a:r>
            <a:r>
              <a:rPr lang="ru-RU" dirty="0">
                <a:solidFill>
                  <a:prstClr val="black"/>
                </a:solidFill>
              </a:rPr>
              <a:t>, </a:t>
            </a:r>
            <a:r>
              <a:rPr lang="ru-RU" dirty="0" err="1">
                <a:solidFill>
                  <a:prstClr val="black"/>
                </a:solidFill>
              </a:rPr>
              <a:t>сув</a:t>
            </a:r>
            <a:r>
              <a:rPr lang="ru-RU" dirty="0">
                <a:solidFill>
                  <a:prstClr val="black"/>
                </a:solidFill>
              </a:rPr>
              <a:t> </a:t>
            </a:r>
            <a:r>
              <a:rPr lang="ru-RU" dirty="0" err="1">
                <a:solidFill>
                  <a:prstClr val="black"/>
                </a:solidFill>
              </a:rPr>
              <a:t>сўриш</a:t>
            </a:r>
            <a:r>
              <a:rPr lang="ru-RU" dirty="0">
                <a:solidFill>
                  <a:prstClr val="black"/>
                </a:solidFill>
              </a:rPr>
              <a:t> </a:t>
            </a:r>
            <a:r>
              <a:rPr lang="ru-RU" dirty="0" err="1">
                <a:solidFill>
                  <a:prstClr val="black"/>
                </a:solidFill>
              </a:rPr>
              <a:t>қобилияти</a:t>
            </a:r>
            <a:r>
              <a:rPr lang="ru-RU" dirty="0">
                <a:solidFill>
                  <a:prstClr val="black"/>
                </a:solidFill>
              </a:rPr>
              <a:t> </a:t>
            </a:r>
            <a:r>
              <a:rPr lang="ru-RU" dirty="0" err="1">
                <a:solidFill>
                  <a:prstClr val="black"/>
                </a:solidFill>
              </a:rPr>
              <a:t>катта</a:t>
            </a:r>
            <a:r>
              <a:rPr lang="ru-RU" dirty="0">
                <a:solidFill>
                  <a:prstClr val="black"/>
                </a:solidFill>
              </a:rPr>
              <a:t>, </a:t>
            </a:r>
            <a:r>
              <a:rPr lang="ru-RU" dirty="0" err="1">
                <a:solidFill>
                  <a:prstClr val="black"/>
                </a:solidFill>
              </a:rPr>
              <a:t>тупроқ</a:t>
            </a:r>
            <a:r>
              <a:rPr lang="ru-RU" dirty="0">
                <a:solidFill>
                  <a:prstClr val="black"/>
                </a:solidFill>
              </a:rPr>
              <a:t> </a:t>
            </a:r>
            <a:r>
              <a:rPr lang="ru-RU" dirty="0" err="1">
                <a:solidFill>
                  <a:prstClr val="black"/>
                </a:solidFill>
              </a:rPr>
              <a:t>эритмасининг</a:t>
            </a:r>
            <a:r>
              <a:rPr lang="ru-RU" dirty="0">
                <a:solidFill>
                  <a:prstClr val="black"/>
                </a:solidFill>
              </a:rPr>
              <a:t> </a:t>
            </a:r>
            <a:r>
              <a:rPr lang="ru-RU" dirty="0" err="1">
                <a:solidFill>
                  <a:prstClr val="black"/>
                </a:solidFill>
              </a:rPr>
              <a:t>реакцияси</a:t>
            </a:r>
            <a:r>
              <a:rPr lang="ru-RU" dirty="0">
                <a:solidFill>
                  <a:prstClr val="black"/>
                </a:solidFill>
              </a:rPr>
              <a:t> нейтрал </a:t>
            </a:r>
            <a:r>
              <a:rPr lang="ru-RU" dirty="0" err="1">
                <a:solidFill>
                  <a:prstClr val="black"/>
                </a:solidFill>
              </a:rPr>
              <a:t>ёки</a:t>
            </a:r>
            <a:r>
              <a:rPr lang="ru-RU" dirty="0">
                <a:solidFill>
                  <a:prstClr val="black"/>
                </a:solidFill>
              </a:rPr>
              <a:t> </a:t>
            </a:r>
            <a:r>
              <a:rPr lang="ru-RU" dirty="0" err="1">
                <a:solidFill>
                  <a:prstClr val="black"/>
                </a:solidFill>
              </a:rPr>
              <a:t>кучсиз</a:t>
            </a:r>
            <a:r>
              <a:rPr lang="ru-RU" dirty="0">
                <a:solidFill>
                  <a:prstClr val="black"/>
                </a:solidFill>
              </a:rPr>
              <a:t> </a:t>
            </a:r>
            <a:r>
              <a:rPr lang="ru-RU" dirty="0" err="1">
                <a:solidFill>
                  <a:prstClr val="black"/>
                </a:solidFill>
              </a:rPr>
              <a:t>ишқорий</a:t>
            </a:r>
            <a:r>
              <a:rPr lang="ru-RU" dirty="0">
                <a:solidFill>
                  <a:prstClr val="black"/>
                </a:solidFill>
              </a:rPr>
              <a:t> </a:t>
            </a:r>
            <a:r>
              <a:rPr lang="ru-RU" dirty="0" err="1">
                <a:solidFill>
                  <a:prstClr val="black"/>
                </a:solidFill>
              </a:rPr>
              <a:t>ва</a:t>
            </a:r>
            <a:r>
              <a:rPr lang="ru-RU" dirty="0">
                <a:solidFill>
                  <a:prstClr val="black"/>
                </a:solidFill>
              </a:rPr>
              <a:t> </a:t>
            </a:r>
            <a:r>
              <a:rPr lang="ru-RU" dirty="0" err="1">
                <a:solidFill>
                  <a:prstClr val="black"/>
                </a:solidFill>
              </a:rPr>
              <a:t>кислотали</a:t>
            </a:r>
            <a:r>
              <a:rPr lang="ru-RU" dirty="0">
                <a:solidFill>
                  <a:prstClr val="black"/>
                </a:solidFill>
              </a:rPr>
              <a:t>, </a:t>
            </a:r>
            <a:r>
              <a:rPr lang="ru-RU" dirty="0" err="1">
                <a:solidFill>
                  <a:prstClr val="black"/>
                </a:solidFill>
              </a:rPr>
              <a:t>касаллик</a:t>
            </a:r>
            <a:r>
              <a:rPr lang="ru-RU" dirty="0">
                <a:solidFill>
                  <a:prstClr val="black"/>
                </a:solidFill>
              </a:rPr>
              <a:t> </a:t>
            </a:r>
            <a:r>
              <a:rPr lang="ru-RU" dirty="0" err="1">
                <a:solidFill>
                  <a:prstClr val="black"/>
                </a:solidFill>
              </a:rPr>
              <a:t>тарқатувчи</a:t>
            </a:r>
            <a:r>
              <a:rPr lang="ru-RU" dirty="0">
                <a:solidFill>
                  <a:prstClr val="black"/>
                </a:solidFill>
              </a:rPr>
              <a:t> </a:t>
            </a:r>
            <a:r>
              <a:rPr lang="ru-RU" dirty="0" err="1">
                <a:solidFill>
                  <a:prstClr val="black"/>
                </a:solidFill>
              </a:rPr>
              <a:t>микроорганизмлар</a:t>
            </a:r>
            <a:r>
              <a:rPr lang="ru-RU" dirty="0">
                <a:solidFill>
                  <a:prstClr val="black"/>
                </a:solidFill>
              </a:rPr>
              <a:t> </a:t>
            </a:r>
            <a:r>
              <a:rPr lang="ru-RU" dirty="0" err="1">
                <a:solidFill>
                  <a:prstClr val="black"/>
                </a:solidFill>
              </a:rPr>
              <a:t>ва</a:t>
            </a:r>
            <a:r>
              <a:rPr lang="ru-RU" dirty="0">
                <a:solidFill>
                  <a:prstClr val="black"/>
                </a:solidFill>
              </a:rPr>
              <a:t> </a:t>
            </a:r>
            <a:r>
              <a:rPr lang="ru-RU" dirty="0" err="1">
                <a:solidFill>
                  <a:prstClr val="black"/>
                </a:solidFill>
              </a:rPr>
              <a:t>зараркунандалардан</a:t>
            </a:r>
            <a:r>
              <a:rPr lang="ru-RU" dirty="0">
                <a:solidFill>
                  <a:prstClr val="black"/>
                </a:solidFill>
              </a:rPr>
              <a:t> </a:t>
            </a:r>
            <a:r>
              <a:rPr lang="ru-RU" dirty="0" err="1">
                <a:solidFill>
                  <a:prstClr val="black"/>
                </a:solidFill>
              </a:rPr>
              <a:t>ҳоли</a:t>
            </a:r>
            <a:r>
              <a:rPr lang="ru-RU" dirty="0">
                <a:solidFill>
                  <a:prstClr val="black"/>
                </a:solidFill>
              </a:rPr>
              <a:t> </a:t>
            </a:r>
            <a:r>
              <a:rPr lang="ru-RU" dirty="0" err="1">
                <a:solidFill>
                  <a:prstClr val="black"/>
                </a:solidFill>
              </a:rPr>
              <a:t>бўлиши</a:t>
            </a:r>
            <a:r>
              <a:rPr lang="ru-RU" dirty="0">
                <a:solidFill>
                  <a:prstClr val="black"/>
                </a:solidFill>
              </a:rPr>
              <a:t> </a:t>
            </a:r>
            <a:r>
              <a:rPr lang="ru-RU" dirty="0" err="1">
                <a:solidFill>
                  <a:prstClr val="black"/>
                </a:solidFill>
              </a:rPr>
              <a:t>шарт</a:t>
            </a:r>
            <a:r>
              <a:rPr lang="ru-RU" dirty="0">
                <a:solidFill>
                  <a:prstClr val="black"/>
                </a:solidFill>
              </a:rPr>
              <a:t>.</a:t>
            </a:r>
          </a:p>
        </p:txBody>
      </p:sp>
      <p:pic>
        <p:nvPicPr>
          <p:cNvPr id="717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417321"/>
            <a:ext cx="3251473" cy="236653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почва теплиц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4417321"/>
            <a:ext cx="3580631" cy="2440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23410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908720"/>
            <a:ext cx="6408712" cy="432048"/>
          </a:xfrm>
        </p:spPr>
        <p:txBody>
          <a:bodyPr/>
          <a:lstStyle/>
          <a:p>
            <a:pPr algn="ctr"/>
            <a:r>
              <a:rPr lang="ru-RU" sz="2800" b="1" dirty="0" err="1"/>
              <a:t>Ёпиқ</a:t>
            </a:r>
            <a:r>
              <a:rPr lang="ru-RU" sz="2800" b="1" dirty="0"/>
              <a:t> </a:t>
            </a:r>
            <a:r>
              <a:rPr lang="ru-RU" sz="2800" b="1" dirty="0" err="1"/>
              <a:t>майдонларда</a:t>
            </a:r>
            <a:r>
              <a:rPr lang="ru-RU" sz="2800" b="1" dirty="0"/>
              <a:t> </a:t>
            </a:r>
            <a:r>
              <a:rPr lang="ru-RU" sz="2800" b="1" dirty="0" err="1"/>
              <a:t>намлик</a:t>
            </a:r>
            <a:r>
              <a:rPr lang="ru-RU" sz="2800" b="1" dirty="0"/>
              <a:t> </a:t>
            </a:r>
            <a:r>
              <a:rPr lang="ru-RU" sz="2800" b="1" dirty="0" err="1"/>
              <a:t>ва</a:t>
            </a:r>
            <a:r>
              <a:rPr lang="ru-RU" sz="2800" b="1" dirty="0"/>
              <a:t> газ </a:t>
            </a:r>
            <a:r>
              <a:rPr lang="ru-RU" sz="2800" b="1" dirty="0" err="1"/>
              <a:t>режими</a:t>
            </a:r>
            <a:r>
              <a:rPr lang="ru-RU" sz="2800" b="1" dirty="0"/>
              <a:t>.</a:t>
            </a:r>
            <a:endParaRPr lang="ru-RU" sz="2800" dirty="0"/>
          </a:p>
        </p:txBody>
      </p:sp>
      <p:sp>
        <p:nvSpPr>
          <p:cNvPr id="3" name="Объект 2"/>
          <p:cNvSpPr>
            <a:spLocks noGrp="1"/>
          </p:cNvSpPr>
          <p:nvPr>
            <p:ph idx="1"/>
          </p:nvPr>
        </p:nvSpPr>
        <p:spPr>
          <a:xfrm>
            <a:off x="198934" y="1305372"/>
            <a:ext cx="8229600" cy="3456384"/>
          </a:xfrm>
          <a:solidFill>
            <a:schemeClr val="accent2">
              <a:lumMod val="40000"/>
              <a:lumOff val="60000"/>
            </a:schemeClr>
          </a:solidFill>
        </p:spPr>
        <p:txBody>
          <a:bodyPr/>
          <a:lstStyle/>
          <a:p>
            <a:pPr algn="just"/>
            <a:r>
              <a:rPr lang="ru-RU" sz="2400" dirty="0" err="1"/>
              <a:t>Кўчатхона</a:t>
            </a:r>
            <a:r>
              <a:rPr lang="ru-RU" sz="2400" dirty="0"/>
              <a:t> </a:t>
            </a:r>
            <a:r>
              <a:rPr lang="ru-RU" sz="2400" dirty="0" err="1"/>
              <a:t>ва</a:t>
            </a:r>
            <a:r>
              <a:rPr lang="ru-RU" sz="2400" dirty="0"/>
              <a:t> </a:t>
            </a:r>
            <a:r>
              <a:rPr lang="ru-RU" sz="2400" dirty="0" err="1"/>
              <a:t>иссиқхоналарда</a:t>
            </a:r>
            <a:r>
              <a:rPr lang="ru-RU" sz="2400" dirty="0"/>
              <a:t> </a:t>
            </a:r>
            <a:r>
              <a:rPr lang="ru-RU" sz="2400" dirty="0" err="1"/>
              <a:t>айниқса</a:t>
            </a:r>
            <a:r>
              <a:rPr lang="ru-RU" sz="2400" dirty="0"/>
              <a:t>, </a:t>
            </a:r>
            <a:r>
              <a:rPr lang="ru-RU" sz="2400" dirty="0" err="1"/>
              <a:t>тупроқ</a:t>
            </a:r>
            <a:r>
              <a:rPr lang="ru-RU" sz="2400" dirty="0"/>
              <a:t> </a:t>
            </a:r>
            <a:r>
              <a:rPr lang="ru-RU" sz="2400" dirty="0" err="1"/>
              <a:t>қатлами</a:t>
            </a:r>
            <a:r>
              <a:rPr lang="ru-RU" sz="2400" dirty="0"/>
              <a:t> </a:t>
            </a:r>
            <a:r>
              <a:rPr lang="ru-RU" sz="2400" dirty="0" err="1"/>
              <a:t>юпқа</a:t>
            </a:r>
            <a:r>
              <a:rPr lang="ru-RU" sz="2400" dirty="0"/>
              <a:t> </a:t>
            </a:r>
            <a:r>
              <a:rPr lang="ru-RU" sz="2400" dirty="0" err="1"/>
              <a:t>бўлган</a:t>
            </a:r>
            <a:r>
              <a:rPr lang="ru-RU" sz="2400" dirty="0"/>
              <a:t> </a:t>
            </a:r>
            <a:r>
              <a:rPr lang="ru-RU" sz="2400" dirty="0" err="1"/>
              <a:t>стеллажли</a:t>
            </a:r>
            <a:r>
              <a:rPr lang="ru-RU" sz="2400" dirty="0"/>
              <a:t> </a:t>
            </a:r>
            <a:r>
              <a:rPr lang="ru-RU" sz="2400" dirty="0" err="1"/>
              <a:t>теплицаларда</a:t>
            </a:r>
            <a:r>
              <a:rPr lang="ru-RU" sz="2400" dirty="0"/>
              <a:t>, </a:t>
            </a:r>
            <a:r>
              <a:rPr lang="ru-RU" sz="2400" dirty="0" err="1"/>
              <a:t>тупроқдаги</a:t>
            </a:r>
            <a:r>
              <a:rPr lang="ru-RU" sz="2400" dirty="0"/>
              <a:t> нам </a:t>
            </a:r>
            <a:r>
              <a:rPr lang="ru-RU" sz="2400" dirty="0" err="1"/>
              <a:t>ҳаддан</a:t>
            </a:r>
            <a:r>
              <a:rPr lang="ru-RU" sz="2400" dirty="0"/>
              <a:t> </a:t>
            </a:r>
            <a:r>
              <a:rPr lang="ru-RU" sz="2400" dirty="0" err="1"/>
              <a:t>ташқари</a:t>
            </a:r>
            <a:r>
              <a:rPr lang="ru-RU" sz="2400" dirty="0"/>
              <a:t> тез </a:t>
            </a:r>
            <a:r>
              <a:rPr lang="ru-RU" sz="2400" dirty="0" err="1"/>
              <a:t>буғланади</a:t>
            </a:r>
            <a:r>
              <a:rPr lang="ru-RU" sz="2400" dirty="0"/>
              <a:t>. </a:t>
            </a:r>
            <a:r>
              <a:rPr lang="ru-RU" sz="2400" dirty="0" err="1"/>
              <a:t>Шунинг</a:t>
            </a:r>
            <a:r>
              <a:rPr lang="ru-RU" sz="2400" dirty="0"/>
              <a:t> </a:t>
            </a:r>
            <a:r>
              <a:rPr lang="ru-RU" sz="2400" dirty="0" err="1"/>
              <a:t>учун</a:t>
            </a:r>
            <a:r>
              <a:rPr lang="ru-RU" sz="2400" dirty="0"/>
              <a:t> </a:t>
            </a:r>
            <a:r>
              <a:rPr lang="ru-RU" sz="2400" dirty="0" err="1"/>
              <a:t>уларда</a:t>
            </a:r>
            <a:r>
              <a:rPr lang="ru-RU" sz="2400" dirty="0"/>
              <a:t> </a:t>
            </a:r>
            <a:r>
              <a:rPr lang="ru-RU" sz="2400" dirty="0" err="1"/>
              <a:t>тупроқ</a:t>
            </a:r>
            <a:r>
              <a:rPr lang="ru-RU" sz="2400" dirty="0"/>
              <a:t> </a:t>
            </a:r>
            <a:r>
              <a:rPr lang="ru-RU" sz="2400" dirty="0" err="1"/>
              <a:t>ҳамда</a:t>
            </a:r>
            <a:r>
              <a:rPr lang="ru-RU" sz="2400" dirty="0"/>
              <a:t> </a:t>
            </a:r>
            <a:r>
              <a:rPr lang="ru-RU" sz="2400" dirty="0" err="1"/>
              <a:t>ҳаво</a:t>
            </a:r>
            <a:r>
              <a:rPr lang="ru-RU" sz="2400" dirty="0"/>
              <a:t> </a:t>
            </a:r>
            <a:r>
              <a:rPr lang="ru-RU" sz="2400" dirty="0" err="1"/>
              <a:t>намлигини</a:t>
            </a:r>
            <a:r>
              <a:rPr lang="ru-RU" sz="2400" dirty="0"/>
              <a:t> </a:t>
            </a:r>
            <a:r>
              <a:rPr lang="ru-RU" sz="2400" dirty="0" err="1"/>
              <a:t>ростлаб</a:t>
            </a:r>
            <a:r>
              <a:rPr lang="ru-RU" sz="2400" dirty="0"/>
              <a:t> </a:t>
            </a:r>
            <a:r>
              <a:rPr lang="ru-RU" sz="2400" dirty="0" err="1"/>
              <a:t>туриш</a:t>
            </a:r>
            <a:r>
              <a:rPr lang="ru-RU" sz="2400" dirty="0"/>
              <a:t> </a:t>
            </a:r>
            <a:r>
              <a:rPr lang="ru-RU" sz="2400" dirty="0" err="1"/>
              <a:t>биринчи</a:t>
            </a:r>
            <a:r>
              <a:rPr lang="ru-RU" sz="2400" dirty="0"/>
              <a:t> </a:t>
            </a:r>
            <a:r>
              <a:rPr lang="ru-RU" sz="2400" dirty="0" err="1"/>
              <a:t>даражали</a:t>
            </a:r>
            <a:r>
              <a:rPr lang="ru-RU" sz="2400" dirty="0"/>
              <a:t> </a:t>
            </a:r>
            <a:r>
              <a:rPr lang="ru-RU" sz="2400" dirty="0" err="1"/>
              <a:t>аҳамиятга</a:t>
            </a:r>
            <a:r>
              <a:rPr lang="ru-RU" sz="2400" dirty="0"/>
              <a:t> </a:t>
            </a:r>
            <a:r>
              <a:rPr lang="ru-RU" sz="2400" dirty="0" err="1"/>
              <a:t>эга</a:t>
            </a:r>
            <a:r>
              <a:rPr lang="ru-RU" sz="2400" dirty="0"/>
              <a:t>. </a:t>
            </a:r>
          </a:p>
          <a:p>
            <a:pPr algn="just"/>
            <a:r>
              <a:rPr lang="ru-RU" sz="2400" dirty="0" err="1"/>
              <a:t>Тупроқнинг</a:t>
            </a:r>
            <a:r>
              <a:rPr lang="ru-RU" sz="2400" dirty="0"/>
              <a:t> </a:t>
            </a:r>
            <a:r>
              <a:rPr lang="ru-RU" sz="2400" dirty="0" err="1"/>
              <a:t>нисбий</a:t>
            </a:r>
            <a:r>
              <a:rPr lang="ru-RU" sz="2400" dirty="0"/>
              <a:t> </a:t>
            </a:r>
            <a:r>
              <a:rPr lang="ru-RU" sz="2400" dirty="0" err="1"/>
              <a:t>намлиги</a:t>
            </a:r>
            <a:r>
              <a:rPr lang="ru-RU" sz="2400" dirty="0"/>
              <a:t> </a:t>
            </a:r>
            <a:r>
              <a:rPr lang="ru-RU" sz="2400" dirty="0" err="1"/>
              <a:t>тўла</a:t>
            </a:r>
            <a:r>
              <a:rPr lang="ru-RU" sz="2400" dirty="0"/>
              <a:t> нам </a:t>
            </a:r>
            <a:r>
              <a:rPr lang="ru-RU" sz="2400" dirty="0" err="1"/>
              <a:t>сиғимининг</a:t>
            </a:r>
            <a:r>
              <a:rPr lang="ru-RU" sz="2400" dirty="0"/>
              <a:t> </a:t>
            </a:r>
            <a:r>
              <a:rPr lang="ru-RU" sz="2400" dirty="0" err="1"/>
              <a:t>тахминан</a:t>
            </a:r>
            <a:r>
              <a:rPr lang="ru-RU" sz="2400" dirty="0"/>
              <a:t> 70 %  </a:t>
            </a:r>
            <a:r>
              <a:rPr lang="ru-RU" sz="2400" dirty="0" err="1"/>
              <a:t>атрофида</a:t>
            </a:r>
            <a:r>
              <a:rPr lang="ru-RU" sz="2400" dirty="0"/>
              <a:t> </a:t>
            </a:r>
            <a:r>
              <a:rPr lang="ru-RU" sz="2400" dirty="0" err="1"/>
              <a:t>бўлиши</a:t>
            </a:r>
            <a:r>
              <a:rPr lang="ru-RU" sz="2400" dirty="0"/>
              <a:t> </a:t>
            </a:r>
            <a:r>
              <a:rPr lang="ru-RU" sz="2400" dirty="0" err="1"/>
              <a:t>ва</a:t>
            </a:r>
            <a:r>
              <a:rPr lang="ru-RU" sz="2400" dirty="0"/>
              <a:t> </a:t>
            </a:r>
            <a:r>
              <a:rPr lang="ru-RU" sz="2400" dirty="0" err="1"/>
              <a:t>ўсимликларнинг</a:t>
            </a:r>
            <a:r>
              <a:rPr lang="ru-RU" sz="2400" dirty="0"/>
              <a:t> </a:t>
            </a:r>
            <a:r>
              <a:rPr lang="ru-RU" sz="2400" dirty="0" err="1"/>
              <a:t>турига</a:t>
            </a:r>
            <a:r>
              <a:rPr lang="ru-RU" sz="2400" dirty="0"/>
              <a:t>, </a:t>
            </a:r>
            <a:r>
              <a:rPr lang="ru-RU" sz="2400" dirty="0" err="1"/>
              <a:t>ёшига</a:t>
            </a:r>
            <a:r>
              <a:rPr lang="ru-RU" sz="2400" dirty="0"/>
              <a:t> </a:t>
            </a:r>
            <a:r>
              <a:rPr lang="ru-RU" sz="2400" dirty="0" err="1"/>
              <a:t>ҳамда</a:t>
            </a:r>
            <a:r>
              <a:rPr lang="ru-RU" sz="2400" dirty="0"/>
              <a:t> </a:t>
            </a:r>
            <a:r>
              <a:rPr lang="ru-RU" sz="2400" dirty="0" err="1"/>
              <a:t>ривожланиш</a:t>
            </a:r>
            <a:r>
              <a:rPr lang="ru-RU" sz="2400" dirty="0"/>
              <a:t> </a:t>
            </a:r>
            <a:r>
              <a:rPr lang="ru-RU" sz="2400" dirty="0" err="1"/>
              <a:t>фазасига</a:t>
            </a:r>
            <a:r>
              <a:rPr lang="ru-RU" sz="2400" dirty="0"/>
              <a:t> </a:t>
            </a:r>
            <a:r>
              <a:rPr lang="ru-RU" sz="2400" dirty="0" err="1"/>
              <a:t>қараб</a:t>
            </a:r>
            <a:r>
              <a:rPr lang="ru-RU" sz="2400" dirty="0"/>
              <a:t> 60 % дан 80-90 % </a:t>
            </a:r>
            <a:r>
              <a:rPr lang="ru-RU" sz="2400" dirty="0" err="1"/>
              <a:t>гача</a:t>
            </a:r>
            <a:r>
              <a:rPr lang="ru-RU" sz="2400" dirty="0"/>
              <a:t> </a:t>
            </a:r>
            <a:r>
              <a:rPr lang="ru-RU" sz="2400" dirty="0" err="1"/>
              <a:t>ўзгариб</a:t>
            </a:r>
            <a:r>
              <a:rPr lang="ru-RU" sz="2400" dirty="0"/>
              <a:t> </a:t>
            </a:r>
            <a:r>
              <a:rPr lang="ru-RU" sz="2400" dirty="0" err="1"/>
              <a:t>туриши</a:t>
            </a:r>
            <a:r>
              <a:rPr lang="ru-RU" sz="2400" dirty="0"/>
              <a:t> </a:t>
            </a:r>
            <a:r>
              <a:rPr lang="ru-RU" sz="2400" dirty="0" err="1"/>
              <a:t>мумкин</a:t>
            </a:r>
            <a:r>
              <a:rPr lang="ru-RU" sz="2400" dirty="0"/>
              <a:t>.</a:t>
            </a:r>
          </a:p>
          <a:p>
            <a:pPr algn="just"/>
            <a:endParaRPr lang="ru-RU" sz="2400" dirty="0"/>
          </a:p>
        </p:txBody>
      </p:sp>
      <p:pic>
        <p:nvPicPr>
          <p:cNvPr id="8194" name="Picture 2" descr="Картинки по запросу влажност теплиц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4779140"/>
            <a:ext cx="3816424" cy="1890219"/>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современные теплиц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4686863"/>
            <a:ext cx="3597052" cy="2074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188599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188641"/>
            <a:ext cx="8686800" cy="4176463"/>
          </a:xfrm>
          <a:solidFill>
            <a:schemeClr val="accent1">
              <a:lumMod val="60000"/>
              <a:lumOff val="40000"/>
            </a:schemeClr>
          </a:solidFill>
        </p:spPr>
        <p:txBody>
          <a:bodyPr/>
          <a:lstStyle/>
          <a:p>
            <a:r>
              <a:rPr lang="ru-RU" sz="2000" dirty="0"/>
              <a:t>Завод </a:t>
            </a:r>
            <a:r>
              <a:rPr lang="ru-RU" sz="2000" dirty="0" err="1"/>
              <a:t>ва</a:t>
            </a:r>
            <a:r>
              <a:rPr lang="ru-RU" sz="2000" dirty="0"/>
              <a:t> </a:t>
            </a:r>
            <a:r>
              <a:rPr lang="ru-RU" sz="2000" dirty="0" err="1"/>
              <a:t>фабрикалар</a:t>
            </a:r>
            <a:r>
              <a:rPr lang="ru-RU" sz="2000" dirty="0"/>
              <a:t> </a:t>
            </a:r>
            <a:r>
              <a:rPr lang="ru-RU" sz="2000" dirty="0" err="1"/>
              <a:t>яқинида</a:t>
            </a:r>
            <a:r>
              <a:rPr lang="ru-RU" sz="2000" dirty="0"/>
              <a:t> </a:t>
            </a:r>
            <a:r>
              <a:rPr lang="ru-RU" sz="2000" dirty="0" err="1"/>
              <a:t>жойлашган</a:t>
            </a:r>
            <a:r>
              <a:rPr lang="ru-RU" sz="2000" dirty="0"/>
              <a:t> </a:t>
            </a:r>
            <a:r>
              <a:rPr lang="ru-RU" sz="2000" dirty="0" err="1"/>
              <a:t>катта</a:t>
            </a:r>
            <a:r>
              <a:rPr lang="ru-RU" sz="2000" dirty="0"/>
              <a:t> теплица </a:t>
            </a:r>
            <a:r>
              <a:rPr lang="ru-RU" sz="2000" dirty="0" err="1"/>
              <a:t>хўжаликларида</a:t>
            </a:r>
            <a:r>
              <a:rPr lang="ru-RU" sz="2000" dirty="0"/>
              <a:t> </a:t>
            </a:r>
            <a:r>
              <a:rPr lang="ru-RU" sz="2000" dirty="0" err="1"/>
              <a:t>саноат</a:t>
            </a:r>
            <a:r>
              <a:rPr lang="ru-RU" sz="2000" dirty="0"/>
              <a:t> </a:t>
            </a:r>
            <a:r>
              <a:rPr lang="ru-RU" sz="2000" dirty="0" err="1"/>
              <a:t>корхоналаридан</a:t>
            </a:r>
            <a:r>
              <a:rPr lang="ru-RU" sz="2000" dirty="0"/>
              <a:t> </a:t>
            </a:r>
            <a:r>
              <a:rPr lang="ru-RU" sz="2000" dirty="0" err="1"/>
              <a:t>чиқадиган</a:t>
            </a:r>
            <a:r>
              <a:rPr lang="ru-RU" sz="2000" dirty="0"/>
              <a:t> </a:t>
            </a:r>
            <a:r>
              <a:rPr lang="ru-RU" sz="2000" dirty="0" err="1"/>
              <a:t>тутун-куюнди</a:t>
            </a:r>
            <a:r>
              <a:rPr lang="ru-RU" sz="2000" dirty="0"/>
              <a:t> </a:t>
            </a:r>
            <a:r>
              <a:rPr lang="ru-RU" sz="2000" dirty="0" err="1"/>
              <a:t>газлар</a:t>
            </a:r>
            <a:r>
              <a:rPr lang="ru-RU" sz="2000" dirty="0"/>
              <a:t> </a:t>
            </a:r>
            <a:r>
              <a:rPr lang="ru-RU" sz="2000" dirty="0" err="1"/>
              <a:t>таркибидаги</a:t>
            </a:r>
            <a:r>
              <a:rPr lang="ru-RU" sz="2000" dirty="0"/>
              <a:t> карбонат </a:t>
            </a:r>
            <a:r>
              <a:rPr lang="ru-RU" sz="2000" dirty="0" err="1"/>
              <a:t>ангидриддан</a:t>
            </a:r>
            <a:r>
              <a:rPr lang="ru-RU" sz="2000" dirty="0"/>
              <a:t> </a:t>
            </a:r>
            <a:r>
              <a:rPr lang="ru-RU" sz="2000" dirty="0" err="1"/>
              <a:t>фойдаланиш</a:t>
            </a:r>
            <a:r>
              <a:rPr lang="ru-RU" sz="2000" dirty="0"/>
              <a:t> </a:t>
            </a:r>
            <a:r>
              <a:rPr lang="ru-RU" sz="2000" dirty="0" err="1"/>
              <a:t>мақсадга</a:t>
            </a:r>
            <a:r>
              <a:rPr lang="ru-RU" sz="2000" dirty="0"/>
              <a:t> </a:t>
            </a:r>
            <a:r>
              <a:rPr lang="ru-RU" sz="2000" dirty="0" err="1"/>
              <a:t>мувофиқдир</a:t>
            </a:r>
            <a:r>
              <a:rPr lang="ru-RU" sz="2000" dirty="0"/>
              <a:t>. </a:t>
            </a:r>
            <a:r>
              <a:rPr lang="ru-RU" sz="2000" dirty="0" err="1"/>
              <a:t>Бундай</a:t>
            </a:r>
            <a:r>
              <a:rPr lang="ru-RU" sz="2000" dirty="0"/>
              <a:t> </a:t>
            </a:r>
            <a:r>
              <a:rPr lang="ru-RU" sz="2000" dirty="0" err="1"/>
              <a:t>газлар</a:t>
            </a:r>
            <a:r>
              <a:rPr lang="ru-RU" sz="2000" dirty="0"/>
              <a:t> </a:t>
            </a:r>
            <a:r>
              <a:rPr lang="ru-RU" sz="2000" dirty="0" err="1"/>
              <a:t>махсус</a:t>
            </a:r>
            <a:r>
              <a:rPr lang="ru-RU" sz="2000" dirty="0"/>
              <a:t> </a:t>
            </a:r>
            <a:r>
              <a:rPr lang="ru-RU" sz="2000" dirty="0" err="1"/>
              <a:t>фильтрларда</a:t>
            </a:r>
            <a:r>
              <a:rPr lang="ru-RU" sz="2000" dirty="0"/>
              <a:t> </a:t>
            </a:r>
            <a:r>
              <a:rPr lang="ru-RU" sz="2000" dirty="0" err="1"/>
              <a:t>тозаланиб</a:t>
            </a:r>
            <a:r>
              <a:rPr lang="ru-RU" sz="2000" dirty="0"/>
              <a:t>, </a:t>
            </a:r>
            <a:r>
              <a:rPr lang="ru-RU" sz="2000" dirty="0" err="1"/>
              <a:t>қувурлар</a:t>
            </a:r>
            <a:r>
              <a:rPr lang="ru-RU" sz="2000" dirty="0"/>
              <a:t> </a:t>
            </a:r>
            <a:r>
              <a:rPr lang="ru-RU" sz="2000" dirty="0" err="1"/>
              <a:t>орқали</a:t>
            </a:r>
            <a:r>
              <a:rPr lang="ru-RU" sz="2000" dirty="0"/>
              <a:t> </a:t>
            </a:r>
            <a:r>
              <a:rPr lang="ru-RU" sz="2000" dirty="0" err="1"/>
              <a:t>теплицаларга</a:t>
            </a:r>
            <a:r>
              <a:rPr lang="ru-RU" sz="2000" dirty="0"/>
              <a:t> </a:t>
            </a:r>
            <a:r>
              <a:rPr lang="ru-RU" sz="2000" dirty="0" err="1"/>
              <a:t>юбориб</a:t>
            </a:r>
            <a:r>
              <a:rPr lang="ru-RU" sz="2000" dirty="0"/>
              <a:t> </a:t>
            </a:r>
            <a:r>
              <a:rPr lang="ru-RU" sz="2000" dirty="0" err="1"/>
              <a:t>турилади</a:t>
            </a:r>
            <a:r>
              <a:rPr lang="ru-RU" sz="2000" dirty="0"/>
              <a:t>.</a:t>
            </a:r>
          </a:p>
          <a:p>
            <a:r>
              <a:rPr lang="ru-RU" sz="2000" dirty="0" err="1"/>
              <a:t>Намлик</a:t>
            </a:r>
            <a:r>
              <a:rPr lang="ru-RU" sz="2000" dirty="0"/>
              <a:t>, карбонат ангидрид </a:t>
            </a:r>
            <a:r>
              <a:rPr lang="ru-RU" sz="2000" dirty="0" err="1"/>
              <a:t>ва</a:t>
            </a:r>
            <a:r>
              <a:rPr lang="ru-RU" sz="2000" dirty="0"/>
              <a:t> </a:t>
            </a:r>
            <a:r>
              <a:rPr lang="ru-RU" sz="2000" dirty="0" err="1"/>
              <a:t>иссиқлик</a:t>
            </a:r>
            <a:r>
              <a:rPr lang="ru-RU" sz="2000" dirty="0"/>
              <a:t> </a:t>
            </a:r>
            <a:r>
              <a:rPr lang="ru-RU" sz="2000" dirty="0" err="1"/>
              <a:t>миқдори</a:t>
            </a:r>
            <a:r>
              <a:rPr lang="ru-RU" sz="2000" dirty="0"/>
              <a:t> </a:t>
            </a:r>
            <a:r>
              <a:rPr lang="ru-RU" sz="2000" dirty="0" err="1"/>
              <a:t>ортиб</a:t>
            </a:r>
            <a:r>
              <a:rPr lang="ru-RU" sz="2000" dirty="0"/>
              <a:t> </a:t>
            </a:r>
            <a:r>
              <a:rPr lang="ru-RU" sz="2000" dirty="0" err="1"/>
              <a:t>кетса</a:t>
            </a:r>
            <a:r>
              <a:rPr lang="ru-RU" sz="2000" dirty="0"/>
              <a:t>, парник-теплица </a:t>
            </a:r>
            <a:r>
              <a:rPr lang="ru-RU" sz="2000" dirty="0" err="1"/>
              <a:t>ичи</a:t>
            </a:r>
            <a:r>
              <a:rPr lang="ru-RU" sz="2000" dirty="0"/>
              <a:t> </a:t>
            </a:r>
            <a:r>
              <a:rPr lang="ru-RU" sz="2000" dirty="0" err="1"/>
              <a:t>шамоллатилади</a:t>
            </a:r>
            <a:r>
              <a:rPr lang="ru-RU" sz="2000" dirty="0"/>
              <a:t>. </a:t>
            </a:r>
            <a:r>
              <a:rPr lang="ru-RU" sz="2000" dirty="0" err="1"/>
              <a:t>Шамоллатиш</a:t>
            </a:r>
            <a:r>
              <a:rPr lang="ru-RU" sz="2000" dirty="0"/>
              <a:t> </a:t>
            </a:r>
            <a:r>
              <a:rPr lang="ru-RU" sz="2000" dirty="0" err="1"/>
              <a:t>айни</a:t>
            </a:r>
            <a:r>
              <a:rPr lang="ru-RU" sz="2000" dirty="0"/>
              <a:t> </a:t>
            </a:r>
            <a:r>
              <a:rPr lang="ru-RU" sz="2000" dirty="0" err="1"/>
              <a:t>вақтда</a:t>
            </a:r>
            <a:r>
              <a:rPr lang="ru-RU" sz="2000" dirty="0"/>
              <a:t> </a:t>
            </a:r>
            <a:r>
              <a:rPr lang="ru-RU" sz="2000" dirty="0" err="1"/>
              <a:t>уч</a:t>
            </a:r>
            <a:r>
              <a:rPr lang="ru-RU" sz="2000" dirty="0"/>
              <a:t> </a:t>
            </a:r>
            <a:r>
              <a:rPr lang="ru-RU" sz="2000" dirty="0" err="1"/>
              <a:t>факторга</a:t>
            </a:r>
            <a:r>
              <a:rPr lang="ru-RU" sz="2000" dirty="0"/>
              <a:t>: </a:t>
            </a:r>
            <a:r>
              <a:rPr lang="ru-RU" sz="2000" dirty="0" err="1"/>
              <a:t>ҳавонинг</a:t>
            </a:r>
            <a:r>
              <a:rPr lang="ru-RU" sz="2000" dirty="0"/>
              <a:t> </a:t>
            </a:r>
            <a:r>
              <a:rPr lang="ru-RU" sz="2000" dirty="0" err="1"/>
              <a:t>ҳароратига</a:t>
            </a:r>
            <a:r>
              <a:rPr lang="ru-RU" sz="2000" dirty="0"/>
              <a:t>, </a:t>
            </a:r>
            <a:r>
              <a:rPr lang="ru-RU" sz="2000" dirty="0" err="1"/>
              <a:t>намлигига</a:t>
            </a:r>
            <a:r>
              <a:rPr lang="ru-RU" sz="2000" dirty="0"/>
              <a:t> </a:t>
            </a:r>
            <a:r>
              <a:rPr lang="ru-RU" sz="2000" dirty="0" err="1"/>
              <a:t>ва</a:t>
            </a:r>
            <a:r>
              <a:rPr lang="ru-RU" sz="2000" dirty="0"/>
              <a:t> газ </a:t>
            </a:r>
            <a:r>
              <a:rPr lang="ru-RU" sz="2000" dirty="0" err="1"/>
              <a:t>таркибига</a:t>
            </a:r>
            <a:r>
              <a:rPr lang="ru-RU" sz="2000" dirty="0"/>
              <a:t> </a:t>
            </a:r>
            <a:r>
              <a:rPr lang="ru-RU" sz="2000" dirty="0" err="1"/>
              <a:t>таъсир</a:t>
            </a:r>
            <a:r>
              <a:rPr lang="ru-RU" sz="2000" dirty="0"/>
              <a:t> </a:t>
            </a:r>
            <a:r>
              <a:rPr lang="ru-RU" sz="2000" dirty="0" err="1"/>
              <a:t>этади</a:t>
            </a:r>
            <a:r>
              <a:rPr lang="ru-RU" sz="2000" dirty="0"/>
              <a:t>, </a:t>
            </a:r>
            <a:r>
              <a:rPr lang="ru-RU" sz="2000" dirty="0" err="1"/>
              <a:t>шунинг</a:t>
            </a:r>
            <a:r>
              <a:rPr lang="ru-RU" sz="2000" dirty="0"/>
              <a:t> </a:t>
            </a:r>
            <a:r>
              <a:rPr lang="ru-RU" sz="2000" dirty="0" err="1"/>
              <a:t>учун</a:t>
            </a:r>
            <a:r>
              <a:rPr lang="ru-RU" sz="2000" dirty="0"/>
              <a:t> </a:t>
            </a:r>
            <a:r>
              <a:rPr lang="ru-RU" sz="2000" dirty="0" err="1"/>
              <a:t>ундан</a:t>
            </a:r>
            <a:r>
              <a:rPr lang="ru-RU" sz="2000" dirty="0"/>
              <a:t> </a:t>
            </a:r>
            <a:r>
              <a:rPr lang="ru-RU" sz="2000" dirty="0" err="1"/>
              <a:t>шундай</a:t>
            </a:r>
            <a:r>
              <a:rPr lang="ru-RU" sz="2000" dirty="0"/>
              <a:t> </a:t>
            </a:r>
            <a:r>
              <a:rPr lang="ru-RU" sz="2000" dirty="0" err="1"/>
              <a:t>фойдаланиш</a:t>
            </a:r>
            <a:r>
              <a:rPr lang="ru-RU" sz="2000" dirty="0"/>
              <a:t> </a:t>
            </a:r>
            <a:r>
              <a:rPr lang="ru-RU" sz="2000" dirty="0" err="1"/>
              <a:t>керакки</a:t>
            </a:r>
            <a:r>
              <a:rPr lang="ru-RU" sz="2000" dirty="0"/>
              <a:t>, у </a:t>
            </a:r>
            <a:r>
              <a:rPr lang="ru-RU" sz="2000" dirty="0" err="1"/>
              <a:t>факторлардан</a:t>
            </a:r>
            <a:r>
              <a:rPr lang="ru-RU" sz="2000" dirty="0"/>
              <a:t> </a:t>
            </a:r>
            <a:r>
              <a:rPr lang="ru-RU" sz="2000" dirty="0" err="1"/>
              <a:t>бирини</a:t>
            </a:r>
            <a:r>
              <a:rPr lang="ru-RU" sz="2000" dirty="0"/>
              <a:t> </a:t>
            </a:r>
            <a:r>
              <a:rPr lang="ru-RU" sz="2000" dirty="0" err="1"/>
              <a:t>ўзгартирсин</a:t>
            </a:r>
            <a:r>
              <a:rPr lang="ru-RU" sz="2000" dirty="0"/>
              <a:t>-у, </a:t>
            </a:r>
            <a:r>
              <a:rPr lang="ru-RU" sz="2000" dirty="0" err="1"/>
              <a:t>аммо</a:t>
            </a:r>
            <a:r>
              <a:rPr lang="ru-RU" sz="2000" dirty="0"/>
              <a:t> </a:t>
            </a:r>
            <a:r>
              <a:rPr lang="ru-RU" sz="2000" dirty="0" err="1"/>
              <a:t>бошқаларининг</a:t>
            </a:r>
            <a:r>
              <a:rPr lang="ru-RU" sz="2000" dirty="0"/>
              <a:t> </a:t>
            </a:r>
            <a:r>
              <a:rPr lang="ru-RU" sz="2000" dirty="0" err="1"/>
              <a:t>кераксиз</a:t>
            </a:r>
            <a:r>
              <a:rPr lang="ru-RU" sz="2000" dirty="0"/>
              <a:t> </a:t>
            </a:r>
            <a:r>
              <a:rPr lang="ru-RU" sz="2000" dirty="0" err="1"/>
              <a:t>ўзгаришига</a:t>
            </a:r>
            <a:r>
              <a:rPr lang="ru-RU" sz="2000" dirty="0"/>
              <a:t> </a:t>
            </a:r>
            <a:r>
              <a:rPr lang="ru-RU" sz="2000" dirty="0" err="1"/>
              <a:t>сабаб</a:t>
            </a:r>
            <a:r>
              <a:rPr lang="ru-RU" sz="2000" dirty="0"/>
              <a:t>  </a:t>
            </a:r>
            <a:r>
              <a:rPr lang="ru-RU" sz="2000" dirty="0" err="1"/>
              <a:t>бўлмасин</a:t>
            </a:r>
            <a:r>
              <a:rPr lang="ru-RU" sz="2000" dirty="0"/>
              <a:t>. </a:t>
            </a:r>
            <a:r>
              <a:rPr lang="ru-RU" sz="2000" dirty="0" err="1"/>
              <a:t>Шамоллатишдан</a:t>
            </a:r>
            <a:r>
              <a:rPr lang="ru-RU" sz="2000" dirty="0"/>
              <a:t> </a:t>
            </a:r>
            <a:r>
              <a:rPr lang="ru-RU" sz="2000" dirty="0" err="1"/>
              <a:t>мутлақо</a:t>
            </a:r>
            <a:r>
              <a:rPr lang="ru-RU" sz="2000" dirty="0"/>
              <a:t> </a:t>
            </a:r>
            <a:r>
              <a:rPr lang="ru-RU" sz="2000" dirty="0" err="1"/>
              <a:t>фойдаланмаслик</a:t>
            </a:r>
            <a:r>
              <a:rPr lang="ru-RU" sz="2000" dirty="0"/>
              <a:t> </a:t>
            </a:r>
            <a:r>
              <a:rPr lang="ru-RU" sz="2000" dirty="0" err="1"/>
              <a:t>асло</a:t>
            </a:r>
            <a:r>
              <a:rPr lang="ru-RU" sz="2000" dirty="0"/>
              <a:t> </a:t>
            </a:r>
            <a:r>
              <a:rPr lang="ru-RU" sz="2000" dirty="0" err="1"/>
              <a:t>мумкин</a:t>
            </a:r>
            <a:r>
              <a:rPr lang="ru-RU" sz="2000" dirty="0"/>
              <a:t> </a:t>
            </a:r>
            <a:r>
              <a:rPr lang="ru-RU" sz="2000" dirty="0" err="1"/>
              <a:t>эмас</a:t>
            </a:r>
            <a:r>
              <a:rPr lang="ru-RU" sz="2000" dirty="0"/>
              <a:t>, </a:t>
            </a:r>
            <a:r>
              <a:rPr lang="ru-RU" sz="2000" dirty="0" err="1"/>
              <a:t>чунки</a:t>
            </a:r>
            <a:r>
              <a:rPr lang="ru-RU" sz="2000" dirty="0"/>
              <a:t> </a:t>
            </a:r>
            <a:r>
              <a:rPr lang="ru-RU" sz="2000" dirty="0" err="1"/>
              <a:t>шамоллатиб</a:t>
            </a:r>
            <a:r>
              <a:rPr lang="ru-RU" sz="2000" dirty="0"/>
              <a:t> </a:t>
            </a:r>
            <a:r>
              <a:rPr lang="ru-RU" sz="2000" dirty="0" err="1"/>
              <a:t>турилмайдиган</a:t>
            </a:r>
            <a:r>
              <a:rPr lang="ru-RU" sz="2000" dirty="0"/>
              <a:t> парник </a:t>
            </a:r>
            <a:r>
              <a:rPr lang="ru-RU" sz="2000" dirty="0" err="1"/>
              <a:t>ва</a:t>
            </a:r>
            <a:r>
              <a:rPr lang="ru-RU" sz="2000" dirty="0"/>
              <a:t> </a:t>
            </a:r>
            <a:r>
              <a:rPr lang="ru-RU" sz="2000" dirty="0" err="1"/>
              <a:t>теплицалардаги</a:t>
            </a:r>
            <a:r>
              <a:rPr lang="ru-RU" sz="2000" dirty="0"/>
              <a:t> </a:t>
            </a:r>
            <a:r>
              <a:rPr lang="ru-RU" sz="2000" dirty="0" err="1"/>
              <a:t>ўсимликлар</a:t>
            </a:r>
            <a:r>
              <a:rPr lang="ru-RU" sz="2000" dirty="0"/>
              <a:t> тез-тез </a:t>
            </a:r>
            <a:r>
              <a:rPr lang="ru-RU" sz="2000" dirty="0" err="1"/>
              <a:t>касалликка</a:t>
            </a:r>
            <a:r>
              <a:rPr lang="ru-RU" sz="2000" dirty="0"/>
              <a:t> </a:t>
            </a:r>
            <a:r>
              <a:rPr lang="ru-RU" sz="2000" dirty="0" err="1"/>
              <a:t>чалинади</a:t>
            </a:r>
            <a:r>
              <a:rPr lang="ru-RU" sz="2000" dirty="0"/>
              <a:t>.</a:t>
            </a:r>
          </a:p>
        </p:txBody>
      </p:sp>
      <p:pic>
        <p:nvPicPr>
          <p:cNvPr id="9218" name="Picture 2" descr="Картинки по запросу выветривание теплиц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497869"/>
            <a:ext cx="3053417" cy="2035611"/>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выветривание теплиц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321" y="4497869"/>
            <a:ext cx="3610372" cy="2166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382206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8983ae9e0d082a96930469351cf27ebfb79b52"/>
</p:tagLst>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2.jpeg"/></Relationships>
</file>

<file path=ppt/theme/_rels/them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10.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Интеграл">
  <a:themeElements>
    <a:clrScheme name="Интеграл">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Интеграл">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Интеграл">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5.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6.xml><?xml version="1.0" encoding="utf-8"?>
<a:theme xmlns:a="http://schemas.openxmlformats.org/drawingml/2006/main" name="2_Грань">
  <a:themeElements>
    <a:clrScheme name="Грань">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7.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8.xml><?xml version="1.0" encoding="utf-8"?>
<a:theme xmlns:a="http://schemas.openxmlformats.org/drawingml/2006/main" name="1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0.xml><?xml version="1.0" encoding="utf-8"?>
<a:theme xmlns:a="http://schemas.openxmlformats.org/drawingml/2006/main" name="1_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1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Balloons</Template>
  <TotalTime>897</TotalTime>
  <Words>1719</Words>
  <Application>Microsoft Office PowerPoint</Application>
  <PresentationFormat>Экран (4:3)</PresentationFormat>
  <Paragraphs>119</Paragraphs>
  <Slides>28</Slides>
  <Notes>8</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10</vt:i4>
      </vt:variant>
      <vt:variant>
        <vt:lpstr>Заголовки слайдов</vt:lpstr>
      </vt:variant>
      <vt:variant>
        <vt:i4>28</vt:i4>
      </vt:variant>
    </vt:vector>
  </HeadingPairs>
  <TitlesOfParts>
    <vt:vector size="53" baseType="lpstr">
      <vt:lpstr>Arial</vt:lpstr>
      <vt:lpstr>Calibri</vt:lpstr>
      <vt:lpstr>Constantia</vt:lpstr>
      <vt:lpstr>David</vt:lpstr>
      <vt:lpstr>Franklin Gothic Book</vt:lpstr>
      <vt:lpstr>Franklin Gothic Medium</vt:lpstr>
      <vt:lpstr>Georgia</vt:lpstr>
      <vt:lpstr>Times New Roman</vt:lpstr>
      <vt:lpstr>Trebuchet MS</vt:lpstr>
      <vt:lpstr>Tw Cen MT</vt:lpstr>
      <vt:lpstr>Tw Cen MT Condensed</vt:lpstr>
      <vt:lpstr>Verdana</vt:lpstr>
      <vt:lpstr>Wingdings</vt:lpstr>
      <vt:lpstr>Wingdings 2</vt:lpstr>
      <vt:lpstr>Wingdings 3</vt:lpstr>
      <vt:lpstr>Balloons</vt:lpstr>
      <vt:lpstr>Тема Office</vt:lpstr>
      <vt:lpstr>1_Тема Office</vt:lpstr>
      <vt:lpstr>Интеграл</vt:lpstr>
      <vt:lpstr>Грань</vt:lpstr>
      <vt:lpstr>2_Грань</vt:lpstr>
      <vt:lpstr>Городская</vt:lpstr>
      <vt:lpstr>1_Balloons</vt:lpstr>
      <vt:lpstr>1_Трек</vt:lpstr>
      <vt:lpstr>1_Поток</vt:lpstr>
      <vt:lpstr>Презентация PowerPoint</vt:lpstr>
      <vt:lpstr>Презентация PowerPoint</vt:lpstr>
      <vt:lpstr>ОЧИҚ ЕРЛАР-ЎЗБЕКИСТОННИНГ ФИЗИК-ГЕОГРАФИК ЎРНИ ВА УЛАРНИНГ ҚИСҚАЧА ТАВСИФИ.</vt:lpstr>
      <vt:lpstr>Презентация PowerPoint</vt:lpstr>
      <vt:lpstr>ЧЎЛ МИНТАҚАСИ</vt:lpstr>
      <vt:lpstr>Презентация PowerPoint</vt:lpstr>
      <vt:lpstr>Презентация PowerPoint</vt:lpstr>
      <vt:lpstr>Презентация PowerPoint</vt:lpstr>
      <vt:lpstr>Презентация PowerPoint</vt:lpstr>
      <vt:lpstr>Ўртача юксак ва юксак тоғларнинг тупроқлари</vt:lpstr>
      <vt:lpstr>Презентация PowerPoint</vt:lpstr>
      <vt:lpstr>ШЎРХОК ТУПРОҚ ВА ТУПРОҚНИНГ ШЎРЛАНИШ ДАРАЖАЛАРИ</vt:lpstr>
      <vt:lpstr>Шўрланган тупроқлар деб тупроқ профилида маданий усимликлар (галофит булмаган - шўрга чидамсиз) нинг ривожланиши учун захарли таъсир этувчи сувда осон эрувчи тузларнинг миқдорига айтилади. </vt:lpstr>
      <vt:lpstr>Презентация PowerPoint</vt:lpstr>
      <vt:lpstr>Тупроқларнинг шўрланганлик даражаси буйича булиниши</vt:lpstr>
      <vt:lpstr>ЁПИҚ ЕРЛАР – ИССИҚХОНАЛАР ТЎҒРИСИДА МАЪЛУМОТ</vt:lpstr>
      <vt:lpstr>Иситилган ер.</vt:lpstr>
      <vt:lpstr>Чодирсимон синчлар.</vt:lpstr>
      <vt:lpstr>Парниклар.</vt:lpstr>
      <vt:lpstr>Теплицалар (иссиқхоналар).</vt:lpstr>
      <vt:lpstr>Презентация PowerPoint</vt:lpstr>
      <vt:lpstr>Презентация PowerPoint</vt:lpstr>
      <vt:lpstr>Презентация PowerPoint</vt:lpstr>
      <vt:lpstr>Презентация PowerPoint</vt:lpstr>
      <vt:lpstr>Презентация PowerPoint</vt:lpstr>
      <vt:lpstr>Ёпиқ майдонларда намлик ва газ режими.</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143</cp:revision>
  <cp:lastPrinted>1601-01-01T00:00:00Z</cp:lastPrinted>
  <dcterms:created xsi:type="dcterms:W3CDTF">2011-08-22T10:27:00Z</dcterms:created>
  <dcterms:modified xsi:type="dcterms:W3CDTF">2018-10-14T05:08:53Z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