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2" r:id="rId2"/>
  </p:sldMasterIdLst>
  <p:sldIdLst>
    <p:sldId id="256" r:id="rId3"/>
    <p:sldId id="278" r:id="rId4"/>
    <p:sldId id="282" r:id="rId5"/>
    <p:sldId id="286" r:id="rId6"/>
    <p:sldId id="283" r:id="rId7"/>
    <p:sldId id="279" r:id="rId8"/>
    <p:sldId id="280" r:id="rId9"/>
    <p:sldId id="263" r:id="rId10"/>
    <p:sldId id="266" r:id="rId11"/>
    <p:sldId id="289" r:id="rId12"/>
    <p:sldId id="290" r:id="rId13"/>
    <p:sldId id="296" r:id="rId14"/>
    <p:sldId id="297" r:id="rId15"/>
    <p:sldId id="267" r:id="rId16"/>
    <p:sldId id="292" r:id="rId17"/>
    <p:sldId id="291" r:id="rId18"/>
    <p:sldId id="293" r:id="rId19"/>
    <p:sldId id="294" r:id="rId20"/>
    <p:sldId id="295" r:id="rId21"/>
    <p:sldId id="298" r:id="rId22"/>
    <p:sldId id="299" r:id="rId23"/>
    <p:sldId id="300" r:id="rId24"/>
    <p:sldId id="301" r:id="rId25"/>
    <p:sldId id="302" r:id="rId26"/>
    <p:sldId id="303" r:id="rId27"/>
    <p:sldId id="304" r:id="rId28"/>
    <p:sldId id="305" r:id="rId29"/>
    <p:sldId id="306" r:id="rId30"/>
    <p:sldId id="277" r:id="rId31"/>
  </p:sldIdLst>
  <p:sldSz cx="9144000" cy="6858000" type="screen4x3"/>
  <p:notesSz cx="6858000" cy="9144000"/>
  <p:custDataLst>
    <p:tags r:id="rId32"/>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00CC00"/>
    <a:srgbClr val="0066FF"/>
    <a:srgbClr val="0B01D1"/>
    <a:srgbClr val="FF3300"/>
    <a:srgbClr val="CC0000"/>
    <a:srgbClr val="00FF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313" autoAdjust="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E154F-3A13-45B3-8466-09F06D4026C0}"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ru-RU"/>
        </a:p>
      </dgm:t>
    </dgm:pt>
    <dgm:pt modelId="{F0ACC033-208F-4BD2-B45F-F7A55FDB812C}">
      <dgm:prSet phldrT="[Текст]"/>
      <dgm:spPr>
        <a:solidFill>
          <a:srgbClr val="FF3300"/>
        </a:solidFill>
      </dgm:spPr>
      <dgm:t>
        <a:bodyPr/>
        <a:lstStyle/>
        <a:p>
          <a:r>
            <a:rPr lang="uz-Cyrl-UZ" b="1" smtClean="0"/>
            <a:t>Ёруғсевар ўсимликлар</a:t>
          </a:r>
          <a:endParaRPr lang="ru-RU" b="1" dirty="0"/>
        </a:p>
      </dgm:t>
    </dgm:pt>
    <dgm:pt modelId="{BFDA1430-C28D-4BCA-AB0F-F88A75D8C370}" type="parTrans" cxnId="{377C59D3-FA7E-4BCD-910F-484D5B919418}">
      <dgm:prSet/>
      <dgm:spPr/>
      <dgm:t>
        <a:bodyPr/>
        <a:lstStyle/>
        <a:p>
          <a:endParaRPr lang="ru-RU"/>
        </a:p>
      </dgm:t>
    </dgm:pt>
    <dgm:pt modelId="{9F8C6D6E-4281-4AAD-8EA5-36D33855AF62}" type="sibTrans" cxnId="{377C59D3-FA7E-4BCD-910F-484D5B919418}">
      <dgm:prSet/>
      <dgm:spPr/>
      <dgm:t>
        <a:bodyPr/>
        <a:lstStyle/>
        <a:p>
          <a:endParaRPr lang="ru-RU"/>
        </a:p>
      </dgm:t>
    </dgm:pt>
    <dgm:pt modelId="{E5BD33A1-629C-40B0-BC84-8CD380D955D3}">
      <dgm:prSet phldrT="[Текст]"/>
      <dgm:spPr/>
      <dgm:t>
        <a:bodyPr/>
        <a:lstStyle/>
        <a:p>
          <a:r>
            <a:rPr lang="uz-Cyrl-UZ" smtClean="0"/>
            <a:t>қўқонгуллар, гайллардия, кўкнори, флокс, юпиа баргли пион, лола ва бошқалар</a:t>
          </a:r>
          <a:endParaRPr lang="ru-RU" dirty="0"/>
        </a:p>
      </dgm:t>
    </dgm:pt>
    <dgm:pt modelId="{C84560B8-3577-40BA-89FC-96F4232C4EA2}" type="parTrans" cxnId="{A0D820A0-43EE-4EA9-96E5-902533FF86CE}">
      <dgm:prSet/>
      <dgm:spPr/>
      <dgm:t>
        <a:bodyPr/>
        <a:lstStyle/>
        <a:p>
          <a:endParaRPr lang="ru-RU"/>
        </a:p>
      </dgm:t>
    </dgm:pt>
    <dgm:pt modelId="{D208E39E-ECC7-4CC0-8D54-3BF5BDA7A0FA}" type="sibTrans" cxnId="{A0D820A0-43EE-4EA9-96E5-902533FF86CE}">
      <dgm:prSet/>
      <dgm:spPr/>
      <dgm:t>
        <a:bodyPr/>
        <a:lstStyle/>
        <a:p>
          <a:endParaRPr lang="ru-RU"/>
        </a:p>
      </dgm:t>
    </dgm:pt>
    <dgm:pt modelId="{9C632C6E-70E5-41D1-986A-C4744AABD3F0}">
      <dgm:prSet phldrT="[Текст]"/>
      <dgm:spPr>
        <a:solidFill>
          <a:srgbClr val="00B050"/>
        </a:solidFill>
      </dgm:spPr>
      <dgm:t>
        <a:bodyPr/>
        <a:lstStyle/>
        <a:p>
          <a:r>
            <a:rPr lang="uz-Cyrl-UZ" b="1" smtClean="0"/>
            <a:t>Сояга чидамли ўсимликлар</a:t>
          </a:r>
          <a:r>
            <a:rPr lang="uz-Cyrl-UZ" smtClean="0"/>
            <a:t> </a:t>
          </a:r>
          <a:endParaRPr lang="ru-RU" dirty="0"/>
        </a:p>
      </dgm:t>
    </dgm:pt>
    <dgm:pt modelId="{9D1FA696-6113-4CF4-8635-38AB1DAF49CA}" type="parTrans" cxnId="{251CE247-03FC-4EE1-8857-AFD50F58E64D}">
      <dgm:prSet/>
      <dgm:spPr/>
      <dgm:t>
        <a:bodyPr/>
        <a:lstStyle/>
        <a:p>
          <a:endParaRPr lang="ru-RU"/>
        </a:p>
      </dgm:t>
    </dgm:pt>
    <dgm:pt modelId="{C40AED13-1784-413E-88F0-DFC8B8294181}" type="sibTrans" cxnId="{251CE247-03FC-4EE1-8857-AFD50F58E64D}">
      <dgm:prSet/>
      <dgm:spPr/>
      <dgm:t>
        <a:bodyPr/>
        <a:lstStyle/>
        <a:p>
          <a:endParaRPr lang="ru-RU"/>
        </a:p>
      </dgm:t>
    </dgm:pt>
    <dgm:pt modelId="{2E395AB7-4C35-41F1-8E0D-B3A002009E82}">
      <dgm:prSet phldrT="[Текст]"/>
      <dgm:spPr/>
      <dgm:t>
        <a:bodyPr/>
        <a:lstStyle/>
        <a:p>
          <a:r>
            <a:rPr lang="uz-Cyrl-UZ" smtClean="0"/>
            <a:t>аквилегия, борец, примула, хушбўй ва шохдор бинафша, астильба, гулсапсар</a:t>
          </a:r>
          <a:endParaRPr lang="ru-RU" dirty="0"/>
        </a:p>
      </dgm:t>
    </dgm:pt>
    <dgm:pt modelId="{028EDA2E-E7AA-4041-AD7A-DACEA8590145}" type="parTrans" cxnId="{562D7C32-307E-4B84-A999-BF535D91E6FC}">
      <dgm:prSet/>
      <dgm:spPr/>
      <dgm:t>
        <a:bodyPr/>
        <a:lstStyle/>
        <a:p>
          <a:endParaRPr lang="ru-RU"/>
        </a:p>
      </dgm:t>
    </dgm:pt>
    <dgm:pt modelId="{20D2CC62-17D3-43AC-B3D6-35BACC17A950}" type="sibTrans" cxnId="{562D7C32-307E-4B84-A999-BF535D91E6FC}">
      <dgm:prSet/>
      <dgm:spPr/>
      <dgm:t>
        <a:bodyPr/>
        <a:lstStyle/>
        <a:p>
          <a:endParaRPr lang="ru-RU"/>
        </a:p>
      </dgm:t>
    </dgm:pt>
    <dgm:pt modelId="{71875016-C390-4559-A676-FA268DA76170}">
      <dgm:prSet/>
      <dgm:spPr/>
      <dgm:t>
        <a:bodyPr/>
        <a:lstStyle/>
        <a:p>
          <a:r>
            <a:rPr lang="uz-Cyrl-UZ" b="1" smtClean="0"/>
            <a:t>Соясевар ўсимликлар</a:t>
          </a:r>
          <a:r>
            <a:rPr lang="uz-Cyrl-UZ" smtClean="0"/>
            <a:t> </a:t>
          </a:r>
          <a:endParaRPr lang="ru-RU" dirty="0"/>
        </a:p>
      </dgm:t>
    </dgm:pt>
    <dgm:pt modelId="{FA367F37-FDC1-4079-9819-D1E50BCF98A4}" type="parTrans" cxnId="{B04530DB-662C-4FF5-8180-933C8AD79A56}">
      <dgm:prSet/>
      <dgm:spPr/>
      <dgm:t>
        <a:bodyPr/>
        <a:lstStyle/>
        <a:p>
          <a:endParaRPr lang="ru-RU"/>
        </a:p>
      </dgm:t>
    </dgm:pt>
    <dgm:pt modelId="{D2F78288-0FB3-4914-97FB-F05052800E73}" type="sibTrans" cxnId="{B04530DB-662C-4FF5-8180-933C8AD79A56}">
      <dgm:prSet/>
      <dgm:spPr/>
      <dgm:t>
        <a:bodyPr/>
        <a:lstStyle/>
        <a:p>
          <a:endParaRPr lang="ru-RU"/>
        </a:p>
      </dgm:t>
    </dgm:pt>
    <dgm:pt modelId="{26A4CB87-3E42-4ED5-8B75-1E9CC826502A}">
      <dgm:prSet/>
      <dgm:spPr/>
      <dgm:t>
        <a:bodyPr/>
        <a:lstStyle/>
        <a:p>
          <a:r>
            <a:rPr lang="uz-Cyrl-UZ" smtClean="0"/>
            <a:t>спирея, папоротник, марваридгул, функиянинг яшил барглн шакллари</a:t>
          </a:r>
          <a:endParaRPr lang="ru-RU" dirty="0"/>
        </a:p>
      </dgm:t>
    </dgm:pt>
    <dgm:pt modelId="{0CD3AF39-9B9E-48D0-A9EB-6F6BC3B51053}" type="parTrans" cxnId="{2F2B437B-FF1A-41B7-93F4-B4F3FAA85B97}">
      <dgm:prSet/>
      <dgm:spPr/>
      <dgm:t>
        <a:bodyPr/>
        <a:lstStyle/>
        <a:p>
          <a:endParaRPr lang="ru-RU"/>
        </a:p>
      </dgm:t>
    </dgm:pt>
    <dgm:pt modelId="{2740DBF3-18CB-4C4C-82F9-C4A2340D9B29}" type="sibTrans" cxnId="{2F2B437B-FF1A-41B7-93F4-B4F3FAA85B97}">
      <dgm:prSet/>
      <dgm:spPr/>
      <dgm:t>
        <a:bodyPr/>
        <a:lstStyle/>
        <a:p>
          <a:endParaRPr lang="ru-RU"/>
        </a:p>
      </dgm:t>
    </dgm:pt>
    <dgm:pt modelId="{04195DFE-6042-4415-B5ED-51CD0B6500A1}" type="pres">
      <dgm:prSet presAssocID="{576E154F-3A13-45B3-8466-09F06D4026C0}" presName="Name0" presStyleCnt="0">
        <dgm:presLayoutVars>
          <dgm:dir/>
          <dgm:animLvl val="lvl"/>
          <dgm:resizeHandles val="exact"/>
        </dgm:presLayoutVars>
      </dgm:prSet>
      <dgm:spPr/>
      <dgm:t>
        <a:bodyPr/>
        <a:lstStyle/>
        <a:p>
          <a:endParaRPr lang="ru-RU"/>
        </a:p>
      </dgm:t>
    </dgm:pt>
    <dgm:pt modelId="{C4A5F2D2-656E-417B-A708-B2D75B70749C}" type="pres">
      <dgm:prSet presAssocID="{F0ACC033-208F-4BD2-B45F-F7A55FDB812C}" presName="linNode" presStyleCnt="0"/>
      <dgm:spPr/>
    </dgm:pt>
    <dgm:pt modelId="{954A29C5-161F-426A-9D22-A99EF94A6130}" type="pres">
      <dgm:prSet presAssocID="{F0ACC033-208F-4BD2-B45F-F7A55FDB812C}" presName="parentText" presStyleLbl="node1" presStyleIdx="0" presStyleCnt="3" custLinFactNeighborX="95" custLinFactNeighborY="7216">
        <dgm:presLayoutVars>
          <dgm:chMax val="1"/>
          <dgm:bulletEnabled val="1"/>
        </dgm:presLayoutVars>
      </dgm:prSet>
      <dgm:spPr/>
      <dgm:t>
        <a:bodyPr/>
        <a:lstStyle/>
        <a:p>
          <a:endParaRPr lang="ru-RU"/>
        </a:p>
      </dgm:t>
    </dgm:pt>
    <dgm:pt modelId="{74D1D861-5E45-4073-BEF6-29E53832496E}" type="pres">
      <dgm:prSet presAssocID="{F0ACC033-208F-4BD2-B45F-F7A55FDB812C}" presName="descendantText" presStyleLbl="alignAccFollowNode1" presStyleIdx="0" presStyleCnt="3">
        <dgm:presLayoutVars>
          <dgm:bulletEnabled val="1"/>
        </dgm:presLayoutVars>
      </dgm:prSet>
      <dgm:spPr/>
      <dgm:t>
        <a:bodyPr/>
        <a:lstStyle/>
        <a:p>
          <a:endParaRPr lang="ru-RU"/>
        </a:p>
      </dgm:t>
    </dgm:pt>
    <dgm:pt modelId="{D35CAF74-2356-4AAE-A310-873DBBAD6DA9}" type="pres">
      <dgm:prSet presAssocID="{9F8C6D6E-4281-4AAD-8EA5-36D33855AF62}" presName="sp" presStyleCnt="0"/>
      <dgm:spPr/>
    </dgm:pt>
    <dgm:pt modelId="{F62374F8-F16E-45F1-8A38-5515722F5230}" type="pres">
      <dgm:prSet presAssocID="{9C632C6E-70E5-41D1-986A-C4744AABD3F0}" presName="linNode" presStyleCnt="0"/>
      <dgm:spPr/>
    </dgm:pt>
    <dgm:pt modelId="{7A6AC77E-5319-4374-9F10-8FCF767C58F4}" type="pres">
      <dgm:prSet presAssocID="{9C632C6E-70E5-41D1-986A-C4744AABD3F0}" presName="parentText" presStyleLbl="node1" presStyleIdx="1" presStyleCnt="3">
        <dgm:presLayoutVars>
          <dgm:chMax val="1"/>
          <dgm:bulletEnabled val="1"/>
        </dgm:presLayoutVars>
      </dgm:prSet>
      <dgm:spPr/>
      <dgm:t>
        <a:bodyPr/>
        <a:lstStyle/>
        <a:p>
          <a:endParaRPr lang="ru-RU"/>
        </a:p>
      </dgm:t>
    </dgm:pt>
    <dgm:pt modelId="{49EA5C11-6B22-49C9-A299-66F96A21D68A}" type="pres">
      <dgm:prSet presAssocID="{9C632C6E-70E5-41D1-986A-C4744AABD3F0}" presName="descendantText" presStyleLbl="alignAccFollowNode1" presStyleIdx="1" presStyleCnt="3">
        <dgm:presLayoutVars>
          <dgm:bulletEnabled val="1"/>
        </dgm:presLayoutVars>
      </dgm:prSet>
      <dgm:spPr/>
      <dgm:t>
        <a:bodyPr/>
        <a:lstStyle/>
        <a:p>
          <a:endParaRPr lang="ru-RU"/>
        </a:p>
      </dgm:t>
    </dgm:pt>
    <dgm:pt modelId="{5BF969C7-AEE1-4231-954B-BE761FAB9ABD}" type="pres">
      <dgm:prSet presAssocID="{C40AED13-1784-413E-88F0-DFC8B8294181}" presName="sp" presStyleCnt="0"/>
      <dgm:spPr/>
    </dgm:pt>
    <dgm:pt modelId="{D65214DF-4FB4-4EEE-A839-88DA41889FC2}" type="pres">
      <dgm:prSet presAssocID="{71875016-C390-4559-A676-FA268DA76170}" presName="linNode" presStyleCnt="0"/>
      <dgm:spPr/>
    </dgm:pt>
    <dgm:pt modelId="{249FC439-3029-40A3-8AD6-42D6D47DE951}" type="pres">
      <dgm:prSet presAssocID="{71875016-C390-4559-A676-FA268DA76170}" presName="parentText" presStyleLbl="node1" presStyleIdx="2" presStyleCnt="3">
        <dgm:presLayoutVars>
          <dgm:chMax val="1"/>
          <dgm:bulletEnabled val="1"/>
        </dgm:presLayoutVars>
      </dgm:prSet>
      <dgm:spPr/>
      <dgm:t>
        <a:bodyPr/>
        <a:lstStyle/>
        <a:p>
          <a:endParaRPr lang="ru-RU"/>
        </a:p>
      </dgm:t>
    </dgm:pt>
    <dgm:pt modelId="{158C8265-02CE-4AF0-8BB4-5350291BD80A}" type="pres">
      <dgm:prSet presAssocID="{71875016-C390-4559-A676-FA268DA76170}" presName="descendantText" presStyleLbl="alignAccFollowNode1" presStyleIdx="2" presStyleCnt="3">
        <dgm:presLayoutVars>
          <dgm:bulletEnabled val="1"/>
        </dgm:presLayoutVars>
      </dgm:prSet>
      <dgm:spPr/>
      <dgm:t>
        <a:bodyPr/>
        <a:lstStyle/>
        <a:p>
          <a:endParaRPr lang="ru-RU"/>
        </a:p>
      </dgm:t>
    </dgm:pt>
  </dgm:ptLst>
  <dgm:cxnLst>
    <dgm:cxn modelId="{C22F9632-E929-4AAA-8126-A9A65684F418}" type="presOf" srcId="{F0ACC033-208F-4BD2-B45F-F7A55FDB812C}" destId="{954A29C5-161F-426A-9D22-A99EF94A6130}" srcOrd="0" destOrd="0" presId="urn:microsoft.com/office/officeart/2005/8/layout/vList5"/>
    <dgm:cxn modelId="{2F2B437B-FF1A-41B7-93F4-B4F3FAA85B97}" srcId="{71875016-C390-4559-A676-FA268DA76170}" destId="{26A4CB87-3E42-4ED5-8B75-1E9CC826502A}" srcOrd="0" destOrd="0" parTransId="{0CD3AF39-9B9E-48D0-A9EB-6F6BC3B51053}" sibTransId="{2740DBF3-18CB-4C4C-82F9-C4A2340D9B29}"/>
    <dgm:cxn modelId="{0818BC5B-A5FF-4CFA-A1D5-319801E3966C}" type="presOf" srcId="{26A4CB87-3E42-4ED5-8B75-1E9CC826502A}" destId="{158C8265-02CE-4AF0-8BB4-5350291BD80A}" srcOrd="0" destOrd="0" presId="urn:microsoft.com/office/officeart/2005/8/layout/vList5"/>
    <dgm:cxn modelId="{B04530DB-662C-4FF5-8180-933C8AD79A56}" srcId="{576E154F-3A13-45B3-8466-09F06D4026C0}" destId="{71875016-C390-4559-A676-FA268DA76170}" srcOrd="2" destOrd="0" parTransId="{FA367F37-FDC1-4079-9819-D1E50BCF98A4}" sibTransId="{D2F78288-0FB3-4914-97FB-F05052800E73}"/>
    <dgm:cxn modelId="{251CE247-03FC-4EE1-8857-AFD50F58E64D}" srcId="{576E154F-3A13-45B3-8466-09F06D4026C0}" destId="{9C632C6E-70E5-41D1-986A-C4744AABD3F0}" srcOrd="1" destOrd="0" parTransId="{9D1FA696-6113-4CF4-8635-38AB1DAF49CA}" sibTransId="{C40AED13-1784-413E-88F0-DFC8B8294181}"/>
    <dgm:cxn modelId="{562D7C32-307E-4B84-A999-BF535D91E6FC}" srcId="{9C632C6E-70E5-41D1-986A-C4744AABD3F0}" destId="{2E395AB7-4C35-41F1-8E0D-B3A002009E82}" srcOrd="0" destOrd="0" parTransId="{028EDA2E-E7AA-4041-AD7A-DACEA8590145}" sibTransId="{20D2CC62-17D3-43AC-B3D6-35BACC17A950}"/>
    <dgm:cxn modelId="{A0D820A0-43EE-4EA9-96E5-902533FF86CE}" srcId="{F0ACC033-208F-4BD2-B45F-F7A55FDB812C}" destId="{E5BD33A1-629C-40B0-BC84-8CD380D955D3}" srcOrd="0" destOrd="0" parTransId="{C84560B8-3577-40BA-89FC-96F4232C4EA2}" sibTransId="{D208E39E-ECC7-4CC0-8D54-3BF5BDA7A0FA}"/>
    <dgm:cxn modelId="{377C59D3-FA7E-4BCD-910F-484D5B919418}" srcId="{576E154F-3A13-45B3-8466-09F06D4026C0}" destId="{F0ACC033-208F-4BD2-B45F-F7A55FDB812C}" srcOrd="0" destOrd="0" parTransId="{BFDA1430-C28D-4BCA-AB0F-F88A75D8C370}" sibTransId="{9F8C6D6E-4281-4AAD-8EA5-36D33855AF62}"/>
    <dgm:cxn modelId="{71DB6B35-1707-44BB-88B8-218D1F7B9666}" type="presOf" srcId="{576E154F-3A13-45B3-8466-09F06D4026C0}" destId="{04195DFE-6042-4415-B5ED-51CD0B6500A1}" srcOrd="0" destOrd="0" presId="urn:microsoft.com/office/officeart/2005/8/layout/vList5"/>
    <dgm:cxn modelId="{5374ADE1-4D30-465D-AB4F-DA04F4297BB1}" type="presOf" srcId="{71875016-C390-4559-A676-FA268DA76170}" destId="{249FC439-3029-40A3-8AD6-42D6D47DE951}" srcOrd="0" destOrd="0" presId="urn:microsoft.com/office/officeart/2005/8/layout/vList5"/>
    <dgm:cxn modelId="{B267A696-1BBE-4A8A-9A4D-43611FAEA0CA}" type="presOf" srcId="{9C632C6E-70E5-41D1-986A-C4744AABD3F0}" destId="{7A6AC77E-5319-4374-9F10-8FCF767C58F4}" srcOrd="0" destOrd="0" presId="urn:microsoft.com/office/officeart/2005/8/layout/vList5"/>
    <dgm:cxn modelId="{AA97141B-0C88-4D7C-A756-015C04C104E7}" type="presOf" srcId="{E5BD33A1-629C-40B0-BC84-8CD380D955D3}" destId="{74D1D861-5E45-4073-BEF6-29E53832496E}" srcOrd="0" destOrd="0" presId="urn:microsoft.com/office/officeart/2005/8/layout/vList5"/>
    <dgm:cxn modelId="{E2C0B237-AD4C-4E57-947C-610972AF39BA}" type="presOf" srcId="{2E395AB7-4C35-41F1-8E0D-B3A002009E82}" destId="{49EA5C11-6B22-49C9-A299-66F96A21D68A}" srcOrd="0" destOrd="0" presId="urn:microsoft.com/office/officeart/2005/8/layout/vList5"/>
    <dgm:cxn modelId="{4AAF4845-302A-47A7-8D16-EA6D758FF215}" type="presParOf" srcId="{04195DFE-6042-4415-B5ED-51CD0B6500A1}" destId="{C4A5F2D2-656E-417B-A708-B2D75B70749C}" srcOrd="0" destOrd="0" presId="urn:microsoft.com/office/officeart/2005/8/layout/vList5"/>
    <dgm:cxn modelId="{00908262-07E7-4364-87BE-E9F82D26CF4A}" type="presParOf" srcId="{C4A5F2D2-656E-417B-A708-B2D75B70749C}" destId="{954A29C5-161F-426A-9D22-A99EF94A6130}" srcOrd="0" destOrd="0" presId="urn:microsoft.com/office/officeart/2005/8/layout/vList5"/>
    <dgm:cxn modelId="{E110B866-4648-4367-B00A-C5EFDA292086}" type="presParOf" srcId="{C4A5F2D2-656E-417B-A708-B2D75B70749C}" destId="{74D1D861-5E45-4073-BEF6-29E53832496E}" srcOrd="1" destOrd="0" presId="urn:microsoft.com/office/officeart/2005/8/layout/vList5"/>
    <dgm:cxn modelId="{09E40D56-4331-4188-96E5-55429F84C2C0}" type="presParOf" srcId="{04195DFE-6042-4415-B5ED-51CD0B6500A1}" destId="{D35CAF74-2356-4AAE-A310-873DBBAD6DA9}" srcOrd="1" destOrd="0" presId="urn:microsoft.com/office/officeart/2005/8/layout/vList5"/>
    <dgm:cxn modelId="{015D018E-F39A-45A5-A552-B2E1BBD14626}" type="presParOf" srcId="{04195DFE-6042-4415-B5ED-51CD0B6500A1}" destId="{F62374F8-F16E-45F1-8A38-5515722F5230}" srcOrd="2" destOrd="0" presId="urn:microsoft.com/office/officeart/2005/8/layout/vList5"/>
    <dgm:cxn modelId="{671F80D1-34CC-4D1E-81DD-8B8B223A98D9}" type="presParOf" srcId="{F62374F8-F16E-45F1-8A38-5515722F5230}" destId="{7A6AC77E-5319-4374-9F10-8FCF767C58F4}" srcOrd="0" destOrd="0" presId="urn:microsoft.com/office/officeart/2005/8/layout/vList5"/>
    <dgm:cxn modelId="{C014C7C6-1FE6-4F56-8689-5C1D921FD483}" type="presParOf" srcId="{F62374F8-F16E-45F1-8A38-5515722F5230}" destId="{49EA5C11-6B22-49C9-A299-66F96A21D68A}" srcOrd="1" destOrd="0" presId="urn:microsoft.com/office/officeart/2005/8/layout/vList5"/>
    <dgm:cxn modelId="{B4E609F0-86FB-4A82-A478-90CE31A1247A}" type="presParOf" srcId="{04195DFE-6042-4415-B5ED-51CD0B6500A1}" destId="{5BF969C7-AEE1-4231-954B-BE761FAB9ABD}" srcOrd="3" destOrd="0" presId="urn:microsoft.com/office/officeart/2005/8/layout/vList5"/>
    <dgm:cxn modelId="{83493BF9-B7B1-46B2-A453-96ABFE81019C}" type="presParOf" srcId="{04195DFE-6042-4415-B5ED-51CD0B6500A1}" destId="{D65214DF-4FB4-4EEE-A839-88DA41889FC2}" srcOrd="4" destOrd="0" presId="urn:microsoft.com/office/officeart/2005/8/layout/vList5"/>
    <dgm:cxn modelId="{86050EAB-3B83-4AB5-9550-260FEAFE7F8C}" type="presParOf" srcId="{D65214DF-4FB4-4EEE-A839-88DA41889FC2}" destId="{249FC439-3029-40A3-8AD6-42D6D47DE951}" srcOrd="0" destOrd="0" presId="urn:microsoft.com/office/officeart/2005/8/layout/vList5"/>
    <dgm:cxn modelId="{21E4B90D-CFBE-4C16-86A4-99AEE3C34607}" type="presParOf" srcId="{D65214DF-4FB4-4EEE-A839-88DA41889FC2}" destId="{158C8265-02CE-4AF0-8BB4-5350291BD80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BEEB97-50EE-4C6F-84A6-049A71F40BE4}"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ru-RU"/>
        </a:p>
      </dgm:t>
    </dgm:pt>
    <dgm:pt modelId="{F05D4AB9-E6D2-4237-ADAA-8F8C271E405A}">
      <dgm:prSet phldrT="[Текст]" custT="1"/>
      <dgm:spPr/>
      <dgm:t>
        <a:bodyPr/>
        <a:lstStyle/>
        <a:p>
          <a:r>
            <a:rPr lang="uz-Cyrl-UZ" sz="1200" smtClean="0">
              <a:solidFill>
                <a:schemeClr val="tx1"/>
              </a:solidFill>
            </a:rPr>
            <a:t>Баҳайбат (азим) ў с и м л и к л а р, баландлиги 2 м. дан ортиқ</a:t>
          </a:r>
          <a:endParaRPr lang="ru-RU" sz="1200">
            <a:solidFill>
              <a:schemeClr val="tx1"/>
            </a:solidFill>
          </a:endParaRPr>
        </a:p>
      </dgm:t>
    </dgm:pt>
    <dgm:pt modelId="{38EFCE4F-9A99-407A-8F5E-849B11918193}" type="parTrans" cxnId="{4A0DB325-8BDD-4F73-A903-8DC90C7B35F7}">
      <dgm:prSet/>
      <dgm:spPr/>
      <dgm:t>
        <a:bodyPr/>
        <a:lstStyle/>
        <a:p>
          <a:endParaRPr lang="ru-RU" sz="2800">
            <a:solidFill>
              <a:schemeClr val="tx1"/>
            </a:solidFill>
          </a:endParaRPr>
        </a:p>
      </dgm:t>
    </dgm:pt>
    <dgm:pt modelId="{23F22738-FF97-4A81-8731-D2A760C679DB}" type="sibTrans" cxnId="{4A0DB325-8BDD-4F73-A903-8DC90C7B35F7}">
      <dgm:prSet/>
      <dgm:spPr/>
      <dgm:t>
        <a:bodyPr/>
        <a:lstStyle/>
        <a:p>
          <a:endParaRPr lang="ru-RU" sz="2800">
            <a:solidFill>
              <a:schemeClr val="tx1"/>
            </a:solidFill>
          </a:endParaRPr>
        </a:p>
      </dgm:t>
    </dgm:pt>
    <dgm:pt modelId="{67D012E9-6EFB-40BA-8EC6-EBD26ABCB6A0}">
      <dgm:prSet phldrT="[Текст]" custT="1"/>
      <dgm:spPr/>
      <dgm:t>
        <a:bodyPr/>
        <a:lstStyle/>
        <a:p>
          <a:r>
            <a:rPr lang="uz-Cyrl-UZ" sz="1200" smtClean="0">
              <a:solidFill>
                <a:schemeClr val="tx1"/>
              </a:solidFill>
            </a:rPr>
            <a:t>Истироҳат ва манзарали боғларга экиш, гуруҳлар, гулловчи ўсимликлар ва алоҳида экинлар учун таг ранг ташкил қилишда ишлатилади</a:t>
          </a:r>
          <a:endParaRPr lang="ru-RU" sz="1200">
            <a:solidFill>
              <a:schemeClr val="tx1"/>
            </a:solidFill>
          </a:endParaRPr>
        </a:p>
      </dgm:t>
    </dgm:pt>
    <dgm:pt modelId="{4E00DCAC-01C5-4198-9D04-CEA1A33696AF}" type="parTrans" cxnId="{93CB322C-57CD-42CE-AAC1-1C6E7FBAB25B}">
      <dgm:prSet/>
      <dgm:spPr/>
      <dgm:t>
        <a:bodyPr/>
        <a:lstStyle/>
        <a:p>
          <a:endParaRPr lang="ru-RU" sz="2800">
            <a:solidFill>
              <a:schemeClr val="tx1"/>
            </a:solidFill>
          </a:endParaRPr>
        </a:p>
      </dgm:t>
    </dgm:pt>
    <dgm:pt modelId="{202249DF-3E48-49C0-A493-89EFD2A15C9F}" type="sibTrans" cxnId="{93CB322C-57CD-42CE-AAC1-1C6E7FBAB25B}">
      <dgm:prSet/>
      <dgm:spPr/>
      <dgm:t>
        <a:bodyPr/>
        <a:lstStyle/>
        <a:p>
          <a:endParaRPr lang="ru-RU" sz="2800">
            <a:solidFill>
              <a:schemeClr val="tx1"/>
            </a:solidFill>
          </a:endParaRPr>
        </a:p>
      </dgm:t>
    </dgm:pt>
    <dgm:pt modelId="{D17136A5-898E-4619-97B5-62A0954D231F}">
      <dgm:prSet phldrT="[Текст]" custT="1"/>
      <dgm:spPr/>
      <dgm:t>
        <a:bodyPr/>
        <a:lstStyle/>
        <a:p>
          <a:r>
            <a:rPr lang="uz-Cyrl-UZ" sz="1200" smtClean="0">
              <a:solidFill>
                <a:schemeClr val="tx1"/>
              </a:solidFill>
            </a:rPr>
            <a:t>Балаланд бўйли кўп йилликлар, баландлиги 1 дан 2 м. гача</a:t>
          </a:r>
          <a:endParaRPr lang="ru-RU" sz="1200">
            <a:solidFill>
              <a:schemeClr val="tx1"/>
            </a:solidFill>
          </a:endParaRPr>
        </a:p>
      </dgm:t>
    </dgm:pt>
    <dgm:pt modelId="{6EF12EBF-BF16-4E7A-89F8-531E9F76441A}" type="parTrans" cxnId="{06530172-E895-4E38-9436-44C6DDCFB99B}">
      <dgm:prSet/>
      <dgm:spPr/>
      <dgm:t>
        <a:bodyPr/>
        <a:lstStyle/>
        <a:p>
          <a:endParaRPr lang="ru-RU" sz="2800">
            <a:solidFill>
              <a:schemeClr val="tx1"/>
            </a:solidFill>
          </a:endParaRPr>
        </a:p>
      </dgm:t>
    </dgm:pt>
    <dgm:pt modelId="{0ACD156F-0C6B-4CED-94DC-528277224216}" type="sibTrans" cxnId="{06530172-E895-4E38-9436-44C6DDCFB99B}">
      <dgm:prSet/>
      <dgm:spPr/>
      <dgm:t>
        <a:bodyPr/>
        <a:lstStyle/>
        <a:p>
          <a:endParaRPr lang="ru-RU" sz="2800">
            <a:solidFill>
              <a:schemeClr val="tx1"/>
            </a:solidFill>
          </a:endParaRPr>
        </a:p>
      </dgm:t>
    </dgm:pt>
    <dgm:pt modelId="{D84E7B7A-7A1A-4196-BE86-371BEFCB00A6}">
      <dgm:prSet phldrT="[Текст]" custT="1"/>
      <dgm:spPr/>
      <dgm:t>
        <a:bodyPr/>
        <a:lstStyle/>
        <a:p>
          <a:r>
            <a:rPr lang="uz-Cyrl-UZ" sz="1200" smtClean="0">
              <a:solidFill>
                <a:schemeClr val="tx1"/>
              </a:solidFill>
            </a:rPr>
            <a:t>Улар борец, шпорник, солидаго, дельфиниум, кўп йиллик қўқонгул. Бу гуруҳ кўп йилликларнинг ишлатилиши турличадир</a:t>
          </a:r>
          <a:endParaRPr lang="ru-RU" sz="1200">
            <a:solidFill>
              <a:schemeClr val="tx1"/>
            </a:solidFill>
          </a:endParaRPr>
        </a:p>
      </dgm:t>
    </dgm:pt>
    <dgm:pt modelId="{DF72B2FD-7FC8-4D8E-AFDD-3D4A3C7D182D}" type="parTrans" cxnId="{400E6696-333C-4FE1-91AE-C64275EA201A}">
      <dgm:prSet/>
      <dgm:spPr/>
      <dgm:t>
        <a:bodyPr/>
        <a:lstStyle/>
        <a:p>
          <a:endParaRPr lang="ru-RU" sz="2800">
            <a:solidFill>
              <a:schemeClr val="tx1"/>
            </a:solidFill>
          </a:endParaRPr>
        </a:p>
      </dgm:t>
    </dgm:pt>
    <dgm:pt modelId="{D2BE3928-4A35-4054-9B37-479C0F74FBCC}" type="sibTrans" cxnId="{400E6696-333C-4FE1-91AE-C64275EA201A}">
      <dgm:prSet/>
      <dgm:spPr/>
      <dgm:t>
        <a:bodyPr/>
        <a:lstStyle/>
        <a:p>
          <a:endParaRPr lang="ru-RU" sz="2800">
            <a:solidFill>
              <a:schemeClr val="tx1"/>
            </a:solidFill>
          </a:endParaRPr>
        </a:p>
      </dgm:t>
    </dgm:pt>
    <dgm:pt modelId="{1389192B-69C9-4194-AB9C-24B020883377}">
      <dgm:prSet phldrT="[Текст]" custT="1"/>
      <dgm:spPr/>
      <dgm:t>
        <a:bodyPr/>
        <a:lstStyle/>
        <a:p>
          <a:r>
            <a:rPr lang="uz-Cyrl-UZ" sz="1200" smtClean="0">
              <a:solidFill>
                <a:schemeClr val="tx1"/>
              </a:solidFill>
            </a:rPr>
            <a:t>Урта бўйли кўпйилликлар, баландлиги 5 дан 1 м. гача</a:t>
          </a:r>
          <a:endParaRPr lang="ru-RU" sz="1200">
            <a:solidFill>
              <a:schemeClr val="tx1"/>
            </a:solidFill>
          </a:endParaRPr>
        </a:p>
      </dgm:t>
    </dgm:pt>
    <dgm:pt modelId="{F93FD25F-3D40-41C5-9E2D-E972F9A48265}" type="parTrans" cxnId="{D005A0BD-0640-4998-B4C1-541CF61B60E8}">
      <dgm:prSet/>
      <dgm:spPr/>
      <dgm:t>
        <a:bodyPr/>
        <a:lstStyle/>
        <a:p>
          <a:endParaRPr lang="ru-RU" sz="2800">
            <a:solidFill>
              <a:schemeClr val="tx1"/>
            </a:solidFill>
          </a:endParaRPr>
        </a:p>
      </dgm:t>
    </dgm:pt>
    <dgm:pt modelId="{6C772138-4499-44FE-9EF6-FE518B162639}" type="sibTrans" cxnId="{D005A0BD-0640-4998-B4C1-541CF61B60E8}">
      <dgm:prSet/>
      <dgm:spPr/>
      <dgm:t>
        <a:bodyPr/>
        <a:lstStyle/>
        <a:p>
          <a:endParaRPr lang="ru-RU" sz="2800">
            <a:solidFill>
              <a:schemeClr val="tx1"/>
            </a:solidFill>
          </a:endParaRPr>
        </a:p>
      </dgm:t>
    </dgm:pt>
    <dgm:pt modelId="{C1CBC8D8-3521-46B2-8632-E240A5D9F724}">
      <dgm:prSet phldrT="[Текст]" custT="1"/>
      <dgm:spPr/>
      <dgm:t>
        <a:bodyPr/>
        <a:lstStyle/>
        <a:p>
          <a:r>
            <a:rPr lang="uz-Cyrl-UZ" sz="1200" smtClean="0">
              <a:solidFill>
                <a:schemeClr val="tx1"/>
              </a:solidFill>
            </a:rPr>
            <a:t>Жуда кўл сонли гуруҳ. Улар бўронсимон флокс, пион, гипсофилла, ромашка, аквилегия, минг йиллик ва бошқа кўпгина ўсимликлар</a:t>
          </a:r>
          <a:endParaRPr lang="ru-RU" sz="1200">
            <a:solidFill>
              <a:schemeClr val="tx1"/>
            </a:solidFill>
          </a:endParaRPr>
        </a:p>
      </dgm:t>
    </dgm:pt>
    <dgm:pt modelId="{702A045C-9DAD-4D77-8BED-C50460215AB7}" type="parTrans" cxnId="{492A8366-E008-4778-B825-16AE5E904700}">
      <dgm:prSet/>
      <dgm:spPr/>
      <dgm:t>
        <a:bodyPr/>
        <a:lstStyle/>
        <a:p>
          <a:endParaRPr lang="ru-RU" sz="2800">
            <a:solidFill>
              <a:schemeClr val="tx1"/>
            </a:solidFill>
          </a:endParaRPr>
        </a:p>
      </dgm:t>
    </dgm:pt>
    <dgm:pt modelId="{F3AA6ECC-31A6-4E0A-9817-E3CFA06E7408}" type="sibTrans" cxnId="{492A8366-E008-4778-B825-16AE5E904700}">
      <dgm:prSet/>
      <dgm:spPr/>
      <dgm:t>
        <a:bodyPr/>
        <a:lstStyle/>
        <a:p>
          <a:endParaRPr lang="ru-RU" sz="2800">
            <a:solidFill>
              <a:schemeClr val="tx1"/>
            </a:solidFill>
          </a:endParaRPr>
        </a:p>
      </dgm:t>
    </dgm:pt>
    <dgm:pt modelId="{81EFD2BC-AB76-4D37-B84C-C14DFE76AD18}">
      <dgm:prSet custT="1"/>
      <dgm:spPr/>
      <dgm:t>
        <a:bodyPr/>
        <a:lstStyle/>
        <a:p>
          <a:r>
            <a:rPr lang="uz-Cyrl-UZ" sz="1200" smtClean="0">
              <a:solidFill>
                <a:schemeClr val="tx1"/>
              </a:solidFill>
            </a:rPr>
            <a:t>Паст бўйли кўп йилликлар, баландлиги 24 дан 0,5 м. гача</a:t>
          </a:r>
          <a:endParaRPr lang="ru-RU" sz="1200">
            <a:solidFill>
              <a:schemeClr val="tx1"/>
            </a:solidFill>
          </a:endParaRPr>
        </a:p>
      </dgm:t>
    </dgm:pt>
    <dgm:pt modelId="{9DF88AC3-F079-4009-AC1A-56C0ADC56C10}" type="parTrans" cxnId="{3D2442E5-1D9B-43BB-8CAF-7D14E028FCF8}">
      <dgm:prSet/>
      <dgm:spPr/>
      <dgm:t>
        <a:bodyPr/>
        <a:lstStyle/>
        <a:p>
          <a:endParaRPr lang="ru-RU" sz="2800">
            <a:solidFill>
              <a:schemeClr val="tx1"/>
            </a:solidFill>
          </a:endParaRPr>
        </a:p>
      </dgm:t>
    </dgm:pt>
    <dgm:pt modelId="{A8827F1B-9FE2-47BB-8D9E-D032A7F88B0F}" type="sibTrans" cxnId="{3D2442E5-1D9B-43BB-8CAF-7D14E028FCF8}">
      <dgm:prSet/>
      <dgm:spPr/>
      <dgm:t>
        <a:bodyPr/>
        <a:lstStyle/>
        <a:p>
          <a:endParaRPr lang="ru-RU" sz="2800">
            <a:solidFill>
              <a:schemeClr val="tx1"/>
            </a:solidFill>
          </a:endParaRPr>
        </a:p>
      </dgm:t>
    </dgm:pt>
    <dgm:pt modelId="{9FD95C23-F1E4-42CA-9071-7CD1B4AAA648}">
      <dgm:prSet custT="1"/>
      <dgm:spPr/>
      <dgm:t>
        <a:bodyPr/>
        <a:lstStyle/>
        <a:p>
          <a:r>
            <a:rPr lang="uz-Cyrl-UZ" sz="1200" smtClean="0">
              <a:solidFill>
                <a:schemeClr val="tx1"/>
              </a:solidFill>
            </a:rPr>
            <a:t>Ҳошиялар ясашда, паст клумбалар, рабаткалар ва массивларда жуда чиройли кўринади</a:t>
          </a:r>
          <a:endParaRPr lang="ru-RU" sz="1200">
            <a:solidFill>
              <a:schemeClr val="tx1"/>
            </a:solidFill>
          </a:endParaRPr>
        </a:p>
      </dgm:t>
    </dgm:pt>
    <dgm:pt modelId="{402B87BB-8734-461D-867C-AE7EE3167A9A}" type="parTrans" cxnId="{A1C61313-76B7-411B-8E0E-9A6444331168}">
      <dgm:prSet/>
      <dgm:spPr/>
      <dgm:t>
        <a:bodyPr/>
        <a:lstStyle/>
        <a:p>
          <a:endParaRPr lang="ru-RU" sz="2800">
            <a:solidFill>
              <a:schemeClr val="tx1"/>
            </a:solidFill>
          </a:endParaRPr>
        </a:p>
      </dgm:t>
    </dgm:pt>
    <dgm:pt modelId="{8682FE30-26C8-47E9-9B00-88687FD93354}" type="sibTrans" cxnId="{A1C61313-76B7-411B-8E0E-9A6444331168}">
      <dgm:prSet/>
      <dgm:spPr/>
      <dgm:t>
        <a:bodyPr/>
        <a:lstStyle/>
        <a:p>
          <a:endParaRPr lang="ru-RU" sz="2800">
            <a:solidFill>
              <a:schemeClr val="tx1"/>
            </a:solidFill>
          </a:endParaRPr>
        </a:p>
      </dgm:t>
    </dgm:pt>
    <dgm:pt modelId="{DCBE8AAC-A7FE-4039-90C0-FE83727BE088}">
      <dgm:prSet custT="1"/>
      <dgm:spPr/>
      <dgm:t>
        <a:bodyPr/>
        <a:lstStyle/>
        <a:p>
          <a:r>
            <a:rPr lang="uz-Cyrl-UZ" sz="1200" smtClean="0">
              <a:solidFill>
                <a:schemeClr val="tx1"/>
              </a:solidFill>
            </a:rPr>
            <a:t>Митти кўп йилликлар, баландлиги 10 дан 25 см. гача</a:t>
          </a:r>
          <a:endParaRPr lang="ru-RU" sz="1200">
            <a:solidFill>
              <a:schemeClr val="tx1"/>
            </a:solidFill>
          </a:endParaRPr>
        </a:p>
      </dgm:t>
    </dgm:pt>
    <dgm:pt modelId="{E2633ECA-11B6-48FF-A3D3-0315314FC3BC}" type="parTrans" cxnId="{5008FECD-4D6A-41DA-9DAD-58BE207AACC3}">
      <dgm:prSet/>
      <dgm:spPr/>
      <dgm:t>
        <a:bodyPr/>
        <a:lstStyle/>
        <a:p>
          <a:endParaRPr lang="ru-RU" sz="2800">
            <a:solidFill>
              <a:schemeClr val="tx1"/>
            </a:solidFill>
          </a:endParaRPr>
        </a:p>
      </dgm:t>
    </dgm:pt>
    <dgm:pt modelId="{9F38CAA6-0564-4FB3-B101-1D4CBBE22EEC}" type="sibTrans" cxnId="{5008FECD-4D6A-41DA-9DAD-58BE207AACC3}">
      <dgm:prSet/>
      <dgm:spPr/>
      <dgm:t>
        <a:bodyPr/>
        <a:lstStyle/>
        <a:p>
          <a:endParaRPr lang="ru-RU" sz="2800">
            <a:solidFill>
              <a:schemeClr val="tx1"/>
            </a:solidFill>
          </a:endParaRPr>
        </a:p>
      </dgm:t>
    </dgm:pt>
    <dgm:pt modelId="{D7FE2C1F-4700-4600-8B2E-0F51811FFCE3}">
      <dgm:prSet custT="1"/>
      <dgm:spPr/>
      <dgm:t>
        <a:bodyPr/>
        <a:lstStyle/>
        <a:p>
          <a:r>
            <a:rPr lang="uz-Cyrl-UZ" sz="1200" smtClean="0">
              <a:solidFill>
                <a:schemeClr val="tx1"/>
              </a:solidFill>
            </a:rPr>
            <a:t>гиламли ўсимликлар -сифатида, альп тоғчаларини безаш ва бошқа экинзорлар учун ишлатилади</a:t>
          </a:r>
          <a:endParaRPr lang="ru-RU" sz="1200">
            <a:solidFill>
              <a:schemeClr val="tx1"/>
            </a:solidFill>
          </a:endParaRPr>
        </a:p>
      </dgm:t>
    </dgm:pt>
    <dgm:pt modelId="{1F8A630A-0436-4EBC-9730-844BF7CDC098}" type="parTrans" cxnId="{78A1D5DF-33DA-478F-B2E3-BF3733A36B11}">
      <dgm:prSet/>
      <dgm:spPr/>
      <dgm:t>
        <a:bodyPr/>
        <a:lstStyle/>
        <a:p>
          <a:endParaRPr lang="ru-RU" sz="2800">
            <a:solidFill>
              <a:schemeClr val="tx1"/>
            </a:solidFill>
          </a:endParaRPr>
        </a:p>
      </dgm:t>
    </dgm:pt>
    <dgm:pt modelId="{E06105CA-4CFD-4813-BC07-5ABB1D4418AE}" type="sibTrans" cxnId="{78A1D5DF-33DA-478F-B2E3-BF3733A36B11}">
      <dgm:prSet/>
      <dgm:spPr/>
      <dgm:t>
        <a:bodyPr/>
        <a:lstStyle/>
        <a:p>
          <a:endParaRPr lang="ru-RU" sz="2800">
            <a:solidFill>
              <a:schemeClr val="tx1"/>
            </a:solidFill>
          </a:endParaRPr>
        </a:p>
      </dgm:t>
    </dgm:pt>
    <dgm:pt modelId="{DDCF4EFB-38EE-4771-8EE7-3B1357DA1375}" type="pres">
      <dgm:prSet presAssocID="{CDBEEB97-50EE-4C6F-84A6-049A71F40BE4}" presName="Name0" presStyleCnt="0">
        <dgm:presLayoutVars>
          <dgm:dir/>
          <dgm:animLvl val="lvl"/>
          <dgm:resizeHandles val="exact"/>
        </dgm:presLayoutVars>
      </dgm:prSet>
      <dgm:spPr/>
    </dgm:pt>
    <dgm:pt modelId="{20D4144B-65C0-4553-90BC-8550AAA97F69}" type="pres">
      <dgm:prSet presAssocID="{F05D4AB9-E6D2-4237-ADAA-8F8C271E405A}" presName="composite" presStyleCnt="0"/>
      <dgm:spPr/>
    </dgm:pt>
    <dgm:pt modelId="{C0E3D545-7C05-4EBE-9181-EC20D5F0BFF7}" type="pres">
      <dgm:prSet presAssocID="{F05D4AB9-E6D2-4237-ADAA-8F8C271E405A}" presName="parTx" presStyleLbl="alignNode1" presStyleIdx="0" presStyleCnt="5">
        <dgm:presLayoutVars>
          <dgm:chMax val="0"/>
          <dgm:chPref val="0"/>
          <dgm:bulletEnabled val="1"/>
        </dgm:presLayoutVars>
      </dgm:prSet>
      <dgm:spPr/>
      <dgm:t>
        <a:bodyPr/>
        <a:lstStyle/>
        <a:p>
          <a:endParaRPr lang="ru-RU"/>
        </a:p>
      </dgm:t>
    </dgm:pt>
    <dgm:pt modelId="{AEA9046C-BFAE-4B86-B296-49C0438C392F}" type="pres">
      <dgm:prSet presAssocID="{F05D4AB9-E6D2-4237-ADAA-8F8C271E405A}" presName="desTx" presStyleLbl="alignAccFollowNode1" presStyleIdx="0" presStyleCnt="5">
        <dgm:presLayoutVars>
          <dgm:bulletEnabled val="1"/>
        </dgm:presLayoutVars>
      </dgm:prSet>
      <dgm:spPr/>
      <dgm:t>
        <a:bodyPr/>
        <a:lstStyle/>
        <a:p>
          <a:endParaRPr lang="ru-RU"/>
        </a:p>
      </dgm:t>
    </dgm:pt>
    <dgm:pt modelId="{A4255764-0E99-452F-8885-58BA720EE001}" type="pres">
      <dgm:prSet presAssocID="{23F22738-FF97-4A81-8731-D2A760C679DB}" presName="space" presStyleCnt="0"/>
      <dgm:spPr/>
    </dgm:pt>
    <dgm:pt modelId="{CFB866DD-D245-4C04-AD9D-6F31835BD2FB}" type="pres">
      <dgm:prSet presAssocID="{D17136A5-898E-4619-97B5-62A0954D231F}" presName="composite" presStyleCnt="0"/>
      <dgm:spPr/>
    </dgm:pt>
    <dgm:pt modelId="{306BE064-9A32-4731-844E-14D85D070DFE}" type="pres">
      <dgm:prSet presAssocID="{D17136A5-898E-4619-97B5-62A0954D231F}" presName="parTx" presStyleLbl="alignNode1" presStyleIdx="1" presStyleCnt="5">
        <dgm:presLayoutVars>
          <dgm:chMax val="0"/>
          <dgm:chPref val="0"/>
          <dgm:bulletEnabled val="1"/>
        </dgm:presLayoutVars>
      </dgm:prSet>
      <dgm:spPr/>
      <dgm:t>
        <a:bodyPr/>
        <a:lstStyle/>
        <a:p>
          <a:endParaRPr lang="ru-RU"/>
        </a:p>
      </dgm:t>
    </dgm:pt>
    <dgm:pt modelId="{591756FA-0FBB-4A63-A78A-07FC906EC350}" type="pres">
      <dgm:prSet presAssocID="{D17136A5-898E-4619-97B5-62A0954D231F}" presName="desTx" presStyleLbl="alignAccFollowNode1" presStyleIdx="1" presStyleCnt="5">
        <dgm:presLayoutVars>
          <dgm:bulletEnabled val="1"/>
        </dgm:presLayoutVars>
      </dgm:prSet>
      <dgm:spPr/>
      <dgm:t>
        <a:bodyPr/>
        <a:lstStyle/>
        <a:p>
          <a:endParaRPr lang="ru-RU"/>
        </a:p>
      </dgm:t>
    </dgm:pt>
    <dgm:pt modelId="{8652FF9F-3BC4-43BE-A2E5-BF878450738F}" type="pres">
      <dgm:prSet presAssocID="{0ACD156F-0C6B-4CED-94DC-528277224216}" presName="space" presStyleCnt="0"/>
      <dgm:spPr/>
    </dgm:pt>
    <dgm:pt modelId="{9F3E6366-F236-4A27-8D8D-962F594432C6}" type="pres">
      <dgm:prSet presAssocID="{1389192B-69C9-4194-AB9C-24B020883377}" presName="composite" presStyleCnt="0"/>
      <dgm:spPr/>
    </dgm:pt>
    <dgm:pt modelId="{C122282C-0EA8-4355-942A-944EEF0C34C2}" type="pres">
      <dgm:prSet presAssocID="{1389192B-69C9-4194-AB9C-24B020883377}" presName="parTx" presStyleLbl="alignNode1" presStyleIdx="2" presStyleCnt="5">
        <dgm:presLayoutVars>
          <dgm:chMax val="0"/>
          <dgm:chPref val="0"/>
          <dgm:bulletEnabled val="1"/>
        </dgm:presLayoutVars>
      </dgm:prSet>
      <dgm:spPr/>
      <dgm:t>
        <a:bodyPr/>
        <a:lstStyle/>
        <a:p>
          <a:endParaRPr lang="ru-RU"/>
        </a:p>
      </dgm:t>
    </dgm:pt>
    <dgm:pt modelId="{625DF147-8F08-41B8-8722-7DA7CB000DC0}" type="pres">
      <dgm:prSet presAssocID="{1389192B-69C9-4194-AB9C-24B020883377}" presName="desTx" presStyleLbl="alignAccFollowNode1" presStyleIdx="2" presStyleCnt="5">
        <dgm:presLayoutVars>
          <dgm:bulletEnabled val="1"/>
        </dgm:presLayoutVars>
      </dgm:prSet>
      <dgm:spPr/>
      <dgm:t>
        <a:bodyPr/>
        <a:lstStyle/>
        <a:p>
          <a:endParaRPr lang="ru-RU"/>
        </a:p>
      </dgm:t>
    </dgm:pt>
    <dgm:pt modelId="{1734C91E-A2BE-431C-91B3-9DADA9125A6F}" type="pres">
      <dgm:prSet presAssocID="{6C772138-4499-44FE-9EF6-FE518B162639}" presName="space" presStyleCnt="0"/>
      <dgm:spPr/>
    </dgm:pt>
    <dgm:pt modelId="{0216FFB4-06B7-4FE0-ACE6-F042ED25E02F}" type="pres">
      <dgm:prSet presAssocID="{81EFD2BC-AB76-4D37-B84C-C14DFE76AD18}" presName="composite" presStyleCnt="0"/>
      <dgm:spPr/>
    </dgm:pt>
    <dgm:pt modelId="{72F23596-4952-475E-94BE-3136AD737108}" type="pres">
      <dgm:prSet presAssocID="{81EFD2BC-AB76-4D37-B84C-C14DFE76AD18}" presName="parTx" presStyleLbl="alignNode1" presStyleIdx="3" presStyleCnt="5">
        <dgm:presLayoutVars>
          <dgm:chMax val="0"/>
          <dgm:chPref val="0"/>
          <dgm:bulletEnabled val="1"/>
        </dgm:presLayoutVars>
      </dgm:prSet>
      <dgm:spPr/>
      <dgm:t>
        <a:bodyPr/>
        <a:lstStyle/>
        <a:p>
          <a:endParaRPr lang="ru-RU"/>
        </a:p>
      </dgm:t>
    </dgm:pt>
    <dgm:pt modelId="{91B91657-8ECF-4C03-A5BF-144E73F55CE9}" type="pres">
      <dgm:prSet presAssocID="{81EFD2BC-AB76-4D37-B84C-C14DFE76AD18}" presName="desTx" presStyleLbl="alignAccFollowNode1" presStyleIdx="3" presStyleCnt="5">
        <dgm:presLayoutVars>
          <dgm:bulletEnabled val="1"/>
        </dgm:presLayoutVars>
      </dgm:prSet>
      <dgm:spPr/>
      <dgm:t>
        <a:bodyPr/>
        <a:lstStyle/>
        <a:p>
          <a:endParaRPr lang="ru-RU"/>
        </a:p>
      </dgm:t>
    </dgm:pt>
    <dgm:pt modelId="{8B89A9C4-8F72-45D5-B8D9-F59A58FB68FA}" type="pres">
      <dgm:prSet presAssocID="{A8827F1B-9FE2-47BB-8D9E-D032A7F88B0F}" presName="space" presStyleCnt="0"/>
      <dgm:spPr/>
    </dgm:pt>
    <dgm:pt modelId="{57EE412C-04EF-4DAE-B0A8-A600CDFBF4B5}" type="pres">
      <dgm:prSet presAssocID="{DCBE8AAC-A7FE-4039-90C0-FE83727BE088}" presName="composite" presStyleCnt="0"/>
      <dgm:spPr/>
    </dgm:pt>
    <dgm:pt modelId="{CA7B00E7-02D7-4587-9159-7188DF66A5A0}" type="pres">
      <dgm:prSet presAssocID="{DCBE8AAC-A7FE-4039-90C0-FE83727BE088}" presName="parTx" presStyleLbl="alignNode1" presStyleIdx="4" presStyleCnt="5">
        <dgm:presLayoutVars>
          <dgm:chMax val="0"/>
          <dgm:chPref val="0"/>
          <dgm:bulletEnabled val="1"/>
        </dgm:presLayoutVars>
      </dgm:prSet>
      <dgm:spPr/>
      <dgm:t>
        <a:bodyPr/>
        <a:lstStyle/>
        <a:p>
          <a:endParaRPr lang="ru-RU"/>
        </a:p>
      </dgm:t>
    </dgm:pt>
    <dgm:pt modelId="{B04F34D9-61CA-46B5-AB9D-45EFEB6A5AFC}" type="pres">
      <dgm:prSet presAssocID="{DCBE8AAC-A7FE-4039-90C0-FE83727BE088}" presName="desTx" presStyleLbl="alignAccFollowNode1" presStyleIdx="4" presStyleCnt="5">
        <dgm:presLayoutVars>
          <dgm:bulletEnabled val="1"/>
        </dgm:presLayoutVars>
      </dgm:prSet>
      <dgm:spPr/>
      <dgm:t>
        <a:bodyPr/>
        <a:lstStyle/>
        <a:p>
          <a:endParaRPr lang="ru-RU"/>
        </a:p>
      </dgm:t>
    </dgm:pt>
  </dgm:ptLst>
  <dgm:cxnLst>
    <dgm:cxn modelId="{A1C61313-76B7-411B-8E0E-9A6444331168}" srcId="{81EFD2BC-AB76-4D37-B84C-C14DFE76AD18}" destId="{9FD95C23-F1E4-42CA-9071-7CD1B4AAA648}" srcOrd="0" destOrd="0" parTransId="{402B87BB-8734-461D-867C-AE7EE3167A9A}" sibTransId="{8682FE30-26C8-47E9-9B00-88687FD93354}"/>
    <dgm:cxn modelId="{C3032953-F680-4C0F-BB45-C6557C35950E}" type="presOf" srcId="{F05D4AB9-E6D2-4237-ADAA-8F8C271E405A}" destId="{C0E3D545-7C05-4EBE-9181-EC20D5F0BFF7}" srcOrd="0" destOrd="0" presId="urn:microsoft.com/office/officeart/2005/8/layout/hList1"/>
    <dgm:cxn modelId="{400E6696-333C-4FE1-91AE-C64275EA201A}" srcId="{D17136A5-898E-4619-97B5-62A0954D231F}" destId="{D84E7B7A-7A1A-4196-BE86-371BEFCB00A6}" srcOrd="0" destOrd="0" parTransId="{DF72B2FD-7FC8-4D8E-AFDD-3D4A3C7D182D}" sibTransId="{D2BE3928-4A35-4054-9B37-479C0F74FBCC}"/>
    <dgm:cxn modelId="{D24631D7-EE88-4CFD-8BE4-C0C9249B8CA6}" type="presOf" srcId="{9FD95C23-F1E4-42CA-9071-7CD1B4AAA648}" destId="{91B91657-8ECF-4C03-A5BF-144E73F55CE9}" srcOrd="0" destOrd="0" presId="urn:microsoft.com/office/officeart/2005/8/layout/hList1"/>
    <dgm:cxn modelId="{06530172-E895-4E38-9436-44C6DDCFB99B}" srcId="{CDBEEB97-50EE-4C6F-84A6-049A71F40BE4}" destId="{D17136A5-898E-4619-97B5-62A0954D231F}" srcOrd="1" destOrd="0" parTransId="{6EF12EBF-BF16-4E7A-89F8-531E9F76441A}" sibTransId="{0ACD156F-0C6B-4CED-94DC-528277224216}"/>
    <dgm:cxn modelId="{93CB322C-57CD-42CE-AAC1-1C6E7FBAB25B}" srcId="{F05D4AB9-E6D2-4237-ADAA-8F8C271E405A}" destId="{67D012E9-6EFB-40BA-8EC6-EBD26ABCB6A0}" srcOrd="0" destOrd="0" parTransId="{4E00DCAC-01C5-4198-9D04-CEA1A33696AF}" sibTransId="{202249DF-3E48-49C0-A493-89EFD2A15C9F}"/>
    <dgm:cxn modelId="{3D2442E5-1D9B-43BB-8CAF-7D14E028FCF8}" srcId="{CDBEEB97-50EE-4C6F-84A6-049A71F40BE4}" destId="{81EFD2BC-AB76-4D37-B84C-C14DFE76AD18}" srcOrd="3" destOrd="0" parTransId="{9DF88AC3-F079-4009-AC1A-56C0ADC56C10}" sibTransId="{A8827F1B-9FE2-47BB-8D9E-D032A7F88B0F}"/>
    <dgm:cxn modelId="{E2190489-ED48-4F5F-9BBD-6AF2DC3A5B02}" type="presOf" srcId="{67D012E9-6EFB-40BA-8EC6-EBD26ABCB6A0}" destId="{AEA9046C-BFAE-4B86-B296-49C0438C392F}" srcOrd="0" destOrd="0" presId="urn:microsoft.com/office/officeart/2005/8/layout/hList1"/>
    <dgm:cxn modelId="{E2AECF78-8C93-4EA2-BEB8-DBBE7101EB36}" type="presOf" srcId="{81EFD2BC-AB76-4D37-B84C-C14DFE76AD18}" destId="{72F23596-4952-475E-94BE-3136AD737108}" srcOrd="0" destOrd="0" presId="urn:microsoft.com/office/officeart/2005/8/layout/hList1"/>
    <dgm:cxn modelId="{C3CD6CEF-E610-445E-B617-80E1BC26CA11}" type="presOf" srcId="{CDBEEB97-50EE-4C6F-84A6-049A71F40BE4}" destId="{DDCF4EFB-38EE-4771-8EE7-3B1357DA1375}" srcOrd="0" destOrd="0" presId="urn:microsoft.com/office/officeart/2005/8/layout/hList1"/>
    <dgm:cxn modelId="{ED439FCB-3CB2-4F95-9F0B-06DB9A97E38C}" type="presOf" srcId="{D7FE2C1F-4700-4600-8B2E-0F51811FFCE3}" destId="{B04F34D9-61CA-46B5-AB9D-45EFEB6A5AFC}" srcOrd="0" destOrd="0" presId="urn:microsoft.com/office/officeart/2005/8/layout/hList1"/>
    <dgm:cxn modelId="{FEF8C01A-1BA0-44A3-912B-E0733389BF2E}" type="presOf" srcId="{D84E7B7A-7A1A-4196-BE86-371BEFCB00A6}" destId="{591756FA-0FBB-4A63-A78A-07FC906EC350}" srcOrd="0" destOrd="0" presId="urn:microsoft.com/office/officeart/2005/8/layout/hList1"/>
    <dgm:cxn modelId="{03646946-6DF6-4B3B-B09A-7406F3EBF3F9}" type="presOf" srcId="{1389192B-69C9-4194-AB9C-24B020883377}" destId="{C122282C-0EA8-4355-942A-944EEF0C34C2}" srcOrd="0" destOrd="0" presId="urn:microsoft.com/office/officeart/2005/8/layout/hList1"/>
    <dgm:cxn modelId="{AF9F8468-32B3-4EC9-90F6-6D020A3A077A}" type="presOf" srcId="{DCBE8AAC-A7FE-4039-90C0-FE83727BE088}" destId="{CA7B00E7-02D7-4587-9159-7188DF66A5A0}" srcOrd="0" destOrd="0" presId="urn:microsoft.com/office/officeart/2005/8/layout/hList1"/>
    <dgm:cxn modelId="{492A8366-E008-4778-B825-16AE5E904700}" srcId="{1389192B-69C9-4194-AB9C-24B020883377}" destId="{C1CBC8D8-3521-46B2-8632-E240A5D9F724}" srcOrd="0" destOrd="0" parTransId="{702A045C-9DAD-4D77-8BED-C50460215AB7}" sibTransId="{F3AA6ECC-31A6-4E0A-9817-E3CFA06E7408}"/>
    <dgm:cxn modelId="{D005A0BD-0640-4998-B4C1-541CF61B60E8}" srcId="{CDBEEB97-50EE-4C6F-84A6-049A71F40BE4}" destId="{1389192B-69C9-4194-AB9C-24B020883377}" srcOrd="2" destOrd="0" parTransId="{F93FD25F-3D40-41C5-9E2D-E972F9A48265}" sibTransId="{6C772138-4499-44FE-9EF6-FE518B162639}"/>
    <dgm:cxn modelId="{AD3FB00B-9D20-44F6-82E6-8515D2545F6B}" type="presOf" srcId="{C1CBC8D8-3521-46B2-8632-E240A5D9F724}" destId="{625DF147-8F08-41B8-8722-7DA7CB000DC0}" srcOrd="0" destOrd="0" presId="urn:microsoft.com/office/officeart/2005/8/layout/hList1"/>
    <dgm:cxn modelId="{E2FD2658-8512-4BFA-9197-18C459F67589}" type="presOf" srcId="{D17136A5-898E-4619-97B5-62A0954D231F}" destId="{306BE064-9A32-4731-844E-14D85D070DFE}" srcOrd="0" destOrd="0" presId="urn:microsoft.com/office/officeart/2005/8/layout/hList1"/>
    <dgm:cxn modelId="{5008FECD-4D6A-41DA-9DAD-58BE207AACC3}" srcId="{CDBEEB97-50EE-4C6F-84A6-049A71F40BE4}" destId="{DCBE8AAC-A7FE-4039-90C0-FE83727BE088}" srcOrd="4" destOrd="0" parTransId="{E2633ECA-11B6-48FF-A3D3-0315314FC3BC}" sibTransId="{9F38CAA6-0564-4FB3-B101-1D4CBBE22EEC}"/>
    <dgm:cxn modelId="{78A1D5DF-33DA-478F-B2E3-BF3733A36B11}" srcId="{DCBE8AAC-A7FE-4039-90C0-FE83727BE088}" destId="{D7FE2C1F-4700-4600-8B2E-0F51811FFCE3}" srcOrd="0" destOrd="0" parTransId="{1F8A630A-0436-4EBC-9730-844BF7CDC098}" sibTransId="{E06105CA-4CFD-4813-BC07-5ABB1D4418AE}"/>
    <dgm:cxn modelId="{4A0DB325-8BDD-4F73-A903-8DC90C7B35F7}" srcId="{CDBEEB97-50EE-4C6F-84A6-049A71F40BE4}" destId="{F05D4AB9-E6D2-4237-ADAA-8F8C271E405A}" srcOrd="0" destOrd="0" parTransId="{38EFCE4F-9A99-407A-8F5E-849B11918193}" sibTransId="{23F22738-FF97-4A81-8731-D2A760C679DB}"/>
    <dgm:cxn modelId="{83EB43BC-9818-4F55-95AA-517137E99A76}" type="presParOf" srcId="{DDCF4EFB-38EE-4771-8EE7-3B1357DA1375}" destId="{20D4144B-65C0-4553-90BC-8550AAA97F69}" srcOrd="0" destOrd="0" presId="urn:microsoft.com/office/officeart/2005/8/layout/hList1"/>
    <dgm:cxn modelId="{E202FB08-9CF1-4FA8-989F-845AEE77603A}" type="presParOf" srcId="{20D4144B-65C0-4553-90BC-8550AAA97F69}" destId="{C0E3D545-7C05-4EBE-9181-EC20D5F0BFF7}" srcOrd="0" destOrd="0" presId="urn:microsoft.com/office/officeart/2005/8/layout/hList1"/>
    <dgm:cxn modelId="{150B48B8-3D3C-490D-8ED0-A45608CACEC0}" type="presParOf" srcId="{20D4144B-65C0-4553-90BC-8550AAA97F69}" destId="{AEA9046C-BFAE-4B86-B296-49C0438C392F}" srcOrd="1" destOrd="0" presId="urn:microsoft.com/office/officeart/2005/8/layout/hList1"/>
    <dgm:cxn modelId="{90AE2A73-7F1F-40D2-8CD8-C194E0582D30}" type="presParOf" srcId="{DDCF4EFB-38EE-4771-8EE7-3B1357DA1375}" destId="{A4255764-0E99-452F-8885-58BA720EE001}" srcOrd="1" destOrd="0" presId="urn:microsoft.com/office/officeart/2005/8/layout/hList1"/>
    <dgm:cxn modelId="{4D7C6D51-5D2C-467D-A196-F6C2BA8F12E8}" type="presParOf" srcId="{DDCF4EFB-38EE-4771-8EE7-3B1357DA1375}" destId="{CFB866DD-D245-4C04-AD9D-6F31835BD2FB}" srcOrd="2" destOrd="0" presId="urn:microsoft.com/office/officeart/2005/8/layout/hList1"/>
    <dgm:cxn modelId="{58D995AE-DEF1-4D0B-9C64-D80E4D245EF8}" type="presParOf" srcId="{CFB866DD-D245-4C04-AD9D-6F31835BD2FB}" destId="{306BE064-9A32-4731-844E-14D85D070DFE}" srcOrd="0" destOrd="0" presId="urn:microsoft.com/office/officeart/2005/8/layout/hList1"/>
    <dgm:cxn modelId="{8658CCD1-8A9E-4BFB-B53C-C7044E5C4D57}" type="presParOf" srcId="{CFB866DD-D245-4C04-AD9D-6F31835BD2FB}" destId="{591756FA-0FBB-4A63-A78A-07FC906EC350}" srcOrd="1" destOrd="0" presId="urn:microsoft.com/office/officeart/2005/8/layout/hList1"/>
    <dgm:cxn modelId="{F0BFF2B8-EE89-4BCD-9FFE-C63AA3CE3DBA}" type="presParOf" srcId="{DDCF4EFB-38EE-4771-8EE7-3B1357DA1375}" destId="{8652FF9F-3BC4-43BE-A2E5-BF878450738F}" srcOrd="3" destOrd="0" presId="urn:microsoft.com/office/officeart/2005/8/layout/hList1"/>
    <dgm:cxn modelId="{5770494E-02CA-4DB5-956C-B96A5AB14B46}" type="presParOf" srcId="{DDCF4EFB-38EE-4771-8EE7-3B1357DA1375}" destId="{9F3E6366-F236-4A27-8D8D-962F594432C6}" srcOrd="4" destOrd="0" presId="urn:microsoft.com/office/officeart/2005/8/layout/hList1"/>
    <dgm:cxn modelId="{401FC9C4-7572-456B-A867-0410A7609247}" type="presParOf" srcId="{9F3E6366-F236-4A27-8D8D-962F594432C6}" destId="{C122282C-0EA8-4355-942A-944EEF0C34C2}" srcOrd="0" destOrd="0" presId="urn:microsoft.com/office/officeart/2005/8/layout/hList1"/>
    <dgm:cxn modelId="{AC84F5A6-1982-4786-A447-B83B5EF8A1CD}" type="presParOf" srcId="{9F3E6366-F236-4A27-8D8D-962F594432C6}" destId="{625DF147-8F08-41B8-8722-7DA7CB000DC0}" srcOrd="1" destOrd="0" presId="urn:microsoft.com/office/officeart/2005/8/layout/hList1"/>
    <dgm:cxn modelId="{C1144A74-4FFA-461B-9FBC-B10FB0613455}" type="presParOf" srcId="{DDCF4EFB-38EE-4771-8EE7-3B1357DA1375}" destId="{1734C91E-A2BE-431C-91B3-9DADA9125A6F}" srcOrd="5" destOrd="0" presId="urn:microsoft.com/office/officeart/2005/8/layout/hList1"/>
    <dgm:cxn modelId="{482A4AF9-9557-4B80-B3C5-D763652345A9}" type="presParOf" srcId="{DDCF4EFB-38EE-4771-8EE7-3B1357DA1375}" destId="{0216FFB4-06B7-4FE0-ACE6-F042ED25E02F}" srcOrd="6" destOrd="0" presId="urn:microsoft.com/office/officeart/2005/8/layout/hList1"/>
    <dgm:cxn modelId="{24BC6AD1-003B-454A-B6EB-92CC7ABF850E}" type="presParOf" srcId="{0216FFB4-06B7-4FE0-ACE6-F042ED25E02F}" destId="{72F23596-4952-475E-94BE-3136AD737108}" srcOrd="0" destOrd="0" presId="urn:microsoft.com/office/officeart/2005/8/layout/hList1"/>
    <dgm:cxn modelId="{B0B36909-09C1-41A0-BC2D-2B5855B3CFA6}" type="presParOf" srcId="{0216FFB4-06B7-4FE0-ACE6-F042ED25E02F}" destId="{91B91657-8ECF-4C03-A5BF-144E73F55CE9}" srcOrd="1" destOrd="0" presId="urn:microsoft.com/office/officeart/2005/8/layout/hList1"/>
    <dgm:cxn modelId="{2C71466A-1805-449D-BD89-D32DC16410E4}" type="presParOf" srcId="{DDCF4EFB-38EE-4771-8EE7-3B1357DA1375}" destId="{8B89A9C4-8F72-45D5-B8D9-F59A58FB68FA}" srcOrd="7" destOrd="0" presId="urn:microsoft.com/office/officeart/2005/8/layout/hList1"/>
    <dgm:cxn modelId="{84E916DD-648C-4EC7-953A-E853F0B5854D}" type="presParOf" srcId="{DDCF4EFB-38EE-4771-8EE7-3B1357DA1375}" destId="{57EE412C-04EF-4DAE-B0A8-A600CDFBF4B5}" srcOrd="8" destOrd="0" presId="urn:microsoft.com/office/officeart/2005/8/layout/hList1"/>
    <dgm:cxn modelId="{1ABEB59F-171C-4F7E-807A-53F5984EF5EF}" type="presParOf" srcId="{57EE412C-04EF-4DAE-B0A8-A600CDFBF4B5}" destId="{CA7B00E7-02D7-4587-9159-7188DF66A5A0}" srcOrd="0" destOrd="0" presId="urn:microsoft.com/office/officeart/2005/8/layout/hList1"/>
    <dgm:cxn modelId="{A11F7702-D0C4-434E-A35E-70F702C6332B}" type="presParOf" srcId="{57EE412C-04EF-4DAE-B0A8-A600CDFBF4B5}" destId="{B04F34D9-61CA-46B5-AB9D-45EFEB6A5AF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1D861-5E45-4073-BEF6-29E53832496E}">
      <dsp:nvSpPr>
        <dsp:cNvPr id="0" name=""/>
        <dsp:cNvSpPr/>
      </dsp:nvSpPr>
      <dsp:spPr>
        <a:xfrm rot="5400000">
          <a:off x="5261883" y="-2225417"/>
          <a:ext cx="640354" cy="5253703"/>
        </a:xfrm>
        <a:prstGeom prst="round2Same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uz-Cyrl-UZ" sz="1800" kern="1200" smtClean="0"/>
            <a:t>қўқонгуллар, гайллардия, кўкнори, флокс, юпиа баргли пион, лола ва бошқалар</a:t>
          </a:r>
          <a:endParaRPr lang="ru-RU" sz="1800" kern="1200" dirty="0"/>
        </a:p>
      </dsp:txBody>
      <dsp:txXfrm rot="-5400000">
        <a:off x="2955209" y="112517"/>
        <a:ext cx="5222443" cy="577834"/>
      </dsp:txXfrm>
    </dsp:sp>
    <dsp:sp modelId="{954A29C5-161F-426A-9D22-A99EF94A6130}">
      <dsp:nvSpPr>
        <dsp:cNvPr id="0" name=""/>
        <dsp:cNvSpPr/>
      </dsp:nvSpPr>
      <dsp:spPr>
        <a:xfrm>
          <a:off x="4991" y="58972"/>
          <a:ext cx="2955208" cy="800442"/>
        </a:xfrm>
        <a:prstGeom prst="roundRect">
          <a:avLst/>
        </a:prstGeom>
        <a:solidFill>
          <a:srgbClr val="FF33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a:lnSpc>
              <a:spcPct val="90000"/>
            </a:lnSpc>
            <a:spcBef>
              <a:spcPct val="0"/>
            </a:spcBef>
            <a:spcAft>
              <a:spcPct val="35000"/>
            </a:spcAft>
          </a:pPr>
          <a:r>
            <a:rPr lang="uz-Cyrl-UZ" sz="2300" b="1" kern="1200" smtClean="0"/>
            <a:t>Ёруғсевар ўсимликлар</a:t>
          </a:r>
          <a:endParaRPr lang="ru-RU" sz="2300" b="1" kern="1200" dirty="0"/>
        </a:p>
      </dsp:txBody>
      <dsp:txXfrm>
        <a:off x="44065" y="98046"/>
        <a:ext cx="2877060" cy="722294"/>
      </dsp:txXfrm>
    </dsp:sp>
    <dsp:sp modelId="{49EA5C11-6B22-49C9-A299-66F96A21D68A}">
      <dsp:nvSpPr>
        <dsp:cNvPr id="0" name=""/>
        <dsp:cNvSpPr/>
      </dsp:nvSpPr>
      <dsp:spPr>
        <a:xfrm rot="5400000">
          <a:off x="5261883" y="-1384952"/>
          <a:ext cx="640354" cy="5253703"/>
        </a:xfrm>
        <a:prstGeom prst="round2Same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uz-Cyrl-UZ" sz="1800" kern="1200" smtClean="0"/>
            <a:t>аквилегия, борец, примула, хушбўй ва шохдор бинафша, астильба, гулсапсар</a:t>
          </a:r>
          <a:endParaRPr lang="ru-RU" sz="1800" kern="1200" dirty="0"/>
        </a:p>
      </dsp:txBody>
      <dsp:txXfrm rot="-5400000">
        <a:off x="2955209" y="952982"/>
        <a:ext cx="5222443" cy="577834"/>
      </dsp:txXfrm>
    </dsp:sp>
    <dsp:sp modelId="{7A6AC77E-5319-4374-9F10-8FCF767C58F4}">
      <dsp:nvSpPr>
        <dsp:cNvPr id="0" name=""/>
        <dsp:cNvSpPr/>
      </dsp:nvSpPr>
      <dsp:spPr>
        <a:xfrm>
          <a:off x="0" y="841677"/>
          <a:ext cx="2955208" cy="800442"/>
        </a:xfrm>
        <a:prstGeom prst="roundRect">
          <a:avLst/>
        </a:prstGeom>
        <a:solidFill>
          <a:srgbClr val="00B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a:lnSpc>
              <a:spcPct val="90000"/>
            </a:lnSpc>
            <a:spcBef>
              <a:spcPct val="0"/>
            </a:spcBef>
            <a:spcAft>
              <a:spcPct val="35000"/>
            </a:spcAft>
          </a:pPr>
          <a:r>
            <a:rPr lang="uz-Cyrl-UZ" sz="2300" b="1" kern="1200" smtClean="0"/>
            <a:t>Сояга чидамли ўсимликлар</a:t>
          </a:r>
          <a:r>
            <a:rPr lang="uz-Cyrl-UZ" sz="2300" kern="1200" smtClean="0"/>
            <a:t> </a:t>
          </a:r>
          <a:endParaRPr lang="ru-RU" sz="2300" kern="1200" dirty="0"/>
        </a:p>
      </dsp:txBody>
      <dsp:txXfrm>
        <a:off x="39074" y="880751"/>
        <a:ext cx="2877060" cy="722294"/>
      </dsp:txXfrm>
    </dsp:sp>
    <dsp:sp modelId="{158C8265-02CE-4AF0-8BB4-5350291BD80A}">
      <dsp:nvSpPr>
        <dsp:cNvPr id="0" name=""/>
        <dsp:cNvSpPr/>
      </dsp:nvSpPr>
      <dsp:spPr>
        <a:xfrm rot="5400000">
          <a:off x="5261883" y="-544487"/>
          <a:ext cx="640354" cy="5253703"/>
        </a:xfrm>
        <a:prstGeom prst="round2Same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uz-Cyrl-UZ" sz="1800" kern="1200" smtClean="0"/>
            <a:t>спирея, папоротник, марваридгул, функиянинг яшил барглн шакллари</a:t>
          </a:r>
          <a:endParaRPr lang="ru-RU" sz="1800" kern="1200" dirty="0"/>
        </a:p>
      </dsp:txBody>
      <dsp:txXfrm rot="-5400000">
        <a:off x="2955209" y="1793447"/>
        <a:ext cx="5222443" cy="577834"/>
      </dsp:txXfrm>
    </dsp:sp>
    <dsp:sp modelId="{249FC439-3029-40A3-8AD6-42D6D47DE951}">
      <dsp:nvSpPr>
        <dsp:cNvPr id="0" name=""/>
        <dsp:cNvSpPr/>
      </dsp:nvSpPr>
      <dsp:spPr>
        <a:xfrm>
          <a:off x="0" y="1682142"/>
          <a:ext cx="2955208" cy="800442"/>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a:lnSpc>
              <a:spcPct val="90000"/>
            </a:lnSpc>
            <a:spcBef>
              <a:spcPct val="0"/>
            </a:spcBef>
            <a:spcAft>
              <a:spcPct val="35000"/>
            </a:spcAft>
          </a:pPr>
          <a:r>
            <a:rPr lang="uz-Cyrl-UZ" sz="2300" b="1" kern="1200" smtClean="0"/>
            <a:t>Соясевар ўсимликлар</a:t>
          </a:r>
          <a:r>
            <a:rPr lang="uz-Cyrl-UZ" sz="2300" kern="1200" smtClean="0"/>
            <a:t> </a:t>
          </a:r>
          <a:endParaRPr lang="ru-RU" sz="2300" kern="1200" dirty="0"/>
        </a:p>
      </dsp:txBody>
      <dsp:txXfrm>
        <a:off x="39074" y="1721216"/>
        <a:ext cx="2877060" cy="7222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3D545-7C05-4EBE-9181-EC20D5F0BFF7}">
      <dsp:nvSpPr>
        <dsp:cNvPr id="0" name=""/>
        <dsp:cNvSpPr/>
      </dsp:nvSpPr>
      <dsp:spPr>
        <a:xfrm>
          <a:off x="4134" y="905866"/>
          <a:ext cx="1584928" cy="633971"/>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lvl="0" algn="ctr" defTabSz="533400">
            <a:lnSpc>
              <a:spcPct val="90000"/>
            </a:lnSpc>
            <a:spcBef>
              <a:spcPct val="0"/>
            </a:spcBef>
            <a:spcAft>
              <a:spcPct val="35000"/>
            </a:spcAft>
          </a:pPr>
          <a:r>
            <a:rPr lang="uz-Cyrl-UZ" sz="1200" kern="1200" smtClean="0">
              <a:solidFill>
                <a:schemeClr val="tx1"/>
              </a:solidFill>
            </a:rPr>
            <a:t>Баҳайбат (азим) ў с и м л и к л а р, баландлиги 2 м. дан ортиқ</a:t>
          </a:r>
          <a:endParaRPr lang="ru-RU" sz="1200" kern="1200">
            <a:solidFill>
              <a:schemeClr val="tx1"/>
            </a:solidFill>
          </a:endParaRPr>
        </a:p>
      </dsp:txBody>
      <dsp:txXfrm>
        <a:off x="4134" y="905866"/>
        <a:ext cx="1584928" cy="633971"/>
      </dsp:txXfrm>
    </dsp:sp>
    <dsp:sp modelId="{AEA9046C-BFAE-4B86-B296-49C0438C392F}">
      <dsp:nvSpPr>
        <dsp:cNvPr id="0" name=""/>
        <dsp:cNvSpPr/>
      </dsp:nvSpPr>
      <dsp:spPr>
        <a:xfrm>
          <a:off x="4134" y="1539837"/>
          <a:ext cx="1584928" cy="2810880"/>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uz-Cyrl-UZ" sz="1200" kern="1200" smtClean="0">
              <a:solidFill>
                <a:schemeClr val="tx1"/>
              </a:solidFill>
            </a:rPr>
            <a:t>Истироҳат ва манзарали боғларга экиш, гуруҳлар, гулловчи ўсимликлар ва алоҳида экинлар учун таг ранг ташкил қилишда ишлатилади</a:t>
          </a:r>
          <a:endParaRPr lang="ru-RU" sz="1200" kern="1200">
            <a:solidFill>
              <a:schemeClr val="tx1"/>
            </a:solidFill>
          </a:endParaRPr>
        </a:p>
      </dsp:txBody>
      <dsp:txXfrm>
        <a:off x="4134" y="1539837"/>
        <a:ext cx="1584928" cy="2810880"/>
      </dsp:txXfrm>
    </dsp:sp>
    <dsp:sp modelId="{306BE064-9A32-4731-844E-14D85D070DFE}">
      <dsp:nvSpPr>
        <dsp:cNvPr id="0" name=""/>
        <dsp:cNvSpPr/>
      </dsp:nvSpPr>
      <dsp:spPr>
        <a:xfrm>
          <a:off x="1810953" y="905866"/>
          <a:ext cx="1584928" cy="633971"/>
        </a:xfrm>
        <a:prstGeom prst="rect">
          <a:avLst/>
        </a:prstGeom>
        <a:solidFill>
          <a:schemeClr val="accent2">
            <a:hueOff val="-741071"/>
            <a:satOff val="3550"/>
            <a:lumOff val="3284"/>
            <a:alphaOff val="0"/>
          </a:schemeClr>
        </a:solidFill>
        <a:ln w="19050" cap="rnd" cmpd="sng" algn="ctr">
          <a:solidFill>
            <a:schemeClr val="accent2">
              <a:hueOff val="-741071"/>
              <a:satOff val="3550"/>
              <a:lumOff val="328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lvl="0" algn="ctr" defTabSz="533400">
            <a:lnSpc>
              <a:spcPct val="90000"/>
            </a:lnSpc>
            <a:spcBef>
              <a:spcPct val="0"/>
            </a:spcBef>
            <a:spcAft>
              <a:spcPct val="35000"/>
            </a:spcAft>
          </a:pPr>
          <a:r>
            <a:rPr lang="uz-Cyrl-UZ" sz="1200" kern="1200" smtClean="0">
              <a:solidFill>
                <a:schemeClr val="tx1"/>
              </a:solidFill>
            </a:rPr>
            <a:t>Балаланд бўйли кўп йилликлар, баландлиги 1 дан 2 м. гача</a:t>
          </a:r>
          <a:endParaRPr lang="ru-RU" sz="1200" kern="1200">
            <a:solidFill>
              <a:schemeClr val="tx1"/>
            </a:solidFill>
          </a:endParaRPr>
        </a:p>
      </dsp:txBody>
      <dsp:txXfrm>
        <a:off x="1810953" y="905866"/>
        <a:ext cx="1584928" cy="633971"/>
      </dsp:txXfrm>
    </dsp:sp>
    <dsp:sp modelId="{591756FA-0FBB-4A63-A78A-07FC906EC350}">
      <dsp:nvSpPr>
        <dsp:cNvPr id="0" name=""/>
        <dsp:cNvSpPr/>
      </dsp:nvSpPr>
      <dsp:spPr>
        <a:xfrm>
          <a:off x="1810953" y="1539837"/>
          <a:ext cx="1584928" cy="2810880"/>
        </a:xfrm>
        <a:prstGeom prst="rect">
          <a:avLst/>
        </a:prstGeom>
        <a:solidFill>
          <a:schemeClr val="accent2">
            <a:tint val="40000"/>
            <a:alpha val="90000"/>
            <a:hueOff val="-1022960"/>
            <a:satOff val="11277"/>
            <a:lumOff val="1074"/>
            <a:alphaOff val="0"/>
          </a:schemeClr>
        </a:solidFill>
        <a:ln w="19050" cap="rnd" cmpd="sng" algn="ctr">
          <a:solidFill>
            <a:schemeClr val="accent2">
              <a:tint val="40000"/>
              <a:alpha val="90000"/>
              <a:hueOff val="-1022960"/>
              <a:satOff val="11277"/>
              <a:lumOff val="107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uz-Cyrl-UZ" sz="1200" kern="1200" smtClean="0">
              <a:solidFill>
                <a:schemeClr val="tx1"/>
              </a:solidFill>
            </a:rPr>
            <a:t>Улар борец, шпорник, солидаго, дельфиниум, кўп йиллик қўқонгул. Бу гуруҳ кўп йилликларнинг ишлатилиши турличадир</a:t>
          </a:r>
          <a:endParaRPr lang="ru-RU" sz="1200" kern="1200">
            <a:solidFill>
              <a:schemeClr val="tx1"/>
            </a:solidFill>
          </a:endParaRPr>
        </a:p>
      </dsp:txBody>
      <dsp:txXfrm>
        <a:off x="1810953" y="1539837"/>
        <a:ext cx="1584928" cy="2810880"/>
      </dsp:txXfrm>
    </dsp:sp>
    <dsp:sp modelId="{C122282C-0EA8-4355-942A-944EEF0C34C2}">
      <dsp:nvSpPr>
        <dsp:cNvPr id="0" name=""/>
        <dsp:cNvSpPr/>
      </dsp:nvSpPr>
      <dsp:spPr>
        <a:xfrm>
          <a:off x="3617771" y="905866"/>
          <a:ext cx="1584928" cy="633971"/>
        </a:xfrm>
        <a:prstGeom prst="rect">
          <a:avLst/>
        </a:prstGeom>
        <a:solidFill>
          <a:schemeClr val="accent2">
            <a:hueOff val="-1482143"/>
            <a:satOff val="7100"/>
            <a:lumOff val="6569"/>
            <a:alphaOff val="0"/>
          </a:schemeClr>
        </a:solidFill>
        <a:ln w="19050" cap="rnd" cmpd="sng" algn="ctr">
          <a:solidFill>
            <a:schemeClr val="accent2">
              <a:hueOff val="-1482143"/>
              <a:satOff val="7100"/>
              <a:lumOff val="656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lvl="0" algn="ctr" defTabSz="533400">
            <a:lnSpc>
              <a:spcPct val="90000"/>
            </a:lnSpc>
            <a:spcBef>
              <a:spcPct val="0"/>
            </a:spcBef>
            <a:spcAft>
              <a:spcPct val="35000"/>
            </a:spcAft>
          </a:pPr>
          <a:r>
            <a:rPr lang="uz-Cyrl-UZ" sz="1200" kern="1200" smtClean="0">
              <a:solidFill>
                <a:schemeClr val="tx1"/>
              </a:solidFill>
            </a:rPr>
            <a:t>Урта бўйли кўпйилликлар, баландлиги 5 дан 1 м. гача</a:t>
          </a:r>
          <a:endParaRPr lang="ru-RU" sz="1200" kern="1200">
            <a:solidFill>
              <a:schemeClr val="tx1"/>
            </a:solidFill>
          </a:endParaRPr>
        </a:p>
      </dsp:txBody>
      <dsp:txXfrm>
        <a:off x="3617771" y="905866"/>
        <a:ext cx="1584928" cy="633971"/>
      </dsp:txXfrm>
    </dsp:sp>
    <dsp:sp modelId="{625DF147-8F08-41B8-8722-7DA7CB000DC0}">
      <dsp:nvSpPr>
        <dsp:cNvPr id="0" name=""/>
        <dsp:cNvSpPr/>
      </dsp:nvSpPr>
      <dsp:spPr>
        <a:xfrm>
          <a:off x="3617771" y="1539837"/>
          <a:ext cx="1584928" cy="2810880"/>
        </a:xfrm>
        <a:prstGeom prst="rect">
          <a:avLst/>
        </a:prstGeom>
        <a:solidFill>
          <a:schemeClr val="accent2">
            <a:tint val="40000"/>
            <a:alpha val="90000"/>
            <a:hueOff val="-2045920"/>
            <a:satOff val="22554"/>
            <a:lumOff val="2148"/>
            <a:alphaOff val="0"/>
          </a:schemeClr>
        </a:solidFill>
        <a:ln w="19050" cap="rnd" cmpd="sng" algn="ctr">
          <a:solidFill>
            <a:schemeClr val="accent2">
              <a:tint val="40000"/>
              <a:alpha val="90000"/>
              <a:hueOff val="-2045920"/>
              <a:satOff val="22554"/>
              <a:lumOff val="214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uz-Cyrl-UZ" sz="1200" kern="1200" smtClean="0">
              <a:solidFill>
                <a:schemeClr val="tx1"/>
              </a:solidFill>
            </a:rPr>
            <a:t>Жуда кўл сонли гуруҳ. Улар бўронсимон флокс, пион, гипсофилла, ромашка, аквилегия, минг йиллик ва бошқа кўпгина ўсимликлар</a:t>
          </a:r>
          <a:endParaRPr lang="ru-RU" sz="1200" kern="1200">
            <a:solidFill>
              <a:schemeClr val="tx1"/>
            </a:solidFill>
          </a:endParaRPr>
        </a:p>
      </dsp:txBody>
      <dsp:txXfrm>
        <a:off x="3617771" y="1539837"/>
        <a:ext cx="1584928" cy="2810880"/>
      </dsp:txXfrm>
    </dsp:sp>
    <dsp:sp modelId="{72F23596-4952-475E-94BE-3136AD737108}">
      <dsp:nvSpPr>
        <dsp:cNvPr id="0" name=""/>
        <dsp:cNvSpPr/>
      </dsp:nvSpPr>
      <dsp:spPr>
        <a:xfrm>
          <a:off x="5424590" y="905866"/>
          <a:ext cx="1584928" cy="633971"/>
        </a:xfrm>
        <a:prstGeom prst="rect">
          <a:avLst/>
        </a:prstGeom>
        <a:solidFill>
          <a:schemeClr val="accent2">
            <a:hueOff val="-2223214"/>
            <a:satOff val="10650"/>
            <a:lumOff val="9853"/>
            <a:alphaOff val="0"/>
          </a:schemeClr>
        </a:solidFill>
        <a:ln w="19050" cap="rnd" cmpd="sng" algn="ctr">
          <a:solidFill>
            <a:schemeClr val="accent2">
              <a:hueOff val="-2223214"/>
              <a:satOff val="10650"/>
              <a:lumOff val="985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lvl="0" algn="ctr" defTabSz="533400">
            <a:lnSpc>
              <a:spcPct val="90000"/>
            </a:lnSpc>
            <a:spcBef>
              <a:spcPct val="0"/>
            </a:spcBef>
            <a:spcAft>
              <a:spcPct val="35000"/>
            </a:spcAft>
          </a:pPr>
          <a:r>
            <a:rPr lang="uz-Cyrl-UZ" sz="1200" kern="1200" smtClean="0">
              <a:solidFill>
                <a:schemeClr val="tx1"/>
              </a:solidFill>
            </a:rPr>
            <a:t>Паст бўйли кўп йилликлар, баландлиги 24 дан 0,5 м. гача</a:t>
          </a:r>
          <a:endParaRPr lang="ru-RU" sz="1200" kern="1200">
            <a:solidFill>
              <a:schemeClr val="tx1"/>
            </a:solidFill>
          </a:endParaRPr>
        </a:p>
      </dsp:txBody>
      <dsp:txXfrm>
        <a:off x="5424590" y="905866"/>
        <a:ext cx="1584928" cy="633971"/>
      </dsp:txXfrm>
    </dsp:sp>
    <dsp:sp modelId="{91B91657-8ECF-4C03-A5BF-144E73F55CE9}">
      <dsp:nvSpPr>
        <dsp:cNvPr id="0" name=""/>
        <dsp:cNvSpPr/>
      </dsp:nvSpPr>
      <dsp:spPr>
        <a:xfrm>
          <a:off x="5424590" y="1539837"/>
          <a:ext cx="1584928" cy="2810880"/>
        </a:xfrm>
        <a:prstGeom prst="rect">
          <a:avLst/>
        </a:prstGeom>
        <a:solidFill>
          <a:schemeClr val="accent2">
            <a:tint val="40000"/>
            <a:alpha val="90000"/>
            <a:hueOff val="-3068879"/>
            <a:satOff val="33830"/>
            <a:lumOff val="3222"/>
            <a:alphaOff val="0"/>
          </a:schemeClr>
        </a:solidFill>
        <a:ln w="19050" cap="rnd" cmpd="sng" algn="ctr">
          <a:solidFill>
            <a:schemeClr val="accent2">
              <a:tint val="40000"/>
              <a:alpha val="90000"/>
              <a:hueOff val="-3068879"/>
              <a:satOff val="33830"/>
              <a:lumOff val="32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uz-Cyrl-UZ" sz="1200" kern="1200" smtClean="0">
              <a:solidFill>
                <a:schemeClr val="tx1"/>
              </a:solidFill>
            </a:rPr>
            <a:t>Ҳошиялар ясашда, паст клумбалар, рабаткалар ва массивларда жуда чиройли кўринади</a:t>
          </a:r>
          <a:endParaRPr lang="ru-RU" sz="1200" kern="1200">
            <a:solidFill>
              <a:schemeClr val="tx1"/>
            </a:solidFill>
          </a:endParaRPr>
        </a:p>
      </dsp:txBody>
      <dsp:txXfrm>
        <a:off x="5424590" y="1539837"/>
        <a:ext cx="1584928" cy="2810880"/>
      </dsp:txXfrm>
    </dsp:sp>
    <dsp:sp modelId="{CA7B00E7-02D7-4587-9159-7188DF66A5A0}">
      <dsp:nvSpPr>
        <dsp:cNvPr id="0" name=""/>
        <dsp:cNvSpPr/>
      </dsp:nvSpPr>
      <dsp:spPr>
        <a:xfrm>
          <a:off x="7231408" y="905866"/>
          <a:ext cx="1584928" cy="633971"/>
        </a:xfrm>
        <a:prstGeom prst="rect">
          <a:avLst/>
        </a:prstGeom>
        <a:solidFill>
          <a:schemeClr val="accent2">
            <a:hueOff val="-2964286"/>
            <a:satOff val="14200"/>
            <a:lumOff val="13137"/>
            <a:alphaOff val="0"/>
          </a:schemeClr>
        </a:solidFill>
        <a:ln w="19050" cap="rnd" cmpd="sng" algn="ctr">
          <a:solidFill>
            <a:schemeClr val="accent2">
              <a:hueOff val="-2964286"/>
              <a:satOff val="14200"/>
              <a:lumOff val="1313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lvl="0" algn="ctr" defTabSz="533400">
            <a:lnSpc>
              <a:spcPct val="90000"/>
            </a:lnSpc>
            <a:spcBef>
              <a:spcPct val="0"/>
            </a:spcBef>
            <a:spcAft>
              <a:spcPct val="35000"/>
            </a:spcAft>
          </a:pPr>
          <a:r>
            <a:rPr lang="uz-Cyrl-UZ" sz="1200" kern="1200" smtClean="0">
              <a:solidFill>
                <a:schemeClr val="tx1"/>
              </a:solidFill>
            </a:rPr>
            <a:t>Митти кўп йилликлар, баландлиги 10 дан 25 см. гача</a:t>
          </a:r>
          <a:endParaRPr lang="ru-RU" sz="1200" kern="1200">
            <a:solidFill>
              <a:schemeClr val="tx1"/>
            </a:solidFill>
          </a:endParaRPr>
        </a:p>
      </dsp:txBody>
      <dsp:txXfrm>
        <a:off x="7231408" y="905866"/>
        <a:ext cx="1584928" cy="633971"/>
      </dsp:txXfrm>
    </dsp:sp>
    <dsp:sp modelId="{B04F34D9-61CA-46B5-AB9D-45EFEB6A5AFC}">
      <dsp:nvSpPr>
        <dsp:cNvPr id="0" name=""/>
        <dsp:cNvSpPr/>
      </dsp:nvSpPr>
      <dsp:spPr>
        <a:xfrm>
          <a:off x="7231408" y="1539837"/>
          <a:ext cx="1584928" cy="2810880"/>
        </a:xfrm>
        <a:prstGeom prst="rect">
          <a:avLst/>
        </a:prstGeom>
        <a:solidFill>
          <a:schemeClr val="accent2">
            <a:tint val="40000"/>
            <a:alpha val="90000"/>
            <a:hueOff val="-4091839"/>
            <a:satOff val="45107"/>
            <a:lumOff val="4296"/>
            <a:alphaOff val="0"/>
          </a:schemeClr>
        </a:solidFill>
        <a:ln w="19050" cap="rnd" cmpd="sng" algn="ctr">
          <a:solidFill>
            <a:schemeClr val="accent2">
              <a:tint val="40000"/>
              <a:alpha val="90000"/>
              <a:hueOff val="-4091839"/>
              <a:satOff val="45107"/>
              <a:lumOff val="42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uz-Cyrl-UZ" sz="1200" kern="1200" smtClean="0">
              <a:solidFill>
                <a:schemeClr val="tx1"/>
              </a:solidFill>
            </a:rPr>
            <a:t>гиламли ўсимликлар -сифатида, альп тоғчаларини безаш ва бошқа экинзорлар учун ишлатилади</a:t>
          </a:r>
          <a:endParaRPr lang="ru-RU" sz="1200" kern="1200">
            <a:solidFill>
              <a:schemeClr val="tx1"/>
            </a:solidFill>
          </a:endParaRPr>
        </a:p>
      </dsp:txBody>
      <dsp:txXfrm>
        <a:off x="7231408" y="1539837"/>
        <a:ext cx="1584928" cy="281088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7047666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34453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1274483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9424577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11243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27541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19607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7871293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88077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96027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78322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srgbClr val="006699"/>
                </a:solidFill>
              </a:rPr>
              <a:pPr eaLnBrk="1" hangingPunct="1">
                <a:defRPr/>
              </a:pPr>
              <a:t>‹#›</a:t>
            </a:fld>
            <a:endParaRPr lang="ru-RU">
              <a:solidFill>
                <a:srgbClr val="006699"/>
              </a:solidFill>
            </a:endParaRPr>
          </a:p>
        </p:txBody>
      </p:sp>
    </p:spTree>
    <p:extLst>
      <p:ext uri="{BB962C8B-B14F-4D97-AF65-F5344CB8AC3E}">
        <p14:creationId xmlns:p14="http://schemas.microsoft.com/office/powerpoint/2010/main" val="42930956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9178" y="548680"/>
            <a:ext cx="8311455" cy="1512887"/>
          </a:xfrm>
        </p:spPr>
        <p:txBody>
          <a:bodyPr/>
          <a:lstStyle/>
          <a:p>
            <a:pPr algn="ctr" eaLnBrk="1" hangingPunct="1">
              <a:defRPr/>
            </a:pPr>
            <a:r>
              <a:rPr lang="uz-Cyrl-UZ" altLang="ru-RU" sz="3200" b="1" smtClean="0">
                <a:solidFill>
                  <a:schemeClr val="accent2">
                    <a:lumMod val="50000"/>
                  </a:schemeClr>
                </a:solidFill>
                <a:latin typeface="Times New Roman" panose="02020603050405020304" pitchFamily="18" charset="0"/>
              </a:rPr>
              <a:t>5</a:t>
            </a:r>
            <a:r>
              <a:rPr lang="en-US" altLang="ru-RU" sz="3200" b="1" smtClean="0">
                <a:solidFill>
                  <a:schemeClr val="accent2">
                    <a:lumMod val="50000"/>
                  </a:schemeClr>
                </a:solidFill>
                <a:latin typeface="Times New Roman" panose="02020603050405020304" pitchFamily="18" charset="0"/>
              </a:rPr>
              <a:t>-</a:t>
            </a:r>
            <a:r>
              <a:rPr lang="uz-Cyrl-UZ" altLang="ru-RU" sz="3200" b="1" dirty="0" smtClean="0">
                <a:solidFill>
                  <a:schemeClr val="accent2">
                    <a:lumMod val="50000"/>
                  </a:schemeClr>
                </a:solidFill>
                <a:latin typeface="Times New Roman" panose="02020603050405020304" pitchFamily="18" charset="0"/>
              </a:rPr>
              <a:t>мавзу</a:t>
            </a:r>
            <a:r>
              <a:rPr lang="uz-Cyrl-UZ" altLang="ru-RU" sz="3200" b="1" smtClean="0">
                <a:solidFill>
                  <a:schemeClr val="accent2">
                    <a:lumMod val="50000"/>
                  </a:schemeClr>
                </a:solidFill>
                <a:latin typeface="Times New Roman" panose="02020603050405020304" pitchFamily="18" charset="0"/>
              </a:rPr>
              <a:t>:  </a:t>
            </a:r>
            <a:r>
              <a:rPr lang="uz-Cyrl-UZ" altLang="ru-RU" sz="2800" b="1">
                <a:solidFill>
                  <a:schemeClr val="accent2">
                    <a:lumMod val="50000"/>
                  </a:schemeClr>
                </a:solidFill>
                <a:latin typeface="Times New Roman" panose="02020603050405020304" pitchFamily="18" charset="0"/>
              </a:rPr>
              <a:t>Икки йиллик ва кўп йиллик гул ўсимликларни таърифи</a:t>
            </a:r>
            <a:endParaRPr lang="ru-RU" altLang="ru-RU" sz="2800" dirty="0" smtClean="0">
              <a:solidFill>
                <a:schemeClr val="accent2">
                  <a:lumMod val="50000"/>
                </a:schemeClr>
              </a:solidFill>
              <a:latin typeface="Times New Roman" panose="02020603050405020304" pitchFamily="18" charset="0"/>
            </a:endParaRPr>
          </a:p>
        </p:txBody>
      </p:sp>
      <p:sp>
        <p:nvSpPr>
          <p:cNvPr id="3" name="Прямоугольник 2"/>
          <p:cNvSpPr/>
          <p:nvPr/>
        </p:nvSpPr>
        <p:spPr>
          <a:xfrm>
            <a:off x="816073" y="2492896"/>
            <a:ext cx="6697663" cy="3046988"/>
          </a:xfrm>
          <a:prstGeom prst="rect">
            <a:avLst/>
          </a:prstGeom>
        </p:spPr>
        <p:txBody>
          <a:bodyPr>
            <a:spAutoFit/>
          </a:bodyPr>
          <a:lstStyle/>
          <a:p>
            <a:pPr algn="ct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defRPr/>
            </a:pPr>
            <a:r>
              <a:rPr lang="uz-Cyrl-UZ" altLang="ru-RU" sz="2400" b="1" i="1">
                <a:solidFill>
                  <a:schemeClr val="accent2">
                    <a:lumMod val="50000"/>
                  </a:schemeClr>
                </a:solidFill>
                <a:latin typeface="Times New Roman" panose="02020603050405020304" pitchFamily="18" charset="0"/>
                <a:cs typeface="Times New Roman" panose="02020603050405020304" pitchFamily="18" charset="0"/>
              </a:rPr>
              <a:t>1.	Икки йиллик  гул ўсимликларни қисқача таърифи</a:t>
            </a:r>
          </a:p>
          <a:p>
            <a:pPr>
              <a:defRPr/>
            </a:pPr>
            <a:r>
              <a:rPr lang="uz-Cyrl-UZ" altLang="ru-RU" sz="2400" b="1" i="1">
                <a:solidFill>
                  <a:schemeClr val="accent2">
                    <a:lumMod val="50000"/>
                  </a:schemeClr>
                </a:solidFill>
                <a:latin typeface="Times New Roman" panose="02020603050405020304" pitchFamily="18" charset="0"/>
                <a:cs typeface="Times New Roman" panose="02020603050405020304" pitchFamily="18" charset="0"/>
              </a:rPr>
              <a:t>2.	Икки йиллик гул ўсимликлари вакиллари</a:t>
            </a:r>
          </a:p>
          <a:p>
            <a:pPr>
              <a:defRPr/>
            </a:pPr>
            <a:r>
              <a:rPr lang="uz-Cyrl-UZ" altLang="ru-RU" sz="2400" b="1" i="1">
                <a:solidFill>
                  <a:schemeClr val="accent2">
                    <a:lumMod val="50000"/>
                  </a:schemeClr>
                </a:solidFill>
                <a:latin typeface="Times New Roman" panose="02020603050405020304" pitchFamily="18" charset="0"/>
                <a:cs typeface="Times New Roman" panose="02020603050405020304" pitchFamily="18" charset="0"/>
              </a:rPr>
              <a:t>3.	Кўп йиллик  гул ўсимликларни умумий хусусиятлари</a:t>
            </a:r>
          </a:p>
          <a:p>
            <a:pPr>
              <a:defRPr/>
            </a:pPr>
            <a:r>
              <a:rPr lang="uz-Cyrl-UZ" altLang="ru-RU" sz="2400" b="1" i="1">
                <a:solidFill>
                  <a:schemeClr val="accent2">
                    <a:lumMod val="50000"/>
                  </a:schemeClr>
                </a:solidFill>
                <a:latin typeface="Times New Roman" panose="02020603050405020304" pitchFamily="18" charset="0"/>
                <a:cs typeface="Times New Roman" panose="02020603050405020304" pitchFamily="18" charset="0"/>
              </a:rPr>
              <a:t>4.	Кўп йиллик гул ўсимликлари вакиллари</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34" y="214290"/>
            <a:ext cx="8229600" cy="703262"/>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eaLnBrk="1" hangingPunct="1"/>
            <a:r>
              <a:rPr lang="uz-Cyrl-UZ" altLang="ru-RU" sz="2800" b="1">
                <a:solidFill>
                  <a:srgbClr val="0066FF"/>
                </a:solidFill>
                <a:latin typeface="Times New Roman" panose="02020603050405020304" pitchFamily="18" charset="0"/>
                <a:cs typeface="Times New Roman" panose="02020603050405020304" pitchFamily="18" charset="0"/>
              </a:rPr>
              <a:t>Икки йиллик гул ўсимликларининг қисқача таърифи</a:t>
            </a:r>
            <a:endParaRPr lang="ru-RU" altLang="ru-RU" sz="2800" b="1" dirty="0" smtClean="0">
              <a:solidFill>
                <a:srgbClr val="0066FF"/>
              </a:solidFill>
              <a:latin typeface="Times New Roman" panose="02020603050405020304" pitchFamily="18" charset="0"/>
            </a:endParaRPr>
          </a:p>
        </p:txBody>
      </p:sp>
      <p:sp>
        <p:nvSpPr>
          <p:cNvPr id="47107" name="Rectangle 3"/>
          <p:cNvSpPr>
            <a:spLocks noGrp="1" noChangeArrowheads="1"/>
          </p:cNvSpPr>
          <p:nvPr>
            <p:ph idx="1"/>
          </p:nvPr>
        </p:nvSpPr>
        <p:spPr>
          <a:xfrm>
            <a:off x="428596" y="1000108"/>
            <a:ext cx="8026400" cy="3643338"/>
          </a:xfrm>
          <a:blipFill>
            <a:blip r:embed="rId2"/>
            <a:tile tx="0" ty="0" sx="100000" sy="100000" flip="none" algn="tl"/>
          </a:blipFill>
        </p:spPr>
        <p:txBody>
          <a:bodyPr rtlCol="0">
            <a:noAutofit/>
          </a:bodyPr>
          <a:lstStyle/>
          <a:p>
            <a:pPr indent="0" algn="just" eaLnBrk="1" fontAlgn="auto" hangingPunct="1">
              <a:spcAft>
                <a:spcPts val="0"/>
              </a:spcAft>
              <a:buNone/>
              <a:defRPr/>
            </a:pPr>
            <a:r>
              <a:rPr lang="ru-RU" sz="2000" dirty="0" smtClean="0">
                <a:latin typeface="Times New Roman" panose="02020603050405020304" pitchFamily="18" charset="0"/>
                <a:cs typeface="Times New Roman" panose="02020603050405020304" pitchFamily="18" charset="0"/>
              </a:rPr>
              <a:t>	</a:t>
            </a:r>
            <a:r>
              <a:rPr lang="ru-RU" sz="2000" smtClean="0">
                <a:latin typeface="Times New Roman" panose="02020603050405020304" pitchFamily="18" charset="0"/>
                <a:cs typeface="Times New Roman" panose="02020603050405020304" pitchFamily="18" charset="0"/>
              </a:rPr>
              <a:t>	</a:t>
            </a:r>
            <a:r>
              <a:rPr lang="uz-Cyrl-UZ" sz="2000"/>
              <a:t>Етиштиришнинг иккинчи йилида манзарали ўсимликка-икки йиллик ўсимлик деб айтилади, яъни икки йиллик ўсимликларга уруғи баҳорда ёки ёз бошларида экилиб, кейинги йили гулловчи ўсимликлар киради. Алоҳида ўсимликлар ва уларнинг айрим турлари биринчи йилдаёқ гуллаши мумкин (масалан, виола), аммо кучли ривожланиш ва кўп гуллаш иккинчи йилда кузатилади. Шундай қилиб биринчи йили ўсимликда илдиз олди барглари, иккинчи йнли эса гулпоялари, гуллар ва уруғлар ривожланади</a:t>
            </a:r>
            <a:endParaRPr lang="uz-Cyrl-UZ" altLang="ru-RU" sz="2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3" name="Picture 4" descr="Картинки по запросу многолетние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390" y="3970245"/>
            <a:ext cx="3960440" cy="280831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многолетние цветы"/>
          <p:cNvPicPr>
            <a:picLocks noChangeAspect="1" noChangeArrowheads="1"/>
          </p:cNvPicPr>
          <p:nvPr/>
        </p:nvPicPr>
        <p:blipFill rotWithShape="1">
          <a:blip r:embed="rId4">
            <a:extLst>
              <a:ext uri="{28A0092B-C50C-407E-A947-70E740481C1C}">
                <a14:useLocalDpi xmlns:a14="http://schemas.microsoft.com/office/drawing/2010/main" val="0"/>
              </a:ext>
            </a:extLst>
          </a:blip>
          <a:srcRect b="9320"/>
          <a:stretch/>
        </p:blipFill>
        <p:spPr bwMode="auto">
          <a:xfrm>
            <a:off x="4614834" y="4004502"/>
            <a:ext cx="4061368" cy="26282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5904904" cy="5324535"/>
          </a:xfrm>
          <a:prstGeom prst="rect">
            <a:avLst/>
          </a:prstGeom>
          <a:pattFill prst="dotGrid">
            <a:fgClr>
              <a:schemeClr val="accent1"/>
            </a:fgClr>
            <a:bgClr>
              <a:schemeClr val="bg1"/>
            </a:bgClr>
          </a:pattFill>
          <a:ln>
            <a:solidFill>
              <a:schemeClr val="accent2">
                <a:lumMod val="50000"/>
              </a:schemeClr>
            </a:solidFill>
          </a:ln>
        </p:spPr>
        <p:txBody>
          <a:bodyPr wrap="square">
            <a:spAutoFit/>
          </a:bodyPr>
          <a:lstStyle>
            <a:lvl1pPr indent="3429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000" b="1"/>
              <a:t>Виола</a:t>
            </a:r>
            <a:r>
              <a:rPr lang="uz-Cyrl-UZ" sz="2000"/>
              <a:t>, уч рангли бинафша, анютанинг кўзлари биологик хусусиятларига кўра кўп йиллик ўсимлик, лекин манзарали боғдорчиликда икки йиллик, айрим ҳолларда эса бир йиллик сифатида ишлатилади. Бинафшагуллилар оиласига мансуб. Европа ва Осиёда тарқалган 45 га яқин турлари маълум. Виоланинг бог шакллари уч рангли бинафша ва айрим бошқа турларини гибридланиш  ва танлаш натижасида келиб чиққан. Виола маълум даражада кенг тарқалган, эрта ва узоқ гулловчи, жуда ажойиб </a:t>
            </a:r>
            <a:r>
              <a:rPr lang="uz-Cyrl-UZ" sz="2000"/>
              <a:t>рангли </a:t>
            </a:r>
            <a:r>
              <a:rPr lang="uz-Cyrl-UZ" sz="2000" smtClean="0"/>
              <a:t>ўсимликдир</a:t>
            </a:r>
          </a:p>
          <a:p>
            <a:r>
              <a:rPr lang="uz-Cyrl-UZ" sz="2000"/>
              <a:t>Ўсимликларнинг қуйидагича гуруҳлари мавжуд: 1) эрта гулловчи, 2) ўрта гулли, 3) йирик гулли</a:t>
            </a:r>
            <a:endParaRPr lang="ru-RU" sz="2000" dirty="0"/>
          </a:p>
        </p:txBody>
      </p:sp>
      <p:sp>
        <p:nvSpPr>
          <p:cNvPr id="10243" name="Прямоугольник 2"/>
          <p:cNvSpPr>
            <a:spLocks noChangeArrowheads="1"/>
          </p:cNvSpPr>
          <p:nvPr/>
        </p:nvSpPr>
        <p:spPr bwMode="auto">
          <a:xfrm>
            <a:off x="755650" y="260648"/>
            <a:ext cx="14590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800" b="1">
                <a:solidFill>
                  <a:srgbClr val="0066FF"/>
                </a:solidFill>
              </a:rPr>
              <a:t>Виола</a:t>
            </a:r>
            <a:endParaRPr lang="ru-RU" altLang="ru-RU" sz="2800" b="1" dirty="0">
              <a:solidFill>
                <a:srgbClr val="0066FF"/>
              </a:solidFill>
            </a:endParaRPr>
          </a:p>
        </p:txBody>
      </p:sp>
      <p:pic>
        <p:nvPicPr>
          <p:cNvPr id="3" name="Picture 2" descr="Картинки по запросу виол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6344" y="1052736"/>
            <a:ext cx="2848387" cy="213477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виол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8905" y="3961048"/>
            <a:ext cx="2984465" cy="22822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uz-Cyrl-UZ" sz="2400" b="1">
                <a:effectLst/>
              </a:rPr>
              <a:t>Гренадин чиннигули</a:t>
            </a:r>
            <a:r>
              <a:rPr lang="ru-RU" sz="2400" smtClean="0">
                <a:effectLst/>
              </a:rPr>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42913" y="642918"/>
            <a:ext cx="8415367" cy="3866202"/>
          </a:xfrm>
        </p:spPr>
        <p:style>
          <a:lnRef idx="0">
            <a:schemeClr val="accent4"/>
          </a:lnRef>
          <a:fillRef idx="3">
            <a:schemeClr val="accent4"/>
          </a:fillRef>
          <a:effectRef idx="3">
            <a:schemeClr val="accent4"/>
          </a:effectRef>
          <a:fontRef idx="minor">
            <a:schemeClr val="lt1"/>
          </a:fontRef>
        </p:style>
        <p:txBody>
          <a:bodyPr>
            <a:normAutofit fontScale="85000" lnSpcReduction="20000"/>
          </a:bodyPr>
          <a:lstStyle/>
          <a:p>
            <a:pPr algn="just"/>
            <a:r>
              <a:rPr lang="uz-Cyrl-UZ" sz="2400" b="1"/>
              <a:t>Гренадин чиннигули</a:t>
            </a:r>
            <a:r>
              <a:rPr lang="uz-Cyrl-UZ" sz="2400"/>
              <a:t> биологик хусусиятига кўра кўп йиллик ўсимлик, аммо манзарали боғдорчиликда икки йиллик ўсимлик сифатида фойдаланилади. Голландия чиннигули гуруҳига киради. Чиннигуллилар оиласига мансуб. Жанубий Европадан келтирилган. Поялари тўғри, баландлиги 25 дан &gt;70 см. гача, кучли тарвақайлаб кетгунича туплари тик туради. Баргларн яшил рангда, гулларининг ўлчамлари 3 дан 6 см. гача, та гулбандида 3 дан 8 тагача бўлади. Ранги хилмахил-оқ, сариқ, пушти, қизил, бинафша. Бир хил тусда ҳам, ола-була (кам) ҳам бўлади. Гуллари оддийдан кучли серяпроққача бўлади, охиргиси, қоида бўйича уруғ бермайди. Уткир ёқимли ҳидга эга. Май ойи охиридан август ойи бошигача гуллайди. Кўп гуллагандан сўнг ўзининг манзарали кўринишини йўқотади</a:t>
            </a:r>
            <a:r>
              <a:rPr lang="uz-Cyrl-UZ" sz="2400" smtClean="0"/>
              <a:t>.</a:t>
            </a:r>
            <a:endParaRPr lang="ru-RU" sz="2400" dirty="0" smtClean="0"/>
          </a:p>
        </p:txBody>
      </p:sp>
      <p:pic>
        <p:nvPicPr>
          <p:cNvPr id="2" name="Picture 2" descr="Картинки по запросу гренадин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4509120"/>
            <a:ext cx="4543092" cy="2284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346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34948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800" b="1">
                <a:solidFill>
                  <a:srgbClr val="00CC00"/>
                </a:solidFill>
              </a:rPr>
              <a:t>Турк чиннигули</a:t>
            </a:r>
            <a:endParaRPr lang="ru-RU" altLang="ru-RU" sz="2800" b="1" dirty="0">
              <a:solidFill>
                <a:srgbClr val="00CC00"/>
              </a:solidFill>
            </a:endParaRPr>
          </a:p>
        </p:txBody>
      </p:sp>
      <p:sp>
        <p:nvSpPr>
          <p:cNvPr id="2" name="Прямоугольник 1"/>
          <p:cNvSpPr/>
          <p:nvPr/>
        </p:nvSpPr>
        <p:spPr>
          <a:xfrm>
            <a:off x="285720" y="783868"/>
            <a:ext cx="6878568" cy="286232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uz-Cyrl-UZ" b="1">
                <a:latin typeface="Times New Roman" panose="02020603050405020304" pitchFamily="18" charset="0"/>
                <a:ea typeface="Times New Roman" panose="02020603050405020304" pitchFamily="18" charset="0"/>
              </a:rPr>
              <a:t>Турк чиннигули</a:t>
            </a:r>
            <a:r>
              <a:rPr lang="uz-Cyrl-UZ">
                <a:latin typeface="Times New Roman" panose="02020603050405020304" pitchFamily="18" charset="0"/>
                <a:ea typeface="Times New Roman" panose="02020603050405020304" pitchFamily="18" charset="0"/>
              </a:rPr>
              <a:t>, гулпопук-биологик хусусиягларига кўра чиннигуллилар оиласига мансуб кўп йиллик ўсимлик, аммо манзарали боғдорчиликда икки йиллик ўсимлик сифатида ишлатилади. Жанубий Европадан келтирилган. Тупларининг бўйи 35-50 см. гача етади, экилган йили барглар тўплами ҳосил бўлади. Гуллари оддий, айрим ҳолларда серяпроқ, диаметри 1,5-2,5 см., четлари майда тишли, кўп гулли гулбаргларга йиғилган, унинг диаметри 10-15 см. Ранги оқ, тўқ-қизил, бир тусли ва ола-була. Май-июн ойларида гуллайди. Гуллагандан сўнг ўсимлик ўз кўринишини йўқотади</a:t>
            </a:r>
            <a:endParaRPr lang="ru-RU"/>
          </a:p>
        </p:txBody>
      </p:sp>
      <p:pic>
        <p:nvPicPr>
          <p:cNvPr id="3" name="Picture 2" descr="Картинки по запросу турецкая гвозд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861048"/>
            <a:ext cx="3917454" cy="275470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турецкая гвозд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771084"/>
            <a:ext cx="3759404" cy="28195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431800" y="404813"/>
            <a:ext cx="77041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uz-Cyrl-UZ" sz="2800" b="1"/>
              <a:t>Қўнғироқгул</a:t>
            </a:r>
            <a:endParaRPr lang="ru-RU" altLang="ru-RU" sz="2800" b="1" dirty="0">
              <a:solidFill>
                <a:srgbClr val="0066FF"/>
              </a:solidFill>
            </a:endParaRPr>
          </a:p>
        </p:txBody>
      </p:sp>
      <p:sp>
        <p:nvSpPr>
          <p:cNvPr id="2" name="Прямоугольник 1"/>
          <p:cNvSpPr/>
          <p:nvPr/>
        </p:nvSpPr>
        <p:spPr>
          <a:xfrm>
            <a:off x="323528" y="1052736"/>
            <a:ext cx="8568952" cy="2616998"/>
          </a:xfrm>
          <a:prstGeom prst="rect">
            <a:avLst/>
          </a:prstGeom>
          <a:pattFill prst="pct5">
            <a:fgClr>
              <a:schemeClr val="accent2"/>
            </a:fgClr>
            <a:bgClr>
              <a:schemeClr val="bg1"/>
            </a:bgClr>
          </a:pattFill>
        </p:spPr>
        <p:txBody>
          <a:bodyPr wrap="square">
            <a:spAutoFit/>
          </a:bodyPr>
          <a:lstStyle/>
          <a:p>
            <a:pPr indent="457200" algn="just">
              <a:lnSpc>
                <a:spcPct val="115000"/>
              </a:lnSpc>
              <a:spcAft>
                <a:spcPts val="0"/>
              </a:spcAft>
            </a:pPr>
            <a:r>
              <a:rPr lang="ru-RU" sz="1600" b="1">
                <a:latin typeface="Times New Roman" panose="02020603050405020304" pitchFamily="18" charset="0"/>
                <a:ea typeface="Times New Roman" panose="02020603050405020304" pitchFamily="18" charset="0"/>
                <a:cs typeface="Times New Roman" panose="02020603050405020304" pitchFamily="18" charset="0"/>
              </a:rPr>
              <a:t>Қўнғироқгул, кампанула биологик хусусиятларига кўра кўп йиллик ўрта минтақада икки йиллик ўсимлик сифатида ишлатилади. Қўнғироқгулдошлар оиласига мансуб. Жанубий Европа ва Осиёдан кслтирилган. Унинг боғ.шакллари энг кўп тарқалган. Пояси шохланган, баландлиги 50 дан 90 см. гача. Тупи пирамидасимон, барглари билинар-билинмас кесилгансимон, илдизолди барглари эса бир жойга тўпланган. Гуллари букилган, диаметри 3 дан 8 см. гача, оддий ёки серяпроқ. Ранги оқ, пушти, зангори, бинашфа ва бошқа турли тусларда. Май-июл ойларида гуллайди. Гуллаб бўлгандан сўнг, ўсимлик манзарасини тўлиқ йўқотади. Сўлий бошлаган гуллар эрта олиб ташланса, кузда гуллаши мумкин</a:t>
            </a:r>
            <a:endParaRPr lang="ru-RU" sz="2000" dirty="0"/>
          </a:p>
        </p:txBody>
      </p:sp>
      <p:pic>
        <p:nvPicPr>
          <p:cNvPr id="3" name="Picture 2" descr="Картинки по запросу цветы кампанул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577" y="3822656"/>
            <a:ext cx="3397300" cy="271784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цветы кампанул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4005064"/>
            <a:ext cx="3593610" cy="23889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54" y="116632"/>
            <a:ext cx="7273304" cy="647700"/>
          </a:xfrm>
        </p:spPr>
        <p:txBody>
          <a:bodyPr rtlCol="0">
            <a:normAutofit/>
          </a:bodyPr>
          <a:lstStyle/>
          <a:p>
            <a:pPr algn="ctr" eaLnBrk="1" fontAlgn="auto" hangingPunct="1">
              <a:spcAft>
                <a:spcPts val="0"/>
              </a:spcAft>
              <a:defRPr/>
            </a:pPr>
            <a:r>
              <a:rPr lang="uz-Cyrl-UZ" sz="2800" b="1"/>
              <a:t>Мальва, (гулхайри)</a:t>
            </a:r>
            <a:r>
              <a:rPr lang="uz-Cyrl-UZ" sz="2800"/>
              <a:t> </a:t>
            </a:r>
            <a:endParaRPr lang="en-US" sz="3200" b="1" i="1" dirty="0">
              <a:solidFill>
                <a:srgbClr val="0B01D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7651" name="Объект 2"/>
          <p:cNvSpPr>
            <a:spLocks noGrp="1"/>
          </p:cNvSpPr>
          <p:nvPr>
            <p:ph idx="1"/>
          </p:nvPr>
        </p:nvSpPr>
        <p:spPr>
          <a:xfrm>
            <a:off x="5154" y="980728"/>
            <a:ext cx="8388424" cy="2376264"/>
          </a:xfrm>
          <a:pattFill prst="dotGrid">
            <a:fgClr>
              <a:schemeClr val="accent1"/>
            </a:fgClr>
            <a:bgClr>
              <a:schemeClr val="bg1"/>
            </a:bgClr>
          </a:pattFill>
          <a:ln>
            <a:solidFill>
              <a:schemeClr val="accent2">
                <a:lumMod val="75000"/>
              </a:schemeClr>
            </a:solidFill>
          </a:ln>
        </p:spPr>
        <p:txBody>
          <a:bodyPr/>
          <a:lstStyle/>
          <a:p>
            <a:r>
              <a:rPr lang="uz-Cyrl-UZ" altLang="ru-RU">
                <a:latin typeface="Times New Roman" panose="02020603050405020304" pitchFamily="18" charset="0"/>
                <a:cs typeface="Times New Roman" panose="02020603050405020304" pitchFamily="18" charset="0"/>
              </a:rPr>
              <a:t>	</a:t>
            </a:r>
            <a:r>
              <a:rPr lang="uz-Cyrl-UZ" b="1"/>
              <a:t>Мальва, (гулхайри)</a:t>
            </a:r>
            <a:r>
              <a:rPr lang="uz-Cyrl-UZ"/>
              <a:t> штокроза гулхайрилар оиласига мансуб кўп йиллик ўсимлик, икки йиллик ўсимлик сифатида экилади. Урта Ер денгизи мамлакатлари ва Осиёдан келтирилган. Поялари тўғри, 'баландлиги 2-2,5 м. гача боради. Барглари жуда йирик, юраксимон шаклда. Ўсимликнинг бутун танаси барг билан қопланган. Гулларининг диаметри 8 дан 12 см. гача бўлиб, марказий ўқда жойлашган, оддий ва серяпроқ. Ранги оқ, тўқ-қизил. Июн ойидан сентябр ойигача гуллайди. Гуллари тўкилгач ўз манзарасини йўқотади</a:t>
            </a:r>
            <a:endParaRPr lang="en-US" altLang="ru-RU" dirty="0" smtClean="0">
              <a:latin typeface="Times New Roman" panose="02020603050405020304" pitchFamily="18" charset="0"/>
              <a:cs typeface="Times New Roman" panose="02020603050405020304" pitchFamily="18" charset="0"/>
            </a:endParaRPr>
          </a:p>
        </p:txBody>
      </p:sp>
      <p:pic>
        <p:nvPicPr>
          <p:cNvPr id="6146" name="Picture 2" descr="Картинки по запросу мальва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71691"/>
            <a:ext cx="223837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мальва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3381618"/>
            <a:ext cx="502920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smtClean="0">
                <a:latin typeface="Times New Roman" panose="02020603050405020304" pitchFamily="18" charset="0"/>
                <a:cs typeface="Times New Roman" panose="02020603050405020304" pitchFamily="18" charset="0"/>
              </a:rPr>
              <a:t> </a:t>
            </a:r>
            <a:r>
              <a:rPr lang="uz-Cyrl-UZ" sz="2800" b="1"/>
              <a:t>Маргаритка</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400" b="1" smtClean="0"/>
              <a:t>Маргаритка</a:t>
            </a:r>
            <a:r>
              <a:rPr lang="uz-Cyrl-UZ" sz="2400" smtClean="0"/>
              <a:t>-биологик хусусиятига </a:t>
            </a:r>
            <a:r>
              <a:rPr lang="uz-Cyrl-UZ" sz="2400"/>
              <a:t>кўра кўп йиллик ўсимлик, боғдорчиликда икки йиллик сифатида ишлатилади. Қўқонгуллилар оиласига мансуб. Калта пояли ўсимлик, баландлиги 18 см. га етади. Барглари чўзинчоқ бўлиб, илдиз олдига тўпланган, Гуллари оқ, пушти ва қизил рангда, оддий, серяпроқ, диаметри 3 дан 10 см. гача бўлган гулбарглар саватчасига тўпланган</a:t>
            </a:r>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7170" name="Picture 2" descr="Картинки по запросу маргарит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082" y="576262"/>
            <a:ext cx="3329186" cy="286634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82" y="4077072"/>
            <a:ext cx="3333750" cy="2286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336675" y="333375"/>
            <a:ext cx="6348413" cy="600075"/>
          </a:xfrm>
        </p:spPr>
        <p:txBody>
          <a:bodyPr/>
          <a:lstStyle/>
          <a:p>
            <a:pPr algn="ctr" eaLnBrk="1" hangingPunct="1"/>
            <a:r>
              <a:rPr lang="uz-Cyrl-UZ" sz="3200" b="1"/>
              <a:t>Наперстянка</a:t>
            </a:r>
            <a:r>
              <a:rPr lang="uz-Cyrl-UZ" sz="3200"/>
              <a:t>, </a:t>
            </a:r>
            <a:r>
              <a:rPr lang="uz-Cyrl-UZ" sz="3200" b="1"/>
              <a:t>дигиталис</a:t>
            </a:r>
            <a:endParaRPr lang="ru-RU" altLang="ru-RU" sz="3200" b="1" dirty="0" smtClean="0">
              <a:solidFill>
                <a:srgbClr val="0066FF"/>
              </a:solidFill>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Autofit/>
          </a:bodyPr>
          <a:lstStyle/>
          <a:p>
            <a:pPr marL="0" indent="442913" algn="just" eaLnBrk="1" fontAlgn="auto" hangingPunct="1">
              <a:lnSpc>
                <a:spcPct val="80000"/>
              </a:lnSpc>
              <a:spcAft>
                <a:spcPts val="0"/>
              </a:spcAft>
              <a:buNone/>
              <a:defRPr/>
            </a:pPr>
            <a:r>
              <a:rPr lang="uz-Cyrl-UZ" sz="2400" b="1"/>
              <a:t>Наперстянка</a:t>
            </a:r>
            <a:r>
              <a:rPr lang="uz-Cyrl-UZ" sz="2400"/>
              <a:t>, </a:t>
            </a:r>
            <a:r>
              <a:rPr lang="uz-Cyrl-UZ" sz="2400" b="1"/>
              <a:t>дигиталис</a:t>
            </a:r>
            <a:r>
              <a:rPr lang="uz-Cyrl-UZ" sz="2400"/>
              <a:t>-норичниклар оиласига кирувчи икки йиллик ўсимлик. Европа ўрта қисмининг тоғли районлардан келиб чиққан. Манзарали боғдорчиликда асосан қирмизи напрестянка ишлатилади. Ҳаётининг биринчи йилида илдиз олди барглари ҳосил бўлади. Иккинчи йилда тўғри, қаттиқ, баландлиги 60-150 см. бўлган поялар ҳосил бўлади. Барглари йирйк, илдиз олдидан ўса бошлайди</a:t>
            </a:r>
            <a:endPar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8194" name="Picture 2" descr="Картинки по запросу Наперстян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495674"/>
            <a:ext cx="3816424" cy="33623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Наперстян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9668" y="3570349"/>
            <a:ext cx="4001452" cy="3212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smtClean="0">
                <a:latin typeface="Times New Roman" panose="02020603050405020304" pitchFamily="18" charset="0"/>
                <a:cs typeface="Times New Roman" panose="02020603050405020304" pitchFamily="18" charset="0"/>
              </a:rPr>
              <a:t> </a:t>
            </a:r>
            <a:r>
              <a:rPr lang="ru-RU" sz="2800" b="1">
                <a:solidFill>
                  <a:srgbClr val="0B01D1"/>
                </a:solidFill>
              </a:rPr>
              <a:t>Незабудка</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rmAutofit lnSpcReduction="10000"/>
          </a:bodyPr>
          <a:lstStyle/>
          <a:p>
            <a:pPr marL="0" indent="0" algn="just" eaLnBrk="1" fontAlgn="auto" hangingPunct="1">
              <a:spcAft>
                <a:spcPts val="0"/>
              </a:spcAft>
              <a:buNone/>
              <a:defRPr/>
            </a:pPr>
            <a:r>
              <a:rPr lang="uz-Cyrl-UZ" altLang="ru-RU" sz="2400" b="1" smtClean="0">
                <a:solidFill>
                  <a:srgbClr val="0B01D1"/>
                </a:solidFill>
                <a:latin typeface="Times New Roman" panose="02020603050405020304" pitchFamily="18" charset="0"/>
                <a:cs typeface="Times New Roman" panose="02020603050405020304" pitchFamily="18" charset="0"/>
              </a:rPr>
              <a:t>	</a:t>
            </a:r>
            <a:r>
              <a:rPr lang="ru-RU" altLang="ru-RU" sz="2400" b="1">
                <a:solidFill>
                  <a:srgbClr val="0B01D1"/>
                </a:solidFill>
                <a:latin typeface="Times New Roman" panose="02020603050405020304" pitchFamily="18" charset="0"/>
                <a:cs typeface="Times New Roman" panose="02020603050405020304" pitchFamily="18" charset="0"/>
              </a:rPr>
              <a:t>Незабудка бурачниклар оиласига маисуб кўп йиллик ёки икки йиллик ўсимлик. Европадан келтирилган. Манзарали боғдорчиликда ботқоқ, альп ва ўрмон незабудкаси экилади. Ўсимлик шохли, баландлиги 15-40 см. Гуллари майда, диаметри 7-10 см. бўлган гулбаргларга йиғилган, ранги зангори, оқ, пушти. Эрта баҳордан июн ойи ўрталаригача гуллайди, секин-аста ўзининг манзарасини йўқотади. Июн ойи ўрталарида гулдонлардаги незабудка бошқа ўсимликларга алмаштирилади</a:t>
            </a:r>
            <a:r>
              <a:rPr lang="uz-Cyrl-UZ" altLang="ru-RU" sz="2400" b="1" smtClean="0">
                <a:solidFill>
                  <a:srgbClr val="0B01D1"/>
                </a:solidFill>
                <a:latin typeface="Times New Roman" panose="02020603050405020304" pitchFamily="18" charset="0"/>
                <a:cs typeface="Times New Roman" panose="02020603050405020304" pitchFamily="18" charset="0"/>
              </a:rPr>
              <a:t>.</a:t>
            </a:r>
            <a:endParaRPr lang="uz-Cyrl-UZ" altLang="ru-RU" sz="2400" b="1" dirty="0">
              <a:solidFill>
                <a:srgbClr val="0B01D1"/>
              </a:solidFill>
              <a:latin typeface="Times New Roman" panose="02020603050405020304" pitchFamily="18" charset="0"/>
              <a:cs typeface="Times New Roman" panose="02020603050405020304" pitchFamily="18" charset="0"/>
            </a:endParaRPr>
          </a:p>
        </p:txBody>
      </p:sp>
      <p:pic>
        <p:nvPicPr>
          <p:cNvPr id="9218" name="Picture 2" descr="Картинки по запросу незабуд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576262"/>
            <a:ext cx="3528157" cy="240866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незабуд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2766" y="3789040"/>
            <a:ext cx="3531307" cy="2210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96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395536" y="0"/>
            <a:ext cx="8424936" cy="830997"/>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uz-Cyrl-UZ" sz="2400" b="1"/>
              <a:t>КУП ЙИЛЛИК ГУЛ ЎСИМЛИКЛАРИ ВА УЛАРГА ҚИСҚАЧАТАЪРИФ</a:t>
            </a:r>
            <a:endParaRPr lang="ru-RU" altLang="ru-RU" sz="2400" b="1" dirty="0">
              <a:solidFill>
                <a:srgbClr val="0066FF"/>
              </a:solidFill>
            </a:endParaRPr>
          </a:p>
        </p:txBody>
      </p:sp>
      <p:sp>
        <p:nvSpPr>
          <p:cNvPr id="2" name="Прямоугольник 1"/>
          <p:cNvSpPr/>
          <p:nvPr/>
        </p:nvSpPr>
        <p:spPr>
          <a:xfrm>
            <a:off x="285720" y="785794"/>
            <a:ext cx="8568952" cy="4093428"/>
          </a:xfrm>
          <a:prstGeom prst="rect">
            <a:avLst/>
          </a:prstGeom>
          <a:pattFill prst="pct5">
            <a:fgClr>
              <a:schemeClr val="accent2"/>
            </a:fgClr>
            <a:bgClr>
              <a:schemeClr val="bg1"/>
            </a:bgClr>
          </a:pattFill>
        </p:spPr>
        <p:txBody>
          <a:bodyPr wrap="square">
            <a:spAutoFit/>
          </a:bodyPr>
          <a:lstStyle/>
          <a:p>
            <a:pPr algn="just"/>
            <a:r>
              <a:rPr lang="uz-Cyrl-UZ" sz="2000"/>
              <a:t>Кўпгина турли-туман манзарали ўсимликлар орасида катта ўрин эгаллаган ўтсимон кўп йилликлар манзарали боғдорчилик ва истироҳат боғларида кенг ишлатилади. Айрим кўп йиллик ўсимликлардан дори тайёрлаш, озуқа етиштириш, атирчилик ва ҳоказоларда фойдаланилади. Боғдорчиликда кўп йиллик ўсимлик сифатида чиройли гулловчи ўтсимонлар ёки бир ерда ўсиб, бир неча йил давомида ўз чиройини йўқотмайдиган манзаравий баргли ўсимликлар тушунилади. Уларнинг гуллаши ва ҳосил бериши бир вегетацион давр билан чекланмайди, балки ҳар нили тикланади ва бир неча йил давом этади. Баъзи кўп йиликларнинг барглари қишда тўкилади ва фақат ер ости органлари сақланади. Баҳорда куртаклардан янги кўчатлар ҳосил бўлади</a:t>
            </a:r>
            <a:endParaRPr lang="ru-RU" sz="2000" dirty="0"/>
          </a:p>
        </p:txBody>
      </p:sp>
      <p:pic>
        <p:nvPicPr>
          <p:cNvPr id="10242" name="Picture 2" descr="Картинки по запросу многолетние цве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4845346"/>
            <a:ext cx="4968551" cy="2012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0304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Прямоугольник 3"/>
          <p:cNvSpPr>
            <a:spLocks noChangeArrowheads="1"/>
          </p:cNvSpPr>
          <p:nvPr/>
        </p:nvSpPr>
        <p:spPr bwMode="auto">
          <a:xfrm>
            <a:off x="472558" y="692696"/>
            <a:ext cx="7984571" cy="2554545"/>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altLang="ru-RU" sz="2000">
                <a:latin typeface="Times New Roman" panose="02020603050405020304" pitchFamily="18" charset="0"/>
                <a:cs typeface="Times New Roman" panose="02020603050405020304" pitchFamily="18" charset="0"/>
              </a:rPr>
              <a:t>	</a:t>
            </a:r>
            <a:r>
              <a:rPr lang="uz-Cyrl-UZ" sz="2000"/>
              <a:t>Кўп йиллик ўсимликларнинг ассартименти -турлар сони билангина эмас. балки навларнинг турли-туманлиги билан ҳам улкан ва бнр йиллик ўсимликлар ассортиментидан анча бойдир. Пионларнинг навлари 2000 тагача, флокслар-1500 та, лолалар 8000 та, ирислар 4000 тачадир.</a:t>
            </a:r>
            <a:endParaRPr lang="ru-RU" sz="2000"/>
          </a:p>
          <a:p>
            <a:r>
              <a:rPr lang="uz-Cyrl-UZ" sz="2000"/>
              <a:t>Барча кўп йиллик ўсимликлар ёруғликка муносабати бўйича қуйидаги гуруҳларга бўлинади</a:t>
            </a:r>
            <a:endParaRPr lang="ru-RU" altLang="ru-RU" sz="2000" dirty="0">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800978832"/>
              </p:ext>
            </p:extLst>
          </p:nvPr>
        </p:nvGraphicFramePr>
        <p:xfrm>
          <a:off x="472558" y="3429000"/>
          <a:ext cx="8208912" cy="24837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9635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7344816" cy="1477328"/>
          </a:xfrm>
          <a:prstGeom prst="rect">
            <a:avLst/>
          </a:prstGeom>
        </p:spPr>
        <p:txBody>
          <a:bodyPr wrap="square">
            <a:spAutoFit/>
          </a:bodyPr>
          <a:lstStyle/>
          <a:p>
            <a:r>
              <a:rPr lang="uz-Cyrl-UZ">
                <a:latin typeface="Times New Roman" panose="02020603050405020304" pitchFamily="18" charset="0"/>
                <a:ea typeface="Times New Roman" panose="02020603050405020304" pitchFamily="18" charset="0"/>
              </a:rPr>
              <a:t>Кўп йиллик ўсимликлардан юқари бадиий гулли композицияларни яратиш учун, уларнинг барча манзарали ва биологик хусусиятлари, баландлиги, тупининг шакли, баргларининг ранги ва ҳоказоларни қунт билан ўрганиш керак. Кўп йиллик ўсимликларни баландлиги бўйича қуйидаги гуруҳларга .бўлиш мумкин</a:t>
            </a:r>
            <a:endParaRPr lang="ru-RU"/>
          </a:p>
        </p:txBody>
      </p:sp>
      <p:graphicFrame>
        <p:nvGraphicFramePr>
          <p:cNvPr id="3" name="Схема 2"/>
          <p:cNvGraphicFramePr/>
          <p:nvPr>
            <p:extLst>
              <p:ext uri="{D42A27DB-BD31-4B8C-83A1-F6EECF244321}">
                <p14:modId xmlns:p14="http://schemas.microsoft.com/office/powerpoint/2010/main" val="2361764881"/>
              </p:ext>
            </p:extLst>
          </p:nvPr>
        </p:nvGraphicFramePr>
        <p:xfrm>
          <a:off x="0" y="1484784"/>
          <a:ext cx="8820472"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67356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85737" y="114945"/>
            <a:ext cx="7993063" cy="803275"/>
          </a:xfrm>
        </p:spPr>
        <p:txBody>
          <a:bodyPr/>
          <a:lstStyle/>
          <a:p>
            <a:pPr algn="ctr" eaLnBrk="1" hangingPunct="1"/>
            <a:r>
              <a:rPr lang="uz-Cyrl-UZ" sz="2800" b="1"/>
              <a:t>Аквилегия</a:t>
            </a:r>
            <a:r>
              <a:rPr lang="en-US" altLang="ru-RU" sz="2800" b="1" dirty="0" smtClean="0">
                <a:solidFill>
                  <a:srgbClr val="0066FF"/>
                </a:solidFill>
              </a:rPr>
              <a:t/>
            </a:r>
            <a:br>
              <a:rPr lang="en-US" altLang="ru-RU" sz="2800" b="1" dirty="0" smtClean="0">
                <a:solidFill>
                  <a:srgbClr val="0066FF"/>
                </a:solidFill>
              </a:rPr>
            </a:br>
            <a:endParaRPr lang="ru-RU" altLang="ru-RU" dirty="0" smtClean="0"/>
          </a:p>
        </p:txBody>
      </p:sp>
      <p:sp>
        <p:nvSpPr>
          <p:cNvPr id="18435" name="Rectangle 3"/>
          <p:cNvSpPr>
            <a:spLocks noGrp="1" noChangeArrowheads="1"/>
          </p:cNvSpPr>
          <p:nvPr>
            <p:ph idx="1"/>
          </p:nvPr>
        </p:nvSpPr>
        <p:spPr>
          <a:xfrm>
            <a:off x="107505" y="692696"/>
            <a:ext cx="8469708" cy="3168352"/>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just" eaLnBrk="1" hangingPunct="1">
              <a:lnSpc>
                <a:spcPct val="90000"/>
              </a:lnSpc>
              <a:buNone/>
              <a:defRPr/>
            </a:pPr>
            <a:r>
              <a:rPr lang="en-US" altLang="ru-RU" sz="2400" smtClean="0">
                <a:latin typeface="Times New Roman" panose="02020603050405020304" pitchFamily="18" charset="0"/>
                <a:cs typeface="Times New Roman" panose="02020603050405020304" pitchFamily="18" charset="0"/>
              </a:rPr>
              <a:t>	</a:t>
            </a:r>
            <a:r>
              <a:rPr lang="ru-RU" altLang="ru-RU" sz="2400" b="1" i="1">
                <a:solidFill>
                  <a:srgbClr val="0066FF"/>
                </a:solidFill>
                <a:latin typeface="Times New Roman" panose="02020603050405020304" pitchFamily="18" charset="0"/>
                <a:cs typeface="Times New Roman" panose="02020603050405020304" pitchFamily="18" charset="0"/>
              </a:rPr>
              <a:t>Аквилегия, водосбор, орлик лютиклар оиласига мансуб ўсимлик. Мамлакатимизда 14 та тури мавжуд. Аквилегиянинг боғ шакли ва навлари асосан зангори водосбор ҳамда оддий водосборлардан, шунингдек, айрим бошқа турлардан келиб чиққан. Ўсимликнинг боғ турлари бўйи 40-100 см. Туплари ихчам, барглари яшил, кичик кесилган. Гулларининг Диаметри 3 дан 8 см. гача, тупнинг юқори қиемида жойлашган, букланган, чўзинчоқ гулоёқчали, қўнғироқсимон. Оқ, сариқ пушти, қизғиш, зангори кўк, бинафша ва олов ранг. Май ойи охиридан июл ойи ўрталаригача гуллайди, шудан сўнг ўсимликнинг кўриниши, пасаяди. Узидан кўпаяди</a:t>
            </a:r>
            <a:endParaRPr lang="ru-RU" altLang="ru-RU" sz="2400" b="1" i="1" dirty="0" smtClean="0">
              <a:solidFill>
                <a:srgbClr val="0066FF"/>
              </a:solidFill>
              <a:latin typeface="Times New Roman" panose="02020603050405020304" pitchFamily="18" charset="0"/>
              <a:cs typeface="Times New Roman" panose="02020603050405020304" pitchFamily="18" charset="0"/>
            </a:endParaRPr>
          </a:p>
        </p:txBody>
      </p:sp>
      <p:pic>
        <p:nvPicPr>
          <p:cNvPr id="11266" name="Picture 2" descr="Картинки по запросу Аквилег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37" y="3887107"/>
            <a:ext cx="3218075" cy="278626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Аквилег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2268" y="3933056"/>
            <a:ext cx="3542009" cy="27142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403648" y="352423"/>
            <a:ext cx="8229600" cy="485775"/>
          </a:xfrm>
        </p:spPr>
        <p:txBody>
          <a:bodyPr/>
          <a:lstStyle/>
          <a:p>
            <a:pPr algn="ctr" eaLnBrk="1" hangingPunct="1"/>
            <a:r>
              <a:rPr lang="uz-Cyrl-UZ" sz="2800" b="1"/>
              <a:t>Кўп йиллик қўқонгул</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400"/>
              <a:t>Қўқонгулдошлар оиласига мансуб. Жанубий Европа, Осиё ва Шимолий Америкадан келтирилган. Кучли шохланган тупларининг баландлиги 1,6 м. га етади. Барглари тўқ яшил рангда, кичикроқ чўзинчоқ. Гулбанддаги гулчалар пушти, зангори, кўк ва бинафша рангларда, ўртасидаги эса сариқ рангда бўлади. Диаметри 1,5-4 см. бўлган гулбарглар қалқонига йиғилган. Кеч кузда гуллайди. Паст ҳароратда манзарали кўринишини йўқотмайди</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3316" name="Picture 4" descr="Картинки по запросу qo'qongu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16832"/>
            <a:ext cx="3168352"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4237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algn="ctr" eaLnBrk="1" hangingPunct="1"/>
            <a:r>
              <a:rPr lang="uz-Cyrl-UZ" sz="2800" b="1"/>
              <a:t>Бруннера</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fontScale="85000" lnSpcReduction="100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400"/>
              <a:t>Говзабонгулдошлар оиласига мансуб ўсимлик. Келиб чиқиш макони Олтой ўлкаси. Ўсимликнинг баландлиги 40-60 см. Пастки барглари йирик, юқорцдагилари майдароқ, юраксимон, май ойида гулчайди. Оч зангори рангдаги гуллари незабудка гулларини эслатади. Гуллаб бўлгандан сўнг ўсимлик манзараси йўқолади.</a:t>
            </a:r>
            <a:endParaRPr lang="ru-RU" sz="2400"/>
          </a:p>
          <a:p>
            <a:r>
              <a:rPr lang="uz-Cyrl-UZ" sz="2400"/>
              <a:t>Кузда тупларни бўлиш ва уруғ экиш йўли билан кўпайтирилади. Баҳорда доимий ўсувчи жойига 25-35 см. масофада экилади. Тупроққа ва парваришга талабчан эмас, сояга чидамли. Клумбалар, рабаткалар, миксбордерлар, гуруҳларни баҳорги безаш учун, айрим ҳолларда кесиш учун ишлатилади</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2292" name="Picture 4" descr="Картинки по запросу брунера цвет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719" y="1023423"/>
            <a:ext cx="3228711" cy="241982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Картинки по запросу брунера цвет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609" y="4005064"/>
            <a:ext cx="3477791" cy="2277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3532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088" y="465138"/>
            <a:ext cx="7275512" cy="803275"/>
          </a:xfrm>
        </p:spPr>
        <p:txBody>
          <a:bodyPr/>
          <a:lstStyle/>
          <a:p>
            <a:pPr algn="ctr" eaLnBrk="1" hangingPunct="1"/>
            <a:r>
              <a:rPr lang="uz-Cyrl-UZ" sz="3200" b="1"/>
              <a:t>Геленум</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251520" y="1700213"/>
            <a:ext cx="4752280" cy="4537075"/>
          </a:xfrm>
          <a:blipFill>
            <a:blip r:embed="rId2"/>
            <a:tile tx="0" ty="0" sx="100000" sy="100000" flip="none" algn="tl"/>
          </a:blipFill>
        </p:spPr>
        <p:txBody>
          <a:bodyPr rtlCol="0">
            <a:noAutofit/>
          </a:bodyPr>
          <a:lstStyle/>
          <a:p>
            <a:pPr algn="just"/>
            <a:r>
              <a:rPr lang="en-US" altLang="ru-RU" sz="28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0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000" smtClean="0"/>
              <a:t>Қўқонгуллилар оиласига </a:t>
            </a:r>
            <a:r>
              <a:rPr lang="uz-Cyrl-UZ" sz="2000"/>
              <a:t>мансуб ўсимлик. Шимолий Америкадан келтирилган. Гулчиликда асосан кузги геленум экилади. Ўсимлик баландлиги 1 дан 1,8 мгача. Барглари ништарсимон, четлари майда тишли. Гулбарглари диаметри 3 дан 6 см. гача бўлади. Тилчали гуллари сариқ, қизил, олов ва жигар рангларда. Уртадаги гуллари эса тилчали гуллар рангидан тўқроқ</a:t>
            </a:r>
            <a:endParaRPr lang="ru-RU" sz="3200" dirty="0"/>
          </a:p>
        </p:txBody>
      </p:sp>
      <p:pic>
        <p:nvPicPr>
          <p:cNvPr id="14338" name="Picture 2" descr="Картинки по запросу Гелени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3062" y="980728"/>
            <a:ext cx="3528392" cy="2535149"/>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Гелениум"/>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3717032"/>
            <a:ext cx="3229334" cy="2858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9482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uz-Cyrl-UZ" sz="2800" b="1"/>
              <a:t>Дельфиниум</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20000"/>
          </a:bodyPr>
          <a:lstStyle/>
          <a:p>
            <a:r>
              <a:rPr lang="uz-Cyrl-UZ" sz="2400" smtClean="0"/>
              <a:t>Айиқтовондошлар оиласига </a:t>
            </a:r>
            <a:r>
              <a:rPr lang="uz-Cyrl-UZ" sz="2400"/>
              <a:t>мансуб ўсимлик. Европа, Осиё, Шимолий Америка ва Африканинг жанубий ва ўрта қисмларида бу тур кенг тарқалган. Гулчиликда экиладиган дельфиниумнинг шакллари ёввойи ҳолда ўсувчи ўсимликларни гибридлаш натижасида олинган.</a:t>
            </a:r>
            <a:endParaRPr lang="ru-RU" sz="2400"/>
          </a:p>
          <a:p>
            <a:r>
              <a:rPr lang="uz-Cyrl-UZ" sz="2400"/>
              <a:t>Ўсимликнинг бўйи 0,8 дан 1,5 м. гача, гулбаргининг диаметри 2-3 см. Гулларининг ранги оқ, зангори, кўк, бинафша. Кўпинча бу туслар ўзаро уйғунлашган бўлади. Оддий ва серяпроқ шакллари мавжуд. Июл ва айрим ҳолларда сентябр ойларида қайта гуллайди. Гуллаб бўлгандан сўнг манзараси йўқолади</a:t>
            </a:r>
            <a:r>
              <a:rPr lang="ru-RU"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a:t>
            </a: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5362" name="Picture 2" descr="Картинки по запросу Дельфиниу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500922"/>
            <a:ext cx="3779912" cy="2928078"/>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Дельфини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0147" y="3789040"/>
            <a:ext cx="3671795"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147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28592"/>
            <a:ext cx="7275512" cy="803275"/>
          </a:xfrm>
        </p:spPr>
        <p:txBody>
          <a:bodyPr/>
          <a:lstStyle/>
          <a:p>
            <a:pPr algn="ctr" eaLnBrk="1" hangingPunct="1"/>
            <a:r>
              <a:rPr lang="uz-Cyrl-UZ" sz="3200" b="1"/>
              <a:t>Боғ гулсафсар</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179512" y="908720"/>
            <a:ext cx="4752280" cy="5949280"/>
          </a:xfrm>
          <a:blipFill>
            <a:blip r:embed="rId2"/>
            <a:tile tx="0" ty="0" sx="100000" sy="100000" flip="none" algn="tl"/>
          </a:blipFill>
        </p:spPr>
        <p:txBody>
          <a:bodyPr rtlCol="0">
            <a:noAutofit/>
          </a:bodyPr>
          <a:lstStyle/>
          <a:p>
            <a:pPr marL="0" indent="0" algn="just"/>
            <a:r>
              <a:rPr lang="en-US" altLang="ru-RU"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b="1"/>
              <a:t>Боғ гулсафсар</a:t>
            </a:r>
            <a:r>
              <a:rPr lang="uz-Cyrl-UZ"/>
              <a:t>, касатик сафсаргулдошлар оиласига мансуб ўсимлик. Кенг тарқалган, гулчиликда бир неча минг навлари мавжуд. Манзарали боғдорчиликда гибридли гулсафсардан келиб чиққан нав ва шакллари тарқалган. Улар гулларининг ранги, ҳажми ва шакли бўйича фарқланади. Гибридли гулсафсардаи  ташқари, пастак бўйли гулсафсар (баландлиги 30 см. гача) ҳам экилади, у Шимолий Кавказ ва Украинанинг жанубида ёввойи ҳолда ўсади. Кэмпфер гулсафсари Узоқ Шарқда ўсади, барглари жуда ингичка, ранги ҳар ҳил, қишда унинг устннн ёпиш шарт. Сибир гулсафсари ёввойи ҳолда Европанинг ўрмон-дашт минтақаси ва Сибирда ўсади, барглари ингичка, гуллари майдароқ, тўқ-кўк ва оқ рангларда, хушбўй, ўткир ҳидли</a:t>
            </a:r>
            <a:endParaRPr lang="ru-RU" b="1" dirty="0"/>
          </a:p>
        </p:txBody>
      </p:sp>
      <p:pic>
        <p:nvPicPr>
          <p:cNvPr id="16386" name="Picture 2" descr="Картинки по запросу касат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9881" y="895265"/>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касатик"/>
          <p:cNvPicPr>
            <a:picLocks noChangeAspect="1" noChangeArrowheads="1"/>
          </p:cNvPicPr>
          <p:nvPr/>
        </p:nvPicPr>
        <p:blipFill rotWithShape="1">
          <a:blip r:embed="rId4">
            <a:extLst>
              <a:ext uri="{28A0092B-C50C-407E-A947-70E740481C1C}">
                <a14:useLocalDpi xmlns:a14="http://schemas.microsoft.com/office/drawing/2010/main" val="0"/>
              </a:ext>
            </a:extLst>
          </a:blip>
          <a:srcRect b="15329"/>
          <a:stretch/>
        </p:blipFill>
        <p:spPr bwMode="auto">
          <a:xfrm>
            <a:off x="5448963" y="4221088"/>
            <a:ext cx="304800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448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403648" y="352423"/>
            <a:ext cx="8229600" cy="485775"/>
          </a:xfrm>
        </p:spPr>
        <p:txBody>
          <a:bodyPr/>
          <a:lstStyle/>
          <a:p>
            <a:pPr algn="ctr" eaLnBrk="1" hangingPunct="1"/>
            <a:r>
              <a:rPr lang="uz-Cyrl-UZ" sz="2800" b="1"/>
              <a:t>Марваридгул</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400" b="1"/>
              <a:t>Марваридгул</a:t>
            </a:r>
            <a:r>
              <a:rPr lang="uz-Cyrl-UZ" sz="2400"/>
              <a:t> лилиядошлар оиласига мансуб ўсимлик. Урмонда ёввойи ҳолда ўсади. Тупининг баландлиги 30 см. Илдизпоя куртакларидан 2-3 та чўзинчоқсимон барглар ўсиб чиқади. Гуллари майда қўнғироқ шаклйда, чиройли, ранги оқ, ҳиди ёқнмли, гулпоясйда 8-12 тадан бўлади, серяпроҳ. Апрел ойи охири май ойи бошларида гуллайди. Гуллаб бўлгандан сўнг, марваридгул экилган жойлар қисман </a:t>
            </a:r>
            <a:r>
              <a:rPr lang="uz-Cyrl-UZ" sz="2400"/>
              <a:t>манзарасини </a:t>
            </a:r>
            <a:r>
              <a:rPr lang="uz-Cyrl-UZ" sz="2400" smtClean="0"/>
              <a:t>йўқотади.</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7410" name="Picture 2" descr="Картинки по запросу марваридгу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1" y="352422"/>
            <a:ext cx="3430027" cy="2572521"/>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ландыши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470" y="3212976"/>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7460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algn="ctr" eaLnBrk="1" hangingPunct="1"/>
            <a:r>
              <a:rPr lang="uz-Cyrl-UZ" sz="2800" b="1"/>
              <a:t>Люпин</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fontScale="92500"/>
          </a:bodyPr>
          <a:lstStyle/>
          <a:p>
            <a:r>
              <a:rPr lang="uz-Cyrl-UZ" altLang="ru-RU" sz="24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400" b="1"/>
              <a:t>Люпин</a:t>
            </a:r>
            <a:r>
              <a:rPr lang="uz-Cyrl-UZ" sz="2400"/>
              <a:t> (лупин) дуккакдошлар оиласига мансуб ўсимлик. Шимолий Америкадан келтирилган. Баландлиги 40-60 см. дан 1,2 м. гача бўлиб, барглари чиройли, бармоқсимон. Диаметри 1-1,5 см. бўлган гуллари зич конуссимон гулбаргларга йиғилган. Ранги оқ, пушти, сариқ, қизил, кўк, бинафша. Май, июн ойларида гуллайдиКузда қайта гуллаши мумкин. Гуллаб бўлгандан сўнг ўсимлик манзараси пасаяди, шунинг учун сўлиган кўчатларни кесиб олиб ташлаш керак</a:t>
            </a:r>
            <a:endParaRPr lang="uz-Cyrl-UZ" altLang="ru-RU" sz="24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2" name="Picture 2" descr="Картинки по запросу люпин цвет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429000"/>
            <a:ext cx="3104489" cy="2832423"/>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люпин цветок"/>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456" y="771503"/>
            <a:ext cx="3322974"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67512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088" y="465138"/>
            <a:ext cx="7275512" cy="803275"/>
          </a:xfrm>
        </p:spPr>
        <p:txBody>
          <a:bodyPr/>
          <a:lstStyle/>
          <a:p>
            <a:pPr algn="ctr" eaLnBrk="1" hangingPunct="1"/>
            <a:r>
              <a:rPr lang="uz-Cyrl-UZ" sz="3200" b="1"/>
              <a:t>Шарқ кўкнориси</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251520" y="1700213"/>
            <a:ext cx="4752280" cy="4537075"/>
          </a:xfrm>
          <a:blipFill>
            <a:blip r:embed="rId2"/>
            <a:tile tx="0" ty="0" sx="100000" sy="100000" flip="none" algn="tl"/>
          </a:blipFill>
        </p:spPr>
        <p:txBody>
          <a:bodyPr rtlCol="0">
            <a:normAutofit fontScale="92500" lnSpcReduction="20000"/>
          </a:bodyPr>
          <a:lstStyle/>
          <a:p>
            <a:r>
              <a:rPr lang="en-US" altLang="ru-RU" sz="28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0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sz="2000" b="1"/>
              <a:t>Шарқ кўкнориси</a:t>
            </a:r>
            <a:r>
              <a:rPr lang="uz-Cyrl-UZ" sz="2000"/>
              <a:t> кўкноригуллилар оиласига мансуб ўсимлик. Кавказдан келтирилган. Поялари қаттиқ, баландлиги 60-100 см. Барглари илдиз олдига йиғилган, йирик кертикли. Гулларининг диаметри 10 дан 18 см. гача, ранги қизил ёки пушти, оддий ва серяпроқ.</a:t>
            </a:r>
            <a:endParaRPr lang="ru-RU" sz="2000"/>
          </a:p>
          <a:p>
            <a:r>
              <a:rPr lang="uz-Cyrl-UZ" sz="2000"/>
              <a:t>Апрел ойи охирида, май ойида ва айрим ҳолларда июн ойида гуллайди. Битта гул 2-3 кун гуллайди, шундан сўнг ўсимлик манзараси камаяди, ёзнинг иккинчи ярмида эса манзараси бутунлай йўқолади. Кузда ёмғирдан сўнг янги барглар пайдо’ бўлад</a:t>
            </a:r>
            <a:endParaRPr lang="ru-RU" sz="3200" dirty="0"/>
          </a:p>
        </p:txBody>
      </p:sp>
      <p:pic>
        <p:nvPicPr>
          <p:cNvPr id="19458" name="Picture 2" descr="Картинки по запросу мак цвет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3457" y="1182488"/>
            <a:ext cx="3717646" cy="2786262"/>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мак цвето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4293096"/>
            <a:ext cx="3312368"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5441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uz-Cyrl-UZ" sz="2800" b="1"/>
              <a:t>Пиретрум</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10000"/>
          </a:bodyPr>
          <a:lstStyle/>
          <a:p>
            <a:pPr algn="just"/>
            <a:r>
              <a:rPr lang="uz-Cyrl-UZ" sz="2400" b="1"/>
              <a:t>Пиретрум</a:t>
            </a:r>
            <a:r>
              <a:rPr lang="uz-Cyrl-UZ" sz="2400"/>
              <a:t>, майда гулли ромашка мураккабгуллилар оиласига мансуб ўсимлик. Кавказдан келтирилган. Тупининг баландлиги 40-80 см. поялари шохланган. Барглари майда кесилган. Гулбарглар диаметри 2 дан см. гача. Улар оддий, ярим серяпроқ ва серяпроқ бўлади. Ранги оқ ва тўқ пушти кўринишида. Май-июн ойларида гуллайди, сўлиганлари кесиб турилса, август ойининг иккинчи ярми ва сентябр ойининг бошларида гуллаши мумкин. Гуллаб бўлгандан сўнг эеа ўсимлик ўзининг манзарали кўринишини йўқотадн</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20482" name="Picture 2" descr="Картинки по запросу Пиретрум"/>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05644" y="620688"/>
            <a:ext cx="3674243" cy="2736304"/>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1612" y="3861048"/>
            <a:ext cx="3488275"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3582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20233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800" b="1"/>
              <a:t>Примула</a:t>
            </a:r>
            <a:endParaRPr lang="ru-RU" altLang="ru-RU" sz="2800" b="1" dirty="0">
              <a:solidFill>
                <a:srgbClr val="00CC00"/>
              </a:solidFill>
            </a:endParaRPr>
          </a:p>
        </p:txBody>
      </p:sp>
      <p:sp>
        <p:nvSpPr>
          <p:cNvPr id="2" name="Прямоугольник 1"/>
          <p:cNvSpPr/>
          <p:nvPr/>
        </p:nvSpPr>
        <p:spPr>
          <a:xfrm>
            <a:off x="285720" y="783868"/>
            <a:ext cx="6878568" cy="2308324"/>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uz-Cyrl-UZ" b="1"/>
              <a:t>Примула</a:t>
            </a:r>
            <a:r>
              <a:rPr lang="uz-Cyrl-UZ"/>
              <a:t>, первоцвет бинафшагулдошлар оиласига мансуб ўсимлик. Қуйидаги турлари кенг тарқалган: по-ясиз, баланд, тилла р а н г, майда тишли, баҳорги, оддий ва бошқалар. Ўсимлик баландлиги 10 дан 30 см. гача. Илдиз олди барглари чўзинчоқ. Гулларинииг диаметри 1 дан 2,5 см. гача, турига кўра соябонли ёки бошчали гулбаргларга йиғилган. Ранги оқ ва тўқ қирмизи тусларда. Қорлар эриши билан 3-4 ҳафта гуллайди. Гуллаб бўлгандан сўнг ўсимлик манзараси пасаяди</a:t>
            </a:r>
            <a:endParaRPr lang="ru-RU"/>
          </a:p>
        </p:txBody>
      </p:sp>
      <p:pic>
        <p:nvPicPr>
          <p:cNvPr id="21506" name="Picture 2" descr="Картинки по запросу Примул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284984"/>
            <a:ext cx="504825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5828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336675" y="333375"/>
            <a:ext cx="6348413" cy="600075"/>
          </a:xfrm>
        </p:spPr>
        <p:txBody>
          <a:bodyPr/>
          <a:lstStyle/>
          <a:p>
            <a:pPr algn="ctr" eaLnBrk="1" hangingPunct="1"/>
            <a:r>
              <a:rPr lang="uz-Cyrl-UZ" sz="3200" b="1"/>
              <a:t>Спаржа</a:t>
            </a:r>
            <a:endParaRPr lang="ru-RU" altLang="ru-RU" sz="3200" b="1" dirty="0" smtClean="0">
              <a:solidFill>
                <a:srgbClr val="0066FF"/>
              </a:solidFill>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rmAutofit fontScale="85000" lnSpcReduction="10000"/>
          </a:bodyPr>
          <a:lstStyle/>
          <a:p>
            <a:r>
              <a:rPr lang="uz-Cyrl-UZ" sz="2400" b="1"/>
              <a:t>Спаржа</a:t>
            </a:r>
            <a:r>
              <a:rPr lang="uz-Cyrl-UZ" sz="2400"/>
              <a:t>, аспарагус пиёзгулдошлар оиласига мансуб ўсимлик. Еввойи ҳолда Европанинг барча жанубий туманларида учрайди. Туиининг баландлиги 180 см. гача етади, ихчам бўлади. Гуллари хира, новдалари жуда манзарали.</a:t>
            </a:r>
            <a:endParaRPr lang="ru-RU" sz="2400"/>
          </a:p>
          <a:p>
            <a:r>
              <a:rPr lang="uz-Cyrl-UZ" sz="2400"/>
              <a:t>Уруғдан ва айрим ҳолларда тупини бўлиш билан кўпайтирилади. Уруғлар апрел ойида сепилади, май ойида доимий жойига кўчат қилннади (уяга 2-3 тупдан), чунки кўчириб ўтқазишга чидамсиз</a:t>
            </a:r>
            <a:endPar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22530" name="Picture 2" descr="Картинки по запросу спаржа цвет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3651121"/>
            <a:ext cx="3312368" cy="3101678"/>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Картинки по запросу спаржа цвет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4819" y="3888432"/>
            <a:ext cx="3676253" cy="2858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7612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sz="2800" b="1">
                <a:solidFill>
                  <a:srgbClr val="CC0099"/>
                </a:solidFill>
                <a:latin typeface="Times New Roman" panose="02020603050405020304" pitchFamily="18" charset="0"/>
                <a:ea typeface="Times New Roman" panose="02020603050405020304" pitchFamily="18" charset="0"/>
              </a:rPr>
              <a:t>Тоғ бинафша</a:t>
            </a:r>
            <a:r>
              <a:rPr lang="uz-Cyrl-UZ" sz="2800">
                <a:solidFill>
                  <a:srgbClr val="CC0099"/>
                </a:solidFill>
                <a:latin typeface="Times New Roman" panose="02020603050405020304" pitchFamily="18" charset="0"/>
                <a:ea typeface="Times New Roman" panose="02020603050405020304" pitchFamily="18" charset="0"/>
              </a:rPr>
              <a:t> </a:t>
            </a:r>
            <a:endParaRPr lang="ru-RU" altLang="ru-RU" sz="2800" dirty="0" smtClean="0">
              <a:solidFill>
                <a:srgbClr val="CC0099"/>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rmAutofit/>
          </a:bodyPr>
          <a:lstStyle/>
          <a:p>
            <a:pPr marL="0" indent="0" algn="just" eaLnBrk="1" fontAlgn="auto" hangingPunct="1">
              <a:spcAft>
                <a:spcPts val="0"/>
              </a:spcAft>
              <a:buNone/>
              <a:defRPr/>
            </a:pPr>
            <a:r>
              <a:rPr lang="uz-Cyrl-UZ" altLang="ru-RU" sz="2400" b="1" smtClean="0">
                <a:solidFill>
                  <a:srgbClr val="0B01D1"/>
                </a:solidFill>
                <a:latin typeface="Times New Roman" panose="02020603050405020304" pitchFamily="18" charset="0"/>
                <a:cs typeface="Times New Roman" panose="02020603050405020304" pitchFamily="18" charset="0"/>
              </a:rPr>
              <a:t>	</a:t>
            </a:r>
            <a:r>
              <a:rPr lang="ru-RU" altLang="ru-RU" sz="2400" b="1">
                <a:solidFill>
                  <a:srgbClr val="0B01D1"/>
                </a:solidFill>
                <a:latin typeface="Times New Roman" panose="02020603050405020304" pitchFamily="18" charset="0"/>
                <a:cs typeface="Times New Roman" panose="02020603050405020304" pitchFamily="18" charset="0"/>
              </a:rPr>
              <a:t>Тоғ бинафша бинафшадошлар оиласига мансуб ўсимлик. У ёввойи ҳолда Европа ва Урта Осиёнинг тоғли туманларида ўсади. Пояларининг баландлиги 2025 см. Барглари йирик тишли, гулларининг диаметри 4-5 см-, ранги оқ, зангори, тўқ-кўк, сариқ, бинафша ва бошқа туслари ҳам бор. Бутун ёз давомида гуллайди. Гуллаб бўлгандан сўнг, жуда кам ҳолларда ўсимлик манзараси ўзгаради</a:t>
            </a:r>
            <a:endParaRPr lang="uz-Cyrl-UZ" altLang="ru-RU" sz="2400" b="1" dirty="0">
              <a:solidFill>
                <a:srgbClr val="0B01D1"/>
              </a:solidFill>
              <a:latin typeface="Times New Roman" panose="02020603050405020304" pitchFamily="18" charset="0"/>
              <a:cs typeface="Times New Roman" panose="02020603050405020304" pitchFamily="18" charset="0"/>
            </a:endParaRPr>
          </a:p>
        </p:txBody>
      </p:sp>
      <p:pic>
        <p:nvPicPr>
          <p:cNvPr id="23556" name="Picture 4" descr="Картинки по запросу бинафша гул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850241"/>
            <a:ext cx="3370865" cy="2602308"/>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Картинки по запросу бинафша гул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8906" y="854265"/>
            <a:ext cx="3275856" cy="2409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1008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85737" y="114945"/>
            <a:ext cx="7993063" cy="803275"/>
          </a:xfrm>
        </p:spPr>
        <p:txBody>
          <a:bodyPr/>
          <a:lstStyle/>
          <a:p>
            <a:pPr algn="ctr" eaLnBrk="1" hangingPunct="1"/>
            <a:r>
              <a:rPr lang="uz-Cyrl-UZ" sz="2800" b="1" smtClean="0"/>
              <a:t>Фукция</a:t>
            </a:r>
            <a:endParaRPr lang="ru-RU" altLang="ru-RU" dirty="0" smtClean="0"/>
          </a:p>
        </p:txBody>
      </p:sp>
      <p:sp>
        <p:nvSpPr>
          <p:cNvPr id="18435" name="Rectangle 3"/>
          <p:cNvSpPr>
            <a:spLocks noGrp="1" noChangeArrowheads="1"/>
          </p:cNvSpPr>
          <p:nvPr>
            <p:ph idx="1"/>
          </p:nvPr>
        </p:nvSpPr>
        <p:spPr>
          <a:xfrm>
            <a:off x="107505" y="692696"/>
            <a:ext cx="8469708" cy="3168352"/>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just" eaLnBrk="1" hangingPunct="1">
              <a:lnSpc>
                <a:spcPct val="90000"/>
              </a:lnSpc>
              <a:buNone/>
              <a:defRPr/>
            </a:pPr>
            <a:r>
              <a:rPr lang="en-US" altLang="ru-RU" sz="2400" smtClean="0">
                <a:latin typeface="Times New Roman" panose="02020603050405020304" pitchFamily="18" charset="0"/>
                <a:cs typeface="Times New Roman" panose="02020603050405020304" pitchFamily="18" charset="0"/>
              </a:rPr>
              <a:t>	</a:t>
            </a:r>
            <a:r>
              <a:rPr lang="uz-Cyrl-UZ" sz="2400"/>
              <a:t>пиёзгулдошлар оиласига мансуб ўсимлйк Узоқ Шарқдан келиб чиққан. Ўсимликнинг баландлиги 40 дан 50 см.гача, гуллаш даврида эса 100 см. гача. Барглари йирик, узунчоқ, ранги оч-яшил ёки олабула. Гуллари ингичка, қўнғироқ шаклида, оқ ва бинафша-пушти рангда. Июл ойида сентябр ойигача гуллайди. Гуллаб бўлгандан сўнг туплардаги чиройли баргларнинг мавжудлиги сабабли ўз манзарасини сақлайди. Тупини бўлиш билан кўпайтирилади. Экиш пайтидаги оралиқ масофа 30 дан 50 см. гача. Тупи бўлинмаса ва бошқа жойга кўчириб ўтқазилмаса 4-6 йил ўсиши мумкин. Қишга чидамли. Етарли намда сув ўтказувчан, серчиринди тупроқларда яхши ўсади ва гуллайди. Соясевар, парваришни, суғоришни, озиқлантиришга талабчан. Барг ва гуллари манзара ҳамда чирой бсрувчи ўсимлик сифатида, гуруҳларни майсазорлар фонида ташқил қилиш учун, рабаткалар ва йўлакчалар бўйлаб ҳошияларда, миксбордерларда, шаршаралар ва тошли жойларда экилади</a:t>
            </a:r>
            <a:endParaRPr lang="ru-RU" altLang="ru-RU" sz="2400" b="1" i="1" dirty="0" smtClean="0">
              <a:solidFill>
                <a:srgbClr val="0066FF"/>
              </a:solidFill>
              <a:latin typeface="Times New Roman" panose="02020603050405020304" pitchFamily="18" charset="0"/>
              <a:cs typeface="Times New Roman" panose="02020603050405020304" pitchFamily="18" charset="0"/>
            </a:endParaRPr>
          </a:p>
        </p:txBody>
      </p:sp>
      <p:pic>
        <p:nvPicPr>
          <p:cNvPr id="24578" name="Picture 2" descr="Картинки по запросу фукс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126082"/>
            <a:ext cx="4667250" cy="2724151"/>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Картинки по запросу фукс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7486" y="4126082"/>
            <a:ext cx="3994845" cy="2724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19449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27318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800" b="1"/>
              <a:t>Оқ ромашка</a:t>
            </a:r>
            <a:endParaRPr lang="ru-RU" altLang="ru-RU" sz="2800" b="1" dirty="0">
              <a:solidFill>
                <a:srgbClr val="00CC00"/>
              </a:solidFill>
            </a:endParaRPr>
          </a:p>
        </p:txBody>
      </p:sp>
      <p:sp>
        <p:nvSpPr>
          <p:cNvPr id="2" name="Прямоугольник 1"/>
          <p:cNvSpPr/>
          <p:nvPr/>
        </p:nvSpPr>
        <p:spPr>
          <a:xfrm>
            <a:off x="285720" y="783868"/>
            <a:ext cx="6878568" cy="286232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uz-Cyrl-UZ" b="1"/>
              <a:t>Оқ ромашка</a:t>
            </a:r>
            <a:r>
              <a:rPr lang="uz-Cyrl-UZ"/>
              <a:t>, мойчечак, нивяник мураккабгулдошлар оиласига мансуб ўсимлик. Еввойи ҳолда Европа ва Осиёда кенг тарқалган. Ҳозирги вақтда унинг кўпгина боғ шакллари ва навлари мавжуд. Тупининг баландлиги 50-90 см. га етади, маданийлаштирилган шакллари эса ундан ҳам баландроқ. Пояси кучсиз шохланган, барглари тўқ-яшил рангда, қаттиқ, асосан илдиз олдига йиғилган, поя барглари кам. Гулбаргининг диаметри 7-12 см. ва ундан кўпроқ, четки гулларининг кўп қисми оқ рангда, ўртасидагилари (найсимонлари) сариқ рангда бўлади</a:t>
            </a:r>
            <a:endParaRPr lang="ru-RU"/>
          </a:p>
        </p:txBody>
      </p:sp>
      <p:pic>
        <p:nvPicPr>
          <p:cNvPr id="25602" name="Picture 2" descr="Картинки по запросу белая ромаш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775629"/>
            <a:ext cx="4078140" cy="2879154"/>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Картинки по запросу белая ромаш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789040"/>
            <a:ext cx="3886190" cy="2865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3861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c68cc8eae3f56ccfbfeca5b17adbeb0d8727260"/>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928</TotalTime>
  <Words>1279</Words>
  <Application>Microsoft Office PowerPoint</Application>
  <PresentationFormat>Экран (4:3)</PresentationFormat>
  <Paragraphs>82</Paragraphs>
  <Slides>29</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2</vt:i4>
      </vt:variant>
      <vt:variant>
        <vt:lpstr>Заголовки слайдов</vt:lpstr>
      </vt:variant>
      <vt:variant>
        <vt:i4>29</vt:i4>
      </vt:variant>
    </vt:vector>
  </HeadingPairs>
  <TitlesOfParts>
    <vt:vector size="36" baseType="lpstr">
      <vt:lpstr>Arial</vt:lpstr>
      <vt:lpstr>Times New Roman</vt:lpstr>
      <vt:lpstr>Trebuchet MS</vt:lpstr>
      <vt:lpstr>Verdana</vt:lpstr>
      <vt:lpstr>Wingdings 3</vt:lpstr>
      <vt:lpstr>Грань</vt:lpstr>
      <vt:lpstr>Balloons</vt:lpstr>
      <vt:lpstr>5-мавзу:  Икки йиллик ва кўп йиллик гул ўсимликларни таърифи</vt:lpstr>
      <vt:lpstr>Икки йиллик гул ўсимликларининг қисқача таърифи</vt:lpstr>
      <vt:lpstr>Презентация PowerPoint</vt:lpstr>
      <vt:lpstr>Гренадин чиннигули.</vt:lpstr>
      <vt:lpstr>Презентация PowerPoint</vt:lpstr>
      <vt:lpstr>Презентация PowerPoint</vt:lpstr>
      <vt:lpstr>Мальва, (гулхайри) </vt:lpstr>
      <vt:lpstr> Маргаритка</vt:lpstr>
      <vt:lpstr>Наперстянка, дигиталис</vt:lpstr>
      <vt:lpstr> Незабудка</vt:lpstr>
      <vt:lpstr>Презентация PowerPoint</vt:lpstr>
      <vt:lpstr>Презентация PowerPoint</vt:lpstr>
      <vt:lpstr>Презентация PowerPoint</vt:lpstr>
      <vt:lpstr>Аквилегия </vt:lpstr>
      <vt:lpstr>Кўп йиллик қўқонгул</vt:lpstr>
      <vt:lpstr>Бруннера</vt:lpstr>
      <vt:lpstr>Геленум</vt:lpstr>
      <vt:lpstr>Дельфиниум</vt:lpstr>
      <vt:lpstr>Боғ гулсафсар</vt:lpstr>
      <vt:lpstr>Марваридгул</vt:lpstr>
      <vt:lpstr>Люпин</vt:lpstr>
      <vt:lpstr>Шарқ кўкнориси</vt:lpstr>
      <vt:lpstr>Пиретрум</vt:lpstr>
      <vt:lpstr>Презентация PowerPoint</vt:lpstr>
      <vt:lpstr>Спаржа</vt:lpstr>
      <vt:lpstr>Тоғ бинафша </vt:lpstr>
      <vt:lpstr>Фукция</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MUQIMJON Djurayev</cp:lastModifiedBy>
  <cp:revision>57</cp:revision>
  <dcterms:created xsi:type="dcterms:W3CDTF">2011-05-03T08:53:25Z</dcterms:created>
  <dcterms:modified xsi:type="dcterms:W3CDTF">2018-10-14T07:04:44Z</dcterms:modified>
</cp:coreProperties>
</file>