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53" r:id="rId2"/>
    <p:sldMasterId id="2147483877" r:id="rId3"/>
    <p:sldMasterId id="2147483901" r:id="rId4"/>
    <p:sldMasterId id="2147483913" r:id="rId5"/>
    <p:sldMasterId id="2147483925" r:id="rId6"/>
  </p:sldMasterIdLst>
  <p:notesMasterIdLst>
    <p:notesMasterId r:id="rId27"/>
  </p:notesMasterIdLst>
  <p:sldIdLst>
    <p:sldId id="261" r:id="rId7"/>
    <p:sldId id="338" r:id="rId8"/>
    <p:sldId id="279" r:id="rId9"/>
    <p:sldId id="322" r:id="rId10"/>
    <p:sldId id="294" r:id="rId11"/>
    <p:sldId id="299" r:id="rId12"/>
    <p:sldId id="329" r:id="rId13"/>
    <p:sldId id="334" r:id="rId14"/>
    <p:sldId id="340" r:id="rId15"/>
    <p:sldId id="343" r:id="rId16"/>
    <p:sldId id="344" r:id="rId17"/>
    <p:sldId id="342" r:id="rId18"/>
    <p:sldId id="345" r:id="rId19"/>
    <p:sldId id="348" r:id="rId20"/>
    <p:sldId id="349" r:id="rId21"/>
    <p:sldId id="350" r:id="rId22"/>
    <p:sldId id="351" r:id="rId23"/>
    <p:sldId id="352" r:id="rId24"/>
    <p:sldId id="353" r:id="rId25"/>
    <p:sldId id="275" r:id="rId26"/>
  </p:sldIdLst>
  <p:sldSz cx="9144000" cy="6858000" type="screen4x3"/>
  <p:notesSz cx="6858000" cy="9144000"/>
  <p:custDataLst>
    <p:tags r:id="rId28"/>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00FF00"/>
    <a:srgbClr val="FF0000"/>
    <a:srgbClr val="FF66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2" autoAdjust="0"/>
    <p:restoredTop sz="94660"/>
  </p:normalViewPr>
  <p:slideViewPr>
    <p:cSldViewPr>
      <p:cViewPr varScale="1">
        <p:scale>
          <a:sx n="67" d="100"/>
          <a:sy n="67" d="100"/>
        </p:scale>
        <p:origin x="1614"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gs" Target="tags/tag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1646A2-F3A0-4A98-A483-6EBBBC112244}"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ru-RU"/>
        </a:p>
      </dgm:t>
    </dgm:pt>
    <dgm:pt modelId="{5CBDBFCA-8DCB-4412-BD67-941FB597AD18}">
      <dgm:prSet/>
      <dgm:spPr/>
      <dgm:t>
        <a:bodyPr/>
        <a:lstStyle/>
        <a:p>
          <a:pPr rtl="0"/>
          <a:r>
            <a:rPr lang="ru-RU" smtClean="0"/>
            <a:t>Гулларни колер бўйича танлашда қуйидагиларга таяниш мумкин:</a:t>
          </a:r>
          <a:endParaRPr lang="ru-RU"/>
        </a:p>
      </dgm:t>
    </dgm:pt>
    <dgm:pt modelId="{6F50A8D5-22BD-40A5-BDC1-169B4DCEEEF1}" type="parTrans" cxnId="{1C372B08-5324-4612-BBD0-1E8D86B24E70}">
      <dgm:prSet/>
      <dgm:spPr/>
      <dgm:t>
        <a:bodyPr/>
        <a:lstStyle/>
        <a:p>
          <a:endParaRPr lang="ru-RU"/>
        </a:p>
      </dgm:t>
    </dgm:pt>
    <dgm:pt modelId="{8846B805-5658-462D-843E-D861DE13AFBA}" type="sibTrans" cxnId="{1C372B08-5324-4612-BBD0-1E8D86B24E70}">
      <dgm:prSet/>
      <dgm:spPr/>
      <dgm:t>
        <a:bodyPr/>
        <a:lstStyle/>
        <a:p>
          <a:endParaRPr lang="ru-RU"/>
        </a:p>
      </dgm:t>
    </dgm:pt>
    <dgm:pt modelId="{5B1AEED7-002A-4284-A97A-B61C01E51ECF}">
      <dgm:prSet/>
      <dgm:spPr/>
      <dgm:t>
        <a:bodyPr/>
        <a:lstStyle/>
        <a:p>
          <a:pPr rtl="0"/>
          <a:r>
            <a:rPr lang="ru-RU" smtClean="0"/>
            <a:t>колерлар контрасти қонунига;</a:t>
          </a:r>
          <a:endParaRPr lang="ru-RU"/>
        </a:p>
      </dgm:t>
    </dgm:pt>
    <dgm:pt modelId="{00E97ECE-5D8E-4F98-94B9-458A955A971C}" type="parTrans" cxnId="{DAA9691E-6013-40CC-B1FC-ADC4D7CE1750}">
      <dgm:prSet/>
      <dgm:spPr/>
      <dgm:t>
        <a:bodyPr/>
        <a:lstStyle/>
        <a:p>
          <a:endParaRPr lang="ru-RU"/>
        </a:p>
      </dgm:t>
    </dgm:pt>
    <dgm:pt modelId="{AF4A366C-0DC0-4C21-B379-6493FDF1C3DB}" type="sibTrans" cxnId="{DAA9691E-6013-40CC-B1FC-ADC4D7CE1750}">
      <dgm:prSet/>
      <dgm:spPr/>
      <dgm:t>
        <a:bodyPr/>
        <a:lstStyle/>
        <a:p>
          <a:endParaRPr lang="ru-RU"/>
        </a:p>
      </dgm:t>
    </dgm:pt>
    <dgm:pt modelId="{DCC73624-D202-4CA4-807E-9096092DE7A1}">
      <dgm:prSet/>
      <dgm:spPr/>
      <dgm:t>
        <a:bodyPr/>
        <a:lstStyle/>
        <a:p>
          <a:pPr rtl="0"/>
          <a:r>
            <a:rPr lang="ru-RU" smtClean="0"/>
            <a:t>колерлар гармонияси қонунига;</a:t>
          </a:r>
          <a:endParaRPr lang="ru-RU"/>
        </a:p>
      </dgm:t>
    </dgm:pt>
    <dgm:pt modelId="{97AA2B52-C6CF-4DAB-A57C-35CCB05B4DE5}" type="parTrans" cxnId="{877A9FCE-8E87-4D80-A104-8CED9DE2235C}">
      <dgm:prSet/>
      <dgm:spPr/>
      <dgm:t>
        <a:bodyPr/>
        <a:lstStyle/>
        <a:p>
          <a:endParaRPr lang="ru-RU"/>
        </a:p>
      </dgm:t>
    </dgm:pt>
    <dgm:pt modelId="{B07E4186-AB52-4917-A8D6-85581C85A0B0}" type="sibTrans" cxnId="{877A9FCE-8E87-4D80-A104-8CED9DE2235C}">
      <dgm:prSet/>
      <dgm:spPr/>
      <dgm:t>
        <a:bodyPr/>
        <a:lstStyle/>
        <a:p>
          <a:endParaRPr lang="ru-RU"/>
        </a:p>
      </dgm:t>
    </dgm:pt>
    <dgm:pt modelId="{EF5F3D91-33C4-47A3-946D-EC5C1A7E27E6}">
      <dgm:prSet/>
      <dgm:spPr/>
      <dgm:t>
        <a:bodyPr/>
        <a:lstStyle/>
        <a:p>
          <a:pPr rtl="0"/>
          <a:r>
            <a:rPr lang="ru-RU" smtClean="0"/>
            <a:t>нейтрал туслар аҳамияти.</a:t>
          </a:r>
          <a:endParaRPr lang="ru-RU"/>
        </a:p>
      </dgm:t>
    </dgm:pt>
    <dgm:pt modelId="{B2183DB4-3ED2-47E0-82AB-23A85C3C8632}" type="parTrans" cxnId="{BEBF4119-375E-4B36-987A-3F3AA5771715}">
      <dgm:prSet/>
      <dgm:spPr/>
      <dgm:t>
        <a:bodyPr/>
        <a:lstStyle/>
        <a:p>
          <a:endParaRPr lang="ru-RU"/>
        </a:p>
      </dgm:t>
    </dgm:pt>
    <dgm:pt modelId="{AF3AE5E0-432B-4BBC-AADE-DF3F3A269495}" type="sibTrans" cxnId="{BEBF4119-375E-4B36-987A-3F3AA5771715}">
      <dgm:prSet/>
      <dgm:spPr/>
      <dgm:t>
        <a:bodyPr/>
        <a:lstStyle/>
        <a:p>
          <a:endParaRPr lang="ru-RU"/>
        </a:p>
      </dgm:t>
    </dgm:pt>
    <dgm:pt modelId="{14B18C20-F4BC-4EB7-BBC6-3DD1E0264B7D}" type="pres">
      <dgm:prSet presAssocID="{CE1646A2-F3A0-4A98-A483-6EBBBC112244}" presName="Name0" presStyleCnt="0">
        <dgm:presLayoutVars>
          <dgm:dir/>
          <dgm:animLvl val="lvl"/>
          <dgm:resizeHandles val="exact"/>
        </dgm:presLayoutVars>
      </dgm:prSet>
      <dgm:spPr/>
      <dgm:t>
        <a:bodyPr/>
        <a:lstStyle/>
        <a:p>
          <a:endParaRPr lang="ru-RU"/>
        </a:p>
      </dgm:t>
    </dgm:pt>
    <dgm:pt modelId="{91A1A999-7A7E-44EC-A18C-01FECCE11FC8}" type="pres">
      <dgm:prSet presAssocID="{5CBDBFCA-8DCB-4412-BD67-941FB597AD18}" presName="linNode" presStyleCnt="0"/>
      <dgm:spPr/>
    </dgm:pt>
    <dgm:pt modelId="{B6732B89-264F-41BB-8E1B-043B8F6F7FF0}" type="pres">
      <dgm:prSet presAssocID="{5CBDBFCA-8DCB-4412-BD67-941FB597AD18}" presName="parentText" presStyleLbl="node1" presStyleIdx="0" presStyleCnt="4">
        <dgm:presLayoutVars>
          <dgm:chMax val="1"/>
          <dgm:bulletEnabled val="1"/>
        </dgm:presLayoutVars>
      </dgm:prSet>
      <dgm:spPr/>
      <dgm:t>
        <a:bodyPr/>
        <a:lstStyle/>
        <a:p>
          <a:endParaRPr lang="ru-RU"/>
        </a:p>
      </dgm:t>
    </dgm:pt>
    <dgm:pt modelId="{E9BE448E-414A-4377-830E-7E36983FDE9D}" type="pres">
      <dgm:prSet presAssocID="{8846B805-5658-462D-843E-D861DE13AFBA}" presName="sp" presStyleCnt="0"/>
      <dgm:spPr/>
    </dgm:pt>
    <dgm:pt modelId="{CA6A01F7-CD4C-4999-B7A6-67ABABB3EB93}" type="pres">
      <dgm:prSet presAssocID="{5B1AEED7-002A-4284-A97A-B61C01E51ECF}" presName="linNode" presStyleCnt="0"/>
      <dgm:spPr/>
    </dgm:pt>
    <dgm:pt modelId="{20BD2EBA-240D-4113-B890-B618D200512D}" type="pres">
      <dgm:prSet presAssocID="{5B1AEED7-002A-4284-A97A-B61C01E51ECF}" presName="parentText" presStyleLbl="node1" presStyleIdx="1" presStyleCnt="4">
        <dgm:presLayoutVars>
          <dgm:chMax val="1"/>
          <dgm:bulletEnabled val="1"/>
        </dgm:presLayoutVars>
      </dgm:prSet>
      <dgm:spPr/>
      <dgm:t>
        <a:bodyPr/>
        <a:lstStyle/>
        <a:p>
          <a:endParaRPr lang="ru-RU"/>
        </a:p>
      </dgm:t>
    </dgm:pt>
    <dgm:pt modelId="{BF122434-6833-465A-8563-E4095661A0A4}" type="pres">
      <dgm:prSet presAssocID="{AF4A366C-0DC0-4C21-B379-6493FDF1C3DB}" presName="sp" presStyleCnt="0"/>
      <dgm:spPr/>
    </dgm:pt>
    <dgm:pt modelId="{47ADD06A-5E4D-46F7-95D8-6B2F779F2223}" type="pres">
      <dgm:prSet presAssocID="{DCC73624-D202-4CA4-807E-9096092DE7A1}" presName="linNode" presStyleCnt="0"/>
      <dgm:spPr/>
    </dgm:pt>
    <dgm:pt modelId="{DFD11666-EE1A-461F-A087-6107061E6AC1}" type="pres">
      <dgm:prSet presAssocID="{DCC73624-D202-4CA4-807E-9096092DE7A1}" presName="parentText" presStyleLbl="node1" presStyleIdx="2" presStyleCnt="4">
        <dgm:presLayoutVars>
          <dgm:chMax val="1"/>
          <dgm:bulletEnabled val="1"/>
        </dgm:presLayoutVars>
      </dgm:prSet>
      <dgm:spPr/>
      <dgm:t>
        <a:bodyPr/>
        <a:lstStyle/>
        <a:p>
          <a:endParaRPr lang="ru-RU"/>
        </a:p>
      </dgm:t>
    </dgm:pt>
    <dgm:pt modelId="{66B1BDF8-485A-4FE8-A6DD-E0EFD594A87D}" type="pres">
      <dgm:prSet presAssocID="{B07E4186-AB52-4917-A8D6-85581C85A0B0}" presName="sp" presStyleCnt="0"/>
      <dgm:spPr/>
    </dgm:pt>
    <dgm:pt modelId="{545030AF-7DDC-4820-B8EB-07DB8C4F25A2}" type="pres">
      <dgm:prSet presAssocID="{EF5F3D91-33C4-47A3-946D-EC5C1A7E27E6}" presName="linNode" presStyleCnt="0"/>
      <dgm:spPr/>
    </dgm:pt>
    <dgm:pt modelId="{060513D2-B07A-4B31-BD00-49AD9C029AD2}" type="pres">
      <dgm:prSet presAssocID="{EF5F3D91-33C4-47A3-946D-EC5C1A7E27E6}" presName="parentText" presStyleLbl="node1" presStyleIdx="3" presStyleCnt="4">
        <dgm:presLayoutVars>
          <dgm:chMax val="1"/>
          <dgm:bulletEnabled val="1"/>
        </dgm:presLayoutVars>
      </dgm:prSet>
      <dgm:spPr/>
      <dgm:t>
        <a:bodyPr/>
        <a:lstStyle/>
        <a:p>
          <a:endParaRPr lang="ru-RU"/>
        </a:p>
      </dgm:t>
    </dgm:pt>
  </dgm:ptLst>
  <dgm:cxnLst>
    <dgm:cxn modelId="{A6FB9EBC-C140-45A0-9BE0-71A400EA9B3A}" type="presOf" srcId="{EF5F3D91-33C4-47A3-946D-EC5C1A7E27E6}" destId="{060513D2-B07A-4B31-BD00-49AD9C029AD2}" srcOrd="0" destOrd="0" presId="urn:microsoft.com/office/officeart/2005/8/layout/vList5"/>
    <dgm:cxn modelId="{D93E384F-495B-4A15-A436-21BA283A0520}" type="presOf" srcId="{DCC73624-D202-4CA4-807E-9096092DE7A1}" destId="{DFD11666-EE1A-461F-A087-6107061E6AC1}" srcOrd="0" destOrd="0" presId="urn:microsoft.com/office/officeart/2005/8/layout/vList5"/>
    <dgm:cxn modelId="{54A923A7-D5A5-405C-B7D0-C3811B70BF76}" type="presOf" srcId="{5CBDBFCA-8DCB-4412-BD67-941FB597AD18}" destId="{B6732B89-264F-41BB-8E1B-043B8F6F7FF0}" srcOrd="0" destOrd="0" presId="urn:microsoft.com/office/officeart/2005/8/layout/vList5"/>
    <dgm:cxn modelId="{BEBF4119-375E-4B36-987A-3F3AA5771715}" srcId="{CE1646A2-F3A0-4A98-A483-6EBBBC112244}" destId="{EF5F3D91-33C4-47A3-946D-EC5C1A7E27E6}" srcOrd="3" destOrd="0" parTransId="{B2183DB4-3ED2-47E0-82AB-23A85C3C8632}" sibTransId="{AF3AE5E0-432B-4BBC-AADE-DF3F3A269495}"/>
    <dgm:cxn modelId="{1363B9E8-1FF0-4F78-8466-A1F3D9C16936}" type="presOf" srcId="{CE1646A2-F3A0-4A98-A483-6EBBBC112244}" destId="{14B18C20-F4BC-4EB7-BBC6-3DD1E0264B7D}" srcOrd="0" destOrd="0" presId="urn:microsoft.com/office/officeart/2005/8/layout/vList5"/>
    <dgm:cxn modelId="{1C372B08-5324-4612-BBD0-1E8D86B24E70}" srcId="{CE1646A2-F3A0-4A98-A483-6EBBBC112244}" destId="{5CBDBFCA-8DCB-4412-BD67-941FB597AD18}" srcOrd="0" destOrd="0" parTransId="{6F50A8D5-22BD-40A5-BDC1-169B4DCEEEF1}" sibTransId="{8846B805-5658-462D-843E-D861DE13AFBA}"/>
    <dgm:cxn modelId="{877A9FCE-8E87-4D80-A104-8CED9DE2235C}" srcId="{CE1646A2-F3A0-4A98-A483-6EBBBC112244}" destId="{DCC73624-D202-4CA4-807E-9096092DE7A1}" srcOrd="2" destOrd="0" parTransId="{97AA2B52-C6CF-4DAB-A57C-35CCB05B4DE5}" sibTransId="{B07E4186-AB52-4917-A8D6-85581C85A0B0}"/>
    <dgm:cxn modelId="{DAA9691E-6013-40CC-B1FC-ADC4D7CE1750}" srcId="{CE1646A2-F3A0-4A98-A483-6EBBBC112244}" destId="{5B1AEED7-002A-4284-A97A-B61C01E51ECF}" srcOrd="1" destOrd="0" parTransId="{00E97ECE-5D8E-4F98-94B9-458A955A971C}" sibTransId="{AF4A366C-0DC0-4C21-B379-6493FDF1C3DB}"/>
    <dgm:cxn modelId="{8F7AFBBB-FFCD-4D84-BBA7-6523063139EB}" type="presOf" srcId="{5B1AEED7-002A-4284-A97A-B61C01E51ECF}" destId="{20BD2EBA-240D-4113-B890-B618D200512D}" srcOrd="0" destOrd="0" presId="urn:microsoft.com/office/officeart/2005/8/layout/vList5"/>
    <dgm:cxn modelId="{2DD09D65-4DF1-48E6-85A3-76DC2EF22D56}" type="presParOf" srcId="{14B18C20-F4BC-4EB7-BBC6-3DD1E0264B7D}" destId="{91A1A999-7A7E-44EC-A18C-01FECCE11FC8}" srcOrd="0" destOrd="0" presId="urn:microsoft.com/office/officeart/2005/8/layout/vList5"/>
    <dgm:cxn modelId="{5CD9749F-8956-4168-9CAA-4C1CFA392994}" type="presParOf" srcId="{91A1A999-7A7E-44EC-A18C-01FECCE11FC8}" destId="{B6732B89-264F-41BB-8E1B-043B8F6F7FF0}" srcOrd="0" destOrd="0" presId="urn:microsoft.com/office/officeart/2005/8/layout/vList5"/>
    <dgm:cxn modelId="{0F0BAE11-892D-4FD0-92DE-0F1637597288}" type="presParOf" srcId="{14B18C20-F4BC-4EB7-BBC6-3DD1E0264B7D}" destId="{E9BE448E-414A-4377-830E-7E36983FDE9D}" srcOrd="1" destOrd="0" presId="urn:microsoft.com/office/officeart/2005/8/layout/vList5"/>
    <dgm:cxn modelId="{A6A01B39-D9BA-4714-8277-FA043346807F}" type="presParOf" srcId="{14B18C20-F4BC-4EB7-BBC6-3DD1E0264B7D}" destId="{CA6A01F7-CD4C-4999-B7A6-67ABABB3EB93}" srcOrd="2" destOrd="0" presId="urn:microsoft.com/office/officeart/2005/8/layout/vList5"/>
    <dgm:cxn modelId="{23A19A52-8114-4ECD-9A04-84BB14C6BF7C}" type="presParOf" srcId="{CA6A01F7-CD4C-4999-B7A6-67ABABB3EB93}" destId="{20BD2EBA-240D-4113-B890-B618D200512D}" srcOrd="0" destOrd="0" presId="urn:microsoft.com/office/officeart/2005/8/layout/vList5"/>
    <dgm:cxn modelId="{AF2E1A7A-DF47-4B5A-BE8B-93BCD2EC13CD}" type="presParOf" srcId="{14B18C20-F4BC-4EB7-BBC6-3DD1E0264B7D}" destId="{BF122434-6833-465A-8563-E4095661A0A4}" srcOrd="3" destOrd="0" presId="urn:microsoft.com/office/officeart/2005/8/layout/vList5"/>
    <dgm:cxn modelId="{82DA16C0-9756-46E8-9979-452F609C188F}" type="presParOf" srcId="{14B18C20-F4BC-4EB7-BBC6-3DD1E0264B7D}" destId="{47ADD06A-5E4D-46F7-95D8-6B2F779F2223}" srcOrd="4" destOrd="0" presId="urn:microsoft.com/office/officeart/2005/8/layout/vList5"/>
    <dgm:cxn modelId="{4CA5FD45-58E1-4CA1-99A1-09170E0A317D}" type="presParOf" srcId="{47ADD06A-5E4D-46F7-95D8-6B2F779F2223}" destId="{DFD11666-EE1A-461F-A087-6107061E6AC1}" srcOrd="0" destOrd="0" presId="urn:microsoft.com/office/officeart/2005/8/layout/vList5"/>
    <dgm:cxn modelId="{C87A4925-6EF7-4897-A38B-0DCC1D9BAB4F}" type="presParOf" srcId="{14B18C20-F4BC-4EB7-BBC6-3DD1E0264B7D}" destId="{66B1BDF8-485A-4FE8-A6DD-E0EFD594A87D}" srcOrd="5" destOrd="0" presId="urn:microsoft.com/office/officeart/2005/8/layout/vList5"/>
    <dgm:cxn modelId="{1963803E-E8BD-47C1-88BA-93B2850804E6}" type="presParOf" srcId="{14B18C20-F4BC-4EB7-BBC6-3DD1E0264B7D}" destId="{545030AF-7DDC-4820-B8EB-07DB8C4F25A2}" srcOrd="6" destOrd="0" presId="urn:microsoft.com/office/officeart/2005/8/layout/vList5"/>
    <dgm:cxn modelId="{9B3205DB-4334-4F84-B62A-BFD3966094DA}" type="presParOf" srcId="{545030AF-7DDC-4820-B8EB-07DB8C4F25A2}" destId="{060513D2-B07A-4B31-BD00-49AD9C029AD2}"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330F4E-50FF-4DF8-9163-1C6BBF33B21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567E13BF-7C29-4100-A5E7-DB2EF3E2CC5B}">
      <dgm:prSet/>
      <dgm:spPr/>
      <dgm:t>
        <a:bodyPr/>
        <a:lstStyle/>
        <a:p>
          <a:pPr rtl="0"/>
          <a:r>
            <a:rPr lang="ru-RU" b="1" smtClean="0"/>
            <a:t>Ўсимликлар парвариши бўйича сарфларни камайтириш учун уларнинг ўсиш ва ривожланиш хусусиятларини ҳисобга олиш керак ва шунга мос равишда қуйидаги қоидаларга таяниш лозим:</a:t>
          </a:r>
          <a:endParaRPr lang="ru-RU"/>
        </a:p>
      </dgm:t>
    </dgm:pt>
    <dgm:pt modelId="{27B2E1E8-67B2-4271-8074-05E397407645}" type="parTrans" cxnId="{5BBF8322-AE5A-4A5B-B5CB-4BC8993271AE}">
      <dgm:prSet/>
      <dgm:spPr/>
      <dgm:t>
        <a:bodyPr/>
        <a:lstStyle/>
        <a:p>
          <a:endParaRPr lang="ru-RU"/>
        </a:p>
      </dgm:t>
    </dgm:pt>
    <dgm:pt modelId="{55A34C32-D78E-4779-B494-FD4CF4EF5F23}" type="sibTrans" cxnId="{5BBF8322-AE5A-4A5B-B5CB-4BC8993271AE}">
      <dgm:prSet/>
      <dgm:spPr/>
      <dgm:t>
        <a:bodyPr/>
        <a:lstStyle/>
        <a:p>
          <a:endParaRPr lang="ru-RU"/>
        </a:p>
      </dgm:t>
    </dgm:pt>
    <dgm:pt modelId="{7D5AFB3C-199F-4C3F-8AC5-C421B2E66ED8}">
      <dgm:prSet/>
      <dgm:spPr/>
      <dgm:t>
        <a:bodyPr/>
        <a:lstStyle/>
        <a:p>
          <a:pPr rtl="0"/>
          <a:r>
            <a:rPr lang="ru-RU" b="1" smtClean="0"/>
            <a:t>1.	Ўсимликларни оптимал масофаларда экиш.</a:t>
          </a:r>
          <a:endParaRPr lang="ru-RU"/>
        </a:p>
      </dgm:t>
    </dgm:pt>
    <dgm:pt modelId="{42A81981-E2B0-4ADB-91FD-D07F3440457C}" type="parTrans" cxnId="{AC795313-0C53-4EDE-BE28-DA951527B4E4}">
      <dgm:prSet/>
      <dgm:spPr/>
      <dgm:t>
        <a:bodyPr/>
        <a:lstStyle/>
        <a:p>
          <a:endParaRPr lang="ru-RU"/>
        </a:p>
      </dgm:t>
    </dgm:pt>
    <dgm:pt modelId="{C3163832-467D-4B6F-9C97-A90B4C1291CD}" type="sibTrans" cxnId="{AC795313-0C53-4EDE-BE28-DA951527B4E4}">
      <dgm:prSet/>
      <dgm:spPr/>
      <dgm:t>
        <a:bodyPr/>
        <a:lstStyle/>
        <a:p>
          <a:endParaRPr lang="ru-RU"/>
        </a:p>
      </dgm:t>
    </dgm:pt>
    <dgm:pt modelId="{C1AD9C1B-7B4C-4D61-8125-AD927B7962C9}">
      <dgm:prSet/>
      <dgm:spPr/>
      <dgm:t>
        <a:bodyPr/>
        <a:lstStyle/>
        <a:p>
          <a:pPr rtl="0"/>
          <a:r>
            <a:rPr lang="ru-RU" b="1" smtClean="0"/>
            <a:t>2.	Ўсимликларни тезроқ ўсиб, бир-бири билан бирлашиб кетиши ва ер юзини яшиллик билан қоплашини ҳисобга олган ҳолда жойлаштириш.</a:t>
          </a:r>
          <a:endParaRPr lang="ru-RU"/>
        </a:p>
      </dgm:t>
    </dgm:pt>
    <dgm:pt modelId="{F4825448-842C-48AE-A685-CFFEC8FCDCDC}" type="parTrans" cxnId="{AD3A6468-F551-420F-A914-525F5AC4FC85}">
      <dgm:prSet/>
      <dgm:spPr/>
      <dgm:t>
        <a:bodyPr/>
        <a:lstStyle/>
        <a:p>
          <a:endParaRPr lang="ru-RU"/>
        </a:p>
      </dgm:t>
    </dgm:pt>
    <dgm:pt modelId="{F15D3677-57ED-4A94-9D61-BB9D935B680D}" type="sibTrans" cxnId="{AD3A6468-F551-420F-A914-525F5AC4FC85}">
      <dgm:prSet/>
      <dgm:spPr/>
      <dgm:t>
        <a:bodyPr/>
        <a:lstStyle/>
        <a:p>
          <a:endParaRPr lang="ru-RU"/>
        </a:p>
      </dgm:t>
    </dgm:pt>
    <dgm:pt modelId="{5109A9E4-CC11-4167-AC36-48138B06FFEC}">
      <dgm:prSet/>
      <dgm:spPr/>
      <dgm:t>
        <a:bodyPr/>
        <a:lstStyle/>
        <a:p>
          <a:pPr rtl="0"/>
          <a:r>
            <a:rPr lang="ru-RU" b="1" smtClean="0"/>
            <a:t>3.	Гуллаш хусусияти ва кетма-кетлигини ҳисобга олиш. .</a:t>
          </a:r>
          <a:endParaRPr lang="ru-RU"/>
        </a:p>
      </dgm:t>
    </dgm:pt>
    <dgm:pt modelId="{112E8D10-D733-4EEB-8AEF-78B1901C7A02}" type="parTrans" cxnId="{180E6437-66C9-4DBA-A9AD-16DC3149AC23}">
      <dgm:prSet/>
      <dgm:spPr/>
      <dgm:t>
        <a:bodyPr/>
        <a:lstStyle/>
        <a:p>
          <a:endParaRPr lang="ru-RU"/>
        </a:p>
      </dgm:t>
    </dgm:pt>
    <dgm:pt modelId="{AEF8F7F7-4D03-4547-BBF9-C2279423B4BD}" type="sibTrans" cxnId="{180E6437-66C9-4DBA-A9AD-16DC3149AC23}">
      <dgm:prSet/>
      <dgm:spPr/>
      <dgm:t>
        <a:bodyPr/>
        <a:lstStyle/>
        <a:p>
          <a:endParaRPr lang="ru-RU"/>
        </a:p>
      </dgm:t>
    </dgm:pt>
    <dgm:pt modelId="{110E8E54-517F-48D4-9541-BB7E1BADB746}">
      <dgm:prSet/>
      <dgm:spPr/>
      <dgm:t>
        <a:bodyPr/>
        <a:lstStyle/>
        <a:p>
          <a:pPr rtl="0"/>
          <a:r>
            <a:rPr lang="ru-RU" b="1" smtClean="0"/>
            <a:t>4.	Ўсимликларни паст ҳароратга чидамлилигига кўра, уларни очиқ ерга баҳорги совуқлар эҳтимоли кетгандан сўнг экиш.</a:t>
          </a:r>
          <a:endParaRPr lang="ru-RU"/>
        </a:p>
      </dgm:t>
    </dgm:pt>
    <dgm:pt modelId="{174E16CE-C642-400E-8994-95291D0AEA62}" type="parTrans" cxnId="{F26BA702-A206-41C0-BEDB-7E43D0F4A7C5}">
      <dgm:prSet/>
      <dgm:spPr/>
      <dgm:t>
        <a:bodyPr/>
        <a:lstStyle/>
        <a:p>
          <a:endParaRPr lang="ru-RU"/>
        </a:p>
      </dgm:t>
    </dgm:pt>
    <dgm:pt modelId="{A90F8EC8-AD30-4EFE-A002-FBAB73A8DAE3}" type="sibTrans" cxnId="{F26BA702-A206-41C0-BEDB-7E43D0F4A7C5}">
      <dgm:prSet/>
      <dgm:spPr/>
      <dgm:t>
        <a:bodyPr/>
        <a:lstStyle/>
        <a:p>
          <a:endParaRPr lang="ru-RU"/>
        </a:p>
      </dgm:t>
    </dgm:pt>
    <dgm:pt modelId="{056F38A5-F652-4372-8BF0-A81FCB857F24}" type="pres">
      <dgm:prSet presAssocID="{3A330F4E-50FF-4DF8-9163-1C6BBF33B217}" presName="linear" presStyleCnt="0">
        <dgm:presLayoutVars>
          <dgm:animLvl val="lvl"/>
          <dgm:resizeHandles val="exact"/>
        </dgm:presLayoutVars>
      </dgm:prSet>
      <dgm:spPr/>
      <dgm:t>
        <a:bodyPr/>
        <a:lstStyle/>
        <a:p>
          <a:endParaRPr lang="ru-RU"/>
        </a:p>
      </dgm:t>
    </dgm:pt>
    <dgm:pt modelId="{AEFB829F-B682-4D15-8C33-DBF5E8000D49}" type="pres">
      <dgm:prSet presAssocID="{567E13BF-7C29-4100-A5E7-DB2EF3E2CC5B}" presName="parentText" presStyleLbl="node1" presStyleIdx="0" presStyleCnt="5">
        <dgm:presLayoutVars>
          <dgm:chMax val="0"/>
          <dgm:bulletEnabled val="1"/>
        </dgm:presLayoutVars>
      </dgm:prSet>
      <dgm:spPr/>
      <dgm:t>
        <a:bodyPr/>
        <a:lstStyle/>
        <a:p>
          <a:endParaRPr lang="ru-RU"/>
        </a:p>
      </dgm:t>
    </dgm:pt>
    <dgm:pt modelId="{55D8CF71-DE78-4B0B-9CC7-BB9AF62F6C2F}" type="pres">
      <dgm:prSet presAssocID="{55A34C32-D78E-4779-B494-FD4CF4EF5F23}" presName="spacer" presStyleCnt="0"/>
      <dgm:spPr/>
    </dgm:pt>
    <dgm:pt modelId="{F6878898-6E20-426D-8F6C-A078202D3145}" type="pres">
      <dgm:prSet presAssocID="{7D5AFB3C-199F-4C3F-8AC5-C421B2E66ED8}" presName="parentText" presStyleLbl="node1" presStyleIdx="1" presStyleCnt="5">
        <dgm:presLayoutVars>
          <dgm:chMax val="0"/>
          <dgm:bulletEnabled val="1"/>
        </dgm:presLayoutVars>
      </dgm:prSet>
      <dgm:spPr/>
      <dgm:t>
        <a:bodyPr/>
        <a:lstStyle/>
        <a:p>
          <a:endParaRPr lang="ru-RU"/>
        </a:p>
      </dgm:t>
    </dgm:pt>
    <dgm:pt modelId="{49271EE5-5060-4CE0-BA04-C8498B2FFC91}" type="pres">
      <dgm:prSet presAssocID="{C3163832-467D-4B6F-9C97-A90B4C1291CD}" presName="spacer" presStyleCnt="0"/>
      <dgm:spPr/>
    </dgm:pt>
    <dgm:pt modelId="{FC1EBD9E-9016-4B79-A8B0-80BA09FDDAFF}" type="pres">
      <dgm:prSet presAssocID="{C1AD9C1B-7B4C-4D61-8125-AD927B7962C9}" presName="parentText" presStyleLbl="node1" presStyleIdx="2" presStyleCnt="5">
        <dgm:presLayoutVars>
          <dgm:chMax val="0"/>
          <dgm:bulletEnabled val="1"/>
        </dgm:presLayoutVars>
      </dgm:prSet>
      <dgm:spPr/>
      <dgm:t>
        <a:bodyPr/>
        <a:lstStyle/>
        <a:p>
          <a:endParaRPr lang="ru-RU"/>
        </a:p>
      </dgm:t>
    </dgm:pt>
    <dgm:pt modelId="{10744025-9D99-4C04-B9F5-10232C4A5D40}" type="pres">
      <dgm:prSet presAssocID="{F15D3677-57ED-4A94-9D61-BB9D935B680D}" presName="spacer" presStyleCnt="0"/>
      <dgm:spPr/>
    </dgm:pt>
    <dgm:pt modelId="{B48BB767-9131-47A8-BB5E-FE7DD43B855F}" type="pres">
      <dgm:prSet presAssocID="{5109A9E4-CC11-4167-AC36-48138B06FFEC}" presName="parentText" presStyleLbl="node1" presStyleIdx="3" presStyleCnt="5">
        <dgm:presLayoutVars>
          <dgm:chMax val="0"/>
          <dgm:bulletEnabled val="1"/>
        </dgm:presLayoutVars>
      </dgm:prSet>
      <dgm:spPr/>
      <dgm:t>
        <a:bodyPr/>
        <a:lstStyle/>
        <a:p>
          <a:endParaRPr lang="ru-RU"/>
        </a:p>
      </dgm:t>
    </dgm:pt>
    <dgm:pt modelId="{CCCD60B8-5C52-4A0A-852B-C9DF4D98197E}" type="pres">
      <dgm:prSet presAssocID="{AEF8F7F7-4D03-4547-BBF9-C2279423B4BD}" presName="spacer" presStyleCnt="0"/>
      <dgm:spPr/>
    </dgm:pt>
    <dgm:pt modelId="{928B3C4F-0EA4-4283-AAC9-0BF65AFC2D9E}" type="pres">
      <dgm:prSet presAssocID="{110E8E54-517F-48D4-9541-BB7E1BADB746}" presName="parentText" presStyleLbl="node1" presStyleIdx="4" presStyleCnt="5">
        <dgm:presLayoutVars>
          <dgm:chMax val="0"/>
          <dgm:bulletEnabled val="1"/>
        </dgm:presLayoutVars>
      </dgm:prSet>
      <dgm:spPr/>
      <dgm:t>
        <a:bodyPr/>
        <a:lstStyle/>
        <a:p>
          <a:endParaRPr lang="ru-RU"/>
        </a:p>
      </dgm:t>
    </dgm:pt>
  </dgm:ptLst>
  <dgm:cxnLst>
    <dgm:cxn modelId="{5BBF8322-AE5A-4A5B-B5CB-4BC8993271AE}" srcId="{3A330F4E-50FF-4DF8-9163-1C6BBF33B217}" destId="{567E13BF-7C29-4100-A5E7-DB2EF3E2CC5B}" srcOrd="0" destOrd="0" parTransId="{27B2E1E8-67B2-4271-8074-05E397407645}" sibTransId="{55A34C32-D78E-4779-B494-FD4CF4EF5F23}"/>
    <dgm:cxn modelId="{AD3C3506-F162-477B-9AB8-065778F7B10F}" type="presOf" srcId="{3A330F4E-50FF-4DF8-9163-1C6BBF33B217}" destId="{056F38A5-F652-4372-8BF0-A81FCB857F24}" srcOrd="0" destOrd="0" presId="urn:microsoft.com/office/officeart/2005/8/layout/vList2"/>
    <dgm:cxn modelId="{AD4140E2-70FB-4699-A5A3-C5FD6BBAD609}" type="presOf" srcId="{7D5AFB3C-199F-4C3F-8AC5-C421B2E66ED8}" destId="{F6878898-6E20-426D-8F6C-A078202D3145}" srcOrd="0" destOrd="0" presId="urn:microsoft.com/office/officeart/2005/8/layout/vList2"/>
    <dgm:cxn modelId="{AC795313-0C53-4EDE-BE28-DA951527B4E4}" srcId="{3A330F4E-50FF-4DF8-9163-1C6BBF33B217}" destId="{7D5AFB3C-199F-4C3F-8AC5-C421B2E66ED8}" srcOrd="1" destOrd="0" parTransId="{42A81981-E2B0-4ADB-91FD-D07F3440457C}" sibTransId="{C3163832-467D-4B6F-9C97-A90B4C1291CD}"/>
    <dgm:cxn modelId="{180E6437-66C9-4DBA-A9AD-16DC3149AC23}" srcId="{3A330F4E-50FF-4DF8-9163-1C6BBF33B217}" destId="{5109A9E4-CC11-4167-AC36-48138B06FFEC}" srcOrd="3" destOrd="0" parTransId="{112E8D10-D733-4EEB-8AEF-78B1901C7A02}" sibTransId="{AEF8F7F7-4D03-4547-BBF9-C2279423B4BD}"/>
    <dgm:cxn modelId="{1560EE5A-8688-4279-83BA-C29027FAD6D3}" type="presOf" srcId="{5109A9E4-CC11-4167-AC36-48138B06FFEC}" destId="{B48BB767-9131-47A8-BB5E-FE7DD43B855F}" srcOrd="0" destOrd="0" presId="urn:microsoft.com/office/officeart/2005/8/layout/vList2"/>
    <dgm:cxn modelId="{2E6E84F7-F6A8-4DDB-9932-146BF717CBA8}" type="presOf" srcId="{C1AD9C1B-7B4C-4D61-8125-AD927B7962C9}" destId="{FC1EBD9E-9016-4B79-A8B0-80BA09FDDAFF}" srcOrd="0" destOrd="0" presId="urn:microsoft.com/office/officeart/2005/8/layout/vList2"/>
    <dgm:cxn modelId="{F26BA702-A206-41C0-BEDB-7E43D0F4A7C5}" srcId="{3A330F4E-50FF-4DF8-9163-1C6BBF33B217}" destId="{110E8E54-517F-48D4-9541-BB7E1BADB746}" srcOrd="4" destOrd="0" parTransId="{174E16CE-C642-400E-8994-95291D0AEA62}" sibTransId="{A90F8EC8-AD30-4EFE-A002-FBAB73A8DAE3}"/>
    <dgm:cxn modelId="{F736CB50-5327-46A5-B32E-F74B3AD12960}" type="presOf" srcId="{110E8E54-517F-48D4-9541-BB7E1BADB746}" destId="{928B3C4F-0EA4-4283-AAC9-0BF65AFC2D9E}" srcOrd="0" destOrd="0" presId="urn:microsoft.com/office/officeart/2005/8/layout/vList2"/>
    <dgm:cxn modelId="{AD3A6468-F551-420F-A914-525F5AC4FC85}" srcId="{3A330F4E-50FF-4DF8-9163-1C6BBF33B217}" destId="{C1AD9C1B-7B4C-4D61-8125-AD927B7962C9}" srcOrd="2" destOrd="0" parTransId="{F4825448-842C-48AE-A685-CFFEC8FCDCDC}" sibTransId="{F15D3677-57ED-4A94-9D61-BB9D935B680D}"/>
    <dgm:cxn modelId="{B14B652C-F924-4802-9FF0-675294FBF680}" type="presOf" srcId="{567E13BF-7C29-4100-A5E7-DB2EF3E2CC5B}" destId="{AEFB829F-B682-4D15-8C33-DBF5E8000D49}" srcOrd="0" destOrd="0" presId="urn:microsoft.com/office/officeart/2005/8/layout/vList2"/>
    <dgm:cxn modelId="{39346DCB-F1AF-49C5-9738-97190BCF9AE9}" type="presParOf" srcId="{056F38A5-F652-4372-8BF0-A81FCB857F24}" destId="{AEFB829F-B682-4D15-8C33-DBF5E8000D49}" srcOrd="0" destOrd="0" presId="urn:microsoft.com/office/officeart/2005/8/layout/vList2"/>
    <dgm:cxn modelId="{C18DA2E8-CC9D-4FB3-989A-23BB450EA37F}" type="presParOf" srcId="{056F38A5-F652-4372-8BF0-A81FCB857F24}" destId="{55D8CF71-DE78-4B0B-9CC7-BB9AF62F6C2F}" srcOrd="1" destOrd="0" presId="urn:microsoft.com/office/officeart/2005/8/layout/vList2"/>
    <dgm:cxn modelId="{556871B7-6B72-41F2-97A9-9E248D990F98}" type="presParOf" srcId="{056F38A5-F652-4372-8BF0-A81FCB857F24}" destId="{F6878898-6E20-426D-8F6C-A078202D3145}" srcOrd="2" destOrd="0" presId="urn:microsoft.com/office/officeart/2005/8/layout/vList2"/>
    <dgm:cxn modelId="{B75C4BAB-E039-495B-83D8-BF27EDCEF64D}" type="presParOf" srcId="{056F38A5-F652-4372-8BF0-A81FCB857F24}" destId="{49271EE5-5060-4CE0-BA04-C8498B2FFC91}" srcOrd="3" destOrd="0" presId="urn:microsoft.com/office/officeart/2005/8/layout/vList2"/>
    <dgm:cxn modelId="{30521999-F56D-46EC-BE53-B3CFE35E0D74}" type="presParOf" srcId="{056F38A5-F652-4372-8BF0-A81FCB857F24}" destId="{FC1EBD9E-9016-4B79-A8B0-80BA09FDDAFF}" srcOrd="4" destOrd="0" presId="urn:microsoft.com/office/officeart/2005/8/layout/vList2"/>
    <dgm:cxn modelId="{067BD880-A8A1-43C8-8E65-04DAC8312DD8}" type="presParOf" srcId="{056F38A5-F652-4372-8BF0-A81FCB857F24}" destId="{10744025-9D99-4C04-B9F5-10232C4A5D40}" srcOrd="5" destOrd="0" presId="urn:microsoft.com/office/officeart/2005/8/layout/vList2"/>
    <dgm:cxn modelId="{EF1902B2-8D44-4F1E-9817-7C4C4E40A826}" type="presParOf" srcId="{056F38A5-F652-4372-8BF0-A81FCB857F24}" destId="{B48BB767-9131-47A8-BB5E-FE7DD43B855F}" srcOrd="6" destOrd="0" presId="urn:microsoft.com/office/officeart/2005/8/layout/vList2"/>
    <dgm:cxn modelId="{A754D970-C02C-4703-9B5E-28BAEB728980}" type="presParOf" srcId="{056F38A5-F652-4372-8BF0-A81FCB857F24}" destId="{CCCD60B8-5C52-4A0A-852B-C9DF4D98197E}" srcOrd="7" destOrd="0" presId="urn:microsoft.com/office/officeart/2005/8/layout/vList2"/>
    <dgm:cxn modelId="{A8194AFB-78A6-4208-BE0E-8C931B4CF83D}" type="presParOf" srcId="{056F38A5-F652-4372-8BF0-A81FCB857F24}" destId="{928B3C4F-0EA4-4283-AAC9-0BF65AFC2D9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21.11.2018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3</a:t>
            </a:fld>
            <a:endParaRPr lang="ru-RU" altLang="ru-RU" sz="1200" smtClean="0"/>
          </a:p>
        </p:txBody>
      </p:sp>
    </p:spTree>
    <p:extLst>
      <p:ext uri="{BB962C8B-B14F-4D97-AF65-F5344CB8AC3E}">
        <p14:creationId xmlns:p14="http://schemas.microsoft.com/office/powerpoint/2010/main"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1E86CCA8-51C5-4442-AA67-8ADBAE112C3C}" type="slidenum">
              <a:rPr lang="ru-RU" smtClean="0"/>
              <a:pPr>
                <a:defRPr/>
              </a:pPr>
              <a:t>9</a:t>
            </a:fld>
            <a:endParaRPr lang="ru-RU"/>
          </a:p>
        </p:txBody>
      </p:sp>
    </p:spTree>
    <p:extLst>
      <p:ext uri="{BB962C8B-B14F-4D97-AF65-F5344CB8AC3E}">
        <p14:creationId xmlns:p14="http://schemas.microsoft.com/office/powerpoint/2010/main" val="3428032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1E86CCA8-51C5-4442-AA67-8ADBAE112C3C}" type="slidenum">
              <a:rPr lang="ru-RU" smtClean="0">
                <a:solidFill>
                  <a:prstClr val="black"/>
                </a:solidFill>
              </a:rPr>
              <a:pPr>
                <a:defRPr/>
              </a:pPr>
              <a:t>16</a:t>
            </a:fld>
            <a:endParaRPr lang="ru-RU">
              <a:solidFill>
                <a:prstClr val="black"/>
              </a:solidFill>
            </a:endParaRPr>
          </a:p>
        </p:txBody>
      </p:sp>
    </p:spTree>
    <p:extLst>
      <p:ext uri="{BB962C8B-B14F-4D97-AF65-F5344CB8AC3E}">
        <p14:creationId xmlns:p14="http://schemas.microsoft.com/office/powerpoint/2010/main" val="1202842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a:t>Образец заголовка</a:t>
            </a:r>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0000"/>
              </a:solidFill>
            </a:endParaRPr>
          </a:p>
        </p:txBody>
      </p:sp>
      <p:sp>
        <p:nvSpPr>
          <p:cNvPr id="19" name="Rectangle 17"/>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20" name="Rectangle 18"/>
          <p:cNvSpPr>
            <a:spLocks noGrp="1" noChangeArrowheads="1"/>
          </p:cNvSpPr>
          <p:nvPr>
            <p:ph type="sldNum" sz="quarter" idx="12"/>
          </p:nvPr>
        </p:nvSpPr>
        <p:spPr/>
        <p:txBody>
          <a:bodyPr/>
          <a:lstStyle>
            <a:lvl1pPr>
              <a:defRPr/>
            </a:lvl1pPr>
          </a:lstStyle>
          <a:p>
            <a:fld id="{B6B5CACC-4B0E-4E68-A23E-032B9B6D3552}" type="slidenum">
              <a:rPr lang="ru-RU" altLang="ru-RU">
                <a:solidFill>
                  <a:srgbClr val="000000"/>
                </a:solidFill>
              </a:rPr>
              <a:pPr/>
              <a:t>‹#›</a:t>
            </a:fld>
            <a:endParaRPr lang="ru-RU" altLang="ru-RU">
              <a:solidFill>
                <a:srgbClr val="000000"/>
              </a:solidFill>
            </a:endParaRPr>
          </a:p>
        </p:txBody>
      </p:sp>
    </p:spTree>
    <p:extLst>
      <p:ext uri="{BB962C8B-B14F-4D97-AF65-F5344CB8AC3E}">
        <p14:creationId xmlns:p14="http://schemas.microsoft.com/office/powerpoint/2010/main" val="22076482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0CB93A26-C13D-48CE-98EB-8F72E1D82E98}"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98411400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444B58E3-8B25-4524-98B7-0D1420523BD7}"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253456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728B7741-DFC1-49DC-97C7-7C4624F17CB8}"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573186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8" name="Rectangle 3"/>
          <p:cNvSpPr>
            <a:spLocks noGrp="1" noChangeArrowheads="1"/>
          </p:cNvSpPr>
          <p:nvPr>
            <p:ph type="sldNum" sz="quarter" idx="11"/>
          </p:nvPr>
        </p:nvSpPr>
        <p:spPr>
          <a:ln/>
        </p:spPr>
        <p:txBody>
          <a:bodyPr/>
          <a:lstStyle>
            <a:lvl1pPr>
              <a:defRPr/>
            </a:lvl1pPr>
          </a:lstStyle>
          <a:p>
            <a:fld id="{20D50189-8759-49FA-B116-F0369EE00246}" type="slidenum">
              <a:rPr lang="ru-RU" altLang="ru-RU">
                <a:solidFill>
                  <a:srgbClr val="000000"/>
                </a:solidFill>
              </a:rPr>
              <a:pPr/>
              <a:t>‹#›</a:t>
            </a:fld>
            <a:endParaRPr lang="ru-RU" altLang="ru-RU">
              <a:solidFill>
                <a:srgbClr val="000000"/>
              </a:solidFill>
            </a:endParaRPr>
          </a:p>
        </p:txBody>
      </p:sp>
      <p:sp>
        <p:nvSpPr>
          <p:cNvPr id="9"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6748961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4" name="Rectangle 3"/>
          <p:cNvSpPr>
            <a:spLocks noGrp="1" noChangeArrowheads="1"/>
          </p:cNvSpPr>
          <p:nvPr>
            <p:ph type="sldNum" sz="quarter" idx="11"/>
          </p:nvPr>
        </p:nvSpPr>
        <p:spPr>
          <a:ln/>
        </p:spPr>
        <p:txBody>
          <a:bodyPr/>
          <a:lstStyle>
            <a:lvl1pPr>
              <a:defRPr/>
            </a:lvl1pPr>
          </a:lstStyle>
          <a:p>
            <a:fld id="{B1137F59-129E-4BD7-B776-A6554AA95DC0}" type="slidenum">
              <a:rPr lang="ru-RU" altLang="ru-RU">
                <a:solidFill>
                  <a:srgbClr val="000000"/>
                </a:solidFill>
              </a:rPr>
              <a:pPr/>
              <a:t>‹#›</a:t>
            </a:fld>
            <a:endParaRPr lang="ru-RU" altLang="ru-RU">
              <a:solidFill>
                <a:srgbClr val="000000"/>
              </a:solidFill>
            </a:endParaRPr>
          </a:p>
        </p:txBody>
      </p:sp>
      <p:sp>
        <p:nvSpPr>
          <p:cNvPr id="5"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35628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3" name="Rectangle 3"/>
          <p:cNvSpPr>
            <a:spLocks noGrp="1" noChangeArrowheads="1"/>
          </p:cNvSpPr>
          <p:nvPr>
            <p:ph type="sldNum" sz="quarter" idx="11"/>
          </p:nvPr>
        </p:nvSpPr>
        <p:spPr>
          <a:ln/>
        </p:spPr>
        <p:txBody>
          <a:bodyPr/>
          <a:lstStyle>
            <a:lvl1pPr>
              <a:defRPr/>
            </a:lvl1pPr>
          </a:lstStyle>
          <a:p>
            <a:fld id="{F6E06D18-5938-47F0-82E9-D3B622B32A4A}" type="slidenum">
              <a:rPr lang="ru-RU" altLang="ru-RU">
                <a:solidFill>
                  <a:srgbClr val="000000"/>
                </a:solidFill>
              </a:rPr>
              <a:pPr/>
              <a:t>‹#›</a:t>
            </a:fld>
            <a:endParaRPr lang="ru-RU" altLang="ru-RU">
              <a:solidFill>
                <a:srgbClr val="000000"/>
              </a:solidFill>
            </a:endParaRPr>
          </a:p>
        </p:txBody>
      </p:sp>
      <p:sp>
        <p:nvSpPr>
          <p:cNvPr id="4"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79150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DF649FBD-C03D-4EA1-BA7D-3F59565E4342}"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179663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01AAE709-DFB4-4C23-9041-3ADD46A183CA}"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5807927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A0BB132B-D7D9-4133-88A7-B10A6AEE6B66}"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1161659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6C309B13-3CC3-4748-95EB-3404A10A15BA}"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6466570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ltLang="ru-RU"/>
          </a:p>
        </p:txBody>
      </p:sp>
      <p:sp>
        <p:nvSpPr>
          <p:cNvPr id="17" name="Нижний колонтитул 16"/>
          <p:cNvSpPr>
            <a:spLocks noGrp="1"/>
          </p:cNvSpPr>
          <p:nvPr>
            <p:ph type="ftr" sz="quarter" idx="11"/>
          </p:nvPr>
        </p:nvSpPr>
        <p:spPr/>
        <p:txBody>
          <a:bodyPr/>
          <a:lstStyle/>
          <a:p>
            <a:pPr>
              <a:defRPr/>
            </a:pPr>
            <a:endParaRPr lang="ru-RU" alt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9534BD55-2091-4061-A031-28CE95CD765F}" type="slidenum">
              <a:rPr lang="ru-RU" altLang="ru-RU" smtClean="0"/>
              <a:pPr>
                <a:defRPr/>
              </a:pPr>
              <a:t>‹#›</a:t>
            </a:fld>
            <a:endParaRPr lang="ru-RU" alt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68BB6487-BE14-408C-90EC-1D26A67D8239}" type="slidenum">
              <a:rPr lang="ru-RU" altLang="ru-RU" smtClean="0"/>
              <a:pPr>
                <a:defRPr/>
              </a:pPr>
              <a:t>‹#›</a:t>
            </a:fld>
            <a:endParaRPr lang="ru-RU" alt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4" name="Дата 3"/>
          <p:cNvSpPr>
            <a:spLocks noGrp="1"/>
          </p:cNvSpPr>
          <p:nvPr>
            <p:ph type="dt" sz="half" idx="10"/>
          </p:nvPr>
        </p:nvSpPr>
        <p:spPr/>
        <p:txBody>
          <a:bodyPr/>
          <a:lstStyle/>
          <a:p>
            <a:pPr>
              <a:defRPr/>
            </a:pPr>
            <a:endParaRPr lang="ru-RU" alt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076FC0F4-E4FC-47CD-9D3A-01C153A50727}" type="slidenum">
              <a:rPr lang="ru-RU" altLang="ru-RU" smtClean="0"/>
              <a:pPr>
                <a:defRPr/>
              </a:pPr>
              <a:t>‹#›</a:t>
            </a:fld>
            <a:endParaRPr lang="ru-RU" alt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lt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lt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51CFA5D9-744A-4842-B78B-E870FD3E4F62}" type="slidenum">
              <a:rPr lang="ru-RU" altLang="ru-RU" smtClean="0"/>
              <a:pPr>
                <a:defRPr/>
              </a:pPr>
              <a:t>‹#›</a:t>
            </a:fld>
            <a:endParaRPr lang="ru-RU" alt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ltLang="ru-RU"/>
          </a:p>
        </p:txBody>
      </p:sp>
      <p:sp>
        <p:nvSpPr>
          <p:cNvPr id="4" name="Нижний колонтитул 3"/>
          <p:cNvSpPr>
            <a:spLocks noGrp="1"/>
          </p:cNvSpPr>
          <p:nvPr>
            <p:ph type="ftr" sz="quarter" idx="11"/>
          </p:nvPr>
        </p:nvSpPr>
        <p:spPr/>
        <p:txBody>
          <a:bodyPr/>
          <a:lstStyle/>
          <a:p>
            <a:pPr>
              <a:defRPr/>
            </a:pPr>
            <a:endParaRPr lang="ru-RU" alt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C1C594F9-768F-4664-97E3-D06C820DE409}" type="slidenum">
              <a:rPr lang="ru-RU" altLang="ru-RU" smtClean="0"/>
              <a:pPr>
                <a:defRPr/>
              </a:pPr>
              <a:t>‹#›</a:t>
            </a:fld>
            <a:endParaRPr lang="ru-RU" alt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endParaRPr lang="ru-RU" altLang="ru-RU"/>
          </a:p>
        </p:txBody>
      </p:sp>
      <p:sp>
        <p:nvSpPr>
          <p:cNvPr id="3" name="Нижний колонтитул 2"/>
          <p:cNvSpPr>
            <a:spLocks noGrp="1"/>
          </p:cNvSpPr>
          <p:nvPr>
            <p:ph type="ftr" sz="quarter" idx="11"/>
          </p:nvPr>
        </p:nvSpPr>
        <p:spPr/>
        <p:txBody>
          <a:bodyPr/>
          <a:lstStyle/>
          <a:p>
            <a:pPr>
              <a:defRPr/>
            </a:pPr>
            <a:endParaRPr lang="ru-RU" alt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2954B6A0-EDD2-4845-8F2C-0ABF8962436A}" type="slidenum">
              <a:rPr lang="ru-RU" altLang="ru-RU" smtClean="0"/>
              <a:pPr>
                <a:defRPr/>
              </a:pPr>
              <a:t>‹#›</a:t>
            </a:fld>
            <a:endParaRPr lang="ru-RU" alt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725BB25-2C17-407D-9F62-14C54F01D054}" type="slidenum">
              <a:rPr lang="ru-RU" altLang="ru-RU" smtClean="0"/>
              <a:pPr>
                <a:defRPr/>
              </a:pPr>
              <a:t>‹#›</a:t>
            </a:fld>
            <a:endParaRPr lang="ru-RU" alt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83C1F5DC-A037-477F-B243-BED93527B360}" type="slidenum">
              <a:rPr lang="ru-RU" altLang="ru-RU" smtClean="0"/>
              <a:pPr>
                <a:defRPr/>
              </a:pPr>
              <a:t>‹#›</a:t>
            </a:fld>
            <a:endParaRPr lang="ru-RU" alt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lt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8CF66D8A-9E0E-477A-BB1B-52C1C489B935}" type="slidenum">
              <a:rPr lang="ru-RU" altLang="ru-RU" smtClean="0"/>
              <a:pPr>
                <a:defRPr/>
              </a:pPr>
              <a:t>‹#›</a:t>
            </a:fld>
            <a:endParaRPr lang="ru-RU" alt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29196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996706"/>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72060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6617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09437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430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4559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69193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93374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6081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75261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Tree>
    <p:extLst>
      <p:ext uri="{BB962C8B-B14F-4D97-AF65-F5344CB8AC3E}">
        <p14:creationId xmlns:p14="http://schemas.microsoft.com/office/powerpoint/2010/main" val="95923678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633396249"/>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Tree>
    <p:extLst>
      <p:ext uri="{BB962C8B-B14F-4D97-AF65-F5344CB8AC3E}">
        <p14:creationId xmlns:p14="http://schemas.microsoft.com/office/powerpoint/2010/main" val="301339210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9393494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0324990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75323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Tree>
    <p:extLst>
      <p:ext uri="{BB962C8B-B14F-4D97-AF65-F5344CB8AC3E}">
        <p14:creationId xmlns:p14="http://schemas.microsoft.com/office/powerpoint/2010/main" val="337045188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5207853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eaLnBrk="1" hangingPunct="1">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39792050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5129026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9450992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4015259406"/>
      </p:ext>
    </p:extLst>
  </p:cSld>
  <p:clrMapOvr>
    <a:overrideClrMapping bg1="lt1" tx1="dk1" bg2="lt2" tx2="dk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150977028"/>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608294796"/>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63266526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9611633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64177938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369834328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275480479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val="38520207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355119418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1839806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image" Target="../media/image3.pn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ru-RU">
              <a:solidFill>
                <a:srgbClr val="000000"/>
              </a:solidFill>
            </a:endParaRPr>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B214F3AF-6B66-4037-93F5-8E78C9A74FD2}" type="slidenum">
              <a:rPr lang="ru-RU" altLang="ru-RU" smtClean="0">
                <a:solidFill>
                  <a:srgbClr val="000000"/>
                </a:solidFill>
              </a:rPr>
              <a:pPr/>
              <a:t>‹#›</a:t>
            </a:fld>
            <a:endParaRPr lang="ru-RU" altLang="ru-RU" smtClean="0">
              <a:solidFill>
                <a:srgbClr val="000000"/>
              </a:solidFill>
            </a:endParaRPr>
          </a:p>
        </p:txBody>
      </p:sp>
      <p:grpSp>
        <p:nvGrpSpPr>
          <p:cNvPr id="1028" name="Group 4"/>
          <p:cNvGrpSpPr>
            <a:grpSpLocks/>
          </p:cNvGrpSpPr>
          <p:nvPr/>
        </p:nvGrpSpPr>
        <p:grpSpPr bwMode="auto">
          <a:xfrm>
            <a:off x="0" y="0"/>
            <a:ext cx="9144000" cy="546100"/>
            <a:chOff x="0" y="0"/>
            <a:chExt cx="5760" cy="344"/>
          </a:xfrm>
        </p:grpSpPr>
        <p:sp>
          <p:nvSpPr>
            <p:cNvPr id="18944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18944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eaLnBrk="1" hangingPunct="1">
                <a:defRPr/>
              </a:pPr>
              <a:endParaRPr lang="ru-RU" sz="2400">
                <a:solidFill>
                  <a:srgbClr val="000000"/>
                </a:solidFill>
              </a:endParaRPr>
            </a:p>
          </p:txBody>
        </p:sp>
        <p:sp>
          <p:nvSpPr>
            <p:cNvPr id="18944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5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8945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solidFill>
                <a:srgbClr val="000000"/>
              </a:solidFill>
            </a:endParaRPr>
          </a:p>
        </p:txBody>
      </p:sp>
    </p:spTree>
    <p:extLst>
      <p:ext uri="{BB962C8B-B14F-4D97-AF65-F5344CB8AC3E}">
        <p14:creationId xmlns:p14="http://schemas.microsoft.com/office/powerpoint/2010/main" val="1396568764"/>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ru-RU" alt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lt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722A15A4-ADC7-4BE6-886F-CF22DE99FD24}" type="slidenum">
              <a:rPr lang="ru-RU" altLang="ru-RU" smtClean="0"/>
              <a:pPr>
                <a:defRPr/>
              </a:pPr>
              <a:t>‹#›</a:t>
            </a:fld>
            <a:endParaRPr lang="ru-RU" alt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1DBD9794-A4CC-42D0-9A65-24C6B9EF4076}" type="datetimeFigureOut">
              <a:rPr lang="en-US" smtClean="0">
                <a:solidFill>
                  <a:prstClr val="black">
                    <a:tint val="75000"/>
                  </a:prstClr>
                </a:solidFill>
                <a:latin typeface="Verdana" pitchFamily="34" charset="0"/>
              </a:rPr>
              <a:pPr eaLnBrk="1" hangingPunct="1"/>
              <a:t>11/21/2018</a:t>
            </a:fld>
            <a:endParaRPr lang="en-US">
              <a:solidFill>
                <a:prstClr val="black">
                  <a:tint val="75000"/>
                </a:prstClr>
              </a:solidFill>
              <a:latin typeface="Verdana" pitchFamily="34" charset="0"/>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US">
              <a:solidFill>
                <a:prstClr val="black">
                  <a:tint val="75000"/>
                </a:prstClr>
              </a:solidFill>
              <a:latin typeface="Verdana" pitchFamily="34" charset="0"/>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fld id="{1FE8DF1E-33BB-4377-9A26-35481BA06C7C}" type="slidenum">
              <a:rPr lang="en-US" smtClean="0">
                <a:solidFill>
                  <a:prstClr val="black">
                    <a:tint val="75000"/>
                  </a:prstClr>
                </a:solidFill>
                <a:latin typeface="Verdana" pitchFamily="34" charset="0"/>
              </a:rPr>
              <a:pPr eaLnBrk="1" hangingPunct="1"/>
              <a:t>‹#›</a:t>
            </a:fld>
            <a:endParaRPr lang="en-US">
              <a:solidFill>
                <a:prstClr val="black">
                  <a:tint val="75000"/>
                </a:prstClr>
              </a:solidFill>
              <a:latin typeface="Verdana" pitchFamily="34" charset="0"/>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805013502"/>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latin typeface="Verdana" pitchFamily="34" charset="0"/>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latin typeface="Verdana" pitchFamily="34" charset="0"/>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latin typeface="Verdana" pitchFamily="34" charset="0"/>
              </a:rPr>
              <a:pPr>
                <a:defRPr/>
              </a:pPr>
              <a:t>‹#›</a:t>
            </a:fld>
            <a:endParaRPr lang="ru-RU">
              <a:solidFill>
                <a:srgbClr val="E7DEC9">
                  <a:shade val="50000"/>
                  <a:satMod val="200000"/>
                </a:srgbClr>
              </a:solidFill>
              <a:latin typeface="Verdana" pitchFamily="34" charset="0"/>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Tree>
    <p:extLst>
      <p:ext uri="{BB962C8B-B14F-4D97-AF65-F5344CB8AC3E}">
        <p14:creationId xmlns:p14="http://schemas.microsoft.com/office/powerpoint/2010/main" val="1190466077"/>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89581114"/>
      </p:ext>
    </p:extLst>
  </p:cSld>
  <p:clrMap bg1="lt1" tx1="dk1" bg2="lt2" tx2="dk2" accent1="accent1" accent2="accent2" accent3="accent3" accent4="accent4" accent5="accent5" accent6="accent6" hlink="hlink" folHlink="folHlink"/>
  <p:sldLayoutIdLst>
    <p:sldLayoutId id="2147483926" r:id="rId1"/>
    <p:sldLayoutId id="2147483927" r:id="rId2"/>
    <p:sldLayoutId id="2147483928" r:id="rId3"/>
    <p:sldLayoutId id="2147483929" r:id="rId4"/>
    <p:sldLayoutId id="2147483930" r:id="rId5"/>
    <p:sldLayoutId id="2147483931" r:id="rId6"/>
    <p:sldLayoutId id="2147483932" r:id="rId7"/>
    <p:sldLayoutId id="2147483933" r:id="rId8"/>
    <p:sldLayoutId id="2147483934" r:id="rId9"/>
    <p:sldLayoutId id="2147483935" r:id="rId10"/>
    <p:sldLayoutId id="2147483936"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5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25224"/>
          <a:stretch/>
        </p:blipFill>
        <p:spPr>
          <a:xfrm>
            <a:off x="129878" y="363499"/>
            <a:ext cx="9144000" cy="6839099"/>
          </a:xfrm>
          <a:prstGeom prst="rect">
            <a:avLst/>
          </a:prstGeom>
        </p:spPr>
      </p:pic>
      <p:sp>
        <p:nvSpPr>
          <p:cNvPr id="10561" name="Text Box 321"/>
          <p:cNvSpPr txBox="1">
            <a:spLocks noChangeArrowheads="1"/>
          </p:cNvSpPr>
          <p:nvPr/>
        </p:nvSpPr>
        <p:spPr bwMode="auto">
          <a:xfrm>
            <a:off x="287685" y="948690"/>
            <a:ext cx="8568630" cy="923330"/>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defRPr/>
            </a:pPr>
            <a:r>
              <a:rPr lang="uz-Cyrl-UZ" altLang="ru-RU" sz="3600" b="1" smtClean="0">
                <a:solidFill>
                  <a:srgbClr val="0000FF"/>
                </a:solidFill>
              </a:rPr>
              <a:t>9 </a:t>
            </a:r>
            <a:r>
              <a:rPr lang="ru-RU" altLang="ru-RU" sz="3600" b="1" dirty="0">
                <a:solidFill>
                  <a:srgbClr val="0000FF"/>
                </a:solidFill>
              </a:rPr>
              <a:t>– </a:t>
            </a:r>
            <a:r>
              <a:rPr lang="uz-Cyrl-UZ" altLang="ru-RU" sz="3600" b="1" dirty="0">
                <a:solidFill>
                  <a:srgbClr val="0000FF"/>
                </a:solidFill>
              </a:rPr>
              <a:t>мавзу</a:t>
            </a:r>
            <a:r>
              <a:rPr lang="uz-Cyrl-UZ" altLang="ru-RU" sz="3600" b="1">
                <a:solidFill>
                  <a:srgbClr val="0000FF"/>
                </a:solidFill>
              </a:rPr>
              <a:t>: </a:t>
            </a:r>
            <a:r>
              <a:rPr lang="ru-RU" altLang="ru-RU" sz="3600" b="1">
                <a:solidFill>
                  <a:srgbClr val="0000FF"/>
                </a:solidFill>
              </a:rPr>
              <a:t>Гулларни танлаб ўтқазиш.</a:t>
            </a:r>
            <a:endParaRPr lang="en-US" altLang="ru-RU" sz="3600" b="1" dirty="0">
              <a:solidFill>
                <a:srgbClr val="0000FF"/>
              </a:solidFill>
            </a:endParaRPr>
          </a:p>
        </p:txBody>
      </p:sp>
      <p:pic>
        <p:nvPicPr>
          <p:cNvPr id="1026" name="Picture 2"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3783023"/>
            <a:ext cx="5400600" cy="29946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727759"/>
            <a:ext cx="885828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eaLnBrk="1" hangingPunct="1"/>
            <a:r>
              <a:rPr lang="uz-Cyrl-UZ" sz="2400" b="1">
                <a:solidFill>
                  <a:srgbClr val="0000FF"/>
                </a:solidFill>
                <a:ea typeface="Calibri" pitchFamily="34" charset="0"/>
                <a:cs typeface="Times New Roman" pitchFamily="18" charset="0"/>
              </a:rPr>
              <a:t>1.	</a:t>
            </a:r>
            <a:r>
              <a:rPr lang="uz-Cyrl-UZ" sz="2400" b="1" smtClean="0">
                <a:solidFill>
                  <a:srgbClr val="0000FF"/>
                </a:solidFill>
                <a:ea typeface="Calibri" pitchFamily="34" charset="0"/>
                <a:cs typeface="Times New Roman" pitchFamily="18" charset="0"/>
              </a:rPr>
              <a:t>Ўсимликларни </a:t>
            </a:r>
            <a:r>
              <a:rPr lang="uz-Cyrl-UZ" sz="2400" b="1">
                <a:solidFill>
                  <a:srgbClr val="0000FF"/>
                </a:solidFill>
                <a:ea typeface="Calibri" pitchFamily="34" charset="0"/>
                <a:cs typeface="Times New Roman" pitchFamily="18" charset="0"/>
              </a:rPr>
              <a:t>баландлик бўйича танлаш</a:t>
            </a:r>
          </a:p>
          <a:p>
            <a:pPr indent="457200" algn="just" eaLnBrk="1" hangingPunct="1"/>
            <a:r>
              <a:rPr lang="uz-Cyrl-UZ" sz="2400" b="1">
                <a:solidFill>
                  <a:srgbClr val="0000FF"/>
                </a:solidFill>
                <a:ea typeface="Calibri" pitchFamily="34" charset="0"/>
                <a:cs typeface="Times New Roman" pitchFamily="18" charset="0"/>
              </a:rPr>
              <a:t>2.	Ўсимликларни гуллар ёки барглар ранги бўйича танлаш</a:t>
            </a:r>
          </a:p>
          <a:p>
            <a:pPr indent="457200" algn="just" eaLnBrk="1" hangingPunct="1"/>
            <a:r>
              <a:rPr lang="uz-Cyrl-UZ" sz="2400" b="1">
                <a:solidFill>
                  <a:srgbClr val="0000FF"/>
                </a:solidFill>
                <a:ea typeface="Calibri" pitchFamily="34" charset="0"/>
                <a:cs typeface="Times New Roman" pitchFamily="18" charset="0"/>
              </a:rPr>
              <a:t>3.	Гулзорлар барпо этиш</a:t>
            </a:r>
          </a:p>
          <a:p>
            <a:pPr indent="457200" algn="just" eaLnBrk="1" hangingPunct="1"/>
            <a:r>
              <a:rPr lang="uz-Cyrl-UZ" sz="2400" b="1">
                <a:solidFill>
                  <a:srgbClr val="0000FF"/>
                </a:solidFill>
                <a:ea typeface="Calibri" pitchFamily="34" charset="0"/>
                <a:cs typeface="Times New Roman" pitchFamily="18" charset="0"/>
              </a:rPr>
              <a:t>4. Тўғри бурчакни қуриш</a:t>
            </a:r>
          </a:p>
        </p:txBody>
      </p:sp>
    </p:spTree>
    <p:extLst>
      <p:ext uri="{BB962C8B-B14F-4D97-AF65-F5344CB8AC3E}">
        <p14:creationId xmlns:p14="http://schemas.microsoft.com/office/powerpoint/2010/main" val="345676379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7544" y="80765"/>
            <a:ext cx="8001056" cy="931965"/>
          </a:xfrm>
          <a:solidFill>
            <a:srgbClr val="0000FF"/>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400">
                <a:ln w="18415" cmpd="sng">
                  <a:solidFill>
                    <a:srgbClr val="FFFFFF"/>
                  </a:solidFill>
                  <a:prstDash val="solid"/>
                </a:ln>
                <a:solidFill>
                  <a:srgbClr val="FFFF00"/>
                </a:solidFill>
                <a:effectLst>
                  <a:outerShdw blurRad="63500" dir="3600000" algn="tl" rotWithShape="0">
                    <a:srgbClr val="000000">
                      <a:alpha val="70000"/>
                    </a:srgbClr>
                  </a:outerShdw>
                </a:effectLst>
              </a:rPr>
              <a:t>Ўсимликларни баландлик бўйича танлаш.</a:t>
            </a:r>
            <a:endParaRPr lang="ru-RU" altLang="ru-RU" sz="2400" dirty="0" smtClean="0">
              <a:ln w="18415" cmpd="sng">
                <a:solidFill>
                  <a:srgbClr val="FFFFFF"/>
                </a:solidFill>
                <a:prstDash val="solid"/>
              </a:ln>
              <a:solidFill>
                <a:srgbClr val="FFFF00"/>
              </a:solidFill>
              <a:effectLst>
                <a:outerShdw blurRad="63500" dir="3600000" algn="tl" rotWithShape="0">
                  <a:srgbClr val="000000">
                    <a:alpha val="70000"/>
                  </a:srgbClr>
                </a:outerShdw>
              </a:effectLst>
              <a:latin typeface="Times New Roman" panose="02020603050405020304" pitchFamily="18" charset="0"/>
            </a:endParaRPr>
          </a:p>
        </p:txBody>
      </p:sp>
      <p:sp>
        <p:nvSpPr>
          <p:cNvPr id="4" name="Прямоугольник 3"/>
          <p:cNvSpPr/>
          <p:nvPr/>
        </p:nvSpPr>
        <p:spPr>
          <a:xfrm>
            <a:off x="3786182" y="1550150"/>
            <a:ext cx="5214942" cy="4154984"/>
          </a:xfrm>
          <a:prstGeom prst="rect">
            <a:avLst/>
          </a:prstGeom>
        </p:spPr>
        <p:txBody>
          <a:bodyPr wrap="square">
            <a:spAutoFit/>
          </a:bodyPr>
          <a:lstStyle/>
          <a:p>
            <a:r>
              <a:rPr lang="uz-Cyrl-UZ" sz="2400"/>
              <a:t>Агар клумба марказида ҳайкал ёки бошқа меъморий қурилма бўлмаса, у ҳолда марказда баланд кўримли ўсимлик (ага: ва, пальма ва бошқалар), марказдан узоқроққа эса бўйи пастроқ клумба четларига ундан ҳам кичикбўлган ўсимликлар экилади. Бундай жойлаштиришда ўсимликлар бир-бирини тўсмайди, ҳатто озгина дўнг клумбалар ҳам жуда манзарали кўринади.</a:t>
            </a:r>
            <a:endParaRPr lang="ru-RU" sz="24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3888432"/>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r>
              <a:rPr lang="uz-Cyrl-UZ" sz="2000" b="1"/>
              <a:t>Ўсимликларни гуллаш вақти бўйича танлаш. </a:t>
            </a:r>
            <a:endParaRPr lang="uz-Cyrl-UZ" sz="2000" b="1" smtClean="0"/>
          </a:p>
          <a:p>
            <a:r>
              <a:rPr lang="uz-Cyrl-UZ" sz="2400"/>
              <a:t>Бу масалани ечишда, эрта гуллайдиган ва гуллаш муддати давомий бўлган ўсимликларни ишлатишга интилиш керак. Ўсимлик ассортименти шундай бўлсинки, клумбалар, гулли экинзорлар ва бошқа шаклларда экилган ўсимликлар икки ҳафтадан сўнг гулласин. Турли вақтда гуллашга йўл қўймаслик керак (миксбордерлардан ташқари</a:t>
            </a:r>
            <a:r>
              <a:rPr lang="uz-Cyrl-UZ" sz="2400" smtClean="0"/>
              <a:t>).</a:t>
            </a:r>
            <a:endParaRPr lang="ru-RU" altLang="ru-RU" sz="2200" dirty="0">
              <a:latin typeface="Times New Roman" panose="02020603050405020304" pitchFamily="18" charset="0"/>
            </a:endParaRPr>
          </a:p>
        </p:txBody>
      </p:sp>
      <p:pic>
        <p:nvPicPr>
          <p:cNvPr id="3074" name="Picture 2" descr="Картинки по запросу семена цвет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437112"/>
            <a:ext cx="3695192" cy="221161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семена цве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179" y="4334233"/>
            <a:ext cx="4187577" cy="2523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00034" y="714356"/>
            <a:ext cx="7775575" cy="3168650"/>
          </a:xfrm>
          <a:blipFill>
            <a:blip r:embed="rId2"/>
            <a:tile tx="0" ty="0" sx="100000" sy="100000" flip="none" algn="tl"/>
          </a:blipFill>
        </p:spPr>
        <p:txBody>
          <a:bodyPr rtlCol="0">
            <a:normAutofit/>
          </a:bodyPr>
          <a:lstStyle/>
          <a:p>
            <a:pPr algn="ctr"/>
            <a:r>
              <a:rPr lang="en-US" altLang="ru-RU" b="1" smtClean="0">
                <a:solidFill>
                  <a:schemeClr val="tx1">
                    <a:lumMod val="75000"/>
                    <a:lumOff val="25000"/>
                  </a:schemeClr>
                </a:solidFill>
                <a:latin typeface="Times New Roman" panose="02020603050405020304" pitchFamily="18" charset="0"/>
              </a:rPr>
              <a:t>	</a:t>
            </a:r>
            <a:r>
              <a:rPr lang="uz-Cyrl-UZ" sz="2400" b="1"/>
              <a:t>Ўсимликларни гуллар ёки барглар ранги бўйича танлаш</a:t>
            </a:r>
            <a:r>
              <a:rPr lang="uz-Cyrl-UZ" sz="2400" b="1" smtClean="0"/>
              <a:t>.</a:t>
            </a:r>
          </a:p>
          <a:p>
            <a:r>
              <a:rPr lang="uz-Cyrl-UZ" sz="2400" smtClean="0"/>
              <a:t>Турли </a:t>
            </a:r>
            <a:r>
              <a:rPr lang="uz-Cyrl-UZ" sz="2400"/>
              <a:t>хил ва нав ўсимликларида фақат гулларининг тусларигина эмас, балки баргларининг туси ҳам турличадир. Иил давомида баҳорда, ёзда ва кузда тусларининг ўзгаришини гапирмаса ҳам бўлади. </a:t>
            </a:r>
            <a:r>
              <a:rPr lang="ru-RU" sz="2400"/>
              <a:t>Гул бирлигини шундай танлаш керак-ки, у жуда чиройли бўлсин.</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3651061046"/>
              </p:ext>
            </p:extLst>
          </p:nvPr>
        </p:nvGraphicFramePr>
        <p:xfrm>
          <a:off x="-324544" y="548680"/>
          <a:ext cx="9361040"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251520" y="260648"/>
            <a:ext cx="4811713" cy="619268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2500" lnSpcReduction="20000"/>
          </a:bodyPr>
          <a:lstStyle/>
          <a:p>
            <a:pPr algn="just"/>
            <a:r>
              <a:rPr lang="en-US" altLang="ru-RU" sz="2400" b="1" dirty="0" smtClean="0">
                <a:solidFill>
                  <a:srgbClr val="0000FF"/>
                </a:solidFill>
                <a:latin typeface="Times New Roman" panose="02020603050405020304" pitchFamily="18" charset="0"/>
              </a:rPr>
              <a:t>	</a:t>
            </a:r>
            <a:r>
              <a:rPr lang="ru-RU" sz="2400" b="1" smtClean="0">
                <a:solidFill>
                  <a:srgbClr val="0000FF"/>
                </a:solidFill>
              </a:rPr>
              <a:t> </a:t>
            </a:r>
            <a:r>
              <a:rPr lang="ru-RU" sz="2400" b="1"/>
              <a:t>Колерлар контрасти қонуни</a:t>
            </a:r>
            <a:r>
              <a:rPr lang="ru-RU" sz="2400"/>
              <a:t>. Призмадан ўтган қуёш нури-қизил, олов ранг, сариқ, яшил, кўк, бинафша рангларини беради. Энг чиройли ранг бирликлари: қизил билан яшил, олов ранг билан кўк, сариқ билан бинафша ранглардир. Бу колерлар контрасти қонунига мос келади. Шу билан бир вақтда, қизил, олов ранг ва сариқ ранглар энг актив, иссиқ дейилувчи колерлардир, бунда олов ранг энг иссиқ рангдир. У жуда чиройли ва ўзига диққатни жалб қилади, иссиқлик ҳиссини уйғотади. Яшил, кўк, бинафша ранглар пассив колерлар, совуқ ранглардир, улардан кўк энг совуқ ранг ҳисобланади. Бу туслар гулзорга қатъийлик беради</a:t>
            </a:r>
            <a:endParaRPr lang="ru-RU" altLang="ru-RU" sz="2400" b="1" dirty="0" smtClean="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3731349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0465" y="1484784"/>
            <a:ext cx="8229600" cy="714375"/>
          </a:xfrm>
        </p:spPr>
        <p:txBody>
          <a:bodyPr>
            <a:noAutofit/>
          </a:bodyPr>
          <a:lstStyle/>
          <a:p>
            <a:pPr algn="just"/>
            <a:r>
              <a:rPr lang="ru-RU" sz="2000" b="1"/>
              <a:t>Колерлар гармонияс</a:t>
            </a:r>
            <a:r>
              <a:rPr lang="uz-Cyrl-UZ" sz="2000" b="1"/>
              <a:t>и</a:t>
            </a:r>
            <a:r>
              <a:rPr lang="ru-RU" sz="2000" b="1"/>
              <a:t> қонуни</a:t>
            </a:r>
            <a:r>
              <a:rPr lang="ru-RU" sz="1800"/>
              <a:t> у ёки бу туснинг жадаллигини секин-аста кўпайишини ёки камайишини билдиради. Шу қонунга бўйсунган ҳолда клумбаларда ёки бутун гулзорда ўсимликларни экишда ихтиёрий колерни, турли жадалликда қўллаш мумкин. Агар колернинг интенсивлиги клумба марказига қараб кўнайса, масалан, оч -пуштидан пуштига, оч-қизилга, унинг маркази оч қизил рангда бўлса, у ҳолда бу клумба нисбатан, четдан марказга қараб жадалликни пасайтирганга қараганда кўпроқ чиройли, </a:t>
            </a:r>
            <a:r>
              <a:rPr lang="ru-RU" sz="1800" smtClean="0"/>
              <a:t>ранг-баранг кўринади.</a:t>
            </a:r>
            <a:endParaRPr lang="ru-RU" sz="2000" dirty="0"/>
          </a:p>
        </p:txBody>
      </p:sp>
    </p:spTree>
    <p:extLst>
      <p:ext uri="{BB962C8B-B14F-4D97-AF65-F5344CB8AC3E}">
        <p14:creationId xmlns:p14="http://schemas.microsoft.com/office/powerpoint/2010/main" val="36923517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251520" y="548680"/>
            <a:ext cx="8715404" cy="3643338"/>
          </a:xfrm>
          <a:blipFill>
            <a:blip r:embed="rId3"/>
            <a:tile tx="0" ty="0" sx="100000" sy="100000" flip="none" algn="tl"/>
          </a:blipFill>
        </p:spPr>
        <p:txBody>
          <a:bodyPr rtlCol="0">
            <a:noAutofit/>
          </a:bodyPr>
          <a:lstStyle/>
          <a:p>
            <a:r>
              <a:rPr lang="ru-RU" sz="2000" smtClean="0"/>
              <a:t> </a:t>
            </a:r>
            <a:r>
              <a:rPr lang="ru-RU" sz="2000" b="1"/>
              <a:t>Нейтрал колерлар аҳамияти</a:t>
            </a:r>
            <a:r>
              <a:rPr lang="ru-RU" sz="2000"/>
              <a:t>. Нейтрал туслар-оқ ва қора туслардир. Улар кўп ишлатилади. Лекин қора рангли ўсимликлар табиатда мавжуд эмас (виола, колеус деярли қора рангга эга), оқ рангли ўсимликлар эса жуда кўп. Оқ ва бошқа оч туслар узоқдаи яхши кўринади, улар қоида бўйича .жуда чиройли. Оқ ранг колерлар диссонансини текислайди, дисгармонияни йўқотади. Қизил ва бинафша рангларнинг бирлиги мавжуд бўлса, улар оғир қабул қилинади, қўгюл кўринади, оқ билан тўлдирилса, у ҳолда бу бирлик сезиларли юмшайди. Оқ ранг кескин фарқни ёки тусни бир текис юмшатади, қора ранг эса туснинг ёрқинлигини кучайтиради.</a:t>
            </a:r>
          </a:p>
        </p:txBody>
      </p:sp>
    </p:spTree>
    <p:extLst>
      <p:ext uri="{BB962C8B-B14F-4D97-AF65-F5344CB8AC3E}">
        <p14:creationId xmlns:p14="http://schemas.microsoft.com/office/powerpoint/2010/main" val="13259974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79512" y="260648"/>
            <a:ext cx="6048672"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ru-RU" sz="2400" b="1"/>
              <a:t>Газон</a:t>
            </a:r>
            <a:r>
              <a:rPr lang="ru-RU" sz="2400"/>
              <a:t> французча сўз бўлиб, майсазор маъносини англатади. Майсазор бу ўт билан қопланган, табиий ёки сунъий равишда яратилган майдондир. Манзарали боғдорчиликда бу табиий ёки сунъий равишда яратилган , ўтсимон майдон кўкаламзорлаштириш учун ҳам, спорт майдончалари ва бошқа мақсадларда ҳам ишлатилади.</a:t>
            </a:r>
          </a:p>
          <a:p>
            <a:r>
              <a:rPr lang="ru-RU" sz="2400"/>
              <a:t>Яшил майдонлар бунёд этишда (яшиллик қурилишда) майсазорларга катта эътибор берилади. Майсазорлар икки гуруҳга ажратиладиз</a:t>
            </a:r>
          </a:p>
          <a:p>
            <a:r>
              <a:rPr lang="ru-RU" sz="2400"/>
              <a:t>а)	манзарали майсазорлар;</a:t>
            </a:r>
          </a:p>
          <a:p>
            <a:r>
              <a:rPr lang="ru-RU" sz="2400"/>
              <a:t>б)	махсус майсазорлар.</a:t>
            </a:r>
          </a:p>
        </p:txBody>
      </p:sp>
    </p:spTree>
    <p:extLst>
      <p:ext uri="{BB962C8B-B14F-4D97-AF65-F5344CB8AC3E}">
        <p14:creationId xmlns:p14="http://schemas.microsoft.com/office/powerpoint/2010/main" val="9127744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6325" y="260648"/>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a:bodyPr>
          <a:lstStyle/>
          <a:p>
            <a:pPr algn="just"/>
            <a:r>
              <a:rPr lang="ru-RU" sz="1800" b="1">
                <a:solidFill>
                  <a:srgbClr val="0000FF"/>
                </a:solidFill>
              </a:rPr>
              <a:t>Майсазорлар учун кўиинча бошоқли ўтлар, кам ҳолларда эса ловия ўтлар ишлатилади. Майсазор ўтлари айниқса, пастки қисмида кўн баргли пояга эга бўлиши, яхши чим ҳолис қилиши, ўрилгандан сўнг тез ўсиши, пайҳон қилинишга, ивишга, моғорлашга, қурғоқчиликка чидамли ва манзарали бўлиши керак.</a:t>
            </a:r>
          </a:p>
          <a:p>
            <a:pPr algn="just"/>
            <a:r>
              <a:rPr lang="ru-RU" sz="1800" b="1">
                <a:solidFill>
                  <a:srgbClr val="0000FF"/>
                </a:solidFill>
              </a:rPr>
              <a:t> Барча бошоқли ўтларни уч гуруҳга бўлиш мумкин:</a:t>
            </a:r>
          </a:p>
          <a:p>
            <a:pPr algn="just"/>
            <a:r>
              <a:rPr lang="ru-RU" sz="1800" b="1">
                <a:solidFill>
                  <a:srgbClr val="0000FF"/>
                </a:solidFill>
              </a:rPr>
              <a:t>а)	пастки; б) юқориги; в) ўртача.</a:t>
            </a:r>
          </a:p>
          <a:p>
            <a:pPr algn="just"/>
            <a:r>
              <a:rPr lang="ru-RU" sz="1800" b="1">
                <a:solidFill>
                  <a:srgbClr val="0000FF"/>
                </a:solidFill>
              </a:rPr>
              <a:t>Пастки бошоқлиларга ўтлоқ мятнигн, қизил овсяница, оқ ва оддий полевица, яйлов райграси киради. Пастки бошоқлилар кўпинча партерли майсазорлар учун ишлатилади.</a:t>
            </a:r>
          </a:p>
        </p:txBody>
      </p:sp>
    </p:spTree>
    <p:extLst>
      <p:ext uri="{BB962C8B-B14F-4D97-AF65-F5344CB8AC3E}">
        <p14:creationId xmlns:p14="http://schemas.microsoft.com/office/powerpoint/2010/main" val="978601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1070406"/>
            <a:ext cx="8497887" cy="2430602"/>
          </a:xfrm>
          <a:pattFill prst="pct5">
            <a:fgClr>
              <a:srgbClr val="008080"/>
            </a:fgClr>
            <a:bgClr>
              <a:schemeClr val="bg1"/>
            </a:bgClr>
          </a:pattFill>
        </p:spPr>
        <p:txBody>
          <a:bodyPr>
            <a:noAutofit/>
          </a:bodyPr>
          <a:lstStyle/>
          <a:p>
            <a:pPr algn="just"/>
            <a:r>
              <a:rPr lang="ru-RU" sz="2400"/>
              <a:t>Мавритания майсазорлари ингичка пояли кўп йиллик ўтлардан ва чиройли гулловчи ўсимликлардан ташкил топади. Улар ўзида чиройли гулловчи ўтлоқчаларни акс эттиради, булар бутун ёз давомида манзарали бўладилар. Уларнинг асосий фони баланд бўлмаган ўтлардан яйлов райграси ва бир йиллик райграсдан хрсил қилинади. Булардан ташқари, ўтлоқ мятлики, оқ ва оддий полевица, гребенник бир хил миқдорда экилади</a:t>
            </a:r>
            <a:r>
              <a:rPr lang="ru-RU" sz="1800"/>
              <a:t>. </a:t>
            </a:r>
          </a:p>
        </p:txBody>
      </p:sp>
    </p:spTree>
    <p:extLst>
      <p:ext uri="{BB962C8B-B14F-4D97-AF65-F5344CB8AC3E}">
        <p14:creationId xmlns:p14="http://schemas.microsoft.com/office/powerpoint/2010/main" val="32562047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107949" y="477860"/>
            <a:ext cx="5106993" cy="6022974"/>
          </a:xfrm>
        </p:spPr>
        <p:txBody>
          <a:bodyPr>
            <a:normAutofit/>
          </a:bodyPr>
          <a:lstStyle/>
          <a:p>
            <a:r>
              <a:rPr lang="ru-RU" sz="2000"/>
              <a:t>Турли катталикдаги уруғни экишда уларни аралаштирмасдан, алоҳида сепиш керак. Мавритания майсазорида ҳам худди шундай экилади. Бир йўналишда ўтлар, перпендикуляр йўналишда эса гул ўсимликларининг уруғи экилади. Қуруқ ҳамда ивитилган уруғни экиш мумкин. Езда яхшиси ивитилган уруғ экилганн маъқул. Бу ҳолда экин майдонлари кўчатлар ҳосил бўлгунича ҳар куни суғориладй ва сўнгра камайтириб борилади. Ивитилган уруғ экилганда кўчатлар тез ва тўлиқ униб чиҳади.</a:t>
            </a:r>
          </a:p>
          <a:p>
            <a:endParaRPr lang="ru-RU" sz="2400" dirty="0" smtClean="0"/>
          </a:p>
        </p:txBody>
      </p:sp>
    </p:spTree>
    <p:extLst>
      <p:ext uri="{BB962C8B-B14F-4D97-AF65-F5344CB8AC3E}">
        <p14:creationId xmlns:p14="http://schemas.microsoft.com/office/powerpoint/2010/main" val="10989086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23528" y="476672"/>
            <a:ext cx="8204448" cy="4572000"/>
          </a:xfrm>
        </p:spPr>
        <p:txBody>
          <a:bodyPr>
            <a:normAutofit fontScale="92500" lnSpcReduction="20000"/>
          </a:bodyPr>
          <a:lstStyle/>
          <a:p>
            <a:pPr algn="just" fontAlgn="base" hangingPunct="0"/>
            <a:r>
              <a:rPr lang="uz-Cyrl-UZ"/>
              <a:t>Ў</a:t>
            </a:r>
            <a:r>
              <a:rPr lang="ru-RU" smtClean="0"/>
              <a:t>тлар </a:t>
            </a:r>
            <a:r>
              <a:rPr lang="ru-RU"/>
              <a:t>кесиб олиниши билан майсазор кўринишини бузув</a:t>
            </a:r>
            <a:r>
              <a:rPr lang="uz-Cyrl-UZ"/>
              <a:t>ч</a:t>
            </a:r>
            <a:r>
              <a:rPr lang="ru-RU"/>
              <a:t>и бир йиллик ёввойи ўтлар йўқотилади. Кўп йиллик ёввойи ўтлар репейник, осот, одуванчик, подорожник, куриное просолар майсазорлар учун жуда зарарлидирлар. Улар барглари билан майсазор ўтларини ёпиб, зарар етказади. Шунинг учун айрим ҳолларда ёзда 4-5 мартагача қўлда юлиб ташлашга тўғри келади. Агар ёввойи ўтлар жуда кўп бўлса, бутун майсазор ёки унинг алоҳида жойлари кавланиб, 'қайтадан ўт экилади. Мавритания ва кўп йиллик хилмахил гулловчи майсазорларда сўлиган гулбарг ва гулларни узлуксиз кесиб турш керак. Кўп йиллик майсазорларда бошоқли ўтлар ёз мобайнида 1-2 марта ўрилади. Майсазор парваришининг муҳим шарти мунтазам суғоришдир.</a:t>
            </a:r>
          </a:p>
        </p:txBody>
      </p:sp>
    </p:spTree>
    <p:extLst>
      <p:ext uri="{BB962C8B-B14F-4D97-AF65-F5344CB8AC3E}">
        <p14:creationId xmlns:p14="http://schemas.microsoft.com/office/powerpoint/2010/main" val="25622388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8352928" cy="6048672"/>
          </a:xfrm>
        </p:spPr>
        <p:txBody>
          <a:bodyPr>
            <a:noAutofit/>
          </a:bodyPr>
          <a:lstStyle/>
          <a:p>
            <a:r>
              <a:rPr lang="ru-RU" b="1"/>
              <a:t>Бурчакларга радиус қуриш</a:t>
            </a:r>
            <a:r>
              <a:rPr lang="ru-RU"/>
              <a:t>. Уткир ёки ўтмас бурчак ҳосил қилувчи икки тўғри чизиқнинг кесишиш нуқтаси А дан бир хил радиусда тўғри чизиқларда ёйлар чизилади. Радиус ва тўғри чизиқларнинг кесишиш нуқталари Б дан бурчак ичига бирмунча катта радиусда ёйлар чизилади. Иккита радиусли ёйлар кесишган нуқта В ни тўғри чизиқларнинг кесишиш нуқтаси А билан тўғри чизиқ орқали бирлаштирилади. Олинган АВ тўғри чизиғида керакли радиусда бурчакларга айланалар чизилади.</a:t>
            </a:r>
          </a:p>
        </p:txBody>
      </p:sp>
    </p:spTree>
    <p:extLst>
      <p:ext uri="{BB962C8B-B14F-4D97-AF65-F5344CB8AC3E}">
        <p14:creationId xmlns:p14="http://schemas.microsoft.com/office/powerpoint/2010/main" val="4159624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251520" y="548680"/>
            <a:ext cx="8715404" cy="3643338"/>
          </a:xfrm>
          <a:blipFill>
            <a:blip r:embed="rId3"/>
            <a:tile tx="0" ty="0" sx="100000" sy="100000" flip="none" algn="tl"/>
          </a:blipFill>
        </p:spPr>
        <p:txBody>
          <a:bodyPr rtlCol="0">
            <a:noAutofit/>
          </a:bodyPr>
          <a:lstStyle/>
          <a:p>
            <a:r>
              <a:rPr lang="ru-RU" sz="2000" smtClean="0"/>
              <a:t> </a:t>
            </a:r>
            <a:r>
              <a:rPr lang="ru-RU" sz="2000" b="1"/>
              <a:t>Овал чизиш</a:t>
            </a:r>
            <a:r>
              <a:rPr lang="ru-RU" sz="2000"/>
              <a:t>. Перпендикуляр ўтказйлади. Бунинг учун аввало марказ аниқланади, ундан овалнинг узунлиги ва кенглиги ўлчанади, сўнгра унинг келгусидаги шакл ва ўлчами билан боғлиқ бўлган фокуслар белгиланади. Фокуслар орасидаги масофа К овалнинг кенглиги Д га тахминан тенг бўлиши керак. Фокус нуқталари Е ва Г да қозиқчалар ўрнатилади. Агар улар бирбирига жуда яқин масофада ўрнатилган бўлса овал шакл бўйича айланага ўхшаб қолади. Агар цралиқ масофага жуда катта бўлса, у ҳолда овал таранг тортилган бўлиб қолади ва унча чиройли бўлмайди. </a:t>
            </a:r>
          </a:p>
          <a:p>
            <a:endParaRPr lang="ru-RU" sz="2000"/>
          </a:p>
        </p:txBody>
      </p:sp>
    </p:spTree>
    <p:extLst>
      <p:ext uri="{BB962C8B-B14F-4D97-AF65-F5344CB8AC3E}">
        <p14:creationId xmlns:p14="http://schemas.microsoft.com/office/powerpoint/2010/main" val="17727975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79512" y="260648"/>
            <a:ext cx="6048672"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ru-RU" sz="2800" b="1"/>
              <a:t>Гулзор парвариши</a:t>
            </a:r>
            <a:r>
              <a:rPr lang="ru-RU" sz="2800"/>
              <a:t>. Агар ўсимликлар ўз йўналишига жавоб берса ва тўғри экилиб, ишлатилган бўлса бундай гулзорлар самарали бўлиб, кишида яхши кайфият уйғотади. Бундан ташқари, гулзорлар ҳар доим тоза, чиройли, яъни яхши парваришланган бўлиши керак. Гулзорлар парваришида асосан унинг сифати муҳим аҳамият касб этади. </a:t>
            </a:r>
          </a:p>
        </p:txBody>
      </p:sp>
    </p:spTree>
    <p:extLst>
      <p:ext uri="{BB962C8B-B14F-4D97-AF65-F5344CB8AC3E}">
        <p14:creationId xmlns:p14="http://schemas.microsoft.com/office/powerpoint/2010/main" val="11416708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536264462"/>
              </p:ext>
            </p:extLst>
          </p:nvPr>
        </p:nvGraphicFramePr>
        <p:xfrm>
          <a:off x="683568" y="188640"/>
          <a:ext cx="8208912"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52913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51520" y="332656"/>
            <a:ext cx="8497887" cy="4176464"/>
          </a:xfrm>
          <a:pattFill prst="pct5">
            <a:fgClr>
              <a:srgbClr val="008080"/>
            </a:fgClr>
            <a:bgClr>
              <a:schemeClr val="bg1"/>
            </a:bgClr>
          </a:pattFill>
        </p:spPr>
        <p:txBody>
          <a:bodyPr>
            <a:noAutofit/>
          </a:bodyPr>
          <a:lstStyle/>
          <a:p>
            <a:r>
              <a:rPr lang="ru-RU" sz="2400"/>
              <a:t>Сентябр ойи охири октябр ойи бошларида биринчи кузги совуқлар тушади, улар иссиқсевар ўсимликлар бегония, ирезине, альтернанте|ра ва бошқаларга зарар етказиши мумкин, совуқдан кейин иссиқ ҳаво даври келса ҳам, бу ўсимликларнинг айримлари нобуд бўлиши эҳтимоли бор. Шунинг учун сентябр ойи охирида эҳтиёт чораси учун ўсимликларнинг бир қисмини (10-15%) зарарланмаган она тупларни иссиқхоналарга киритилади. Улар тувакка экилади ёки зич қилиб яшикка жойлаштқрилади. Сув ўсимликлари ҳам ҳавзалардан олиб қўйилади. Ўсимликлар гулзорнинг ташқи кўринишини бузмасдан танлаб олинади.</a:t>
            </a:r>
          </a:p>
        </p:txBody>
      </p:sp>
    </p:spTree>
    <p:extLst>
      <p:ext uri="{BB962C8B-B14F-4D97-AF65-F5344CB8AC3E}">
        <p14:creationId xmlns:p14="http://schemas.microsoft.com/office/powerpoint/2010/main" val="28175327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87d281f58fcaaa2cf6fde7bb77d8d9c2973e27"/>
</p:tagLst>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2422</TotalTime>
  <Words>1018</Words>
  <Application>Microsoft Office PowerPoint</Application>
  <PresentationFormat>Экран (4:3)</PresentationFormat>
  <Paragraphs>44</Paragraphs>
  <Slides>20</Slides>
  <Notes>3</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6</vt:i4>
      </vt:variant>
      <vt:variant>
        <vt:lpstr>Заголовки слайдов</vt:lpstr>
      </vt:variant>
      <vt:variant>
        <vt:i4>20</vt:i4>
      </vt:variant>
    </vt:vector>
  </HeadingPairs>
  <TitlesOfParts>
    <vt:vector size="43" baseType="lpstr">
      <vt:lpstr>Arial</vt:lpstr>
      <vt:lpstr>Arial Black</vt:lpstr>
      <vt:lpstr>Calibri</vt:lpstr>
      <vt:lpstr>Calibri Light</vt:lpstr>
      <vt:lpstr>Cambria</vt:lpstr>
      <vt:lpstr>Corbel</vt:lpstr>
      <vt:lpstr>Franklin Gothic Book</vt:lpstr>
      <vt:lpstr>Georgia</vt:lpstr>
      <vt:lpstr>Gill Sans MT</vt:lpstr>
      <vt:lpstr>Perpetua</vt:lpstr>
      <vt:lpstr>Times New Roman</vt:lpstr>
      <vt:lpstr>Trebuchet MS</vt:lpstr>
      <vt:lpstr>UzKudr</vt:lpstr>
      <vt:lpstr>Verdana</vt:lpstr>
      <vt:lpstr>Wingdings</vt:lpstr>
      <vt:lpstr>Wingdings 2</vt:lpstr>
      <vt:lpstr>Wingdings 3</vt:lpstr>
      <vt:lpstr>Грань</vt:lpstr>
      <vt:lpstr>Пиксел</vt:lpstr>
      <vt:lpstr>Официальная</vt:lpstr>
      <vt:lpstr>Office Theme</vt:lpstr>
      <vt:lpstr>Солнцестояние</vt:lpstr>
      <vt:lpstr>Справедливость</vt:lpstr>
      <vt:lpstr>Презентация PowerPoint</vt:lpstr>
      <vt:lpstr>Режа</vt:lpstr>
      <vt:lpstr>Ўсимликларни баландлик бўйича танлаш.</vt:lpstr>
      <vt:lpstr>Презентация PowerPoint</vt:lpstr>
      <vt:lpstr>Презентация PowerPoint</vt:lpstr>
      <vt:lpstr>Презентация PowerPoint</vt:lpstr>
      <vt:lpstr>Презентация PowerPoint</vt:lpstr>
      <vt:lpstr>Колерлар гармонияси қонуни у ёки бу туснинг жадаллигини секин-аста кўпайишини ёки камайишини билдиради. Шу қонунга бўйсунган ҳолда клумбаларда ёки бутун гулзорда ўсимликларни экишда ихтиёрий колерни, турли жадалликда қўллаш мумкин. Агар колернинг интенсивлиги клумба марказига қараб кўнайса, масалан, оч -пуштидан пуштига, оч-қизилга, унинг маркази оч қизил рангда бўлса, у ҳолда бу клумба нисбатан, четдан марказга қараб жадалликни пасайтирганга қараганда кўпроқ чиройли, ранг-баранг кўринади.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256</cp:revision>
  <dcterms:created xsi:type="dcterms:W3CDTF">2006-02-18T09:24:02Z</dcterms:created>
  <dcterms:modified xsi:type="dcterms:W3CDTF">2018-11-21T05:29:27Z</dcterms:modified>
</cp:coreProperties>
</file>