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11" r:id="rId2"/>
    <p:sldMasterId id="2147483723" r:id="rId3"/>
    <p:sldMasterId id="2147483735" r:id="rId4"/>
    <p:sldMasterId id="2147483771" r:id="rId5"/>
    <p:sldMasterId id="2147483807" r:id="rId6"/>
    <p:sldMasterId id="2147483819" r:id="rId7"/>
    <p:sldMasterId id="2147483831" r:id="rId8"/>
    <p:sldMasterId id="2147483843" r:id="rId9"/>
    <p:sldMasterId id="2147483855" r:id="rId10"/>
  </p:sldMasterIdLst>
  <p:notesMasterIdLst>
    <p:notesMasterId r:id="rId37"/>
  </p:notesMasterIdLst>
  <p:sldIdLst>
    <p:sldId id="326" r:id="rId11"/>
    <p:sldId id="256" r:id="rId12"/>
    <p:sldId id="295" r:id="rId13"/>
    <p:sldId id="297" r:id="rId14"/>
    <p:sldId id="299" r:id="rId15"/>
    <p:sldId id="327" r:id="rId16"/>
    <p:sldId id="315" r:id="rId17"/>
    <p:sldId id="334" r:id="rId18"/>
    <p:sldId id="335" r:id="rId19"/>
    <p:sldId id="336" r:id="rId20"/>
    <p:sldId id="337" r:id="rId21"/>
    <p:sldId id="338" r:id="rId22"/>
    <p:sldId id="328" r:id="rId23"/>
    <p:sldId id="329" r:id="rId24"/>
    <p:sldId id="330" r:id="rId25"/>
    <p:sldId id="332" r:id="rId26"/>
    <p:sldId id="317" r:id="rId27"/>
    <p:sldId id="316" r:id="rId28"/>
    <p:sldId id="341" r:id="rId29"/>
    <p:sldId id="342" r:id="rId30"/>
    <p:sldId id="318" r:id="rId31"/>
    <p:sldId id="268" r:id="rId32"/>
    <p:sldId id="286" r:id="rId33"/>
    <p:sldId id="287" r:id="rId34"/>
    <p:sldId id="278" r:id="rId35"/>
    <p:sldId id="266" r:id="rId36"/>
  </p:sldIdLst>
  <p:sldSz cx="9144000" cy="6858000" type="screen4x3"/>
  <p:notesSz cx="6858000" cy="9144000"/>
  <p:custDataLst>
    <p:tags r:id="rId38"/>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CCFFCC"/>
    <a:srgbClr val="008080"/>
    <a:srgbClr val="006600"/>
    <a:srgbClr val="99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08FB837D-C827-4EFA-A057-4D05807E0F7C}" styleName="Стиль из темы 1 - акцент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7" d="100"/>
          <a:sy n="67" d="100"/>
        </p:scale>
        <p:origin x="1380"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9"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1.xml"/><Relationship Id="rId34" Type="http://schemas.openxmlformats.org/officeDocument/2006/relationships/slide" Target="slides/slide24.xml"/><Relationship Id="rId42" Type="http://schemas.openxmlformats.org/officeDocument/2006/relationships/tableStyles" Target="tableStyles.xml"/><Relationship Id="rId7" Type="http://schemas.openxmlformats.org/officeDocument/2006/relationships/slideMaster" Target="slideMasters/slideMaster7.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tags" Target="tags/tag1.xml"/><Relationship Id="rId2" Type="http://schemas.openxmlformats.org/officeDocument/2006/relationships/slideMaster" Target="slideMasters/slideMaster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slide" Target="slides/slide19.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10" Type="http://schemas.openxmlformats.org/officeDocument/2006/relationships/slideMaster" Target="slideMasters/slideMaster10.xml"/><Relationship Id="rId19" Type="http://schemas.openxmlformats.org/officeDocument/2006/relationships/slide" Target="slides/slide9.xml"/><Relationship Id="rId31" Type="http://schemas.openxmlformats.org/officeDocument/2006/relationships/slide" Target="slides/slide2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F904902-6680-48FE-9F79-7268A80B1C76}" type="datetimeFigureOut">
              <a:rPr lang="ru-RU" smtClean="0"/>
              <a:pPr/>
              <a:t>21.11.2018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BB6D5D9-E624-4FBD-956B-6D543C18AC26}" type="slidenum">
              <a:rPr lang="ru-RU" smtClean="0"/>
              <a:pPr/>
              <a:t>‹#›</a:t>
            </a:fld>
            <a:endParaRPr lang="ru-RU"/>
          </a:p>
        </p:txBody>
      </p:sp>
    </p:spTree>
    <p:extLst>
      <p:ext uri="{BB962C8B-B14F-4D97-AF65-F5344CB8AC3E}">
        <p14:creationId xmlns:p14="http://schemas.microsoft.com/office/powerpoint/2010/main" val="28518788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Образ слайда 1"/>
          <p:cNvSpPr>
            <a:spLocks noGrp="1" noRot="1" noChangeAspect="1" noTextEdit="1"/>
          </p:cNvSpPr>
          <p:nvPr>
            <p:ph type="sldImg"/>
          </p:nvPr>
        </p:nvSpPr>
        <p:spPr bwMode="auto">
          <a:noFill/>
          <a:ln>
            <a:solidFill>
              <a:srgbClr val="000000"/>
            </a:solidFill>
            <a:miter lim="800000"/>
            <a:headEnd/>
            <a:tailEnd/>
          </a:ln>
        </p:spPr>
      </p:sp>
      <p:sp>
        <p:nvSpPr>
          <p:cNvPr id="40963" name="Заметки 2"/>
          <p:cNvSpPr>
            <a:spLocks noGrp="1"/>
          </p:cNvSpPr>
          <p:nvPr>
            <p:ph type="body" idx="1"/>
          </p:nvPr>
        </p:nvSpPr>
        <p:spPr bwMode="auto">
          <a:noFill/>
        </p:spPr>
        <p:txBody>
          <a:bodyPr wrap="square" numCol="1" anchor="t" anchorCtr="0" compatLnSpc="1">
            <a:prstTxWarp prst="textNoShape">
              <a:avLst/>
            </a:prstTxWarp>
          </a:bodyPr>
          <a:lstStyle/>
          <a:p>
            <a:endParaRPr lang="ru-RU" smtClean="0">
              <a:latin typeface="Times New Roman" pitchFamily="18" charset="0"/>
              <a:cs typeface="Times New Roman" pitchFamily="18" charset="0"/>
            </a:endParaRPr>
          </a:p>
        </p:txBody>
      </p:sp>
      <p:sp>
        <p:nvSpPr>
          <p:cNvPr id="40964"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2F10493-9DED-491F-9B5B-C6CF11DE1E4D}" type="slidenum">
              <a:rPr lang="ru-RU" smtClean="0">
                <a:latin typeface="Arial" pitchFamily="34" charset="0"/>
              </a:rPr>
              <a:pPr/>
              <a:t>10</a:t>
            </a:fld>
            <a:endParaRPr lang="ru-RU" smtClean="0">
              <a:latin typeface="Arial" pitchFamily="34" charset="0"/>
            </a:endParaRPr>
          </a:p>
        </p:txBody>
      </p:sp>
    </p:spTree>
    <p:extLst>
      <p:ext uri="{BB962C8B-B14F-4D97-AF65-F5344CB8AC3E}">
        <p14:creationId xmlns:p14="http://schemas.microsoft.com/office/powerpoint/2010/main" val="26900460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pPr>
              <a:defRPr/>
            </a:pPr>
            <a:endParaRPr lang="ru-RU"/>
          </a:p>
        </p:txBody>
      </p:sp>
      <p:sp>
        <p:nvSpPr>
          <p:cNvPr id="17" name="Нижний колонтитул 16"/>
          <p:cNvSpPr>
            <a:spLocks noGrp="1"/>
          </p:cNvSpPr>
          <p:nvPr>
            <p:ph type="ftr" sz="quarter" idx="11"/>
          </p:nvPr>
        </p:nvSpPr>
        <p:spPr/>
        <p:txBody>
          <a:bodyPr/>
          <a:lstStyle/>
          <a:p>
            <a:pPr>
              <a:defRPr/>
            </a:pPr>
            <a:endParaRPr lang="ru-RU"/>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2796574C-D63C-4BDA-89D8-F57022BA0715}" type="slidenum">
              <a:rPr lang="ru-RU" smtClean="0"/>
              <a:pPr>
                <a:defRPr/>
              </a:pPr>
              <a:t>‹#›</a:t>
            </a:fld>
            <a:endParaRPr lang="ru-RU"/>
          </a:p>
        </p:txBody>
      </p:sp>
      <p:sp>
        <p:nvSpPr>
          <p:cNvPr id="7" name="Прямоугольник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
        <p:nvSpPr>
          <p:cNvPr id="8" name="Содержимое 7"/>
          <p:cNvSpPr>
            <a:spLocks noGrp="1"/>
          </p:cNvSpPr>
          <p:nvPr>
            <p:ph sz="quarter" idx="1"/>
          </p:nvPr>
        </p:nvSpPr>
        <p:spPr>
          <a:xfrm>
            <a:off x="914400" y="1447800"/>
            <a:ext cx="777240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00"/>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a:xfrm>
            <a:off x="800100" y="6172200"/>
            <a:ext cx="4000500" cy="457200"/>
          </a:xfrm>
        </p:spPr>
        <p:txBody>
          <a:bodyPr/>
          <a:lstStyle/>
          <a:p>
            <a:pPr>
              <a:defRPr/>
            </a:pPr>
            <a:endParaRPr lang="ru-RU"/>
          </a:p>
        </p:txBody>
      </p:sp>
      <p:sp>
        <p:nvSpPr>
          <p:cNvPr id="7" name="Прямоугольник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
        <p:nvSpPr>
          <p:cNvPr id="9" name="Содержимое 8"/>
          <p:cNvSpPr>
            <a:spLocks noGrp="1"/>
          </p:cNvSpPr>
          <p:nvPr>
            <p:ph sz="quarter" idx="1"/>
          </p:nvPr>
        </p:nvSpPr>
        <p:spPr>
          <a:xfrm>
            <a:off x="91440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93395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
        <p:nvSpPr>
          <p:cNvPr id="11" name="Содержимое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
        <p:nvSpPr>
          <p:cNvPr id="11" name="Содержимое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a:xfrm>
            <a:off x="914400" y="6172200"/>
            <a:ext cx="3886200" cy="457200"/>
          </a:xfrm>
        </p:spPr>
        <p:txBody>
          <a:bodyPr/>
          <a:lstStyle/>
          <a:p>
            <a:pPr>
              <a:defRPr/>
            </a:pPr>
            <a:endParaRPr lang="ru-RU"/>
          </a:p>
        </p:txBody>
      </p:sp>
      <p:sp>
        <p:nvSpPr>
          <p:cNvPr id="7" name="Номер слайда 6"/>
          <p:cNvSpPr>
            <a:spLocks noGrp="1"/>
          </p:cNvSpPr>
          <p:nvPr>
            <p:ph type="sldNum" sz="quarter" idx="12"/>
          </p:nvPr>
        </p:nvSpPr>
        <p:spPr>
          <a:xfrm>
            <a:off x="146304" y="6208776"/>
            <a:ext cx="457200" cy="457200"/>
          </a:xfrm>
        </p:spPr>
        <p:txBody>
          <a:bodyPr/>
          <a:lstStyle/>
          <a:p>
            <a:pPr>
              <a:defRPr/>
            </a:pPr>
            <a:fld id="{5D04E318-4586-431A-BBE8-279FC23AAE1E}" type="slidenum">
              <a:rPr lang="ru-RU" smtClean="0"/>
              <a:pPr>
                <a:defRPr/>
              </a:pPr>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pPr>
                <a:defRPr/>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p:txBody>
          <a:bodyPr/>
          <a:lstStyle/>
          <a:p>
            <a:pPr>
              <a:defRPr/>
            </a:pPr>
            <a:endParaRPr lang="ru-RU"/>
          </a:p>
        </p:txBody>
      </p:sp>
      <p:sp>
        <p:nvSpPr>
          <p:cNvPr id="27" name="Номер слайда 26"/>
          <p:cNvSpPr>
            <a:spLocks noGrp="1"/>
          </p:cNvSpPr>
          <p:nvPr>
            <p:ph type="sldNum" sz="quarter" idx="12"/>
          </p:nvPr>
        </p:nvSpPr>
        <p:spPr/>
        <p:txBody>
          <a:bodyPr/>
          <a:lstStyle/>
          <a:p>
            <a:pPr>
              <a:defRPr/>
            </a:pPr>
            <a:fld id="{2796574C-D63C-4BDA-89D8-F57022BA0715}"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077200" y="6356350"/>
            <a:ext cx="609600" cy="365125"/>
          </a:xfrm>
        </p:spPr>
        <p:txBody>
          <a:bodyPr/>
          <a:lstStyle/>
          <a:p>
            <a:pPr>
              <a:defRPr/>
            </a:pPr>
            <a:fld id="{5D04E318-4586-431A-BBE8-279FC23AAE1E}" type="slidenum">
              <a:rPr lang="ru-RU" smtClean="0"/>
              <a:pPr>
                <a:defRPr/>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3765" y="4953000"/>
            <a:ext cx="9147765"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pPr>
              <a:defRPr/>
            </a:pPr>
            <a:endParaRPr lang="ru-RU"/>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pPr>
              <a:defRPr/>
            </a:pPr>
            <a:endParaRPr lang="ru-RU"/>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pPr>
              <a:defRPr/>
            </a:pPr>
            <a:fld id="{2796574C-D63C-4BDA-89D8-F57022BA0715}" type="slidenum">
              <a:rPr lang="ru-RU" smtClean="0"/>
              <a:pPr>
                <a:defRPr/>
              </a:pPr>
              <a:t>‹#›</a:t>
            </a:fld>
            <a:endParaRPr lang="ru-RU"/>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
        <p:nvSpPr>
          <p:cNvPr id="7" name="Заголовок 6"/>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B7BD45B-8AA2-4A94-BBB4-D50D8185444D}" type="slidenum">
              <a:rPr lang="ru-RU" smtClean="0"/>
              <a:pPr>
                <a:defRPr/>
              </a:pPr>
              <a:t>‹#›</a:t>
            </a:fld>
            <a:endParaRPr lang="ru-RU"/>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2">
        <a:schemeClr val="bg1"/>
      </p:bgRef>
    </p:bg>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
        <p:nvSpPr>
          <p:cNvPr id="8" name="Заголовок 7"/>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Ref idx="1002">
        <a:schemeClr val="bg1"/>
      </p:bgRef>
    </p:bg>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
        <p:nvSpPr>
          <p:cNvPr id="6" name="Заголовок 5"/>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pPr>
              <a:defRPr/>
            </a:pPr>
            <a:endParaRPr lang="ru-RU"/>
          </a:p>
        </p:txBody>
      </p:sp>
      <p:sp>
        <p:nvSpPr>
          <p:cNvPr id="3" name="Нижний колонтитул 2"/>
          <p:cNvSpPr>
            <a:spLocks noGrp="1"/>
          </p:cNvSpPr>
          <p:nvPr>
            <p:ph type="ftr" sz="quarter" idx="11"/>
          </p:nvPr>
        </p:nvSpPr>
        <p:spPr/>
        <p:txBody>
          <a:bodyPr/>
          <a:lstStyle>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727032" y="6407944"/>
            <a:ext cx="1920240" cy="365760"/>
          </a:xfrm>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pPr>
              <a:defRPr/>
            </a:pPr>
            <a:endParaRPr lang="ru-RU"/>
          </a:p>
        </p:txBody>
      </p:sp>
      <p:sp>
        <p:nvSpPr>
          <p:cNvPr id="6" name="Нижний колонтитул 5"/>
          <p:cNvSpPr>
            <a:spLocks noGrp="1"/>
          </p:cNvSpPr>
          <p:nvPr>
            <p:ph type="ftr" sz="quarter" idx="11"/>
          </p:nvPr>
        </p:nvSpPr>
        <p:spPr>
          <a:xfrm>
            <a:off x="4380072" y="6407944"/>
            <a:ext cx="2350681" cy="365125"/>
          </a:xfrm>
        </p:spPr>
        <p:txBody>
          <a:bodyPr/>
          <a:lstStyle>
            <a:lvl1pPr>
              <a:defRPr>
                <a:solidFill>
                  <a:schemeClr val="tx1"/>
                </a:solidFill>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pPr>
              <a:defRPr/>
            </a:pPr>
            <a:fld id="{5D04E318-4586-431A-BBE8-279FC23AAE1E}" type="slidenum">
              <a:rPr lang="ru-RU" smtClean="0"/>
              <a:pPr>
                <a:defRPr/>
              </a:pPr>
              <a:t>‹#›</a:t>
            </a:fld>
            <a:endParaRPr lang="ru-RU"/>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Полилиния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Прямоугольный треугольник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Tree>
    <p:extLst>
      <p:ext uri="{BB962C8B-B14F-4D97-AF65-F5344CB8AC3E}">
        <p14:creationId xmlns:p14="http://schemas.microsoft.com/office/powerpoint/2010/main" val="2543516437"/>
      </p:ext>
    </p:extLst>
  </p:cSld>
  <p:clrMapOvr>
    <a:masterClrMapping/>
  </p:clrMapOvr>
  <p:timing>
    <p:tnLst>
      <p:par>
        <p:cTn id="1" dur="indefinite" restart="never" nodeType="tmRoot"/>
      </p:par>
    </p:tn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Pr>
        <a:blipFill dpi="0" rotWithShape="1">
          <a:blip r:embed="rId2">
            <a:lum/>
          </a:blip>
          <a:srcRect/>
          <a:stretch>
            <a:fillRect l="-12000" r="-12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741297471"/>
      </p:ext>
    </p:extLst>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19C04AA-5F18-4FCB-97A2-36511D52C6E8}" type="datetimeFigureOut">
              <a:rPr lang="ru-RU" smtClean="0"/>
              <a:pPr/>
              <a:t>21.11.2018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399182068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19C04AA-5F18-4FCB-97A2-36511D52C6E8}" type="datetimeFigureOut">
              <a:rPr lang="ru-RU" smtClean="0"/>
              <a:pPr/>
              <a:t>21.11.2018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245933488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19C04AA-5F18-4FCB-97A2-36511D52C6E8}" type="datetimeFigureOut">
              <a:rPr lang="ru-RU" smtClean="0"/>
              <a:pPr/>
              <a:t>21.11.2018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245316171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19C04AA-5F18-4FCB-97A2-36511D52C6E8}" type="datetimeFigureOut">
              <a:rPr lang="ru-RU" smtClean="0"/>
              <a:pPr/>
              <a:t>21.11.2018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274398906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19C04AA-5F18-4FCB-97A2-36511D52C6E8}" type="datetimeFigureOut">
              <a:rPr lang="ru-RU" smtClean="0"/>
              <a:pPr/>
              <a:t>21.11.2018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119500361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19C04AA-5F18-4FCB-97A2-36511D52C6E8}" type="datetimeFigureOut">
              <a:rPr lang="ru-RU" smtClean="0"/>
              <a:pPr/>
              <a:t>21.11.2018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37906674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19C04AA-5F18-4FCB-97A2-36511D52C6E8}" type="datetimeFigureOut">
              <a:rPr lang="ru-RU" smtClean="0"/>
              <a:pPr/>
              <a:t>21.11.2018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350495944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19C04AA-5F18-4FCB-97A2-36511D52C6E8}" type="datetimeFigureOut">
              <a:rPr lang="ru-RU" smtClean="0"/>
              <a:pPr/>
              <a:t>21.11.2018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166979002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19C04AA-5F18-4FCB-97A2-36511D52C6E8}" type="datetimeFigureOut">
              <a:rPr lang="ru-RU" smtClean="0"/>
              <a:pPr/>
              <a:t>21.11.2018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49177046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2" name="Group 49"/>
          <p:cNvGrpSpPr>
            <a:grpSpLocks/>
          </p:cNvGrpSpPr>
          <p:nvPr/>
        </p:nvGrpSpPr>
        <p:grpSpPr bwMode="auto">
          <a:xfrm>
            <a:off x="0" y="0"/>
            <a:ext cx="8805863" cy="6858000"/>
            <a:chOff x="0" y="0"/>
            <a:chExt cx="5547" cy="4320"/>
          </a:xfrm>
        </p:grpSpPr>
        <p:grpSp>
          <p:nvGrpSpPr>
            <p:cNvPr id="3"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4"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5"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2"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pPr>
              <a:defRPr/>
            </a:pPr>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pPr>
              <a:defRPr/>
            </a:pPr>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pPr>
              <a:defRPr/>
            </a:pPr>
            <a:fld id="{2796574C-D63C-4BDA-89D8-F57022BA0715}"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pPr>
              <a:defRPr/>
            </a:pPr>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pPr>
              <a:defRPr/>
            </a:pPr>
            <a:endParaRPr lang="ru-RU"/>
          </a:p>
        </p:txBody>
      </p:sp>
      <p:sp>
        <p:nvSpPr>
          <p:cNvPr id="6" name="Номер слайда 5"/>
          <p:cNvSpPr>
            <a:spLocks noGrp="1"/>
          </p:cNvSpPr>
          <p:nvPr>
            <p:ph type="sldNum" sz="quarter" idx="12"/>
          </p:nvPr>
        </p:nvSpPr>
        <p:spPr>
          <a:xfrm>
            <a:off x="6733952" y="6555112"/>
            <a:ext cx="588336" cy="228600"/>
          </a:xfrm>
        </p:spPr>
        <p:txBody>
          <a:bodyPr/>
          <a:lstStyle>
            <a:extLst/>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pPr>
              <a:defRPr/>
            </a:pPr>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D04E318-4586-431A-BBE8-279FC23AAE1E}" type="slidenum">
              <a:rPr lang="ru-RU" smtClean="0"/>
              <a:pPr>
                <a:defRPr/>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extLst/>
          </a:lstStyle>
          <a:p>
            <a:pPr>
              <a:defRPr/>
            </a:pPr>
            <a:endParaRPr lang="ru-RU"/>
          </a:p>
        </p:txBody>
      </p:sp>
      <p:sp>
        <p:nvSpPr>
          <p:cNvPr id="5" name="Нижний колонтитул 4"/>
          <p:cNvSpPr>
            <a:spLocks noGrp="1"/>
          </p:cNvSpPr>
          <p:nvPr>
            <p:ph type="ftr" sz="quarter" idx="11"/>
          </p:nvPr>
        </p:nvSpPr>
        <p:spPr>
          <a:xfrm>
            <a:off x="457200" y="6556248"/>
            <a:ext cx="3657600" cy="228600"/>
          </a:xfrm>
        </p:spPr>
        <p:txBody>
          <a:bodyPr/>
          <a:lstStyle>
            <a:extLst/>
          </a:lstStyle>
          <a:p>
            <a:pPr>
              <a:defRPr/>
            </a:pPr>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a:lvl1pPr>
          </a:lstStyle>
          <a:p>
            <a:pPr>
              <a:defRPr/>
            </a:pPr>
            <a:fld id="{6C910EE1-2272-423D-92C4-4CE49DC10A3A}" type="datetimeFigureOut">
              <a:rPr lang="ru-RU"/>
              <a:pPr>
                <a:defRPr/>
              </a:pPr>
              <a:t>21.11.2018</a:t>
            </a:fld>
            <a:endParaRPr lang="ru-RU" dirty="0"/>
          </a:p>
        </p:txBody>
      </p:sp>
      <p:sp>
        <p:nvSpPr>
          <p:cNvPr id="6" name="Нижний колонтитул 1"/>
          <p:cNvSpPr>
            <a:spLocks noGrp="1"/>
          </p:cNvSpPr>
          <p:nvPr>
            <p:ph type="ftr" sz="quarter" idx="11"/>
          </p:nvPr>
        </p:nvSpPr>
        <p:spPr/>
        <p:txBody>
          <a:bodyPr/>
          <a:lstStyle>
            <a:lvl1pPr>
              <a:defRPr/>
            </a:lvl1pPr>
          </a:lstStyle>
          <a:p>
            <a:pPr>
              <a:defRPr/>
            </a:pPr>
            <a:endParaRPr lang="ru-RU"/>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pPr>
              <a:defRPr/>
            </a:pPr>
            <a:fld id="{EE71F3EF-5AD1-499C-AE04-0CD4A6FD4339}" type="slidenum">
              <a:rPr lang="ru-RU"/>
              <a:pPr>
                <a:defRPr/>
              </a:pPr>
              <a:t>‹#›</a:t>
            </a:fld>
            <a:endParaRPr lang="ru-RU" dirty="0"/>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lang="ru-RU" smtClean="0"/>
              <a:t>Образец заголовка</a:t>
            </a:r>
            <a:endParaRPr lang="en-US"/>
          </a:p>
        </p:txBody>
      </p:sp>
      <p:sp>
        <p:nvSpPr>
          <p:cNvPr id="27" name="Содержимое 26"/>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a:defRPr/>
            </a:pPr>
            <a:fld id="{150A838B-5C69-4612-8651-46F8DDBC5531}" type="datetimeFigureOut">
              <a:rPr lang="ru-RU"/>
              <a:pPr>
                <a:defRPr/>
              </a:pPr>
              <a:t>21.11.2018</a:t>
            </a:fld>
            <a:endParaRPr lang="ru-RU" dirty="0"/>
          </a:p>
        </p:txBody>
      </p:sp>
      <p:sp>
        <p:nvSpPr>
          <p:cNvPr id="5" name="Нижний колонтитул 18"/>
          <p:cNvSpPr>
            <a:spLocks noGrp="1"/>
          </p:cNvSpPr>
          <p:nvPr>
            <p:ph type="ftr" sz="quarter" idx="11"/>
          </p:nvPr>
        </p:nvSpPr>
        <p:spPr>
          <a:xfrm>
            <a:off x="3581400" y="76200"/>
            <a:ext cx="2895600" cy="288925"/>
          </a:xfrm>
        </p:spPr>
        <p:txBody>
          <a:bodyPr/>
          <a:lstStyle>
            <a:lvl1pPr>
              <a:defRPr/>
            </a:lvl1pPr>
          </a:lstStyle>
          <a:p>
            <a:pPr>
              <a:defRPr/>
            </a:pPr>
            <a:endParaRPr lang="ru-RU"/>
          </a:p>
        </p:txBody>
      </p:sp>
      <p:sp>
        <p:nvSpPr>
          <p:cNvPr id="6" name="Номер слайда 15"/>
          <p:cNvSpPr>
            <a:spLocks noGrp="1"/>
          </p:cNvSpPr>
          <p:nvPr>
            <p:ph type="sldNum" sz="quarter" idx="12"/>
          </p:nvPr>
        </p:nvSpPr>
        <p:spPr>
          <a:xfrm>
            <a:off x="8229600" y="6473825"/>
            <a:ext cx="758825" cy="247650"/>
          </a:xfrm>
        </p:spPr>
        <p:txBody>
          <a:bodyPr/>
          <a:lstStyle>
            <a:lvl1pPr>
              <a:defRPr/>
            </a:lvl1pPr>
          </a:lstStyle>
          <a:p>
            <a:pPr>
              <a:defRPr/>
            </a:pPr>
            <a:fld id="{82E301D1-3148-4AC9-9385-4C4C012FA643}" type="slidenum">
              <a:rPr lang="ru-RU"/>
              <a:pPr>
                <a:defRPr/>
              </a:pPr>
              <a:t>‹#›</a:t>
            </a:fld>
            <a:endParaRPr lang="ru-RU" dirty="0"/>
          </a:p>
        </p:txBody>
      </p:sp>
    </p:spTree>
  </p:cSld>
  <p:clrMapOvr>
    <a:masterClrMapping/>
  </p:clrMapOvr>
  <p:timing>
    <p:tnLst>
      <p:par>
        <p:cTn id="1" dur="indefinite" restart="never" nodeType="tmRoot"/>
      </p:par>
    </p:tnLst>
  </p:timing>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a:lvl1pPr>
          </a:lstStyle>
          <a:p>
            <a:pPr>
              <a:defRPr/>
            </a:pPr>
            <a:fld id="{4C2F3905-BBB9-43F8-8426-D19D12D9986B}" type="datetimeFigureOut">
              <a:rPr lang="ru-RU"/>
              <a:pPr>
                <a:defRPr/>
              </a:pPr>
              <a:t>21.11.2018</a:t>
            </a:fld>
            <a:endParaRPr lang="ru-RU" dirty="0"/>
          </a:p>
        </p:txBody>
      </p:sp>
      <p:sp>
        <p:nvSpPr>
          <p:cNvPr id="7" name="Нижний колонтитул 10"/>
          <p:cNvSpPr>
            <a:spLocks noGrp="1"/>
          </p:cNvSpPr>
          <p:nvPr>
            <p:ph type="ftr" sz="quarter" idx="11"/>
          </p:nvPr>
        </p:nvSpPr>
        <p:spPr/>
        <p:txBody>
          <a:bodyPr/>
          <a:lstStyle>
            <a:lvl1pPr>
              <a:defRPr/>
            </a:lvl1pPr>
          </a:lstStyle>
          <a:p>
            <a:pPr>
              <a:defRPr/>
            </a:pPr>
            <a:endParaRPr lang="ru-RU"/>
          </a:p>
        </p:txBody>
      </p:sp>
      <p:sp>
        <p:nvSpPr>
          <p:cNvPr id="9" name="Номер слайда 15"/>
          <p:cNvSpPr>
            <a:spLocks noGrp="1"/>
          </p:cNvSpPr>
          <p:nvPr>
            <p:ph type="sldNum" sz="quarter" idx="12"/>
          </p:nvPr>
        </p:nvSpPr>
        <p:spPr/>
        <p:txBody>
          <a:bodyPr/>
          <a:lstStyle>
            <a:lvl1pPr>
              <a:defRPr/>
            </a:lvl1pPr>
          </a:lstStyle>
          <a:p>
            <a:pPr>
              <a:defRPr/>
            </a:pPr>
            <a:fld id="{CC9ADABA-F8AA-4D21-A55E-093060657AB5}" type="slidenum">
              <a:rPr lang="ru-RU"/>
              <a:pPr>
                <a:defRPr/>
              </a:pPr>
              <a:t>‹#›</a:t>
            </a:fld>
            <a:endParaRPr lang="ru-RU" dirty="0"/>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0"/>
          <p:cNvSpPr>
            <a:spLocks noGrp="1"/>
          </p:cNvSpPr>
          <p:nvPr>
            <p:ph type="dt" sz="half" idx="10"/>
          </p:nvPr>
        </p:nvSpPr>
        <p:spPr/>
        <p:txBody>
          <a:bodyPr/>
          <a:lstStyle>
            <a:lvl1pPr>
              <a:defRPr/>
            </a:lvl1pPr>
          </a:lstStyle>
          <a:p>
            <a:pPr>
              <a:defRPr/>
            </a:pPr>
            <a:fld id="{8114D6E6-6F3D-47B0-BA16-5C6B3E56DB53}" type="datetimeFigureOut">
              <a:rPr lang="ru-RU"/>
              <a:pPr>
                <a:defRPr/>
              </a:pPr>
              <a:t>21.11.2018</a:t>
            </a:fld>
            <a:endParaRPr lang="ru-RU" dirty="0"/>
          </a:p>
        </p:txBody>
      </p:sp>
      <p:sp>
        <p:nvSpPr>
          <p:cNvPr id="6" name="Нижний колонтитул 27"/>
          <p:cNvSpPr>
            <a:spLocks noGrp="1"/>
          </p:cNvSpPr>
          <p:nvPr>
            <p:ph type="ftr" sz="quarter" idx="11"/>
          </p:nvPr>
        </p:nvSpPr>
        <p:spPr/>
        <p:txBody>
          <a:bodyPr/>
          <a:lstStyle>
            <a:lvl1pPr>
              <a:defRPr/>
            </a:lvl1pPr>
          </a:lstStyle>
          <a:p>
            <a:pPr>
              <a:defRPr/>
            </a:pPr>
            <a:endParaRPr lang="ru-RU"/>
          </a:p>
        </p:txBody>
      </p:sp>
      <p:sp>
        <p:nvSpPr>
          <p:cNvPr id="7" name="Номер слайда 4"/>
          <p:cNvSpPr>
            <a:spLocks noGrp="1"/>
          </p:cNvSpPr>
          <p:nvPr>
            <p:ph type="sldNum" sz="quarter" idx="12"/>
          </p:nvPr>
        </p:nvSpPr>
        <p:spPr/>
        <p:txBody>
          <a:bodyPr/>
          <a:lstStyle>
            <a:lvl1pPr>
              <a:defRPr/>
            </a:lvl1pPr>
          </a:lstStyle>
          <a:p>
            <a:pPr>
              <a:defRPr/>
            </a:pPr>
            <a:fld id="{E202F6DD-8C69-40FD-859E-7401C57F7139}" type="slidenum">
              <a:rPr lang="ru-RU"/>
              <a:pPr>
                <a:defRPr/>
              </a:pPr>
              <a:t>‹#›</a:t>
            </a:fld>
            <a:endParaRPr lang="ru-RU" dirty="0"/>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a:lvl1pPr>
          </a:lstStyle>
          <a:p>
            <a:pPr>
              <a:defRPr/>
            </a:pPr>
            <a:fld id="{040E10BA-1BF7-448F-B240-63E412177A44}" type="datetimeFigureOut">
              <a:rPr lang="ru-RU"/>
              <a:pPr>
                <a:defRPr/>
              </a:pPr>
              <a:t>21.11.2018</a:t>
            </a:fld>
            <a:endParaRPr lang="ru-RU" dirty="0"/>
          </a:p>
        </p:txBody>
      </p:sp>
      <p:sp>
        <p:nvSpPr>
          <p:cNvPr id="9" name="Нижний колонтитул 5"/>
          <p:cNvSpPr>
            <a:spLocks noGrp="1"/>
          </p:cNvSpPr>
          <p:nvPr>
            <p:ph type="ftr" sz="quarter" idx="11"/>
          </p:nvPr>
        </p:nvSpPr>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pPr>
              <a:defRPr/>
            </a:pPr>
            <a:fld id="{39114D14-9CDD-4EFC-AA9D-178C1048EBE6}" type="slidenum">
              <a:rPr lang="ru-RU"/>
              <a:pPr>
                <a:defRPr/>
              </a:pPr>
              <a:t>‹#›</a:t>
            </a:fld>
            <a:endParaRPr lang="ru-RU" dirty="0"/>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0"/>
          <p:cNvSpPr>
            <a:spLocks noGrp="1"/>
          </p:cNvSpPr>
          <p:nvPr>
            <p:ph type="dt" sz="half" idx="10"/>
          </p:nvPr>
        </p:nvSpPr>
        <p:spPr/>
        <p:txBody>
          <a:bodyPr/>
          <a:lstStyle>
            <a:lvl1pPr>
              <a:defRPr/>
            </a:lvl1pPr>
          </a:lstStyle>
          <a:p>
            <a:pPr>
              <a:defRPr/>
            </a:pPr>
            <a:fld id="{517647DD-D54B-486F-9B91-C4EE80C33CFD}" type="datetimeFigureOut">
              <a:rPr lang="ru-RU"/>
              <a:pPr>
                <a:defRPr/>
              </a:pPr>
              <a:t>21.11.2018</a:t>
            </a:fld>
            <a:endParaRPr lang="ru-RU" dirty="0"/>
          </a:p>
        </p:txBody>
      </p:sp>
      <p:sp>
        <p:nvSpPr>
          <p:cNvPr id="4" name="Нижний колонтитул 27"/>
          <p:cNvSpPr>
            <a:spLocks noGrp="1"/>
          </p:cNvSpPr>
          <p:nvPr>
            <p:ph type="ftr" sz="quarter" idx="11"/>
          </p:nvPr>
        </p:nvSpPr>
        <p:spPr/>
        <p:txBody>
          <a:bodyPr/>
          <a:lstStyle>
            <a:lvl1pPr>
              <a:defRPr/>
            </a:lvl1pPr>
          </a:lstStyle>
          <a:p>
            <a:pPr>
              <a:defRPr/>
            </a:pPr>
            <a:endParaRPr lang="ru-RU"/>
          </a:p>
        </p:txBody>
      </p:sp>
      <p:sp>
        <p:nvSpPr>
          <p:cNvPr id="5" name="Номер слайда 4"/>
          <p:cNvSpPr>
            <a:spLocks noGrp="1"/>
          </p:cNvSpPr>
          <p:nvPr>
            <p:ph type="sldNum" sz="quarter" idx="12"/>
          </p:nvPr>
        </p:nvSpPr>
        <p:spPr/>
        <p:txBody>
          <a:bodyPr/>
          <a:lstStyle>
            <a:lvl1pPr>
              <a:defRPr/>
            </a:lvl1pPr>
          </a:lstStyle>
          <a:p>
            <a:pPr>
              <a:defRPr/>
            </a:pPr>
            <a:fld id="{AA4001D4-D718-4105-88C7-CD38C7C38D3C}" type="slidenum">
              <a:rPr lang="ru-RU"/>
              <a:pPr>
                <a:defRPr/>
              </a:pPr>
              <a:t>‹#›</a:t>
            </a:fld>
            <a:endParaRPr lang="ru-RU" dirty="0"/>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a:lvl1pPr>
          </a:lstStyle>
          <a:p>
            <a:pPr>
              <a:defRPr/>
            </a:pPr>
            <a:fld id="{EBA7BE3D-1D23-41D3-9F30-83C4DA343D7D}" type="datetimeFigureOut">
              <a:rPr lang="ru-RU"/>
              <a:pPr>
                <a:defRPr/>
              </a:pPr>
              <a:t>21.11.2018</a:t>
            </a:fld>
            <a:endParaRPr lang="ru-RU" dirty="0"/>
          </a:p>
        </p:txBody>
      </p:sp>
      <p:sp>
        <p:nvSpPr>
          <p:cNvPr id="3" name="Нижний колонтитул 23"/>
          <p:cNvSpPr>
            <a:spLocks noGrp="1"/>
          </p:cNvSpPr>
          <p:nvPr>
            <p:ph type="ftr" sz="quarter" idx="11"/>
          </p:nvPr>
        </p:nvSpPr>
        <p:spPr/>
        <p:txBody>
          <a:bodyPr/>
          <a:lstStyle>
            <a:lvl1pPr>
              <a:defRPr/>
            </a:lvl1pPr>
          </a:lstStyle>
          <a:p>
            <a:pPr>
              <a:defRPr/>
            </a:pPr>
            <a:endParaRPr lang="ru-RU"/>
          </a:p>
        </p:txBody>
      </p:sp>
      <p:sp>
        <p:nvSpPr>
          <p:cNvPr id="4" name="Номер слайда 6"/>
          <p:cNvSpPr>
            <a:spLocks noGrp="1"/>
          </p:cNvSpPr>
          <p:nvPr>
            <p:ph type="sldNum" sz="quarter" idx="12"/>
          </p:nvPr>
        </p:nvSpPr>
        <p:spPr/>
        <p:txBody>
          <a:bodyPr/>
          <a:lstStyle>
            <a:lvl1pPr>
              <a:defRPr/>
            </a:lvl1pPr>
          </a:lstStyle>
          <a:p>
            <a:pPr>
              <a:defRPr/>
            </a:pPr>
            <a:fld id="{9CF9ADBB-9E60-4DDC-93A4-2BB9F40396FC}" type="slidenum">
              <a:rPr lang="ru-RU"/>
              <a:pPr>
                <a:defRPr/>
              </a:pPr>
              <a:t>‹#›</a:t>
            </a:fld>
            <a:endParaRPr lang="ru-RU" dirty="0"/>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a:lvl1pPr>
          </a:lstStyle>
          <a:p>
            <a:pPr>
              <a:defRPr/>
            </a:pPr>
            <a:fld id="{78FFCA20-8D9D-4C68-98A2-CBAEE17D0CFC}" type="datetimeFigureOut">
              <a:rPr lang="ru-RU"/>
              <a:pPr>
                <a:defRPr/>
              </a:pPr>
              <a:t>21.11.2018</a:t>
            </a:fld>
            <a:endParaRPr lang="ru-RU" dirty="0"/>
          </a:p>
        </p:txBody>
      </p:sp>
      <p:sp>
        <p:nvSpPr>
          <p:cNvPr id="7" name="Нижний колонтитул 28"/>
          <p:cNvSpPr>
            <a:spLocks noGrp="1"/>
          </p:cNvSpPr>
          <p:nvPr>
            <p:ph type="ftr" sz="quarter" idx="11"/>
          </p:nvPr>
        </p:nvSpPr>
        <p:spPr/>
        <p:txBody>
          <a:bodyPr/>
          <a:lstStyle>
            <a:lvl1pPr>
              <a:defRPr/>
            </a:lvl1pPr>
          </a:lstStyle>
          <a:p>
            <a:pPr>
              <a:defRPr/>
            </a:pPr>
            <a:endParaRPr lang="ru-RU"/>
          </a:p>
        </p:txBody>
      </p:sp>
      <p:sp>
        <p:nvSpPr>
          <p:cNvPr id="8" name="Номер слайда 6"/>
          <p:cNvSpPr>
            <a:spLocks noGrp="1"/>
          </p:cNvSpPr>
          <p:nvPr>
            <p:ph type="sldNum" sz="quarter" idx="12"/>
          </p:nvPr>
        </p:nvSpPr>
        <p:spPr/>
        <p:txBody>
          <a:bodyPr/>
          <a:lstStyle>
            <a:lvl1pPr>
              <a:defRPr/>
            </a:lvl1pPr>
          </a:lstStyle>
          <a:p>
            <a:pPr>
              <a:defRPr/>
            </a:pPr>
            <a:fld id="{4A54515A-E4A8-42B8-825C-6CB002BB2D03}" type="slidenum">
              <a:rPr lang="ru-RU"/>
              <a:pPr>
                <a:defRPr/>
              </a:pPr>
              <a:t>‹#›</a:t>
            </a:fld>
            <a:endParaRPr lang="ru-RU" dirty="0"/>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dirty="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a:lvl1pPr>
          </a:lstStyle>
          <a:p>
            <a:pPr>
              <a:defRPr/>
            </a:pPr>
            <a:fld id="{5A64A654-2C16-4572-84C5-FA43DBFD3850}" type="datetimeFigureOut">
              <a:rPr lang="ru-RU"/>
              <a:pPr>
                <a:defRPr/>
              </a:pPr>
              <a:t>21.11.2018</a:t>
            </a:fld>
            <a:endParaRPr lang="ru-RU" dirty="0"/>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30"/>
          <p:cNvSpPr>
            <a:spLocks noGrp="1"/>
          </p:cNvSpPr>
          <p:nvPr>
            <p:ph type="sldNum" sz="quarter" idx="12"/>
          </p:nvPr>
        </p:nvSpPr>
        <p:spPr/>
        <p:txBody>
          <a:bodyPr/>
          <a:lstStyle>
            <a:lvl1pPr>
              <a:defRPr/>
            </a:lvl1pPr>
          </a:lstStyle>
          <a:p>
            <a:pPr>
              <a:defRPr/>
            </a:pPr>
            <a:fld id="{21D647C9-C6B1-4F2F-8B24-2E199D4FE153}" type="slidenum">
              <a:rPr lang="ru-RU"/>
              <a:pPr>
                <a:defRPr/>
              </a:pPr>
              <a:t>‹#›</a:t>
            </a:fld>
            <a:endParaRPr lang="ru-RU" dirty="0"/>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0"/>
          <p:cNvSpPr>
            <a:spLocks noGrp="1"/>
          </p:cNvSpPr>
          <p:nvPr>
            <p:ph type="dt" sz="half" idx="10"/>
          </p:nvPr>
        </p:nvSpPr>
        <p:spPr/>
        <p:txBody>
          <a:bodyPr/>
          <a:lstStyle>
            <a:lvl1pPr>
              <a:defRPr/>
            </a:lvl1pPr>
          </a:lstStyle>
          <a:p>
            <a:pPr>
              <a:defRPr/>
            </a:pPr>
            <a:fld id="{A4B5232D-16C2-4DB2-8130-47114FB96830}" type="datetimeFigureOut">
              <a:rPr lang="ru-RU"/>
              <a:pPr>
                <a:defRPr/>
              </a:pPr>
              <a:t>21.11.2018</a:t>
            </a:fld>
            <a:endParaRPr lang="ru-RU" dirty="0"/>
          </a:p>
        </p:txBody>
      </p:sp>
      <p:sp>
        <p:nvSpPr>
          <p:cNvPr id="5" name="Нижний колонтитул 27"/>
          <p:cNvSpPr>
            <a:spLocks noGrp="1"/>
          </p:cNvSpPr>
          <p:nvPr>
            <p:ph type="ftr" sz="quarter" idx="11"/>
          </p:nvPr>
        </p:nvSpPr>
        <p:spPr/>
        <p:txBody>
          <a:bodyPr/>
          <a:lstStyle>
            <a:lvl1pPr>
              <a:defRPr/>
            </a:lvl1pPr>
          </a:lstStyle>
          <a:p>
            <a:pPr>
              <a:defRPr/>
            </a:pPr>
            <a:endParaRPr lang="ru-RU"/>
          </a:p>
        </p:txBody>
      </p:sp>
      <p:sp>
        <p:nvSpPr>
          <p:cNvPr id="6" name="Номер слайда 4"/>
          <p:cNvSpPr>
            <a:spLocks noGrp="1"/>
          </p:cNvSpPr>
          <p:nvPr>
            <p:ph type="sldNum" sz="quarter" idx="12"/>
          </p:nvPr>
        </p:nvSpPr>
        <p:spPr/>
        <p:txBody>
          <a:bodyPr/>
          <a:lstStyle>
            <a:lvl1pPr>
              <a:defRPr/>
            </a:lvl1pPr>
          </a:lstStyle>
          <a:p>
            <a:pPr>
              <a:defRPr/>
            </a:pPr>
            <a:fld id="{B0838609-ACC8-4FF4-9F0A-7515CF38DB21}" type="slidenum">
              <a:rPr lang="ru-RU"/>
              <a:pPr>
                <a:defRPr/>
              </a:pPr>
              <a:t>‹#›</a:t>
            </a:fld>
            <a:endParaRPr lang="ru-RU" dirty="0"/>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fld id="{274C406C-6815-442C-8F6C-0FF4F2E5C965}" type="datetimeFigureOut">
              <a:rPr lang="ru-RU"/>
              <a:pPr>
                <a:defRPr/>
              </a:pPr>
              <a:t>21.11.2018</a:t>
            </a:fld>
            <a:endParaRPr lang="ru-RU" dirty="0"/>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BFC4DD4A-BABA-4BA2-A479-7C4E8F17C0B8}" type="slidenum">
              <a:rPr lang="ru-RU"/>
              <a:pPr>
                <a:defRPr/>
              </a:pPr>
              <a:t>‹#›</a:t>
            </a:fld>
            <a:endParaRPr lang="ru-RU" dirty="0"/>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solidFill>
                  <a:srgbClr val="006699"/>
                </a:solidFill>
              </a:endParaRPr>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solidFill>
                  <a:srgbClr val="006699"/>
                </a:solidFill>
              </a:endParaRPr>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solidFill>
                <a:srgbClr val="006699"/>
              </a:solidFill>
            </a:endParaRPr>
          </a:p>
        </p:txBody>
      </p:sp>
      <p:sp>
        <p:nvSpPr>
          <p:cNvPr id="47" name="Rectangle 45"/>
          <p:cNvSpPr>
            <a:spLocks noGrp="1" noChangeArrowheads="1"/>
          </p:cNvSpPr>
          <p:nvPr>
            <p:ph type="ftr" sz="quarter" idx="11"/>
          </p:nvPr>
        </p:nvSpPr>
        <p:spPr/>
        <p:txBody>
          <a:bodyPr/>
          <a:lstStyle>
            <a:lvl1pPr>
              <a:defRPr/>
            </a:lvl1pPr>
          </a:lstStyle>
          <a:p>
            <a:pPr>
              <a:defRPr/>
            </a:pPr>
            <a:endParaRPr lang="ru-RU">
              <a:solidFill>
                <a:srgbClr val="006699"/>
              </a:solidFill>
            </a:endParaRPr>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784199559"/>
      </p:ext>
    </p:extLst>
  </p:cSld>
  <p:clrMapOvr>
    <a:masterClrMapping/>
  </p:clrMapOvr>
  <p:timing>
    <p:tnLst>
      <p:par>
        <p:cTn id="1" dur="indefinite" restart="never" nodeType="tmRoot"/>
      </p:par>
    </p:tnLst>
  </p:timing>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101601873"/>
      </p:ext>
    </p:extLst>
  </p:cSld>
  <p:clrMapOvr>
    <a:masterClrMapping/>
  </p:clrMapOvr>
  <p:timing>
    <p:tnLst>
      <p:par>
        <p:cTn id="1" dur="indefinite" restart="never" nodeType="tmRoot"/>
      </p:par>
    </p:tnLst>
  </p:timing>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652805095"/>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357077187"/>
      </p:ext>
    </p:extLst>
  </p:cSld>
  <p:clrMapOvr>
    <a:masterClrMapping/>
  </p:clrMapOvr>
  <p:timing>
    <p:tnLst>
      <p:par>
        <p:cTn id="1" dur="indefinite" restart="never" nodeType="tmRoot"/>
      </p:par>
    </p:tnLst>
  </p:timing>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8"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844006060"/>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4"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398502889"/>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3"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428828557"/>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484117088"/>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926217992"/>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592345980"/>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5149419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5.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image" Target="../media/image8.jpeg"/><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timing>
    <p:tnLst>
      <p:par>
        <p:cTn id="1" dur="indefinite" restart="never" nodeType="tmRoot"/>
      </p:par>
    </p:tnLst>
  </p:timing>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7F480C78-A690-4F33-BB67-905DEF5FEB97}" type="slidenum">
              <a:rPr lang="ru-RU" smtClean="0"/>
              <a:pPr>
                <a:defRPr/>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Полилиния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pPr>
              <a:defRPr/>
            </a:pPr>
            <a:endParaRPr lang="ru-RU"/>
          </a:p>
        </p:txBody>
      </p:sp>
      <p:sp>
        <p:nvSpPr>
          <p:cNvPr id="22" name="Нижний колонтитул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pPr>
              <a:defRPr/>
            </a:pPr>
            <a:endParaRPr lang="ru-RU"/>
          </a:p>
        </p:txBody>
      </p:sp>
      <p:sp>
        <p:nvSpPr>
          <p:cNvPr id="18" name="Номер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Lst>
  <p:timing>
    <p:tnLst>
      <p:par>
        <p:cTn id="1" dur="indefinite" restart="never" nodeType="tmRoot"/>
      </p:par>
    </p:tnLst>
  </p:timing>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9C04AA-5F18-4FCB-97A2-36511D52C6E8}" type="datetimeFigureOut">
              <a:rPr lang="ru-RU" smtClean="0"/>
              <a:pPr/>
              <a:t>21.11.2018</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CE5311-8A7C-4B0F-B1FF-3C9533AEBE2B}" type="slidenum">
              <a:rPr lang="ru-RU" smtClean="0"/>
              <a:pPr/>
              <a:t>‹#›</a:t>
            </a:fld>
            <a:endParaRPr lang="ru-RU"/>
          </a:p>
        </p:txBody>
      </p:sp>
    </p:spTree>
    <p:extLst>
      <p:ext uri="{BB962C8B-B14F-4D97-AF65-F5344CB8AC3E}">
        <p14:creationId xmlns:p14="http://schemas.microsoft.com/office/powerpoint/2010/main" val="1448090002"/>
      </p:ext>
    </p:extLst>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4"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5"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820" r:id="rId1"/>
    <p:sldLayoutId id="2147483821" r:id="rId2"/>
    <p:sldLayoutId id="2147483822" r:id="rId3"/>
    <p:sldLayoutId id="2147483823" r:id="rId4"/>
    <p:sldLayoutId id="2147483824" r:id="rId5"/>
    <p:sldLayoutId id="2147483825" r:id="rId6"/>
    <p:sldLayoutId id="2147483826" r:id="rId7"/>
    <p:sldLayoutId id="2147483827" r:id="rId8"/>
    <p:sldLayoutId id="2147483828" r:id="rId9"/>
    <p:sldLayoutId id="2147483829" r:id="rId10"/>
    <p:sldLayoutId id="2147483830"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832" r:id="rId1"/>
    <p:sldLayoutId id="2147483833" r:id="rId2"/>
    <p:sldLayoutId id="2147483834" r:id="rId3"/>
    <p:sldLayoutId id="2147483835" r:id="rId4"/>
    <p:sldLayoutId id="2147483836" r:id="rId5"/>
    <p:sldLayoutId id="2147483837" r:id="rId6"/>
    <p:sldLayoutId id="2147483838" r:id="rId7"/>
    <p:sldLayoutId id="2147483839" r:id="rId8"/>
    <p:sldLayoutId id="2147483840" r:id="rId9"/>
    <p:sldLayoutId id="2147483841" r:id="rId10"/>
    <p:sldLayoutId id="2147483842" r:id="rId11"/>
  </p:sldLayoutIdLst>
  <p:timing>
    <p:tnLst>
      <p:par>
        <p:cTn id="1" dur="indefinite" restart="never" nodeType="tmRoot"/>
      </p:par>
    </p:tnLst>
  </p:timing>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029" name="Текст 7"/>
          <p:cNvSpPr>
            <a:spLocks noGrp="1"/>
          </p:cNvSpPr>
          <p:nvPr>
            <p:ph type="body" idx="1"/>
          </p:nvPr>
        </p:nvSpPr>
        <p:spPr bwMode="auto">
          <a:xfrm>
            <a:off x="304800" y="1554163"/>
            <a:ext cx="8686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fontAlgn="auto" latinLnBrk="0" hangingPunct="1">
              <a:spcBef>
                <a:spcPts val="0"/>
              </a:spcBef>
              <a:spcAft>
                <a:spcPts val="0"/>
              </a:spcAft>
              <a:defRPr kumimoji="0" sz="1200">
                <a:solidFill>
                  <a:schemeClr val="accent1">
                    <a:shade val="75000"/>
                  </a:schemeClr>
                </a:solidFill>
                <a:latin typeface="+mn-lt"/>
              </a:defRPr>
            </a:lvl1pPr>
          </a:lstStyle>
          <a:p>
            <a:pPr>
              <a:defRPr/>
            </a:pPr>
            <a:fld id="{17340DBF-438C-4BE5-8063-F2A540F2E454}" type="datetimeFigureOut">
              <a:rPr lang="ru-RU"/>
              <a:pPr>
                <a:defRPr/>
              </a:pPr>
              <a:t>21.11.2018</a:t>
            </a:fld>
            <a:endParaRPr lang="ru-RU" dirty="0"/>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fontAlgn="auto" latinLnBrk="0" hangingPunct="1">
              <a:spcBef>
                <a:spcPts val="0"/>
              </a:spcBef>
              <a:spcAft>
                <a:spcPts val="0"/>
              </a:spcAft>
              <a:defRPr kumimoji="0" sz="1200">
                <a:solidFill>
                  <a:schemeClr val="accent1">
                    <a:shade val="75000"/>
                  </a:schemeClr>
                </a:solidFill>
                <a:latin typeface="+mn-lt"/>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fontAlgn="auto" latinLnBrk="0" hangingPunct="1">
              <a:spcBef>
                <a:spcPts val="0"/>
              </a:spcBef>
              <a:spcAft>
                <a:spcPts val="0"/>
              </a:spcAft>
              <a:defRPr kumimoji="0" sz="1200">
                <a:solidFill>
                  <a:schemeClr val="accent1">
                    <a:shade val="75000"/>
                  </a:schemeClr>
                </a:solidFill>
                <a:latin typeface="+mn-lt"/>
              </a:defRPr>
            </a:lvl1pPr>
          </a:lstStyle>
          <a:p>
            <a:pPr>
              <a:defRPr/>
            </a:pPr>
            <a:fld id="{845BBA85-4EBC-49F5-B18E-C6630458FEEC}" type="slidenum">
              <a:rPr lang="ru-RU"/>
              <a:pPr>
                <a:defRPr/>
              </a:pPr>
              <a:t>‹#›</a:t>
            </a:fld>
            <a:endParaRPr lang="ru-RU" dirty="0"/>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Tree>
  </p:cSld>
  <p:clrMap bg1="lt1" tx1="dk1" bg2="lt2" tx2="dk2" accent1="accent1" accent2="accent2" accent3="accent3" accent4="accent4" accent5="accent5" accent6="accent6" hlink="hlink" folHlink="folHlink"/>
  <p:sldLayoutIdLst>
    <p:sldLayoutId id="2147483844" r:id="rId1"/>
    <p:sldLayoutId id="2147483845" r:id="rId2"/>
    <p:sldLayoutId id="2147483846" r:id="rId3"/>
    <p:sldLayoutId id="2147483847" r:id="rId4"/>
    <p:sldLayoutId id="2147483848" r:id="rId5"/>
    <p:sldLayoutId id="2147483849" r:id="rId6"/>
    <p:sldLayoutId id="2147483850" r:id="rId7"/>
    <p:sldLayoutId id="2147483851" r:id="rId8"/>
    <p:sldLayoutId id="2147483852" r:id="rId9"/>
    <p:sldLayoutId id="2147483853" r:id="rId10"/>
    <p:sldLayoutId id="2147483854" r:id="rId11"/>
  </p:sldLayoutIdLst>
  <p:timing>
    <p:tnLst>
      <p:par>
        <p:cTn id="1" dur="indefinite" restart="never" nodeType="tmRoot"/>
      </p:par>
    </p:tnLst>
  </p:timing>
  <p:txStyles>
    <p:titleStyle>
      <a:lvl1pPr algn="l" rtl="0" eaLnBrk="0" fontAlgn="base" hangingPunct="0">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eaLnBrk="0" fontAlgn="base" hangingPunct="0">
        <a:spcBef>
          <a:spcPct val="0"/>
        </a:spcBef>
        <a:spcAft>
          <a:spcPct val="0"/>
        </a:spcAft>
        <a:defRPr sz="3600">
          <a:solidFill>
            <a:schemeClr val="tx2"/>
          </a:solidFill>
          <a:latin typeface="Franklin Gothic Medium" pitchFamily="34" charset="0"/>
        </a:defRPr>
      </a:lvl2pPr>
      <a:lvl3pPr algn="l" rtl="0" eaLnBrk="0" fontAlgn="base" hangingPunct="0">
        <a:spcBef>
          <a:spcPct val="0"/>
        </a:spcBef>
        <a:spcAft>
          <a:spcPct val="0"/>
        </a:spcAft>
        <a:defRPr sz="3600">
          <a:solidFill>
            <a:schemeClr val="tx2"/>
          </a:solidFill>
          <a:latin typeface="Franklin Gothic Medium" pitchFamily="34" charset="0"/>
        </a:defRPr>
      </a:lvl3pPr>
      <a:lvl4pPr algn="l" rtl="0" eaLnBrk="0" fontAlgn="base" hangingPunct="0">
        <a:spcBef>
          <a:spcPct val="0"/>
        </a:spcBef>
        <a:spcAft>
          <a:spcPct val="0"/>
        </a:spcAft>
        <a:defRPr sz="3600">
          <a:solidFill>
            <a:schemeClr val="tx2"/>
          </a:solidFill>
          <a:latin typeface="Franklin Gothic Medium" pitchFamily="34" charset="0"/>
        </a:defRPr>
      </a:lvl4pPr>
      <a:lvl5pPr algn="l" rtl="0" eaLnBrk="0" fontAlgn="base" hangingPunct="0">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eaLnBrk="0" fontAlgn="base" hangingPunct="0">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eaLnBrk="0" fontAlgn="base" hangingPunct="0">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eaLnBrk="0" fontAlgn="base" hangingPunct="0">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eaLnBrk="0" fontAlgn="base" hangingPunct="0">
        <a:spcBef>
          <a:spcPct val="20000"/>
        </a:spcBef>
        <a:spcAft>
          <a:spcPct val="0"/>
        </a:spcAft>
        <a:buClr>
          <a:schemeClr val="accent1"/>
        </a:buClr>
        <a:buSzPct val="60000"/>
        <a:buFont typeface="Wingdings 2" pitchFamily="18" charset="2"/>
        <a:buChar char=""/>
        <a:defRPr sz="20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solidFill>
                  <a:srgbClr val="006699"/>
                </a:solidFill>
              </a:endParaRPr>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solidFill>
                  <a:srgbClr val="006699"/>
                </a:solidFill>
              </a:endParaRPr>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solidFill>
                    <a:srgbClr val="006699"/>
                  </a:solidFill>
                </a:endParaRPr>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solidFill>
                      <a:srgbClr val="006699"/>
                    </a:solidFill>
                  </a:endParaRPr>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solidFill>
                  <a:srgbClr val="006699"/>
                </a:solidFill>
              </a:endParaRPr>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solidFill>
                  <a:srgbClr val="006699"/>
                </a:solidFill>
              </a:endParaRPr>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solidFill>
                <a:srgbClr val="006699"/>
              </a:solidFill>
            </a:endParaRPr>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solidFill>
                <a:srgbClr val="006699"/>
              </a:solidFill>
            </a:endParaRPr>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50212039"/>
      </p:ext>
    </p:extLst>
  </p:cSld>
  <p:clrMap bg1="lt1" tx1="dk1" bg2="lt2" tx2="dk2" accent1="accent1" accent2="accent2" accent3="accent3" accent4="accent4" accent5="accent5" accent6="accent6" hlink="hlink" folHlink="folHlink"/>
  <p:sldLayoutIdLst>
    <p:sldLayoutId id="2147483856" r:id="rId1"/>
    <p:sldLayoutId id="2147483857" r:id="rId2"/>
    <p:sldLayoutId id="2147483858" r:id="rId3"/>
    <p:sldLayoutId id="2147483859" r:id="rId4"/>
    <p:sldLayoutId id="2147483860" r:id="rId5"/>
    <p:sldLayoutId id="2147483861" r:id="rId6"/>
    <p:sldLayoutId id="2147483862" r:id="rId7"/>
    <p:sldLayoutId id="2147483863" r:id="rId8"/>
    <p:sldLayoutId id="2147483864" r:id="rId9"/>
    <p:sldLayoutId id="2147483865" r:id="rId10"/>
    <p:sldLayoutId id="2147483866"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5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9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0.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90.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9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9.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0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46.xml"/></Relationships>
</file>

<file path=ppt/slides/_rels/slide2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42910" y="571480"/>
            <a:ext cx="7772400" cy="2000264"/>
          </a:xfrm>
        </p:spPr>
        <p:style>
          <a:lnRef idx="2">
            <a:schemeClr val="accent1"/>
          </a:lnRef>
          <a:fillRef idx="1">
            <a:schemeClr val="lt1"/>
          </a:fillRef>
          <a:effectRef idx="0">
            <a:schemeClr val="accent1"/>
          </a:effectRef>
          <a:fontRef idx="minor">
            <a:schemeClr val="dk1"/>
          </a:fontRef>
        </p:style>
        <p:txBody>
          <a:bodyPr>
            <a:noAutofit/>
          </a:bodyPr>
          <a:lstStyle/>
          <a:p>
            <a:r>
              <a:rPr lang="uz-Cyrl-UZ" sz="4800" b="1" smtClean="0">
                <a:ln w="1905"/>
                <a:solidFill>
                  <a:srgbClr val="00B050"/>
                </a:solidFill>
                <a:effectLst>
                  <a:innerShdw blurRad="69850" dist="43180" dir="5400000">
                    <a:srgbClr val="000000">
                      <a:alpha val="65000"/>
                    </a:srgbClr>
                  </a:innerShdw>
                </a:effectLst>
              </a:rPr>
              <a:t>10- </a:t>
            </a:r>
            <a:r>
              <a:rPr lang="uz-Cyrl-UZ" sz="4800" b="1" smtClean="0">
                <a:ln w="1905"/>
                <a:solidFill>
                  <a:srgbClr val="00B050"/>
                </a:solidFill>
                <a:effectLst>
                  <a:innerShdw blurRad="69850" dist="43180" dir="5400000">
                    <a:srgbClr val="000000">
                      <a:alpha val="65000"/>
                    </a:srgbClr>
                  </a:innerShdw>
                </a:effectLst>
              </a:rPr>
              <a:t>МАВЗУ: </a:t>
            </a:r>
            <a:r>
              <a:rPr lang="ru-RU" sz="4800" b="1">
                <a:ln w="1905"/>
                <a:solidFill>
                  <a:srgbClr val="00B050"/>
                </a:solidFill>
                <a:effectLst>
                  <a:innerShdw blurRad="69850" dist="43180" dir="5400000">
                    <a:srgbClr val="000000">
                      <a:alpha val="65000"/>
                    </a:srgbClr>
                  </a:innerShdw>
                </a:effectLst>
              </a:rPr>
              <a:t>Гулдасталар тайёрлаш</a:t>
            </a:r>
            <a:endParaRPr lang="ru-RU" sz="4800" b="1">
              <a:ln w="1905"/>
              <a:solidFill>
                <a:srgbClr val="00B050"/>
              </a:solidFill>
              <a:effectLst>
                <a:innerShdw blurRad="69850" dist="43180" dir="5400000">
                  <a:srgbClr val="000000">
                    <a:alpha val="65000"/>
                  </a:srgbClr>
                </a:innerShdw>
              </a:effectLst>
            </a:endParaRPr>
          </a:p>
        </p:txBody>
      </p:sp>
      <p:pic>
        <p:nvPicPr>
          <p:cNvPr id="1026"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04985" y="2996952"/>
            <a:ext cx="5048250" cy="3362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95037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noChangeArrowheads="1"/>
          </p:cNvSpPr>
          <p:nvPr>
            <p:ph type="subTitle" idx="1"/>
          </p:nvPr>
        </p:nvSpPr>
        <p:spPr>
          <a:xfrm>
            <a:off x="285720" y="404813"/>
            <a:ext cx="8534430" cy="5810269"/>
          </a:xfrm>
        </p:spPr>
        <p:style>
          <a:lnRef idx="0">
            <a:schemeClr val="accent4"/>
          </a:lnRef>
          <a:fillRef idx="3">
            <a:schemeClr val="accent4"/>
          </a:fillRef>
          <a:effectRef idx="3">
            <a:schemeClr val="accent4"/>
          </a:effectRef>
          <a:fontRef idx="minor">
            <a:schemeClr val="lt1"/>
          </a:fontRef>
        </p:style>
        <p:txBody>
          <a:bodyPr/>
          <a:lstStyle/>
          <a:p>
            <a:pPr indent="339090">
              <a:lnSpc>
                <a:spcPct val="115000"/>
              </a:lnSpc>
              <a:spcAft>
                <a:spcPts val="0"/>
              </a:spcAft>
            </a:pPr>
            <a:r>
              <a:rPr lang="uz-Cyrl-UZ" sz="2800" smtClean="0">
                <a:latin typeface="Times New Roman"/>
                <a:ea typeface="Times New Roman"/>
                <a:cs typeface="Times New Roman"/>
              </a:rPr>
              <a:t>Режа:</a:t>
            </a:r>
            <a:endParaRPr lang="ru-RU" sz="2000" smtClean="0">
              <a:latin typeface="Calibri"/>
              <a:ea typeface="Calibri"/>
              <a:cs typeface="Times New Roman"/>
            </a:endParaRPr>
          </a:p>
          <a:p>
            <a:pPr lvl="0" algn="just">
              <a:lnSpc>
                <a:spcPct val="115000"/>
              </a:lnSpc>
              <a:spcAft>
                <a:spcPts val="0"/>
              </a:spcAft>
            </a:pPr>
            <a:r>
              <a:rPr lang="uz-Cyrl-UZ" sz="2800" smtClean="0">
                <a:latin typeface="Times New Roman"/>
                <a:ea typeface="Times New Roman"/>
                <a:cs typeface="Times New Roman"/>
              </a:rPr>
              <a:t>1.	</a:t>
            </a:r>
            <a:r>
              <a:rPr lang="ru-RU" sz="2800" smtClean="0">
                <a:latin typeface="Times New Roman"/>
                <a:ea typeface="Times New Roman"/>
                <a:cs typeface="Times New Roman"/>
              </a:rPr>
              <a:t>Гулдасталар </a:t>
            </a:r>
            <a:r>
              <a:rPr lang="ru-RU" sz="2800">
                <a:latin typeface="Times New Roman"/>
                <a:ea typeface="Times New Roman"/>
                <a:cs typeface="Times New Roman"/>
              </a:rPr>
              <a:t>тайёрлаш тарихи</a:t>
            </a:r>
          </a:p>
          <a:p>
            <a:pPr lvl="0" algn="just">
              <a:lnSpc>
                <a:spcPct val="115000"/>
              </a:lnSpc>
              <a:spcAft>
                <a:spcPts val="0"/>
              </a:spcAft>
            </a:pPr>
            <a:r>
              <a:rPr lang="ru-RU" sz="2800">
                <a:latin typeface="Times New Roman"/>
                <a:ea typeface="Times New Roman"/>
                <a:cs typeface="Times New Roman"/>
              </a:rPr>
              <a:t>2.	Гулдаста учун гул танлаш</a:t>
            </a:r>
          </a:p>
          <a:p>
            <a:pPr lvl="0" algn="just">
              <a:lnSpc>
                <a:spcPct val="115000"/>
              </a:lnSpc>
              <a:spcAft>
                <a:spcPts val="0"/>
              </a:spcAft>
            </a:pPr>
            <a:r>
              <a:rPr lang="ru-RU" sz="2800">
                <a:latin typeface="Times New Roman"/>
                <a:ea typeface="Times New Roman"/>
                <a:cs typeface="Times New Roman"/>
              </a:rPr>
              <a:t>3.	Гулдасталар тузиш техникаси.</a:t>
            </a:r>
          </a:p>
          <a:p>
            <a:pPr lvl="0" algn="just">
              <a:lnSpc>
                <a:spcPct val="115000"/>
              </a:lnSpc>
              <a:spcAft>
                <a:spcPts val="0"/>
              </a:spcAft>
            </a:pPr>
            <a:r>
              <a:rPr lang="ru-RU" sz="2800">
                <a:latin typeface="Times New Roman"/>
                <a:ea typeface="Times New Roman"/>
                <a:cs typeface="Times New Roman"/>
              </a:rPr>
              <a:t>4.	Гулдастали композициялар.</a:t>
            </a:r>
          </a:p>
          <a:p>
            <a:pPr lvl="0" algn="just">
              <a:lnSpc>
                <a:spcPct val="115000"/>
              </a:lnSpc>
              <a:spcAft>
                <a:spcPts val="0"/>
              </a:spcAft>
            </a:pPr>
            <a:r>
              <a:rPr lang="uz-Cyrl-UZ" sz="2800" smtClean="0">
                <a:latin typeface="Times New Roman"/>
                <a:ea typeface="Times New Roman"/>
                <a:cs typeface="Times New Roman"/>
              </a:rPr>
              <a:t>.</a:t>
            </a:r>
            <a:endParaRPr lang="uz-Cyrl-UZ" sz="2800">
              <a:latin typeface="Times New Roman"/>
              <a:ea typeface="Times New Roman"/>
              <a:cs typeface="Times New Roman"/>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2"/>
          <p:cNvSpPr>
            <a:spLocks noGrp="1" noChangeArrowheads="1"/>
          </p:cNvSpPr>
          <p:nvPr>
            <p:ph type="title"/>
          </p:nvPr>
        </p:nvSpPr>
        <p:spPr>
          <a:xfrm>
            <a:off x="500034" y="214291"/>
            <a:ext cx="8229600" cy="500066"/>
          </a:xfrm>
        </p:spPr>
        <p:style>
          <a:lnRef idx="0">
            <a:schemeClr val="accent4"/>
          </a:lnRef>
          <a:fillRef idx="3">
            <a:schemeClr val="accent4"/>
          </a:fillRef>
          <a:effectRef idx="3">
            <a:schemeClr val="accent4"/>
          </a:effectRef>
          <a:fontRef idx="minor">
            <a:schemeClr val="lt1"/>
          </a:fontRef>
        </p:style>
        <p:txBody>
          <a:bodyPr/>
          <a:lstStyle/>
          <a:p>
            <a:pPr>
              <a:defRPr/>
            </a:pPr>
            <a:r>
              <a:rPr lang="ru-RU" sz="2800" b="1">
                <a:effectLst/>
              </a:rPr>
              <a:t>Гулдасталар тайёрлаш</a:t>
            </a:r>
            <a:r>
              <a:rPr lang="uz-Cyrl-UZ" sz="2800" b="1">
                <a:effectLst/>
              </a:rPr>
              <a:t> тарихи.</a:t>
            </a:r>
            <a:endParaRPr lang="ru-RU" sz="2800" b="1"/>
          </a:p>
        </p:txBody>
      </p:sp>
      <p:sp>
        <p:nvSpPr>
          <p:cNvPr id="7171" name="Rectangle 3"/>
          <p:cNvSpPr>
            <a:spLocks noGrp="1" noChangeArrowheads="1"/>
          </p:cNvSpPr>
          <p:nvPr>
            <p:ph type="body" idx="1"/>
          </p:nvPr>
        </p:nvSpPr>
        <p:spPr>
          <a:xfrm>
            <a:off x="214313" y="928670"/>
            <a:ext cx="5572133" cy="5668682"/>
          </a:xfrm>
          <a:solidFill>
            <a:srgbClr val="CCFFCC"/>
          </a:solidFill>
        </p:spPr>
        <p:style>
          <a:lnRef idx="1">
            <a:schemeClr val="accent1"/>
          </a:lnRef>
          <a:fillRef idx="2">
            <a:schemeClr val="accent1"/>
          </a:fillRef>
          <a:effectRef idx="1">
            <a:schemeClr val="accent1"/>
          </a:effectRef>
          <a:fontRef idx="minor">
            <a:schemeClr val="dk1"/>
          </a:fontRef>
        </p:style>
        <p:txBody>
          <a:bodyPr>
            <a:normAutofit fontScale="85000" lnSpcReduction="20000"/>
          </a:bodyPr>
          <a:lstStyle/>
          <a:p>
            <a:r>
              <a:rPr lang="uz-Cyrl-UZ" sz="2000" smtClean="0"/>
              <a:t>Қадимдан </a:t>
            </a:r>
            <a:r>
              <a:rPr lang="uz-Cyrl-UZ" sz="2000"/>
              <a:t>инсон ўз ҳаётининг барча тантанали кунларида гулдасталардан фойдаланишган. </a:t>
            </a:r>
            <a:r>
              <a:rPr lang="ru-RU" sz="2000"/>
              <a:t>Қадимги юнон ва римликлар байрамларда безак сифатида гулдасталар ва гулшодаларни ишлатганлар. Гулдаста ясаш эса ўзига ҳос санъат ҳисобланарди.</a:t>
            </a:r>
          </a:p>
          <a:p>
            <a:r>
              <a:rPr lang="ru-RU" sz="2000"/>
              <a:t>Ҳар бир гул ўсимлиги аниқ бир мақсадга йўналтирилган бўлиб, ўзига хос хусусиятга эга. Лаврдан тайёрланган гулдасталар билан машҳур спортчилар, ҳофизлар, олимлар фахрий белги сифатида тақдирланганлар (лауреат сўзи юнончадан таржимада «лаврлар билан тақдирланган» маъносини англатади). Урта асрларда мирта ва розмарин гулдасталарини тўй куни келинга тақишган. Россияда ҳам гулдасталар қизларнинғ байрамлар ва тантаналар вақтидаги севимли безаги ҳисобланган. Ҳозирги вақтда Хиндистон. Бирма ва Индонезияда фахрий меҳмонларга гулшодалар тақиш одати сақланиб қолган.</a:t>
            </a:r>
          </a:p>
          <a:p>
            <a:pPr marL="0" indent="371475" algn="just">
              <a:lnSpc>
                <a:spcPct val="90000"/>
              </a:lnSpc>
              <a:buFont typeface="Wingdings" pitchFamily="2" charset="2"/>
              <a:buChar char="q"/>
            </a:pPr>
            <a:r>
              <a:rPr lang="ru-RU" sz="2000" b="1" smtClean="0">
                <a:solidFill>
                  <a:srgbClr val="00B050"/>
                </a:solidFill>
              </a:rPr>
              <a:t>. </a:t>
            </a:r>
            <a:endParaRPr lang="ru-RU" sz="2000" b="1" smtClean="0">
              <a:solidFill>
                <a:srgbClr val="00B050"/>
              </a:solidFill>
            </a:endParaRPr>
          </a:p>
        </p:txBody>
      </p:sp>
      <p:pic>
        <p:nvPicPr>
          <p:cNvPr id="2050" name="Picture 2"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07042" y="1052736"/>
            <a:ext cx="2985438" cy="223224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18956" y="3729847"/>
            <a:ext cx="3073524" cy="273644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Grp="1" noChangeArrowheads="1"/>
          </p:cNvSpPr>
          <p:nvPr>
            <p:ph sz="quarter" idx="1"/>
          </p:nvPr>
        </p:nvSpPr>
        <p:spPr>
          <a:xfrm>
            <a:off x="71406" y="785794"/>
            <a:ext cx="5106993" cy="6022974"/>
          </a:xfrm>
        </p:spPr>
        <p:txBody>
          <a:bodyPr>
            <a:normAutofit/>
          </a:bodyPr>
          <a:lstStyle/>
          <a:p>
            <a:pPr algn="just"/>
            <a:r>
              <a:rPr lang="ru-RU" sz="2000"/>
              <a:t>Гулдасталар ва гулли композициялар шакллари ривожлануви ва мукаммаллашуви давом этаяпти. Замонавий гулдасталар шакли оддийлиги, гулларининг табиий жойлашиши ва камроқ миқдори билан ажралиб туради. Гулдаста тайёрлаш учун махсус қоида ва қатъий меъёрлар мавжуд эмас, бу ерда тузувчидан маълум малака, бадиий маҳорат ва дид талаб қилинади. Гулдаста шакли гулларнинг тури ва гулдаста мақсадига боғлиқдир. Гулдаста юмалоқ, чўзинчоқ, бир томонли, кичик ёки катта бўлиши мумкин.</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idx="1"/>
          </p:nvPr>
        </p:nvSpPr>
        <p:spPr>
          <a:xfrm>
            <a:off x="107504" y="2492896"/>
            <a:ext cx="8785919" cy="4176464"/>
          </a:xfrm>
          <a:solidFill>
            <a:srgbClr val="0000FF"/>
          </a:solidFill>
        </p:spPr>
        <p:txBody>
          <a:bodyPr>
            <a:noAutofit/>
          </a:bodyPr>
          <a:lstStyle/>
          <a:p>
            <a:pPr algn="just"/>
            <a:r>
              <a:rPr lang="ru-RU" sz="2800" b="1">
                <a:solidFill>
                  <a:srgbClr val="FFFF00"/>
                </a:solidFill>
              </a:rPr>
              <a:t>Гулдаста тузишнинг энг осон йўли бир хил ўсимлик ва гулларнинг бир хил рангининг турли туслари дан фойдаланишдир. (масалан, хушбўй нўхатнинг турли навларидан ва пушти рангли қўқонгулдан гулдаста). Турли нав ва рангли гуллардан тузилган гулдаста мураккаб бўлиб, уни тайёрлашда катта маҳорат талаб қилинади.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99392"/>
            <a:ext cx="8686800" cy="3240360"/>
          </a:xfrm>
        </p:spPr>
        <p:style>
          <a:lnRef idx="1">
            <a:schemeClr val="accent5"/>
          </a:lnRef>
          <a:fillRef idx="3">
            <a:schemeClr val="accent5"/>
          </a:fillRef>
          <a:effectRef idx="2">
            <a:schemeClr val="accent5"/>
          </a:effectRef>
          <a:fontRef idx="minor">
            <a:schemeClr val="lt1"/>
          </a:fontRef>
        </p:style>
        <p:txBody>
          <a:bodyPr>
            <a:normAutofit fontScale="90000"/>
          </a:bodyPr>
          <a:lstStyle/>
          <a:p>
            <a:r>
              <a:rPr lang="ru-RU" sz="2400">
                <a:effectLst/>
              </a:rPr>
              <a:t>Гул ранглари рамз сифатида ҳам қабул қилинади, шунинг учун гулдасталар ҳар бир мамлакатдаги ранглар хусусиятини ҳисобга олган ҳолда тайёрланади</a:t>
            </a:r>
            <a:r>
              <a:rPr lang="uz-Cyrl-UZ" sz="2400">
                <a:effectLst/>
              </a:rPr>
              <a:t>. Масалан, оқ ранг тозалик, нозикликни билдиради, шунинг учун тўйларда оқ рангли гуллар: чиннигуллар, атиргуллар, калалар ишлатилади.</a:t>
            </a:r>
            <a:r>
              <a:rPr lang="ru-RU" sz="2400">
                <a:effectLst/>
              </a:rPr>
              <a:t/>
            </a:r>
            <a:br>
              <a:rPr lang="ru-RU" sz="2400">
                <a:effectLst/>
              </a:rPr>
            </a:br>
            <a:r>
              <a:rPr lang="ru-RU" sz="2400">
                <a:effectLst/>
              </a:rPr>
              <a:t>Қизил рангнинг рамзий хусусияти ҳаёт, севги, озодликдир. Францияда XIX асрда қизил чиннигуллар кураш ва революция белгиси бўлган. Бизнинг асрга ҳам шундай бўлиб кириб келди.</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idx="1"/>
          </p:nvPr>
        </p:nvSpPr>
        <p:spPr>
          <a:xfrm>
            <a:off x="285720" y="785794"/>
            <a:ext cx="8497887" cy="2714644"/>
          </a:xfrm>
        </p:spPr>
        <p:style>
          <a:lnRef idx="3">
            <a:schemeClr val="lt1"/>
          </a:lnRef>
          <a:fillRef idx="1">
            <a:schemeClr val="accent1"/>
          </a:fillRef>
          <a:effectRef idx="1">
            <a:schemeClr val="accent1"/>
          </a:effectRef>
          <a:fontRef idx="minor">
            <a:schemeClr val="lt1"/>
          </a:fontRef>
        </p:style>
        <p:txBody>
          <a:bodyPr>
            <a:normAutofit/>
          </a:bodyPr>
          <a:lstStyle/>
          <a:p>
            <a:r>
              <a:rPr lang="ru-RU" sz="2000" b="1"/>
              <a:t>Гулдаста учун гул танлаш</a:t>
            </a:r>
            <a:r>
              <a:rPr lang="ru-RU" sz="2000"/>
              <a:t> йил мавсумига боғлиқдир</a:t>
            </a:r>
            <a:r>
              <a:rPr lang="uz-Cyrl-UZ" sz="2000"/>
              <a:t>. </a:t>
            </a:r>
            <a:r>
              <a:rPr lang="ru-RU" sz="2000"/>
              <a:t>Қиш ёки кеч кузда, гуллар кам пайтларда гулдасталарни кўпгина дарахт ва буталарнинг (рябнна, бояришка, қорснмон ягода, кизильник, шиповник ва бошқалар) ёрқнн мевали шохларидан тузиш мумкин. Оч рангдаги баргли шохларни (клен, осина, қайин ва бошқалар), ҳам ишлатса бўлади, шунингдек, сосна ёкн арчанинг шохларидан ҳам камроқ гул қўшиб (ремонтант чинннгули, гербера, цикламен) тулдаста тузиш мумкин.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Содержимое 2"/>
          <p:cNvSpPr>
            <a:spLocks noGrp="1"/>
          </p:cNvSpPr>
          <p:nvPr>
            <p:ph idx="1"/>
          </p:nvPr>
        </p:nvSpPr>
        <p:spPr>
          <a:xfrm>
            <a:off x="304800" y="642938"/>
            <a:ext cx="4267200" cy="6000750"/>
          </a:xfrm>
        </p:spPr>
        <p:txBody>
          <a:bodyPr>
            <a:normAutofit fontScale="85000" lnSpcReduction="10000"/>
          </a:bodyPr>
          <a:lstStyle/>
          <a:p>
            <a:pPr algn="just">
              <a:buFont typeface="Wingdings 2" pitchFamily="18" charset="2"/>
              <a:buNone/>
            </a:pPr>
            <a:r>
              <a:rPr lang="ru-RU" sz="2400" b="1" smtClean="0">
                <a:latin typeface="Times New Roman" pitchFamily="18" charset="0"/>
                <a:cs typeface="Times New Roman" pitchFamily="18" charset="0"/>
              </a:rPr>
              <a:t>   </a:t>
            </a:r>
          </a:p>
          <a:p>
            <a:pPr algn="just">
              <a:buNone/>
            </a:pPr>
            <a:r>
              <a:rPr lang="ru-RU" sz="2400" b="1" smtClean="0">
                <a:latin typeface="Times New Roman" pitchFamily="18" charset="0"/>
                <a:cs typeface="Times New Roman" pitchFamily="18" charset="0"/>
              </a:rPr>
              <a:t>    </a:t>
            </a:r>
            <a:r>
              <a:rPr lang="ru-RU" sz="2400" b="1"/>
              <a:t>Гулдасталар тузиш техникаси.</a:t>
            </a:r>
            <a:r>
              <a:rPr lang="ru-RU" sz="2400"/>
              <a:t> Гулдасталар учун гуллар эрталаб, ўсимликлар салқин кечадан кейин ҳали янги бўлиб турганида узилгани яхшидир. Гул сувга солиб қўйиладиган бўлса, кесилган гулларнинг пастки қисмидаги баргла;рининг бир қисмини олиб ташлаш керак. Юмшоқ пояли гуллар пичоқ билан зич, ёғочсимон пояли гул</a:t>
            </a:r>
            <a:r>
              <a:rPr lang="uz-Cyrl-UZ" sz="2400"/>
              <a:t>л</a:t>
            </a:r>
            <a:r>
              <a:rPr lang="ru-RU" sz="2400"/>
              <a:t>ар эса секатоо билан кесилади. Гулнинг сўрувчи юзасини кенгайтириш учун поячаси бурчак остида кесиладц. Бундан ташқари, тўғри кесилгаи поя гулдон тубига зич бўлиб қолади ва ўтказувчи тўқималардан сув ўтиши тўхтаб қолади</a:t>
            </a:r>
            <a:endParaRPr lang="ru-RU" sz="2400" smtClean="0">
              <a:latin typeface="Times New Roman" pitchFamily="18" charset="0"/>
              <a:cs typeface="Times New Roman" pitchFamily="18" charset="0"/>
            </a:endParaRPr>
          </a:p>
        </p:txBody>
      </p:sp>
      <p:pic>
        <p:nvPicPr>
          <p:cNvPr id="6146" name="Picture 2" descr="Картинки по запросу цветоводств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1196752"/>
            <a:ext cx="4139952" cy="45291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V="1">
            <a:off x="304800" y="-1000125"/>
            <a:ext cx="8686800" cy="642937"/>
          </a:xfrm>
        </p:spPr>
        <p:txBody>
          <a:bodyPr/>
          <a:lstStyle/>
          <a:p>
            <a:pPr>
              <a:defRPr/>
            </a:pPr>
            <a:endParaRPr lang="ru-RU" dirty="0"/>
          </a:p>
        </p:txBody>
      </p:sp>
      <p:sp>
        <p:nvSpPr>
          <p:cNvPr id="31747" name="Содержимое 2"/>
          <p:cNvSpPr>
            <a:spLocks noGrp="1"/>
          </p:cNvSpPr>
          <p:nvPr>
            <p:ph idx="1"/>
          </p:nvPr>
        </p:nvSpPr>
        <p:spPr>
          <a:xfrm>
            <a:off x="285750" y="214313"/>
            <a:ext cx="4786313" cy="6143625"/>
          </a:xfrm>
        </p:spPr>
        <p:txBody>
          <a:bodyPr>
            <a:normAutofit fontScale="85000" lnSpcReduction="10000"/>
          </a:bodyPr>
          <a:lstStyle/>
          <a:p>
            <a:r>
              <a:rPr lang="ru-RU" sz="2400" b="1" smtClean="0">
                <a:latin typeface="Times New Roman" pitchFamily="18" charset="0"/>
                <a:cs typeface="Times New Roman" pitchFamily="18" charset="0"/>
              </a:rPr>
              <a:t>    </a:t>
            </a:r>
            <a:r>
              <a:rPr lang="ru-RU" sz="2400"/>
              <a:t>Оригинал гулдон сиФатида қайта ишланган чиройли илдизпоя ёки илдиз, береста, ива, рангли полиамид ипларидан ясалган миниатюрали саватчалар ишлатилиши мумкин. Бундай гулдоннинг чуқурчасига сувли банка қўйиб, унга незабудка, бинафша, ландиш, ромашка ёки дала ўтларидан гулдаста жойлаштирилади.</a:t>
            </a:r>
          </a:p>
          <a:p>
            <a:r>
              <a:rPr lang="ru-RU" sz="2400"/>
              <a:t>Гуллар гулдон билан фяқатгина ранги буйича эмас, балки фактураси бўйича уйғунлашиши керак. Атиргуллар, калалар, чиннигуллар биллур ёки шиша гулдонларча яхши кўринади. Нинния, ноготка, василек ва дала ўтлари гулдасталарини яхшиси керамик гулдонларга жойлаштирган маъқул бўлади. Гулдаста шакли </a:t>
            </a:r>
            <a:r>
              <a:rPr lang="ru-RU" sz="2400" cap="small"/>
              <a:t>гулдон </a:t>
            </a:r>
            <a:r>
              <a:rPr lang="ru-RU" sz="2400"/>
              <a:t>шаклига мос тушиши керак.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V="1">
            <a:off x="304800" y="-928688"/>
            <a:ext cx="8686800" cy="642938"/>
          </a:xfrm>
        </p:spPr>
        <p:txBody>
          <a:bodyPr/>
          <a:lstStyle/>
          <a:p>
            <a:pPr>
              <a:defRPr/>
            </a:pPr>
            <a:endParaRPr lang="ru-RU" dirty="0"/>
          </a:p>
        </p:txBody>
      </p:sp>
      <p:sp>
        <p:nvSpPr>
          <p:cNvPr id="32771" name="Содержимое 2"/>
          <p:cNvSpPr>
            <a:spLocks noGrp="1"/>
          </p:cNvSpPr>
          <p:nvPr>
            <p:ph idx="1"/>
          </p:nvPr>
        </p:nvSpPr>
        <p:spPr>
          <a:xfrm>
            <a:off x="142875" y="0"/>
            <a:ext cx="4357688" cy="6858000"/>
          </a:xfrm>
        </p:spPr>
        <p:txBody>
          <a:bodyPr>
            <a:normAutofit/>
          </a:bodyPr>
          <a:lstStyle/>
          <a:p>
            <a:pPr algn="just"/>
            <a:r>
              <a:rPr lang="ru-RU" sz="2000" b="1" smtClean="0">
                <a:latin typeface="Times New Roman" pitchFamily="18" charset="0"/>
                <a:cs typeface="Times New Roman" pitchFamily="18" charset="0"/>
              </a:rPr>
              <a:t>       </a:t>
            </a:r>
            <a:r>
              <a:rPr lang="ru-RU" sz="2000"/>
              <a:t>Гулдастага енгиллик ва ҳавойилик бериш учун, чиройли гажакли яшил ёки майда гулли ўсимлнкларни ишлатиш мумкин (аспарагус плюмозус, аспарагус Шпренгера, бирйиллик ва кўп йиллик гипсофилла, спаржа, папоротниклар ва бошқалар). Гулдасталарга агар гуллари ўзининг яшил баргларига эга бўлмаса (гербера, наргис ва бошқалар) ёки гулларнинг барглари кўримсиз бўлса (чиннигул ремонтаит) манзарали яшил барглар қўшилади.</a:t>
            </a:r>
          </a:p>
          <a:p>
            <a:pPr algn="just"/>
            <a:r>
              <a:rPr lang="ru-RU" sz="2000"/>
              <a:t>Агар гулдастадаги барглар ёки яшил баргли шохлар бир-икки жойда гулдон четларидан пастга осилиб турса, гулдаста чиройли кўринади. .</a:t>
            </a:r>
          </a:p>
          <a:p>
            <a:pPr algn="just"/>
            <a:endParaRPr lang="ru-RU" sz="200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04800" y="2866107"/>
            <a:ext cx="8686800" cy="3875261"/>
          </a:xfrm>
        </p:spPr>
        <p:txBody>
          <a:bodyPr>
            <a:normAutofit fontScale="77500" lnSpcReduction="20000"/>
          </a:bodyPr>
          <a:lstStyle/>
          <a:p>
            <a:r>
              <a:rPr lang="ru-RU" b="1"/>
              <a:t>Гулдаста</a:t>
            </a:r>
            <a:r>
              <a:rPr lang="uz-Cyrl-UZ" b="1"/>
              <a:t>ли</a:t>
            </a:r>
            <a:r>
              <a:rPr lang="ru-RU" b="1"/>
              <a:t> композициялар</a:t>
            </a:r>
            <a:r>
              <a:rPr lang="ru-RU"/>
              <a:t>. Гулдаста ва композициялар ўлчамлари бўйича кичик, ўрта ва катта бўладн. Кичик гулдасталар (бутоньеркалар) билан кўйлаклар безатилади, улар шляпаларга, сочга ва костюмларга тақилади. Бутоньерка бинафша, хушбўй нўхат, миниатюрали атиргул, анютанинг кўзлари, левкой, монтбреция ва бошқалар майда гуллар ва ғунчалардан ясалади. Одатда улар бир хил гуллардан ясалади ва яшил гажаксимон барг қўшилади, бу барг сифатида аквилегия, пиретрум, дельфиниум, спаржа, папоротник барглари ишлатилади. Бутоньеркани ингичка ёрқин ранглн лента билан безатиб, кичкина тўғноғич билан тақилади.</a:t>
            </a:r>
          </a:p>
          <a:p>
            <a:endParaRPr lang="ru-RU"/>
          </a:p>
        </p:txBody>
      </p:sp>
      <p:pic>
        <p:nvPicPr>
          <p:cNvPr id="9218" name="Picture 2"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35932" y="157187"/>
            <a:ext cx="4824536" cy="270892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V="1">
            <a:off x="304800" y="-571500"/>
            <a:ext cx="8686800" cy="285750"/>
          </a:xfrm>
        </p:spPr>
        <p:txBody>
          <a:bodyPr>
            <a:normAutofit fontScale="90000"/>
          </a:bodyPr>
          <a:lstStyle/>
          <a:p>
            <a:pPr>
              <a:defRPr/>
            </a:pPr>
            <a:endParaRPr lang="ru-RU" dirty="0"/>
          </a:p>
        </p:txBody>
      </p:sp>
      <p:sp>
        <p:nvSpPr>
          <p:cNvPr id="34819" name="Содержимое 2"/>
          <p:cNvSpPr>
            <a:spLocks noGrp="1"/>
          </p:cNvSpPr>
          <p:nvPr>
            <p:ph idx="1"/>
          </p:nvPr>
        </p:nvSpPr>
        <p:spPr>
          <a:xfrm>
            <a:off x="0" y="285750"/>
            <a:ext cx="4286250" cy="6429375"/>
          </a:xfrm>
        </p:spPr>
        <p:txBody>
          <a:bodyPr>
            <a:normAutofit lnSpcReduction="10000"/>
          </a:bodyPr>
          <a:lstStyle/>
          <a:p>
            <a:r>
              <a:rPr lang="ru-RU" sz="2800" b="1" smtClean="0">
                <a:latin typeface="Times New Roman" pitchFamily="18" charset="0"/>
                <a:cs typeface="Times New Roman" pitchFamily="18" charset="0"/>
              </a:rPr>
              <a:t>    </a:t>
            </a:r>
            <a:r>
              <a:rPr lang="ru-RU" sz="2400"/>
              <a:t>Гулдаста учун осилиб турувчи яшил гажакли баргларни ёки учлари узун тасмани ишлатиш мумкин. Агар тўй гулдастаси лилиялардан тузилган бўлса, у ҳолда гулларнинг чанглари ювиб ташланади, акс ҳолда чанглар келин кўйлагини ифлос қилади, агар гулдаста атиргулдан тузилган бўлса, у ҳолда поясидан тиканлари олиб ташланади. Куёв учун ҳам келин гулдастаси учун ишлатилган гуллардан бутоньерка тайёрланади ва костюмининг чап чўнтагига маҳкамланади.</a:t>
            </a:r>
          </a:p>
          <a:p>
            <a:endParaRPr lang="ru-RU" sz="2800" smtClean="0"/>
          </a:p>
        </p:txBody>
      </p:sp>
      <p:pic>
        <p:nvPicPr>
          <p:cNvPr id="10242"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89812" y="320624"/>
            <a:ext cx="4486905" cy="2820343"/>
          </a:xfrm>
          <a:prstGeom prst="rect">
            <a:avLst/>
          </a:prstGeom>
          <a:noFill/>
          <a:extLst>
            <a:ext uri="{909E8E84-426E-40DD-AFC4-6F175D3DCCD1}">
              <a14:hiddenFill xmlns:a14="http://schemas.microsoft.com/office/drawing/2010/main">
                <a:solidFill>
                  <a:srgbClr val="FFFFFF"/>
                </a:solidFill>
              </a14:hiddenFill>
            </a:ext>
          </a:extLst>
        </p:spPr>
      </p:pic>
      <p:pic>
        <p:nvPicPr>
          <p:cNvPr id="10248" name="Picture 8"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3573016"/>
            <a:ext cx="4134430" cy="288032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1"/>
          </p:nvPr>
        </p:nvSpPr>
        <p:spPr>
          <a:xfrm>
            <a:off x="4139952" y="476672"/>
            <a:ext cx="4786314" cy="5241907"/>
          </a:xfrm>
        </p:spPr>
        <p:style>
          <a:lnRef idx="0">
            <a:schemeClr val="dk1"/>
          </a:lnRef>
          <a:fillRef idx="3">
            <a:schemeClr val="dk1"/>
          </a:fillRef>
          <a:effectRef idx="3">
            <a:schemeClr val="dk1"/>
          </a:effectRef>
          <a:fontRef idx="minor">
            <a:schemeClr val="lt1"/>
          </a:fontRef>
        </p:style>
        <p:txBody>
          <a:bodyPr>
            <a:normAutofit fontScale="92500" lnSpcReduction="10000"/>
          </a:bodyPr>
          <a:lstStyle/>
          <a:p>
            <a:r>
              <a:rPr lang="uz-Cyrl-UZ" sz="2000" i="1" smtClean="0">
                <a:solidFill>
                  <a:schemeClr val="bg2">
                    <a:lumMod val="75000"/>
                  </a:schemeClr>
                </a:solidFill>
              </a:rPr>
              <a:t>   </a:t>
            </a:r>
            <a:r>
              <a:rPr lang="ru-RU" sz="2000"/>
              <a:t>Жонли гуллар, шохлар ва турли табиат материалларидан тузилган композиция ҳаётимизга кириб келаётган оранжировканинг янги туридир. Паст гулдонлардаги гуллар сув, шохлар ва тошлар билан биргаликда миниатюрали богларни эслатади, улар хоналар, йўлаклар, вестибюллар, кўргазма заллари учун безак сифатида хизмат қилиши мумкин.</a:t>
            </a:r>
          </a:p>
          <a:p>
            <a:r>
              <a:rPr lang="ru-RU" sz="2000"/>
              <a:t>Композициялар ўлчами, мураккаблиги ва мавзуси бўйича турлича бўлади. Уларни қуруқ пўстлоқдан, тупдан, дарахт бўлакларидан, пенопластдан ҳам ясаш мумкин.</a:t>
            </a:r>
            <a:r>
              <a:rPr lang="uz-Cyrl-UZ" sz="2000"/>
              <a:t> </a:t>
            </a:r>
            <a:endParaRPr lang="ru-RU" sz="2000"/>
          </a:p>
          <a:p>
            <a:pPr marL="0" indent="0" algn="just">
              <a:lnSpc>
                <a:spcPct val="90000"/>
              </a:lnSpc>
              <a:buNone/>
            </a:pPr>
            <a:endParaRPr lang="ru-RU" sz="2000" smtClean="0"/>
          </a:p>
          <a:p>
            <a:pPr marL="0" indent="0" algn="just">
              <a:lnSpc>
                <a:spcPct val="90000"/>
              </a:lnSpc>
              <a:buFont typeface="Wingdings" pitchFamily="2" charset="2"/>
              <a:buNone/>
            </a:pPr>
            <a:endParaRPr lang="ru-RU" sz="2000" smtClean="0">
              <a:solidFill>
                <a:schemeClr val="bg2">
                  <a:lumMod val="75000"/>
                </a:schemeClr>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1"/>
          </p:nvPr>
        </p:nvSpPr>
        <p:spPr>
          <a:xfrm>
            <a:off x="0" y="785794"/>
            <a:ext cx="9144000" cy="3507302"/>
          </a:xfrm>
        </p:spPr>
        <p:style>
          <a:lnRef idx="0">
            <a:schemeClr val="dk1"/>
          </a:lnRef>
          <a:fillRef idx="3">
            <a:schemeClr val="dk1"/>
          </a:fillRef>
          <a:effectRef idx="3">
            <a:schemeClr val="dk1"/>
          </a:effectRef>
          <a:fontRef idx="minor">
            <a:schemeClr val="lt1"/>
          </a:fontRef>
        </p:style>
        <p:txBody>
          <a:bodyPr>
            <a:noAutofit/>
          </a:bodyPr>
          <a:lstStyle/>
          <a:p>
            <a:r>
              <a:rPr lang="uz-Cyrl-UZ" sz="1800" i="1" smtClean="0">
                <a:solidFill>
                  <a:schemeClr val="bg2">
                    <a:lumMod val="75000"/>
                  </a:schemeClr>
                </a:solidFill>
              </a:rPr>
              <a:t>   </a:t>
            </a:r>
            <a:r>
              <a:rPr lang="ru-RU" sz="1600"/>
              <a:t>Паст бўйли гулдонларга композицияларни жойлаштиришда зарурий ҳолатга шох ва гулларни маҳкамлаш учун яхши металл наколкани ишлатиш мақсадга мувофиқдир. Металл наколкадан ташқари, пластилин, рангли ойналар, чиройли тошлар, юмшоқ, зангламайдиган симлардан ушловчи восита сифатида фойдаланиш мумкин. Баланд бўйли гулдонларда композициялар ясаш учун наколка ишлатилмайди, шох ва гуллар ингичка сим билан боғлаб қўйилган ёрдамчи таёқчалар асосида маҳкамланади.</a:t>
            </a:r>
          </a:p>
          <a:p>
            <a:r>
              <a:rPr lang="ru-RU" sz="1600"/>
              <a:t>Композицияда шохларга муҳим ўрин ажратилади, улар баргли ва баргсиз бўлиши мумкин. Агар шохлар баргсиз бўлса, у ҳолда хлорофитум, кала, аспарагус, анжир ва ихтиёрий бошқа чиройли, берилган композицияга мос тушувчи ўсимлик яшил баргларини ишлатиш мумкин. Композицияларда, айниқса, игнабаргли турларнинг шохларини, вврба ва ивани қўллаган афзалроқдир, чунки улардан керакли шакл ва бурчаклар енгил ясалади.</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3571868" y="785794"/>
            <a:ext cx="5572132" cy="6072206"/>
          </a:xfrm>
          <a:solidFill>
            <a:srgbClr val="00B050"/>
          </a:solidFill>
        </p:spPr>
        <p:style>
          <a:lnRef idx="3">
            <a:schemeClr val="lt1"/>
          </a:lnRef>
          <a:fillRef idx="1">
            <a:schemeClr val="accent2"/>
          </a:fillRef>
          <a:effectRef idx="1">
            <a:schemeClr val="accent2"/>
          </a:effectRef>
          <a:fontRef idx="minor">
            <a:schemeClr val="lt1"/>
          </a:fontRef>
        </p:style>
        <p:txBody>
          <a:bodyPr>
            <a:normAutofit fontScale="85000" lnSpcReduction="10000"/>
          </a:bodyPr>
          <a:lstStyle/>
          <a:p>
            <a:r>
              <a:rPr lang="ru-RU" sz="2800"/>
              <a:t>Композициядаги гуллар, барглар ва шохларни шундай жойлаштириш лозимки, гулли матоёки тиргакли мослама кўринмасин. Ясси гулдонларда гулли мато ёки тиргакли мослама гуллар, мох, барглар ҳамда чиройли майда тошлар ёки шиша маржонлар билан беркитилади. Ёзда иссиқ ҳавода кенг ясси гулдонлардаги композициялар яхши таассурот қолдиради. Бундай гулдонла;рда гулли, баргли ва шохли тўр безак шуидай жойлаштирилиши керакки, бунда гулдондаги сув кўриниб турсин. Шох поялари ва гуллар сувда акс этиб, қўшимча чирой беради.</a:t>
            </a:r>
          </a:p>
        </p:txBody>
      </p:sp>
      <p:pic>
        <p:nvPicPr>
          <p:cNvPr id="13314" name="Picture 2"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785794"/>
            <a:ext cx="3650988" cy="2736304"/>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Картинки по запросу цветоводство"/>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889" y="4293096"/>
            <a:ext cx="3483018" cy="227557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4429124" y="857232"/>
            <a:ext cx="4572032" cy="5643602"/>
          </a:xfrm>
          <a:solidFill>
            <a:srgbClr val="008080"/>
          </a:solidFill>
        </p:spPr>
        <p:style>
          <a:lnRef idx="2">
            <a:schemeClr val="accent4">
              <a:shade val="50000"/>
            </a:schemeClr>
          </a:lnRef>
          <a:fillRef idx="1">
            <a:schemeClr val="accent4"/>
          </a:fillRef>
          <a:effectRef idx="0">
            <a:schemeClr val="accent4"/>
          </a:effectRef>
          <a:fontRef idx="minor">
            <a:schemeClr val="lt1"/>
          </a:fontRef>
        </p:style>
        <p:txBody>
          <a:bodyPr>
            <a:normAutofit/>
          </a:bodyPr>
          <a:lstStyle/>
          <a:p>
            <a:r>
              <a:rPr lang="ru-RU" sz="2000"/>
              <a:t>Гуллар ва шохлардан тузилган композиция икебана қадим замонлардан бери Японияда кенг ишлатилади. Япон композициясининг асосини учта чизиқ, гулдонда эгри учбурчак ҳосил қилувчи ва рамзий қийматга эга чизиқлар ташкил қилади. Э</a:t>
            </a:r>
            <a:r>
              <a:rPr lang="uz-Cyrl-UZ" sz="2000"/>
              <a:t>н</a:t>
            </a:r>
            <a:r>
              <a:rPr lang="ru-RU" sz="2000"/>
              <a:t>г узун шох ёки гул «син» ўзида осмонни мужассам қилади ва бошланғич асосни ташкил этади, ўртаси «соэ» инсон, энг кичкинаси «хикае» ер маъносини билдиради. «Син», «сое». ва «хикае» таркибий қисмннинг поя узунлиги гулдон ўлчамига боғлиқ.</a:t>
            </a:r>
          </a:p>
        </p:txBody>
      </p:sp>
      <p:pic>
        <p:nvPicPr>
          <p:cNvPr id="14338" name="Picture 2" descr="Картинки по запросу цветоводств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555" y="2924944"/>
            <a:ext cx="4048154" cy="33623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idx="1"/>
          </p:nvPr>
        </p:nvSpPr>
        <p:spPr>
          <a:xfrm>
            <a:off x="71406" y="428604"/>
            <a:ext cx="6429420" cy="6429396"/>
          </a:xfrm>
        </p:spPr>
        <p:style>
          <a:lnRef idx="1">
            <a:schemeClr val="accent1"/>
          </a:lnRef>
          <a:fillRef idx="2">
            <a:schemeClr val="accent1"/>
          </a:fillRef>
          <a:effectRef idx="1">
            <a:schemeClr val="accent1"/>
          </a:effectRef>
          <a:fontRef idx="minor">
            <a:schemeClr val="dk1"/>
          </a:fontRef>
        </p:style>
        <p:txBody>
          <a:bodyPr>
            <a:normAutofit/>
          </a:bodyPr>
          <a:lstStyle/>
          <a:p>
            <a:r>
              <a:rPr lang="ru-RU" sz="2000"/>
              <a:t>Икебананинг икки асосий шакли, тик ва қия шакли мавжуд. Булар барча бошқа шакллар асосини ташкил қилади.</a:t>
            </a:r>
          </a:p>
          <a:p>
            <a:r>
              <a:rPr lang="ru-RU" sz="2000"/>
              <a:t>Тик турувчи шакл: асосий шох «син» тўғри қўйилиб, ўзидан чапга 15° бурчак остида оғдирилади. Иккинчи 11юх «соэ» 45° бурчак остида қўйилиб,  юқоридагидек чапга олдинга оғдирилади. «Хикае» шохи бир йўла 75° бурчак остида қўйилади ва олдинга ўнгга оғдирилади.	</a:t>
            </a:r>
          </a:p>
          <a:p>
            <a:r>
              <a:rPr lang="ru-RU" sz="2000"/>
              <a:t>Қия шакл тик турувчи шаклдан асосий шохнннг жойлашишига кўра фарқ қилади. Асосий шох «син» 45° бурчак остида олдинга ўнгга оғдирилади, иккинчи «соэ»ни чапга 15° бурчак остида, учинчисини эса ўнгга 75° бурчак остида оғдирилади.</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type="body" idx="1"/>
          </p:nvPr>
        </p:nvSpPr>
        <p:spPr>
          <a:xfrm>
            <a:off x="467544" y="116632"/>
            <a:ext cx="8143932" cy="3168352"/>
          </a:xfrm>
          <a:solidFill>
            <a:srgbClr val="FFFF00"/>
          </a:solidFill>
        </p:spPr>
        <p:style>
          <a:lnRef idx="0">
            <a:schemeClr val="accent4"/>
          </a:lnRef>
          <a:fillRef idx="3">
            <a:schemeClr val="accent4"/>
          </a:fillRef>
          <a:effectRef idx="3">
            <a:schemeClr val="accent4"/>
          </a:effectRef>
          <a:fontRef idx="minor">
            <a:schemeClr val="lt1"/>
          </a:fontRef>
        </p:style>
        <p:txBody>
          <a:bodyPr>
            <a:noAutofit/>
          </a:bodyPr>
          <a:lstStyle/>
          <a:p>
            <a:pPr algn="just"/>
            <a:r>
              <a:rPr lang="ru-RU" sz="1600" b="1">
                <a:solidFill>
                  <a:srgbClr val="00B050"/>
                </a:solidFill>
              </a:rPr>
              <a:t>Гулли саватлар замонавий интерьер (бино ва иншоотларнинг ички қиёфаси, бадиий безалиши ва жиҳозланиши) учун ягона безак бўлиб хизмат қилиши мумкин. Саватлар бутун ёки кесилган тол шохлари ҳамда бўялган лубдан тўқилади. Миниатюрали саватчалар . береста ёки полиамид иплардан ясалади. Саватлар турли шакл ва нақшли бўлиши мумкин.</a:t>
            </a:r>
          </a:p>
          <a:p>
            <a:pPr algn="just"/>
            <a:r>
              <a:rPr lang="ru-RU" sz="1600" b="1">
                <a:solidFill>
                  <a:srgbClr val="00B050"/>
                </a:solidFill>
              </a:rPr>
              <a:t>Ихтиёрий сават ичига сув ўтказмайдиган металл қоплама шакли ёки полиэтилен плёнка солинади. Қоплама шаклнинг ярмиси чириндили тупроқ билан тўлдирилади. Тувак гули ёки манзарали-баргли ўсимликларни саватга экишдан олдин яхшилаб суғорилади, сўнгра ерқатлами сув билан тўйингандан сўнг, тувакдан олиниб, саватга жойлаштирилади. </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3568" y="332656"/>
            <a:ext cx="8229600" cy="4536504"/>
          </a:xfrm>
        </p:spPr>
        <p:style>
          <a:lnRef idx="2">
            <a:schemeClr val="accent1">
              <a:shade val="50000"/>
            </a:schemeClr>
          </a:lnRef>
          <a:fillRef idx="1">
            <a:schemeClr val="accent1"/>
          </a:fillRef>
          <a:effectRef idx="0">
            <a:schemeClr val="accent1"/>
          </a:effectRef>
          <a:fontRef idx="minor">
            <a:schemeClr val="lt1"/>
          </a:fontRef>
        </p:style>
        <p:txBody>
          <a:bodyPr>
            <a:noAutofit/>
          </a:bodyPr>
          <a:lstStyle/>
          <a:p>
            <a:pPr algn="just"/>
            <a:r>
              <a:rPr lang="ru-RU" sz="2800">
                <a:solidFill>
                  <a:srgbClr val="0000FF"/>
                </a:solidFill>
              </a:rPr>
              <a:t>Саватлар оранжировкасида олдин манзарали-баргли ўсимликлар </a:t>
            </a:r>
            <a:r>
              <a:rPr lang="ru-RU" sz="2800">
                <a:solidFill>
                  <a:srgbClr val="0000FF"/>
                </a:solidFill>
              </a:rPr>
              <a:t>жойланади </a:t>
            </a:r>
            <a:r>
              <a:rPr lang="ru-RU" sz="2800" smtClean="0">
                <a:solidFill>
                  <a:srgbClr val="0000FF"/>
                </a:solidFill>
              </a:rPr>
              <a:t>асосий </a:t>
            </a:r>
            <a:r>
              <a:rPr lang="ru-RU" sz="2800">
                <a:solidFill>
                  <a:srgbClr val="0000FF"/>
                </a:solidFill>
              </a:rPr>
              <a:t>таг ранги яратилади, сўнгра гуллар жойлаштирилади. Гулларни жойлаштиришда сиртқи шакллар саватча расмини аниқлаш ва асосий чизиқларни белгилаш жуда муҳимдир. Саватнинг симметрик ёки асимметриклигига кўра, гуллар жойлаштирилади. Одатда орқа томонга узун гулоёқли гулар керакли ҳолатда маҳкамлаб, сўнг гулоёқлари калтароқлари жойлаштирилади. </a:t>
            </a:r>
          </a:p>
        </p:txBody>
      </p:sp>
    </p:spTree>
    <p:extLst>
      <p:ext uri="{BB962C8B-B14F-4D97-AF65-F5344CB8AC3E}">
        <p14:creationId xmlns:p14="http://schemas.microsoft.com/office/powerpoint/2010/main" val="411812414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a:xfrm>
            <a:off x="642910" y="-24"/>
            <a:ext cx="7072362" cy="500066"/>
          </a:xfrm>
          <a:solidFill>
            <a:srgbClr val="00B050"/>
          </a:solidFill>
        </p:spPr>
        <p:style>
          <a:lnRef idx="0">
            <a:schemeClr val="accent4"/>
          </a:lnRef>
          <a:fillRef idx="3">
            <a:schemeClr val="accent4"/>
          </a:fillRef>
          <a:effectRef idx="3">
            <a:schemeClr val="accent4"/>
          </a:effectRef>
          <a:fontRef idx="minor">
            <a:schemeClr val="lt1"/>
          </a:fontRef>
        </p:style>
        <p:txBody>
          <a:bodyPr/>
          <a:lstStyle/>
          <a:p>
            <a:pPr eaLnBrk="1" hangingPunct="1">
              <a:defRPr/>
            </a:pPr>
            <a:r>
              <a:rPr lang="ru-RU" sz="3200" i="1">
                <a:effectLst/>
              </a:rPr>
              <a:t>Ҳаво режими</a:t>
            </a:r>
            <a:endParaRPr lang="ru-RU" sz="3200" dirty="0" smtClean="0"/>
          </a:p>
        </p:txBody>
      </p:sp>
      <p:sp>
        <p:nvSpPr>
          <p:cNvPr id="28675" name="Rectangle 3"/>
          <p:cNvSpPr>
            <a:spLocks noGrp="1" noChangeArrowheads="1"/>
          </p:cNvSpPr>
          <p:nvPr>
            <p:ph type="body" idx="1"/>
          </p:nvPr>
        </p:nvSpPr>
        <p:spPr>
          <a:xfrm>
            <a:off x="214282" y="500042"/>
            <a:ext cx="8483631" cy="3288998"/>
          </a:xfrm>
        </p:spPr>
        <p:txBody>
          <a:bodyPr/>
          <a:lstStyle/>
          <a:p>
            <a:pPr algn="just"/>
            <a:r>
              <a:rPr lang="ru-RU" sz="1800"/>
              <a:t>Барча ўсимликларга ҳаёт фаолияти учун ҳаво зарур, яъни очиқ жойнинг рельефи, ҳимоячизиғи турлари, тупроқ хусусиятлари ва ҳоказоларга кўра ўзгарувчи маълум газ муҳити зарур. Епиқ ерда газ муҳитини шамоллатиш, карбонат аигидрид гази билан тўиинтириш орқали назорат қилиш мумкин.</a:t>
            </a:r>
          </a:p>
          <a:p>
            <a:pPr algn="just"/>
            <a:r>
              <a:rPr lang="ru-RU" sz="1800"/>
              <a:t>Ўсимликлар ассимиляция (ўзлаштириш) ва нафас олиш жараёнларида ҳаводан карбонат </a:t>
            </a:r>
            <a:r>
              <a:rPr lang="ru-RU" sz="1800" smtClean="0"/>
              <a:t>ангидрид </a:t>
            </a:r>
            <a:r>
              <a:rPr lang="ru-RU" sz="1800"/>
              <a:t>ва кислородни ютадилар, бунинг интенсивлиги </a:t>
            </a:r>
            <a:r>
              <a:rPr lang="ru-RU" sz="1800" smtClean="0"/>
              <a:t>намлик</a:t>
            </a:r>
            <a:r>
              <a:rPr lang="ru-RU" sz="1800"/>
              <a:t>, ҳарорат ва ўсимликларни озиқ моддалар билан таъминлашга боғлиқдир.</a:t>
            </a:r>
            <a:endParaRPr lang="ru-RU" sz="1800" b="1" dirty="0" smtClean="0">
              <a:solidFill>
                <a:srgbClr val="0000FF"/>
              </a:solidFill>
              <a:latin typeface="Times New Roman" pitchFamily="18" charset="0"/>
            </a:endParaRPr>
          </a:p>
        </p:txBody>
      </p:sp>
      <p:pic>
        <p:nvPicPr>
          <p:cNvPr id="4" name="Picture 5" descr="15481203-schema-of-the-water-cycle-in-nature-Stock-Vector-evaporatio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3697" y="3573016"/>
            <a:ext cx="3962400" cy="2560638"/>
          </a:xfrm>
          <a:prstGeom prst="rect">
            <a:avLst/>
          </a:prstGeom>
          <a:noFill/>
          <a:extLst>
            <a:ext uri="{909E8E84-426E-40DD-AFC4-6F175D3DCCD1}">
              <a14:hiddenFill xmlns:a14="http://schemas.microsoft.com/office/drawing/2010/main">
                <a:solidFill>
                  <a:srgbClr val="FFFFFF"/>
                </a:solidFill>
              </a14:hiddenFill>
            </a:ext>
          </a:extLst>
        </p:spPr>
      </p:pic>
      <p:pic>
        <p:nvPicPr>
          <p:cNvPr id="15362" name="Picture 2"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4625" y="3658325"/>
            <a:ext cx="4252703" cy="2390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941010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14321" y="217489"/>
            <a:ext cx="8243887" cy="396854"/>
          </a:xfrm>
          <a:solidFill>
            <a:srgbClr val="92D050"/>
          </a:solidFill>
        </p:spPr>
        <p:style>
          <a:lnRef idx="3">
            <a:schemeClr val="lt1"/>
          </a:lnRef>
          <a:fillRef idx="1">
            <a:schemeClr val="accent2"/>
          </a:fillRef>
          <a:effectRef idx="1">
            <a:schemeClr val="accent2"/>
          </a:effectRef>
          <a:fontRef idx="minor">
            <a:schemeClr val="lt1"/>
          </a:fontRef>
        </p:style>
        <p:txBody>
          <a:bodyPr>
            <a:normAutofit fontScale="90000"/>
          </a:bodyPr>
          <a:lstStyle/>
          <a:p>
            <a:pPr algn="ctr">
              <a:defRPr/>
            </a:pPr>
            <a:r>
              <a:rPr lang="uz-Cyrl-UZ" sz="2400" i="1">
                <a:solidFill>
                  <a:srgbClr val="000000"/>
                </a:solidFill>
                <a:effectLst/>
                <a:latin typeface="Times New Roman" panose="02020603050405020304" pitchFamily="18" charset="0"/>
                <a:ea typeface="Times New Roman" panose="02020603050405020304" pitchFamily="18" charset="0"/>
              </a:rPr>
              <a:t>Ў</a:t>
            </a:r>
            <a:r>
              <a:rPr lang="ru-RU" sz="2400" i="1">
                <a:solidFill>
                  <a:srgbClr val="000000"/>
                </a:solidFill>
                <a:effectLst/>
                <a:latin typeface="Times New Roman" panose="02020603050405020304" pitchFamily="18" charset="0"/>
                <a:ea typeface="Times New Roman" panose="02020603050405020304" pitchFamily="18" charset="0"/>
              </a:rPr>
              <a:t>симликлар</a:t>
            </a:r>
            <a:r>
              <a:rPr lang="uz-Cyrl-UZ" sz="2400" i="1">
                <a:solidFill>
                  <a:srgbClr val="000000"/>
                </a:solidFill>
                <a:effectLst/>
                <a:latin typeface="Times New Roman" panose="02020603050405020304" pitchFamily="18" charset="0"/>
                <a:ea typeface="Times New Roman" panose="02020603050405020304" pitchFamily="18" charset="0"/>
              </a:rPr>
              <a:t>ни</a:t>
            </a:r>
            <a:r>
              <a:rPr lang="ru-RU" sz="2400" i="1">
                <a:solidFill>
                  <a:srgbClr val="000000"/>
                </a:solidFill>
                <a:effectLst/>
                <a:latin typeface="Times New Roman" panose="02020603050405020304" pitchFamily="18" charset="0"/>
                <a:ea typeface="Times New Roman" panose="02020603050405020304" pitchFamily="18" charset="0"/>
              </a:rPr>
              <a:t> озиқлатир</a:t>
            </a:r>
            <a:r>
              <a:rPr lang="uz-Cyrl-UZ" sz="2400" i="1">
                <a:solidFill>
                  <a:srgbClr val="000000"/>
                </a:solidFill>
                <a:effectLst/>
                <a:latin typeface="Times New Roman" panose="02020603050405020304" pitchFamily="18" charset="0"/>
                <a:ea typeface="Times New Roman" panose="02020603050405020304" pitchFamily="18" charset="0"/>
              </a:rPr>
              <a:t>и</a:t>
            </a:r>
            <a:r>
              <a:rPr lang="ru-RU" sz="2400" i="1">
                <a:solidFill>
                  <a:srgbClr val="000000"/>
                </a:solidFill>
                <a:effectLst/>
                <a:latin typeface="Times New Roman" panose="02020603050405020304" pitchFamily="18" charset="0"/>
                <a:ea typeface="Times New Roman" panose="02020603050405020304" pitchFamily="18" charset="0"/>
              </a:rPr>
              <a:t>ш</a:t>
            </a:r>
            <a:endParaRPr lang="ru-RU" sz="2400" b="1" cap="all">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endParaRPr>
          </a:p>
        </p:txBody>
      </p:sp>
      <p:sp>
        <p:nvSpPr>
          <p:cNvPr id="13315" name="Rectangle 3"/>
          <p:cNvSpPr>
            <a:spLocks noGrp="1" noChangeArrowheads="1"/>
          </p:cNvSpPr>
          <p:nvPr>
            <p:ph idx="1"/>
          </p:nvPr>
        </p:nvSpPr>
        <p:spPr>
          <a:xfrm>
            <a:off x="-32" y="785794"/>
            <a:ext cx="9072594" cy="3429024"/>
          </a:xfrm>
        </p:spPr>
        <p:style>
          <a:lnRef idx="1">
            <a:schemeClr val="accent1"/>
          </a:lnRef>
          <a:fillRef idx="3">
            <a:schemeClr val="accent1"/>
          </a:fillRef>
          <a:effectRef idx="2">
            <a:schemeClr val="accent1"/>
          </a:effectRef>
          <a:fontRef idx="minor">
            <a:schemeClr val="lt1"/>
          </a:fontRef>
        </p:style>
        <p:txBody>
          <a:bodyPr>
            <a:normAutofit fontScale="92500" lnSpcReduction="10000"/>
          </a:bodyPr>
          <a:lstStyle/>
          <a:p>
            <a:r>
              <a:rPr lang="ru-RU" sz="2400"/>
              <a:t>Ўсимликларда мураккаб биокимсвий ва физиологик жараёнлар кечади. Ҳужайра асосан оқсил. углероддан, ёғсимон моддалардан ташкил топган. Оқсил углерод, кислород, водород, азот, фосфор, олтингугурт, темир ва бошқа элементларднн ташкнл топган. Бундан ташқари, ўсимликларда кичик миқдорда бор, марганец, мис, рух, йод ва баъзи бошқа микроэлементлар ҳам мавжуд.</a:t>
            </a:r>
          </a:p>
          <a:p>
            <a:r>
              <a:rPr lang="ru-RU" sz="2400"/>
              <a:t>Ўсимликда ўртача (ўсимлик қуруқ массаси оғирлигицинг фоизларида): углерод 45, кислород 42, водород 6,5, азот-1,5, бошқа моддалар (фосфор, кални, кальций, магний, темир ва бошқа) 560 миқдорларда мавжуддир</a:t>
            </a:r>
            <a:r>
              <a:rPr lang="ru-RU" sz="2400" smtClean="0"/>
              <a:t>. </a:t>
            </a:r>
          </a:p>
        </p:txBody>
      </p:sp>
      <p:pic>
        <p:nvPicPr>
          <p:cNvPr id="4098" name="Picture 2" descr="C:\КАФЕДРА\Укув услубий мажмуалар\Усимликшунослик ва Пахтачилик фанидан мажмуалар\Усим-пахтачилик_мавзулар презинтацияси\еРНИ ИШЛАШ\927953516_w640_h640_kupit_sredstva__y_rastenij.jpg"/>
          <p:cNvPicPr>
            <a:picLocks noChangeAspect="1" noChangeArrowheads="1"/>
          </p:cNvPicPr>
          <p:nvPr/>
        </p:nvPicPr>
        <p:blipFill>
          <a:blip r:embed="rId2"/>
          <a:srcRect/>
          <a:stretch>
            <a:fillRect/>
          </a:stretch>
        </p:blipFill>
        <p:spPr bwMode="auto">
          <a:xfrm>
            <a:off x="904892" y="4357694"/>
            <a:ext cx="6619436" cy="2371725"/>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a:xfrm>
            <a:off x="642910" y="-24"/>
            <a:ext cx="7072362" cy="500066"/>
          </a:xfrm>
        </p:spPr>
        <p:style>
          <a:lnRef idx="0">
            <a:schemeClr val="accent4"/>
          </a:lnRef>
          <a:fillRef idx="3">
            <a:schemeClr val="accent4"/>
          </a:fillRef>
          <a:effectRef idx="3">
            <a:schemeClr val="accent4"/>
          </a:effectRef>
          <a:fontRef idx="minor">
            <a:schemeClr val="lt1"/>
          </a:fontRef>
        </p:style>
        <p:txBody>
          <a:bodyPr/>
          <a:lstStyle/>
          <a:p>
            <a:pPr eaLnBrk="1" hangingPunct="1">
              <a:defRPr/>
            </a:pPr>
            <a:r>
              <a:rPr lang="ru-RU" sz="3200" b="1">
                <a:effectLst/>
              </a:rPr>
              <a:t>Минерал ўғитлар</a:t>
            </a:r>
            <a:endParaRPr lang="ru-RU" sz="3200" smtClean="0"/>
          </a:p>
        </p:txBody>
      </p:sp>
      <p:sp>
        <p:nvSpPr>
          <p:cNvPr id="28675" name="Rectangle 3"/>
          <p:cNvSpPr>
            <a:spLocks noGrp="1" noChangeArrowheads="1"/>
          </p:cNvSpPr>
          <p:nvPr>
            <p:ph type="body" idx="1"/>
          </p:nvPr>
        </p:nvSpPr>
        <p:spPr>
          <a:xfrm>
            <a:off x="214282" y="500042"/>
            <a:ext cx="8483631" cy="4143404"/>
          </a:xfrm>
        </p:spPr>
        <p:style>
          <a:lnRef idx="2">
            <a:schemeClr val="accent1"/>
          </a:lnRef>
          <a:fillRef idx="1">
            <a:schemeClr val="lt1"/>
          </a:fillRef>
          <a:effectRef idx="0">
            <a:schemeClr val="accent1"/>
          </a:effectRef>
          <a:fontRef idx="minor">
            <a:schemeClr val="dk1"/>
          </a:fontRef>
        </p:style>
        <p:txBody>
          <a:bodyPr>
            <a:normAutofit fontScale="92500" lnSpcReduction="10000"/>
          </a:bodyPr>
          <a:lstStyle/>
          <a:p>
            <a:r>
              <a:rPr lang="ru-RU" sz="2400"/>
              <a:t>Манзарали боғдорчнлик бўйича илмий изланишлар ва амалиётлар шуни кўрсатадики, ўсимликлар унумдорлигинииг юқори даражасига ва минерал ўғитларни кенг қўллаганда эришилади.</a:t>
            </a:r>
          </a:p>
          <a:p>
            <a:r>
              <a:rPr lang="ru-RU" sz="2400"/>
              <a:t>Кенг маънода «ўғит» номи билан минерал, органик моддалар ва тунроқ хусусиятини ҳамда ўсимликни озиқлантириш шартларини яхшилаш учун амалда ишлатилувчи материаллар тушунилади.</a:t>
            </a:r>
          </a:p>
          <a:p>
            <a:r>
              <a:rPr lang="ru-RU" sz="2400"/>
              <a:t>Минерал ўғитлар ўсимликлар ҳосилдорлигининг миқдори ва сифатига ижобий таъсир кўрсатибгина қолмайди, у кейин ўсувчи ўсимликларга ҳам яхши таъсир кўрсатади</a:t>
            </a:r>
            <a:endParaRPr lang="ru-RU" sz="2400" b="1" smtClean="0">
              <a:solidFill>
                <a:srgbClr val="0000FF"/>
              </a:solidFill>
              <a:latin typeface="Times New Roman" pitchFamily="18" charset="0"/>
            </a:endParaRPr>
          </a:p>
        </p:txBody>
      </p:sp>
      <p:pic>
        <p:nvPicPr>
          <p:cNvPr id="4" name="Picture 2" descr="C:\КАФЕДРА\Укув услубий мажмуалар\Усимликшунослик ва Пахтачилик фанидан мажмуалар\Усим-пахтачилик_мавзулар презинтацияси\еРНИ ИШЛАШ\ud_kompleksniye_mineralniye_udobreniya.jpg"/>
          <p:cNvPicPr>
            <a:picLocks noChangeAspect="1" noChangeArrowheads="1"/>
          </p:cNvPicPr>
          <p:nvPr/>
        </p:nvPicPr>
        <p:blipFill>
          <a:blip r:embed="rId2"/>
          <a:srcRect/>
          <a:stretch>
            <a:fillRect/>
          </a:stretch>
        </p:blipFill>
        <p:spPr bwMode="auto">
          <a:xfrm>
            <a:off x="3491880" y="4208985"/>
            <a:ext cx="4355976" cy="2649015"/>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ChangeArrowheads="1"/>
          </p:cNvSpPr>
          <p:nvPr>
            <p:ph type="title"/>
          </p:nvPr>
        </p:nvSpPr>
        <p:spPr>
          <a:xfrm>
            <a:off x="88900" y="185738"/>
            <a:ext cx="8966200" cy="600056"/>
          </a:xfrm>
        </p:spPr>
        <p:txBody>
          <a:bodyPr/>
          <a:lstStyle/>
          <a:p>
            <a:pPr eaLnBrk="1" hangingPunct="1">
              <a:defRPr/>
            </a:pPr>
            <a:r>
              <a:rPr lang="ru-RU" b="1">
                <a:effectLst/>
              </a:rPr>
              <a:t>Аммиакли селитра</a:t>
            </a:r>
            <a:r>
              <a:rPr lang="ru-RU">
                <a:effectLst/>
              </a:rPr>
              <a:t> </a:t>
            </a:r>
            <a:endParaRPr lang="ru-RU" sz="3600" i="1" dirty="0" smtClean="0">
              <a:solidFill>
                <a:srgbClr val="0000FF"/>
              </a:solidFill>
            </a:endParaRPr>
          </a:p>
        </p:txBody>
      </p:sp>
      <p:sp>
        <p:nvSpPr>
          <p:cNvPr id="33795" name="Rectangle 3"/>
          <p:cNvSpPr>
            <a:spLocks noGrp="1" noChangeArrowheads="1"/>
          </p:cNvSpPr>
          <p:nvPr>
            <p:ph type="body" idx="1"/>
          </p:nvPr>
        </p:nvSpPr>
        <p:spPr>
          <a:xfrm>
            <a:off x="0" y="785794"/>
            <a:ext cx="5357818" cy="5643602"/>
          </a:xfrm>
        </p:spPr>
        <p:style>
          <a:lnRef idx="1">
            <a:schemeClr val="accent6"/>
          </a:lnRef>
          <a:fillRef idx="2">
            <a:schemeClr val="accent6"/>
          </a:fillRef>
          <a:effectRef idx="1">
            <a:schemeClr val="accent6"/>
          </a:effectRef>
          <a:fontRef idx="minor">
            <a:schemeClr val="dk1"/>
          </a:fontRef>
        </p:style>
        <p:txBody>
          <a:bodyPr>
            <a:normAutofit fontScale="92500" lnSpcReduction="10000"/>
          </a:bodyPr>
          <a:lstStyle/>
          <a:p>
            <a:r>
              <a:rPr lang="ru-RU" sz="2000" b="1"/>
              <a:t>Аммиакли селитра</a:t>
            </a:r>
            <a:r>
              <a:rPr lang="ru-RU" sz="2000"/>
              <a:t> ўсимликлар томонидан яхши ўзлаштирилади ва турли тупроқда турли нав ўсимликларнинг ўсиши, ривожланиши ва ҳосилдорлигига тез таъсир кўрсатади. Усимлнк томонидан биринчи Гшли 90-100 фоиз қўлланилад</a:t>
            </a:r>
            <a:r>
              <a:rPr lang="uz-Cyrl-UZ" sz="2000"/>
              <a:t>и</a:t>
            </a:r>
            <a:r>
              <a:rPr lang="ru-RU" sz="2000"/>
              <a:t>. Аммиакли селитра барча нав ўсимликларга турли усулларда солинади. Яхшиси уни баҳорда экиш олдидан ҳамда қўшимча равишда солиш зарур.</a:t>
            </a:r>
          </a:p>
          <a:p>
            <a:r>
              <a:rPr lang="ru-RU" sz="2000" b="1"/>
              <a:t>Мочевина</a:t>
            </a:r>
            <a:r>
              <a:rPr lang="ru-RU" sz="2000"/>
              <a:t> энг тўйинган қаттиқ азотли ўғитдир. У тупроққа солингандан сўнг қисқа муддатда бактериялар фаолияти натижасида карбонат ангидрид аммонийга айланади. Қарбоиат ангидрид аммоний эса тезда нитрат шаклига ўтиб, ўсимлик томонидан ўзлаштирилади</a:t>
            </a:r>
            <a:endParaRPr lang="ru-RU" sz="1900" b="1" smtClean="0">
              <a:solidFill>
                <a:srgbClr val="0000FF"/>
              </a:solidFill>
            </a:endParaRPr>
          </a:p>
        </p:txBody>
      </p:sp>
      <p:pic>
        <p:nvPicPr>
          <p:cNvPr id="16388" name="Picture 4" descr="Картинки по запросу селитр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6401" y="808664"/>
            <a:ext cx="3754663" cy="2332304"/>
          </a:xfrm>
          <a:prstGeom prst="rect">
            <a:avLst/>
          </a:prstGeom>
          <a:noFill/>
          <a:extLst>
            <a:ext uri="{909E8E84-426E-40DD-AFC4-6F175D3DCCD1}">
              <a14:hiddenFill xmlns:a14="http://schemas.microsoft.com/office/drawing/2010/main">
                <a:solidFill>
                  <a:srgbClr val="FFFFFF"/>
                </a:solidFill>
              </a14:hiddenFill>
            </a:ext>
          </a:extLst>
        </p:spPr>
      </p:pic>
      <p:pic>
        <p:nvPicPr>
          <p:cNvPr id="16390" name="Picture 6" descr="Картинки по запросу селитр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63107" y="3607595"/>
            <a:ext cx="2381250" cy="23812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3"/>
          <p:cNvSpPr>
            <a:spLocks noGrp="1" noChangeArrowheads="1"/>
          </p:cNvSpPr>
          <p:nvPr>
            <p:ph idx="1"/>
          </p:nvPr>
        </p:nvSpPr>
        <p:spPr>
          <a:xfrm>
            <a:off x="214282" y="714356"/>
            <a:ext cx="8639205" cy="3071834"/>
          </a:xfrm>
        </p:spPr>
        <p:txBody>
          <a:bodyPr>
            <a:noAutofit/>
          </a:bodyPr>
          <a:lstStyle/>
          <a:p>
            <a:r>
              <a:rPr lang="ru-RU" sz="2000"/>
              <a:t>Фосфор ўсимликлар ҳаётида ката рол ўйнайди. У ўсимликда катакли ядро бўлиниш жараёнида ва янги органлар ҳосил бўлишида қатнашувчи мураккаб оқсиллар таркибига кириб, крахмал, шакар ва ёғларнинг йигилишига ёрдам беради. Фосфорнинг тақчиллигида, айниқса, бошланғич даврда ўсимликнинг илдиз тизими кучсиз ривожланади. Ўсимликнинг ўсиши ва ривожланиши тўхтайди. Баргларда қизил ва бинафша доглар пайдо бўлади, секин-аста қурийди ва тўкилади. Ўсимликларнинг ҳосилдорлиги пасаяди, кўриниши </a:t>
            </a:r>
            <a:r>
              <a:rPr lang="ru-RU" sz="2000" smtClean="0"/>
              <a:t>дағаллашади.</a:t>
            </a:r>
            <a:endParaRPr lang="ru-RU" sz="2000"/>
          </a:p>
        </p:txBody>
      </p:sp>
      <p:sp>
        <p:nvSpPr>
          <p:cNvPr id="139266" name="Rectangle 2"/>
          <p:cNvSpPr>
            <a:spLocks noGrp="1" noChangeArrowheads="1"/>
          </p:cNvSpPr>
          <p:nvPr>
            <p:ph type="title"/>
          </p:nvPr>
        </p:nvSpPr>
        <p:spPr>
          <a:xfrm>
            <a:off x="323850" y="71439"/>
            <a:ext cx="8243888" cy="571480"/>
          </a:xfrm>
        </p:spPr>
        <p:style>
          <a:lnRef idx="2">
            <a:schemeClr val="accent1">
              <a:shade val="50000"/>
            </a:schemeClr>
          </a:lnRef>
          <a:fillRef idx="1">
            <a:schemeClr val="accent1"/>
          </a:fillRef>
          <a:effectRef idx="0">
            <a:schemeClr val="accent1"/>
          </a:effectRef>
          <a:fontRef idx="minor">
            <a:schemeClr val="lt1"/>
          </a:fontRef>
        </p:style>
        <p:txBody>
          <a:bodyPr>
            <a:normAutofit fontScale="90000"/>
          </a:bodyPr>
          <a:lstStyle/>
          <a:p>
            <a:pPr>
              <a:defRPr/>
            </a:pPr>
            <a:r>
              <a:rPr lang="ru-RU">
                <a:effectLst/>
              </a:rPr>
              <a:t>Фосфорли ўғитлар</a:t>
            </a:r>
            <a:endParaRPr lang="ru-RU" dirty="0" smtClean="0">
              <a:solidFill>
                <a:srgbClr val="FFFF00"/>
              </a:solidFill>
            </a:endParaRPr>
          </a:p>
        </p:txBody>
      </p:sp>
      <p:pic>
        <p:nvPicPr>
          <p:cNvPr id="17410" name="Picture 2" descr="Картинки по запросу минеральные удобрен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7824" y="3495674"/>
            <a:ext cx="5057775" cy="33623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ChangeArrowheads="1"/>
          </p:cNvSpPr>
          <p:nvPr>
            <p:ph type="title"/>
          </p:nvPr>
        </p:nvSpPr>
        <p:spPr>
          <a:xfrm>
            <a:off x="3786182" y="142852"/>
            <a:ext cx="5143536" cy="652463"/>
          </a:xfrm>
        </p:spPr>
        <p:style>
          <a:lnRef idx="1">
            <a:schemeClr val="accent1"/>
          </a:lnRef>
          <a:fillRef idx="2">
            <a:schemeClr val="accent1"/>
          </a:fillRef>
          <a:effectRef idx="1">
            <a:schemeClr val="accent1"/>
          </a:effectRef>
          <a:fontRef idx="minor">
            <a:schemeClr val="dk1"/>
          </a:fontRef>
        </p:style>
        <p:txBody>
          <a:bodyPr/>
          <a:lstStyle/>
          <a:p>
            <a:pPr eaLnBrk="1" hangingPunct="1">
              <a:defRPr/>
            </a:pPr>
            <a:r>
              <a:rPr lang="uz-Cyrl-UZ" sz="3200" b="1">
                <a:effectLst/>
              </a:rPr>
              <a:t>К</a:t>
            </a:r>
            <a:r>
              <a:rPr lang="ru-RU" sz="3200" b="1">
                <a:effectLst/>
              </a:rPr>
              <a:t>алийли ўғитлар</a:t>
            </a:r>
            <a:r>
              <a:rPr lang="ru-RU" sz="3200" i="1" smtClean="0">
                <a:solidFill>
                  <a:srgbClr val="0000FF"/>
                </a:solidFill>
                <a:latin typeface="Times New Roman" pitchFamily="18" charset="0"/>
                <a:cs typeface="Times New Roman" pitchFamily="18" charset="0"/>
              </a:rPr>
              <a:t>.</a:t>
            </a:r>
          </a:p>
        </p:txBody>
      </p:sp>
      <p:sp>
        <p:nvSpPr>
          <p:cNvPr id="38915" name="Rectangle 3"/>
          <p:cNvSpPr>
            <a:spLocks noGrp="1" noChangeArrowheads="1"/>
          </p:cNvSpPr>
          <p:nvPr>
            <p:ph type="body" idx="1"/>
          </p:nvPr>
        </p:nvSpPr>
        <p:spPr>
          <a:xfrm>
            <a:off x="3286116" y="1000108"/>
            <a:ext cx="5786446" cy="5472112"/>
          </a:xfrm>
        </p:spPr>
        <p:style>
          <a:lnRef idx="0">
            <a:schemeClr val="accent4"/>
          </a:lnRef>
          <a:fillRef idx="3">
            <a:schemeClr val="accent4"/>
          </a:fillRef>
          <a:effectRef idx="3">
            <a:schemeClr val="accent4"/>
          </a:effectRef>
          <a:fontRef idx="minor">
            <a:schemeClr val="lt1"/>
          </a:fontRef>
        </p:style>
        <p:txBody>
          <a:bodyPr>
            <a:normAutofit lnSpcReduction="10000"/>
          </a:bodyPr>
          <a:lstStyle/>
          <a:p>
            <a:pPr marL="0" indent="715963" algn="just" eaLnBrk="1" hangingPunct="1">
              <a:lnSpc>
                <a:spcPct val="80000"/>
              </a:lnSpc>
            </a:pPr>
            <a:r>
              <a:rPr lang="uz-Cyrl-UZ" sz="2400" b="1"/>
              <a:t>Калий цитоплазма хусусиятларига, оқсил ва углеводларнинг ҳосил бўлиши ва айланишнга таъсир кўрсатади. У ўсимликнинг тез ўсишига, ўсимликда озиқ моддалар ҳаракатига, совуқ ва замбуруғли касалликлар ва бошқа ёқимсиз шароитларга чидамлиликнинг ошишига ёрдам беради. Калий тақчиллигида ўсимликнинг ўсиши секинлашади, илдиз тизими ёмон шаклланади, пояллар бўғини калталашади, барглар хира кўк-яшил рангда бўлади, барг пластинкаларида, асосан томирлар орасида, хлоротик доғлар пайдо бўлади. </a:t>
            </a:r>
            <a:endParaRPr lang="ru-RU" sz="2400" smtClean="0"/>
          </a:p>
        </p:txBody>
      </p:sp>
      <p:pic>
        <p:nvPicPr>
          <p:cNvPr id="18436" name="Picture 4" descr="Картинки по запросу калийние удобрен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7" y="620688"/>
            <a:ext cx="2759988" cy="2381250"/>
          </a:xfrm>
          <a:prstGeom prst="rect">
            <a:avLst/>
          </a:prstGeom>
          <a:noFill/>
          <a:extLst>
            <a:ext uri="{909E8E84-426E-40DD-AFC4-6F175D3DCCD1}">
              <a14:hiddenFill xmlns:a14="http://schemas.microsoft.com/office/drawing/2010/main">
                <a:solidFill>
                  <a:srgbClr val="FFFFFF"/>
                </a:solidFill>
              </a14:hiddenFill>
            </a:ext>
          </a:extLst>
        </p:spPr>
      </p:pic>
      <p:pic>
        <p:nvPicPr>
          <p:cNvPr id="18438" name="Picture 6" descr="Картинки по запросу калийние удобрения"/>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7560" y="3573016"/>
            <a:ext cx="2795955" cy="266429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body"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5f33a6b17f5f4b5c3c71de44fd93333d68c4b38e"/>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_rels/theme4.xml.rels><?xml version="1.0" encoding="UTF-8" standalone="yes"?>
<Relationships xmlns="http://schemas.openxmlformats.org/package/2006/relationships"><Relationship Id="rId1" Type="http://schemas.openxmlformats.org/officeDocument/2006/relationships/image" Target="../media/image4.jpeg"/></Relationships>
</file>

<file path=ppt/theme/_rels/theme5.xml.rels><?xml version="1.0" encoding="UTF-8" standalone="yes"?>
<Relationships xmlns="http://schemas.openxmlformats.org/package/2006/relationships"><Relationship Id="rId1" Type="http://schemas.openxmlformats.org/officeDocument/2006/relationships/image" Target="../media/image5.jpeg"/></Relationships>
</file>

<file path=ppt/theme/_rels/theme8.xml.rels><?xml version="1.0" encoding="UTF-8" standalone="yes"?>
<Relationships xmlns="http://schemas.openxmlformats.org/package/2006/relationships"><Relationship Id="rId1" Type="http://schemas.openxmlformats.org/officeDocument/2006/relationships/image" Target="../media/image8.jpeg"/></Relationships>
</file>

<file path=ppt/theme/_rels/them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theme1.xml><?xml version="1.0" encoding="utf-8"?>
<a:theme xmlns:a="http://schemas.openxmlformats.org/drawingml/2006/main" name="Balloons">
  <a:themeElements>
    <a:clrScheme name="Аспект">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3.xml><?xml version="1.0" encoding="utf-8"?>
<a:theme xmlns:a="http://schemas.openxmlformats.org/drawingml/2006/main" name="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4.xml><?xml version="1.0" encoding="utf-8"?>
<a:theme xmlns:a="http://schemas.openxmlformats.org/drawingml/2006/main" name="Поток">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5.xml><?xml version="1.0" encoding="utf-8"?>
<a:theme xmlns:a="http://schemas.openxmlformats.org/drawingml/2006/main" name="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6.xml><?xml version="1.0" encoding="utf-8"?>
<a:theme xmlns:a="http://schemas.openxmlformats.org/drawingml/2006/main" name="floral5">
  <a:themeElements>
    <a:clrScheme name="Метро">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1_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9.xml><?xml version="1.0" encoding="utf-8"?>
<a:theme xmlns:a="http://schemas.openxmlformats.org/drawingml/2006/main" name="1_Трек">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10.xml><?xml version="1.0" encoding="utf-8"?>
<a:theme xmlns:a="http://schemas.openxmlformats.org/drawingml/2006/main" name="2_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Balloons</Template>
  <TotalTime>762</TotalTime>
  <Words>1869</Words>
  <Application>Microsoft Office PowerPoint</Application>
  <PresentationFormat>Экран (4:3)</PresentationFormat>
  <Paragraphs>57</Paragraphs>
  <Slides>26</Slides>
  <Notes>1</Notes>
  <HiddenSlides>0</HiddenSlides>
  <MMClips>0</MMClips>
  <ScaleCrop>false</ScaleCrop>
  <HeadingPairs>
    <vt:vector size="6" baseType="variant">
      <vt:variant>
        <vt:lpstr>Использованные шрифты</vt:lpstr>
      </vt:variant>
      <vt:variant>
        <vt:i4>14</vt:i4>
      </vt:variant>
      <vt:variant>
        <vt:lpstr>Тема</vt:lpstr>
      </vt:variant>
      <vt:variant>
        <vt:i4>10</vt:i4>
      </vt:variant>
      <vt:variant>
        <vt:lpstr>Заголовки слайдов</vt:lpstr>
      </vt:variant>
      <vt:variant>
        <vt:i4>26</vt:i4>
      </vt:variant>
    </vt:vector>
  </HeadingPairs>
  <TitlesOfParts>
    <vt:vector size="50" baseType="lpstr">
      <vt:lpstr>Arial</vt:lpstr>
      <vt:lpstr>Calibri</vt:lpstr>
      <vt:lpstr>Cambria</vt:lpstr>
      <vt:lpstr>Constantia</vt:lpstr>
      <vt:lpstr>Franklin Gothic Book</vt:lpstr>
      <vt:lpstr>Franklin Gothic Medium</vt:lpstr>
      <vt:lpstr>Lucida Sans Unicode</vt:lpstr>
      <vt:lpstr>Perpetua</vt:lpstr>
      <vt:lpstr>Times New Roman</vt:lpstr>
      <vt:lpstr>Trebuchet MS</vt:lpstr>
      <vt:lpstr>Verdana</vt:lpstr>
      <vt:lpstr>Wingdings</vt:lpstr>
      <vt:lpstr>Wingdings 2</vt:lpstr>
      <vt:lpstr>Wingdings 3</vt:lpstr>
      <vt:lpstr>Balloons</vt:lpstr>
      <vt:lpstr>Справедливость</vt:lpstr>
      <vt:lpstr>Трек</vt:lpstr>
      <vt:lpstr>Поток</vt:lpstr>
      <vt:lpstr>Открытая</vt:lpstr>
      <vt:lpstr>floral5</vt:lpstr>
      <vt:lpstr>1_Balloons</vt:lpstr>
      <vt:lpstr>Изящная</vt:lpstr>
      <vt:lpstr>1_Трек</vt:lpstr>
      <vt:lpstr>2_Balloons</vt:lpstr>
      <vt:lpstr>10- МАВЗУ: Гулдасталар тайёрлаш</vt:lpstr>
      <vt:lpstr>Презентация PowerPoint</vt:lpstr>
      <vt:lpstr>Гулдасталар тайёрлаш тарихи.</vt:lpstr>
      <vt:lpstr>Презентация PowerPoint</vt:lpstr>
      <vt:lpstr>Презентация PowerPoint</vt:lpstr>
      <vt:lpstr>Гул ранглари рамз сифатида ҳам қабул қилинади, шунинг учун гулдасталар ҳар бир мамлакатдаги ранглар хусусиятини ҳисобга олган ҳолда тайёрланади. Масалан, оқ ранг тозалик, нозикликни билдиради, шунинг учун тўйларда оқ рангли гуллар: чиннигуллар, атиргуллар, калалар ишлатилади. Қизил рангнинг рамзий хусусияти ҳаёт, севги, озодликдир. Францияда XIX асрда қизил чиннигуллар кураш ва революция белгиси бўлган. Бизнинг асрга ҳам шундай бўлиб кириб келди.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Саватлар оранжировкасида олдин манзарали-баргли ўсимликлар жойланади асосий таг ранги яратилади, сўнгра гуллар жойлаштирилади. Гулларни жойлаштиришда сиртқи шакллар саватча расмини аниқлаш ва асосий чизиқларни белгилаш жуда муҳимдир. Саватнинг симметрик ёки асимметриклигига кўра, гуллар жойлаштирилади. Одатда орқа томонга узун гулоёқли гулар керакли ҳолатда маҳкамлаб, сўнг гулоёқлари калтароқлари жойлаштирилади. </vt:lpstr>
      <vt:lpstr>Ҳаво режими</vt:lpstr>
      <vt:lpstr>Ўсимликларни озиқлатириш</vt:lpstr>
      <vt:lpstr>Минерал ўғитлар</vt:lpstr>
      <vt:lpstr>Аммиакли селитра </vt:lpstr>
      <vt:lpstr>Фосфорли ўғитлар</vt:lpstr>
      <vt:lpstr>Калийли ўғитлар.</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MUQIMJON Djurayev</cp:lastModifiedBy>
  <cp:revision>131</cp:revision>
  <cp:lastPrinted>1601-01-01T00:00:00Z</cp:lastPrinted>
  <dcterms:created xsi:type="dcterms:W3CDTF">2011-08-22T10:27:00Z</dcterms:created>
  <dcterms:modified xsi:type="dcterms:W3CDTF">2018-11-21T05:26:20Z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