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83" r:id="rId3"/>
    <p:sldMasterId id="2147483795" r:id="rId4"/>
    <p:sldMasterId id="2147483809" r:id="rId5"/>
  </p:sldMasterIdLst>
  <p:notesMasterIdLst>
    <p:notesMasterId r:id="rId23"/>
  </p:notesMasterIdLst>
  <p:sldIdLst>
    <p:sldId id="329" r:id="rId6"/>
    <p:sldId id="256" r:id="rId7"/>
    <p:sldId id="325" r:id="rId8"/>
    <p:sldId id="295" r:id="rId9"/>
    <p:sldId id="339" r:id="rId10"/>
    <p:sldId id="338" r:id="rId11"/>
    <p:sldId id="340" r:id="rId12"/>
    <p:sldId id="345" r:id="rId13"/>
    <p:sldId id="346" r:id="rId14"/>
    <p:sldId id="347" r:id="rId15"/>
    <p:sldId id="348" r:id="rId16"/>
    <p:sldId id="326" r:id="rId17"/>
    <p:sldId id="318" r:id="rId18"/>
    <p:sldId id="316" r:id="rId19"/>
    <p:sldId id="317" r:id="rId20"/>
    <p:sldId id="320" r:id="rId21"/>
    <p:sldId id="266" r:id="rId22"/>
  </p:sldIdLst>
  <p:sldSz cx="9144000" cy="6858000" type="screen4x3"/>
  <p:notesSz cx="6858000" cy="9144000"/>
  <p:custDataLst>
    <p:tags r:id="rId2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34B7AE-4864-4B0C-BE05-65A0A9D81F49}" type="doc">
      <dgm:prSet loTypeId="urn:microsoft.com/office/officeart/2005/8/layout/target3" loCatId="relationship" qsTypeId="urn:microsoft.com/office/officeart/2005/8/quickstyle/simple1" qsCatId="simple" csTypeId="urn:microsoft.com/office/officeart/2005/8/colors/colorful4" csCatId="colorful" phldr="1"/>
      <dgm:spPr/>
      <dgm:t>
        <a:bodyPr/>
        <a:lstStyle/>
        <a:p>
          <a:endParaRPr lang="ru-RU"/>
        </a:p>
      </dgm:t>
    </dgm:pt>
    <dgm:pt modelId="{E06A0FA0-92BB-4B5C-A648-AC3A44187CA5}">
      <dgm:prSet/>
      <dgm:spPr/>
      <dgm:t>
        <a:bodyPr/>
        <a:lstStyle/>
        <a:p>
          <a:pPr rtl="0"/>
          <a:r>
            <a:rPr lang="ru-RU" i="1" smtClean="0"/>
            <a:t>Манзарали баргли-антуриум (баргли турлари), фикус филодендрон (монстера ), кенг баргли бегония ( рекс, металлика ) ва бошқалар;</a:t>
          </a:r>
          <a:endParaRPr lang="ru-RU"/>
        </a:p>
      </dgm:t>
    </dgm:pt>
    <dgm:pt modelId="{DEA31353-C244-4CB8-81DD-6945B43A08F6}" type="parTrans" cxnId="{43DD4D06-CAD7-42C9-BF8A-93A093F66D92}">
      <dgm:prSet/>
      <dgm:spPr/>
      <dgm:t>
        <a:bodyPr/>
        <a:lstStyle/>
        <a:p>
          <a:endParaRPr lang="ru-RU"/>
        </a:p>
      </dgm:t>
    </dgm:pt>
    <dgm:pt modelId="{DD9E032A-0B49-4A64-B114-0F0868480F72}" type="sibTrans" cxnId="{43DD4D06-CAD7-42C9-BF8A-93A093F66D92}">
      <dgm:prSet/>
      <dgm:spPr/>
      <dgm:t>
        <a:bodyPr/>
        <a:lstStyle/>
        <a:p>
          <a:endParaRPr lang="ru-RU"/>
        </a:p>
      </dgm:t>
    </dgm:pt>
    <dgm:pt modelId="{D99FE998-09DE-4224-9814-AFC89A86A8C7}">
      <dgm:prSet/>
      <dgm:spPr/>
      <dgm:t>
        <a:bodyPr/>
        <a:lstStyle/>
        <a:p>
          <a:pPr rtl="0"/>
          <a:r>
            <a:rPr lang="ru-RU" i="1" smtClean="0"/>
            <a:t>Манзарали-гулловчи-антириум (гулловчи турлари), бромелия, глоксиния, гибискус (хитой атиргули) ва бошқалар;</a:t>
          </a:r>
          <a:endParaRPr lang="ru-RU"/>
        </a:p>
      </dgm:t>
    </dgm:pt>
    <dgm:pt modelId="{2D97AA24-0A76-4429-9E3E-C988723B2FBD}" type="parTrans" cxnId="{768A8F34-4A41-4FBB-9B70-6853794020D2}">
      <dgm:prSet/>
      <dgm:spPr/>
      <dgm:t>
        <a:bodyPr/>
        <a:lstStyle/>
        <a:p>
          <a:endParaRPr lang="ru-RU"/>
        </a:p>
      </dgm:t>
    </dgm:pt>
    <dgm:pt modelId="{179DF38F-E2C3-4F39-9534-89CD48C8473A}" type="sibTrans" cxnId="{768A8F34-4A41-4FBB-9B70-6853794020D2}">
      <dgm:prSet/>
      <dgm:spPr/>
      <dgm:t>
        <a:bodyPr/>
        <a:lstStyle/>
        <a:p>
          <a:endParaRPr lang="ru-RU"/>
        </a:p>
      </dgm:t>
    </dgm:pt>
    <dgm:pt modelId="{86D3C6FC-4948-44A4-A72A-433F25F5F4B6}">
      <dgm:prSet/>
      <dgm:spPr/>
      <dgm:t>
        <a:bodyPr/>
        <a:lstStyle/>
        <a:p>
          <a:pPr rtl="0"/>
          <a:r>
            <a:rPr lang="ru-RU" i="1" smtClean="0"/>
            <a:t>Ампель-бегония ва қўн</a:t>
          </a:r>
          <a:r>
            <a:rPr lang="en-US" i="1" smtClean="0"/>
            <a:t>ғ</a:t>
          </a:r>
          <a:r>
            <a:rPr lang="ru-RU" i="1" smtClean="0"/>
            <a:t>ироқгул;</a:t>
          </a:r>
          <a:endParaRPr lang="ru-RU"/>
        </a:p>
      </dgm:t>
    </dgm:pt>
    <dgm:pt modelId="{DBFB50B0-21E7-43CD-972F-6132AD4FB07D}" type="parTrans" cxnId="{1EDFD888-0F2F-450A-A3A9-7F68B60E8000}">
      <dgm:prSet/>
      <dgm:spPr/>
      <dgm:t>
        <a:bodyPr/>
        <a:lstStyle/>
        <a:p>
          <a:endParaRPr lang="ru-RU"/>
        </a:p>
      </dgm:t>
    </dgm:pt>
    <dgm:pt modelId="{FE2DFCE8-11AF-402B-B643-6108DD1DBDCF}" type="sibTrans" cxnId="{1EDFD888-0F2F-450A-A3A9-7F68B60E8000}">
      <dgm:prSet/>
      <dgm:spPr/>
      <dgm:t>
        <a:bodyPr/>
        <a:lstStyle/>
        <a:p>
          <a:endParaRPr lang="ru-RU"/>
        </a:p>
      </dgm:t>
    </dgm:pt>
    <dgm:pt modelId="{845348E8-C9AD-4AEF-9ADC-44074D72F781}">
      <dgm:prSet/>
      <dgm:spPr/>
      <dgm:t>
        <a:bodyPr/>
        <a:lstStyle/>
        <a:p>
          <a:pPr rtl="0"/>
          <a:r>
            <a:rPr lang="ru-RU" i="1" smtClean="0"/>
            <a:t>Чирмашувчи-печак, чирмашувчи атиргул, печаксимон узум (циссус ) ва бошқалар.</a:t>
          </a:r>
          <a:endParaRPr lang="ru-RU"/>
        </a:p>
      </dgm:t>
    </dgm:pt>
    <dgm:pt modelId="{EDB876C3-FA0A-43B2-85E6-33B9FC1C9909}" type="parTrans" cxnId="{BF399213-1082-4DD3-B811-31521A43EDAF}">
      <dgm:prSet/>
      <dgm:spPr/>
      <dgm:t>
        <a:bodyPr/>
        <a:lstStyle/>
        <a:p>
          <a:endParaRPr lang="ru-RU"/>
        </a:p>
      </dgm:t>
    </dgm:pt>
    <dgm:pt modelId="{64D38E67-7E75-40F8-8A8F-F75542B8E001}" type="sibTrans" cxnId="{BF399213-1082-4DD3-B811-31521A43EDAF}">
      <dgm:prSet/>
      <dgm:spPr/>
      <dgm:t>
        <a:bodyPr/>
        <a:lstStyle/>
        <a:p>
          <a:endParaRPr lang="ru-RU"/>
        </a:p>
      </dgm:t>
    </dgm:pt>
    <dgm:pt modelId="{87CF9B70-FC73-42D9-9AA5-14FEE37BF2C6}" type="pres">
      <dgm:prSet presAssocID="{B934B7AE-4864-4B0C-BE05-65A0A9D81F49}" presName="Name0" presStyleCnt="0">
        <dgm:presLayoutVars>
          <dgm:chMax val="7"/>
          <dgm:dir/>
          <dgm:animLvl val="lvl"/>
          <dgm:resizeHandles val="exact"/>
        </dgm:presLayoutVars>
      </dgm:prSet>
      <dgm:spPr/>
    </dgm:pt>
    <dgm:pt modelId="{9B580B20-ADAF-4DA5-AA35-7F593A55C1F3}" type="pres">
      <dgm:prSet presAssocID="{E06A0FA0-92BB-4B5C-A648-AC3A44187CA5}" presName="circle1" presStyleLbl="node1" presStyleIdx="0" presStyleCnt="4"/>
      <dgm:spPr/>
    </dgm:pt>
    <dgm:pt modelId="{84D929DA-7C33-42DC-8289-DA0519AF7CAC}" type="pres">
      <dgm:prSet presAssocID="{E06A0FA0-92BB-4B5C-A648-AC3A44187CA5}" presName="space" presStyleCnt="0"/>
      <dgm:spPr/>
    </dgm:pt>
    <dgm:pt modelId="{94BFB700-0B9F-489A-B613-9C64FD89A775}" type="pres">
      <dgm:prSet presAssocID="{E06A0FA0-92BB-4B5C-A648-AC3A44187CA5}" presName="rect1" presStyleLbl="alignAcc1" presStyleIdx="0" presStyleCnt="4" custScaleX="142857" custLinFactNeighborX="-27083" custLinFactNeighborY="4079"/>
      <dgm:spPr/>
      <dgm:t>
        <a:bodyPr/>
        <a:lstStyle/>
        <a:p>
          <a:endParaRPr lang="ru-RU"/>
        </a:p>
      </dgm:t>
    </dgm:pt>
    <dgm:pt modelId="{D5FAF4E6-E399-46D2-9256-2560E8FA6448}" type="pres">
      <dgm:prSet presAssocID="{D99FE998-09DE-4224-9814-AFC89A86A8C7}" presName="vertSpace2" presStyleLbl="node1" presStyleIdx="0" presStyleCnt="4"/>
      <dgm:spPr/>
    </dgm:pt>
    <dgm:pt modelId="{251056B4-B31E-4109-97F9-EB8AA91B7962}" type="pres">
      <dgm:prSet presAssocID="{D99FE998-09DE-4224-9814-AFC89A86A8C7}" presName="circle2" presStyleLbl="node1" presStyleIdx="1" presStyleCnt="4"/>
      <dgm:spPr/>
    </dgm:pt>
    <dgm:pt modelId="{86EA89D0-CA52-4037-82FF-461A285FF010}" type="pres">
      <dgm:prSet presAssocID="{D99FE998-09DE-4224-9814-AFC89A86A8C7}" presName="rect2" presStyleLbl="alignAcc1" presStyleIdx="1" presStyleCnt="4"/>
      <dgm:spPr/>
    </dgm:pt>
    <dgm:pt modelId="{ED848923-886D-4BF4-8F75-CD853EC2D4C5}" type="pres">
      <dgm:prSet presAssocID="{86D3C6FC-4948-44A4-A72A-433F25F5F4B6}" presName="vertSpace3" presStyleLbl="node1" presStyleIdx="1" presStyleCnt="4"/>
      <dgm:spPr/>
    </dgm:pt>
    <dgm:pt modelId="{2EF593C3-ED47-4C96-B252-95C6795ED2AA}" type="pres">
      <dgm:prSet presAssocID="{86D3C6FC-4948-44A4-A72A-433F25F5F4B6}" presName="circle3" presStyleLbl="node1" presStyleIdx="2" presStyleCnt="4"/>
      <dgm:spPr/>
    </dgm:pt>
    <dgm:pt modelId="{3F4E7DD1-B235-4F81-AF04-F220C3FCADE0}" type="pres">
      <dgm:prSet presAssocID="{86D3C6FC-4948-44A4-A72A-433F25F5F4B6}" presName="rect3" presStyleLbl="alignAcc1" presStyleIdx="2" presStyleCnt="4"/>
      <dgm:spPr/>
    </dgm:pt>
    <dgm:pt modelId="{ABA4D490-4831-41D9-8DCC-D2C81094BE43}" type="pres">
      <dgm:prSet presAssocID="{845348E8-C9AD-4AEF-9ADC-44074D72F781}" presName="vertSpace4" presStyleLbl="node1" presStyleIdx="2" presStyleCnt="4"/>
      <dgm:spPr/>
    </dgm:pt>
    <dgm:pt modelId="{EF012BFA-71AB-40FE-B292-D00B2BD64310}" type="pres">
      <dgm:prSet presAssocID="{845348E8-C9AD-4AEF-9ADC-44074D72F781}" presName="circle4" presStyleLbl="node1" presStyleIdx="3" presStyleCnt="4"/>
      <dgm:spPr/>
    </dgm:pt>
    <dgm:pt modelId="{11CF5E47-7383-4C7B-A777-11D8DDDDACD2}" type="pres">
      <dgm:prSet presAssocID="{845348E8-C9AD-4AEF-9ADC-44074D72F781}" presName="rect4" presStyleLbl="alignAcc1" presStyleIdx="3" presStyleCnt="4"/>
      <dgm:spPr/>
    </dgm:pt>
    <dgm:pt modelId="{7D4FE30A-2685-4924-8096-8EFBD0C03B72}" type="pres">
      <dgm:prSet presAssocID="{E06A0FA0-92BB-4B5C-A648-AC3A44187CA5}" presName="rect1ParTxNoCh" presStyleLbl="alignAcc1" presStyleIdx="3" presStyleCnt="4">
        <dgm:presLayoutVars>
          <dgm:chMax val="1"/>
          <dgm:bulletEnabled val="1"/>
        </dgm:presLayoutVars>
      </dgm:prSet>
      <dgm:spPr/>
      <dgm:t>
        <a:bodyPr/>
        <a:lstStyle/>
        <a:p>
          <a:endParaRPr lang="ru-RU"/>
        </a:p>
      </dgm:t>
    </dgm:pt>
    <dgm:pt modelId="{DD2D449D-70B6-43E7-97D1-2D7EF3CEEC99}" type="pres">
      <dgm:prSet presAssocID="{D99FE998-09DE-4224-9814-AFC89A86A8C7}" presName="rect2ParTxNoCh" presStyleLbl="alignAcc1" presStyleIdx="3" presStyleCnt="4">
        <dgm:presLayoutVars>
          <dgm:chMax val="1"/>
          <dgm:bulletEnabled val="1"/>
        </dgm:presLayoutVars>
      </dgm:prSet>
      <dgm:spPr/>
    </dgm:pt>
    <dgm:pt modelId="{4A9DFC29-B366-4853-AFEE-9BC91E60E986}" type="pres">
      <dgm:prSet presAssocID="{86D3C6FC-4948-44A4-A72A-433F25F5F4B6}" presName="rect3ParTxNoCh" presStyleLbl="alignAcc1" presStyleIdx="3" presStyleCnt="4">
        <dgm:presLayoutVars>
          <dgm:chMax val="1"/>
          <dgm:bulletEnabled val="1"/>
        </dgm:presLayoutVars>
      </dgm:prSet>
      <dgm:spPr/>
    </dgm:pt>
    <dgm:pt modelId="{F7CF0D48-24BB-47E9-A62F-2D2F7F42535B}" type="pres">
      <dgm:prSet presAssocID="{845348E8-C9AD-4AEF-9ADC-44074D72F781}" presName="rect4ParTxNoCh" presStyleLbl="alignAcc1" presStyleIdx="3" presStyleCnt="4">
        <dgm:presLayoutVars>
          <dgm:chMax val="1"/>
          <dgm:bulletEnabled val="1"/>
        </dgm:presLayoutVars>
      </dgm:prSet>
      <dgm:spPr/>
    </dgm:pt>
  </dgm:ptLst>
  <dgm:cxnLst>
    <dgm:cxn modelId="{5A09FECE-3397-4BC0-AF05-E7605A4D7B7A}" type="presOf" srcId="{86D3C6FC-4948-44A4-A72A-433F25F5F4B6}" destId="{4A9DFC29-B366-4853-AFEE-9BC91E60E986}" srcOrd="1" destOrd="0" presId="urn:microsoft.com/office/officeart/2005/8/layout/target3"/>
    <dgm:cxn modelId="{C1F68692-F886-4A70-ABD4-6AA63B614CDD}" type="presOf" srcId="{845348E8-C9AD-4AEF-9ADC-44074D72F781}" destId="{11CF5E47-7383-4C7B-A777-11D8DDDDACD2}" srcOrd="0" destOrd="0" presId="urn:microsoft.com/office/officeart/2005/8/layout/target3"/>
    <dgm:cxn modelId="{14BC69E4-4489-479B-BBCD-20657F996862}" type="presOf" srcId="{D99FE998-09DE-4224-9814-AFC89A86A8C7}" destId="{86EA89D0-CA52-4037-82FF-461A285FF010}" srcOrd="0" destOrd="0" presId="urn:microsoft.com/office/officeart/2005/8/layout/target3"/>
    <dgm:cxn modelId="{4B298516-112C-4320-AD05-853A5954BAD4}" type="presOf" srcId="{E06A0FA0-92BB-4B5C-A648-AC3A44187CA5}" destId="{7D4FE30A-2685-4924-8096-8EFBD0C03B72}" srcOrd="1" destOrd="0" presId="urn:microsoft.com/office/officeart/2005/8/layout/target3"/>
    <dgm:cxn modelId="{1EDFD888-0F2F-450A-A3A9-7F68B60E8000}" srcId="{B934B7AE-4864-4B0C-BE05-65A0A9D81F49}" destId="{86D3C6FC-4948-44A4-A72A-433F25F5F4B6}" srcOrd="2" destOrd="0" parTransId="{DBFB50B0-21E7-43CD-972F-6132AD4FB07D}" sibTransId="{FE2DFCE8-11AF-402B-B643-6108DD1DBDCF}"/>
    <dgm:cxn modelId="{0F75AC62-D8A0-4AC8-9B54-55626FDED7DF}" type="presOf" srcId="{86D3C6FC-4948-44A4-A72A-433F25F5F4B6}" destId="{3F4E7DD1-B235-4F81-AF04-F220C3FCADE0}" srcOrd="0" destOrd="0" presId="urn:microsoft.com/office/officeart/2005/8/layout/target3"/>
    <dgm:cxn modelId="{BF399213-1082-4DD3-B811-31521A43EDAF}" srcId="{B934B7AE-4864-4B0C-BE05-65A0A9D81F49}" destId="{845348E8-C9AD-4AEF-9ADC-44074D72F781}" srcOrd="3" destOrd="0" parTransId="{EDB876C3-FA0A-43B2-85E6-33B9FC1C9909}" sibTransId="{64D38E67-7E75-40F8-8A8F-F75542B8E001}"/>
    <dgm:cxn modelId="{768A8F34-4A41-4FBB-9B70-6853794020D2}" srcId="{B934B7AE-4864-4B0C-BE05-65A0A9D81F49}" destId="{D99FE998-09DE-4224-9814-AFC89A86A8C7}" srcOrd="1" destOrd="0" parTransId="{2D97AA24-0A76-4429-9E3E-C988723B2FBD}" sibTransId="{179DF38F-E2C3-4F39-9534-89CD48C8473A}"/>
    <dgm:cxn modelId="{B2DF279D-6269-4863-82C9-81AA1818C5C8}" type="presOf" srcId="{B934B7AE-4864-4B0C-BE05-65A0A9D81F49}" destId="{87CF9B70-FC73-42D9-9AA5-14FEE37BF2C6}" srcOrd="0" destOrd="0" presId="urn:microsoft.com/office/officeart/2005/8/layout/target3"/>
    <dgm:cxn modelId="{A2E56C0F-F330-464A-AF38-1BA7D23AB61C}" type="presOf" srcId="{D99FE998-09DE-4224-9814-AFC89A86A8C7}" destId="{DD2D449D-70B6-43E7-97D1-2D7EF3CEEC99}" srcOrd="1" destOrd="0" presId="urn:microsoft.com/office/officeart/2005/8/layout/target3"/>
    <dgm:cxn modelId="{4DD7B25D-3F26-4AF7-BF9E-5ACB23D48231}" type="presOf" srcId="{845348E8-C9AD-4AEF-9ADC-44074D72F781}" destId="{F7CF0D48-24BB-47E9-A62F-2D2F7F42535B}" srcOrd="1" destOrd="0" presId="urn:microsoft.com/office/officeart/2005/8/layout/target3"/>
    <dgm:cxn modelId="{43DD4D06-CAD7-42C9-BF8A-93A093F66D92}" srcId="{B934B7AE-4864-4B0C-BE05-65A0A9D81F49}" destId="{E06A0FA0-92BB-4B5C-A648-AC3A44187CA5}" srcOrd="0" destOrd="0" parTransId="{DEA31353-C244-4CB8-81DD-6945B43A08F6}" sibTransId="{DD9E032A-0B49-4A64-B114-0F0868480F72}"/>
    <dgm:cxn modelId="{D004D509-8E37-44CE-9874-F32CC988DE83}" type="presOf" srcId="{E06A0FA0-92BB-4B5C-A648-AC3A44187CA5}" destId="{94BFB700-0B9F-489A-B613-9C64FD89A775}" srcOrd="0" destOrd="0" presId="urn:microsoft.com/office/officeart/2005/8/layout/target3"/>
    <dgm:cxn modelId="{1BB5BFB2-C7B8-42BC-8195-706EA3C1F1F9}" type="presParOf" srcId="{87CF9B70-FC73-42D9-9AA5-14FEE37BF2C6}" destId="{9B580B20-ADAF-4DA5-AA35-7F593A55C1F3}" srcOrd="0" destOrd="0" presId="urn:microsoft.com/office/officeart/2005/8/layout/target3"/>
    <dgm:cxn modelId="{C7C7CB3C-B89B-40BF-87F5-B559EC115DB5}" type="presParOf" srcId="{87CF9B70-FC73-42D9-9AA5-14FEE37BF2C6}" destId="{84D929DA-7C33-42DC-8289-DA0519AF7CAC}" srcOrd="1" destOrd="0" presId="urn:microsoft.com/office/officeart/2005/8/layout/target3"/>
    <dgm:cxn modelId="{629C9C5B-8081-4A4B-90A9-918DE54D4FAA}" type="presParOf" srcId="{87CF9B70-FC73-42D9-9AA5-14FEE37BF2C6}" destId="{94BFB700-0B9F-489A-B613-9C64FD89A775}" srcOrd="2" destOrd="0" presId="urn:microsoft.com/office/officeart/2005/8/layout/target3"/>
    <dgm:cxn modelId="{5E1EB8E9-CF9D-489E-BDD8-8C835BABB01D}" type="presParOf" srcId="{87CF9B70-FC73-42D9-9AA5-14FEE37BF2C6}" destId="{D5FAF4E6-E399-46D2-9256-2560E8FA6448}" srcOrd="3" destOrd="0" presId="urn:microsoft.com/office/officeart/2005/8/layout/target3"/>
    <dgm:cxn modelId="{BF206F02-DBBD-4D47-A4EB-D9D9DD1D52E4}" type="presParOf" srcId="{87CF9B70-FC73-42D9-9AA5-14FEE37BF2C6}" destId="{251056B4-B31E-4109-97F9-EB8AA91B7962}" srcOrd="4" destOrd="0" presId="urn:microsoft.com/office/officeart/2005/8/layout/target3"/>
    <dgm:cxn modelId="{EFE98B06-F81A-489B-BF37-C9B63EFA720C}" type="presParOf" srcId="{87CF9B70-FC73-42D9-9AA5-14FEE37BF2C6}" destId="{86EA89D0-CA52-4037-82FF-461A285FF010}" srcOrd="5" destOrd="0" presId="urn:microsoft.com/office/officeart/2005/8/layout/target3"/>
    <dgm:cxn modelId="{C26F4D85-A8A6-45D5-AB71-4C0587CD17C3}" type="presParOf" srcId="{87CF9B70-FC73-42D9-9AA5-14FEE37BF2C6}" destId="{ED848923-886D-4BF4-8F75-CD853EC2D4C5}" srcOrd="6" destOrd="0" presId="urn:microsoft.com/office/officeart/2005/8/layout/target3"/>
    <dgm:cxn modelId="{3199AB79-3367-4EBE-AD80-48DFD19FC7AD}" type="presParOf" srcId="{87CF9B70-FC73-42D9-9AA5-14FEE37BF2C6}" destId="{2EF593C3-ED47-4C96-B252-95C6795ED2AA}" srcOrd="7" destOrd="0" presId="urn:microsoft.com/office/officeart/2005/8/layout/target3"/>
    <dgm:cxn modelId="{E0D21214-16DA-4A79-98AD-BD7E3D7D1DD5}" type="presParOf" srcId="{87CF9B70-FC73-42D9-9AA5-14FEE37BF2C6}" destId="{3F4E7DD1-B235-4F81-AF04-F220C3FCADE0}" srcOrd="8" destOrd="0" presId="urn:microsoft.com/office/officeart/2005/8/layout/target3"/>
    <dgm:cxn modelId="{9A71AD65-CFFD-4444-B619-39018C102161}" type="presParOf" srcId="{87CF9B70-FC73-42D9-9AA5-14FEE37BF2C6}" destId="{ABA4D490-4831-41D9-8DCC-D2C81094BE43}" srcOrd="9" destOrd="0" presId="urn:microsoft.com/office/officeart/2005/8/layout/target3"/>
    <dgm:cxn modelId="{7F21E6C2-2689-402F-840B-DC3B9FC77FBE}" type="presParOf" srcId="{87CF9B70-FC73-42D9-9AA5-14FEE37BF2C6}" destId="{EF012BFA-71AB-40FE-B292-D00B2BD64310}" srcOrd="10" destOrd="0" presId="urn:microsoft.com/office/officeart/2005/8/layout/target3"/>
    <dgm:cxn modelId="{2364E6F7-88A3-4D1F-8386-ABFFB86443C7}" type="presParOf" srcId="{87CF9B70-FC73-42D9-9AA5-14FEE37BF2C6}" destId="{11CF5E47-7383-4C7B-A777-11D8DDDDACD2}" srcOrd="11" destOrd="0" presId="urn:microsoft.com/office/officeart/2005/8/layout/target3"/>
    <dgm:cxn modelId="{B27D3CC6-A897-46F6-A710-916D827F4605}" type="presParOf" srcId="{87CF9B70-FC73-42D9-9AA5-14FEE37BF2C6}" destId="{7D4FE30A-2685-4924-8096-8EFBD0C03B72}" srcOrd="12" destOrd="0" presId="urn:microsoft.com/office/officeart/2005/8/layout/target3"/>
    <dgm:cxn modelId="{E0DC1CD0-450E-41DC-AAB3-5A44F5A00B84}" type="presParOf" srcId="{87CF9B70-FC73-42D9-9AA5-14FEE37BF2C6}" destId="{DD2D449D-70B6-43E7-97D1-2D7EF3CEEC99}" srcOrd="13" destOrd="0" presId="urn:microsoft.com/office/officeart/2005/8/layout/target3"/>
    <dgm:cxn modelId="{3EF24A62-B112-4B60-862A-A2086BB37DC3}" type="presParOf" srcId="{87CF9B70-FC73-42D9-9AA5-14FEE37BF2C6}" destId="{4A9DFC29-B366-4853-AFEE-9BC91E60E986}" srcOrd="14" destOrd="0" presId="urn:microsoft.com/office/officeart/2005/8/layout/target3"/>
    <dgm:cxn modelId="{92EE29F5-AB8E-4D7F-93BB-914033D579BE}" type="presParOf" srcId="{87CF9B70-FC73-42D9-9AA5-14FEE37BF2C6}" destId="{F7CF0D48-24BB-47E9-A62F-2D2F7F42535B}" srcOrd="15"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580B20-ADAF-4DA5-AA35-7F593A55C1F3}">
      <dsp:nvSpPr>
        <dsp:cNvPr id="0" name=""/>
        <dsp:cNvSpPr/>
      </dsp:nvSpPr>
      <dsp:spPr>
        <a:xfrm>
          <a:off x="-601995" y="0"/>
          <a:ext cx="3596369" cy="3596369"/>
        </a:xfrm>
        <a:prstGeom prst="pie">
          <a:avLst>
            <a:gd name="adj1" fmla="val 5400000"/>
            <a:gd name="adj2" fmla="val 1620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BFB700-0B9F-489A-B613-9C64FD89A775}">
      <dsp:nvSpPr>
        <dsp:cNvPr id="0" name=""/>
        <dsp:cNvSpPr/>
      </dsp:nvSpPr>
      <dsp:spPr>
        <a:xfrm>
          <a:off x="-7800" y="0"/>
          <a:ext cx="8026619" cy="3596369"/>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ru-RU" sz="1500" i="1" kern="1200" smtClean="0"/>
            <a:t>Манзарали баргли-антуриум (баргли турлари), фикус филодендрон (монстера ), кенг баргли бегония ( рекс, металлика ) ва бошқалар;</a:t>
          </a:r>
          <a:endParaRPr lang="ru-RU" sz="1500" kern="1200"/>
        </a:p>
      </dsp:txBody>
      <dsp:txXfrm>
        <a:off x="-7800" y="0"/>
        <a:ext cx="8026619" cy="764228"/>
      </dsp:txXfrm>
    </dsp:sp>
    <dsp:sp modelId="{251056B4-B31E-4109-97F9-EB8AA91B7962}">
      <dsp:nvSpPr>
        <dsp:cNvPr id="0" name=""/>
        <dsp:cNvSpPr/>
      </dsp:nvSpPr>
      <dsp:spPr>
        <a:xfrm>
          <a:off x="-129971" y="764228"/>
          <a:ext cx="2652322" cy="2652322"/>
        </a:xfrm>
        <a:prstGeom prst="pie">
          <a:avLst>
            <a:gd name="adj1" fmla="val 5400000"/>
            <a:gd name="adj2" fmla="val 16200000"/>
          </a:avLst>
        </a:prstGeom>
        <a:solidFill>
          <a:schemeClr val="accent4">
            <a:hueOff val="-2388731"/>
            <a:satOff val="-6896"/>
            <a:lumOff val="2294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EA89D0-CA52-4037-82FF-461A285FF010}">
      <dsp:nvSpPr>
        <dsp:cNvPr id="0" name=""/>
        <dsp:cNvSpPr/>
      </dsp:nvSpPr>
      <dsp:spPr>
        <a:xfrm>
          <a:off x="1196189" y="764228"/>
          <a:ext cx="5618639" cy="2652322"/>
        </a:xfrm>
        <a:prstGeom prst="rect">
          <a:avLst/>
        </a:prstGeom>
        <a:solidFill>
          <a:schemeClr val="lt1">
            <a:alpha val="90000"/>
            <a:hueOff val="0"/>
            <a:satOff val="0"/>
            <a:lumOff val="0"/>
            <a:alphaOff val="0"/>
          </a:schemeClr>
        </a:solidFill>
        <a:ln w="25400" cap="flat" cmpd="sng" algn="ctr">
          <a:solidFill>
            <a:schemeClr val="accent4">
              <a:hueOff val="-2388731"/>
              <a:satOff val="-6896"/>
              <a:lumOff val="2294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ru-RU" sz="1500" i="1" kern="1200" smtClean="0"/>
            <a:t>Манзарали-гулловчи-антириум (гулловчи турлари), бромелия, глоксиния, гибискус (хитой атиргули) ва бошқалар;</a:t>
          </a:r>
          <a:endParaRPr lang="ru-RU" sz="1500" kern="1200"/>
        </a:p>
      </dsp:txBody>
      <dsp:txXfrm>
        <a:off x="1196189" y="764228"/>
        <a:ext cx="5618639" cy="764228"/>
      </dsp:txXfrm>
    </dsp:sp>
    <dsp:sp modelId="{2EF593C3-ED47-4C96-B252-95C6795ED2AA}">
      <dsp:nvSpPr>
        <dsp:cNvPr id="0" name=""/>
        <dsp:cNvSpPr/>
      </dsp:nvSpPr>
      <dsp:spPr>
        <a:xfrm>
          <a:off x="342051" y="1528456"/>
          <a:ext cx="1708275" cy="1708275"/>
        </a:xfrm>
        <a:prstGeom prst="pie">
          <a:avLst>
            <a:gd name="adj1" fmla="val 5400000"/>
            <a:gd name="adj2" fmla="val 16200000"/>
          </a:avLst>
        </a:prstGeom>
        <a:solidFill>
          <a:schemeClr val="accent4">
            <a:hueOff val="-4777462"/>
            <a:satOff val="-13791"/>
            <a:lumOff val="4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4E7DD1-B235-4F81-AF04-F220C3FCADE0}">
      <dsp:nvSpPr>
        <dsp:cNvPr id="0" name=""/>
        <dsp:cNvSpPr/>
      </dsp:nvSpPr>
      <dsp:spPr>
        <a:xfrm>
          <a:off x="1196189" y="1528456"/>
          <a:ext cx="5618639" cy="1708275"/>
        </a:xfrm>
        <a:prstGeom prst="rect">
          <a:avLst/>
        </a:prstGeom>
        <a:solidFill>
          <a:schemeClr val="lt1">
            <a:alpha val="90000"/>
            <a:hueOff val="0"/>
            <a:satOff val="0"/>
            <a:lumOff val="0"/>
            <a:alphaOff val="0"/>
          </a:schemeClr>
        </a:solidFill>
        <a:ln w="25400" cap="flat" cmpd="sng" algn="ctr">
          <a:solidFill>
            <a:schemeClr val="accent4">
              <a:hueOff val="-4777462"/>
              <a:satOff val="-13791"/>
              <a:lumOff val="458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ru-RU" sz="1500" i="1" kern="1200" smtClean="0"/>
            <a:t>Ампель-бегония ва қўн</a:t>
          </a:r>
          <a:r>
            <a:rPr lang="en-US" sz="1500" i="1" kern="1200" smtClean="0"/>
            <a:t>ғ</a:t>
          </a:r>
          <a:r>
            <a:rPr lang="ru-RU" sz="1500" i="1" kern="1200" smtClean="0"/>
            <a:t>ироқгул;</a:t>
          </a:r>
          <a:endParaRPr lang="ru-RU" sz="1500" kern="1200"/>
        </a:p>
      </dsp:txBody>
      <dsp:txXfrm>
        <a:off x="1196189" y="1528456"/>
        <a:ext cx="5618639" cy="764228"/>
      </dsp:txXfrm>
    </dsp:sp>
    <dsp:sp modelId="{EF012BFA-71AB-40FE-B292-D00B2BD64310}">
      <dsp:nvSpPr>
        <dsp:cNvPr id="0" name=""/>
        <dsp:cNvSpPr/>
      </dsp:nvSpPr>
      <dsp:spPr>
        <a:xfrm>
          <a:off x="814075" y="2292685"/>
          <a:ext cx="764228" cy="764228"/>
        </a:xfrm>
        <a:prstGeom prst="pie">
          <a:avLst>
            <a:gd name="adj1" fmla="val 5400000"/>
            <a:gd name="adj2" fmla="val 16200000"/>
          </a:avLst>
        </a:prstGeom>
        <a:solidFill>
          <a:schemeClr val="accent4">
            <a:hueOff val="-7166193"/>
            <a:satOff val="-20687"/>
            <a:lumOff val="68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CF5E47-7383-4C7B-A777-11D8DDDDACD2}">
      <dsp:nvSpPr>
        <dsp:cNvPr id="0" name=""/>
        <dsp:cNvSpPr/>
      </dsp:nvSpPr>
      <dsp:spPr>
        <a:xfrm>
          <a:off x="1196189" y="2292685"/>
          <a:ext cx="5618639" cy="764228"/>
        </a:xfrm>
        <a:prstGeom prst="rect">
          <a:avLst/>
        </a:prstGeom>
        <a:solidFill>
          <a:schemeClr val="lt1">
            <a:alpha val="90000"/>
            <a:hueOff val="0"/>
            <a:satOff val="0"/>
            <a:lumOff val="0"/>
            <a:alphaOff val="0"/>
          </a:schemeClr>
        </a:solidFill>
        <a:ln w="25400" cap="flat" cmpd="sng" algn="ctr">
          <a:solidFill>
            <a:schemeClr val="accent4">
              <a:hueOff val="-7166193"/>
              <a:satOff val="-20687"/>
              <a:lumOff val="6882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ru-RU" sz="1500" i="1" kern="1200" smtClean="0"/>
            <a:t>Чирмашувчи-печак, чирмашувчи атиргул, печаксимон узум (циссус ) ва бошқалар.</a:t>
          </a:r>
          <a:endParaRPr lang="ru-RU" sz="1500" kern="1200"/>
        </a:p>
      </dsp:txBody>
      <dsp:txXfrm>
        <a:off x="1196189" y="2292685"/>
        <a:ext cx="5618639" cy="764228"/>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21.11.2018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extLst>
      <p:ext uri="{BB962C8B-B14F-4D97-AF65-F5344CB8AC3E}">
        <p14:creationId xmlns:p14="http://schemas.microsoft.com/office/powerpoint/2010/main" val="793312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solidFill>
                  <a:prstClr val="black"/>
                </a:solidFill>
                <a:latin typeface="Arial" pitchFamily="34" charset="0"/>
              </a:rPr>
              <a:pPr/>
              <a:t>10</a:t>
            </a:fld>
            <a:endParaRPr lang="ru-RU" smtClean="0">
              <a:solidFill>
                <a:prstClr val="black"/>
              </a:solidFill>
              <a:latin typeface="Arial" pitchFamily="34" charset="0"/>
            </a:endParaRPr>
          </a:p>
        </p:txBody>
      </p:sp>
    </p:spTree>
    <p:extLst>
      <p:ext uri="{BB962C8B-B14F-4D97-AF65-F5344CB8AC3E}">
        <p14:creationId xmlns:p14="http://schemas.microsoft.com/office/powerpoint/2010/main" val="1616851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9D80B4B6-250C-4908-8DCD-ABF30AFBFC1C}" type="slidenum">
              <a:rPr lang="ru-RU" smtClean="0"/>
              <a:pPr/>
              <a:t>12</a:t>
            </a:fld>
            <a:endParaRPr lang="ru-RU"/>
          </a:p>
        </p:txBody>
      </p:sp>
    </p:spTree>
    <p:extLst>
      <p:ext uri="{BB962C8B-B14F-4D97-AF65-F5344CB8AC3E}">
        <p14:creationId xmlns:p14="http://schemas.microsoft.com/office/powerpoint/2010/main" val="96869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2"/>
          <p:cNvGrpSpPr>
            <a:grpSpLocks/>
          </p:cNvGrpSpPr>
          <p:nvPr/>
        </p:nvGrpSpPr>
        <p:grpSpPr bwMode="auto">
          <a:xfrm>
            <a:off x="3175" y="4267200"/>
            <a:ext cx="9140825" cy="2590800"/>
            <a:chOff x="2" y="2688"/>
            <a:chExt cx="5758" cy="1632"/>
          </a:xfrm>
        </p:grpSpPr>
        <p:sp>
          <p:nvSpPr>
            <p:cNvPr id="5" name="Freeform 3"/>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4"/>
            <p:cNvGrpSpPr>
              <a:grpSpLocks/>
            </p:cNvGrpSpPr>
            <p:nvPr userDrawn="1"/>
          </p:nvGrpSpPr>
          <p:grpSpPr bwMode="auto">
            <a:xfrm>
              <a:off x="3528" y="3715"/>
              <a:ext cx="792" cy="521"/>
              <a:chOff x="3527" y="3715"/>
              <a:chExt cx="792" cy="521"/>
            </a:xfrm>
          </p:grpSpPr>
          <p:sp>
            <p:nvSpPr>
              <p:cNvPr id="57" name="Oval 5"/>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58" name="Oval 6"/>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59" name="Oval 7"/>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0" name="Oval 8"/>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1" name="Oval 9"/>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62" name="Freeform 10"/>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63" name="Freeform 11"/>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64" name="Freeform 12"/>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65" name="Freeform 13"/>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66" name="Freeform 14"/>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67" name="Oval 15"/>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6"/>
            <p:cNvGrpSpPr>
              <a:grpSpLocks/>
            </p:cNvGrpSpPr>
            <p:nvPr userDrawn="1"/>
          </p:nvGrpSpPr>
          <p:grpSpPr bwMode="auto">
            <a:xfrm>
              <a:off x="1776" y="3631"/>
              <a:ext cx="1626" cy="683"/>
              <a:chOff x="1776" y="3631"/>
              <a:chExt cx="1626" cy="683"/>
            </a:xfrm>
          </p:grpSpPr>
          <p:sp>
            <p:nvSpPr>
              <p:cNvPr id="39" name="Oval 17"/>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0" name="Oval 18"/>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1" name="Oval 19"/>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2" name="Oval 20"/>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3" name="Oval 21"/>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4" name="Oval 22"/>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45" name="Oval 23"/>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46" name="Oval 24"/>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47" name="Freeform 25"/>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48" name="Freeform 26"/>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49" name="Freeform 27"/>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50" name="Freeform 28"/>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1" name="Freeform 29"/>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2" name="Freeform 30"/>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53" name="Freeform 31"/>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4" name="Freeform 32"/>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5" name="Freeform 33"/>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56" name="Freeform 34"/>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6" name="Group 35"/>
            <p:cNvGrpSpPr>
              <a:grpSpLocks/>
            </p:cNvGrpSpPr>
            <p:nvPr userDrawn="1"/>
          </p:nvGrpSpPr>
          <p:grpSpPr bwMode="auto">
            <a:xfrm>
              <a:off x="4128" y="3360"/>
              <a:ext cx="1351" cy="821"/>
              <a:chOff x="4128" y="3360"/>
              <a:chExt cx="1351" cy="821"/>
            </a:xfrm>
          </p:grpSpPr>
          <p:sp>
            <p:nvSpPr>
              <p:cNvPr id="22" name="Freeform 36"/>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3" name="Freeform 37"/>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4" name="Freeform 38"/>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25" name="Freeform 39"/>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6" name="Freeform 40"/>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7" name="Freeform 41"/>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8" name="Freeform 42"/>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29" name="Freeform 43"/>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30" name="Freeform 44"/>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31" name="Freeform 45"/>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2" name="Freeform 46"/>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33" name="Oval 47"/>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34" name="Oval 48"/>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5" name="Oval 49"/>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6" name="Oval 50"/>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7" name="Oval 51"/>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38" name="Oval 52"/>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7" name="Group 53"/>
            <p:cNvGrpSpPr>
              <a:grpSpLocks/>
            </p:cNvGrpSpPr>
            <p:nvPr userDrawn="1"/>
          </p:nvGrpSpPr>
          <p:grpSpPr bwMode="auto">
            <a:xfrm>
              <a:off x="5280" y="3024"/>
              <a:ext cx="425" cy="258"/>
              <a:chOff x="5280" y="3024"/>
              <a:chExt cx="425" cy="258"/>
            </a:xfrm>
          </p:grpSpPr>
          <p:sp>
            <p:nvSpPr>
              <p:cNvPr id="10" name="Freeform 54"/>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 name="Freeform 55"/>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2" name="Freeform 56"/>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3" name="Freeform 57"/>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4" name="Freeform 58"/>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5" name="Freeform 59"/>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6" name="Freeform 60"/>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8" name="Group 61"/>
              <p:cNvGrpSpPr>
                <a:grpSpLocks/>
              </p:cNvGrpSpPr>
              <p:nvPr/>
            </p:nvGrpSpPr>
            <p:grpSpPr bwMode="auto">
              <a:xfrm>
                <a:off x="5381" y="3085"/>
                <a:ext cx="227" cy="132"/>
                <a:chOff x="5381" y="3085"/>
                <a:chExt cx="227" cy="132"/>
              </a:xfrm>
            </p:grpSpPr>
            <p:sp>
              <p:nvSpPr>
                <p:cNvPr id="18" name="Oval 62"/>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9" name="Oval 63"/>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0" name="Oval 64"/>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21" name="Oval 65"/>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1682" name="Rectangle 66"/>
          <p:cNvSpPr>
            <a:spLocks noGrp="1" noChangeArrowheads="1"/>
          </p:cNvSpPr>
          <p:nvPr>
            <p:ph type="ctrTitle" sz="quarter"/>
          </p:nvPr>
        </p:nvSpPr>
        <p:spPr>
          <a:xfrm>
            <a:off x="685800" y="1692275"/>
            <a:ext cx="7772400" cy="1736725"/>
          </a:xfrm>
        </p:spPr>
        <p:txBody>
          <a:bodyPr anchor="b"/>
          <a:lstStyle>
            <a:lvl1pPr>
              <a:defRPr sz="5400"/>
            </a:lvl1pPr>
          </a:lstStyle>
          <a:p>
            <a:r>
              <a:rPr lang="ru-RU"/>
              <a:t>Образец заголовка</a:t>
            </a:r>
          </a:p>
        </p:txBody>
      </p:sp>
      <p:sp>
        <p:nvSpPr>
          <p:cNvPr id="111683" name="Rectangle 67"/>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68" name="Rectangle 68"/>
          <p:cNvSpPr>
            <a:spLocks noGrp="1" noChangeArrowheads="1"/>
          </p:cNvSpPr>
          <p:nvPr>
            <p:ph type="dt" sz="quarter" idx="10"/>
          </p:nvPr>
        </p:nvSpPr>
        <p:spPr>
          <a:xfrm>
            <a:off x="457200" y="6248400"/>
            <a:ext cx="2133600" cy="457200"/>
          </a:xfrm>
        </p:spPr>
        <p:txBody>
          <a:bodyPr/>
          <a:lstStyle>
            <a:lvl1pPr>
              <a:defRPr/>
            </a:lvl1pPr>
          </a:lstStyle>
          <a:p>
            <a:pPr>
              <a:defRPr/>
            </a:pPr>
            <a:fld id="{CD45213C-4550-4099-8D28-90FBC942D28D}" type="datetimeFigureOut">
              <a:rPr lang="ru-RU"/>
              <a:pPr>
                <a:defRPr/>
              </a:pPr>
              <a:t>21.11.2018</a:t>
            </a:fld>
            <a:endParaRPr lang="ru-RU"/>
          </a:p>
        </p:txBody>
      </p:sp>
      <p:sp>
        <p:nvSpPr>
          <p:cNvPr id="69" name="Rectangle 69"/>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70" name="Rectangle 70"/>
          <p:cNvSpPr>
            <a:spLocks noGrp="1" noChangeArrowheads="1"/>
          </p:cNvSpPr>
          <p:nvPr>
            <p:ph type="sldNum" sz="quarter" idx="12"/>
          </p:nvPr>
        </p:nvSpPr>
        <p:spPr>
          <a:xfrm>
            <a:off x="6553200" y="6248400"/>
            <a:ext cx="2133600" cy="457200"/>
          </a:xfrm>
        </p:spPr>
        <p:txBody>
          <a:bodyPr/>
          <a:lstStyle>
            <a:lvl1pPr>
              <a:defRPr/>
            </a:lvl1pPr>
          </a:lstStyle>
          <a:p>
            <a:pPr>
              <a:defRPr/>
            </a:pPr>
            <a:fld id="{AB096926-7075-47C1-B36D-57839702A7FB}" type="slidenum">
              <a:rPr lang="ru-RU"/>
              <a:pPr>
                <a:defRPr/>
              </a:pPr>
              <a:t>‹#›</a:t>
            </a:fld>
            <a:endParaRPr lang="ru-RU"/>
          </a:p>
        </p:txBody>
      </p:sp>
    </p:spTree>
  </p:cSld>
  <p:clrMapOvr>
    <a:masterClrMapping/>
  </p:clrMapOvr>
  <p:transition spd="slow">
    <p:checke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5FD79404-724B-4C80-9BCE-622818A3B186}"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4FEC56BA-73E3-4217-91D4-61F7556C88D3}"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endParaRPr lang="uz-Cyrl-UZ"/>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9"/>
          <p:cNvSpPr>
            <a:spLocks noGrp="1" noChangeArrowheads="1"/>
          </p:cNvSpPr>
          <p:nvPr>
            <p:ph type="dt" sz="half" idx="10"/>
          </p:nvPr>
        </p:nvSpPr>
        <p:spPr>
          <a:ln/>
        </p:spPr>
        <p:txBody>
          <a:bodyPr/>
          <a:lstStyle>
            <a:lvl1pPr>
              <a:defRPr/>
            </a:lvl1pPr>
          </a:lstStyle>
          <a:p>
            <a:pPr>
              <a:defRPr/>
            </a:pPr>
            <a:fld id="{376175D8-AAB0-4148-B492-B38FDCCE480C}"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3A0631D-AA4A-4A4E-9A45-4E053C9EE0F3}" type="slidenum">
              <a:rPr lang="ru-RU"/>
              <a:pPr>
                <a:defRPr/>
              </a:pPr>
              <a:t>‹#›</a:t>
            </a:fld>
            <a:endParaRPr lang="ru-RU"/>
          </a:p>
        </p:txBody>
      </p:sp>
    </p:spTree>
  </p:cSld>
  <p:clrMapOvr>
    <a:masterClrMapping/>
  </p:clrMapOvr>
  <p:transition spd="slow">
    <p:checke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Rectangle 69"/>
          <p:cNvSpPr>
            <a:spLocks noGrp="1" noChangeArrowheads="1"/>
          </p:cNvSpPr>
          <p:nvPr>
            <p:ph type="dt" sz="half" idx="10"/>
          </p:nvPr>
        </p:nvSpPr>
        <p:spPr>
          <a:ln/>
        </p:spPr>
        <p:txBody>
          <a:bodyPr/>
          <a:lstStyle>
            <a:lvl1pPr>
              <a:defRPr/>
            </a:lvl1pPr>
          </a:lstStyle>
          <a:p>
            <a:pPr>
              <a:defRPr/>
            </a:pPr>
            <a:fld id="{BB06A561-2402-47B2-AD5F-DFB5F21E269E}" type="datetimeFigureOut">
              <a:rPr lang="ru-RU"/>
              <a:pPr>
                <a:defRPr/>
              </a:pPr>
              <a:t>21.11.2018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E11112EC-F25D-4096-98BB-B1F6414FC2E0}" type="slidenum">
              <a:rPr lang="ru-RU"/>
              <a:pPr>
                <a:defRPr/>
              </a:pPr>
              <a:t>‹#›</a:t>
            </a:fld>
            <a:endParaRPr lang="ru-RU"/>
          </a:p>
        </p:txBody>
      </p:sp>
    </p:spTree>
  </p:cSld>
  <p:clrMapOvr>
    <a:masterClrMapping/>
  </p:clrMapOvr>
  <p:transition spd="slow">
    <p:checke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endParaRPr lang="uz-Cyrl-UZ"/>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7" name="Rectangle 69"/>
          <p:cNvSpPr>
            <a:spLocks noGrp="1" noChangeArrowheads="1"/>
          </p:cNvSpPr>
          <p:nvPr>
            <p:ph type="dt" sz="half" idx="10"/>
          </p:nvPr>
        </p:nvSpPr>
        <p:spPr>
          <a:ln/>
        </p:spPr>
        <p:txBody>
          <a:bodyPr/>
          <a:lstStyle>
            <a:lvl1pPr>
              <a:defRPr/>
            </a:lvl1pPr>
          </a:lstStyle>
          <a:p>
            <a:pPr>
              <a:defRPr/>
            </a:pPr>
            <a:fld id="{A72006C3-535D-445A-A635-079A613D4839}" type="datetimeFigureOut">
              <a:rPr lang="ru-RU"/>
              <a:pPr>
                <a:defRPr/>
              </a:pPr>
              <a:t>21.11.2018</a:t>
            </a:fld>
            <a:endParaRPr lang="ru-RU"/>
          </a:p>
        </p:txBody>
      </p:sp>
      <p:sp>
        <p:nvSpPr>
          <p:cNvPr id="8" name="Rectangle 70"/>
          <p:cNvSpPr>
            <a:spLocks noGrp="1" noChangeArrowheads="1"/>
          </p:cNvSpPr>
          <p:nvPr>
            <p:ph type="ftr" sz="quarter" idx="11"/>
          </p:nvPr>
        </p:nvSpPr>
        <p:spPr>
          <a:ln/>
        </p:spPr>
        <p:txBody>
          <a:bodyPr/>
          <a:lstStyle>
            <a:lvl1pPr>
              <a:defRPr/>
            </a:lvl1pPr>
          </a:lstStyle>
          <a:p>
            <a:pPr>
              <a:defRPr/>
            </a:pPr>
            <a:endParaRPr lang="ru-RU"/>
          </a:p>
        </p:txBody>
      </p:sp>
      <p:sp>
        <p:nvSpPr>
          <p:cNvPr id="9" name="Rectangle 71"/>
          <p:cNvSpPr>
            <a:spLocks noGrp="1" noChangeArrowheads="1"/>
          </p:cNvSpPr>
          <p:nvPr>
            <p:ph type="sldNum" sz="quarter" idx="12"/>
          </p:nvPr>
        </p:nvSpPr>
        <p:spPr>
          <a:ln/>
        </p:spPr>
        <p:txBody>
          <a:bodyPr/>
          <a:lstStyle>
            <a:lvl1pPr>
              <a:defRPr/>
            </a:lvl1pPr>
          </a:lstStyle>
          <a:p>
            <a:pPr>
              <a:defRPr/>
            </a:pPr>
            <a:fld id="{460029F2-E585-4125-A2D8-92DC6D72B551}" type="slidenum">
              <a:rPr lang="ru-RU"/>
              <a:pPr>
                <a:defRPr/>
              </a:pPr>
              <a:t>‹#›</a:t>
            </a:fld>
            <a:endParaRPr lang="ru-RU"/>
          </a:p>
        </p:txBody>
      </p:sp>
    </p:spTree>
  </p:cSld>
  <p:clrMapOvr>
    <a:masterClrMapping/>
  </p:clrMapOvr>
  <p:transition spd="slow">
    <p:checke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Rectangle 69"/>
          <p:cNvSpPr>
            <a:spLocks noGrp="1" noChangeArrowheads="1"/>
          </p:cNvSpPr>
          <p:nvPr>
            <p:ph type="dt" sz="half" idx="10"/>
          </p:nvPr>
        </p:nvSpPr>
        <p:spPr>
          <a:ln/>
        </p:spPr>
        <p:txBody>
          <a:bodyPr/>
          <a:lstStyle>
            <a:lvl1pPr>
              <a:defRPr/>
            </a:lvl1pPr>
          </a:lstStyle>
          <a:p>
            <a:pPr>
              <a:defRPr/>
            </a:pPr>
            <a:fld id="{03ED081E-DA81-41B9-9F9D-19DB792B45A4}" type="datetimeFigureOut">
              <a:rPr lang="ru-RU"/>
              <a:pPr>
                <a:defRPr/>
              </a:pPr>
              <a:t>21.11.2018</a:t>
            </a:fld>
            <a:endParaRPr lang="ru-RU"/>
          </a:p>
        </p:txBody>
      </p:sp>
      <p:sp>
        <p:nvSpPr>
          <p:cNvPr id="4" name="Rectangle 70"/>
          <p:cNvSpPr>
            <a:spLocks noGrp="1" noChangeArrowheads="1"/>
          </p:cNvSpPr>
          <p:nvPr>
            <p:ph type="ftr" sz="quarter" idx="11"/>
          </p:nvPr>
        </p:nvSpPr>
        <p:spPr>
          <a:ln/>
        </p:spPr>
        <p:txBody>
          <a:bodyPr/>
          <a:lstStyle>
            <a:lvl1pPr>
              <a:defRPr/>
            </a:lvl1pPr>
          </a:lstStyle>
          <a:p>
            <a:pPr>
              <a:defRPr/>
            </a:pPr>
            <a:endParaRPr lang="ru-RU"/>
          </a:p>
        </p:txBody>
      </p:sp>
      <p:sp>
        <p:nvSpPr>
          <p:cNvPr id="5" name="Rectangle 71"/>
          <p:cNvSpPr>
            <a:spLocks noGrp="1" noChangeArrowheads="1"/>
          </p:cNvSpPr>
          <p:nvPr>
            <p:ph type="sldNum" sz="quarter" idx="12"/>
          </p:nvPr>
        </p:nvSpPr>
        <p:spPr>
          <a:ln/>
        </p:spPr>
        <p:txBody>
          <a:bodyPr/>
          <a:lstStyle>
            <a:lvl1pPr>
              <a:defRPr/>
            </a:lvl1pPr>
          </a:lstStyle>
          <a:p>
            <a:pPr>
              <a:defRPr/>
            </a:pPr>
            <a:fld id="{4EF32F18-A55B-4776-ABA2-3A629F2FCAAE}" type="slidenum">
              <a:rPr lang="ru-RU"/>
              <a:pPr>
                <a:defRPr/>
              </a:pPr>
              <a:t>‹#›</a:t>
            </a:fld>
            <a:endParaRPr lang="ru-RU"/>
          </a:p>
        </p:txBody>
      </p:sp>
    </p:spTree>
  </p:cSld>
  <p:clrMapOvr>
    <a:masterClrMapping/>
  </p:clrMapOvr>
  <p:transition spd="slow">
    <p:checke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ln/>
        </p:spPr>
        <p:txBody>
          <a:bodyPr/>
          <a:lstStyle>
            <a:lvl1pPr>
              <a:defRPr/>
            </a:lvl1pPr>
          </a:lstStyle>
          <a:p>
            <a:pPr>
              <a:defRPr/>
            </a:pPr>
            <a:fld id="{F70C2E8E-DB44-4C66-A8C5-3D1EF4D6E4F8}" type="datetimeFigureOut">
              <a:rPr lang="ru-RU"/>
              <a:pPr>
                <a:defRPr/>
              </a:pPr>
              <a:t>21.11.2018</a:t>
            </a:fld>
            <a:endParaRPr lang="ru-RU"/>
          </a:p>
        </p:txBody>
      </p:sp>
      <p:sp>
        <p:nvSpPr>
          <p:cNvPr id="3" name="Rectangle 70"/>
          <p:cNvSpPr>
            <a:spLocks noGrp="1" noChangeArrowheads="1"/>
          </p:cNvSpPr>
          <p:nvPr>
            <p:ph type="ftr" sz="quarter" idx="11"/>
          </p:nvPr>
        </p:nvSpPr>
        <p:spPr>
          <a:ln/>
        </p:spPr>
        <p:txBody>
          <a:bodyPr/>
          <a:lstStyle>
            <a:lvl1pPr>
              <a:defRPr/>
            </a:lvl1pPr>
          </a:lstStyle>
          <a:p>
            <a:pPr>
              <a:defRPr/>
            </a:pPr>
            <a:endParaRPr lang="ru-RU"/>
          </a:p>
        </p:txBody>
      </p:sp>
      <p:sp>
        <p:nvSpPr>
          <p:cNvPr id="4" name="Rectangle 71"/>
          <p:cNvSpPr>
            <a:spLocks noGrp="1" noChangeArrowheads="1"/>
          </p:cNvSpPr>
          <p:nvPr>
            <p:ph type="sldNum" sz="quarter" idx="12"/>
          </p:nvPr>
        </p:nvSpPr>
        <p:spPr>
          <a:ln/>
        </p:spPr>
        <p:txBody>
          <a:bodyPr/>
          <a:lstStyle>
            <a:lvl1pPr>
              <a:defRPr/>
            </a:lvl1pPr>
          </a:lstStyle>
          <a:p>
            <a:pPr>
              <a:defRPr/>
            </a:pPr>
            <a:fld id="{74DB82D7-B064-47AF-AED0-2C419E12E84F}" type="slidenum">
              <a:rPr lang="ru-RU"/>
              <a:pPr>
                <a:defRPr/>
              </a:pPr>
              <a:t>‹#›</a:t>
            </a:fld>
            <a:endParaRPr lang="ru-RU"/>
          </a:p>
        </p:txBody>
      </p:sp>
    </p:spTree>
  </p:cSld>
  <p:clrMapOvr>
    <a:masterClrMapping/>
  </p:clrMapOvr>
  <p:transition spd="slow">
    <p:checker/>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endParaRPr lang="uz-Cyrl-UZ"/>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87E60F17-21BC-4B38-AF5F-65825A729890}" type="datetimeFigureOut">
              <a:rPr lang="ru-RU"/>
              <a:pPr>
                <a:defRPr/>
              </a:pPr>
              <a:t>21.11.2018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74B0FFA3-5E27-4092-9C83-7232274C0D8D}" type="slidenum">
              <a:rPr lang="ru-RU"/>
              <a:pPr>
                <a:defRPr/>
              </a:pPr>
              <a:t>‹#›</a:t>
            </a:fld>
            <a:endParaRPr lang="ru-RU"/>
          </a:p>
        </p:txBody>
      </p:sp>
    </p:spTree>
  </p:cSld>
  <p:clrMapOvr>
    <a:masterClrMapping/>
  </p:clrMapOvr>
  <p:transition spd="slow">
    <p:checke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endParaRPr lang="uz-Cyrl-UZ"/>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uz-Cyrl-UZ"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9"/>
          <p:cNvSpPr>
            <a:spLocks noGrp="1" noChangeArrowheads="1"/>
          </p:cNvSpPr>
          <p:nvPr>
            <p:ph type="dt" sz="half" idx="10"/>
          </p:nvPr>
        </p:nvSpPr>
        <p:spPr>
          <a:ln/>
        </p:spPr>
        <p:txBody>
          <a:bodyPr/>
          <a:lstStyle>
            <a:lvl1pPr>
              <a:defRPr/>
            </a:lvl1pPr>
          </a:lstStyle>
          <a:p>
            <a:pPr>
              <a:defRPr/>
            </a:pPr>
            <a:fld id="{1ED6CD23-7BB5-40C9-92AC-A67494534CF7}" type="datetimeFigureOut">
              <a:rPr lang="ru-RU"/>
              <a:pPr>
                <a:defRPr/>
              </a:pPr>
              <a:t>21.11.2018</a:t>
            </a:fld>
            <a:endParaRPr lang="ru-RU"/>
          </a:p>
        </p:txBody>
      </p:sp>
      <p:sp>
        <p:nvSpPr>
          <p:cNvPr id="6" name="Rectangle 70"/>
          <p:cNvSpPr>
            <a:spLocks noGrp="1" noChangeArrowheads="1"/>
          </p:cNvSpPr>
          <p:nvPr>
            <p:ph type="ftr" sz="quarter" idx="11"/>
          </p:nvPr>
        </p:nvSpPr>
        <p:spPr>
          <a:ln/>
        </p:spPr>
        <p:txBody>
          <a:bodyPr/>
          <a:lstStyle>
            <a:lvl1pPr>
              <a:defRPr/>
            </a:lvl1pPr>
          </a:lstStyle>
          <a:p>
            <a:pPr>
              <a:defRPr/>
            </a:pPr>
            <a:endParaRPr lang="ru-RU"/>
          </a:p>
        </p:txBody>
      </p:sp>
      <p:sp>
        <p:nvSpPr>
          <p:cNvPr id="7" name="Rectangle 71"/>
          <p:cNvSpPr>
            <a:spLocks noGrp="1" noChangeArrowheads="1"/>
          </p:cNvSpPr>
          <p:nvPr>
            <p:ph type="sldNum" sz="quarter" idx="12"/>
          </p:nvPr>
        </p:nvSpPr>
        <p:spPr>
          <a:ln/>
        </p:spPr>
        <p:txBody>
          <a:bodyPr/>
          <a:lstStyle>
            <a:lvl1pPr>
              <a:defRPr/>
            </a:lvl1pPr>
          </a:lstStyle>
          <a:p>
            <a:pPr>
              <a:defRPr/>
            </a:pPr>
            <a:fld id="{4BC62F2F-60B8-402A-850A-D5E04F6F950D}" type="slidenum">
              <a:rPr lang="ru-RU"/>
              <a:pPr>
                <a:defRPr/>
              </a:pPr>
              <a:t>‹#›</a:t>
            </a:fld>
            <a:endParaRPr lang="ru-RU"/>
          </a:p>
        </p:txBody>
      </p:sp>
    </p:spTree>
  </p:cSld>
  <p:clrMapOvr>
    <a:masterClrMapping/>
  </p:clrMapOvr>
  <p:transition spd="slow">
    <p:checke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uz-Cyrl-UZ"/>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94CBD82C-FC4F-40A8-9296-6416B0BEA532}"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3933E24D-4FF5-42B4-8288-10A112BEBF60}" type="slidenum">
              <a:rPr lang="ru-RU"/>
              <a:pPr>
                <a:defRPr/>
              </a:pPr>
              <a:t>‹#›</a:t>
            </a:fld>
            <a:endParaRPr lang="ru-RU"/>
          </a:p>
        </p:txBody>
      </p:sp>
    </p:spTree>
  </p:cSld>
  <p:clrMapOvr>
    <a:masterClrMapping/>
  </p:clrMapOvr>
  <p:transition spd="slow">
    <p:checke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48350"/>
          </a:xfrm>
        </p:spPr>
        <p:txBody>
          <a:bodyPr vert="eaVert"/>
          <a:lstStyle/>
          <a:p>
            <a:r>
              <a:rPr lang="ru-RU"/>
              <a:t>Образец заголовка</a:t>
            </a:r>
            <a:endParaRPr lang="uz-Cyrl-UZ"/>
          </a:p>
        </p:txBody>
      </p:sp>
      <p:sp>
        <p:nvSpPr>
          <p:cNvPr id="3" name="Вертикальный текст 2"/>
          <p:cNvSpPr>
            <a:spLocks noGrp="1"/>
          </p:cNvSpPr>
          <p:nvPr>
            <p:ph type="body" orient="vert" idx="1"/>
          </p:nvPr>
        </p:nvSpPr>
        <p:spPr>
          <a:xfrm>
            <a:off x="457200" y="277813"/>
            <a:ext cx="6019800" cy="584835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Cyrl-UZ"/>
          </a:p>
        </p:txBody>
      </p:sp>
      <p:sp>
        <p:nvSpPr>
          <p:cNvPr id="4" name="Rectangle 69"/>
          <p:cNvSpPr>
            <a:spLocks noGrp="1" noChangeArrowheads="1"/>
          </p:cNvSpPr>
          <p:nvPr>
            <p:ph type="dt" sz="half" idx="10"/>
          </p:nvPr>
        </p:nvSpPr>
        <p:spPr>
          <a:ln/>
        </p:spPr>
        <p:txBody>
          <a:bodyPr/>
          <a:lstStyle>
            <a:lvl1pPr>
              <a:defRPr/>
            </a:lvl1pPr>
          </a:lstStyle>
          <a:p>
            <a:pPr>
              <a:defRPr/>
            </a:pPr>
            <a:fld id="{41C57FFB-F9BC-4AB5-8214-6DA3EF69B971}"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CA0C8000-7BE6-4BC1-8B61-148EB0182341}" type="slidenum">
              <a:rPr lang="ru-RU"/>
              <a:pPr>
                <a:defRPr/>
              </a:pPr>
              <a:t>‹#›</a:t>
            </a:fld>
            <a:endParaRPr lang="ru-RU"/>
          </a:p>
        </p:txBody>
      </p:sp>
    </p:spTree>
  </p:cSld>
  <p:clrMapOvr>
    <a:masterClrMapping/>
  </p:clrMapOvr>
  <p:transition spd="slow">
    <p:checke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dgm" preserve="1">
  <p:cSld name="Заголовок, схема или организационная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Рисунок SmartArt 2"/>
          <p:cNvSpPr>
            <a:spLocks noGrp="1"/>
          </p:cNvSpPr>
          <p:nvPr>
            <p:ph type="dgm"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87910C19-1162-44C3-8601-1AF79F8DF9C1}"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AC6FFAC3-567B-458A-AC75-135A821C968A}" type="slidenum">
              <a:rPr lang="ru-RU"/>
              <a:pPr>
                <a:defRPr/>
              </a:pPr>
              <a:t>‹#›</a:t>
            </a:fld>
            <a:endParaRPr lang="ru-RU"/>
          </a:p>
        </p:txBody>
      </p:sp>
    </p:spTree>
  </p:cSld>
  <p:clrMapOvr>
    <a:masterClrMapping/>
  </p:clrMapOvr>
  <p:transition spd="slow">
    <p:checke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endParaRPr lang="uz-Cyrl-UZ"/>
          </a:p>
        </p:txBody>
      </p:sp>
      <p:sp>
        <p:nvSpPr>
          <p:cNvPr id="3" name="Таблица 2"/>
          <p:cNvSpPr>
            <a:spLocks noGrp="1"/>
          </p:cNvSpPr>
          <p:nvPr>
            <p:ph type="tbl" idx="1"/>
          </p:nvPr>
        </p:nvSpPr>
        <p:spPr>
          <a:xfrm>
            <a:off x="457200" y="1600200"/>
            <a:ext cx="8229600" cy="4525963"/>
          </a:xfrm>
        </p:spPr>
        <p:txBody>
          <a:bodyPr/>
          <a:lstStyle/>
          <a:p>
            <a:pPr lvl="0"/>
            <a:endParaRPr lang="uz-Cyrl-UZ" noProof="0"/>
          </a:p>
        </p:txBody>
      </p:sp>
      <p:sp>
        <p:nvSpPr>
          <p:cNvPr id="4" name="Rectangle 69"/>
          <p:cNvSpPr>
            <a:spLocks noGrp="1" noChangeArrowheads="1"/>
          </p:cNvSpPr>
          <p:nvPr>
            <p:ph type="dt" sz="half" idx="10"/>
          </p:nvPr>
        </p:nvSpPr>
        <p:spPr>
          <a:ln/>
        </p:spPr>
        <p:txBody>
          <a:bodyPr/>
          <a:lstStyle>
            <a:lvl1pPr>
              <a:defRPr/>
            </a:lvl1pPr>
          </a:lstStyle>
          <a:p>
            <a:pPr>
              <a:defRPr/>
            </a:pPr>
            <a:fld id="{19D5446F-A766-427C-A864-73E237D3BF76}" type="datetimeFigureOut">
              <a:rPr lang="ru-RU"/>
              <a:pPr>
                <a:defRPr/>
              </a:pPr>
              <a:t>21.11.2018</a:t>
            </a:fld>
            <a:endParaRPr lang="ru-RU"/>
          </a:p>
        </p:txBody>
      </p:sp>
      <p:sp>
        <p:nvSpPr>
          <p:cNvPr id="5" name="Rectangle 70"/>
          <p:cNvSpPr>
            <a:spLocks noGrp="1" noChangeArrowheads="1"/>
          </p:cNvSpPr>
          <p:nvPr>
            <p:ph type="ftr" sz="quarter" idx="11"/>
          </p:nvPr>
        </p:nvSpPr>
        <p:spPr>
          <a:ln/>
        </p:spPr>
        <p:txBody>
          <a:bodyPr/>
          <a:lstStyle>
            <a:lvl1pPr>
              <a:defRPr/>
            </a:lvl1pPr>
          </a:lstStyle>
          <a:p>
            <a:pPr>
              <a:defRPr/>
            </a:pPr>
            <a:endParaRPr lang="ru-RU"/>
          </a:p>
        </p:txBody>
      </p:sp>
      <p:sp>
        <p:nvSpPr>
          <p:cNvPr id="6" name="Rectangle 71"/>
          <p:cNvSpPr>
            <a:spLocks noGrp="1" noChangeArrowheads="1"/>
          </p:cNvSpPr>
          <p:nvPr>
            <p:ph type="sldNum" sz="quarter" idx="12"/>
          </p:nvPr>
        </p:nvSpPr>
        <p:spPr>
          <a:ln/>
        </p:spPr>
        <p:txBody>
          <a:bodyPr/>
          <a:lstStyle>
            <a:lvl1pPr>
              <a:defRPr/>
            </a:lvl1pPr>
          </a:lstStyle>
          <a:p>
            <a:pPr>
              <a:defRPr/>
            </a:pPr>
            <a:fld id="{BF803695-1B1E-46ED-BA01-9F2BF568A071}" type="slidenum">
              <a:rPr lang="ru-RU"/>
              <a:pPr>
                <a:defRPr/>
              </a:pPr>
              <a:t>‹#›</a:t>
            </a:fld>
            <a:endParaRPr lang="ru-RU"/>
          </a:p>
        </p:txBody>
      </p:sp>
    </p:spTree>
  </p:cSld>
  <p:clrMapOvr>
    <a:masterClrMapping/>
  </p:clrMapOvr>
  <p:transition spd="slow">
    <p:checke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6" name="Нижний колонтитул 1"/>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5251753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solidFill>
                <a:srgbClr val="A5B592">
                  <a:shade val="75000"/>
                </a:srgbClr>
              </a:solidFill>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878545602"/>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7" name="Нижний колонтитул 10"/>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19080794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6"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41173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9" name="Нижний колонтитул 5"/>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40818084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4"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787866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3" name="Нижний колонтитул 23"/>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1233570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7" name="Нижний колонтитул 28"/>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0870945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6"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30787147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5" name="Нижний колонтитул 27"/>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223332406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5" name="Нижний колонтитул 4"/>
          <p:cNvSpPr>
            <a:spLocks noGrp="1"/>
          </p:cNvSpPr>
          <p:nvPr>
            <p:ph type="ftr" sz="quarter" idx="11"/>
          </p:nvPr>
        </p:nvSpPr>
        <p:spPr/>
        <p:txBody>
          <a:bodyPr/>
          <a:lstStyle>
            <a:lvl1pPr>
              <a:defRPr/>
            </a:lvl1pPr>
          </a:lstStyle>
          <a:p>
            <a:pPr>
              <a:defRPr/>
            </a:pPr>
            <a:endParaRPr lang="ru-RU">
              <a:solidFill>
                <a:srgbClr val="A5B592">
                  <a:shade val="75000"/>
                </a:srgbClr>
              </a:solidFill>
            </a:endParaRPr>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solidFill>
                  <a:srgbClr val="A5B592">
                    <a:shade val="75000"/>
                  </a:srgbClr>
                </a:solidFill>
              </a:rPr>
              <a:pPr>
                <a:defRPr/>
              </a:pPr>
              <a:t>‹#›</a:t>
            </a:fld>
            <a:endParaRPr lang="ru-RU" dirty="0">
              <a:solidFill>
                <a:srgbClr val="A5B592">
                  <a:shade val="75000"/>
                </a:srgbClr>
              </a:solidFill>
            </a:endParaRPr>
          </a:p>
        </p:txBody>
      </p:sp>
    </p:spTree>
    <p:extLst>
      <p:ext uri="{BB962C8B-B14F-4D97-AF65-F5344CB8AC3E}">
        <p14:creationId xmlns:p14="http://schemas.microsoft.com/office/powerpoint/2010/main" val="1772336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Freeform 2"/>
          <p:cNvSpPr>
            <a:spLocks/>
          </p:cNvSpPr>
          <p:nvPr/>
        </p:nvSpPr>
        <p:spPr bwMode="hidden">
          <a:xfrm>
            <a:off x="6627813" y="6429375"/>
            <a:ext cx="285750" cy="209550"/>
          </a:xfrm>
          <a:custGeom>
            <a:avLst/>
            <a:gdLst/>
            <a:ahLst/>
            <a:cxnLst>
              <a:cxn ang="0">
                <a:pos x="0" y="132"/>
              </a:cxn>
              <a:cxn ang="0">
                <a:pos x="29" y="132"/>
              </a:cxn>
              <a:cxn ang="0">
                <a:pos x="77" y="108"/>
              </a:cxn>
              <a:cxn ang="0">
                <a:pos x="119" y="78"/>
              </a:cxn>
              <a:cxn ang="0">
                <a:pos x="155" y="48"/>
              </a:cxn>
              <a:cxn ang="0">
                <a:pos x="179" y="12"/>
              </a:cxn>
              <a:cxn ang="0">
                <a:pos x="173" y="6"/>
              </a:cxn>
              <a:cxn ang="0">
                <a:pos x="167" y="0"/>
              </a:cxn>
              <a:cxn ang="0">
                <a:pos x="137" y="42"/>
              </a:cxn>
              <a:cxn ang="0">
                <a:pos x="101" y="78"/>
              </a:cxn>
              <a:cxn ang="0">
                <a:pos x="53" y="108"/>
              </a:cxn>
              <a:cxn ang="0">
                <a:pos x="0" y="132"/>
              </a:cxn>
              <a:cxn ang="0">
                <a:pos x="0" y="132"/>
              </a:cxn>
            </a:cxnLst>
            <a:rect l="0" t="0" r="r" b="b"/>
            <a:pathLst>
              <a:path w="179" h="132">
                <a:moveTo>
                  <a:pt x="0" y="132"/>
                </a:moveTo>
                <a:lnTo>
                  <a:pt x="29" y="132"/>
                </a:lnTo>
                <a:lnTo>
                  <a:pt x="77" y="108"/>
                </a:lnTo>
                <a:lnTo>
                  <a:pt x="119" y="78"/>
                </a:lnTo>
                <a:lnTo>
                  <a:pt x="155" y="48"/>
                </a:lnTo>
                <a:lnTo>
                  <a:pt x="179" y="12"/>
                </a:lnTo>
                <a:lnTo>
                  <a:pt x="173" y="6"/>
                </a:lnTo>
                <a:lnTo>
                  <a:pt x="167" y="0"/>
                </a:lnTo>
                <a:lnTo>
                  <a:pt x="137" y="42"/>
                </a:lnTo>
                <a:lnTo>
                  <a:pt x="101" y="78"/>
                </a:lnTo>
                <a:lnTo>
                  <a:pt x="53" y="108"/>
                </a:lnTo>
                <a:lnTo>
                  <a:pt x="0" y="132"/>
                </a:lnTo>
                <a:lnTo>
                  <a:pt x="0" y="132"/>
                </a:lnTo>
                <a:close/>
              </a:path>
            </a:pathLst>
          </a:custGeom>
          <a:gradFill rotWithShape="0">
            <a:gsLst>
              <a:gs pos="0">
                <a:schemeClr val="accent2"/>
              </a:gs>
              <a:gs pos="100000">
                <a:schemeClr val="accent2">
                  <a:gamma/>
                  <a:shade val="87843"/>
                  <a:invGamma/>
                </a:schemeClr>
              </a:gs>
            </a:gsLst>
            <a:lin ang="18900000" scaled="1"/>
          </a:gradFill>
          <a:ln w="9525">
            <a:noFill/>
            <a:round/>
            <a:headEnd/>
            <a:tailEnd/>
          </a:ln>
        </p:spPr>
        <p:txBody>
          <a:bodyPr/>
          <a:lstStyle/>
          <a:p>
            <a:pPr>
              <a:defRPr/>
            </a:pPr>
            <a:endParaRPr lang="uz-Cyrl-UZ">
              <a:latin typeface="Arial" charset="0"/>
              <a:cs typeface="Arial" charset="0"/>
            </a:endParaRPr>
          </a:p>
        </p:txBody>
      </p:sp>
      <p:grpSp>
        <p:nvGrpSpPr>
          <p:cNvPr id="2" name="Group 3"/>
          <p:cNvGrpSpPr>
            <a:grpSpLocks/>
          </p:cNvGrpSpPr>
          <p:nvPr/>
        </p:nvGrpSpPr>
        <p:grpSpPr bwMode="auto">
          <a:xfrm>
            <a:off x="3175" y="4267200"/>
            <a:ext cx="9140825" cy="2590800"/>
            <a:chOff x="2" y="2688"/>
            <a:chExt cx="5758" cy="1632"/>
          </a:xfrm>
        </p:grpSpPr>
        <p:sp>
          <p:nvSpPr>
            <p:cNvPr id="110596" name="Freeform 4"/>
            <p:cNvSpPr>
              <a:spLocks/>
            </p:cNvSpPr>
            <p:nvPr/>
          </p:nvSpPr>
          <p:spPr bwMode="hidden">
            <a:xfrm>
              <a:off x="2" y="2688"/>
              <a:ext cx="5758" cy="1632"/>
            </a:xfrm>
            <a:custGeom>
              <a:avLst/>
              <a:gdLst/>
              <a:ahLst/>
              <a:cxnLst>
                <a:cxn ang="0">
                  <a:pos x="5740" y="4316"/>
                </a:cxn>
                <a:cxn ang="0">
                  <a:pos x="0" y="4316"/>
                </a:cxn>
                <a:cxn ang="0">
                  <a:pos x="0" y="0"/>
                </a:cxn>
                <a:cxn ang="0">
                  <a:pos x="5740" y="0"/>
                </a:cxn>
                <a:cxn ang="0">
                  <a:pos x="5740" y="4316"/>
                </a:cxn>
                <a:cxn ang="0">
                  <a:pos x="5740" y="4316"/>
                </a:cxn>
              </a:cxnLst>
              <a:rect l="0" t="0" r="r" b="b"/>
              <a:pathLst>
                <a:path w="5740" h="4316">
                  <a:moveTo>
                    <a:pt x="5740" y="4316"/>
                  </a:moveTo>
                  <a:lnTo>
                    <a:pt x="0" y="4316"/>
                  </a:lnTo>
                  <a:lnTo>
                    <a:pt x="0" y="0"/>
                  </a:lnTo>
                  <a:lnTo>
                    <a:pt x="5740" y="0"/>
                  </a:lnTo>
                  <a:lnTo>
                    <a:pt x="5740" y="4316"/>
                  </a:lnTo>
                  <a:lnTo>
                    <a:pt x="5740" y="431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3" name="Group 5"/>
            <p:cNvGrpSpPr>
              <a:grpSpLocks/>
            </p:cNvGrpSpPr>
            <p:nvPr userDrawn="1"/>
          </p:nvGrpSpPr>
          <p:grpSpPr bwMode="auto">
            <a:xfrm>
              <a:off x="3528" y="3715"/>
              <a:ext cx="792" cy="521"/>
              <a:chOff x="3527" y="3715"/>
              <a:chExt cx="792" cy="521"/>
            </a:xfrm>
          </p:grpSpPr>
          <p:sp>
            <p:nvSpPr>
              <p:cNvPr id="110598" name="Oval 6"/>
              <p:cNvSpPr>
                <a:spLocks noChangeArrowheads="1"/>
              </p:cNvSpPr>
              <p:nvPr/>
            </p:nvSpPr>
            <p:spPr bwMode="hidden">
              <a:xfrm>
                <a:off x="3686" y="3810"/>
                <a:ext cx="532" cy="327"/>
              </a:xfrm>
              <a:prstGeom prst="ellipse">
                <a:avLst/>
              </a:prstGeom>
              <a:gradFill rotWithShape="0">
                <a:gsLst>
                  <a:gs pos="0">
                    <a:schemeClr val="accent2"/>
                  </a:gs>
                  <a:gs pos="100000">
                    <a:schemeClr val="accent2">
                      <a:gamma/>
                      <a:shade val="90980"/>
                      <a:invGamma/>
                    </a:schemeClr>
                  </a:gs>
                </a:gsLst>
                <a:path path="shape">
                  <a:fillToRect l="50000" t="50000" r="50000" b="50000"/>
                </a:path>
              </a:gradFill>
              <a:ln w="9525">
                <a:noFill/>
                <a:round/>
                <a:headEnd/>
                <a:tailEnd/>
              </a:ln>
              <a:effectLst/>
            </p:spPr>
            <p:txBody>
              <a:bodyPr/>
              <a:lstStyle/>
              <a:p>
                <a:pPr>
                  <a:defRPr/>
                </a:pPr>
                <a:endParaRPr lang="uz-Cyrl-UZ">
                  <a:latin typeface="Arial" charset="0"/>
                  <a:cs typeface="Arial" charset="0"/>
                </a:endParaRPr>
              </a:p>
            </p:txBody>
          </p:sp>
          <p:sp>
            <p:nvSpPr>
              <p:cNvPr id="110599" name="Oval 7"/>
              <p:cNvSpPr>
                <a:spLocks noChangeArrowheads="1"/>
              </p:cNvSpPr>
              <p:nvPr/>
            </p:nvSpPr>
            <p:spPr bwMode="hidden">
              <a:xfrm>
                <a:off x="3726" y="3840"/>
                <a:ext cx="452" cy="275"/>
              </a:xfrm>
              <a:prstGeom prst="ellipse">
                <a:avLst/>
              </a:prstGeom>
              <a:gradFill rotWithShape="0">
                <a:gsLst>
                  <a:gs pos="0">
                    <a:schemeClr val="accent2">
                      <a:gamma/>
                      <a:shade val="90980"/>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0" name="Oval 8"/>
              <p:cNvSpPr>
                <a:spLocks noChangeArrowheads="1"/>
              </p:cNvSpPr>
              <p:nvPr/>
            </p:nvSpPr>
            <p:spPr bwMode="hidden">
              <a:xfrm>
                <a:off x="3782" y="3872"/>
                <a:ext cx="344" cy="2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1" name="Oval 9"/>
              <p:cNvSpPr>
                <a:spLocks noChangeArrowheads="1"/>
              </p:cNvSpPr>
              <p:nvPr/>
            </p:nvSpPr>
            <p:spPr bwMode="hidden">
              <a:xfrm>
                <a:off x="3822" y="3896"/>
                <a:ext cx="262" cy="159"/>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2" name="Oval 10"/>
              <p:cNvSpPr>
                <a:spLocks noChangeArrowheads="1"/>
              </p:cNvSpPr>
              <p:nvPr/>
            </p:nvSpPr>
            <p:spPr bwMode="hidden">
              <a:xfrm>
                <a:off x="3856" y="3922"/>
                <a:ext cx="192" cy="107"/>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03" name="Freeform 11"/>
              <p:cNvSpPr>
                <a:spLocks/>
              </p:cNvSpPr>
              <p:nvPr/>
            </p:nvSpPr>
            <p:spPr bwMode="hidden">
              <a:xfrm>
                <a:off x="3575" y="3715"/>
                <a:ext cx="383" cy="161"/>
              </a:xfrm>
              <a:custGeom>
                <a:avLst/>
                <a:gdLst/>
                <a:ahLst/>
                <a:cxnLst>
                  <a:cxn ang="0">
                    <a:pos x="376" y="12"/>
                  </a:cxn>
                  <a:cxn ang="0">
                    <a:pos x="257" y="24"/>
                  </a:cxn>
                  <a:cxn ang="0">
                    <a:pos x="149" y="54"/>
                  </a:cxn>
                  <a:cxn ang="0">
                    <a:pos x="101" y="77"/>
                  </a:cxn>
                  <a:cxn ang="0">
                    <a:pos x="59" y="101"/>
                  </a:cxn>
                  <a:cxn ang="0">
                    <a:pos x="24" y="131"/>
                  </a:cxn>
                  <a:cxn ang="0">
                    <a:pos x="0" y="161"/>
                  </a:cxn>
                  <a:cxn ang="0">
                    <a:pos x="0" y="137"/>
                  </a:cxn>
                  <a:cxn ang="0">
                    <a:pos x="29" y="107"/>
                  </a:cxn>
                  <a:cxn ang="0">
                    <a:pos x="65" y="83"/>
                  </a:cxn>
                  <a:cxn ang="0">
                    <a:pos x="155" y="36"/>
                  </a:cxn>
                  <a:cxn ang="0">
                    <a:pos x="257" y="12"/>
                  </a:cxn>
                  <a:cxn ang="0">
                    <a:pos x="376" y="0"/>
                  </a:cxn>
                  <a:cxn ang="0">
                    <a:pos x="376" y="0"/>
                  </a:cxn>
                  <a:cxn ang="0">
                    <a:pos x="382" y="0"/>
                  </a:cxn>
                  <a:cxn ang="0">
                    <a:pos x="382" y="12"/>
                  </a:cxn>
                  <a:cxn ang="0">
                    <a:pos x="376" y="12"/>
                  </a:cxn>
                  <a:cxn ang="0">
                    <a:pos x="376" y="12"/>
                  </a:cxn>
                  <a:cxn ang="0">
                    <a:pos x="376" y="12"/>
                  </a:cxn>
                </a:cxnLst>
                <a:rect l="0" t="0" r="r" b="b"/>
                <a:pathLst>
                  <a:path w="382" h="161">
                    <a:moveTo>
                      <a:pt x="376" y="12"/>
                    </a:moveTo>
                    <a:lnTo>
                      <a:pt x="257" y="24"/>
                    </a:lnTo>
                    <a:lnTo>
                      <a:pt x="149" y="54"/>
                    </a:lnTo>
                    <a:lnTo>
                      <a:pt x="101" y="77"/>
                    </a:lnTo>
                    <a:lnTo>
                      <a:pt x="59" y="101"/>
                    </a:lnTo>
                    <a:lnTo>
                      <a:pt x="24" y="131"/>
                    </a:lnTo>
                    <a:lnTo>
                      <a:pt x="0" y="161"/>
                    </a:lnTo>
                    <a:lnTo>
                      <a:pt x="0" y="137"/>
                    </a:lnTo>
                    <a:lnTo>
                      <a:pt x="29" y="107"/>
                    </a:lnTo>
                    <a:lnTo>
                      <a:pt x="65" y="83"/>
                    </a:lnTo>
                    <a:lnTo>
                      <a:pt x="155" y="36"/>
                    </a:lnTo>
                    <a:lnTo>
                      <a:pt x="257" y="12"/>
                    </a:lnTo>
                    <a:lnTo>
                      <a:pt x="376" y="0"/>
                    </a:lnTo>
                    <a:lnTo>
                      <a:pt x="376" y="0"/>
                    </a:lnTo>
                    <a:lnTo>
                      <a:pt x="382" y="0"/>
                    </a:lnTo>
                    <a:lnTo>
                      <a:pt x="382" y="12"/>
                    </a:lnTo>
                    <a:lnTo>
                      <a:pt x="376" y="12"/>
                    </a:lnTo>
                    <a:lnTo>
                      <a:pt x="376" y="12"/>
                    </a:lnTo>
                    <a:lnTo>
                      <a:pt x="376" y="12"/>
                    </a:lnTo>
                    <a:close/>
                  </a:path>
                </a:pathLst>
              </a:custGeom>
              <a:gradFill rotWithShape="0">
                <a:gsLst>
                  <a:gs pos="0">
                    <a:schemeClr val="accent2">
                      <a:gamma/>
                      <a:shade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4" name="Freeform 12"/>
              <p:cNvSpPr>
                <a:spLocks/>
              </p:cNvSpPr>
              <p:nvPr/>
            </p:nvSpPr>
            <p:spPr bwMode="hidden">
              <a:xfrm>
                <a:off x="3695" y="4170"/>
                <a:ext cx="444" cy="66"/>
              </a:xfrm>
              <a:custGeom>
                <a:avLst/>
                <a:gdLst/>
                <a:ahLst/>
                <a:cxnLst>
                  <a:cxn ang="0">
                    <a:pos x="257" y="54"/>
                  </a:cxn>
                  <a:cxn ang="0">
                    <a:pos x="353" y="48"/>
                  </a:cxn>
                  <a:cxn ang="0">
                    <a:pos x="443" y="24"/>
                  </a:cxn>
                  <a:cxn ang="0">
                    <a:pos x="443" y="36"/>
                  </a:cxn>
                  <a:cxn ang="0">
                    <a:pos x="353" y="60"/>
                  </a:cxn>
                  <a:cxn ang="0">
                    <a:pos x="257" y="66"/>
                  </a:cxn>
                  <a:cxn ang="0">
                    <a:pos x="186" y="60"/>
                  </a:cxn>
                  <a:cxn ang="0">
                    <a:pos x="120" y="48"/>
                  </a:cxn>
                  <a:cxn ang="0">
                    <a:pos x="60" y="36"/>
                  </a:cxn>
                  <a:cxn ang="0">
                    <a:pos x="0" y="12"/>
                  </a:cxn>
                  <a:cxn ang="0">
                    <a:pos x="0" y="0"/>
                  </a:cxn>
                  <a:cxn ang="0">
                    <a:pos x="54" y="24"/>
                  </a:cxn>
                  <a:cxn ang="0">
                    <a:pos x="120" y="36"/>
                  </a:cxn>
                  <a:cxn ang="0">
                    <a:pos x="186" y="48"/>
                  </a:cxn>
                  <a:cxn ang="0">
                    <a:pos x="257" y="54"/>
                  </a:cxn>
                  <a:cxn ang="0">
                    <a:pos x="257" y="54"/>
                  </a:cxn>
                </a:cxnLst>
                <a:rect l="0" t="0" r="r" b="b"/>
                <a:pathLst>
                  <a:path w="443" h="66">
                    <a:moveTo>
                      <a:pt x="257" y="54"/>
                    </a:moveTo>
                    <a:lnTo>
                      <a:pt x="353" y="48"/>
                    </a:lnTo>
                    <a:lnTo>
                      <a:pt x="443" y="24"/>
                    </a:lnTo>
                    <a:lnTo>
                      <a:pt x="443" y="36"/>
                    </a:lnTo>
                    <a:lnTo>
                      <a:pt x="353" y="60"/>
                    </a:lnTo>
                    <a:lnTo>
                      <a:pt x="257" y="66"/>
                    </a:lnTo>
                    <a:lnTo>
                      <a:pt x="186" y="60"/>
                    </a:lnTo>
                    <a:lnTo>
                      <a:pt x="120" y="48"/>
                    </a:lnTo>
                    <a:lnTo>
                      <a:pt x="60" y="36"/>
                    </a:lnTo>
                    <a:lnTo>
                      <a:pt x="0" y="12"/>
                    </a:lnTo>
                    <a:lnTo>
                      <a:pt x="0" y="0"/>
                    </a:lnTo>
                    <a:lnTo>
                      <a:pt x="54" y="24"/>
                    </a:lnTo>
                    <a:lnTo>
                      <a:pt x="120" y="36"/>
                    </a:lnTo>
                    <a:lnTo>
                      <a:pt x="186" y="48"/>
                    </a:lnTo>
                    <a:lnTo>
                      <a:pt x="257" y="54"/>
                    </a:lnTo>
                    <a:lnTo>
                      <a:pt x="257" y="54"/>
                    </a:lnTo>
                    <a:close/>
                  </a:path>
                </a:pathLst>
              </a:custGeom>
              <a:gradFill rotWithShape="0">
                <a:gsLst>
                  <a:gs pos="0">
                    <a:schemeClr val="accent2">
                      <a:gamma/>
                      <a:shade val="84706"/>
                      <a:invGamma/>
                    </a:schemeClr>
                  </a:gs>
                  <a:gs pos="100000">
                    <a:schemeClr val="accent2"/>
                  </a:gs>
                </a:gsLst>
                <a:lin ang="18900000" scaled="1"/>
              </a:gradFill>
              <a:ln w="9525">
                <a:noFill/>
                <a:round/>
                <a:headEnd/>
                <a:tailEnd/>
              </a:ln>
            </p:spPr>
            <p:txBody>
              <a:bodyPr/>
              <a:lstStyle/>
              <a:p>
                <a:pPr>
                  <a:defRPr/>
                </a:pPr>
                <a:endParaRPr lang="uz-Cyrl-UZ">
                  <a:latin typeface="Arial" charset="0"/>
                  <a:cs typeface="Arial" charset="0"/>
                </a:endParaRPr>
              </a:p>
            </p:txBody>
          </p:sp>
          <p:sp>
            <p:nvSpPr>
              <p:cNvPr id="110605" name="Freeform 13"/>
              <p:cNvSpPr>
                <a:spLocks/>
              </p:cNvSpPr>
              <p:nvPr/>
            </p:nvSpPr>
            <p:spPr bwMode="hidden">
              <a:xfrm>
                <a:off x="3527" y="3906"/>
                <a:ext cx="89" cy="216"/>
              </a:xfrm>
              <a:custGeom>
                <a:avLst/>
                <a:gdLst/>
                <a:ahLst/>
                <a:cxnLst>
                  <a:cxn ang="0">
                    <a:pos x="12" y="66"/>
                  </a:cxn>
                  <a:cxn ang="0">
                    <a:pos x="18" y="108"/>
                  </a:cxn>
                  <a:cxn ang="0">
                    <a:pos x="36" y="144"/>
                  </a:cxn>
                  <a:cxn ang="0">
                    <a:pos x="60" y="180"/>
                  </a:cxn>
                  <a:cxn ang="0">
                    <a:pos x="89" y="216"/>
                  </a:cxn>
                  <a:cxn ang="0">
                    <a:pos x="72" y="216"/>
                  </a:cxn>
                  <a:cxn ang="0">
                    <a:pos x="42" y="180"/>
                  </a:cxn>
                  <a:cxn ang="0">
                    <a:pos x="18" y="144"/>
                  </a:cxn>
                  <a:cxn ang="0">
                    <a:pos x="6" y="108"/>
                  </a:cxn>
                  <a:cxn ang="0">
                    <a:pos x="0" y="66"/>
                  </a:cxn>
                  <a:cxn ang="0">
                    <a:pos x="0" y="30"/>
                  </a:cxn>
                  <a:cxn ang="0">
                    <a:pos x="12" y="0"/>
                  </a:cxn>
                  <a:cxn ang="0">
                    <a:pos x="30" y="0"/>
                  </a:cxn>
                  <a:cxn ang="0">
                    <a:pos x="18" y="30"/>
                  </a:cxn>
                  <a:cxn ang="0">
                    <a:pos x="12" y="66"/>
                  </a:cxn>
                  <a:cxn ang="0">
                    <a:pos x="12" y="66"/>
                  </a:cxn>
                </a:cxnLst>
                <a:rect l="0" t="0" r="r" b="b"/>
                <a:pathLst>
                  <a:path w="89" h="216">
                    <a:moveTo>
                      <a:pt x="12" y="66"/>
                    </a:moveTo>
                    <a:lnTo>
                      <a:pt x="18" y="108"/>
                    </a:lnTo>
                    <a:lnTo>
                      <a:pt x="36" y="144"/>
                    </a:lnTo>
                    <a:lnTo>
                      <a:pt x="60" y="180"/>
                    </a:lnTo>
                    <a:lnTo>
                      <a:pt x="89" y="216"/>
                    </a:lnTo>
                    <a:lnTo>
                      <a:pt x="72" y="216"/>
                    </a:lnTo>
                    <a:lnTo>
                      <a:pt x="42" y="180"/>
                    </a:lnTo>
                    <a:lnTo>
                      <a:pt x="18" y="144"/>
                    </a:lnTo>
                    <a:lnTo>
                      <a:pt x="6" y="108"/>
                    </a:lnTo>
                    <a:lnTo>
                      <a:pt x="0" y="66"/>
                    </a:lnTo>
                    <a:lnTo>
                      <a:pt x="0" y="30"/>
                    </a:lnTo>
                    <a:lnTo>
                      <a:pt x="12" y="0"/>
                    </a:lnTo>
                    <a:lnTo>
                      <a:pt x="30" y="0"/>
                    </a:lnTo>
                    <a:lnTo>
                      <a:pt x="18" y="30"/>
                    </a:lnTo>
                    <a:lnTo>
                      <a:pt x="12" y="66"/>
                    </a:lnTo>
                    <a:lnTo>
                      <a:pt x="12" y="66"/>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06" name="Freeform 14"/>
              <p:cNvSpPr>
                <a:spLocks/>
              </p:cNvSpPr>
              <p:nvPr/>
            </p:nvSpPr>
            <p:spPr bwMode="hidden">
              <a:xfrm>
                <a:off x="3569" y="3745"/>
                <a:ext cx="750" cy="461"/>
              </a:xfrm>
              <a:custGeom>
                <a:avLst/>
                <a:gdLst/>
                <a:ahLst/>
                <a:cxnLst>
                  <a:cxn ang="0">
                    <a:pos x="382" y="443"/>
                  </a:cxn>
                  <a:cxn ang="0">
                    <a:pos x="311" y="437"/>
                  </a:cxn>
                  <a:cxn ang="0">
                    <a:pos x="245" y="425"/>
                  </a:cxn>
                  <a:cxn ang="0">
                    <a:pos x="185" y="407"/>
                  </a:cxn>
                  <a:cxn ang="0">
                    <a:pos x="131" y="383"/>
                  </a:cxn>
                  <a:cxn ang="0">
                    <a:pos x="83" y="347"/>
                  </a:cxn>
                  <a:cxn ang="0">
                    <a:pos x="53" y="311"/>
                  </a:cxn>
                  <a:cxn ang="0">
                    <a:pos x="30" y="269"/>
                  </a:cxn>
                  <a:cxn ang="0">
                    <a:pos x="24" y="227"/>
                  </a:cxn>
                  <a:cxn ang="0">
                    <a:pos x="30" y="185"/>
                  </a:cxn>
                  <a:cxn ang="0">
                    <a:pos x="53" y="143"/>
                  </a:cxn>
                  <a:cxn ang="0">
                    <a:pos x="83" y="107"/>
                  </a:cxn>
                  <a:cxn ang="0">
                    <a:pos x="131" y="77"/>
                  </a:cxn>
                  <a:cxn ang="0">
                    <a:pos x="185" y="47"/>
                  </a:cxn>
                  <a:cxn ang="0">
                    <a:pos x="245" y="30"/>
                  </a:cxn>
                  <a:cxn ang="0">
                    <a:pos x="311" y="18"/>
                  </a:cxn>
                  <a:cxn ang="0">
                    <a:pos x="382" y="12"/>
                  </a:cxn>
                  <a:cxn ang="0">
                    <a:pos x="478" y="18"/>
                  </a:cxn>
                  <a:cxn ang="0">
                    <a:pos x="562" y="41"/>
                  </a:cxn>
                  <a:cxn ang="0">
                    <a:pos x="562" y="36"/>
                  </a:cxn>
                  <a:cxn ang="0">
                    <a:pos x="562" y="30"/>
                  </a:cxn>
                  <a:cxn ang="0">
                    <a:pos x="478" y="6"/>
                  </a:cxn>
                  <a:cxn ang="0">
                    <a:pos x="382" y="0"/>
                  </a:cxn>
                  <a:cxn ang="0">
                    <a:pos x="305" y="6"/>
                  </a:cxn>
                  <a:cxn ang="0">
                    <a:pos x="233" y="18"/>
                  </a:cxn>
                  <a:cxn ang="0">
                    <a:pos x="167" y="41"/>
                  </a:cxn>
                  <a:cxn ang="0">
                    <a:pos x="113" y="65"/>
                  </a:cxn>
                  <a:cxn ang="0">
                    <a:pos x="65" y="101"/>
                  </a:cxn>
                  <a:cxn ang="0">
                    <a:pos x="30" y="137"/>
                  </a:cxn>
                  <a:cxn ang="0">
                    <a:pos x="6" y="179"/>
                  </a:cxn>
                  <a:cxn ang="0">
                    <a:pos x="0" y="227"/>
                  </a:cxn>
                  <a:cxn ang="0">
                    <a:pos x="6" y="275"/>
                  </a:cxn>
                  <a:cxn ang="0">
                    <a:pos x="30" y="317"/>
                  </a:cxn>
                  <a:cxn ang="0">
                    <a:pos x="65" y="359"/>
                  </a:cxn>
                  <a:cxn ang="0">
                    <a:pos x="113" y="395"/>
                  </a:cxn>
                  <a:cxn ang="0">
                    <a:pos x="167" y="419"/>
                  </a:cxn>
                  <a:cxn ang="0">
                    <a:pos x="233" y="443"/>
                  </a:cxn>
                  <a:cxn ang="0">
                    <a:pos x="305" y="455"/>
                  </a:cxn>
                  <a:cxn ang="0">
                    <a:pos x="382" y="461"/>
                  </a:cxn>
                  <a:cxn ang="0">
                    <a:pos x="448" y="455"/>
                  </a:cxn>
                  <a:cxn ang="0">
                    <a:pos x="508" y="449"/>
                  </a:cxn>
                  <a:cxn ang="0">
                    <a:pos x="609" y="413"/>
                  </a:cxn>
                  <a:cxn ang="0">
                    <a:pos x="657" y="389"/>
                  </a:cxn>
                  <a:cxn ang="0">
                    <a:pos x="693" y="359"/>
                  </a:cxn>
                  <a:cxn ang="0">
                    <a:pos x="723" y="329"/>
                  </a:cxn>
                  <a:cxn ang="0">
                    <a:pos x="747" y="293"/>
                  </a:cxn>
                  <a:cxn ang="0">
                    <a:pos x="741" y="287"/>
                  </a:cxn>
                  <a:cxn ang="0">
                    <a:pos x="729" y="281"/>
                  </a:cxn>
                  <a:cxn ang="0">
                    <a:pos x="711" y="317"/>
                  </a:cxn>
                  <a:cxn ang="0">
                    <a:pos x="681" y="347"/>
                  </a:cxn>
                  <a:cxn ang="0">
                    <a:pos x="645" y="377"/>
                  </a:cxn>
                  <a:cxn ang="0">
                    <a:pos x="604" y="401"/>
                  </a:cxn>
                  <a:cxn ang="0">
                    <a:pos x="502" y="431"/>
                  </a:cxn>
                  <a:cxn ang="0">
                    <a:pos x="442" y="443"/>
                  </a:cxn>
                  <a:cxn ang="0">
                    <a:pos x="382" y="443"/>
                  </a:cxn>
                  <a:cxn ang="0">
                    <a:pos x="382" y="443"/>
                  </a:cxn>
                </a:cxnLst>
                <a:rect l="0" t="0" r="r" b="b"/>
                <a:pathLst>
                  <a:path w="747" h="461">
                    <a:moveTo>
                      <a:pt x="382" y="443"/>
                    </a:moveTo>
                    <a:lnTo>
                      <a:pt x="311" y="437"/>
                    </a:lnTo>
                    <a:lnTo>
                      <a:pt x="245" y="425"/>
                    </a:lnTo>
                    <a:lnTo>
                      <a:pt x="185" y="407"/>
                    </a:lnTo>
                    <a:lnTo>
                      <a:pt x="131" y="383"/>
                    </a:lnTo>
                    <a:lnTo>
                      <a:pt x="83" y="347"/>
                    </a:lnTo>
                    <a:lnTo>
                      <a:pt x="53" y="311"/>
                    </a:lnTo>
                    <a:lnTo>
                      <a:pt x="30" y="269"/>
                    </a:lnTo>
                    <a:lnTo>
                      <a:pt x="24" y="227"/>
                    </a:lnTo>
                    <a:lnTo>
                      <a:pt x="30" y="185"/>
                    </a:lnTo>
                    <a:lnTo>
                      <a:pt x="53" y="143"/>
                    </a:lnTo>
                    <a:lnTo>
                      <a:pt x="83" y="107"/>
                    </a:lnTo>
                    <a:lnTo>
                      <a:pt x="131" y="77"/>
                    </a:lnTo>
                    <a:lnTo>
                      <a:pt x="185" y="47"/>
                    </a:lnTo>
                    <a:lnTo>
                      <a:pt x="245" y="30"/>
                    </a:lnTo>
                    <a:lnTo>
                      <a:pt x="311" y="18"/>
                    </a:lnTo>
                    <a:lnTo>
                      <a:pt x="382" y="12"/>
                    </a:lnTo>
                    <a:lnTo>
                      <a:pt x="478" y="18"/>
                    </a:lnTo>
                    <a:lnTo>
                      <a:pt x="562" y="41"/>
                    </a:lnTo>
                    <a:lnTo>
                      <a:pt x="562" y="36"/>
                    </a:lnTo>
                    <a:lnTo>
                      <a:pt x="562" y="30"/>
                    </a:lnTo>
                    <a:lnTo>
                      <a:pt x="478" y="6"/>
                    </a:lnTo>
                    <a:lnTo>
                      <a:pt x="382" y="0"/>
                    </a:lnTo>
                    <a:lnTo>
                      <a:pt x="305" y="6"/>
                    </a:lnTo>
                    <a:lnTo>
                      <a:pt x="233" y="18"/>
                    </a:lnTo>
                    <a:lnTo>
                      <a:pt x="167" y="41"/>
                    </a:lnTo>
                    <a:lnTo>
                      <a:pt x="113" y="65"/>
                    </a:lnTo>
                    <a:lnTo>
                      <a:pt x="65" y="101"/>
                    </a:lnTo>
                    <a:lnTo>
                      <a:pt x="30" y="137"/>
                    </a:lnTo>
                    <a:lnTo>
                      <a:pt x="6" y="179"/>
                    </a:lnTo>
                    <a:lnTo>
                      <a:pt x="0" y="227"/>
                    </a:lnTo>
                    <a:lnTo>
                      <a:pt x="6" y="275"/>
                    </a:lnTo>
                    <a:lnTo>
                      <a:pt x="30" y="317"/>
                    </a:lnTo>
                    <a:lnTo>
                      <a:pt x="65" y="359"/>
                    </a:lnTo>
                    <a:lnTo>
                      <a:pt x="113" y="395"/>
                    </a:lnTo>
                    <a:lnTo>
                      <a:pt x="167" y="419"/>
                    </a:lnTo>
                    <a:lnTo>
                      <a:pt x="233" y="443"/>
                    </a:lnTo>
                    <a:lnTo>
                      <a:pt x="305" y="455"/>
                    </a:lnTo>
                    <a:lnTo>
                      <a:pt x="382" y="461"/>
                    </a:lnTo>
                    <a:lnTo>
                      <a:pt x="448" y="455"/>
                    </a:lnTo>
                    <a:lnTo>
                      <a:pt x="508" y="449"/>
                    </a:lnTo>
                    <a:lnTo>
                      <a:pt x="609" y="413"/>
                    </a:lnTo>
                    <a:lnTo>
                      <a:pt x="657" y="389"/>
                    </a:lnTo>
                    <a:lnTo>
                      <a:pt x="693" y="359"/>
                    </a:lnTo>
                    <a:lnTo>
                      <a:pt x="723" y="329"/>
                    </a:lnTo>
                    <a:lnTo>
                      <a:pt x="747" y="293"/>
                    </a:lnTo>
                    <a:lnTo>
                      <a:pt x="741" y="287"/>
                    </a:lnTo>
                    <a:lnTo>
                      <a:pt x="729" y="281"/>
                    </a:lnTo>
                    <a:lnTo>
                      <a:pt x="711" y="317"/>
                    </a:lnTo>
                    <a:lnTo>
                      <a:pt x="681" y="347"/>
                    </a:lnTo>
                    <a:lnTo>
                      <a:pt x="645" y="377"/>
                    </a:lnTo>
                    <a:lnTo>
                      <a:pt x="604" y="401"/>
                    </a:lnTo>
                    <a:lnTo>
                      <a:pt x="502" y="431"/>
                    </a:lnTo>
                    <a:lnTo>
                      <a:pt x="442" y="443"/>
                    </a:lnTo>
                    <a:lnTo>
                      <a:pt x="382" y="443"/>
                    </a:lnTo>
                    <a:lnTo>
                      <a:pt x="382" y="443"/>
                    </a:lnTo>
                    <a:close/>
                  </a:path>
                </a:pathLst>
              </a:custGeom>
              <a:gradFill rotWithShape="0">
                <a:gsLst>
                  <a:gs pos="0">
                    <a:schemeClr val="accent2"/>
                  </a:gs>
                  <a:gs pos="100000">
                    <a:schemeClr val="accent2">
                      <a:gamma/>
                      <a:shade val="90980"/>
                      <a:invGamma/>
                    </a:schemeClr>
                  </a:gs>
                </a:gsLst>
                <a:path path="rect">
                  <a:fillToRect l="50000" t="50000" r="50000" b="50000"/>
                </a:path>
              </a:gradFill>
              <a:ln w="9525">
                <a:noFill/>
                <a:round/>
                <a:headEnd/>
                <a:tailEnd/>
              </a:ln>
            </p:spPr>
            <p:txBody>
              <a:bodyPr/>
              <a:lstStyle/>
              <a:p>
                <a:pPr>
                  <a:defRPr/>
                </a:pPr>
                <a:endParaRPr lang="uz-Cyrl-UZ">
                  <a:latin typeface="Arial" charset="0"/>
                  <a:cs typeface="Arial" charset="0"/>
                </a:endParaRPr>
              </a:p>
            </p:txBody>
          </p:sp>
          <p:sp>
            <p:nvSpPr>
              <p:cNvPr id="110607" name="Freeform 15"/>
              <p:cNvSpPr>
                <a:spLocks/>
              </p:cNvSpPr>
              <p:nvPr/>
            </p:nvSpPr>
            <p:spPr bwMode="hidden">
              <a:xfrm>
                <a:off x="4037" y="3721"/>
                <a:ext cx="96" cy="30"/>
              </a:xfrm>
              <a:custGeom>
                <a:avLst/>
                <a:gdLst/>
                <a:ahLst/>
                <a:cxnLst>
                  <a:cxn ang="0">
                    <a:pos x="0" y="0"/>
                  </a:cxn>
                  <a:cxn ang="0">
                    <a:pos x="0" y="12"/>
                  </a:cxn>
                  <a:cxn ang="0">
                    <a:pos x="48" y="18"/>
                  </a:cxn>
                  <a:cxn ang="0">
                    <a:pos x="96" y="30"/>
                  </a:cxn>
                  <a:cxn ang="0">
                    <a:pos x="96" y="24"/>
                  </a:cxn>
                  <a:cxn ang="0">
                    <a:pos x="96" y="18"/>
                  </a:cxn>
                  <a:cxn ang="0">
                    <a:pos x="48" y="12"/>
                  </a:cxn>
                  <a:cxn ang="0">
                    <a:pos x="0" y="0"/>
                  </a:cxn>
                  <a:cxn ang="0">
                    <a:pos x="0" y="0"/>
                  </a:cxn>
                </a:cxnLst>
                <a:rect l="0" t="0" r="r" b="b"/>
                <a:pathLst>
                  <a:path w="96" h="30">
                    <a:moveTo>
                      <a:pt x="0" y="0"/>
                    </a:moveTo>
                    <a:lnTo>
                      <a:pt x="0" y="12"/>
                    </a:lnTo>
                    <a:lnTo>
                      <a:pt x="48" y="18"/>
                    </a:lnTo>
                    <a:lnTo>
                      <a:pt x="96" y="30"/>
                    </a:lnTo>
                    <a:lnTo>
                      <a:pt x="96" y="24"/>
                    </a:lnTo>
                    <a:lnTo>
                      <a:pt x="96" y="18"/>
                    </a:lnTo>
                    <a:lnTo>
                      <a:pt x="48" y="12"/>
                    </a:lnTo>
                    <a:lnTo>
                      <a:pt x="0" y="0"/>
                    </a:lnTo>
                    <a:lnTo>
                      <a:pt x="0" y="0"/>
                    </a:lnTo>
                    <a:close/>
                  </a:path>
                </a:pathLst>
              </a:custGeom>
              <a:gradFill rotWithShape="0">
                <a:gsLst>
                  <a:gs pos="0">
                    <a:schemeClr val="accent2"/>
                  </a:gs>
                  <a:gs pos="100000">
                    <a:schemeClr val="accent2">
                      <a:gamma/>
                      <a:shade val="87843"/>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08" name="Oval 16"/>
              <p:cNvSpPr>
                <a:spLocks noChangeArrowheads="1"/>
              </p:cNvSpPr>
              <p:nvPr/>
            </p:nvSpPr>
            <p:spPr bwMode="hidden">
              <a:xfrm>
                <a:off x="3910" y="3948"/>
                <a:ext cx="84" cy="53"/>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4" name="Group 17"/>
            <p:cNvGrpSpPr>
              <a:grpSpLocks/>
            </p:cNvGrpSpPr>
            <p:nvPr userDrawn="1"/>
          </p:nvGrpSpPr>
          <p:grpSpPr bwMode="auto">
            <a:xfrm>
              <a:off x="1776" y="3631"/>
              <a:ext cx="1626" cy="683"/>
              <a:chOff x="1776" y="3631"/>
              <a:chExt cx="1626" cy="683"/>
            </a:xfrm>
          </p:grpSpPr>
          <p:sp>
            <p:nvSpPr>
              <p:cNvPr id="110610" name="Oval 18"/>
              <p:cNvSpPr>
                <a:spLocks noChangeArrowheads="1"/>
              </p:cNvSpPr>
              <p:nvPr/>
            </p:nvSpPr>
            <p:spPr bwMode="hidden">
              <a:xfrm>
                <a:off x="2268" y="3934"/>
                <a:ext cx="638" cy="377"/>
              </a:xfrm>
              <a:prstGeom prst="ellipse">
                <a:avLst/>
              </a:prstGeom>
              <a:gradFill rotWithShape="0">
                <a:gsLst>
                  <a:gs pos="0">
                    <a:schemeClr val="accent2">
                      <a:gamma/>
                      <a:shade val="87843"/>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1" name="Oval 19"/>
              <p:cNvSpPr>
                <a:spLocks noChangeArrowheads="1"/>
              </p:cNvSpPr>
              <p:nvPr/>
            </p:nvSpPr>
            <p:spPr bwMode="hidden">
              <a:xfrm>
                <a:off x="2314" y="3958"/>
                <a:ext cx="543" cy="332"/>
              </a:xfrm>
              <a:prstGeom prst="ellipse">
                <a:avLst/>
              </a:prstGeom>
              <a:gradFill rotWithShape="0">
                <a:gsLst>
                  <a:gs pos="0">
                    <a:schemeClr val="accent2"/>
                  </a:gs>
                  <a:gs pos="100000">
                    <a:schemeClr val="accent2">
                      <a:gamma/>
                      <a:shade val="87843"/>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2" name="Oval 20"/>
              <p:cNvSpPr>
                <a:spLocks noChangeArrowheads="1"/>
              </p:cNvSpPr>
              <p:nvPr/>
            </p:nvSpPr>
            <p:spPr bwMode="hidden">
              <a:xfrm>
                <a:off x="2341" y="3979"/>
                <a:ext cx="501" cy="299"/>
              </a:xfrm>
              <a:prstGeom prst="ellipse">
                <a:avLst/>
              </a:prstGeom>
              <a:gradFill rotWithShape="0">
                <a:gsLst>
                  <a:gs pos="0">
                    <a:schemeClr val="accent2">
                      <a:gamma/>
                      <a:shade val="90980"/>
                      <a:invGamma/>
                    </a:schemeClr>
                  </a:gs>
                  <a:gs pos="100000">
                    <a:schemeClr val="accent2"/>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3" name="Oval 21"/>
              <p:cNvSpPr>
                <a:spLocks noChangeArrowheads="1"/>
              </p:cNvSpPr>
              <p:nvPr/>
            </p:nvSpPr>
            <p:spPr bwMode="hidden">
              <a:xfrm>
                <a:off x="2368" y="3997"/>
                <a:ext cx="444" cy="258"/>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4" name="Oval 22"/>
              <p:cNvSpPr>
                <a:spLocks noChangeArrowheads="1"/>
              </p:cNvSpPr>
              <p:nvPr/>
            </p:nvSpPr>
            <p:spPr bwMode="hidden">
              <a:xfrm>
                <a:off x="2385" y="4005"/>
                <a:ext cx="413" cy="240"/>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5" name="Oval 23"/>
              <p:cNvSpPr>
                <a:spLocks noChangeArrowheads="1"/>
              </p:cNvSpPr>
              <p:nvPr/>
            </p:nvSpPr>
            <p:spPr bwMode="hidden">
              <a:xfrm>
                <a:off x="2437" y="4026"/>
                <a:ext cx="306" cy="192"/>
              </a:xfrm>
              <a:prstGeom prst="ellipse">
                <a:avLst/>
              </a:prstGeom>
              <a:gradFill rotWithShape="0">
                <a:gsLst>
                  <a:gs pos="0">
                    <a:schemeClr val="accent2">
                      <a:gamma/>
                      <a:shade val="8784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16" name="Oval 24"/>
              <p:cNvSpPr>
                <a:spLocks noChangeArrowheads="1"/>
              </p:cNvSpPr>
              <p:nvPr/>
            </p:nvSpPr>
            <p:spPr bwMode="hidden">
              <a:xfrm>
                <a:off x="2476" y="4056"/>
                <a:ext cx="227" cy="135"/>
              </a:xfrm>
              <a:prstGeom prst="ellipse">
                <a:avLst/>
              </a:prstGeom>
              <a:gradFill rotWithShape="0">
                <a:gsLst>
                  <a:gs pos="0">
                    <a:schemeClr val="accent2"/>
                  </a:gs>
                  <a:gs pos="100000">
                    <a:schemeClr val="accent2">
                      <a:gamma/>
                      <a:shade val="90980"/>
                      <a:invGamma/>
                    </a:schemeClr>
                  </a:gs>
                </a:gsLst>
                <a:lin ang="2700000" scaled="1"/>
              </a:gradFill>
              <a:ln w="9525">
                <a:noFill/>
                <a:round/>
                <a:headEnd/>
                <a:tailEnd/>
              </a:ln>
              <a:effectLst/>
            </p:spPr>
            <p:txBody>
              <a:bodyPr/>
              <a:lstStyle/>
              <a:p>
                <a:pPr>
                  <a:defRPr/>
                </a:pPr>
                <a:endParaRPr lang="uz-Cyrl-UZ">
                  <a:latin typeface="Arial" charset="0"/>
                  <a:cs typeface="Arial" charset="0"/>
                </a:endParaRPr>
              </a:p>
            </p:txBody>
          </p:sp>
          <p:sp>
            <p:nvSpPr>
              <p:cNvPr id="110617" name="Oval 25"/>
              <p:cNvSpPr>
                <a:spLocks noChangeArrowheads="1"/>
              </p:cNvSpPr>
              <p:nvPr/>
            </p:nvSpPr>
            <p:spPr bwMode="hidden">
              <a:xfrm>
                <a:off x="2542" y="4097"/>
                <a:ext cx="90" cy="60"/>
              </a:xfrm>
              <a:prstGeom prst="ellipse">
                <a:avLst/>
              </a:prstGeom>
              <a:gradFill rotWithShape="0">
                <a:gsLst>
                  <a:gs pos="0">
                    <a:schemeClr val="accent2"/>
                  </a:gs>
                  <a:gs pos="100000">
                    <a:schemeClr val="accent2">
                      <a:gamma/>
                      <a:shade val="90980"/>
                      <a:invGamma/>
                    </a:schemeClr>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18" name="Freeform 26"/>
              <p:cNvSpPr>
                <a:spLocks/>
              </p:cNvSpPr>
              <p:nvPr/>
            </p:nvSpPr>
            <p:spPr bwMode="hidden">
              <a:xfrm>
                <a:off x="2585" y="3822"/>
                <a:ext cx="449" cy="186"/>
              </a:xfrm>
              <a:custGeom>
                <a:avLst/>
                <a:gdLst/>
                <a:ahLst/>
                <a:cxnLst>
                  <a:cxn ang="0">
                    <a:pos x="6" y="6"/>
                  </a:cxn>
                  <a:cxn ang="0">
                    <a:pos x="78" y="12"/>
                  </a:cxn>
                  <a:cxn ang="0">
                    <a:pos x="150" y="18"/>
                  </a:cxn>
                  <a:cxn ang="0">
                    <a:pos x="215" y="36"/>
                  </a:cxn>
                  <a:cxn ang="0">
                    <a:pos x="275" y="60"/>
                  </a:cxn>
                  <a:cxn ang="0">
                    <a:pos x="329" y="84"/>
                  </a:cxn>
                  <a:cxn ang="0">
                    <a:pos x="377" y="114"/>
                  </a:cxn>
                  <a:cxn ang="0">
                    <a:pos x="419" y="150"/>
                  </a:cxn>
                  <a:cxn ang="0">
                    <a:pos x="448" y="186"/>
                  </a:cxn>
                  <a:cxn ang="0">
                    <a:pos x="448" y="162"/>
                  </a:cxn>
                  <a:cxn ang="0">
                    <a:pos x="413" y="126"/>
                  </a:cxn>
                  <a:cxn ang="0">
                    <a:pos x="371" y="96"/>
                  </a:cxn>
                  <a:cxn ang="0">
                    <a:pos x="323" y="66"/>
                  </a:cxn>
                  <a:cxn ang="0">
                    <a:pos x="269" y="48"/>
                  </a:cxn>
                  <a:cxn ang="0">
                    <a:pos x="144" y="12"/>
                  </a:cxn>
                  <a:cxn ang="0">
                    <a:pos x="78" y="6"/>
                  </a:cxn>
                  <a:cxn ang="0">
                    <a:pos x="6" y="0"/>
                  </a:cxn>
                  <a:cxn ang="0">
                    <a:pos x="0" y="0"/>
                  </a:cxn>
                  <a:cxn ang="0">
                    <a:pos x="0" y="0"/>
                  </a:cxn>
                  <a:cxn ang="0">
                    <a:pos x="0" y="6"/>
                  </a:cxn>
                  <a:cxn ang="0">
                    <a:pos x="0" y="6"/>
                  </a:cxn>
                  <a:cxn ang="0">
                    <a:pos x="6" y="6"/>
                  </a:cxn>
                  <a:cxn ang="0">
                    <a:pos x="6" y="6"/>
                  </a:cxn>
                </a:cxnLst>
                <a:rect l="0" t="0" r="r" b="b"/>
                <a:pathLst>
                  <a:path w="448" h="186">
                    <a:moveTo>
                      <a:pt x="6" y="6"/>
                    </a:moveTo>
                    <a:lnTo>
                      <a:pt x="78" y="12"/>
                    </a:lnTo>
                    <a:lnTo>
                      <a:pt x="150" y="18"/>
                    </a:lnTo>
                    <a:lnTo>
                      <a:pt x="215" y="36"/>
                    </a:lnTo>
                    <a:lnTo>
                      <a:pt x="275" y="60"/>
                    </a:lnTo>
                    <a:lnTo>
                      <a:pt x="329" y="84"/>
                    </a:lnTo>
                    <a:lnTo>
                      <a:pt x="377" y="114"/>
                    </a:lnTo>
                    <a:lnTo>
                      <a:pt x="419" y="150"/>
                    </a:lnTo>
                    <a:lnTo>
                      <a:pt x="448" y="186"/>
                    </a:lnTo>
                    <a:lnTo>
                      <a:pt x="448" y="162"/>
                    </a:lnTo>
                    <a:lnTo>
                      <a:pt x="413" y="126"/>
                    </a:lnTo>
                    <a:lnTo>
                      <a:pt x="371" y="96"/>
                    </a:lnTo>
                    <a:lnTo>
                      <a:pt x="323" y="66"/>
                    </a:lnTo>
                    <a:lnTo>
                      <a:pt x="269" y="48"/>
                    </a:lnTo>
                    <a:lnTo>
                      <a:pt x="144" y="12"/>
                    </a:lnTo>
                    <a:lnTo>
                      <a:pt x="78" y="6"/>
                    </a:lnTo>
                    <a:lnTo>
                      <a:pt x="6" y="0"/>
                    </a:lnTo>
                    <a:lnTo>
                      <a:pt x="0" y="0"/>
                    </a:lnTo>
                    <a:lnTo>
                      <a:pt x="0" y="0"/>
                    </a:lnTo>
                    <a:lnTo>
                      <a:pt x="0" y="6"/>
                    </a:lnTo>
                    <a:lnTo>
                      <a:pt x="0" y="6"/>
                    </a:lnTo>
                    <a:lnTo>
                      <a:pt x="6" y="6"/>
                    </a:lnTo>
                    <a:lnTo>
                      <a:pt x="6" y="6"/>
                    </a:lnTo>
                    <a:close/>
                  </a:path>
                </a:pathLst>
              </a:custGeom>
              <a:gradFill rotWithShape="0">
                <a:gsLst>
                  <a:gs pos="0">
                    <a:schemeClr val="accent2">
                      <a:gamma/>
                      <a:shade val="90980"/>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19" name="Freeform 27"/>
              <p:cNvSpPr>
                <a:spLocks/>
              </p:cNvSpPr>
              <p:nvPr/>
            </p:nvSpPr>
            <p:spPr bwMode="hidden">
              <a:xfrm>
                <a:off x="2142" y="3852"/>
                <a:ext cx="892" cy="462"/>
              </a:xfrm>
              <a:custGeom>
                <a:avLst/>
                <a:gdLst/>
                <a:ahLst/>
                <a:cxnLst>
                  <a:cxn ang="0">
                    <a:pos x="23" y="276"/>
                  </a:cxn>
                  <a:cxn ang="0">
                    <a:pos x="29" y="222"/>
                  </a:cxn>
                  <a:cxn ang="0">
                    <a:pos x="59" y="174"/>
                  </a:cxn>
                  <a:cxn ang="0">
                    <a:pos x="95" y="132"/>
                  </a:cxn>
                  <a:cxn ang="0">
                    <a:pos x="149" y="96"/>
                  </a:cxn>
                  <a:cxn ang="0">
                    <a:pos x="209" y="60"/>
                  </a:cxn>
                  <a:cxn ang="0">
                    <a:pos x="281" y="36"/>
                  </a:cxn>
                  <a:cxn ang="0">
                    <a:pos x="364" y="24"/>
                  </a:cxn>
                  <a:cxn ang="0">
                    <a:pos x="448" y="18"/>
                  </a:cxn>
                  <a:cxn ang="0">
                    <a:pos x="532" y="24"/>
                  </a:cxn>
                  <a:cxn ang="0">
                    <a:pos x="609" y="36"/>
                  </a:cxn>
                  <a:cxn ang="0">
                    <a:pos x="681" y="60"/>
                  </a:cxn>
                  <a:cxn ang="0">
                    <a:pos x="741" y="96"/>
                  </a:cxn>
                  <a:cxn ang="0">
                    <a:pos x="795" y="132"/>
                  </a:cxn>
                  <a:cxn ang="0">
                    <a:pos x="831" y="174"/>
                  </a:cxn>
                  <a:cxn ang="0">
                    <a:pos x="861" y="222"/>
                  </a:cxn>
                  <a:cxn ang="0">
                    <a:pos x="867" y="276"/>
                  </a:cxn>
                  <a:cxn ang="0">
                    <a:pos x="855" y="330"/>
                  </a:cxn>
                  <a:cxn ang="0">
                    <a:pos x="831" y="378"/>
                  </a:cxn>
                  <a:cxn ang="0">
                    <a:pos x="783" y="426"/>
                  </a:cxn>
                  <a:cxn ang="0">
                    <a:pos x="723" y="462"/>
                  </a:cxn>
                  <a:cxn ang="0">
                    <a:pos x="765" y="462"/>
                  </a:cxn>
                  <a:cxn ang="0">
                    <a:pos x="819" y="426"/>
                  </a:cxn>
                  <a:cxn ang="0">
                    <a:pos x="855" y="378"/>
                  </a:cxn>
                  <a:cxn ang="0">
                    <a:pos x="884" y="330"/>
                  </a:cxn>
                  <a:cxn ang="0">
                    <a:pos x="890" y="276"/>
                  </a:cxn>
                  <a:cxn ang="0">
                    <a:pos x="884" y="222"/>
                  </a:cxn>
                  <a:cxn ang="0">
                    <a:pos x="855" y="168"/>
                  </a:cxn>
                  <a:cxn ang="0">
                    <a:pos x="813" y="120"/>
                  </a:cxn>
                  <a:cxn ang="0">
                    <a:pos x="759" y="84"/>
                  </a:cxn>
                  <a:cxn ang="0">
                    <a:pos x="693" y="48"/>
                  </a:cxn>
                  <a:cxn ang="0">
                    <a:pos x="621" y="24"/>
                  </a:cxn>
                  <a:cxn ang="0">
                    <a:pos x="538" y="6"/>
                  </a:cxn>
                  <a:cxn ang="0">
                    <a:pos x="448" y="0"/>
                  </a:cxn>
                  <a:cxn ang="0">
                    <a:pos x="358" y="6"/>
                  </a:cxn>
                  <a:cxn ang="0">
                    <a:pos x="275" y="24"/>
                  </a:cxn>
                  <a:cxn ang="0">
                    <a:pos x="197" y="48"/>
                  </a:cxn>
                  <a:cxn ang="0">
                    <a:pos x="131" y="84"/>
                  </a:cxn>
                  <a:cxn ang="0">
                    <a:pos x="77" y="120"/>
                  </a:cxn>
                  <a:cxn ang="0">
                    <a:pos x="35" y="168"/>
                  </a:cxn>
                  <a:cxn ang="0">
                    <a:pos x="12" y="222"/>
                  </a:cxn>
                  <a:cxn ang="0">
                    <a:pos x="0" y="276"/>
                  </a:cxn>
                  <a:cxn ang="0">
                    <a:pos x="6" y="330"/>
                  </a:cxn>
                  <a:cxn ang="0">
                    <a:pos x="35" y="378"/>
                  </a:cxn>
                  <a:cxn ang="0">
                    <a:pos x="71" y="426"/>
                  </a:cxn>
                  <a:cxn ang="0">
                    <a:pos x="125" y="462"/>
                  </a:cxn>
                  <a:cxn ang="0">
                    <a:pos x="167" y="462"/>
                  </a:cxn>
                  <a:cxn ang="0">
                    <a:pos x="107" y="426"/>
                  </a:cxn>
                  <a:cxn ang="0">
                    <a:pos x="59" y="378"/>
                  </a:cxn>
                  <a:cxn ang="0">
                    <a:pos x="35" y="330"/>
                  </a:cxn>
                  <a:cxn ang="0">
                    <a:pos x="23" y="276"/>
                  </a:cxn>
                  <a:cxn ang="0">
                    <a:pos x="23" y="276"/>
                  </a:cxn>
                </a:cxnLst>
                <a:rect l="0" t="0" r="r" b="b"/>
                <a:pathLst>
                  <a:path w="890" h="462">
                    <a:moveTo>
                      <a:pt x="23" y="276"/>
                    </a:moveTo>
                    <a:lnTo>
                      <a:pt x="29" y="222"/>
                    </a:lnTo>
                    <a:lnTo>
                      <a:pt x="59" y="174"/>
                    </a:lnTo>
                    <a:lnTo>
                      <a:pt x="95" y="132"/>
                    </a:lnTo>
                    <a:lnTo>
                      <a:pt x="149" y="96"/>
                    </a:lnTo>
                    <a:lnTo>
                      <a:pt x="209" y="60"/>
                    </a:lnTo>
                    <a:lnTo>
                      <a:pt x="281" y="36"/>
                    </a:lnTo>
                    <a:lnTo>
                      <a:pt x="364" y="24"/>
                    </a:lnTo>
                    <a:lnTo>
                      <a:pt x="448" y="18"/>
                    </a:lnTo>
                    <a:lnTo>
                      <a:pt x="532" y="24"/>
                    </a:lnTo>
                    <a:lnTo>
                      <a:pt x="609" y="36"/>
                    </a:lnTo>
                    <a:lnTo>
                      <a:pt x="681" y="60"/>
                    </a:lnTo>
                    <a:lnTo>
                      <a:pt x="741" y="96"/>
                    </a:lnTo>
                    <a:lnTo>
                      <a:pt x="795" y="132"/>
                    </a:lnTo>
                    <a:lnTo>
                      <a:pt x="831" y="174"/>
                    </a:lnTo>
                    <a:lnTo>
                      <a:pt x="861" y="222"/>
                    </a:lnTo>
                    <a:lnTo>
                      <a:pt x="867" y="276"/>
                    </a:lnTo>
                    <a:lnTo>
                      <a:pt x="855" y="330"/>
                    </a:lnTo>
                    <a:lnTo>
                      <a:pt x="831" y="378"/>
                    </a:lnTo>
                    <a:lnTo>
                      <a:pt x="783" y="426"/>
                    </a:lnTo>
                    <a:lnTo>
                      <a:pt x="723" y="462"/>
                    </a:lnTo>
                    <a:lnTo>
                      <a:pt x="765" y="462"/>
                    </a:lnTo>
                    <a:lnTo>
                      <a:pt x="819" y="426"/>
                    </a:lnTo>
                    <a:lnTo>
                      <a:pt x="855" y="378"/>
                    </a:lnTo>
                    <a:lnTo>
                      <a:pt x="884" y="330"/>
                    </a:lnTo>
                    <a:lnTo>
                      <a:pt x="890" y="276"/>
                    </a:lnTo>
                    <a:lnTo>
                      <a:pt x="884" y="222"/>
                    </a:lnTo>
                    <a:lnTo>
                      <a:pt x="855" y="168"/>
                    </a:lnTo>
                    <a:lnTo>
                      <a:pt x="813" y="120"/>
                    </a:lnTo>
                    <a:lnTo>
                      <a:pt x="759" y="84"/>
                    </a:lnTo>
                    <a:lnTo>
                      <a:pt x="693" y="48"/>
                    </a:lnTo>
                    <a:lnTo>
                      <a:pt x="621" y="24"/>
                    </a:lnTo>
                    <a:lnTo>
                      <a:pt x="538" y="6"/>
                    </a:lnTo>
                    <a:lnTo>
                      <a:pt x="448" y="0"/>
                    </a:lnTo>
                    <a:lnTo>
                      <a:pt x="358" y="6"/>
                    </a:lnTo>
                    <a:lnTo>
                      <a:pt x="275" y="24"/>
                    </a:lnTo>
                    <a:lnTo>
                      <a:pt x="197" y="48"/>
                    </a:lnTo>
                    <a:lnTo>
                      <a:pt x="131" y="84"/>
                    </a:lnTo>
                    <a:lnTo>
                      <a:pt x="77" y="120"/>
                    </a:lnTo>
                    <a:lnTo>
                      <a:pt x="35" y="168"/>
                    </a:lnTo>
                    <a:lnTo>
                      <a:pt x="12" y="222"/>
                    </a:lnTo>
                    <a:lnTo>
                      <a:pt x="0" y="276"/>
                    </a:lnTo>
                    <a:lnTo>
                      <a:pt x="6" y="330"/>
                    </a:lnTo>
                    <a:lnTo>
                      <a:pt x="35" y="378"/>
                    </a:lnTo>
                    <a:lnTo>
                      <a:pt x="71" y="426"/>
                    </a:lnTo>
                    <a:lnTo>
                      <a:pt x="125" y="462"/>
                    </a:lnTo>
                    <a:lnTo>
                      <a:pt x="167" y="462"/>
                    </a:lnTo>
                    <a:lnTo>
                      <a:pt x="107" y="426"/>
                    </a:lnTo>
                    <a:lnTo>
                      <a:pt x="59" y="378"/>
                    </a:lnTo>
                    <a:lnTo>
                      <a:pt x="35" y="330"/>
                    </a:lnTo>
                    <a:lnTo>
                      <a:pt x="23" y="276"/>
                    </a:lnTo>
                    <a:lnTo>
                      <a:pt x="23" y="276"/>
                    </a:lnTo>
                    <a:close/>
                  </a:path>
                </a:pathLst>
              </a:custGeom>
              <a:gradFill rotWithShape="0">
                <a:gsLst>
                  <a:gs pos="0">
                    <a:schemeClr val="accent2"/>
                  </a:gs>
                  <a:gs pos="100000">
                    <a:schemeClr val="accent2">
                      <a:gamma/>
                      <a:shade val="84706"/>
                      <a:invGamma/>
                    </a:schemeClr>
                  </a:gs>
                </a:gsLst>
                <a:lin ang="2700000" scaled="1"/>
              </a:gradFill>
              <a:ln w="9525">
                <a:noFill/>
                <a:round/>
                <a:headEnd/>
                <a:tailEnd/>
              </a:ln>
            </p:spPr>
            <p:txBody>
              <a:bodyPr/>
              <a:lstStyle/>
              <a:p>
                <a:pPr>
                  <a:defRPr/>
                </a:pPr>
                <a:endParaRPr lang="uz-Cyrl-UZ">
                  <a:latin typeface="Arial" charset="0"/>
                  <a:cs typeface="Arial" charset="0"/>
                </a:endParaRPr>
              </a:p>
            </p:txBody>
          </p:sp>
          <p:sp>
            <p:nvSpPr>
              <p:cNvPr id="110620" name="Freeform 28"/>
              <p:cNvSpPr>
                <a:spLocks/>
              </p:cNvSpPr>
              <p:nvPr/>
            </p:nvSpPr>
            <p:spPr bwMode="hidden">
              <a:xfrm>
                <a:off x="2082" y="3828"/>
                <a:ext cx="407" cy="486"/>
              </a:xfrm>
              <a:custGeom>
                <a:avLst/>
                <a:gdLst/>
                <a:ahLst/>
                <a:cxnLst>
                  <a:cxn ang="0">
                    <a:pos x="18" y="300"/>
                  </a:cxn>
                  <a:cxn ang="0">
                    <a:pos x="24" y="246"/>
                  </a:cxn>
                  <a:cxn ang="0">
                    <a:pos x="48" y="198"/>
                  </a:cxn>
                  <a:cxn ang="0">
                    <a:pos x="83" y="150"/>
                  </a:cxn>
                  <a:cxn ang="0">
                    <a:pos x="131" y="108"/>
                  </a:cxn>
                  <a:cxn ang="0">
                    <a:pos x="185" y="72"/>
                  </a:cxn>
                  <a:cxn ang="0">
                    <a:pos x="251" y="42"/>
                  </a:cxn>
                  <a:cxn ang="0">
                    <a:pos x="329" y="24"/>
                  </a:cxn>
                  <a:cxn ang="0">
                    <a:pos x="406" y="6"/>
                  </a:cxn>
                  <a:cxn ang="0">
                    <a:pos x="406" y="0"/>
                  </a:cxn>
                  <a:cxn ang="0">
                    <a:pos x="323" y="12"/>
                  </a:cxn>
                  <a:cxn ang="0">
                    <a:pos x="245" y="36"/>
                  </a:cxn>
                  <a:cxn ang="0">
                    <a:pos x="179" y="66"/>
                  </a:cxn>
                  <a:cxn ang="0">
                    <a:pos x="119" y="102"/>
                  </a:cxn>
                  <a:cxn ang="0">
                    <a:pos x="72" y="144"/>
                  </a:cxn>
                  <a:cxn ang="0">
                    <a:pos x="30" y="192"/>
                  </a:cxn>
                  <a:cxn ang="0">
                    <a:pos x="6" y="246"/>
                  </a:cxn>
                  <a:cxn ang="0">
                    <a:pos x="0" y="300"/>
                  </a:cxn>
                  <a:cxn ang="0">
                    <a:pos x="6" y="348"/>
                  </a:cxn>
                  <a:cxn ang="0">
                    <a:pos x="30" y="396"/>
                  </a:cxn>
                  <a:cxn ang="0">
                    <a:pos x="66" y="444"/>
                  </a:cxn>
                  <a:cxn ang="0">
                    <a:pos x="107" y="486"/>
                  </a:cxn>
                  <a:cxn ang="0">
                    <a:pos x="131" y="486"/>
                  </a:cxn>
                  <a:cxn ang="0">
                    <a:pos x="83" y="450"/>
                  </a:cxn>
                  <a:cxn ang="0">
                    <a:pos x="48" y="402"/>
                  </a:cxn>
                  <a:cxn ang="0">
                    <a:pos x="24" y="354"/>
                  </a:cxn>
                  <a:cxn ang="0">
                    <a:pos x="18" y="300"/>
                  </a:cxn>
                  <a:cxn ang="0">
                    <a:pos x="18" y="300"/>
                  </a:cxn>
                </a:cxnLst>
                <a:rect l="0" t="0" r="r" b="b"/>
                <a:pathLst>
                  <a:path w="406" h="486">
                    <a:moveTo>
                      <a:pt x="18" y="300"/>
                    </a:moveTo>
                    <a:lnTo>
                      <a:pt x="24" y="246"/>
                    </a:lnTo>
                    <a:lnTo>
                      <a:pt x="48" y="198"/>
                    </a:lnTo>
                    <a:lnTo>
                      <a:pt x="83" y="150"/>
                    </a:lnTo>
                    <a:lnTo>
                      <a:pt x="131" y="108"/>
                    </a:lnTo>
                    <a:lnTo>
                      <a:pt x="185" y="72"/>
                    </a:lnTo>
                    <a:lnTo>
                      <a:pt x="251" y="42"/>
                    </a:lnTo>
                    <a:lnTo>
                      <a:pt x="329" y="24"/>
                    </a:lnTo>
                    <a:lnTo>
                      <a:pt x="406" y="6"/>
                    </a:lnTo>
                    <a:lnTo>
                      <a:pt x="406" y="0"/>
                    </a:lnTo>
                    <a:lnTo>
                      <a:pt x="323" y="12"/>
                    </a:lnTo>
                    <a:lnTo>
                      <a:pt x="245" y="36"/>
                    </a:lnTo>
                    <a:lnTo>
                      <a:pt x="179" y="66"/>
                    </a:lnTo>
                    <a:lnTo>
                      <a:pt x="119" y="102"/>
                    </a:lnTo>
                    <a:lnTo>
                      <a:pt x="72" y="144"/>
                    </a:lnTo>
                    <a:lnTo>
                      <a:pt x="30" y="192"/>
                    </a:lnTo>
                    <a:lnTo>
                      <a:pt x="6" y="246"/>
                    </a:lnTo>
                    <a:lnTo>
                      <a:pt x="0" y="300"/>
                    </a:lnTo>
                    <a:lnTo>
                      <a:pt x="6" y="348"/>
                    </a:lnTo>
                    <a:lnTo>
                      <a:pt x="30" y="396"/>
                    </a:lnTo>
                    <a:lnTo>
                      <a:pt x="66" y="444"/>
                    </a:lnTo>
                    <a:lnTo>
                      <a:pt x="107" y="486"/>
                    </a:lnTo>
                    <a:lnTo>
                      <a:pt x="131" y="486"/>
                    </a:lnTo>
                    <a:lnTo>
                      <a:pt x="83" y="450"/>
                    </a:lnTo>
                    <a:lnTo>
                      <a:pt x="48" y="402"/>
                    </a:lnTo>
                    <a:lnTo>
                      <a:pt x="24" y="354"/>
                    </a:lnTo>
                    <a:lnTo>
                      <a:pt x="18" y="300"/>
                    </a:lnTo>
                    <a:lnTo>
                      <a:pt x="18" y="300"/>
                    </a:lnTo>
                    <a:close/>
                  </a:path>
                </a:pathLst>
              </a:custGeom>
              <a:gradFill rotWithShape="0">
                <a:gsLst>
                  <a:gs pos="0">
                    <a:schemeClr val="accent2"/>
                  </a:gs>
                  <a:gs pos="100000">
                    <a:schemeClr val="accent2">
                      <a:gamma/>
                      <a:shade val="90980"/>
                      <a:invGamma/>
                    </a:schemeClr>
                  </a:gs>
                </a:gsLst>
                <a:lin ang="0" scaled="1"/>
              </a:gradFill>
              <a:ln w="9525">
                <a:noFill/>
                <a:round/>
                <a:headEnd/>
                <a:tailEnd/>
              </a:ln>
            </p:spPr>
            <p:txBody>
              <a:bodyPr/>
              <a:lstStyle/>
              <a:p>
                <a:pPr>
                  <a:defRPr/>
                </a:pPr>
                <a:endParaRPr lang="uz-Cyrl-UZ">
                  <a:latin typeface="Arial" charset="0"/>
                  <a:cs typeface="Arial" charset="0"/>
                </a:endParaRPr>
              </a:p>
            </p:txBody>
          </p:sp>
          <p:sp>
            <p:nvSpPr>
              <p:cNvPr id="110621" name="Freeform 29"/>
              <p:cNvSpPr>
                <a:spLocks/>
              </p:cNvSpPr>
              <p:nvPr/>
            </p:nvSpPr>
            <p:spPr bwMode="hidden">
              <a:xfrm>
                <a:off x="2987" y="4044"/>
                <a:ext cx="108" cy="252"/>
              </a:xfrm>
              <a:custGeom>
                <a:avLst/>
                <a:gdLst/>
                <a:ahLst/>
                <a:cxnLst>
                  <a:cxn ang="0">
                    <a:pos x="89" y="84"/>
                  </a:cxn>
                  <a:cxn ang="0">
                    <a:pos x="83" y="132"/>
                  </a:cxn>
                  <a:cxn ang="0">
                    <a:pos x="65" y="174"/>
                  </a:cxn>
                  <a:cxn ang="0">
                    <a:pos x="36" y="216"/>
                  </a:cxn>
                  <a:cxn ang="0">
                    <a:pos x="0" y="252"/>
                  </a:cxn>
                  <a:cxn ang="0">
                    <a:pos x="18" y="252"/>
                  </a:cxn>
                  <a:cxn ang="0">
                    <a:pos x="53" y="216"/>
                  </a:cxn>
                  <a:cxn ang="0">
                    <a:pos x="83" y="174"/>
                  </a:cxn>
                  <a:cxn ang="0">
                    <a:pos x="101" y="132"/>
                  </a:cxn>
                  <a:cxn ang="0">
                    <a:pos x="107" y="84"/>
                  </a:cxn>
                  <a:cxn ang="0">
                    <a:pos x="101" y="42"/>
                  </a:cxn>
                  <a:cxn ang="0">
                    <a:pos x="89" y="0"/>
                  </a:cxn>
                  <a:cxn ang="0">
                    <a:pos x="65" y="0"/>
                  </a:cxn>
                  <a:cxn ang="0">
                    <a:pos x="83" y="42"/>
                  </a:cxn>
                  <a:cxn ang="0">
                    <a:pos x="89" y="84"/>
                  </a:cxn>
                  <a:cxn ang="0">
                    <a:pos x="89" y="84"/>
                  </a:cxn>
                </a:cxnLst>
                <a:rect l="0" t="0" r="r" b="b"/>
                <a:pathLst>
                  <a:path w="107" h="252">
                    <a:moveTo>
                      <a:pt x="89" y="84"/>
                    </a:moveTo>
                    <a:lnTo>
                      <a:pt x="83" y="132"/>
                    </a:lnTo>
                    <a:lnTo>
                      <a:pt x="65" y="174"/>
                    </a:lnTo>
                    <a:lnTo>
                      <a:pt x="36" y="216"/>
                    </a:lnTo>
                    <a:lnTo>
                      <a:pt x="0" y="252"/>
                    </a:lnTo>
                    <a:lnTo>
                      <a:pt x="18" y="252"/>
                    </a:lnTo>
                    <a:lnTo>
                      <a:pt x="53" y="216"/>
                    </a:lnTo>
                    <a:lnTo>
                      <a:pt x="83" y="174"/>
                    </a:lnTo>
                    <a:lnTo>
                      <a:pt x="101" y="132"/>
                    </a:lnTo>
                    <a:lnTo>
                      <a:pt x="107" y="84"/>
                    </a:lnTo>
                    <a:lnTo>
                      <a:pt x="101" y="42"/>
                    </a:lnTo>
                    <a:lnTo>
                      <a:pt x="89" y="0"/>
                    </a:lnTo>
                    <a:lnTo>
                      <a:pt x="65" y="0"/>
                    </a:lnTo>
                    <a:lnTo>
                      <a:pt x="83" y="42"/>
                    </a:lnTo>
                    <a:lnTo>
                      <a:pt x="89" y="84"/>
                    </a:lnTo>
                    <a:lnTo>
                      <a:pt x="89" y="84"/>
                    </a:lnTo>
                    <a:close/>
                  </a:path>
                </a:pathLst>
              </a:custGeom>
              <a:gradFill rotWithShape="0">
                <a:gsLst>
                  <a:gs pos="0">
                    <a:schemeClr val="accent2"/>
                  </a:gs>
                  <a:gs pos="100000">
                    <a:schemeClr val="accent2">
                      <a:gamma/>
                      <a:shade val="81961"/>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2" name="Freeform 30"/>
              <p:cNvSpPr>
                <a:spLocks/>
              </p:cNvSpPr>
              <p:nvPr/>
            </p:nvSpPr>
            <p:spPr bwMode="hidden">
              <a:xfrm>
                <a:off x="2068" y="3685"/>
                <a:ext cx="835" cy="150"/>
              </a:xfrm>
              <a:custGeom>
                <a:avLst/>
                <a:gdLst/>
                <a:ahLst/>
                <a:cxnLst>
                  <a:cxn ang="0">
                    <a:pos x="518" y="18"/>
                  </a:cxn>
                  <a:cxn ang="0">
                    <a:pos x="597" y="24"/>
                  </a:cxn>
                  <a:cxn ang="0">
                    <a:pos x="682" y="30"/>
                  </a:cxn>
                  <a:cxn ang="0">
                    <a:pos x="755" y="42"/>
                  </a:cxn>
                  <a:cxn ang="0">
                    <a:pos x="828" y="60"/>
                  </a:cxn>
                  <a:cxn ang="0">
                    <a:pos x="835" y="42"/>
                  </a:cxn>
                  <a:cxn ang="0">
                    <a:pos x="761" y="24"/>
                  </a:cxn>
                  <a:cxn ang="0">
                    <a:pos x="688" y="12"/>
                  </a:cxn>
                  <a:cxn ang="0">
                    <a:pos x="603" y="6"/>
                  </a:cxn>
                  <a:cxn ang="0">
                    <a:pos x="518" y="0"/>
                  </a:cxn>
                  <a:cxn ang="0">
                    <a:pos x="372" y="12"/>
                  </a:cxn>
                  <a:cxn ang="0">
                    <a:pos x="232" y="36"/>
                  </a:cxn>
                  <a:cxn ang="0">
                    <a:pos x="110" y="78"/>
                  </a:cxn>
                  <a:cxn ang="0">
                    <a:pos x="0" y="132"/>
                  </a:cxn>
                  <a:cxn ang="0">
                    <a:pos x="19" y="150"/>
                  </a:cxn>
                  <a:cxn ang="0">
                    <a:pos x="122" y="96"/>
                  </a:cxn>
                  <a:cxn ang="0">
                    <a:pos x="244" y="54"/>
                  </a:cxn>
                  <a:cxn ang="0">
                    <a:pos x="378" y="30"/>
                  </a:cxn>
                  <a:cxn ang="0">
                    <a:pos x="518" y="18"/>
                  </a:cxn>
                  <a:cxn ang="0">
                    <a:pos x="518" y="18"/>
                  </a:cxn>
                </a:cxnLst>
                <a:rect l="0" t="0" r="r" b="b"/>
                <a:pathLst>
                  <a:path w="835" h="150">
                    <a:moveTo>
                      <a:pt x="518" y="18"/>
                    </a:moveTo>
                    <a:lnTo>
                      <a:pt x="597" y="24"/>
                    </a:lnTo>
                    <a:lnTo>
                      <a:pt x="682" y="30"/>
                    </a:lnTo>
                    <a:lnTo>
                      <a:pt x="755" y="42"/>
                    </a:lnTo>
                    <a:lnTo>
                      <a:pt x="828" y="60"/>
                    </a:lnTo>
                    <a:lnTo>
                      <a:pt x="835" y="42"/>
                    </a:lnTo>
                    <a:lnTo>
                      <a:pt x="761" y="24"/>
                    </a:lnTo>
                    <a:lnTo>
                      <a:pt x="688" y="12"/>
                    </a:lnTo>
                    <a:lnTo>
                      <a:pt x="603" y="6"/>
                    </a:lnTo>
                    <a:lnTo>
                      <a:pt x="518" y="0"/>
                    </a:lnTo>
                    <a:lnTo>
                      <a:pt x="372" y="12"/>
                    </a:lnTo>
                    <a:lnTo>
                      <a:pt x="232" y="36"/>
                    </a:lnTo>
                    <a:lnTo>
                      <a:pt x="110" y="78"/>
                    </a:lnTo>
                    <a:lnTo>
                      <a:pt x="0" y="132"/>
                    </a:lnTo>
                    <a:lnTo>
                      <a:pt x="19" y="150"/>
                    </a:lnTo>
                    <a:lnTo>
                      <a:pt x="122" y="96"/>
                    </a:lnTo>
                    <a:lnTo>
                      <a:pt x="244" y="54"/>
                    </a:lnTo>
                    <a:lnTo>
                      <a:pt x="378" y="30"/>
                    </a:lnTo>
                    <a:lnTo>
                      <a:pt x="518" y="18"/>
                    </a:lnTo>
                    <a:lnTo>
                      <a:pt x="518" y="18"/>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3" name="Freeform 31"/>
              <p:cNvSpPr>
                <a:spLocks/>
              </p:cNvSpPr>
              <p:nvPr/>
            </p:nvSpPr>
            <p:spPr bwMode="hidden">
              <a:xfrm>
                <a:off x="1867" y="3853"/>
                <a:ext cx="171" cy="461"/>
              </a:xfrm>
              <a:custGeom>
                <a:avLst/>
                <a:gdLst/>
                <a:ahLst/>
                <a:cxnLst>
                  <a:cxn ang="0">
                    <a:pos x="31" y="263"/>
                  </a:cxn>
                  <a:cxn ang="0">
                    <a:pos x="43" y="191"/>
                  </a:cxn>
                  <a:cxn ang="0">
                    <a:pos x="67" y="131"/>
                  </a:cxn>
                  <a:cxn ang="0">
                    <a:pos x="116" y="72"/>
                  </a:cxn>
                  <a:cxn ang="0">
                    <a:pos x="171" y="18"/>
                  </a:cxn>
                  <a:cxn ang="0">
                    <a:pos x="153" y="0"/>
                  </a:cxn>
                  <a:cxn ang="0">
                    <a:pos x="86" y="60"/>
                  </a:cxn>
                  <a:cxn ang="0">
                    <a:pos x="43" y="120"/>
                  </a:cxn>
                  <a:cxn ang="0">
                    <a:pos x="13" y="191"/>
                  </a:cxn>
                  <a:cxn ang="0">
                    <a:pos x="0" y="263"/>
                  </a:cxn>
                  <a:cxn ang="0">
                    <a:pos x="6" y="317"/>
                  </a:cxn>
                  <a:cxn ang="0">
                    <a:pos x="25" y="365"/>
                  </a:cxn>
                  <a:cxn ang="0">
                    <a:pos x="49" y="413"/>
                  </a:cxn>
                  <a:cxn ang="0">
                    <a:pos x="86" y="461"/>
                  </a:cxn>
                  <a:cxn ang="0">
                    <a:pos x="122" y="461"/>
                  </a:cxn>
                  <a:cxn ang="0">
                    <a:pos x="86" y="413"/>
                  </a:cxn>
                  <a:cxn ang="0">
                    <a:pos x="55" y="365"/>
                  </a:cxn>
                  <a:cxn ang="0">
                    <a:pos x="37" y="317"/>
                  </a:cxn>
                  <a:cxn ang="0">
                    <a:pos x="31" y="263"/>
                  </a:cxn>
                  <a:cxn ang="0">
                    <a:pos x="31" y="263"/>
                  </a:cxn>
                </a:cxnLst>
                <a:rect l="0" t="0" r="r" b="b"/>
                <a:pathLst>
                  <a:path w="171" h="461">
                    <a:moveTo>
                      <a:pt x="31" y="263"/>
                    </a:moveTo>
                    <a:lnTo>
                      <a:pt x="43" y="191"/>
                    </a:lnTo>
                    <a:lnTo>
                      <a:pt x="67" y="131"/>
                    </a:lnTo>
                    <a:lnTo>
                      <a:pt x="116" y="72"/>
                    </a:lnTo>
                    <a:lnTo>
                      <a:pt x="171" y="18"/>
                    </a:lnTo>
                    <a:lnTo>
                      <a:pt x="153" y="0"/>
                    </a:lnTo>
                    <a:lnTo>
                      <a:pt x="86" y="60"/>
                    </a:lnTo>
                    <a:lnTo>
                      <a:pt x="43" y="120"/>
                    </a:lnTo>
                    <a:lnTo>
                      <a:pt x="13" y="191"/>
                    </a:lnTo>
                    <a:lnTo>
                      <a:pt x="0" y="263"/>
                    </a:lnTo>
                    <a:lnTo>
                      <a:pt x="6" y="317"/>
                    </a:lnTo>
                    <a:lnTo>
                      <a:pt x="25" y="365"/>
                    </a:lnTo>
                    <a:lnTo>
                      <a:pt x="49" y="413"/>
                    </a:lnTo>
                    <a:lnTo>
                      <a:pt x="86" y="461"/>
                    </a:lnTo>
                    <a:lnTo>
                      <a:pt x="122" y="461"/>
                    </a:lnTo>
                    <a:lnTo>
                      <a:pt x="86" y="413"/>
                    </a:lnTo>
                    <a:lnTo>
                      <a:pt x="55" y="365"/>
                    </a:lnTo>
                    <a:lnTo>
                      <a:pt x="37" y="317"/>
                    </a:lnTo>
                    <a:lnTo>
                      <a:pt x="31" y="263"/>
                    </a:lnTo>
                    <a:lnTo>
                      <a:pt x="31" y="26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24" name="Freeform 32"/>
              <p:cNvSpPr>
                <a:spLocks/>
              </p:cNvSpPr>
              <p:nvPr/>
            </p:nvSpPr>
            <p:spPr bwMode="hidden">
              <a:xfrm>
                <a:off x="2951" y="3751"/>
                <a:ext cx="360" cy="563"/>
              </a:xfrm>
              <a:custGeom>
                <a:avLst/>
                <a:gdLst/>
                <a:ahLst/>
                <a:cxnLst>
                  <a:cxn ang="0">
                    <a:pos x="360" y="365"/>
                  </a:cxn>
                  <a:cxn ang="0">
                    <a:pos x="353" y="305"/>
                  </a:cxn>
                  <a:cxn ang="0">
                    <a:pos x="335" y="251"/>
                  </a:cxn>
                  <a:cxn ang="0">
                    <a:pos x="305" y="204"/>
                  </a:cxn>
                  <a:cxn ang="0">
                    <a:pos x="262" y="156"/>
                  </a:cxn>
                  <a:cxn ang="0">
                    <a:pos x="213" y="108"/>
                  </a:cxn>
                  <a:cxn ang="0">
                    <a:pos x="159" y="66"/>
                  </a:cxn>
                  <a:cxn ang="0">
                    <a:pos x="92" y="30"/>
                  </a:cxn>
                  <a:cxn ang="0">
                    <a:pos x="19" y="0"/>
                  </a:cxn>
                  <a:cxn ang="0">
                    <a:pos x="0" y="12"/>
                  </a:cxn>
                  <a:cxn ang="0">
                    <a:pos x="67" y="42"/>
                  </a:cxn>
                  <a:cxn ang="0">
                    <a:pos x="134" y="78"/>
                  </a:cxn>
                  <a:cxn ang="0">
                    <a:pos x="189" y="114"/>
                  </a:cxn>
                  <a:cxn ang="0">
                    <a:pos x="238" y="162"/>
                  </a:cxn>
                  <a:cxn ang="0">
                    <a:pos x="274" y="210"/>
                  </a:cxn>
                  <a:cxn ang="0">
                    <a:pos x="299" y="257"/>
                  </a:cxn>
                  <a:cxn ang="0">
                    <a:pos x="317" y="311"/>
                  </a:cxn>
                  <a:cxn ang="0">
                    <a:pos x="323" y="365"/>
                  </a:cxn>
                  <a:cxn ang="0">
                    <a:pos x="317" y="419"/>
                  </a:cxn>
                  <a:cxn ang="0">
                    <a:pos x="299" y="467"/>
                  </a:cxn>
                  <a:cxn ang="0">
                    <a:pos x="274" y="515"/>
                  </a:cxn>
                  <a:cxn ang="0">
                    <a:pos x="238" y="563"/>
                  </a:cxn>
                  <a:cxn ang="0">
                    <a:pos x="268" y="563"/>
                  </a:cxn>
                  <a:cxn ang="0">
                    <a:pos x="311" y="515"/>
                  </a:cxn>
                  <a:cxn ang="0">
                    <a:pos x="335" y="467"/>
                  </a:cxn>
                  <a:cxn ang="0">
                    <a:pos x="353" y="419"/>
                  </a:cxn>
                  <a:cxn ang="0">
                    <a:pos x="360" y="365"/>
                  </a:cxn>
                  <a:cxn ang="0">
                    <a:pos x="360" y="365"/>
                  </a:cxn>
                </a:cxnLst>
                <a:rect l="0" t="0" r="r" b="b"/>
                <a:pathLst>
                  <a:path w="360" h="563">
                    <a:moveTo>
                      <a:pt x="360" y="365"/>
                    </a:moveTo>
                    <a:lnTo>
                      <a:pt x="353" y="305"/>
                    </a:lnTo>
                    <a:lnTo>
                      <a:pt x="335" y="251"/>
                    </a:lnTo>
                    <a:lnTo>
                      <a:pt x="305" y="204"/>
                    </a:lnTo>
                    <a:lnTo>
                      <a:pt x="262" y="156"/>
                    </a:lnTo>
                    <a:lnTo>
                      <a:pt x="213" y="108"/>
                    </a:lnTo>
                    <a:lnTo>
                      <a:pt x="159" y="66"/>
                    </a:lnTo>
                    <a:lnTo>
                      <a:pt x="92" y="30"/>
                    </a:lnTo>
                    <a:lnTo>
                      <a:pt x="19" y="0"/>
                    </a:lnTo>
                    <a:lnTo>
                      <a:pt x="0" y="12"/>
                    </a:lnTo>
                    <a:lnTo>
                      <a:pt x="67" y="42"/>
                    </a:lnTo>
                    <a:lnTo>
                      <a:pt x="134" y="78"/>
                    </a:lnTo>
                    <a:lnTo>
                      <a:pt x="189" y="114"/>
                    </a:lnTo>
                    <a:lnTo>
                      <a:pt x="238" y="162"/>
                    </a:lnTo>
                    <a:lnTo>
                      <a:pt x="274" y="210"/>
                    </a:lnTo>
                    <a:lnTo>
                      <a:pt x="299" y="257"/>
                    </a:lnTo>
                    <a:lnTo>
                      <a:pt x="317" y="311"/>
                    </a:lnTo>
                    <a:lnTo>
                      <a:pt x="323" y="365"/>
                    </a:lnTo>
                    <a:lnTo>
                      <a:pt x="317" y="419"/>
                    </a:lnTo>
                    <a:lnTo>
                      <a:pt x="299" y="467"/>
                    </a:lnTo>
                    <a:lnTo>
                      <a:pt x="274" y="515"/>
                    </a:lnTo>
                    <a:lnTo>
                      <a:pt x="238" y="563"/>
                    </a:lnTo>
                    <a:lnTo>
                      <a:pt x="268" y="563"/>
                    </a:lnTo>
                    <a:lnTo>
                      <a:pt x="311" y="515"/>
                    </a:lnTo>
                    <a:lnTo>
                      <a:pt x="335" y="467"/>
                    </a:lnTo>
                    <a:lnTo>
                      <a:pt x="353" y="419"/>
                    </a:lnTo>
                    <a:lnTo>
                      <a:pt x="360" y="365"/>
                    </a:lnTo>
                    <a:lnTo>
                      <a:pt x="360" y="36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5" name="Freeform 33"/>
              <p:cNvSpPr>
                <a:spLocks/>
              </p:cNvSpPr>
              <p:nvPr/>
            </p:nvSpPr>
            <p:spPr bwMode="hidden">
              <a:xfrm>
                <a:off x="2318" y="3631"/>
                <a:ext cx="1078" cy="425"/>
              </a:xfrm>
              <a:custGeom>
                <a:avLst/>
                <a:gdLst/>
                <a:ahLst/>
                <a:cxnLst>
                  <a:cxn ang="0">
                    <a:pos x="1053" y="425"/>
                  </a:cxn>
                  <a:cxn ang="0">
                    <a:pos x="1078" y="419"/>
                  </a:cxn>
                  <a:cxn ang="0">
                    <a:pos x="1066" y="377"/>
                  </a:cxn>
                  <a:cxn ang="0">
                    <a:pos x="1047" y="336"/>
                  </a:cxn>
                  <a:cxn ang="0">
                    <a:pos x="986" y="252"/>
                  </a:cxn>
                  <a:cxn ang="0">
                    <a:pos x="907" y="180"/>
                  </a:cxn>
                  <a:cxn ang="0">
                    <a:pos x="810" y="120"/>
                  </a:cxn>
                  <a:cxn ang="0">
                    <a:pos x="694" y="72"/>
                  </a:cxn>
                  <a:cxn ang="0">
                    <a:pos x="560" y="30"/>
                  </a:cxn>
                  <a:cxn ang="0">
                    <a:pos x="420" y="6"/>
                  </a:cxn>
                  <a:cxn ang="0">
                    <a:pos x="268" y="0"/>
                  </a:cxn>
                  <a:cxn ang="0">
                    <a:pos x="134" y="6"/>
                  </a:cxn>
                  <a:cxn ang="0">
                    <a:pos x="0" y="24"/>
                  </a:cxn>
                  <a:cxn ang="0">
                    <a:pos x="12" y="36"/>
                  </a:cxn>
                  <a:cxn ang="0">
                    <a:pos x="134" y="18"/>
                  </a:cxn>
                  <a:cxn ang="0">
                    <a:pos x="268" y="12"/>
                  </a:cxn>
                  <a:cxn ang="0">
                    <a:pos x="420" y="18"/>
                  </a:cxn>
                  <a:cxn ang="0">
                    <a:pos x="554" y="42"/>
                  </a:cxn>
                  <a:cxn ang="0">
                    <a:pos x="682" y="84"/>
                  </a:cxn>
                  <a:cxn ang="0">
                    <a:pos x="798" y="132"/>
                  </a:cxn>
                  <a:cxn ang="0">
                    <a:pos x="895" y="192"/>
                  </a:cxn>
                  <a:cxn ang="0">
                    <a:pos x="968" y="264"/>
                  </a:cxn>
                  <a:cxn ang="0">
                    <a:pos x="999" y="300"/>
                  </a:cxn>
                  <a:cxn ang="0">
                    <a:pos x="1023" y="342"/>
                  </a:cxn>
                  <a:cxn ang="0">
                    <a:pos x="1041" y="383"/>
                  </a:cxn>
                  <a:cxn ang="0">
                    <a:pos x="1053" y="425"/>
                  </a:cxn>
                  <a:cxn ang="0">
                    <a:pos x="1053" y="425"/>
                  </a:cxn>
                </a:cxnLst>
                <a:rect l="0" t="0" r="r" b="b"/>
                <a:pathLst>
                  <a:path w="1078" h="425">
                    <a:moveTo>
                      <a:pt x="1053" y="425"/>
                    </a:moveTo>
                    <a:lnTo>
                      <a:pt x="1078" y="419"/>
                    </a:lnTo>
                    <a:lnTo>
                      <a:pt x="1066" y="377"/>
                    </a:lnTo>
                    <a:lnTo>
                      <a:pt x="1047" y="336"/>
                    </a:lnTo>
                    <a:lnTo>
                      <a:pt x="986" y="252"/>
                    </a:lnTo>
                    <a:lnTo>
                      <a:pt x="907" y="180"/>
                    </a:lnTo>
                    <a:lnTo>
                      <a:pt x="810" y="120"/>
                    </a:lnTo>
                    <a:lnTo>
                      <a:pt x="694" y="72"/>
                    </a:lnTo>
                    <a:lnTo>
                      <a:pt x="560" y="30"/>
                    </a:lnTo>
                    <a:lnTo>
                      <a:pt x="420" y="6"/>
                    </a:lnTo>
                    <a:lnTo>
                      <a:pt x="268" y="0"/>
                    </a:lnTo>
                    <a:lnTo>
                      <a:pt x="134" y="6"/>
                    </a:lnTo>
                    <a:lnTo>
                      <a:pt x="0" y="24"/>
                    </a:lnTo>
                    <a:lnTo>
                      <a:pt x="12" y="36"/>
                    </a:lnTo>
                    <a:lnTo>
                      <a:pt x="134" y="18"/>
                    </a:lnTo>
                    <a:lnTo>
                      <a:pt x="268" y="12"/>
                    </a:lnTo>
                    <a:lnTo>
                      <a:pt x="420" y="18"/>
                    </a:lnTo>
                    <a:lnTo>
                      <a:pt x="554" y="42"/>
                    </a:lnTo>
                    <a:lnTo>
                      <a:pt x="682" y="84"/>
                    </a:lnTo>
                    <a:lnTo>
                      <a:pt x="798" y="132"/>
                    </a:lnTo>
                    <a:lnTo>
                      <a:pt x="895" y="192"/>
                    </a:lnTo>
                    <a:lnTo>
                      <a:pt x="968" y="264"/>
                    </a:lnTo>
                    <a:lnTo>
                      <a:pt x="999" y="300"/>
                    </a:lnTo>
                    <a:lnTo>
                      <a:pt x="1023" y="342"/>
                    </a:lnTo>
                    <a:lnTo>
                      <a:pt x="1041" y="383"/>
                    </a:lnTo>
                    <a:lnTo>
                      <a:pt x="1053" y="425"/>
                    </a:lnTo>
                    <a:lnTo>
                      <a:pt x="1053" y="425"/>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6" name="Freeform 34"/>
              <p:cNvSpPr>
                <a:spLocks/>
              </p:cNvSpPr>
              <p:nvPr/>
            </p:nvSpPr>
            <p:spPr bwMode="hidden">
              <a:xfrm>
                <a:off x="3304" y="4080"/>
                <a:ext cx="98" cy="234"/>
              </a:xfrm>
              <a:custGeom>
                <a:avLst/>
                <a:gdLst/>
                <a:ahLst/>
                <a:cxnLst>
                  <a:cxn ang="0">
                    <a:pos x="0" y="234"/>
                  </a:cxn>
                  <a:cxn ang="0">
                    <a:pos x="25" y="234"/>
                  </a:cxn>
                  <a:cxn ang="0">
                    <a:pos x="55" y="186"/>
                  </a:cxn>
                  <a:cxn ang="0">
                    <a:pos x="80" y="138"/>
                  </a:cxn>
                  <a:cxn ang="0">
                    <a:pos x="92" y="90"/>
                  </a:cxn>
                  <a:cxn ang="0">
                    <a:pos x="98" y="36"/>
                  </a:cxn>
                  <a:cxn ang="0">
                    <a:pos x="98" y="0"/>
                  </a:cxn>
                  <a:cxn ang="0">
                    <a:pos x="74" y="0"/>
                  </a:cxn>
                  <a:cxn ang="0">
                    <a:pos x="74" y="36"/>
                  </a:cxn>
                  <a:cxn ang="0">
                    <a:pos x="67" y="90"/>
                  </a:cxn>
                  <a:cxn ang="0">
                    <a:pos x="55" y="138"/>
                  </a:cxn>
                  <a:cxn ang="0">
                    <a:pos x="31" y="186"/>
                  </a:cxn>
                  <a:cxn ang="0">
                    <a:pos x="0" y="234"/>
                  </a:cxn>
                  <a:cxn ang="0">
                    <a:pos x="0" y="234"/>
                  </a:cxn>
                </a:cxnLst>
                <a:rect l="0" t="0" r="r" b="b"/>
                <a:pathLst>
                  <a:path w="98" h="234">
                    <a:moveTo>
                      <a:pt x="0" y="234"/>
                    </a:moveTo>
                    <a:lnTo>
                      <a:pt x="25" y="234"/>
                    </a:lnTo>
                    <a:lnTo>
                      <a:pt x="55" y="186"/>
                    </a:lnTo>
                    <a:lnTo>
                      <a:pt x="80" y="138"/>
                    </a:lnTo>
                    <a:lnTo>
                      <a:pt x="92" y="90"/>
                    </a:lnTo>
                    <a:lnTo>
                      <a:pt x="98" y="36"/>
                    </a:lnTo>
                    <a:lnTo>
                      <a:pt x="98" y="0"/>
                    </a:lnTo>
                    <a:lnTo>
                      <a:pt x="74" y="0"/>
                    </a:lnTo>
                    <a:lnTo>
                      <a:pt x="74" y="36"/>
                    </a:lnTo>
                    <a:lnTo>
                      <a:pt x="67" y="90"/>
                    </a:lnTo>
                    <a:lnTo>
                      <a:pt x="55" y="138"/>
                    </a:lnTo>
                    <a:lnTo>
                      <a:pt x="31" y="186"/>
                    </a:lnTo>
                    <a:lnTo>
                      <a:pt x="0" y="234"/>
                    </a:lnTo>
                    <a:lnTo>
                      <a:pt x="0" y="234"/>
                    </a:lnTo>
                    <a:close/>
                  </a:path>
                </a:pathLst>
              </a:custGeom>
              <a:gradFill rotWithShape="0">
                <a:gsLst>
                  <a:gs pos="0">
                    <a:schemeClr val="accent2"/>
                  </a:gs>
                  <a:gs pos="100000">
                    <a:schemeClr val="accent2">
                      <a:gamma/>
                      <a:shade val="87843"/>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27" name="Freeform 35"/>
              <p:cNvSpPr>
                <a:spLocks/>
              </p:cNvSpPr>
              <p:nvPr/>
            </p:nvSpPr>
            <p:spPr bwMode="hidden">
              <a:xfrm>
                <a:off x="1776" y="3673"/>
                <a:ext cx="481" cy="641"/>
              </a:xfrm>
              <a:custGeom>
                <a:avLst/>
                <a:gdLst/>
                <a:ahLst/>
                <a:cxnLst>
                  <a:cxn ang="0">
                    <a:pos x="18" y="443"/>
                  </a:cxn>
                  <a:cxn ang="0">
                    <a:pos x="24" y="371"/>
                  </a:cxn>
                  <a:cxn ang="0">
                    <a:pos x="55" y="305"/>
                  </a:cxn>
                  <a:cxn ang="0">
                    <a:pos x="91" y="246"/>
                  </a:cxn>
                  <a:cxn ang="0">
                    <a:pos x="146" y="186"/>
                  </a:cxn>
                  <a:cxn ang="0">
                    <a:pos x="213" y="132"/>
                  </a:cxn>
                  <a:cxn ang="0">
                    <a:pos x="292" y="84"/>
                  </a:cxn>
                  <a:cxn ang="0">
                    <a:pos x="384" y="48"/>
                  </a:cxn>
                  <a:cxn ang="0">
                    <a:pos x="481" y="12"/>
                  </a:cxn>
                  <a:cxn ang="0">
                    <a:pos x="457" y="0"/>
                  </a:cxn>
                  <a:cxn ang="0">
                    <a:pos x="359" y="36"/>
                  </a:cxn>
                  <a:cxn ang="0">
                    <a:pos x="274" y="78"/>
                  </a:cxn>
                  <a:cxn ang="0">
                    <a:pos x="195" y="126"/>
                  </a:cxn>
                  <a:cxn ang="0">
                    <a:pos x="128" y="180"/>
                  </a:cxn>
                  <a:cxn ang="0">
                    <a:pos x="73" y="240"/>
                  </a:cxn>
                  <a:cxn ang="0">
                    <a:pos x="37" y="305"/>
                  </a:cxn>
                  <a:cxn ang="0">
                    <a:pos x="6" y="371"/>
                  </a:cxn>
                  <a:cxn ang="0">
                    <a:pos x="0" y="443"/>
                  </a:cxn>
                  <a:cxn ang="0">
                    <a:pos x="6" y="497"/>
                  </a:cxn>
                  <a:cxn ang="0">
                    <a:pos x="18" y="545"/>
                  </a:cxn>
                  <a:cxn ang="0">
                    <a:pos x="43" y="593"/>
                  </a:cxn>
                  <a:cxn ang="0">
                    <a:pos x="73" y="641"/>
                  </a:cxn>
                  <a:cxn ang="0">
                    <a:pos x="97" y="641"/>
                  </a:cxn>
                  <a:cxn ang="0">
                    <a:pos x="67" y="593"/>
                  </a:cxn>
                  <a:cxn ang="0">
                    <a:pos x="43" y="545"/>
                  </a:cxn>
                  <a:cxn ang="0">
                    <a:pos x="24" y="497"/>
                  </a:cxn>
                  <a:cxn ang="0">
                    <a:pos x="18" y="443"/>
                  </a:cxn>
                  <a:cxn ang="0">
                    <a:pos x="18" y="443"/>
                  </a:cxn>
                </a:cxnLst>
                <a:rect l="0" t="0" r="r" b="b"/>
                <a:pathLst>
                  <a:path w="481" h="641">
                    <a:moveTo>
                      <a:pt x="18" y="443"/>
                    </a:moveTo>
                    <a:lnTo>
                      <a:pt x="24" y="371"/>
                    </a:lnTo>
                    <a:lnTo>
                      <a:pt x="55" y="305"/>
                    </a:lnTo>
                    <a:lnTo>
                      <a:pt x="91" y="246"/>
                    </a:lnTo>
                    <a:lnTo>
                      <a:pt x="146" y="186"/>
                    </a:lnTo>
                    <a:lnTo>
                      <a:pt x="213" y="132"/>
                    </a:lnTo>
                    <a:lnTo>
                      <a:pt x="292" y="84"/>
                    </a:lnTo>
                    <a:lnTo>
                      <a:pt x="384" y="48"/>
                    </a:lnTo>
                    <a:lnTo>
                      <a:pt x="481" y="12"/>
                    </a:lnTo>
                    <a:lnTo>
                      <a:pt x="457" y="0"/>
                    </a:lnTo>
                    <a:lnTo>
                      <a:pt x="359" y="36"/>
                    </a:lnTo>
                    <a:lnTo>
                      <a:pt x="274" y="78"/>
                    </a:lnTo>
                    <a:lnTo>
                      <a:pt x="195" y="126"/>
                    </a:lnTo>
                    <a:lnTo>
                      <a:pt x="128" y="180"/>
                    </a:lnTo>
                    <a:lnTo>
                      <a:pt x="73" y="240"/>
                    </a:lnTo>
                    <a:lnTo>
                      <a:pt x="37" y="305"/>
                    </a:lnTo>
                    <a:lnTo>
                      <a:pt x="6" y="371"/>
                    </a:lnTo>
                    <a:lnTo>
                      <a:pt x="0" y="443"/>
                    </a:lnTo>
                    <a:lnTo>
                      <a:pt x="6" y="497"/>
                    </a:lnTo>
                    <a:lnTo>
                      <a:pt x="18" y="545"/>
                    </a:lnTo>
                    <a:lnTo>
                      <a:pt x="43" y="593"/>
                    </a:lnTo>
                    <a:lnTo>
                      <a:pt x="73" y="641"/>
                    </a:lnTo>
                    <a:lnTo>
                      <a:pt x="97" y="641"/>
                    </a:lnTo>
                    <a:lnTo>
                      <a:pt x="67" y="593"/>
                    </a:lnTo>
                    <a:lnTo>
                      <a:pt x="43" y="545"/>
                    </a:lnTo>
                    <a:lnTo>
                      <a:pt x="24" y="497"/>
                    </a:lnTo>
                    <a:lnTo>
                      <a:pt x="18" y="443"/>
                    </a:lnTo>
                    <a:lnTo>
                      <a:pt x="18" y="443"/>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grpSp>
        <p:grpSp>
          <p:nvGrpSpPr>
            <p:cNvPr id="5" name="Group 36"/>
            <p:cNvGrpSpPr>
              <a:grpSpLocks/>
            </p:cNvGrpSpPr>
            <p:nvPr userDrawn="1"/>
          </p:nvGrpSpPr>
          <p:grpSpPr bwMode="auto">
            <a:xfrm>
              <a:off x="4128" y="3360"/>
              <a:ext cx="1351" cy="821"/>
              <a:chOff x="4128" y="3360"/>
              <a:chExt cx="1351" cy="821"/>
            </a:xfrm>
          </p:grpSpPr>
          <p:sp>
            <p:nvSpPr>
              <p:cNvPr id="110629" name="Freeform 37"/>
              <p:cNvSpPr>
                <a:spLocks noEditPoints="1"/>
              </p:cNvSpPr>
              <p:nvPr/>
            </p:nvSpPr>
            <p:spPr bwMode="hidden">
              <a:xfrm>
                <a:off x="4200" y="3402"/>
                <a:ext cx="1201" cy="731"/>
              </a:xfrm>
              <a:custGeom>
                <a:avLst/>
                <a:gdLst/>
                <a:ahLst/>
                <a:cxnLst>
                  <a:cxn ang="0">
                    <a:pos x="484" y="6"/>
                  </a:cxn>
                  <a:cxn ang="0">
                    <a:pos x="263" y="60"/>
                  </a:cxn>
                  <a:cxn ang="0">
                    <a:pos x="101" y="162"/>
                  </a:cxn>
                  <a:cxn ang="0">
                    <a:pos x="12" y="294"/>
                  </a:cxn>
                  <a:cxn ang="0">
                    <a:pos x="0" y="366"/>
                  </a:cxn>
                  <a:cxn ang="0">
                    <a:pos x="12" y="437"/>
                  </a:cxn>
                  <a:cxn ang="0">
                    <a:pos x="101" y="569"/>
                  </a:cxn>
                  <a:cxn ang="0">
                    <a:pos x="263" y="671"/>
                  </a:cxn>
                  <a:cxn ang="0">
                    <a:pos x="484" y="725"/>
                  </a:cxn>
                  <a:cxn ang="0">
                    <a:pos x="723" y="725"/>
                  </a:cxn>
                  <a:cxn ang="0">
                    <a:pos x="938" y="671"/>
                  </a:cxn>
                  <a:cxn ang="0">
                    <a:pos x="1100" y="569"/>
                  </a:cxn>
                  <a:cxn ang="0">
                    <a:pos x="1189" y="437"/>
                  </a:cxn>
                  <a:cxn ang="0">
                    <a:pos x="1201" y="366"/>
                  </a:cxn>
                  <a:cxn ang="0">
                    <a:pos x="1189" y="294"/>
                  </a:cxn>
                  <a:cxn ang="0">
                    <a:pos x="1100" y="162"/>
                  </a:cxn>
                  <a:cxn ang="0">
                    <a:pos x="938" y="60"/>
                  </a:cxn>
                  <a:cxn ang="0">
                    <a:pos x="723" y="6"/>
                  </a:cxn>
                  <a:cxn ang="0">
                    <a:pos x="604" y="0"/>
                  </a:cxn>
                  <a:cxn ang="0">
                    <a:pos x="490" y="701"/>
                  </a:cxn>
                  <a:cxn ang="0">
                    <a:pos x="287" y="647"/>
                  </a:cxn>
                  <a:cxn ang="0">
                    <a:pos x="131" y="557"/>
                  </a:cxn>
                  <a:cxn ang="0">
                    <a:pos x="48" y="437"/>
                  </a:cxn>
                  <a:cxn ang="0">
                    <a:pos x="36" y="366"/>
                  </a:cxn>
                  <a:cxn ang="0">
                    <a:pos x="48" y="300"/>
                  </a:cxn>
                  <a:cxn ang="0">
                    <a:pos x="131" y="174"/>
                  </a:cxn>
                  <a:cxn ang="0">
                    <a:pos x="287" y="84"/>
                  </a:cxn>
                  <a:cxn ang="0">
                    <a:pos x="490" y="30"/>
                  </a:cxn>
                  <a:cxn ang="0">
                    <a:pos x="717" y="30"/>
                  </a:cxn>
                  <a:cxn ang="0">
                    <a:pos x="920" y="84"/>
                  </a:cxn>
                  <a:cxn ang="0">
                    <a:pos x="1070" y="174"/>
                  </a:cxn>
                  <a:cxn ang="0">
                    <a:pos x="1153" y="300"/>
                  </a:cxn>
                  <a:cxn ang="0">
                    <a:pos x="1153" y="437"/>
                  </a:cxn>
                  <a:cxn ang="0">
                    <a:pos x="1070" y="557"/>
                  </a:cxn>
                  <a:cxn ang="0">
                    <a:pos x="920" y="647"/>
                  </a:cxn>
                  <a:cxn ang="0">
                    <a:pos x="717" y="701"/>
                  </a:cxn>
                  <a:cxn ang="0">
                    <a:pos x="604" y="707"/>
                  </a:cxn>
                </a:cxnLst>
                <a:rect l="0" t="0" r="r" b="b"/>
                <a:pathLst>
                  <a:path w="1201" h="731">
                    <a:moveTo>
                      <a:pt x="604" y="0"/>
                    </a:moveTo>
                    <a:lnTo>
                      <a:pt x="484" y="6"/>
                    </a:lnTo>
                    <a:lnTo>
                      <a:pt x="370" y="30"/>
                    </a:lnTo>
                    <a:lnTo>
                      <a:pt x="263" y="60"/>
                    </a:lnTo>
                    <a:lnTo>
                      <a:pt x="179" y="108"/>
                    </a:lnTo>
                    <a:lnTo>
                      <a:pt x="101" y="162"/>
                    </a:lnTo>
                    <a:lnTo>
                      <a:pt x="48" y="222"/>
                    </a:lnTo>
                    <a:lnTo>
                      <a:pt x="12" y="294"/>
                    </a:lnTo>
                    <a:lnTo>
                      <a:pt x="6" y="330"/>
                    </a:lnTo>
                    <a:lnTo>
                      <a:pt x="0" y="366"/>
                    </a:lnTo>
                    <a:lnTo>
                      <a:pt x="6" y="401"/>
                    </a:lnTo>
                    <a:lnTo>
                      <a:pt x="12" y="437"/>
                    </a:lnTo>
                    <a:lnTo>
                      <a:pt x="48" y="509"/>
                    </a:lnTo>
                    <a:lnTo>
                      <a:pt x="101" y="569"/>
                    </a:lnTo>
                    <a:lnTo>
                      <a:pt x="179" y="623"/>
                    </a:lnTo>
                    <a:lnTo>
                      <a:pt x="263" y="671"/>
                    </a:lnTo>
                    <a:lnTo>
                      <a:pt x="370" y="701"/>
                    </a:lnTo>
                    <a:lnTo>
                      <a:pt x="484" y="725"/>
                    </a:lnTo>
                    <a:lnTo>
                      <a:pt x="604" y="731"/>
                    </a:lnTo>
                    <a:lnTo>
                      <a:pt x="723" y="725"/>
                    </a:lnTo>
                    <a:lnTo>
                      <a:pt x="837" y="701"/>
                    </a:lnTo>
                    <a:lnTo>
                      <a:pt x="938" y="671"/>
                    </a:lnTo>
                    <a:lnTo>
                      <a:pt x="1028" y="623"/>
                    </a:lnTo>
                    <a:lnTo>
                      <a:pt x="1100" y="569"/>
                    </a:lnTo>
                    <a:lnTo>
                      <a:pt x="1153" y="509"/>
                    </a:lnTo>
                    <a:lnTo>
                      <a:pt x="1189" y="437"/>
                    </a:lnTo>
                    <a:lnTo>
                      <a:pt x="1201" y="401"/>
                    </a:lnTo>
                    <a:lnTo>
                      <a:pt x="1201" y="366"/>
                    </a:lnTo>
                    <a:lnTo>
                      <a:pt x="1201" y="330"/>
                    </a:lnTo>
                    <a:lnTo>
                      <a:pt x="1189" y="294"/>
                    </a:lnTo>
                    <a:lnTo>
                      <a:pt x="1153" y="222"/>
                    </a:lnTo>
                    <a:lnTo>
                      <a:pt x="1100" y="162"/>
                    </a:lnTo>
                    <a:lnTo>
                      <a:pt x="1028" y="108"/>
                    </a:lnTo>
                    <a:lnTo>
                      <a:pt x="938" y="60"/>
                    </a:lnTo>
                    <a:lnTo>
                      <a:pt x="837" y="30"/>
                    </a:lnTo>
                    <a:lnTo>
                      <a:pt x="723" y="6"/>
                    </a:lnTo>
                    <a:lnTo>
                      <a:pt x="604" y="0"/>
                    </a:lnTo>
                    <a:lnTo>
                      <a:pt x="604" y="0"/>
                    </a:lnTo>
                    <a:close/>
                    <a:moveTo>
                      <a:pt x="604" y="707"/>
                    </a:moveTo>
                    <a:lnTo>
                      <a:pt x="490" y="701"/>
                    </a:lnTo>
                    <a:lnTo>
                      <a:pt x="382" y="683"/>
                    </a:lnTo>
                    <a:lnTo>
                      <a:pt x="287" y="647"/>
                    </a:lnTo>
                    <a:lnTo>
                      <a:pt x="203" y="611"/>
                    </a:lnTo>
                    <a:lnTo>
                      <a:pt x="131" y="557"/>
                    </a:lnTo>
                    <a:lnTo>
                      <a:pt x="83" y="497"/>
                    </a:lnTo>
                    <a:lnTo>
                      <a:pt x="48" y="437"/>
                    </a:lnTo>
                    <a:lnTo>
                      <a:pt x="42" y="401"/>
                    </a:lnTo>
                    <a:lnTo>
                      <a:pt x="36" y="366"/>
                    </a:lnTo>
                    <a:lnTo>
                      <a:pt x="42" y="330"/>
                    </a:lnTo>
                    <a:lnTo>
                      <a:pt x="48" y="300"/>
                    </a:lnTo>
                    <a:lnTo>
                      <a:pt x="83" y="234"/>
                    </a:lnTo>
                    <a:lnTo>
                      <a:pt x="131" y="174"/>
                    </a:lnTo>
                    <a:lnTo>
                      <a:pt x="203" y="126"/>
                    </a:lnTo>
                    <a:lnTo>
                      <a:pt x="287" y="84"/>
                    </a:lnTo>
                    <a:lnTo>
                      <a:pt x="382" y="54"/>
                    </a:lnTo>
                    <a:lnTo>
                      <a:pt x="490" y="30"/>
                    </a:lnTo>
                    <a:lnTo>
                      <a:pt x="604" y="24"/>
                    </a:lnTo>
                    <a:lnTo>
                      <a:pt x="717" y="30"/>
                    </a:lnTo>
                    <a:lnTo>
                      <a:pt x="825" y="54"/>
                    </a:lnTo>
                    <a:lnTo>
                      <a:pt x="920" y="84"/>
                    </a:lnTo>
                    <a:lnTo>
                      <a:pt x="1004" y="126"/>
                    </a:lnTo>
                    <a:lnTo>
                      <a:pt x="1070" y="174"/>
                    </a:lnTo>
                    <a:lnTo>
                      <a:pt x="1124" y="234"/>
                    </a:lnTo>
                    <a:lnTo>
                      <a:pt x="1153" y="300"/>
                    </a:lnTo>
                    <a:lnTo>
                      <a:pt x="1165" y="366"/>
                    </a:lnTo>
                    <a:lnTo>
                      <a:pt x="1153" y="437"/>
                    </a:lnTo>
                    <a:lnTo>
                      <a:pt x="1124" y="497"/>
                    </a:lnTo>
                    <a:lnTo>
                      <a:pt x="1070" y="557"/>
                    </a:lnTo>
                    <a:lnTo>
                      <a:pt x="1004" y="611"/>
                    </a:lnTo>
                    <a:lnTo>
                      <a:pt x="920" y="647"/>
                    </a:lnTo>
                    <a:lnTo>
                      <a:pt x="825" y="683"/>
                    </a:lnTo>
                    <a:lnTo>
                      <a:pt x="717" y="701"/>
                    </a:lnTo>
                    <a:lnTo>
                      <a:pt x="604" y="707"/>
                    </a:lnTo>
                    <a:lnTo>
                      <a:pt x="604" y="707"/>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0" name="Freeform 38"/>
              <p:cNvSpPr>
                <a:spLocks/>
              </p:cNvSpPr>
              <p:nvPr/>
            </p:nvSpPr>
            <p:spPr bwMode="hidden">
              <a:xfrm>
                <a:off x="4128" y="3366"/>
                <a:ext cx="544" cy="737"/>
              </a:xfrm>
              <a:custGeom>
                <a:avLst/>
                <a:gdLst/>
                <a:ahLst/>
                <a:cxnLst>
                  <a:cxn ang="0">
                    <a:pos x="24" y="402"/>
                  </a:cxn>
                  <a:cxn ang="0">
                    <a:pos x="36" y="330"/>
                  </a:cxn>
                  <a:cxn ang="0">
                    <a:pos x="66" y="264"/>
                  </a:cxn>
                  <a:cxn ang="0">
                    <a:pos x="108" y="204"/>
                  </a:cxn>
                  <a:cxn ang="0">
                    <a:pos x="173" y="150"/>
                  </a:cxn>
                  <a:cxn ang="0">
                    <a:pos x="251" y="102"/>
                  </a:cxn>
                  <a:cxn ang="0">
                    <a:pos x="335" y="60"/>
                  </a:cxn>
                  <a:cxn ang="0">
                    <a:pos x="436" y="30"/>
                  </a:cxn>
                  <a:cxn ang="0">
                    <a:pos x="544" y="12"/>
                  </a:cxn>
                  <a:cxn ang="0">
                    <a:pos x="544" y="0"/>
                  </a:cxn>
                  <a:cxn ang="0">
                    <a:pos x="430" y="18"/>
                  </a:cxn>
                  <a:cxn ang="0">
                    <a:pos x="329" y="48"/>
                  </a:cxn>
                  <a:cxn ang="0">
                    <a:pos x="233" y="90"/>
                  </a:cxn>
                  <a:cxn ang="0">
                    <a:pos x="155" y="138"/>
                  </a:cxn>
                  <a:cxn ang="0">
                    <a:pos x="90" y="198"/>
                  </a:cxn>
                  <a:cxn ang="0">
                    <a:pos x="42" y="258"/>
                  </a:cxn>
                  <a:cxn ang="0">
                    <a:pos x="12" y="330"/>
                  </a:cxn>
                  <a:cxn ang="0">
                    <a:pos x="0" y="402"/>
                  </a:cxn>
                  <a:cxn ang="0">
                    <a:pos x="6" y="455"/>
                  </a:cxn>
                  <a:cxn ang="0">
                    <a:pos x="18" y="503"/>
                  </a:cxn>
                  <a:cxn ang="0">
                    <a:pos x="42" y="545"/>
                  </a:cxn>
                  <a:cxn ang="0">
                    <a:pos x="78" y="593"/>
                  </a:cxn>
                  <a:cxn ang="0">
                    <a:pos x="114" y="635"/>
                  </a:cxn>
                  <a:cxn ang="0">
                    <a:pos x="161" y="671"/>
                  </a:cxn>
                  <a:cxn ang="0">
                    <a:pos x="221" y="707"/>
                  </a:cxn>
                  <a:cxn ang="0">
                    <a:pos x="281" y="737"/>
                  </a:cxn>
                  <a:cxn ang="0">
                    <a:pos x="323" y="737"/>
                  </a:cxn>
                  <a:cxn ang="0">
                    <a:pos x="257" y="707"/>
                  </a:cxn>
                  <a:cxn ang="0">
                    <a:pos x="203" y="671"/>
                  </a:cxn>
                  <a:cxn ang="0">
                    <a:pos x="149" y="635"/>
                  </a:cxn>
                  <a:cxn ang="0">
                    <a:pos x="108" y="593"/>
                  </a:cxn>
                  <a:cxn ang="0">
                    <a:pos x="72" y="551"/>
                  </a:cxn>
                  <a:cxn ang="0">
                    <a:pos x="48" y="503"/>
                  </a:cxn>
                  <a:cxn ang="0">
                    <a:pos x="30" y="455"/>
                  </a:cxn>
                  <a:cxn ang="0">
                    <a:pos x="24" y="402"/>
                  </a:cxn>
                  <a:cxn ang="0">
                    <a:pos x="24" y="402"/>
                  </a:cxn>
                </a:cxnLst>
                <a:rect l="0" t="0" r="r" b="b"/>
                <a:pathLst>
                  <a:path w="544" h="737">
                    <a:moveTo>
                      <a:pt x="24" y="402"/>
                    </a:moveTo>
                    <a:lnTo>
                      <a:pt x="36" y="330"/>
                    </a:lnTo>
                    <a:lnTo>
                      <a:pt x="66" y="264"/>
                    </a:lnTo>
                    <a:lnTo>
                      <a:pt x="108" y="204"/>
                    </a:lnTo>
                    <a:lnTo>
                      <a:pt x="173" y="150"/>
                    </a:lnTo>
                    <a:lnTo>
                      <a:pt x="251" y="102"/>
                    </a:lnTo>
                    <a:lnTo>
                      <a:pt x="335" y="60"/>
                    </a:lnTo>
                    <a:lnTo>
                      <a:pt x="436" y="30"/>
                    </a:lnTo>
                    <a:lnTo>
                      <a:pt x="544" y="12"/>
                    </a:lnTo>
                    <a:lnTo>
                      <a:pt x="544" y="0"/>
                    </a:lnTo>
                    <a:lnTo>
                      <a:pt x="430" y="18"/>
                    </a:lnTo>
                    <a:lnTo>
                      <a:pt x="329" y="48"/>
                    </a:lnTo>
                    <a:lnTo>
                      <a:pt x="233" y="90"/>
                    </a:lnTo>
                    <a:lnTo>
                      <a:pt x="155" y="138"/>
                    </a:lnTo>
                    <a:lnTo>
                      <a:pt x="90" y="198"/>
                    </a:lnTo>
                    <a:lnTo>
                      <a:pt x="42" y="258"/>
                    </a:lnTo>
                    <a:lnTo>
                      <a:pt x="12" y="330"/>
                    </a:lnTo>
                    <a:lnTo>
                      <a:pt x="0" y="402"/>
                    </a:lnTo>
                    <a:lnTo>
                      <a:pt x="6" y="455"/>
                    </a:lnTo>
                    <a:lnTo>
                      <a:pt x="18" y="503"/>
                    </a:lnTo>
                    <a:lnTo>
                      <a:pt x="42" y="545"/>
                    </a:lnTo>
                    <a:lnTo>
                      <a:pt x="78" y="593"/>
                    </a:lnTo>
                    <a:lnTo>
                      <a:pt x="114" y="635"/>
                    </a:lnTo>
                    <a:lnTo>
                      <a:pt x="161" y="671"/>
                    </a:lnTo>
                    <a:lnTo>
                      <a:pt x="221" y="707"/>
                    </a:lnTo>
                    <a:lnTo>
                      <a:pt x="281" y="737"/>
                    </a:lnTo>
                    <a:lnTo>
                      <a:pt x="323" y="737"/>
                    </a:lnTo>
                    <a:lnTo>
                      <a:pt x="257" y="707"/>
                    </a:lnTo>
                    <a:lnTo>
                      <a:pt x="203" y="671"/>
                    </a:lnTo>
                    <a:lnTo>
                      <a:pt x="149" y="635"/>
                    </a:lnTo>
                    <a:lnTo>
                      <a:pt x="108" y="593"/>
                    </a:lnTo>
                    <a:lnTo>
                      <a:pt x="72" y="551"/>
                    </a:lnTo>
                    <a:lnTo>
                      <a:pt x="48" y="503"/>
                    </a:lnTo>
                    <a:lnTo>
                      <a:pt x="30" y="455"/>
                    </a:lnTo>
                    <a:lnTo>
                      <a:pt x="24" y="402"/>
                    </a:lnTo>
                    <a:lnTo>
                      <a:pt x="24" y="402"/>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1" name="Freeform 39"/>
              <p:cNvSpPr>
                <a:spLocks/>
              </p:cNvSpPr>
              <p:nvPr/>
            </p:nvSpPr>
            <p:spPr bwMode="hidden">
              <a:xfrm>
                <a:off x="4792" y="3360"/>
                <a:ext cx="609" cy="252"/>
              </a:xfrm>
              <a:custGeom>
                <a:avLst/>
                <a:gdLst/>
                <a:ahLst/>
                <a:cxnLst>
                  <a:cxn ang="0">
                    <a:pos x="12" y="12"/>
                  </a:cxn>
                  <a:cxn ang="0">
                    <a:pos x="113" y="18"/>
                  </a:cxn>
                  <a:cxn ang="0">
                    <a:pos x="203" y="30"/>
                  </a:cxn>
                  <a:cxn ang="0">
                    <a:pos x="292" y="48"/>
                  </a:cxn>
                  <a:cxn ang="0">
                    <a:pos x="376" y="78"/>
                  </a:cxn>
                  <a:cxn ang="0">
                    <a:pos x="448" y="114"/>
                  </a:cxn>
                  <a:cxn ang="0">
                    <a:pos x="514" y="156"/>
                  </a:cxn>
                  <a:cxn ang="0">
                    <a:pos x="567" y="198"/>
                  </a:cxn>
                  <a:cxn ang="0">
                    <a:pos x="609" y="252"/>
                  </a:cxn>
                  <a:cxn ang="0">
                    <a:pos x="609" y="216"/>
                  </a:cxn>
                  <a:cxn ang="0">
                    <a:pos x="561" y="168"/>
                  </a:cxn>
                  <a:cxn ang="0">
                    <a:pos x="502" y="126"/>
                  </a:cxn>
                  <a:cxn ang="0">
                    <a:pos x="436" y="90"/>
                  </a:cxn>
                  <a:cxn ang="0">
                    <a:pos x="364" y="60"/>
                  </a:cxn>
                  <a:cxn ang="0">
                    <a:pos x="286" y="36"/>
                  </a:cxn>
                  <a:cxn ang="0">
                    <a:pos x="197" y="18"/>
                  </a:cxn>
                  <a:cxn ang="0">
                    <a:pos x="107" y="6"/>
                  </a:cxn>
                  <a:cxn ang="0">
                    <a:pos x="12" y="0"/>
                  </a:cxn>
                  <a:cxn ang="0">
                    <a:pos x="6" y="0"/>
                  </a:cxn>
                  <a:cxn ang="0">
                    <a:pos x="0" y="0"/>
                  </a:cxn>
                  <a:cxn ang="0">
                    <a:pos x="0" y="12"/>
                  </a:cxn>
                  <a:cxn ang="0">
                    <a:pos x="6" y="12"/>
                  </a:cxn>
                  <a:cxn ang="0">
                    <a:pos x="12" y="12"/>
                  </a:cxn>
                  <a:cxn ang="0">
                    <a:pos x="12" y="12"/>
                  </a:cxn>
                </a:cxnLst>
                <a:rect l="0" t="0" r="r" b="b"/>
                <a:pathLst>
                  <a:path w="609" h="252">
                    <a:moveTo>
                      <a:pt x="12" y="12"/>
                    </a:moveTo>
                    <a:lnTo>
                      <a:pt x="113" y="18"/>
                    </a:lnTo>
                    <a:lnTo>
                      <a:pt x="203" y="30"/>
                    </a:lnTo>
                    <a:lnTo>
                      <a:pt x="292" y="48"/>
                    </a:lnTo>
                    <a:lnTo>
                      <a:pt x="376" y="78"/>
                    </a:lnTo>
                    <a:lnTo>
                      <a:pt x="448" y="114"/>
                    </a:lnTo>
                    <a:lnTo>
                      <a:pt x="514" y="156"/>
                    </a:lnTo>
                    <a:lnTo>
                      <a:pt x="567" y="198"/>
                    </a:lnTo>
                    <a:lnTo>
                      <a:pt x="609" y="252"/>
                    </a:lnTo>
                    <a:lnTo>
                      <a:pt x="609" y="216"/>
                    </a:lnTo>
                    <a:lnTo>
                      <a:pt x="561" y="168"/>
                    </a:lnTo>
                    <a:lnTo>
                      <a:pt x="502" y="126"/>
                    </a:lnTo>
                    <a:lnTo>
                      <a:pt x="436" y="90"/>
                    </a:lnTo>
                    <a:lnTo>
                      <a:pt x="364" y="60"/>
                    </a:lnTo>
                    <a:lnTo>
                      <a:pt x="286" y="36"/>
                    </a:lnTo>
                    <a:lnTo>
                      <a:pt x="197" y="18"/>
                    </a:lnTo>
                    <a:lnTo>
                      <a:pt x="107" y="6"/>
                    </a:lnTo>
                    <a:lnTo>
                      <a:pt x="12" y="0"/>
                    </a:lnTo>
                    <a:lnTo>
                      <a:pt x="6" y="0"/>
                    </a:lnTo>
                    <a:lnTo>
                      <a:pt x="0" y="0"/>
                    </a:lnTo>
                    <a:lnTo>
                      <a:pt x="0" y="12"/>
                    </a:lnTo>
                    <a:lnTo>
                      <a:pt x="6" y="12"/>
                    </a:lnTo>
                    <a:lnTo>
                      <a:pt x="12" y="12"/>
                    </a:lnTo>
                    <a:lnTo>
                      <a:pt x="12" y="12"/>
                    </a:lnTo>
                    <a:close/>
                  </a:path>
                </a:pathLst>
              </a:custGeom>
              <a:gradFill rotWithShape="0">
                <a:gsLst>
                  <a:gs pos="0">
                    <a:schemeClr val="accent2">
                      <a:gamma/>
                      <a:tint val="94118"/>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2" name="Freeform 40"/>
              <p:cNvSpPr>
                <a:spLocks/>
              </p:cNvSpPr>
              <p:nvPr/>
            </p:nvSpPr>
            <p:spPr bwMode="hidden">
              <a:xfrm>
                <a:off x="5246" y="4007"/>
                <a:ext cx="72" cy="54"/>
              </a:xfrm>
              <a:custGeom>
                <a:avLst/>
                <a:gdLst/>
                <a:ahLst/>
                <a:cxnLst>
                  <a:cxn ang="0">
                    <a:pos x="72" y="0"/>
                  </a:cxn>
                  <a:cxn ang="0">
                    <a:pos x="36" y="30"/>
                  </a:cxn>
                  <a:cxn ang="0">
                    <a:pos x="0" y="54"/>
                  </a:cxn>
                  <a:cxn ang="0">
                    <a:pos x="36" y="54"/>
                  </a:cxn>
                  <a:cxn ang="0">
                    <a:pos x="54" y="42"/>
                  </a:cxn>
                  <a:cxn ang="0">
                    <a:pos x="72" y="24"/>
                  </a:cxn>
                  <a:cxn ang="0">
                    <a:pos x="72" y="24"/>
                  </a:cxn>
                  <a:cxn ang="0">
                    <a:pos x="72" y="0"/>
                  </a:cxn>
                  <a:cxn ang="0">
                    <a:pos x="72" y="0"/>
                  </a:cxn>
                </a:cxnLst>
                <a:rect l="0" t="0" r="r" b="b"/>
                <a:pathLst>
                  <a:path w="72" h="54">
                    <a:moveTo>
                      <a:pt x="72" y="0"/>
                    </a:moveTo>
                    <a:lnTo>
                      <a:pt x="36" y="30"/>
                    </a:lnTo>
                    <a:lnTo>
                      <a:pt x="0" y="54"/>
                    </a:lnTo>
                    <a:lnTo>
                      <a:pt x="36" y="54"/>
                    </a:lnTo>
                    <a:lnTo>
                      <a:pt x="54" y="42"/>
                    </a:lnTo>
                    <a:lnTo>
                      <a:pt x="72" y="24"/>
                    </a:lnTo>
                    <a:lnTo>
                      <a:pt x="72" y="24"/>
                    </a:lnTo>
                    <a:lnTo>
                      <a:pt x="72" y="0"/>
                    </a:lnTo>
                    <a:lnTo>
                      <a:pt x="72" y="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3" name="Freeform 41"/>
              <p:cNvSpPr>
                <a:spLocks/>
              </p:cNvSpPr>
              <p:nvPr/>
            </p:nvSpPr>
            <p:spPr bwMode="hidden">
              <a:xfrm>
                <a:off x="4505" y="4073"/>
                <a:ext cx="705" cy="108"/>
              </a:xfrm>
              <a:custGeom>
                <a:avLst/>
                <a:gdLst/>
                <a:ahLst/>
                <a:cxnLst>
                  <a:cxn ang="0">
                    <a:pos x="299" y="90"/>
                  </a:cxn>
                  <a:cxn ang="0">
                    <a:pos x="221" y="90"/>
                  </a:cxn>
                  <a:cxn ang="0">
                    <a:pos x="143" y="78"/>
                  </a:cxn>
                  <a:cxn ang="0">
                    <a:pos x="0" y="48"/>
                  </a:cxn>
                  <a:cxn ang="0">
                    <a:pos x="0" y="66"/>
                  </a:cxn>
                  <a:cxn ang="0">
                    <a:pos x="143" y="96"/>
                  </a:cxn>
                  <a:cxn ang="0">
                    <a:pos x="221" y="108"/>
                  </a:cxn>
                  <a:cxn ang="0">
                    <a:pos x="299" y="108"/>
                  </a:cxn>
                  <a:cxn ang="0">
                    <a:pos x="412" y="102"/>
                  </a:cxn>
                  <a:cxn ang="0">
                    <a:pos x="520" y="84"/>
                  </a:cxn>
                  <a:cxn ang="0">
                    <a:pos x="615" y="60"/>
                  </a:cxn>
                  <a:cxn ang="0">
                    <a:pos x="705" y="24"/>
                  </a:cxn>
                  <a:cxn ang="0">
                    <a:pos x="705" y="0"/>
                  </a:cxn>
                  <a:cxn ang="0">
                    <a:pos x="615" y="42"/>
                  </a:cxn>
                  <a:cxn ang="0">
                    <a:pos x="520" y="66"/>
                  </a:cxn>
                  <a:cxn ang="0">
                    <a:pos x="412" y="84"/>
                  </a:cxn>
                  <a:cxn ang="0">
                    <a:pos x="299" y="90"/>
                  </a:cxn>
                  <a:cxn ang="0">
                    <a:pos x="299" y="90"/>
                  </a:cxn>
                </a:cxnLst>
                <a:rect l="0" t="0" r="r" b="b"/>
                <a:pathLst>
                  <a:path w="705" h="108">
                    <a:moveTo>
                      <a:pt x="299" y="90"/>
                    </a:moveTo>
                    <a:lnTo>
                      <a:pt x="221" y="90"/>
                    </a:lnTo>
                    <a:lnTo>
                      <a:pt x="143" y="78"/>
                    </a:lnTo>
                    <a:lnTo>
                      <a:pt x="0" y="48"/>
                    </a:lnTo>
                    <a:lnTo>
                      <a:pt x="0" y="66"/>
                    </a:lnTo>
                    <a:lnTo>
                      <a:pt x="143" y="96"/>
                    </a:lnTo>
                    <a:lnTo>
                      <a:pt x="221" y="108"/>
                    </a:lnTo>
                    <a:lnTo>
                      <a:pt x="299" y="108"/>
                    </a:lnTo>
                    <a:lnTo>
                      <a:pt x="412" y="102"/>
                    </a:lnTo>
                    <a:lnTo>
                      <a:pt x="520" y="84"/>
                    </a:lnTo>
                    <a:lnTo>
                      <a:pt x="615" y="60"/>
                    </a:lnTo>
                    <a:lnTo>
                      <a:pt x="705" y="24"/>
                    </a:lnTo>
                    <a:lnTo>
                      <a:pt x="705" y="0"/>
                    </a:lnTo>
                    <a:lnTo>
                      <a:pt x="615" y="42"/>
                    </a:lnTo>
                    <a:lnTo>
                      <a:pt x="520" y="66"/>
                    </a:lnTo>
                    <a:lnTo>
                      <a:pt x="412" y="84"/>
                    </a:lnTo>
                    <a:lnTo>
                      <a:pt x="299" y="90"/>
                    </a:lnTo>
                    <a:lnTo>
                      <a:pt x="29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4" name="Freeform 42"/>
              <p:cNvSpPr>
                <a:spLocks/>
              </p:cNvSpPr>
              <p:nvPr/>
            </p:nvSpPr>
            <p:spPr bwMode="hidden">
              <a:xfrm>
                <a:off x="5336" y="3654"/>
                <a:ext cx="143" cy="341"/>
              </a:xfrm>
              <a:custGeom>
                <a:avLst/>
                <a:gdLst/>
                <a:ahLst/>
                <a:cxnLst>
                  <a:cxn ang="0">
                    <a:pos x="119" y="114"/>
                  </a:cxn>
                  <a:cxn ang="0">
                    <a:pos x="113" y="173"/>
                  </a:cxn>
                  <a:cxn ang="0">
                    <a:pos x="89" y="239"/>
                  </a:cxn>
                  <a:cxn ang="0">
                    <a:pos x="47" y="293"/>
                  </a:cxn>
                  <a:cxn ang="0">
                    <a:pos x="0" y="341"/>
                  </a:cxn>
                  <a:cxn ang="0">
                    <a:pos x="29" y="341"/>
                  </a:cxn>
                  <a:cxn ang="0">
                    <a:pos x="77" y="287"/>
                  </a:cxn>
                  <a:cxn ang="0">
                    <a:pos x="113" y="233"/>
                  </a:cxn>
                  <a:cxn ang="0">
                    <a:pos x="137" y="173"/>
                  </a:cxn>
                  <a:cxn ang="0">
                    <a:pos x="143" y="114"/>
                  </a:cxn>
                  <a:cxn ang="0">
                    <a:pos x="137" y="60"/>
                  </a:cxn>
                  <a:cxn ang="0">
                    <a:pos x="119" y="0"/>
                  </a:cxn>
                  <a:cxn ang="0">
                    <a:pos x="89" y="0"/>
                  </a:cxn>
                  <a:cxn ang="0">
                    <a:pos x="113" y="60"/>
                  </a:cxn>
                  <a:cxn ang="0">
                    <a:pos x="119" y="114"/>
                  </a:cxn>
                  <a:cxn ang="0">
                    <a:pos x="119" y="114"/>
                  </a:cxn>
                </a:cxnLst>
                <a:rect l="0" t="0" r="r" b="b"/>
                <a:pathLst>
                  <a:path w="143" h="341">
                    <a:moveTo>
                      <a:pt x="119" y="114"/>
                    </a:moveTo>
                    <a:lnTo>
                      <a:pt x="113" y="173"/>
                    </a:lnTo>
                    <a:lnTo>
                      <a:pt x="89" y="239"/>
                    </a:lnTo>
                    <a:lnTo>
                      <a:pt x="47" y="293"/>
                    </a:lnTo>
                    <a:lnTo>
                      <a:pt x="0" y="341"/>
                    </a:lnTo>
                    <a:lnTo>
                      <a:pt x="29" y="341"/>
                    </a:lnTo>
                    <a:lnTo>
                      <a:pt x="77" y="287"/>
                    </a:lnTo>
                    <a:lnTo>
                      <a:pt x="113" y="233"/>
                    </a:lnTo>
                    <a:lnTo>
                      <a:pt x="137" y="173"/>
                    </a:lnTo>
                    <a:lnTo>
                      <a:pt x="143" y="114"/>
                    </a:lnTo>
                    <a:lnTo>
                      <a:pt x="137" y="60"/>
                    </a:lnTo>
                    <a:lnTo>
                      <a:pt x="119" y="0"/>
                    </a:lnTo>
                    <a:lnTo>
                      <a:pt x="89" y="0"/>
                    </a:lnTo>
                    <a:lnTo>
                      <a:pt x="113" y="60"/>
                    </a:lnTo>
                    <a:lnTo>
                      <a:pt x="119" y="114"/>
                    </a:lnTo>
                    <a:lnTo>
                      <a:pt x="119" y="114"/>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5" name="Freeform 43"/>
              <p:cNvSpPr>
                <a:spLocks/>
              </p:cNvSpPr>
              <p:nvPr/>
            </p:nvSpPr>
            <p:spPr bwMode="hidden">
              <a:xfrm>
                <a:off x="5061" y="3624"/>
                <a:ext cx="83" cy="90"/>
              </a:xfrm>
              <a:custGeom>
                <a:avLst/>
                <a:gdLst/>
                <a:ahLst/>
                <a:cxnLst>
                  <a:cxn ang="0">
                    <a:pos x="59" y="90"/>
                  </a:cxn>
                  <a:cxn ang="0">
                    <a:pos x="83" y="84"/>
                  </a:cxn>
                  <a:cxn ang="0">
                    <a:pos x="71" y="60"/>
                  </a:cxn>
                  <a:cxn ang="0">
                    <a:pos x="53" y="42"/>
                  </a:cxn>
                  <a:cxn ang="0">
                    <a:pos x="6" y="0"/>
                  </a:cxn>
                  <a:cxn ang="0">
                    <a:pos x="0" y="18"/>
                  </a:cxn>
                  <a:cxn ang="0">
                    <a:pos x="35" y="48"/>
                  </a:cxn>
                  <a:cxn ang="0">
                    <a:pos x="59" y="90"/>
                  </a:cxn>
                  <a:cxn ang="0">
                    <a:pos x="59" y="90"/>
                  </a:cxn>
                </a:cxnLst>
                <a:rect l="0" t="0" r="r" b="b"/>
                <a:pathLst>
                  <a:path w="83" h="90">
                    <a:moveTo>
                      <a:pt x="59" y="90"/>
                    </a:moveTo>
                    <a:lnTo>
                      <a:pt x="83" y="84"/>
                    </a:lnTo>
                    <a:lnTo>
                      <a:pt x="71" y="60"/>
                    </a:lnTo>
                    <a:lnTo>
                      <a:pt x="53" y="42"/>
                    </a:lnTo>
                    <a:lnTo>
                      <a:pt x="6" y="0"/>
                    </a:lnTo>
                    <a:lnTo>
                      <a:pt x="0" y="18"/>
                    </a:lnTo>
                    <a:lnTo>
                      <a:pt x="35" y="48"/>
                    </a:lnTo>
                    <a:lnTo>
                      <a:pt x="59" y="90"/>
                    </a:lnTo>
                    <a:lnTo>
                      <a:pt x="59" y="90"/>
                    </a:lnTo>
                    <a:close/>
                  </a:path>
                </a:pathLst>
              </a:custGeom>
              <a:gradFill rotWithShape="0">
                <a:gsLst>
                  <a:gs pos="0">
                    <a:schemeClr val="accent2"/>
                  </a:gs>
                  <a:gs pos="100000">
                    <a:schemeClr val="accent2">
                      <a:gamma/>
                      <a:shade val="94118"/>
                      <a:invGamma/>
                    </a:schemeClr>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6" name="Freeform 44"/>
              <p:cNvSpPr>
                <a:spLocks/>
              </p:cNvSpPr>
              <p:nvPr/>
            </p:nvSpPr>
            <p:spPr bwMode="hidden">
              <a:xfrm>
                <a:off x="4445" y="3552"/>
                <a:ext cx="717" cy="431"/>
              </a:xfrm>
              <a:custGeom>
                <a:avLst/>
                <a:gdLst/>
                <a:ahLst/>
                <a:cxnLst>
                  <a:cxn ang="0">
                    <a:pos x="693" y="216"/>
                  </a:cxn>
                  <a:cxn ang="0">
                    <a:pos x="687" y="257"/>
                  </a:cxn>
                  <a:cxn ang="0">
                    <a:pos x="669" y="293"/>
                  </a:cxn>
                  <a:cxn ang="0">
                    <a:pos x="633" y="329"/>
                  </a:cxn>
                  <a:cxn ang="0">
                    <a:pos x="598" y="359"/>
                  </a:cxn>
                  <a:cxn ang="0">
                    <a:pos x="544" y="383"/>
                  </a:cxn>
                  <a:cxn ang="0">
                    <a:pos x="490" y="401"/>
                  </a:cxn>
                  <a:cxn ang="0">
                    <a:pos x="424" y="413"/>
                  </a:cxn>
                  <a:cxn ang="0">
                    <a:pos x="359" y="419"/>
                  </a:cxn>
                  <a:cxn ang="0">
                    <a:pos x="293" y="413"/>
                  </a:cxn>
                  <a:cxn ang="0">
                    <a:pos x="227" y="401"/>
                  </a:cxn>
                  <a:cxn ang="0">
                    <a:pos x="173" y="383"/>
                  </a:cxn>
                  <a:cxn ang="0">
                    <a:pos x="119" y="359"/>
                  </a:cxn>
                  <a:cxn ang="0">
                    <a:pos x="84" y="329"/>
                  </a:cxn>
                  <a:cxn ang="0">
                    <a:pos x="48" y="293"/>
                  </a:cxn>
                  <a:cxn ang="0">
                    <a:pos x="30" y="257"/>
                  </a:cxn>
                  <a:cxn ang="0">
                    <a:pos x="24" y="216"/>
                  </a:cxn>
                  <a:cxn ang="0">
                    <a:pos x="30" y="174"/>
                  </a:cxn>
                  <a:cxn ang="0">
                    <a:pos x="48" y="138"/>
                  </a:cxn>
                  <a:cxn ang="0">
                    <a:pos x="84" y="102"/>
                  </a:cxn>
                  <a:cxn ang="0">
                    <a:pos x="119" y="72"/>
                  </a:cxn>
                  <a:cxn ang="0">
                    <a:pos x="173" y="48"/>
                  </a:cxn>
                  <a:cxn ang="0">
                    <a:pos x="227" y="30"/>
                  </a:cxn>
                  <a:cxn ang="0">
                    <a:pos x="293" y="18"/>
                  </a:cxn>
                  <a:cxn ang="0">
                    <a:pos x="359" y="12"/>
                  </a:cxn>
                  <a:cxn ang="0">
                    <a:pos x="418" y="18"/>
                  </a:cxn>
                  <a:cxn ang="0">
                    <a:pos x="478" y="30"/>
                  </a:cxn>
                  <a:cxn ang="0">
                    <a:pos x="532" y="48"/>
                  </a:cxn>
                  <a:cxn ang="0">
                    <a:pos x="580" y="66"/>
                  </a:cxn>
                  <a:cxn ang="0">
                    <a:pos x="586" y="48"/>
                  </a:cxn>
                  <a:cxn ang="0">
                    <a:pos x="478" y="12"/>
                  </a:cxn>
                  <a:cxn ang="0">
                    <a:pos x="418" y="6"/>
                  </a:cxn>
                  <a:cxn ang="0">
                    <a:pos x="359" y="0"/>
                  </a:cxn>
                  <a:cxn ang="0">
                    <a:pos x="287" y="6"/>
                  </a:cxn>
                  <a:cxn ang="0">
                    <a:pos x="221" y="18"/>
                  </a:cxn>
                  <a:cxn ang="0">
                    <a:pos x="161" y="36"/>
                  </a:cxn>
                  <a:cxn ang="0">
                    <a:pos x="107" y="66"/>
                  </a:cxn>
                  <a:cxn ang="0">
                    <a:pos x="60" y="96"/>
                  </a:cxn>
                  <a:cxn ang="0">
                    <a:pos x="30" y="132"/>
                  </a:cxn>
                  <a:cxn ang="0">
                    <a:pos x="6" y="174"/>
                  </a:cxn>
                  <a:cxn ang="0">
                    <a:pos x="0" y="216"/>
                  </a:cxn>
                  <a:cxn ang="0">
                    <a:pos x="6" y="257"/>
                  </a:cxn>
                  <a:cxn ang="0">
                    <a:pos x="30" y="299"/>
                  </a:cxn>
                  <a:cxn ang="0">
                    <a:pos x="60" y="335"/>
                  </a:cxn>
                  <a:cxn ang="0">
                    <a:pos x="107" y="371"/>
                  </a:cxn>
                  <a:cxn ang="0">
                    <a:pos x="161" y="395"/>
                  </a:cxn>
                  <a:cxn ang="0">
                    <a:pos x="221" y="413"/>
                  </a:cxn>
                  <a:cxn ang="0">
                    <a:pos x="287" y="425"/>
                  </a:cxn>
                  <a:cxn ang="0">
                    <a:pos x="359" y="431"/>
                  </a:cxn>
                  <a:cxn ang="0">
                    <a:pos x="430" y="425"/>
                  </a:cxn>
                  <a:cxn ang="0">
                    <a:pos x="496" y="413"/>
                  </a:cxn>
                  <a:cxn ang="0">
                    <a:pos x="562" y="395"/>
                  </a:cxn>
                  <a:cxn ang="0">
                    <a:pos x="610" y="371"/>
                  </a:cxn>
                  <a:cxn ang="0">
                    <a:pos x="657" y="335"/>
                  </a:cxn>
                  <a:cxn ang="0">
                    <a:pos x="687" y="299"/>
                  </a:cxn>
                  <a:cxn ang="0">
                    <a:pos x="711" y="257"/>
                  </a:cxn>
                  <a:cxn ang="0">
                    <a:pos x="717" y="216"/>
                  </a:cxn>
                  <a:cxn ang="0">
                    <a:pos x="717" y="204"/>
                  </a:cxn>
                  <a:cxn ang="0">
                    <a:pos x="711" y="192"/>
                  </a:cxn>
                  <a:cxn ang="0">
                    <a:pos x="687" y="198"/>
                  </a:cxn>
                  <a:cxn ang="0">
                    <a:pos x="693" y="210"/>
                  </a:cxn>
                  <a:cxn ang="0">
                    <a:pos x="693" y="216"/>
                  </a:cxn>
                  <a:cxn ang="0">
                    <a:pos x="693" y="216"/>
                  </a:cxn>
                </a:cxnLst>
                <a:rect l="0" t="0" r="r" b="b"/>
                <a:pathLst>
                  <a:path w="717" h="431">
                    <a:moveTo>
                      <a:pt x="693" y="216"/>
                    </a:moveTo>
                    <a:lnTo>
                      <a:pt x="687" y="257"/>
                    </a:lnTo>
                    <a:lnTo>
                      <a:pt x="669" y="293"/>
                    </a:lnTo>
                    <a:lnTo>
                      <a:pt x="633" y="329"/>
                    </a:lnTo>
                    <a:lnTo>
                      <a:pt x="598" y="359"/>
                    </a:lnTo>
                    <a:lnTo>
                      <a:pt x="544" y="383"/>
                    </a:lnTo>
                    <a:lnTo>
                      <a:pt x="490" y="401"/>
                    </a:lnTo>
                    <a:lnTo>
                      <a:pt x="424" y="413"/>
                    </a:lnTo>
                    <a:lnTo>
                      <a:pt x="359" y="419"/>
                    </a:lnTo>
                    <a:lnTo>
                      <a:pt x="293" y="413"/>
                    </a:lnTo>
                    <a:lnTo>
                      <a:pt x="227" y="401"/>
                    </a:lnTo>
                    <a:lnTo>
                      <a:pt x="173" y="383"/>
                    </a:lnTo>
                    <a:lnTo>
                      <a:pt x="119" y="359"/>
                    </a:lnTo>
                    <a:lnTo>
                      <a:pt x="84" y="329"/>
                    </a:lnTo>
                    <a:lnTo>
                      <a:pt x="48" y="293"/>
                    </a:lnTo>
                    <a:lnTo>
                      <a:pt x="30" y="257"/>
                    </a:lnTo>
                    <a:lnTo>
                      <a:pt x="24" y="216"/>
                    </a:lnTo>
                    <a:lnTo>
                      <a:pt x="30" y="174"/>
                    </a:lnTo>
                    <a:lnTo>
                      <a:pt x="48" y="138"/>
                    </a:lnTo>
                    <a:lnTo>
                      <a:pt x="84" y="102"/>
                    </a:lnTo>
                    <a:lnTo>
                      <a:pt x="119" y="72"/>
                    </a:lnTo>
                    <a:lnTo>
                      <a:pt x="173" y="48"/>
                    </a:lnTo>
                    <a:lnTo>
                      <a:pt x="227" y="30"/>
                    </a:lnTo>
                    <a:lnTo>
                      <a:pt x="293" y="18"/>
                    </a:lnTo>
                    <a:lnTo>
                      <a:pt x="359" y="12"/>
                    </a:lnTo>
                    <a:lnTo>
                      <a:pt x="418" y="18"/>
                    </a:lnTo>
                    <a:lnTo>
                      <a:pt x="478" y="30"/>
                    </a:lnTo>
                    <a:lnTo>
                      <a:pt x="532" y="48"/>
                    </a:lnTo>
                    <a:lnTo>
                      <a:pt x="580" y="66"/>
                    </a:lnTo>
                    <a:lnTo>
                      <a:pt x="586" y="48"/>
                    </a:lnTo>
                    <a:lnTo>
                      <a:pt x="478" y="12"/>
                    </a:lnTo>
                    <a:lnTo>
                      <a:pt x="418" y="6"/>
                    </a:lnTo>
                    <a:lnTo>
                      <a:pt x="359" y="0"/>
                    </a:lnTo>
                    <a:lnTo>
                      <a:pt x="287" y="6"/>
                    </a:lnTo>
                    <a:lnTo>
                      <a:pt x="221" y="18"/>
                    </a:lnTo>
                    <a:lnTo>
                      <a:pt x="161" y="36"/>
                    </a:lnTo>
                    <a:lnTo>
                      <a:pt x="107" y="66"/>
                    </a:lnTo>
                    <a:lnTo>
                      <a:pt x="60" y="96"/>
                    </a:lnTo>
                    <a:lnTo>
                      <a:pt x="30" y="132"/>
                    </a:lnTo>
                    <a:lnTo>
                      <a:pt x="6" y="174"/>
                    </a:lnTo>
                    <a:lnTo>
                      <a:pt x="0" y="216"/>
                    </a:lnTo>
                    <a:lnTo>
                      <a:pt x="6" y="257"/>
                    </a:lnTo>
                    <a:lnTo>
                      <a:pt x="30" y="299"/>
                    </a:lnTo>
                    <a:lnTo>
                      <a:pt x="60" y="335"/>
                    </a:lnTo>
                    <a:lnTo>
                      <a:pt x="107" y="371"/>
                    </a:lnTo>
                    <a:lnTo>
                      <a:pt x="161" y="395"/>
                    </a:lnTo>
                    <a:lnTo>
                      <a:pt x="221" y="413"/>
                    </a:lnTo>
                    <a:lnTo>
                      <a:pt x="287" y="425"/>
                    </a:lnTo>
                    <a:lnTo>
                      <a:pt x="359" y="431"/>
                    </a:lnTo>
                    <a:lnTo>
                      <a:pt x="430" y="425"/>
                    </a:lnTo>
                    <a:lnTo>
                      <a:pt x="496" y="413"/>
                    </a:lnTo>
                    <a:lnTo>
                      <a:pt x="562" y="395"/>
                    </a:lnTo>
                    <a:lnTo>
                      <a:pt x="610" y="371"/>
                    </a:lnTo>
                    <a:lnTo>
                      <a:pt x="657" y="335"/>
                    </a:lnTo>
                    <a:lnTo>
                      <a:pt x="687" y="299"/>
                    </a:lnTo>
                    <a:lnTo>
                      <a:pt x="711" y="257"/>
                    </a:lnTo>
                    <a:lnTo>
                      <a:pt x="717" y="216"/>
                    </a:lnTo>
                    <a:lnTo>
                      <a:pt x="717" y="204"/>
                    </a:lnTo>
                    <a:lnTo>
                      <a:pt x="711" y="192"/>
                    </a:lnTo>
                    <a:lnTo>
                      <a:pt x="687" y="198"/>
                    </a:lnTo>
                    <a:lnTo>
                      <a:pt x="693" y="210"/>
                    </a:lnTo>
                    <a:lnTo>
                      <a:pt x="693" y="216"/>
                    </a:lnTo>
                    <a:lnTo>
                      <a:pt x="693" y="216"/>
                    </a:lnTo>
                    <a:close/>
                  </a:path>
                </a:pathLst>
              </a:custGeom>
              <a:solidFill>
                <a:schemeClr val="accent2"/>
              </a:solidFill>
              <a:ln w="9525">
                <a:noFill/>
                <a:round/>
                <a:headEnd/>
                <a:tailEnd/>
              </a:ln>
            </p:spPr>
            <p:txBody>
              <a:bodyPr/>
              <a:lstStyle/>
              <a:p>
                <a:pPr>
                  <a:defRPr/>
                </a:pPr>
                <a:endParaRPr lang="uz-Cyrl-UZ">
                  <a:latin typeface="Arial" charset="0"/>
                  <a:cs typeface="Arial" charset="0"/>
                </a:endParaRPr>
              </a:p>
            </p:txBody>
          </p:sp>
          <p:sp>
            <p:nvSpPr>
              <p:cNvPr id="110637" name="Freeform 45"/>
              <p:cNvSpPr>
                <a:spLocks/>
              </p:cNvSpPr>
              <p:nvPr/>
            </p:nvSpPr>
            <p:spPr bwMode="hidden">
              <a:xfrm>
                <a:off x="4349" y="3510"/>
                <a:ext cx="909" cy="533"/>
              </a:xfrm>
              <a:custGeom>
                <a:avLst/>
                <a:gdLst/>
                <a:ahLst/>
                <a:cxnLst>
                  <a:cxn ang="0">
                    <a:pos x="616" y="0"/>
                  </a:cxn>
                  <a:cxn ang="0">
                    <a:pos x="616" y="18"/>
                  </a:cxn>
                  <a:cxn ang="0">
                    <a:pos x="724" y="60"/>
                  </a:cxn>
                  <a:cxn ang="0">
                    <a:pos x="765" y="84"/>
                  </a:cxn>
                  <a:cxn ang="0">
                    <a:pos x="807" y="114"/>
                  </a:cxn>
                  <a:cxn ang="0">
                    <a:pos x="837" y="144"/>
                  </a:cxn>
                  <a:cxn ang="0">
                    <a:pos x="861" y="180"/>
                  </a:cxn>
                  <a:cxn ang="0">
                    <a:pos x="873" y="216"/>
                  </a:cxn>
                  <a:cxn ang="0">
                    <a:pos x="879" y="258"/>
                  </a:cxn>
                  <a:cxn ang="0">
                    <a:pos x="873" y="311"/>
                  </a:cxn>
                  <a:cxn ang="0">
                    <a:pos x="843" y="359"/>
                  </a:cxn>
                  <a:cxn ang="0">
                    <a:pos x="807" y="401"/>
                  </a:cxn>
                  <a:cxn ang="0">
                    <a:pos x="753" y="443"/>
                  </a:cxn>
                  <a:cxn ang="0">
                    <a:pos x="694" y="473"/>
                  </a:cxn>
                  <a:cxn ang="0">
                    <a:pos x="622" y="497"/>
                  </a:cxn>
                  <a:cxn ang="0">
                    <a:pos x="538" y="509"/>
                  </a:cxn>
                  <a:cxn ang="0">
                    <a:pos x="455" y="515"/>
                  </a:cxn>
                  <a:cxn ang="0">
                    <a:pos x="371" y="509"/>
                  </a:cxn>
                  <a:cxn ang="0">
                    <a:pos x="287" y="497"/>
                  </a:cxn>
                  <a:cxn ang="0">
                    <a:pos x="215" y="473"/>
                  </a:cxn>
                  <a:cxn ang="0">
                    <a:pos x="156" y="443"/>
                  </a:cxn>
                  <a:cxn ang="0">
                    <a:pos x="102" y="401"/>
                  </a:cxn>
                  <a:cxn ang="0">
                    <a:pos x="66" y="359"/>
                  </a:cxn>
                  <a:cxn ang="0">
                    <a:pos x="36" y="311"/>
                  </a:cxn>
                  <a:cxn ang="0">
                    <a:pos x="30" y="258"/>
                  </a:cxn>
                  <a:cxn ang="0">
                    <a:pos x="36" y="222"/>
                  </a:cxn>
                  <a:cxn ang="0">
                    <a:pos x="48" y="186"/>
                  </a:cxn>
                  <a:cxn ang="0">
                    <a:pos x="66" y="156"/>
                  </a:cxn>
                  <a:cxn ang="0">
                    <a:pos x="90" y="126"/>
                  </a:cxn>
                  <a:cxn ang="0">
                    <a:pos x="66" y="114"/>
                  </a:cxn>
                  <a:cxn ang="0">
                    <a:pos x="36" y="144"/>
                  </a:cxn>
                  <a:cxn ang="0">
                    <a:pos x="18" y="180"/>
                  </a:cxn>
                  <a:cxn ang="0">
                    <a:pos x="6" y="216"/>
                  </a:cxn>
                  <a:cxn ang="0">
                    <a:pos x="0" y="258"/>
                  </a:cxn>
                  <a:cxn ang="0">
                    <a:pos x="12" y="311"/>
                  </a:cxn>
                  <a:cxn ang="0">
                    <a:pos x="36" y="365"/>
                  </a:cxn>
                  <a:cxn ang="0">
                    <a:pos x="78" y="413"/>
                  </a:cxn>
                  <a:cxn ang="0">
                    <a:pos x="132" y="449"/>
                  </a:cxn>
                  <a:cxn ang="0">
                    <a:pos x="203" y="485"/>
                  </a:cxn>
                  <a:cxn ang="0">
                    <a:pos x="275" y="509"/>
                  </a:cxn>
                  <a:cxn ang="0">
                    <a:pos x="365" y="527"/>
                  </a:cxn>
                  <a:cxn ang="0">
                    <a:pos x="455" y="533"/>
                  </a:cxn>
                  <a:cxn ang="0">
                    <a:pos x="544" y="527"/>
                  </a:cxn>
                  <a:cxn ang="0">
                    <a:pos x="634" y="509"/>
                  </a:cxn>
                  <a:cxn ang="0">
                    <a:pos x="712" y="485"/>
                  </a:cxn>
                  <a:cxn ang="0">
                    <a:pos x="777" y="449"/>
                  </a:cxn>
                  <a:cxn ang="0">
                    <a:pos x="831" y="413"/>
                  </a:cxn>
                  <a:cxn ang="0">
                    <a:pos x="873" y="365"/>
                  </a:cxn>
                  <a:cxn ang="0">
                    <a:pos x="897" y="311"/>
                  </a:cxn>
                  <a:cxn ang="0">
                    <a:pos x="909" y="258"/>
                  </a:cxn>
                  <a:cxn ang="0">
                    <a:pos x="903" y="216"/>
                  </a:cxn>
                  <a:cxn ang="0">
                    <a:pos x="885" y="174"/>
                  </a:cxn>
                  <a:cxn ang="0">
                    <a:pos x="861" y="132"/>
                  </a:cxn>
                  <a:cxn ang="0">
                    <a:pos x="825" y="102"/>
                  </a:cxn>
                  <a:cxn ang="0">
                    <a:pos x="783" y="66"/>
                  </a:cxn>
                  <a:cxn ang="0">
                    <a:pos x="735" y="42"/>
                  </a:cxn>
                  <a:cxn ang="0">
                    <a:pos x="616" y="0"/>
                  </a:cxn>
                  <a:cxn ang="0">
                    <a:pos x="616" y="0"/>
                  </a:cxn>
                </a:cxnLst>
                <a:rect l="0" t="0" r="r" b="b"/>
                <a:pathLst>
                  <a:path w="909" h="533">
                    <a:moveTo>
                      <a:pt x="616" y="0"/>
                    </a:moveTo>
                    <a:lnTo>
                      <a:pt x="616" y="18"/>
                    </a:lnTo>
                    <a:lnTo>
                      <a:pt x="724" y="60"/>
                    </a:lnTo>
                    <a:lnTo>
                      <a:pt x="765" y="84"/>
                    </a:lnTo>
                    <a:lnTo>
                      <a:pt x="807" y="114"/>
                    </a:lnTo>
                    <a:lnTo>
                      <a:pt x="837" y="144"/>
                    </a:lnTo>
                    <a:lnTo>
                      <a:pt x="861" y="180"/>
                    </a:lnTo>
                    <a:lnTo>
                      <a:pt x="873" y="216"/>
                    </a:lnTo>
                    <a:lnTo>
                      <a:pt x="879" y="258"/>
                    </a:lnTo>
                    <a:lnTo>
                      <a:pt x="873" y="311"/>
                    </a:lnTo>
                    <a:lnTo>
                      <a:pt x="843" y="359"/>
                    </a:lnTo>
                    <a:lnTo>
                      <a:pt x="807" y="401"/>
                    </a:lnTo>
                    <a:lnTo>
                      <a:pt x="753" y="443"/>
                    </a:lnTo>
                    <a:lnTo>
                      <a:pt x="694" y="473"/>
                    </a:lnTo>
                    <a:lnTo>
                      <a:pt x="622" y="497"/>
                    </a:lnTo>
                    <a:lnTo>
                      <a:pt x="538" y="509"/>
                    </a:lnTo>
                    <a:lnTo>
                      <a:pt x="455" y="515"/>
                    </a:lnTo>
                    <a:lnTo>
                      <a:pt x="371" y="509"/>
                    </a:lnTo>
                    <a:lnTo>
                      <a:pt x="287" y="497"/>
                    </a:lnTo>
                    <a:lnTo>
                      <a:pt x="215" y="473"/>
                    </a:lnTo>
                    <a:lnTo>
                      <a:pt x="156" y="443"/>
                    </a:lnTo>
                    <a:lnTo>
                      <a:pt x="102" y="401"/>
                    </a:lnTo>
                    <a:lnTo>
                      <a:pt x="66" y="359"/>
                    </a:lnTo>
                    <a:lnTo>
                      <a:pt x="36" y="311"/>
                    </a:lnTo>
                    <a:lnTo>
                      <a:pt x="30" y="258"/>
                    </a:lnTo>
                    <a:lnTo>
                      <a:pt x="36" y="222"/>
                    </a:lnTo>
                    <a:lnTo>
                      <a:pt x="48" y="186"/>
                    </a:lnTo>
                    <a:lnTo>
                      <a:pt x="66" y="156"/>
                    </a:lnTo>
                    <a:lnTo>
                      <a:pt x="90" y="126"/>
                    </a:lnTo>
                    <a:lnTo>
                      <a:pt x="66" y="114"/>
                    </a:lnTo>
                    <a:lnTo>
                      <a:pt x="36" y="144"/>
                    </a:lnTo>
                    <a:lnTo>
                      <a:pt x="18" y="180"/>
                    </a:lnTo>
                    <a:lnTo>
                      <a:pt x="6" y="216"/>
                    </a:lnTo>
                    <a:lnTo>
                      <a:pt x="0" y="258"/>
                    </a:lnTo>
                    <a:lnTo>
                      <a:pt x="12" y="311"/>
                    </a:lnTo>
                    <a:lnTo>
                      <a:pt x="36" y="365"/>
                    </a:lnTo>
                    <a:lnTo>
                      <a:pt x="78" y="413"/>
                    </a:lnTo>
                    <a:lnTo>
                      <a:pt x="132" y="449"/>
                    </a:lnTo>
                    <a:lnTo>
                      <a:pt x="203" y="485"/>
                    </a:lnTo>
                    <a:lnTo>
                      <a:pt x="275" y="509"/>
                    </a:lnTo>
                    <a:lnTo>
                      <a:pt x="365" y="527"/>
                    </a:lnTo>
                    <a:lnTo>
                      <a:pt x="455" y="533"/>
                    </a:lnTo>
                    <a:lnTo>
                      <a:pt x="544" y="527"/>
                    </a:lnTo>
                    <a:lnTo>
                      <a:pt x="634" y="509"/>
                    </a:lnTo>
                    <a:lnTo>
                      <a:pt x="712" y="485"/>
                    </a:lnTo>
                    <a:lnTo>
                      <a:pt x="777" y="449"/>
                    </a:lnTo>
                    <a:lnTo>
                      <a:pt x="831" y="413"/>
                    </a:lnTo>
                    <a:lnTo>
                      <a:pt x="873" y="365"/>
                    </a:lnTo>
                    <a:lnTo>
                      <a:pt x="897" y="311"/>
                    </a:lnTo>
                    <a:lnTo>
                      <a:pt x="909" y="258"/>
                    </a:lnTo>
                    <a:lnTo>
                      <a:pt x="903" y="216"/>
                    </a:lnTo>
                    <a:lnTo>
                      <a:pt x="885" y="174"/>
                    </a:lnTo>
                    <a:lnTo>
                      <a:pt x="861" y="132"/>
                    </a:lnTo>
                    <a:lnTo>
                      <a:pt x="825" y="102"/>
                    </a:lnTo>
                    <a:lnTo>
                      <a:pt x="783" y="66"/>
                    </a:lnTo>
                    <a:lnTo>
                      <a:pt x="735" y="42"/>
                    </a:lnTo>
                    <a:lnTo>
                      <a:pt x="616" y="0"/>
                    </a:lnTo>
                    <a:lnTo>
                      <a:pt x="616" y="0"/>
                    </a:lnTo>
                    <a:close/>
                  </a:path>
                </a:pathLst>
              </a:custGeom>
              <a:gradFill rotWithShape="0">
                <a:gsLst>
                  <a:gs pos="0">
                    <a:schemeClr val="accent2">
                      <a:gamma/>
                      <a:tint val="96863"/>
                      <a:invGamma/>
                    </a:schemeClr>
                  </a:gs>
                  <a:gs pos="100000">
                    <a:schemeClr val="accent2"/>
                  </a:gs>
                </a:gsLst>
                <a:lin ang="0" scaled="1"/>
              </a:gradFill>
              <a:ln w="9525">
                <a:noFill/>
                <a:round/>
                <a:headEnd/>
                <a:tailEnd/>
              </a:ln>
            </p:spPr>
            <p:txBody>
              <a:bodyPr/>
              <a:lstStyle/>
              <a:p>
                <a:pPr>
                  <a:defRPr/>
                </a:pPr>
                <a:endParaRPr lang="uz-Cyrl-UZ">
                  <a:latin typeface="Arial" charset="0"/>
                  <a:cs typeface="Arial" charset="0"/>
                </a:endParaRPr>
              </a:p>
            </p:txBody>
          </p:sp>
          <p:sp>
            <p:nvSpPr>
              <p:cNvPr id="110638" name="Freeform 46"/>
              <p:cNvSpPr>
                <a:spLocks/>
              </p:cNvSpPr>
              <p:nvPr/>
            </p:nvSpPr>
            <p:spPr bwMode="hidden">
              <a:xfrm>
                <a:off x="4564" y="3492"/>
                <a:ext cx="365" cy="66"/>
              </a:xfrm>
              <a:custGeom>
                <a:avLst/>
                <a:gdLst/>
                <a:ahLst/>
                <a:cxnLst>
                  <a:cxn ang="0">
                    <a:pos x="240" y="18"/>
                  </a:cxn>
                  <a:cxn ang="0">
                    <a:pos x="299" y="24"/>
                  </a:cxn>
                  <a:cxn ang="0">
                    <a:pos x="359" y="30"/>
                  </a:cxn>
                  <a:cxn ang="0">
                    <a:pos x="365" y="12"/>
                  </a:cxn>
                  <a:cxn ang="0">
                    <a:pos x="305" y="6"/>
                  </a:cxn>
                  <a:cxn ang="0">
                    <a:pos x="240" y="0"/>
                  </a:cxn>
                  <a:cxn ang="0">
                    <a:pos x="174" y="6"/>
                  </a:cxn>
                  <a:cxn ang="0">
                    <a:pos x="114" y="12"/>
                  </a:cxn>
                  <a:cxn ang="0">
                    <a:pos x="0" y="42"/>
                  </a:cxn>
                  <a:cxn ang="0">
                    <a:pos x="0" y="66"/>
                  </a:cxn>
                  <a:cxn ang="0">
                    <a:pos x="54" y="48"/>
                  </a:cxn>
                  <a:cxn ang="0">
                    <a:pos x="114" y="30"/>
                  </a:cxn>
                  <a:cxn ang="0">
                    <a:pos x="174" y="24"/>
                  </a:cxn>
                  <a:cxn ang="0">
                    <a:pos x="240" y="18"/>
                  </a:cxn>
                  <a:cxn ang="0">
                    <a:pos x="240" y="18"/>
                  </a:cxn>
                </a:cxnLst>
                <a:rect l="0" t="0" r="r" b="b"/>
                <a:pathLst>
                  <a:path w="365" h="66">
                    <a:moveTo>
                      <a:pt x="240" y="18"/>
                    </a:moveTo>
                    <a:lnTo>
                      <a:pt x="299" y="24"/>
                    </a:lnTo>
                    <a:lnTo>
                      <a:pt x="359" y="30"/>
                    </a:lnTo>
                    <a:lnTo>
                      <a:pt x="365" y="12"/>
                    </a:lnTo>
                    <a:lnTo>
                      <a:pt x="305" y="6"/>
                    </a:lnTo>
                    <a:lnTo>
                      <a:pt x="240" y="0"/>
                    </a:lnTo>
                    <a:lnTo>
                      <a:pt x="174" y="6"/>
                    </a:lnTo>
                    <a:lnTo>
                      <a:pt x="114" y="12"/>
                    </a:lnTo>
                    <a:lnTo>
                      <a:pt x="0" y="42"/>
                    </a:lnTo>
                    <a:lnTo>
                      <a:pt x="0" y="66"/>
                    </a:lnTo>
                    <a:lnTo>
                      <a:pt x="54" y="48"/>
                    </a:lnTo>
                    <a:lnTo>
                      <a:pt x="114" y="30"/>
                    </a:lnTo>
                    <a:lnTo>
                      <a:pt x="174" y="24"/>
                    </a:lnTo>
                    <a:lnTo>
                      <a:pt x="240" y="18"/>
                    </a:lnTo>
                    <a:lnTo>
                      <a:pt x="240"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39" name="Freeform 47"/>
              <p:cNvSpPr>
                <a:spLocks/>
              </p:cNvSpPr>
              <p:nvPr/>
            </p:nvSpPr>
            <p:spPr bwMode="hidden">
              <a:xfrm>
                <a:off x="4463" y="3558"/>
                <a:ext cx="66" cy="48"/>
              </a:xfrm>
              <a:custGeom>
                <a:avLst/>
                <a:gdLst/>
                <a:ahLst/>
                <a:cxnLst>
                  <a:cxn ang="0">
                    <a:pos x="66" y="18"/>
                  </a:cxn>
                  <a:cxn ang="0">
                    <a:pos x="48" y="0"/>
                  </a:cxn>
                  <a:cxn ang="0">
                    <a:pos x="24" y="12"/>
                  </a:cxn>
                  <a:cxn ang="0">
                    <a:pos x="0" y="30"/>
                  </a:cxn>
                  <a:cxn ang="0">
                    <a:pos x="12" y="48"/>
                  </a:cxn>
                  <a:cxn ang="0">
                    <a:pos x="42" y="30"/>
                  </a:cxn>
                  <a:cxn ang="0">
                    <a:pos x="66" y="18"/>
                  </a:cxn>
                  <a:cxn ang="0">
                    <a:pos x="66" y="18"/>
                  </a:cxn>
                </a:cxnLst>
                <a:rect l="0" t="0" r="r" b="b"/>
                <a:pathLst>
                  <a:path w="66" h="48">
                    <a:moveTo>
                      <a:pt x="66" y="18"/>
                    </a:moveTo>
                    <a:lnTo>
                      <a:pt x="48" y="0"/>
                    </a:lnTo>
                    <a:lnTo>
                      <a:pt x="24" y="12"/>
                    </a:lnTo>
                    <a:lnTo>
                      <a:pt x="0" y="30"/>
                    </a:lnTo>
                    <a:lnTo>
                      <a:pt x="12" y="48"/>
                    </a:lnTo>
                    <a:lnTo>
                      <a:pt x="42" y="30"/>
                    </a:lnTo>
                    <a:lnTo>
                      <a:pt x="66" y="18"/>
                    </a:lnTo>
                    <a:lnTo>
                      <a:pt x="66" y="18"/>
                    </a:lnTo>
                    <a:close/>
                  </a:path>
                </a:pathLst>
              </a:custGeom>
              <a:gradFill rotWithShape="0">
                <a:gsLst>
                  <a:gs pos="0">
                    <a:schemeClr val="accent2">
                      <a:gamma/>
                      <a:tint val="96863"/>
                      <a:invGamma/>
                    </a:schemeClr>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0" name="Oval 48"/>
              <p:cNvSpPr>
                <a:spLocks noChangeArrowheads="1"/>
              </p:cNvSpPr>
              <p:nvPr/>
            </p:nvSpPr>
            <p:spPr bwMode="hidden">
              <a:xfrm>
                <a:off x="4546" y="3608"/>
                <a:ext cx="518" cy="319"/>
              </a:xfrm>
              <a:prstGeom prst="ellipse">
                <a:avLst/>
              </a:prstGeom>
              <a:gradFill rotWithShape="0">
                <a:gsLst>
                  <a:gs pos="0">
                    <a:schemeClr val="accent2">
                      <a:gamma/>
                      <a:shade val="94118"/>
                      <a:invGamma/>
                    </a:schemeClr>
                  </a:gs>
                  <a:gs pos="100000">
                    <a:schemeClr val="accent2"/>
                  </a:gs>
                </a:gsLst>
                <a:lin ang="0" scaled="1"/>
              </a:gradFill>
              <a:ln w="9525">
                <a:noFill/>
                <a:round/>
                <a:headEnd/>
                <a:tailEnd/>
              </a:ln>
              <a:effectLst/>
            </p:spPr>
            <p:txBody>
              <a:bodyPr/>
              <a:lstStyle/>
              <a:p>
                <a:pPr>
                  <a:defRPr/>
                </a:pPr>
                <a:endParaRPr lang="uz-Cyrl-UZ">
                  <a:latin typeface="Arial" charset="0"/>
                  <a:cs typeface="Arial" charset="0"/>
                </a:endParaRPr>
              </a:p>
            </p:txBody>
          </p:sp>
          <p:sp>
            <p:nvSpPr>
              <p:cNvPr id="110641" name="Oval 49"/>
              <p:cNvSpPr>
                <a:spLocks noChangeArrowheads="1"/>
              </p:cNvSpPr>
              <p:nvPr/>
            </p:nvSpPr>
            <p:spPr bwMode="hidden">
              <a:xfrm>
                <a:off x="4578" y="3630"/>
                <a:ext cx="446" cy="271"/>
              </a:xfrm>
              <a:prstGeom prst="ellipse">
                <a:avLst/>
              </a:prstGeom>
              <a:gradFill rotWithShape="0">
                <a:gsLst>
                  <a:gs pos="0">
                    <a:schemeClr val="accent2">
                      <a:gamma/>
                      <a:tint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2" name="Oval 50"/>
              <p:cNvSpPr>
                <a:spLocks noChangeArrowheads="1"/>
              </p:cNvSpPr>
              <p:nvPr/>
            </p:nvSpPr>
            <p:spPr bwMode="hidden">
              <a:xfrm>
                <a:off x="4610" y="3650"/>
                <a:ext cx="386" cy="233"/>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3" name="Oval 51"/>
              <p:cNvSpPr>
                <a:spLocks noChangeArrowheads="1"/>
              </p:cNvSpPr>
              <p:nvPr/>
            </p:nvSpPr>
            <p:spPr bwMode="hidden">
              <a:xfrm>
                <a:off x="4654" y="3678"/>
                <a:ext cx="298" cy="177"/>
              </a:xfrm>
              <a:prstGeom prst="ellipse">
                <a:avLst/>
              </a:prstGeom>
              <a:gradFill rotWithShape="0">
                <a:gsLst>
                  <a:gs pos="0">
                    <a:schemeClr val="accent2">
                      <a:gamma/>
                      <a:shade val="94118"/>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4" name="Oval 52"/>
              <p:cNvSpPr>
                <a:spLocks noChangeArrowheads="1"/>
              </p:cNvSpPr>
              <p:nvPr/>
            </p:nvSpPr>
            <p:spPr bwMode="hidden">
              <a:xfrm>
                <a:off x="4690" y="3698"/>
                <a:ext cx="222" cy="139"/>
              </a:xfrm>
              <a:prstGeom prst="ellipse">
                <a:avLst/>
              </a:prstGeom>
              <a:gradFill rotWithShape="0">
                <a:gsLst>
                  <a:gs pos="0">
                    <a:schemeClr val="accent2"/>
                  </a:gs>
                  <a:gs pos="100000">
                    <a:schemeClr val="accent2">
                      <a:gamma/>
                      <a:shade val="94118"/>
                      <a:invGamma/>
                    </a:schemeClr>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45" name="Oval 53"/>
              <p:cNvSpPr>
                <a:spLocks noChangeArrowheads="1"/>
              </p:cNvSpPr>
              <p:nvPr/>
            </p:nvSpPr>
            <p:spPr bwMode="hidden">
              <a:xfrm>
                <a:off x="4738" y="3728"/>
                <a:ext cx="126" cy="81"/>
              </a:xfrm>
              <a:prstGeom prst="ellipse">
                <a:avLst/>
              </a:prstGeom>
              <a:gradFill rotWithShape="0">
                <a:gsLst>
                  <a:gs pos="0">
                    <a:schemeClr val="accent2">
                      <a:gamma/>
                      <a:shade val="96863"/>
                      <a:invGamma/>
                    </a:schemeClr>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nvGrpSpPr>
            <p:cNvPr id="6" name="Group 54"/>
            <p:cNvGrpSpPr>
              <a:grpSpLocks/>
            </p:cNvGrpSpPr>
            <p:nvPr userDrawn="1"/>
          </p:nvGrpSpPr>
          <p:grpSpPr bwMode="auto">
            <a:xfrm>
              <a:off x="5280" y="3024"/>
              <a:ext cx="425" cy="258"/>
              <a:chOff x="5280" y="3024"/>
              <a:chExt cx="425" cy="258"/>
            </a:xfrm>
          </p:grpSpPr>
          <p:sp>
            <p:nvSpPr>
              <p:cNvPr id="110647" name="Freeform 55"/>
              <p:cNvSpPr>
                <a:spLocks/>
              </p:cNvSpPr>
              <p:nvPr/>
            </p:nvSpPr>
            <p:spPr bwMode="hidden">
              <a:xfrm>
                <a:off x="5280" y="3186"/>
                <a:ext cx="383" cy="96"/>
              </a:xfrm>
              <a:custGeom>
                <a:avLst/>
                <a:gdLst/>
                <a:ahLst/>
                <a:cxnLst>
                  <a:cxn ang="0">
                    <a:pos x="209" y="96"/>
                  </a:cxn>
                  <a:cxn ang="0">
                    <a:pos x="143" y="90"/>
                  </a:cxn>
                  <a:cxn ang="0">
                    <a:pos x="83" y="66"/>
                  </a:cxn>
                  <a:cxn ang="0">
                    <a:pos x="35" y="36"/>
                  </a:cxn>
                  <a:cxn ang="0">
                    <a:pos x="6" y="0"/>
                  </a:cxn>
                  <a:cxn ang="0">
                    <a:pos x="0" y="6"/>
                  </a:cxn>
                  <a:cxn ang="0">
                    <a:pos x="29" y="42"/>
                  </a:cxn>
                  <a:cxn ang="0">
                    <a:pos x="77" y="72"/>
                  </a:cxn>
                  <a:cxn ang="0">
                    <a:pos x="137" y="90"/>
                  </a:cxn>
                  <a:cxn ang="0">
                    <a:pos x="209" y="96"/>
                  </a:cxn>
                  <a:cxn ang="0">
                    <a:pos x="263" y="90"/>
                  </a:cxn>
                  <a:cxn ang="0">
                    <a:pos x="311" y="84"/>
                  </a:cxn>
                  <a:cxn ang="0">
                    <a:pos x="352" y="66"/>
                  </a:cxn>
                  <a:cxn ang="0">
                    <a:pos x="382" y="42"/>
                  </a:cxn>
                  <a:cxn ang="0">
                    <a:pos x="376" y="42"/>
                  </a:cxn>
                  <a:cxn ang="0">
                    <a:pos x="346" y="66"/>
                  </a:cxn>
                  <a:cxn ang="0">
                    <a:pos x="305" y="78"/>
                  </a:cxn>
                  <a:cxn ang="0">
                    <a:pos x="263" y="90"/>
                  </a:cxn>
                  <a:cxn ang="0">
                    <a:pos x="209" y="96"/>
                  </a:cxn>
                  <a:cxn ang="0">
                    <a:pos x="209" y="96"/>
                  </a:cxn>
                </a:cxnLst>
                <a:rect l="0" t="0" r="r" b="b"/>
                <a:pathLst>
                  <a:path w="382" h="96">
                    <a:moveTo>
                      <a:pt x="209" y="96"/>
                    </a:moveTo>
                    <a:lnTo>
                      <a:pt x="143" y="90"/>
                    </a:lnTo>
                    <a:lnTo>
                      <a:pt x="83" y="66"/>
                    </a:lnTo>
                    <a:lnTo>
                      <a:pt x="35" y="36"/>
                    </a:lnTo>
                    <a:lnTo>
                      <a:pt x="6" y="0"/>
                    </a:lnTo>
                    <a:lnTo>
                      <a:pt x="0" y="6"/>
                    </a:lnTo>
                    <a:lnTo>
                      <a:pt x="29" y="42"/>
                    </a:lnTo>
                    <a:lnTo>
                      <a:pt x="77" y="72"/>
                    </a:lnTo>
                    <a:lnTo>
                      <a:pt x="137" y="90"/>
                    </a:lnTo>
                    <a:lnTo>
                      <a:pt x="209" y="96"/>
                    </a:lnTo>
                    <a:lnTo>
                      <a:pt x="263" y="90"/>
                    </a:lnTo>
                    <a:lnTo>
                      <a:pt x="311" y="84"/>
                    </a:lnTo>
                    <a:lnTo>
                      <a:pt x="352" y="66"/>
                    </a:lnTo>
                    <a:lnTo>
                      <a:pt x="382" y="42"/>
                    </a:lnTo>
                    <a:lnTo>
                      <a:pt x="376" y="42"/>
                    </a:lnTo>
                    <a:lnTo>
                      <a:pt x="346" y="66"/>
                    </a:lnTo>
                    <a:lnTo>
                      <a:pt x="305" y="78"/>
                    </a:lnTo>
                    <a:lnTo>
                      <a:pt x="263" y="90"/>
                    </a:lnTo>
                    <a:lnTo>
                      <a:pt x="209" y="96"/>
                    </a:lnTo>
                    <a:lnTo>
                      <a:pt x="209" y="96"/>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8" name="Freeform 56"/>
              <p:cNvSpPr>
                <a:spLocks/>
              </p:cNvSpPr>
              <p:nvPr/>
            </p:nvSpPr>
            <p:spPr bwMode="hidden">
              <a:xfrm>
                <a:off x="5315" y="3024"/>
                <a:ext cx="258" cy="54"/>
              </a:xfrm>
              <a:custGeom>
                <a:avLst/>
                <a:gdLst/>
                <a:ahLst/>
                <a:cxnLst>
                  <a:cxn ang="0">
                    <a:pos x="174" y="0"/>
                  </a:cxn>
                  <a:cxn ang="0">
                    <a:pos x="216" y="6"/>
                  </a:cxn>
                  <a:cxn ang="0">
                    <a:pos x="258" y="12"/>
                  </a:cxn>
                  <a:cxn ang="0">
                    <a:pos x="252" y="6"/>
                  </a:cxn>
                  <a:cxn ang="0">
                    <a:pos x="216" y="0"/>
                  </a:cxn>
                  <a:cxn ang="0">
                    <a:pos x="174" y="0"/>
                  </a:cxn>
                  <a:cxn ang="0">
                    <a:pos x="120" y="6"/>
                  </a:cxn>
                  <a:cxn ang="0">
                    <a:pos x="78" y="12"/>
                  </a:cxn>
                  <a:cxn ang="0">
                    <a:pos x="36" y="30"/>
                  </a:cxn>
                  <a:cxn ang="0">
                    <a:pos x="0" y="48"/>
                  </a:cxn>
                  <a:cxn ang="0">
                    <a:pos x="6" y="54"/>
                  </a:cxn>
                  <a:cxn ang="0">
                    <a:pos x="36" y="36"/>
                  </a:cxn>
                  <a:cxn ang="0">
                    <a:pos x="78" y="18"/>
                  </a:cxn>
                  <a:cxn ang="0">
                    <a:pos x="120" y="6"/>
                  </a:cxn>
                  <a:cxn ang="0">
                    <a:pos x="174" y="0"/>
                  </a:cxn>
                  <a:cxn ang="0">
                    <a:pos x="174" y="0"/>
                  </a:cxn>
                </a:cxnLst>
                <a:rect l="0" t="0" r="r" b="b"/>
                <a:pathLst>
                  <a:path w="258" h="54">
                    <a:moveTo>
                      <a:pt x="174" y="0"/>
                    </a:moveTo>
                    <a:lnTo>
                      <a:pt x="216" y="6"/>
                    </a:lnTo>
                    <a:lnTo>
                      <a:pt x="258" y="12"/>
                    </a:lnTo>
                    <a:lnTo>
                      <a:pt x="252" y="6"/>
                    </a:lnTo>
                    <a:lnTo>
                      <a:pt x="216" y="0"/>
                    </a:lnTo>
                    <a:lnTo>
                      <a:pt x="174" y="0"/>
                    </a:lnTo>
                    <a:lnTo>
                      <a:pt x="120" y="6"/>
                    </a:lnTo>
                    <a:lnTo>
                      <a:pt x="78" y="12"/>
                    </a:lnTo>
                    <a:lnTo>
                      <a:pt x="36" y="30"/>
                    </a:lnTo>
                    <a:lnTo>
                      <a:pt x="0" y="48"/>
                    </a:lnTo>
                    <a:lnTo>
                      <a:pt x="6" y="54"/>
                    </a:lnTo>
                    <a:lnTo>
                      <a:pt x="36" y="36"/>
                    </a:lnTo>
                    <a:lnTo>
                      <a:pt x="78" y="18"/>
                    </a:lnTo>
                    <a:lnTo>
                      <a:pt x="120" y="6"/>
                    </a:lnTo>
                    <a:lnTo>
                      <a:pt x="174" y="0"/>
                    </a:lnTo>
                    <a:lnTo>
                      <a:pt x="174" y="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49" name="Freeform 57"/>
              <p:cNvSpPr>
                <a:spLocks/>
              </p:cNvSpPr>
              <p:nvPr/>
            </p:nvSpPr>
            <p:spPr bwMode="hidden">
              <a:xfrm>
                <a:off x="5645" y="3066"/>
                <a:ext cx="60" cy="156"/>
              </a:xfrm>
              <a:custGeom>
                <a:avLst/>
                <a:gdLst/>
                <a:ahLst/>
                <a:cxnLst>
                  <a:cxn ang="0">
                    <a:pos x="54" y="90"/>
                  </a:cxn>
                  <a:cxn ang="0">
                    <a:pos x="48" y="126"/>
                  </a:cxn>
                  <a:cxn ang="0">
                    <a:pos x="24" y="156"/>
                  </a:cxn>
                  <a:cxn ang="0">
                    <a:pos x="30" y="156"/>
                  </a:cxn>
                  <a:cxn ang="0">
                    <a:pos x="54" y="126"/>
                  </a:cxn>
                  <a:cxn ang="0">
                    <a:pos x="60" y="90"/>
                  </a:cxn>
                  <a:cxn ang="0">
                    <a:pos x="54" y="66"/>
                  </a:cxn>
                  <a:cxn ang="0">
                    <a:pos x="48" y="42"/>
                  </a:cxn>
                  <a:cxn ang="0">
                    <a:pos x="30" y="18"/>
                  </a:cxn>
                  <a:cxn ang="0">
                    <a:pos x="6" y="0"/>
                  </a:cxn>
                  <a:cxn ang="0">
                    <a:pos x="0" y="6"/>
                  </a:cxn>
                  <a:cxn ang="0">
                    <a:pos x="24" y="24"/>
                  </a:cxn>
                  <a:cxn ang="0">
                    <a:pos x="42" y="42"/>
                  </a:cxn>
                  <a:cxn ang="0">
                    <a:pos x="48" y="66"/>
                  </a:cxn>
                  <a:cxn ang="0">
                    <a:pos x="54" y="90"/>
                  </a:cxn>
                  <a:cxn ang="0">
                    <a:pos x="54" y="90"/>
                  </a:cxn>
                </a:cxnLst>
                <a:rect l="0" t="0" r="r" b="b"/>
                <a:pathLst>
                  <a:path w="60" h="156">
                    <a:moveTo>
                      <a:pt x="54" y="90"/>
                    </a:moveTo>
                    <a:lnTo>
                      <a:pt x="48" y="126"/>
                    </a:lnTo>
                    <a:lnTo>
                      <a:pt x="24" y="156"/>
                    </a:lnTo>
                    <a:lnTo>
                      <a:pt x="30" y="156"/>
                    </a:lnTo>
                    <a:lnTo>
                      <a:pt x="54" y="126"/>
                    </a:lnTo>
                    <a:lnTo>
                      <a:pt x="60" y="90"/>
                    </a:lnTo>
                    <a:lnTo>
                      <a:pt x="54" y="66"/>
                    </a:lnTo>
                    <a:lnTo>
                      <a:pt x="48" y="42"/>
                    </a:lnTo>
                    <a:lnTo>
                      <a:pt x="30" y="18"/>
                    </a:lnTo>
                    <a:lnTo>
                      <a:pt x="6" y="0"/>
                    </a:lnTo>
                    <a:lnTo>
                      <a:pt x="0" y="6"/>
                    </a:lnTo>
                    <a:lnTo>
                      <a:pt x="24" y="24"/>
                    </a:lnTo>
                    <a:lnTo>
                      <a:pt x="42" y="42"/>
                    </a:lnTo>
                    <a:lnTo>
                      <a:pt x="48" y="66"/>
                    </a:lnTo>
                    <a:lnTo>
                      <a:pt x="54" y="90"/>
                    </a:lnTo>
                    <a:lnTo>
                      <a:pt x="54" y="9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0" name="Freeform 58"/>
              <p:cNvSpPr>
                <a:spLocks/>
              </p:cNvSpPr>
              <p:nvPr/>
            </p:nvSpPr>
            <p:spPr bwMode="hidden">
              <a:xfrm>
                <a:off x="5375" y="3246"/>
                <a:ext cx="192" cy="18"/>
              </a:xfrm>
              <a:custGeom>
                <a:avLst/>
                <a:gdLst/>
                <a:ahLst/>
                <a:cxnLst>
                  <a:cxn ang="0">
                    <a:pos x="114" y="12"/>
                  </a:cxn>
                  <a:cxn ang="0">
                    <a:pos x="72" y="6"/>
                  </a:cxn>
                  <a:cxn ang="0">
                    <a:pos x="30" y="0"/>
                  </a:cxn>
                  <a:cxn ang="0">
                    <a:pos x="0" y="0"/>
                  </a:cxn>
                  <a:cxn ang="0">
                    <a:pos x="54" y="12"/>
                  </a:cxn>
                  <a:cxn ang="0">
                    <a:pos x="114" y="18"/>
                  </a:cxn>
                  <a:cxn ang="0">
                    <a:pos x="156" y="18"/>
                  </a:cxn>
                  <a:cxn ang="0">
                    <a:pos x="192" y="12"/>
                  </a:cxn>
                  <a:cxn ang="0">
                    <a:pos x="186" y="0"/>
                  </a:cxn>
                  <a:cxn ang="0">
                    <a:pos x="150" y="6"/>
                  </a:cxn>
                  <a:cxn ang="0">
                    <a:pos x="114" y="12"/>
                  </a:cxn>
                  <a:cxn ang="0">
                    <a:pos x="114" y="12"/>
                  </a:cxn>
                </a:cxnLst>
                <a:rect l="0" t="0" r="r" b="b"/>
                <a:pathLst>
                  <a:path w="192" h="18">
                    <a:moveTo>
                      <a:pt x="114" y="12"/>
                    </a:moveTo>
                    <a:lnTo>
                      <a:pt x="72" y="6"/>
                    </a:lnTo>
                    <a:lnTo>
                      <a:pt x="30" y="0"/>
                    </a:lnTo>
                    <a:lnTo>
                      <a:pt x="0" y="0"/>
                    </a:lnTo>
                    <a:lnTo>
                      <a:pt x="54" y="12"/>
                    </a:lnTo>
                    <a:lnTo>
                      <a:pt x="114" y="18"/>
                    </a:lnTo>
                    <a:lnTo>
                      <a:pt x="156" y="18"/>
                    </a:lnTo>
                    <a:lnTo>
                      <a:pt x="192" y="12"/>
                    </a:lnTo>
                    <a:lnTo>
                      <a:pt x="186" y="0"/>
                    </a:lnTo>
                    <a:lnTo>
                      <a:pt x="150" y="6"/>
                    </a:lnTo>
                    <a:lnTo>
                      <a:pt x="114" y="12"/>
                    </a:lnTo>
                    <a:lnTo>
                      <a:pt x="114" y="12"/>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1" name="Freeform 59"/>
              <p:cNvSpPr>
                <a:spLocks/>
              </p:cNvSpPr>
              <p:nvPr/>
            </p:nvSpPr>
            <p:spPr bwMode="hidden">
              <a:xfrm>
                <a:off x="5304" y="3042"/>
                <a:ext cx="161" cy="186"/>
              </a:xfrm>
              <a:custGeom>
                <a:avLst/>
                <a:gdLst/>
                <a:ahLst/>
                <a:cxnLst>
                  <a:cxn ang="0">
                    <a:pos x="11" y="114"/>
                  </a:cxn>
                  <a:cxn ang="0">
                    <a:pos x="17" y="96"/>
                  </a:cxn>
                  <a:cxn ang="0">
                    <a:pos x="23" y="78"/>
                  </a:cxn>
                  <a:cxn ang="0">
                    <a:pos x="53" y="42"/>
                  </a:cxn>
                  <a:cxn ang="0">
                    <a:pos x="101" y="18"/>
                  </a:cxn>
                  <a:cxn ang="0">
                    <a:pos x="155" y="6"/>
                  </a:cxn>
                  <a:cxn ang="0">
                    <a:pos x="161" y="0"/>
                  </a:cxn>
                  <a:cxn ang="0">
                    <a:pos x="95" y="12"/>
                  </a:cxn>
                  <a:cxn ang="0">
                    <a:pos x="47" y="36"/>
                  </a:cxn>
                  <a:cxn ang="0">
                    <a:pos x="11" y="72"/>
                  </a:cxn>
                  <a:cxn ang="0">
                    <a:pos x="5" y="90"/>
                  </a:cxn>
                  <a:cxn ang="0">
                    <a:pos x="0" y="114"/>
                  </a:cxn>
                  <a:cxn ang="0">
                    <a:pos x="11" y="150"/>
                  </a:cxn>
                  <a:cxn ang="0">
                    <a:pos x="23" y="168"/>
                  </a:cxn>
                  <a:cxn ang="0">
                    <a:pos x="41" y="186"/>
                  </a:cxn>
                  <a:cxn ang="0">
                    <a:pos x="65" y="186"/>
                  </a:cxn>
                  <a:cxn ang="0">
                    <a:pos x="41" y="168"/>
                  </a:cxn>
                  <a:cxn ang="0">
                    <a:pos x="23" y="150"/>
                  </a:cxn>
                  <a:cxn ang="0">
                    <a:pos x="17" y="132"/>
                  </a:cxn>
                  <a:cxn ang="0">
                    <a:pos x="11" y="114"/>
                  </a:cxn>
                  <a:cxn ang="0">
                    <a:pos x="11" y="114"/>
                  </a:cxn>
                </a:cxnLst>
                <a:rect l="0" t="0" r="r" b="b"/>
                <a:pathLst>
                  <a:path w="161" h="186">
                    <a:moveTo>
                      <a:pt x="11" y="114"/>
                    </a:moveTo>
                    <a:lnTo>
                      <a:pt x="17" y="96"/>
                    </a:lnTo>
                    <a:lnTo>
                      <a:pt x="23" y="78"/>
                    </a:lnTo>
                    <a:lnTo>
                      <a:pt x="53" y="42"/>
                    </a:lnTo>
                    <a:lnTo>
                      <a:pt x="101" y="18"/>
                    </a:lnTo>
                    <a:lnTo>
                      <a:pt x="155" y="6"/>
                    </a:lnTo>
                    <a:lnTo>
                      <a:pt x="161" y="0"/>
                    </a:lnTo>
                    <a:lnTo>
                      <a:pt x="95" y="12"/>
                    </a:lnTo>
                    <a:lnTo>
                      <a:pt x="47" y="36"/>
                    </a:lnTo>
                    <a:lnTo>
                      <a:pt x="11" y="72"/>
                    </a:lnTo>
                    <a:lnTo>
                      <a:pt x="5" y="90"/>
                    </a:lnTo>
                    <a:lnTo>
                      <a:pt x="0" y="114"/>
                    </a:lnTo>
                    <a:lnTo>
                      <a:pt x="11" y="150"/>
                    </a:lnTo>
                    <a:lnTo>
                      <a:pt x="23" y="168"/>
                    </a:lnTo>
                    <a:lnTo>
                      <a:pt x="41" y="186"/>
                    </a:lnTo>
                    <a:lnTo>
                      <a:pt x="65" y="186"/>
                    </a:lnTo>
                    <a:lnTo>
                      <a:pt x="41" y="168"/>
                    </a:lnTo>
                    <a:lnTo>
                      <a:pt x="23" y="150"/>
                    </a:lnTo>
                    <a:lnTo>
                      <a:pt x="17" y="132"/>
                    </a:lnTo>
                    <a:lnTo>
                      <a:pt x="11" y="114"/>
                    </a:lnTo>
                    <a:lnTo>
                      <a:pt x="11" y="114"/>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2" name="Freeform 60"/>
              <p:cNvSpPr>
                <a:spLocks/>
              </p:cNvSpPr>
              <p:nvPr/>
            </p:nvSpPr>
            <p:spPr bwMode="hidden">
              <a:xfrm>
                <a:off x="5489" y="3042"/>
                <a:ext cx="186" cy="210"/>
              </a:xfrm>
              <a:custGeom>
                <a:avLst/>
                <a:gdLst/>
                <a:ahLst/>
                <a:cxnLst>
                  <a:cxn ang="0">
                    <a:pos x="0" y="6"/>
                  </a:cxn>
                  <a:cxn ang="0">
                    <a:pos x="66" y="12"/>
                  </a:cxn>
                  <a:cxn ang="0">
                    <a:pos x="119" y="36"/>
                  </a:cxn>
                  <a:cxn ang="0">
                    <a:pos x="155" y="72"/>
                  </a:cxn>
                  <a:cxn ang="0">
                    <a:pos x="161" y="90"/>
                  </a:cxn>
                  <a:cxn ang="0">
                    <a:pos x="167" y="114"/>
                  </a:cxn>
                  <a:cxn ang="0">
                    <a:pos x="161" y="138"/>
                  </a:cxn>
                  <a:cxn ang="0">
                    <a:pos x="149" y="162"/>
                  </a:cxn>
                  <a:cxn ang="0">
                    <a:pos x="119" y="180"/>
                  </a:cxn>
                  <a:cxn ang="0">
                    <a:pos x="90" y="198"/>
                  </a:cxn>
                  <a:cxn ang="0">
                    <a:pos x="96" y="210"/>
                  </a:cxn>
                  <a:cxn ang="0">
                    <a:pos x="131" y="192"/>
                  </a:cxn>
                  <a:cxn ang="0">
                    <a:pos x="161" y="168"/>
                  </a:cxn>
                  <a:cxn ang="0">
                    <a:pos x="179" y="144"/>
                  </a:cxn>
                  <a:cxn ang="0">
                    <a:pos x="185" y="114"/>
                  </a:cxn>
                  <a:cxn ang="0">
                    <a:pos x="179" y="90"/>
                  </a:cxn>
                  <a:cxn ang="0">
                    <a:pos x="173" y="66"/>
                  </a:cxn>
                  <a:cxn ang="0">
                    <a:pos x="155" y="48"/>
                  </a:cxn>
                  <a:cxn ang="0">
                    <a:pos x="131" y="30"/>
                  </a:cxn>
                  <a:cxn ang="0">
                    <a:pos x="72" y="6"/>
                  </a:cxn>
                  <a:cxn ang="0">
                    <a:pos x="0" y="0"/>
                  </a:cxn>
                  <a:cxn ang="0">
                    <a:pos x="0" y="6"/>
                  </a:cxn>
                  <a:cxn ang="0">
                    <a:pos x="0" y="6"/>
                  </a:cxn>
                  <a:cxn ang="0">
                    <a:pos x="0" y="6"/>
                  </a:cxn>
                </a:cxnLst>
                <a:rect l="0" t="0" r="r" b="b"/>
                <a:pathLst>
                  <a:path w="185" h="210">
                    <a:moveTo>
                      <a:pt x="0" y="6"/>
                    </a:moveTo>
                    <a:lnTo>
                      <a:pt x="66" y="12"/>
                    </a:lnTo>
                    <a:lnTo>
                      <a:pt x="119" y="36"/>
                    </a:lnTo>
                    <a:lnTo>
                      <a:pt x="155" y="72"/>
                    </a:lnTo>
                    <a:lnTo>
                      <a:pt x="161" y="90"/>
                    </a:lnTo>
                    <a:lnTo>
                      <a:pt x="167" y="114"/>
                    </a:lnTo>
                    <a:lnTo>
                      <a:pt x="161" y="138"/>
                    </a:lnTo>
                    <a:lnTo>
                      <a:pt x="149" y="162"/>
                    </a:lnTo>
                    <a:lnTo>
                      <a:pt x="119" y="180"/>
                    </a:lnTo>
                    <a:lnTo>
                      <a:pt x="90" y="198"/>
                    </a:lnTo>
                    <a:lnTo>
                      <a:pt x="96" y="210"/>
                    </a:lnTo>
                    <a:lnTo>
                      <a:pt x="131" y="192"/>
                    </a:lnTo>
                    <a:lnTo>
                      <a:pt x="161" y="168"/>
                    </a:lnTo>
                    <a:lnTo>
                      <a:pt x="179" y="144"/>
                    </a:lnTo>
                    <a:lnTo>
                      <a:pt x="185" y="114"/>
                    </a:lnTo>
                    <a:lnTo>
                      <a:pt x="179" y="90"/>
                    </a:lnTo>
                    <a:lnTo>
                      <a:pt x="173" y="66"/>
                    </a:lnTo>
                    <a:lnTo>
                      <a:pt x="155" y="48"/>
                    </a:lnTo>
                    <a:lnTo>
                      <a:pt x="131" y="30"/>
                    </a:lnTo>
                    <a:lnTo>
                      <a:pt x="72" y="6"/>
                    </a:lnTo>
                    <a:lnTo>
                      <a:pt x="0" y="0"/>
                    </a:lnTo>
                    <a:lnTo>
                      <a:pt x="0" y="6"/>
                    </a:lnTo>
                    <a:lnTo>
                      <a:pt x="0" y="6"/>
                    </a:lnTo>
                    <a:lnTo>
                      <a:pt x="0" y="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uz-Cyrl-UZ">
                  <a:latin typeface="Arial" charset="0"/>
                  <a:cs typeface="Arial" charset="0"/>
                </a:endParaRPr>
              </a:p>
            </p:txBody>
          </p:sp>
          <p:sp>
            <p:nvSpPr>
              <p:cNvPr id="110653" name="Freeform 61"/>
              <p:cNvSpPr>
                <a:spLocks noEditPoints="1"/>
              </p:cNvSpPr>
              <p:nvPr/>
            </p:nvSpPr>
            <p:spPr bwMode="hidden">
              <a:xfrm>
                <a:off x="5345" y="3058"/>
                <a:ext cx="299" cy="186"/>
              </a:xfrm>
              <a:custGeom>
                <a:avLst/>
                <a:gdLst/>
                <a:ahLst/>
                <a:cxnLst>
                  <a:cxn ang="0">
                    <a:pos x="150" y="0"/>
                  </a:cxn>
                  <a:cxn ang="0">
                    <a:pos x="90" y="6"/>
                  </a:cxn>
                  <a:cxn ang="0">
                    <a:pos x="42" y="30"/>
                  </a:cxn>
                  <a:cxn ang="0">
                    <a:pos x="12" y="54"/>
                  </a:cxn>
                  <a:cxn ang="0">
                    <a:pos x="6" y="72"/>
                  </a:cxn>
                  <a:cxn ang="0">
                    <a:pos x="0" y="90"/>
                  </a:cxn>
                  <a:cxn ang="0">
                    <a:pos x="6" y="108"/>
                  </a:cxn>
                  <a:cxn ang="0">
                    <a:pos x="12" y="126"/>
                  </a:cxn>
                  <a:cxn ang="0">
                    <a:pos x="42" y="156"/>
                  </a:cxn>
                  <a:cxn ang="0">
                    <a:pos x="90" y="180"/>
                  </a:cxn>
                  <a:cxn ang="0">
                    <a:pos x="150" y="186"/>
                  </a:cxn>
                  <a:cxn ang="0">
                    <a:pos x="209" y="180"/>
                  </a:cxn>
                  <a:cxn ang="0">
                    <a:pos x="257" y="156"/>
                  </a:cxn>
                  <a:cxn ang="0">
                    <a:pos x="287" y="126"/>
                  </a:cxn>
                  <a:cxn ang="0">
                    <a:pos x="299" y="108"/>
                  </a:cxn>
                  <a:cxn ang="0">
                    <a:pos x="299" y="90"/>
                  </a:cxn>
                  <a:cxn ang="0">
                    <a:pos x="299" y="72"/>
                  </a:cxn>
                  <a:cxn ang="0">
                    <a:pos x="287" y="54"/>
                  </a:cxn>
                  <a:cxn ang="0">
                    <a:pos x="257" y="30"/>
                  </a:cxn>
                  <a:cxn ang="0">
                    <a:pos x="209" y="6"/>
                  </a:cxn>
                  <a:cxn ang="0">
                    <a:pos x="150" y="0"/>
                  </a:cxn>
                  <a:cxn ang="0">
                    <a:pos x="150" y="0"/>
                  </a:cxn>
                  <a:cxn ang="0">
                    <a:pos x="150" y="180"/>
                  </a:cxn>
                  <a:cxn ang="0">
                    <a:pos x="96" y="174"/>
                  </a:cxn>
                  <a:cxn ang="0">
                    <a:pos x="48" y="156"/>
                  </a:cxn>
                  <a:cxn ang="0">
                    <a:pos x="18" y="126"/>
                  </a:cxn>
                  <a:cxn ang="0">
                    <a:pos x="12" y="108"/>
                  </a:cxn>
                  <a:cxn ang="0">
                    <a:pos x="6" y="90"/>
                  </a:cxn>
                  <a:cxn ang="0">
                    <a:pos x="12" y="72"/>
                  </a:cxn>
                  <a:cxn ang="0">
                    <a:pos x="18" y="54"/>
                  </a:cxn>
                  <a:cxn ang="0">
                    <a:pos x="48" y="30"/>
                  </a:cxn>
                  <a:cxn ang="0">
                    <a:pos x="96" y="12"/>
                  </a:cxn>
                  <a:cxn ang="0">
                    <a:pos x="150" y="6"/>
                  </a:cxn>
                  <a:cxn ang="0">
                    <a:pos x="203" y="12"/>
                  </a:cxn>
                  <a:cxn ang="0">
                    <a:pos x="251" y="30"/>
                  </a:cxn>
                  <a:cxn ang="0">
                    <a:pos x="281" y="54"/>
                  </a:cxn>
                  <a:cxn ang="0">
                    <a:pos x="293" y="72"/>
                  </a:cxn>
                  <a:cxn ang="0">
                    <a:pos x="293" y="90"/>
                  </a:cxn>
                  <a:cxn ang="0">
                    <a:pos x="293" y="108"/>
                  </a:cxn>
                  <a:cxn ang="0">
                    <a:pos x="281" y="126"/>
                  </a:cxn>
                  <a:cxn ang="0">
                    <a:pos x="251" y="156"/>
                  </a:cxn>
                  <a:cxn ang="0">
                    <a:pos x="203" y="174"/>
                  </a:cxn>
                  <a:cxn ang="0">
                    <a:pos x="150" y="180"/>
                  </a:cxn>
                  <a:cxn ang="0">
                    <a:pos x="150" y="180"/>
                  </a:cxn>
                </a:cxnLst>
                <a:rect l="0" t="0" r="r" b="b"/>
                <a:pathLst>
                  <a:path w="299" h="186">
                    <a:moveTo>
                      <a:pt x="150" y="0"/>
                    </a:moveTo>
                    <a:lnTo>
                      <a:pt x="90" y="6"/>
                    </a:lnTo>
                    <a:lnTo>
                      <a:pt x="42" y="30"/>
                    </a:lnTo>
                    <a:lnTo>
                      <a:pt x="12" y="54"/>
                    </a:lnTo>
                    <a:lnTo>
                      <a:pt x="6" y="72"/>
                    </a:lnTo>
                    <a:lnTo>
                      <a:pt x="0" y="90"/>
                    </a:lnTo>
                    <a:lnTo>
                      <a:pt x="6" y="108"/>
                    </a:lnTo>
                    <a:lnTo>
                      <a:pt x="12" y="126"/>
                    </a:lnTo>
                    <a:lnTo>
                      <a:pt x="42" y="156"/>
                    </a:lnTo>
                    <a:lnTo>
                      <a:pt x="90" y="180"/>
                    </a:lnTo>
                    <a:lnTo>
                      <a:pt x="150" y="186"/>
                    </a:lnTo>
                    <a:lnTo>
                      <a:pt x="209" y="180"/>
                    </a:lnTo>
                    <a:lnTo>
                      <a:pt x="257" y="156"/>
                    </a:lnTo>
                    <a:lnTo>
                      <a:pt x="287" y="126"/>
                    </a:lnTo>
                    <a:lnTo>
                      <a:pt x="299" y="108"/>
                    </a:lnTo>
                    <a:lnTo>
                      <a:pt x="299" y="90"/>
                    </a:lnTo>
                    <a:lnTo>
                      <a:pt x="299" y="72"/>
                    </a:lnTo>
                    <a:lnTo>
                      <a:pt x="287" y="54"/>
                    </a:lnTo>
                    <a:lnTo>
                      <a:pt x="257" y="30"/>
                    </a:lnTo>
                    <a:lnTo>
                      <a:pt x="209" y="6"/>
                    </a:lnTo>
                    <a:lnTo>
                      <a:pt x="150" y="0"/>
                    </a:lnTo>
                    <a:lnTo>
                      <a:pt x="150" y="0"/>
                    </a:lnTo>
                    <a:close/>
                    <a:moveTo>
                      <a:pt x="150" y="180"/>
                    </a:moveTo>
                    <a:lnTo>
                      <a:pt x="96" y="174"/>
                    </a:lnTo>
                    <a:lnTo>
                      <a:pt x="48" y="156"/>
                    </a:lnTo>
                    <a:lnTo>
                      <a:pt x="18" y="126"/>
                    </a:lnTo>
                    <a:lnTo>
                      <a:pt x="12" y="108"/>
                    </a:lnTo>
                    <a:lnTo>
                      <a:pt x="6" y="90"/>
                    </a:lnTo>
                    <a:lnTo>
                      <a:pt x="12" y="72"/>
                    </a:lnTo>
                    <a:lnTo>
                      <a:pt x="18" y="54"/>
                    </a:lnTo>
                    <a:lnTo>
                      <a:pt x="48" y="30"/>
                    </a:lnTo>
                    <a:lnTo>
                      <a:pt x="96" y="12"/>
                    </a:lnTo>
                    <a:lnTo>
                      <a:pt x="150" y="6"/>
                    </a:lnTo>
                    <a:lnTo>
                      <a:pt x="203" y="12"/>
                    </a:lnTo>
                    <a:lnTo>
                      <a:pt x="251" y="30"/>
                    </a:lnTo>
                    <a:lnTo>
                      <a:pt x="281" y="54"/>
                    </a:lnTo>
                    <a:lnTo>
                      <a:pt x="293" y="72"/>
                    </a:lnTo>
                    <a:lnTo>
                      <a:pt x="293" y="90"/>
                    </a:lnTo>
                    <a:lnTo>
                      <a:pt x="293" y="108"/>
                    </a:lnTo>
                    <a:lnTo>
                      <a:pt x="281" y="126"/>
                    </a:lnTo>
                    <a:lnTo>
                      <a:pt x="251" y="156"/>
                    </a:lnTo>
                    <a:lnTo>
                      <a:pt x="203" y="174"/>
                    </a:lnTo>
                    <a:lnTo>
                      <a:pt x="150" y="180"/>
                    </a:lnTo>
                    <a:lnTo>
                      <a:pt x="150" y="180"/>
                    </a:lnTo>
                    <a:close/>
                  </a:path>
                </a:pathLst>
              </a:custGeom>
              <a:gradFill rotWithShape="0">
                <a:gsLst>
                  <a:gs pos="0">
                    <a:schemeClr val="accent2"/>
                  </a:gs>
                  <a:gs pos="100000">
                    <a:schemeClr val="bg1"/>
                  </a:gs>
                </a:gsLst>
                <a:lin ang="5400000" scaled="1"/>
              </a:gradFill>
              <a:ln w="9525">
                <a:noFill/>
                <a:round/>
                <a:headEnd/>
                <a:tailEnd/>
              </a:ln>
            </p:spPr>
            <p:txBody>
              <a:bodyPr/>
              <a:lstStyle/>
              <a:p>
                <a:pPr>
                  <a:defRPr/>
                </a:pPr>
                <a:endParaRPr lang="uz-Cyrl-UZ">
                  <a:latin typeface="Arial" charset="0"/>
                  <a:cs typeface="Arial" charset="0"/>
                </a:endParaRPr>
              </a:p>
            </p:txBody>
          </p:sp>
          <p:grpSp>
            <p:nvGrpSpPr>
              <p:cNvPr id="7" name="Group 62"/>
              <p:cNvGrpSpPr>
                <a:grpSpLocks/>
              </p:cNvGrpSpPr>
              <p:nvPr/>
            </p:nvGrpSpPr>
            <p:grpSpPr bwMode="auto">
              <a:xfrm>
                <a:off x="5381" y="3085"/>
                <a:ext cx="227" cy="132"/>
                <a:chOff x="5381" y="3085"/>
                <a:chExt cx="227" cy="132"/>
              </a:xfrm>
            </p:grpSpPr>
            <p:sp>
              <p:nvSpPr>
                <p:cNvPr id="110655" name="Oval 63"/>
                <p:cNvSpPr>
                  <a:spLocks noChangeArrowheads="1"/>
                </p:cNvSpPr>
                <p:nvPr userDrawn="1"/>
              </p:nvSpPr>
              <p:spPr bwMode="hidden">
                <a:xfrm>
                  <a:off x="5381" y="3085"/>
                  <a:ext cx="227" cy="13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6" name="Oval 64"/>
                <p:cNvSpPr>
                  <a:spLocks noChangeArrowheads="1"/>
                </p:cNvSpPr>
                <p:nvPr userDrawn="1"/>
              </p:nvSpPr>
              <p:spPr bwMode="hidden">
                <a:xfrm>
                  <a:off x="5403" y="3099"/>
                  <a:ext cx="182" cy="102"/>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7" name="Oval 65"/>
                <p:cNvSpPr>
                  <a:spLocks noChangeArrowheads="1"/>
                </p:cNvSpPr>
                <p:nvPr userDrawn="1"/>
              </p:nvSpPr>
              <p:spPr bwMode="hidden">
                <a:xfrm>
                  <a:off x="5431" y="3109"/>
                  <a:ext cx="125" cy="82"/>
                </a:xfrm>
                <a:prstGeom prst="ellipse">
                  <a:avLst/>
                </a:prstGeom>
                <a:gradFill rotWithShape="0">
                  <a:gsLst>
                    <a:gs pos="0">
                      <a:schemeClr val="bg1"/>
                    </a:gs>
                    <a:gs pos="100000">
                      <a:schemeClr val="accent2"/>
                    </a:gs>
                  </a:gsLst>
                  <a:lin ang="5400000" scaled="1"/>
                </a:gradFill>
                <a:ln w="9525">
                  <a:noFill/>
                  <a:round/>
                  <a:headEnd/>
                  <a:tailEnd/>
                </a:ln>
                <a:effectLst/>
              </p:spPr>
              <p:txBody>
                <a:bodyPr/>
                <a:lstStyle/>
                <a:p>
                  <a:pPr>
                    <a:defRPr/>
                  </a:pPr>
                  <a:endParaRPr lang="uz-Cyrl-UZ">
                    <a:latin typeface="Arial" charset="0"/>
                    <a:cs typeface="Arial" charset="0"/>
                  </a:endParaRPr>
                </a:p>
              </p:txBody>
            </p:sp>
            <p:sp>
              <p:nvSpPr>
                <p:cNvPr id="110658" name="Oval 66"/>
                <p:cNvSpPr>
                  <a:spLocks noChangeArrowheads="1"/>
                </p:cNvSpPr>
                <p:nvPr userDrawn="1"/>
              </p:nvSpPr>
              <p:spPr bwMode="hidden">
                <a:xfrm>
                  <a:off x="5458" y="3125"/>
                  <a:ext cx="73" cy="47"/>
                </a:xfrm>
                <a:prstGeom prst="ellipse">
                  <a:avLst/>
                </a:prstGeom>
                <a:gradFill rotWithShape="0">
                  <a:gsLst>
                    <a:gs pos="0">
                      <a:schemeClr val="accent2"/>
                    </a:gs>
                    <a:gs pos="100000">
                      <a:schemeClr val="bg1"/>
                    </a:gs>
                  </a:gsLst>
                  <a:lin ang="5400000" scaled="1"/>
                </a:gradFill>
                <a:ln w="9525">
                  <a:noFill/>
                  <a:round/>
                  <a:headEnd/>
                  <a:tailEnd/>
                </a:ln>
                <a:effectLst/>
              </p:spPr>
              <p:txBody>
                <a:bodyPr/>
                <a:lstStyle/>
                <a:p>
                  <a:pPr>
                    <a:defRPr/>
                  </a:pPr>
                  <a:endParaRPr lang="uz-Cyrl-UZ">
                    <a:latin typeface="Arial" charset="0"/>
                    <a:cs typeface="Arial" charset="0"/>
                  </a:endParaRPr>
                </a:p>
              </p:txBody>
            </p:sp>
          </p:grpSp>
        </p:grpSp>
      </p:grpSp>
      <p:sp>
        <p:nvSpPr>
          <p:cNvPr id="110659" name="Rectangle 67"/>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110660" name="Rectangle 68"/>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10661" name="Rectangle 69"/>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cs typeface="Arial" charset="0"/>
              </a:defRPr>
            </a:lvl1pPr>
          </a:lstStyle>
          <a:p>
            <a:pPr>
              <a:defRPr/>
            </a:pPr>
            <a:fld id="{AF663319-A645-4C4E-9C06-41AFF8081934}" type="datetimeFigureOut">
              <a:rPr lang="ru-RU"/>
              <a:pPr>
                <a:defRPr/>
              </a:pPr>
              <a:t>21.11.2018</a:t>
            </a:fld>
            <a:endParaRPr lang="ru-RU"/>
          </a:p>
        </p:txBody>
      </p:sp>
      <p:sp>
        <p:nvSpPr>
          <p:cNvPr id="110662" name="Rectangle 70"/>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cs typeface="Arial" charset="0"/>
              </a:defRPr>
            </a:lvl1pPr>
          </a:lstStyle>
          <a:p>
            <a:pPr>
              <a:defRPr/>
            </a:pPr>
            <a:endParaRPr lang="ru-RU"/>
          </a:p>
        </p:txBody>
      </p:sp>
      <p:sp>
        <p:nvSpPr>
          <p:cNvPr id="110663" name="Rectangle 71"/>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cs typeface="Arial" charset="0"/>
              </a:defRPr>
            </a:lvl1pPr>
          </a:lstStyle>
          <a:p>
            <a:pPr>
              <a:defRPr/>
            </a:pPr>
            <a:fld id="{A6C96D85-4ACE-43F1-BCF9-7DFAB5A2A155}"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Lst>
  <p:transition spd="slow">
    <p:checker/>
  </p:transition>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cs typeface="+mn-cs"/>
        </a:defRPr>
      </a:lvl9pPr>
    </p:bodyStyle>
    <p:otherStyle>
      <a:defPPr>
        <a:defRPr lang="uz-Cyrl-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solidFill>
                  <a:srgbClr val="A5B592">
                    <a:shade val="75000"/>
                  </a:srgbClr>
                </a:solidFill>
              </a:rPr>
              <a:pPr>
                <a:defRPr/>
              </a:pPr>
              <a:t>21.11.2018</a:t>
            </a:fld>
            <a:endParaRPr lang="ru-RU" dirty="0">
              <a:solidFill>
                <a:srgbClr val="A5B592">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solidFill>
                <a:srgbClr val="A5B592">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solidFill>
                  <a:srgbClr val="A5B592">
                    <a:shade val="75000"/>
                  </a:srgbClr>
                </a:solidFill>
              </a:rPr>
              <a:pPr>
                <a:defRPr/>
              </a:pPr>
              <a:t>‹#›</a:t>
            </a:fld>
            <a:endParaRPr lang="ru-RU" dirty="0">
              <a:solidFill>
                <a:srgbClr val="A5B592">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solidFill>
                <a:prstClr val="black"/>
              </a:solidFill>
              <a:latin typeface="Franklin Gothic Book"/>
            </a:endParaRPr>
          </a:p>
        </p:txBody>
      </p:sp>
    </p:spTree>
    <p:extLst>
      <p:ext uri="{BB962C8B-B14F-4D97-AF65-F5344CB8AC3E}">
        <p14:creationId xmlns:p14="http://schemas.microsoft.com/office/powerpoint/2010/main" val="3496327894"/>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179512" y="404664"/>
            <a:ext cx="8643998" cy="3167063"/>
          </a:xfrm>
          <a:prstGeom prst="rect">
            <a:avLst/>
          </a:prstGeom>
        </p:spPr>
        <p:style>
          <a:lnRef idx="1">
            <a:schemeClr val="accent5"/>
          </a:lnRef>
          <a:fillRef idx="2">
            <a:schemeClr val="accent5"/>
          </a:fillRef>
          <a:effectRef idx="1">
            <a:schemeClr val="accent5"/>
          </a:effectRef>
          <a:fontRef idx="minor">
            <a:schemeClr val="dk1"/>
          </a:fontRef>
        </p:style>
        <p:txBody>
          <a:bodyPr/>
          <a:lstStyle/>
          <a:p>
            <a:pPr algn="ctr">
              <a:spcBef>
                <a:spcPct val="20000"/>
              </a:spcBef>
              <a:buClr>
                <a:schemeClr val="hlink"/>
              </a:buClr>
              <a:buSzPct val="80000"/>
              <a:defRPr/>
            </a:pPr>
            <a:r>
              <a:rPr lang="uz-Cyrl-UZ" sz="5200" b="1" kern="0" smtClean="0">
                <a:solidFill>
                  <a:srgbClr val="C00000"/>
                </a:solidFill>
                <a:effectLst>
                  <a:outerShdw blurRad="38100" dist="38100" dir="2700000" algn="tl">
                    <a:srgbClr val="000000"/>
                  </a:outerShdw>
                </a:effectLst>
                <a:latin typeface="Times New Roman" pitchFamily="18" charset="0"/>
              </a:rPr>
              <a:t>11-М</a:t>
            </a:r>
            <a:r>
              <a:rPr kumimoji="0" lang="uz-Cyrl-UZ" sz="5200" b="1" i="0" u="none" strike="noStrike" kern="0" cap="none" spc="0" normalizeH="0" baseline="0" noProof="0" smtClean="0">
                <a:ln>
                  <a:noFill/>
                </a:ln>
                <a:solidFill>
                  <a:srgbClr val="C00000"/>
                </a:solidFill>
                <a:effectLst>
                  <a:outerShdw blurRad="38100" dist="38100" dir="2700000" algn="tl">
                    <a:srgbClr val="000000"/>
                  </a:outerShdw>
                </a:effectLst>
                <a:uLnTx/>
                <a:uFillTx/>
                <a:latin typeface="Times New Roman" pitchFamily="18" charset="0"/>
                <a:ea typeface="+mn-ea"/>
                <a:cs typeface="+mn-cs"/>
              </a:rPr>
              <a:t>авзу</a:t>
            </a:r>
            <a:r>
              <a:rPr lang="ru-RU" sz="5200" b="1" kern="0">
                <a:solidFill>
                  <a:srgbClr val="C00000"/>
                </a:solidFill>
                <a:effectLst>
                  <a:outerShdw blurRad="38100" dist="38100" dir="2700000" algn="tl">
                    <a:srgbClr val="000000"/>
                  </a:outerShdw>
                </a:effectLst>
                <a:latin typeface="Times New Roman" pitchFamily="18" charset="0"/>
              </a:rPr>
              <a:t>: </a:t>
            </a:r>
            <a:r>
              <a:rPr lang="ru-RU" sz="5200" b="1" kern="0">
                <a:solidFill>
                  <a:srgbClr val="C00000"/>
                </a:solidFill>
                <a:effectLst>
                  <a:outerShdw blurRad="38100" dist="38100" dir="2700000" algn="tl">
                    <a:srgbClr val="000000"/>
                  </a:outerShdw>
                </a:effectLst>
                <a:latin typeface="Times New Roman" pitchFamily="18" charset="0"/>
              </a:rPr>
              <a:t>Хоналарда манзарали гулзорларни ташқил қилиш</a:t>
            </a:r>
            <a:endParaRPr kumimoji="0" lang="ru-RU" sz="5200" b="1" i="0" u="none" strike="noStrike" kern="0" cap="none" spc="0" normalizeH="0" baseline="0" noProof="0" dirty="0" smtClean="0">
              <a:ln>
                <a:noFill/>
              </a:ln>
              <a:solidFill>
                <a:srgbClr val="C00000"/>
              </a:solidFill>
              <a:effectLst>
                <a:outerShdw blurRad="38100" dist="38100" dir="2700000" algn="tl">
                  <a:srgbClr val="000000"/>
                </a:outerShdw>
              </a:effectLst>
              <a:uLnTx/>
              <a:uFillTx/>
              <a:latin typeface="Times New Roman" pitchFamily="18" charset="0"/>
            </a:endParaRPr>
          </a:p>
          <a:p>
            <a:pPr marL="609600" marR="0" lvl="0" indent="-609600" algn="l" defTabSz="914400" rtl="0" eaLnBrk="1" fontAlgn="base" latinLnBrk="0" hangingPunct="1">
              <a:lnSpc>
                <a:spcPct val="100000"/>
              </a:lnSpc>
              <a:spcBef>
                <a:spcPct val="20000"/>
              </a:spcBef>
              <a:spcAft>
                <a:spcPct val="0"/>
              </a:spcAft>
              <a:buClr>
                <a:schemeClr val="hlink"/>
              </a:buClr>
              <a:buSzPct val="80000"/>
              <a:tabLst/>
              <a:defRPr/>
            </a:pPr>
            <a:endParaRPr kumimoji="0" lang="uz-Cyrl-UZ" sz="5200" b="1" i="0" u="none" strike="noStrike" kern="0" cap="none" spc="0" normalizeH="0" baseline="0" noProof="0" dirty="0" smtClean="0">
              <a:ln>
                <a:noFill/>
              </a:ln>
              <a:solidFill>
                <a:srgbClr val="0000FF"/>
              </a:solidFill>
              <a:effectLst/>
              <a:uLnTx/>
              <a:uFillTx/>
              <a:latin typeface="+mn-lt"/>
              <a:ea typeface="+mn-ea"/>
              <a:cs typeface="+mn-cs"/>
            </a:endParaRPr>
          </a:p>
        </p:txBody>
      </p:sp>
    </p:spTree>
  </p:cSld>
  <p:clrMapOvr>
    <a:masterClrMapping/>
  </p:clrMapOvr>
  <p:transition spd="slow" advTm="11940">
    <p:check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51520" y="404664"/>
            <a:ext cx="8534430" cy="5810269"/>
          </a:xfrm>
        </p:spPr>
        <p:txBody>
          <a:bodyPr/>
          <a:lstStyle/>
          <a:p>
            <a:pPr marL="609600" indent="-609600" eaLnBrk="1" hangingPunct="1">
              <a:defRPr/>
            </a:pPr>
            <a:r>
              <a:rPr lang="uz-Cyrl-UZ" sz="2400" dirty="0" smtClean="0">
                <a:solidFill>
                  <a:srgbClr val="00B050"/>
                </a:solidFill>
              </a:rPr>
              <a:t>Режа:</a:t>
            </a:r>
            <a:endParaRPr lang="ru-RU" sz="2400" dirty="0" smtClean="0">
              <a:solidFill>
                <a:srgbClr val="00B050"/>
              </a:solidFill>
            </a:endParaRPr>
          </a:p>
          <a:p>
            <a:pPr algn="just"/>
            <a:r>
              <a:rPr lang="uz-Cyrl-UZ" sz="2400">
                <a:solidFill>
                  <a:srgbClr val="0000FF"/>
                </a:solidFill>
                <a:effectLst/>
              </a:rPr>
              <a:t>1.</a:t>
            </a:r>
            <a:r>
              <a:rPr lang="uz-Cyrl-UZ" sz="2400">
                <a:solidFill>
                  <a:srgbClr val="0000FF"/>
                </a:solidFill>
                <a:effectLst/>
              </a:rPr>
              <a:t>	</a:t>
            </a:r>
            <a:r>
              <a:rPr lang="uz-Cyrl-UZ" sz="2400" smtClean="0">
                <a:solidFill>
                  <a:srgbClr val="0000FF"/>
                </a:solidFill>
                <a:effectLst/>
              </a:rPr>
              <a:t>Гуллар </a:t>
            </a:r>
            <a:r>
              <a:rPr lang="uz-Cyrl-UZ" sz="2400">
                <a:solidFill>
                  <a:srgbClr val="0000FF"/>
                </a:solidFill>
                <a:effectLst/>
              </a:rPr>
              <a:t>ва манзарали ўсимликларни хоналарга жойлаш</a:t>
            </a:r>
          </a:p>
          <a:p>
            <a:pPr algn="just"/>
            <a:r>
              <a:rPr lang="uz-Cyrl-UZ" sz="2400">
                <a:solidFill>
                  <a:srgbClr val="0000FF"/>
                </a:solidFill>
                <a:effectLst/>
              </a:rPr>
              <a:t>2.	Кўргазмаларни безатиш </a:t>
            </a:r>
          </a:p>
          <a:p>
            <a:pPr algn="just"/>
            <a:r>
              <a:rPr lang="uz-Cyrl-UZ" sz="2400">
                <a:solidFill>
                  <a:srgbClr val="0000FF"/>
                </a:solidFill>
                <a:effectLst/>
              </a:rPr>
              <a:t>3.	Гул пештахталарини безатиш </a:t>
            </a:r>
          </a:p>
          <a:p>
            <a:pPr algn="just"/>
            <a:r>
              <a:rPr lang="uz-Cyrl-UZ" sz="2400">
                <a:solidFill>
                  <a:srgbClr val="0000FF"/>
                </a:solidFill>
                <a:effectLst/>
              </a:rPr>
              <a:t>4.	Гулли ва манзарали ўсимликларни усти ёпиқ ерларда ўстириш.</a:t>
            </a:r>
          </a:p>
          <a:p>
            <a:pPr algn="just"/>
            <a:r>
              <a:rPr lang="uz-Cyrl-UZ" sz="2400" smtClean="0">
                <a:solidFill>
                  <a:srgbClr val="0000FF"/>
                </a:solidFill>
                <a:effectLst/>
              </a:rPr>
              <a:t> </a:t>
            </a:r>
            <a:endParaRPr lang="uz-Cyrl-UZ" sz="2400">
              <a:solidFill>
                <a:srgbClr val="0000FF"/>
              </a:solidFill>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4"/>
          </a:lnRef>
          <a:fillRef idx="3">
            <a:schemeClr val="accent4"/>
          </a:fillRef>
          <a:effectRef idx="3">
            <a:schemeClr val="accent4"/>
          </a:effectRef>
          <a:fontRef idx="minor">
            <a:schemeClr val="lt1"/>
          </a:fontRef>
        </p:style>
        <p:txBody>
          <a:bodyPr>
            <a:noAutofit/>
          </a:bodyPr>
          <a:lstStyle/>
          <a:p>
            <a:pPr algn="ctr"/>
            <a:r>
              <a:rPr lang="ru-RU" sz="3200" b="1">
                <a:effectLst/>
              </a:rPr>
              <a:t>Гуллар ва манзарали ўсимликларни хоналарга жойлаш</a:t>
            </a:r>
            <a:endParaRPr lang="ru-RU" sz="32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0177" name="Rectangle 1"/>
          <p:cNvSpPr>
            <a:spLocks noChangeArrowheads="1"/>
          </p:cNvSpPr>
          <p:nvPr/>
        </p:nvSpPr>
        <p:spPr bwMode="auto">
          <a:xfrm rot="10800000" flipV="1">
            <a:off x="85585" y="1335771"/>
            <a:ext cx="8929718" cy="2522458"/>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ru-RU"/>
              <a:t>Замонавий интерьерда гуллар ҳозирги вақтда ишлаб чиқариш корхоналари, бино ва иншоотлар, ишхоналар, маданият уйлари ва хоналарни безатиш учун кесилган жонли гуллар ва манзарали ўсимликлардан тузилган композициялар ишлатилади. Гуллар ва манзарали ўсимликларни хоналарда турли яшиклар, кашполар, махсус столчалар ва ҳоказоларда жойлаштириш мумкин. Ампел ва чирмашувчи ўсимликлар осма ва деворий кашполарга ўрнатилади. Агар безатилаётгай хона катта бўлса, у ҳолда гулли ва манзарали ўсимлик солинган гулдон ҳамда саватларни ерга (полга) қўйиш мумкин. </a:t>
            </a:r>
          </a:p>
        </p:txBody>
      </p:sp>
      <p:sp>
        <p:nvSpPr>
          <p:cNvPr id="3" name="AutoShape 2" descr="Картинки по запросу роза цветы"/>
          <p:cNvSpPr>
            <a:spLocks noChangeAspect="1" noChangeArrowheads="1"/>
          </p:cNvSpPr>
          <p:nvPr/>
        </p:nvSpPr>
        <p:spPr bwMode="auto">
          <a:xfrm>
            <a:off x="63500" y="-136525"/>
            <a:ext cx="59817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10339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214313" y="500042"/>
            <a:ext cx="5572133" cy="6215106"/>
          </a:xfrm>
          <a:prstGeom prst="foldedCorner">
            <a:avLst/>
          </a:prstGeom>
        </p:spPr>
        <p:style>
          <a:lnRef idx="1">
            <a:schemeClr val="accent2"/>
          </a:lnRef>
          <a:fillRef idx="2">
            <a:schemeClr val="accent2"/>
          </a:fillRef>
          <a:effectRef idx="1">
            <a:schemeClr val="accent2"/>
          </a:effectRef>
          <a:fontRef idx="minor">
            <a:schemeClr val="dk1"/>
          </a:fontRef>
        </p:style>
        <p:txBody>
          <a:bodyPr>
            <a:normAutofit fontScale="85000" lnSpcReduction="20000"/>
          </a:bodyPr>
          <a:lstStyle/>
          <a:p>
            <a:r>
              <a:rPr lang="ru-RU" sz="2400"/>
              <a:t>Ясси гулдонларда ранги, баландлиги ва шакли бўйича бир-бирига мос тушувчи гулли ва манзарали-баргли ўсимликлар жойлаштирилади. Бундай ўсимликлардан тузилган композициялар, агар ампел ўсимликлари бир томонидан осилиб турса, жуда чиройли кўринади. Яшикларни турли материаллардан ясаш мумкин. Улар девор тусига хос ёки ёрқии бўлмаган ранга бўяб лакланади. Яшиклар ёки кашполарга жойлаштирилган гул туваклари яшик четларидан бирмунча паст бўлиши керак. Тувакларни юқорисига янги мох, керамзит, вермикулит ёки ювилган тошчалар солинади. Туваклар орасидаги бўш жойлар ҳам шу материалларнинг бири билан тўлдирилади.</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620688"/>
            <a:ext cx="8483631" cy="3288998"/>
          </a:xfrm>
        </p:spPr>
        <p:txBody>
          <a:bodyPr/>
          <a:lstStyle/>
          <a:p>
            <a:pPr algn="just"/>
            <a:r>
              <a:rPr lang="ru-RU" sz="2400">
                <a:solidFill>
                  <a:srgbClr val="0000FF"/>
                </a:solidFill>
              </a:rPr>
              <a:t>Турли шакл ва турли баландликдаги гуллар учун тагликлар ҳам жуда қулай ва чиройли кўринади. Гуллар учун ясалган оёқли тагликлар бир қатор қулайликларга эгадир. Хоналарни тозалаш вақтида уни енгиллик билан суриб ҳўйиш мумкин. Бундай тагликларда жойлашган гуллар осонлик билан суғорилади ва уларнинг парвариши қулай кечади.</a:t>
            </a:r>
            <a:endParaRPr lang="ru-RU" sz="2400" dirty="0">
              <a:solidFill>
                <a:srgbClr val="0000FF"/>
              </a:solidFill>
            </a:endParaRPr>
          </a:p>
        </p:txBody>
      </p:sp>
      <p:pic>
        <p:nvPicPr>
          <p:cNvPr id="409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4581128"/>
            <a:ext cx="3022501" cy="201690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4670059"/>
            <a:ext cx="2776078" cy="18507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02" name="Picture 6" descr="Картинки по запросу разновидност роз стоково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92520" y="4670059"/>
            <a:ext cx="2711742" cy="162520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8048403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3571868" y="59715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fontScale="92500" lnSpcReduction="20000"/>
          </a:bodyPr>
          <a:lstStyle/>
          <a:p>
            <a:r>
              <a:rPr lang="ru-RU" sz="2400"/>
              <a:t>Яшиклар ўрнига ерга (полга) баланд бўйли пол гулдонларини қўйса ҳам бўлади. Улар шиша, фарфор, керамика ёки пластмассали бўлиши мумкин. Баланд бўйли пол гулдонларига бир нечта йирик гуллар (гладиолус, стрелиция, кала, пион ва бошқалар) ёки ёрқин мевали ва дўланали шохлар қўйилади. Қишда хоналарни ругозанинг жигар ранг сўталари билан </a:t>
            </a:r>
            <a:r>
              <a:rPr lang="ru-RU" sz="2400" b="1"/>
              <a:t>қуруқ </a:t>
            </a:r>
            <a:r>
              <a:rPr lang="ru-RU" sz="2400"/>
              <a:t>ўтлар ёки оригинал силуэтдаги қуруқ шохлар билан безатиш мумкин. Замонавий интерьерни безатишда гулдонларга таглик, чирмашувчи ўсимликлар учун таянч бўлиб хизмат қилувчи илдизпоялар, тўнкалар, дарахт пояси ва тошлар кенг ишлатилади.</a:t>
            </a:r>
          </a:p>
        </p:txBody>
      </p:sp>
    </p:spTree>
    <p:extLst>
      <p:ext uri="{BB962C8B-B14F-4D97-AF65-F5344CB8AC3E}">
        <p14:creationId xmlns:p14="http://schemas.microsoft.com/office/powerpoint/2010/main" val="18291896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9968" y="878759"/>
            <a:ext cx="4572000" cy="4614084"/>
          </a:xfrm>
          <a:prstGeom prst="rect">
            <a:avLst/>
          </a:prstGeom>
        </p:spPr>
        <p:txBody>
          <a:bodyPr>
            <a:spAutoFit/>
          </a:bodyPr>
          <a:lstStyle/>
          <a:p>
            <a:pPr indent="452755" algn="just">
              <a:lnSpc>
                <a:spcPct val="95000"/>
              </a:lnSpc>
              <a:spcAft>
                <a:spcPts val="65"/>
              </a:spcAft>
            </a:pPr>
            <a:r>
              <a:rPr lang="ru-RU" sz="200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Хоналардаги гулларнинг жойлашиши симметрик бўлмаслиги керак, баланд бўйли ўсимлик шакллари пастак ўсимликлар билан мос тушиши лозим. Гулларни кашпо яшчикларига жойлаштиришда уларнинг баландлиги ва ёруғликка талабини ҳисобга олиш лозим. Еруғ: севар ва паст бўйли ўсимликлар ёруғликка яқинроқ, сояга чидамли, балнд бўйли ўсимликлар эса девор олдига жойлаштирилади. Кашпо яшикларини манзарали ўсимликлар билан тўлдиришда, йирик ўлчамларни пастак ва ампел ўсимликлари билан мослаштириш яхши самара беради.</a:t>
            </a:r>
            <a:endParaRPr lang="ru-RU" sz="2000">
              <a:solidFill>
                <a:srgbClr val="0000FF"/>
              </a:solidFill>
            </a:endParaRPr>
          </a:p>
        </p:txBody>
      </p:sp>
    </p:spTree>
    <p:extLst>
      <p:ext uri="{BB962C8B-B14F-4D97-AF65-F5344CB8AC3E}">
        <p14:creationId xmlns:p14="http://schemas.microsoft.com/office/powerpoint/2010/main" val="4227125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4572000" y="188640"/>
            <a:ext cx="4267200" cy="6000750"/>
          </a:xfrm>
        </p:spPr>
        <p:txBody>
          <a:bodyPr>
            <a:normAutofit fontScale="92500" lnSpcReduction="20000"/>
          </a:bodyPr>
          <a:lstStyle/>
          <a:p>
            <a:pPr algn="just">
              <a:buFont typeface="Wingdings 2" pitchFamily="18" charset="2"/>
              <a:buNone/>
            </a:pPr>
            <a:r>
              <a:rPr lang="ru-RU" sz="1800" b="1" smtClean="0">
                <a:latin typeface="Times New Roman" pitchFamily="18" charset="0"/>
                <a:cs typeface="Times New Roman" pitchFamily="18" charset="0"/>
              </a:rPr>
              <a:t>   </a:t>
            </a:r>
          </a:p>
          <a:p>
            <a:pPr algn="just"/>
            <a:r>
              <a:rPr lang="ru-RU" sz="1800" b="1" smtClean="0">
                <a:latin typeface="Times New Roman" pitchFamily="18" charset="0"/>
                <a:cs typeface="Times New Roman" pitchFamily="18" charset="0"/>
              </a:rPr>
              <a:t>    </a:t>
            </a:r>
            <a:r>
              <a:rPr lang="ru-RU" sz="1800"/>
              <a:t>Замонавий интерьерларни безатишда тувак ўсимлиги ва табиат материалларидан тузилган композициялар ҳам кенг тарқалган. Улар кесилган гуллардан тузилган композициялардан фарқли равишда жуда узоқ сақланиши мумкин. Бундай композициялар керамик ясси гулдонларда ёки кенг тувакларда ишлатилади. Композициялар учун хона ўсимликларини танлашда уларнинг экологиясини ҳисобга олиш керак ва суккулентлар билан намсевар ўсимликларни, ёруғсевар билан сояга чидамли ўсимликларни_ бирга экмаслик зарур. </a:t>
            </a:r>
          </a:p>
          <a:p>
            <a:pPr algn="just"/>
            <a:r>
              <a:rPr lang="ru-RU" sz="1800"/>
              <a:t>Одатда битта йирик ўсимлик бундай композициянинг асоси бўлиб хизмат қилади. Унинг атрофида кичикроқ ўсимликлар, гулдон четларига эса ампел ўсимликлари экилади. Суккулентлардан тузилган композицияларга турли ўлчамдаги, лекин бир хил ранг ва ўзига хос бир неча тошларни қўшиш мумкин.</a:t>
            </a:r>
          </a:p>
        </p:txBody>
      </p:sp>
    </p:spTree>
    <p:extLst>
      <p:ext uri="{BB962C8B-B14F-4D97-AF65-F5344CB8AC3E}">
        <p14:creationId xmlns:p14="http://schemas.microsoft.com/office/powerpoint/2010/main" val="5661125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Содержимое 2"/>
          <p:cNvSpPr>
            <a:spLocks noGrp="1"/>
          </p:cNvSpPr>
          <p:nvPr>
            <p:ph idx="1"/>
          </p:nvPr>
        </p:nvSpPr>
        <p:spPr>
          <a:xfrm>
            <a:off x="285750" y="214313"/>
            <a:ext cx="4786313" cy="6143625"/>
          </a:xfrm>
        </p:spPr>
        <p:txBody>
          <a:bodyPr>
            <a:normAutofit fontScale="85000" lnSpcReduction="20000"/>
          </a:bodyPr>
          <a:lstStyle/>
          <a:p>
            <a:pPr algn="just"/>
            <a:r>
              <a:rPr lang="ru-RU" sz="2000" b="1" smtClean="0">
                <a:latin typeface="Times New Roman" pitchFamily="18" charset="0"/>
                <a:cs typeface="Times New Roman" pitchFamily="18" charset="0"/>
              </a:rPr>
              <a:t>    </a:t>
            </a:r>
            <a:r>
              <a:rPr lang="ru-RU" sz="2400"/>
              <a:t>Хизмат хоналарини кўкаламзорлаштириш учун беор ўсимликлар, яъни ёруғлик ва намликка унча талабчан бўлмаган ўсимликлар ишлатилади. Яшил ўсимликлар ола-була баргли ўсимликлардан хлорофитум, мармарли пеперомия, аукуба, ола-була баргли ^радесканция ва бошқалар ишлатилса чиройли кўринади. Тупроқни беркитиш учун чирмашувчи ёки ампел ўсимликлари (седум, зибольди, селагинелла, қирмизи сеткреазия, традесканция ва бошқалар) ишлатилади. </a:t>
            </a:r>
          </a:p>
          <a:p>
            <a:pPr algn="just"/>
            <a:r>
              <a:rPr lang="ru-RU" sz="2400"/>
              <a:t>Хоналарни мавсумида гулловчи ўсимликлар: азалея, глоксиния, цикламен, кальцеолярия ва бошқалар жуда </a:t>
            </a:r>
            <a:r>
              <a:rPr lang="ru-RU" sz="2400"/>
              <a:t>яхши </a:t>
            </a:r>
            <a:r>
              <a:rPr lang="ru-RU" sz="2400" smtClean="0"/>
              <a:t>безайди</a:t>
            </a:r>
            <a:r>
              <a:rPr lang="ru-RU" sz="2400"/>
              <a:t>. Гулловчи тувак ўсимликларини ва кесилган гулларни йил мавсумига кўра алмаштириб туриш интерьерларни гул бнлан безатишнинг турли-туманлигини таъминлайди.</a:t>
            </a:r>
          </a:p>
        </p:txBody>
      </p:sp>
    </p:spTree>
    <p:extLst>
      <p:ext uri="{BB962C8B-B14F-4D97-AF65-F5344CB8AC3E}">
        <p14:creationId xmlns:p14="http://schemas.microsoft.com/office/powerpoint/2010/main" val="39762157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4" y="0"/>
            <a:ext cx="4717157" cy="6858000"/>
          </a:xfrm>
        </p:spPr>
        <p:txBody>
          <a:bodyPr>
            <a:normAutofit lnSpcReduction="10000"/>
          </a:bodyPr>
          <a:lstStyle/>
          <a:p>
            <a:pPr algn="just"/>
            <a:r>
              <a:rPr lang="ru-RU" sz="2000" b="1" smtClean="0">
                <a:latin typeface="Times New Roman" pitchFamily="18" charset="0"/>
                <a:cs typeface="Times New Roman" pitchFamily="18" charset="0"/>
              </a:rPr>
              <a:t>       </a:t>
            </a:r>
            <a:r>
              <a:rPr lang="ru-RU" sz="2000" b="1"/>
              <a:t>Кўргазмаларни безатиш</a:t>
            </a:r>
            <a:r>
              <a:rPr lang="ru-RU" sz="2000"/>
              <a:t>. Гуллар кўргазмаси маҳорат мактаби ва гуллардан тузилган замонавий оранжировкаларни тарғиб қилиш 'жойи бўлиши керак. Бундай кўргазмалар хоналарда ҳам, очиқ ҳавода ҳам жойлаштирилади. Гулларни очиқ ҳавода жойлаштиришда уларнинг сифати шамол ва ортиқча қуруқликдан ёмонлашиши мумкинлигини ҳисобга олиш керак. Гулларни хоналарга жойлаштиришда ёруғ, кенг ойналари шимолийшарққа қараган залларни танлаш зарур. Кўргазма залла_рда ола-була сопол, ялтироқ-ёрқин пластика ва стендларнинг тушуниб бўлмайдиган шаклларидан қочиш керак. Гулар учун таг ранг сифатида майсазорлар, тошчалар, қум ва чиғаноқлар хизмат қилиши мумкин. </a:t>
            </a:r>
          </a:p>
          <a:p>
            <a:r>
              <a:rPr lang="ru-RU" sz="2000"/>
              <a:t>Гулларни турли баландликдаги тагликларда ҳам, кичикроқ столларда ҳам жойлаштириш мумкин.</a:t>
            </a:r>
          </a:p>
        </p:txBody>
      </p:sp>
    </p:spTree>
    <p:extLst>
      <p:ext uri="{BB962C8B-B14F-4D97-AF65-F5344CB8AC3E}">
        <p14:creationId xmlns:p14="http://schemas.microsoft.com/office/powerpoint/2010/main" val="5598556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Содержимое 2"/>
          <p:cNvSpPr>
            <a:spLocks noGrp="1"/>
          </p:cNvSpPr>
          <p:nvPr>
            <p:ph idx="1"/>
          </p:nvPr>
        </p:nvSpPr>
        <p:spPr>
          <a:xfrm>
            <a:off x="0" y="285750"/>
            <a:ext cx="4286250" cy="6429375"/>
          </a:xfrm>
        </p:spPr>
        <p:txBody>
          <a:bodyPr/>
          <a:lstStyle/>
          <a:p>
            <a:pPr algn="just"/>
            <a:r>
              <a:rPr lang="ru-RU" sz="2400" b="1"/>
              <a:t>Гул пештахталарини безатиш</a:t>
            </a:r>
            <a:r>
              <a:rPr lang="ru-RU" sz="2400"/>
              <a:t>. Гул дўконини безатишнинг умумий режасини тузишда кўкаламзорлаштиришнинг учта объектини, яъни зал, витрина ва пештахталарни ажратиш қулайдир. Залга гуруҳлар бўйича ажратилган тувак ўсимликлари жойлаштирилади (игнабарглилар, қирққулоқдошлар, чиройли гулловчи ва манзарали-баргли ўсимликлар).</a:t>
            </a:r>
          </a:p>
        </p:txBody>
      </p:sp>
    </p:spTree>
    <p:extLst>
      <p:ext uri="{BB962C8B-B14F-4D97-AF65-F5344CB8AC3E}">
        <p14:creationId xmlns:p14="http://schemas.microsoft.com/office/powerpoint/2010/main" val="35727686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1101880" y="-36675"/>
            <a:ext cx="7858180" cy="2308324"/>
          </a:xfrm>
          <a:prstGeom prst="rect">
            <a:avLst/>
          </a:prstGeom>
          <a:ln>
            <a:headEnd/>
            <a:tailEnd/>
          </a:ln>
          <a:effectLst>
            <a:glow rad="139700">
              <a:schemeClr val="accent3">
                <a:satMod val="175000"/>
                <a:alpha val="40000"/>
              </a:schemeClr>
            </a:glow>
            <a:outerShdw blurRad="63500" dist="25400" dir="5400000" rotWithShape="0">
              <a:srgbClr val="000000">
                <a:alpha val="43137"/>
              </a:srgbClr>
            </a:outerShdw>
          </a:effectLst>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ctr" anchorCtr="0" compatLnSpc="1">
            <a:prstTxWarp prst="textNoShape">
              <a:avLst/>
            </a:prstTxWarp>
            <a:spAutoFit/>
          </a:bodyPr>
          <a:lstStyle/>
          <a:p>
            <a:r>
              <a:rPr lang="ru-RU" b="1"/>
              <a:t>Гулли ва манзарали ўсимликларни усти ёпиқ ерларда ўстириш. </a:t>
            </a:r>
            <a:r>
              <a:rPr lang="ru-RU"/>
              <a:t>Манзарали гулчиликда ва боғдорчиликда хона ўсимликлари маълум аҳамиятга эгадирлар. Улар хоналарни безайдилар; бу билан замонавий интерьер яратишга ёрдам берадилар ва хоналарнинг микроиқлимини яхшилашга таъсир қиладилар. Хона ўсимликлари ҳаво қуруқлигини юмшатадилар, чангни ўларида йиғадилар ва ушлаб қоладилар (шунинг учун уларни ювиб туриш керак), касаллик тарқатувчи микробларни ўлдирувчи фитонцидларни ажратиб чиқарадилар ва ҳавони кислород билан тўйинтирадилар.</a:t>
            </a:r>
          </a:p>
        </p:txBody>
      </p:sp>
    </p:spTree>
    <p:extLst>
      <p:ext uri="{BB962C8B-B14F-4D97-AF65-F5344CB8AC3E}">
        <p14:creationId xmlns:p14="http://schemas.microsoft.com/office/powerpoint/2010/main" val="7773068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13207" y="628795"/>
            <a:ext cx="8816506" cy="3071834"/>
          </a:xfrm>
        </p:spPr>
        <p:style>
          <a:lnRef idx="1">
            <a:schemeClr val="accent1"/>
          </a:lnRef>
          <a:fillRef idx="3">
            <a:schemeClr val="accent1"/>
          </a:fillRef>
          <a:effectRef idx="2">
            <a:schemeClr val="accent1"/>
          </a:effectRef>
          <a:fontRef idx="minor">
            <a:schemeClr val="lt1"/>
          </a:fontRef>
        </p:style>
        <p:txBody>
          <a:bodyPr>
            <a:normAutofit fontScale="92500" lnSpcReduction="20000"/>
          </a:bodyPr>
          <a:lstStyle/>
          <a:p>
            <a:pPr fontAlgn="base" hangingPunct="0"/>
            <a:r>
              <a:rPr lang="ru-RU" sz="2000"/>
              <a:t>Барча ҳамиша яшил ўсимликлар (ёпиқ ерда ўсувчи) қуйидаги гуруҳларга бўлинади: манзарали-баргли, игнабаргли, ампель ва чирмашувчи, папаротниклар, сувда ўсувчилар ва суккулентлар. Турли гуруҳ ва тур ўсимликлари етиштириш хусусиятлари билан фарқланадилар.</a:t>
            </a:r>
          </a:p>
          <a:p>
            <a:r>
              <a:rPr lang="ru-RU" sz="2000"/>
              <a:t>Тувак ўсимликларини ўстиришда илдизнинг озиқланиши айниқ-са катта аҳамиятга эга. Очиқ ер ўсимликларидан фарқли равишда, уларнинг илдиз тизими чегараланган тупроқ хажмида жойлашган, бу эса тез илдизчалар билан тўлиб, холдан кетади. Шунинг учун хона ўсимликлари учун, боғ тупроқларини тайёрлаш ва турли гуруҳ ўсимликлари учун турлича озуқали тупроқ аралашмаси тузиш зарурдир. Туваклардаги тупроқ бари бир тез камбағаллашади, шунинг учун барча хона ўсимликлари ўғитлар билан, айниқса уларни ўсиши кучайган ва ғунчалаш фазасида озуқлантириш зарур. </a:t>
            </a:r>
            <a:endParaRPr lang="ru-RU"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85762" y="285728"/>
            <a:ext cx="8229600" cy="2601237"/>
          </a:xfrm>
        </p:spPr>
        <p:txBody>
          <a:bodyPr/>
          <a:lstStyle/>
          <a:p>
            <a:pPr algn="just"/>
            <a:r>
              <a:rPr lang="ru-RU" sz="2400"/>
              <a:t> Айрим ўсимликлар иссиқ хоналарда нормал ривожланадилар ва яхши гуллайдилар. Салқин хоналарда улар ўса олсалар ҳам, гуллашлари жуда узайиб кетади, агар гулласалар ҳам, гуллари нимжон, ривожланмаган бўлади ва ўсимлик манзарасини йўқотади. Иссиқ ҳароратни 14-18</a:t>
            </a:r>
            <a:r>
              <a:rPr lang="ru-RU" sz="2400" baseline="30000"/>
              <a:t>0</a:t>
            </a:r>
            <a:r>
              <a:rPr lang="ru-RU" sz="2400"/>
              <a:t> хоналар учун қуйидаги ўсимликларни тавсия </a:t>
            </a:r>
            <a:r>
              <a:rPr lang="ru-RU" sz="2400"/>
              <a:t>қилиш </a:t>
            </a:r>
            <a:r>
              <a:rPr lang="ru-RU" sz="2400" smtClean="0"/>
              <a:t>мумкин.</a:t>
            </a:r>
            <a:endParaRPr lang="ru-RU" sz="2400" dirty="0"/>
          </a:p>
        </p:txBody>
      </p:sp>
      <p:graphicFrame>
        <p:nvGraphicFramePr>
          <p:cNvPr id="4" name="Схема 3"/>
          <p:cNvGraphicFramePr/>
          <p:nvPr>
            <p:extLst>
              <p:ext uri="{D42A27DB-BD31-4B8C-83A1-F6EECF244321}">
                <p14:modId xmlns:p14="http://schemas.microsoft.com/office/powerpoint/2010/main" val="3250613051"/>
              </p:ext>
            </p:extLst>
          </p:nvPr>
        </p:nvGraphicFramePr>
        <p:xfrm>
          <a:off x="827584" y="3261631"/>
          <a:ext cx="7416824" cy="3596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32" y="142852"/>
            <a:ext cx="6429420" cy="6715148"/>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fontAlgn="base" hangingPunct="0"/>
            <a:r>
              <a:rPr lang="ru-RU"/>
              <a:t>Хона ўсимликларини танлаш учун энг яхши вақт - баҳор ва ёз бошларидир, бунда ўсимликлар хона шароитига ўрганадилар. Ўсим-ликларни қуруқ ва салқинроқ иссиқхоналардан олиш тавсия этилади. Ёшроқ ўсимликларни олиш керак, чунки улар яхши ўсадилар ва хона шароитига қари ўсимликларга қараганда тезроқ кўникадилар.</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0" y="188640"/>
            <a:ext cx="9144000" cy="3571899"/>
          </a:xfrm>
        </p:spPr>
        <p:style>
          <a:lnRef idx="0">
            <a:schemeClr val="dk1"/>
          </a:lnRef>
          <a:fillRef idx="3">
            <a:schemeClr val="dk1"/>
          </a:fillRef>
          <a:effectRef idx="3">
            <a:schemeClr val="dk1"/>
          </a:effectRef>
          <a:fontRef idx="minor">
            <a:schemeClr val="lt1"/>
          </a:fontRef>
        </p:style>
        <p:txBody>
          <a:bodyPr>
            <a:normAutofit fontScale="85000" lnSpcReduction="20000"/>
          </a:bodyPr>
          <a:lstStyle/>
          <a:p>
            <a:r>
              <a:rPr lang="uz-Cyrl-UZ" sz="2400" i="1" smtClean="0">
                <a:solidFill>
                  <a:schemeClr val="bg2">
                    <a:lumMod val="75000"/>
                  </a:schemeClr>
                </a:solidFill>
              </a:rPr>
              <a:t> </a:t>
            </a:r>
            <a:r>
              <a:rPr lang="ru-RU" sz="2400"/>
              <a:t>Ўсимликларни жойлаш ва ташиш. Ўсимликлар қанча масофага ташилса ҳам, унинг холатини сақлаш учун, мос равишда жойлаш (упаковка) қилиш керак, чунки ихтиёрий транспортировкада жойланмаган ўсимликларга зарар етиши мумкин (сўлиш, музлаш ва х.к.). Ёзда ўсимликни тувак тупроғига тиқилган ёғочга боғланади ва бутун ўсимлик тувак билан бирга қоғоз билан ўрнатилади, уни каноп билан боғланади. Тарвақайлаган ўсимликларни жойлашда тувак четларида бир неча ёғоч қўйилади, сўнгра қоғоз ўралади. +ишда ўсимликларни музлатиб қўймаслик учун, уларни 2-3 қават қоғоз билан ўраш керак, устидан эса войлокнинг юпқа қатлами, кўрпалар ва ҳ.к. лар билан иситиш керак, бунда бутун ўсимликни тувак билан бирга иситиш керак, акс холда илдизи музлаб қолиши мумкин.</a:t>
            </a:r>
            <a:endParaRPr lang="ru-RU"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82a0a128eabfe72521ad4c80c87f62da2e32"/>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Круги">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Круги">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руги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Круги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Круги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Круги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Круги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Круги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Круги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Круги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Круги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1061</TotalTime>
  <Words>1216</Words>
  <Application>Microsoft Office PowerPoint</Application>
  <PresentationFormat>Экран (4:3)</PresentationFormat>
  <Paragraphs>37</Paragraphs>
  <Slides>17</Slides>
  <Notes>2</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5</vt:i4>
      </vt:variant>
      <vt:variant>
        <vt:lpstr>Заголовки слайдов</vt:lpstr>
      </vt:variant>
      <vt:variant>
        <vt:i4>17</vt:i4>
      </vt:variant>
    </vt:vector>
  </HeadingPairs>
  <TitlesOfParts>
    <vt:vector size="32" baseType="lpstr">
      <vt:lpstr>Arial</vt:lpstr>
      <vt:lpstr>Calibri</vt:lpstr>
      <vt:lpstr>Corbel</vt:lpstr>
      <vt:lpstr>Franklin Gothic Book</vt:lpstr>
      <vt:lpstr>Franklin Gothic Medium</vt:lpstr>
      <vt:lpstr>Gill Sans MT</vt:lpstr>
      <vt:lpstr>Times New Roman</vt:lpstr>
      <vt:lpstr>Verdana</vt:lpstr>
      <vt:lpstr>Wingdings</vt:lpstr>
      <vt:lpstr>Wingdings 2</vt:lpstr>
      <vt:lpstr>Balloons</vt:lpstr>
      <vt:lpstr>Трек</vt:lpstr>
      <vt:lpstr>Солнцестояние</vt:lpstr>
      <vt:lpstr>Круги</vt:lpstr>
      <vt:lpstr>1_Трек</vt:lpstr>
      <vt:lpstr>Презентация PowerPoint</vt:lpstr>
      <vt:lpstr>Презентация PowerPoint</vt:lpstr>
      <vt:lpstr>Гуллар ва манзарали ўсимликларни хоналарга жойлаш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154</cp:revision>
  <cp:lastPrinted>1601-01-01T00:00:00Z</cp:lastPrinted>
  <dcterms:created xsi:type="dcterms:W3CDTF">2011-08-22T10:27:00Z</dcterms:created>
  <dcterms:modified xsi:type="dcterms:W3CDTF">2018-11-21T05:41:22Z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