
<file path=[Content_Types].xml><?xml version="1.0" encoding="utf-8"?>
<Types xmlns="http://schemas.openxmlformats.org/package/2006/content-types">
  <Default ContentType="image/jpeg" Extension="jpg"/>
  <Default ContentType="application/vnd.openxmlformats-officedocument.vmlDrawing" Extension="vml"/>
  <Default ContentType="image/gif" Extension="gif"/>
  <Default ContentType="application/vnd.openxmlformats-officedocument.oleObject" Extension="bin"/>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custom-properties+xml" PartName="/docProps/custom.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2.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oleObject" PartName="/ppt/embeddings/oleObject1.bin"/>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officeDocument/2006/relationships/custom-properties" Target="docProps/custom.xml"/><Relationship Id="rId2" Type="http://schemas.openxmlformats.org/package/2006/relationships/metadata/core-properties" Target="docProps/core.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Lst>
  <p:sldSz cy="6858000" cx="9144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42" roundtripDataSignature="AMtx7mjhscPK+YHH6Rb+C2KL1gDZ9pkr9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20" Type="http://schemas.openxmlformats.org/officeDocument/2006/relationships/slide" Target="slides/slide15.xml"/><Relationship Id="rId42" Type="http://customschemas.google.com/relationships/presentationmetadata" Target="metadata"/><Relationship Id="rId41" Type="http://schemas.openxmlformats.org/officeDocument/2006/relationships/slide" Target="slides/slide36.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1" Type="http://schemas.openxmlformats.org/officeDocument/2006/relationships/theme" Target="theme/theme3.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5" Type="http://schemas.openxmlformats.org/officeDocument/2006/relationships/notesMaster" Target="notesMasters/notesMaster1.xml"/><Relationship Id="rId6" Type="http://schemas.openxmlformats.org/officeDocument/2006/relationships/slide" Target="slides/slide1.xml"/><Relationship Id="rId29" Type="http://schemas.openxmlformats.org/officeDocument/2006/relationships/slide" Target="slides/slide24.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11" Type="http://schemas.openxmlformats.org/officeDocument/2006/relationships/slide" Target="slides/slide6.xml"/><Relationship Id="rId33" Type="http://schemas.openxmlformats.org/officeDocument/2006/relationships/slide" Target="slides/slide28.xml"/><Relationship Id="rId10" Type="http://schemas.openxmlformats.org/officeDocument/2006/relationships/slide" Target="slides/slide5.xml"/><Relationship Id="rId32" Type="http://schemas.openxmlformats.org/officeDocument/2006/relationships/slide" Target="slides/slide27.xml"/><Relationship Id="rId13" Type="http://schemas.openxmlformats.org/officeDocument/2006/relationships/slide" Target="slides/slide8.xml"/><Relationship Id="rId35" Type="http://schemas.openxmlformats.org/officeDocument/2006/relationships/slide" Target="slides/slide30.xml"/><Relationship Id="rId12" Type="http://schemas.openxmlformats.org/officeDocument/2006/relationships/slide" Target="slides/slide7.xml"/><Relationship Id="rId34" Type="http://schemas.openxmlformats.org/officeDocument/2006/relationships/slide" Target="slides/slide29.xml"/><Relationship Id="rId15" Type="http://schemas.openxmlformats.org/officeDocument/2006/relationships/slide" Target="slides/slide10.xml"/><Relationship Id="rId37" Type="http://schemas.openxmlformats.org/officeDocument/2006/relationships/slide" Target="slides/slide32.xml"/><Relationship Id="rId14" Type="http://schemas.openxmlformats.org/officeDocument/2006/relationships/slide" Target="slides/slide9.xml"/><Relationship Id="rId36" Type="http://schemas.openxmlformats.org/officeDocument/2006/relationships/slide" Target="slides/slide31.xml"/><Relationship Id="rId17" Type="http://schemas.openxmlformats.org/officeDocument/2006/relationships/slide" Target="slides/slide12.xml"/><Relationship Id="rId39" Type="http://schemas.openxmlformats.org/officeDocument/2006/relationships/slide" Target="slides/slide34.xml"/><Relationship Id="rId16" Type="http://schemas.openxmlformats.org/officeDocument/2006/relationships/slide" Target="slides/slide11.xml"/><Relationship Id="rId38" Type="http://schemas.openxmlformats.org/officeDocument/2006/relationships/slide" Target="slides/slide33.xml"/><Relationship Id="rId19" Type="http://schemas.openxmlformats.org/officeDocument/2006/relationships/slide" Target="slides/slide14.xml"/><Relationship Id="rId18"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png"/></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2" name="Shape 102"/>
        <p:cNvGrpSpPr/>
        <p:nvPr/>
      </p:nvGrpSpPr>
      <p:grpSpPr>
        <a:xfrm>
          <a:off x="0" y="0"/>
          <a:ext cx="0" cy="0"/>
          <a:chOff x="0" y="0"/>
          <a:chExt cx="0" cy="0"/>
        </a:xfrm>
      </p:grpSpPr>
      <p:sp>
        <p:nvSpPr>
          <p:cNvPr id="103" name="Google Shape;103;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04" name="Google Shape;104;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0" name="Shape 110"/>
        <p:cNvGrpSpPr/>
        <p:nvPr/>
      </p:nvGrpSpPr>
      <p:grpSpPr>
        <a:xfrm>
          <a:off x="0" y="0"/>
          <a:ext cx="0" cy="0"/>
          <a:chOff x="0" y="0"/>
          <a:chExt cx="0" cy="0"/>
        </a:xfrm>
      </p:grpSpPr>
      <p:sp>
        <p:nvSpPr>
          <p:cNvPr id="111" name="Google Shape;111;p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12" name="Google Shape;112;p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p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39" name="Google Shape;139;p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3" name="Shape 203"/>
        <p:cNvGrpSpPr/>
        <p:nvPr/>
      </p:nvGrpSpPr>
      <p:grpSpPr>
        <a:xfrm>
          <a:off x="0" y="0"/>
          <a:ext cx="0" cy="0"/>
          <a:chOff x="0" y="0"/>
          <a:chExt cx="0" cy="0"/>
        </a:xfrm>
      </p:grpSpPr>
      <p:sp>
        <p:nvSpPr>
          <p:cNvPr id="204" name="Google Shape;204;p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05" name="Google Shape;205;p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p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12" name="Google Shape;212;p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8" name="Shape 218"/>
        <p:cNvGrpSpPr/>
        <p:nvPr/>
      </p:nvGrpSpPr>
      <p:grpSpPr>
        <a:xfrm>
          <a:off x="0" y="0"/>
          <a:ext cx="0" cy="0"/>
          <a:chOff x="0" y="0"/>
          <a:chExt cx="0" cy="0"/>
        </a:xfrm>
      </p:grpSpPr>
      <p:sp>
        <p:nvSpPr>
          <p:cNvPr id="219" name="Google Shape;219;p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0" name="Google Shape;220;p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27" name="Google Shape;227;p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34" name="Google Shape;234;p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1" name="Google Shape;241;p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p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48" name="Google Shape;248;p1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3" name="Shape 253"/>
        <p:cNvGrpSpPr/>
        <p:nvPr/>
      </p:nvGrpSpPr>
      <p:grpSpPr>
        <a:xfrm>
          <a:off x="0" y="0"/>
          <a:ext cx="0" cy="0"/>
          <a:chOff x="0" y="0"/>
          <a:chExt cx="0" cy="0"/>
        </a:xfrm>
      </p:grpSpPr>
      <p:sp>
        <p:nvSpPr>
          <p:cNvPr id="254" name="Google Shape;254;p1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55" name="Google Shape;255;p1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0" name="Shape 260"/>
        <p:cNvGrpSpPr/>
        <p:nvPr/>
      </p:nvGrpSpPr>
      <p:grpSpPr>
        <a:xfrm>
          <a:off x="0" y="0"/>
          <a:ext cx="0" cy="0"/>
          <a:chOff x="0" y="0"/>
          <a:chExt cx="0" cy="0"/>
        </a:xfrm>
      </p:grpSpPr>
      <p:sp>
        <p:nvSpPr>
          <p:cNvPr id="261" name="Google Shape;261;p1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62" name="Google Shape;262;p1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0" name="Google Shape;270;p1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5" name="Shape 275"/>
        <p:cNvGrpSpPr/>
        <p:nvPr/>
      </p:nvGrpSpPr>
      <p:grpSpPr>
        <a:xfrm>
          <a:off x="0" y="0"/>
          <a:ext cx="0" cy="0"/>
          <a:chOff x="0" y="0"/>
          <a:chExt cx="0" cy="0"/>
        </a:xfrm>
      </p:grpSpPr>
      <p:sp>
        <p:nvSpPr>
          <p:cNvPr id="276" name="Google Shape;276;p1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77" name="Google Shape;277;p1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p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84" name="Google Shape;284;p1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0" name="Shape 290"/>
        <p:cNvGrpSpPr/>
        <p:nvPr/>
      </p:nvGrpSpPr>
      <p:grpSpPr>
        <a:xfrm>
          <a:off x="0" y="0"/>
          <a:ext cx="0" cy="0"/>
          <a:chOff x="0" y="0"/>
          <a:chExt cx="0" cy="0"/>
        </a:xfrm>
      </p:grpSpPr>
      <p:sp>
        <p:nvSpPr>
          <p:cNvPr id="291" name="Google Shape;291;p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2" name="Google Shape;292;p1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7" name="Shape 297"/>
        <p:cNvGrpSpPr/>
        <p:nvPr/>
      </p:nvGrpSpPr>
      <p:grpSpPr>
        <a:xfrm>
          <a:off x="0" y="0"/>
          <a:ext cx="0" cy="0"/>
          <a:chOff x="0" y="0"/>
          <a:chExt cx="0" cy="0"/>
        </a:xfrm>
      </p:grpSpPr>
      <p:sp>
        <p:nvSpPr>
          <p:cNvPr id="298" name="Google Shape;298;p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299" name="Google Shape;299;p1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06" name="Google Shape;306;p1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1" name="Shape 311"/>
        <p:cNvGrpSpPr/>
        <p:nvPr/>
      </p:nvGrpSpPr>
      <p:grpSpPr>
        <a:xfrm>
          <a:off x="0" y="0"/>
          <a:ext cx="0" cy="0"/>
          <a:chOff x="0" y="0"/>
          <a:chExt cx="0" cy="0"/>
        </a:xfrm>
      </p:grpSpPr>
      <p:sp>
        <p:nvSpPr>
          <p:cNvPr id="312" name="Google Shape;312;p1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13" name="Google Shape;313;p1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8" name="Shape 318"/>
        <p:cNvGrpSpPr/>
        <p:nvPr/>
      </p:nvGrpSpPr>
      <p:grpSpPr>
        <a:xfrm>
          <a:off x="0" y="0"/>
          <a:ext cx="0" cy="0"/>
          <a:chOff x="0" y="0"/>
          <a:chExt cx="0" cy="0"/>
        </a:xfrm>
      </p:grpSpPr>
      <p:sp>
        <p:nvSpPr>
          <p:cNvPr id="319" name="Google Shape;319;p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0" name="Google Shape;320;p2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5" name="Shape 325"/>
        <p:cNvGrpSpPr/>
        <p:nvPr/>
      </p:nvGrpSpPr>
      <p:grpSpPr>
        <a:xfrm>
          <a:off x="0" y="0"/>
          <a:ext cx="0" cy="0"/>
          <a:chOff x="0" y="0"/>
          <a:chExt cx="0" cy="0"/>
        </a:xfrm>
      </p:grpSpPr>
      <p:sp>
        <p:nvSpPr>
          <p:cNvPr id="326" name="Google Shape;326;p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27" name="Google Shape;327;p2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2" name="Shape 332"/>
        <p:cNvGrpSpPr/>
        <p:nvPr/>
      </p:nvGrpSpPr>
      <p:grpSpPr>
        <a:xfrm>
          <a:off x="0" y="0"/>
          <a:ext cx="0" cy="0"/>
          <a:chOff x="0" y="0"/>
          <a:chExt cx="0" cy="0"/>
        </a:xfrm>
      </p:grpSpPr>
      <p:sp>
        <p:nvSpPr>
          <p:cNvPr id="333" name="Google Shape;333;p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34" name="Google Shape;334;p2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0" name="Shape 340"/>
        <p:cNvGrpSpPr/>
        <p:nvPr/>
      </p:nvGrpSpPr>
      <p:grpSpPr>
        <a:xfrm>
          <a:off x="0" y="0"/>
          <a:ext cx="0" cy="0"/>
          <a:chOff x="0" y="0"/>
          <a:chExt cx="0" cy="0"/>
        </a:xfrm>
      </p:grpSpPr>
      <p:sp>
        <p:nvSpPr>
          <p:cNvPr id="341" name="Google Shape;341;p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2" name="Google Shape;342;p2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49" name="Google Shape;349;p2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4" name="Shape 354"/>
        <p:cNvGrpSpPr/>
        <p:nvPr/>
      </p:nvGrpSpPr>
      <p:grpSpPr>
        <a:xfrm>
          <a:off x="0" y="0"/>
          <a:ext cx="0" cy="0"/>
          <a:chOff x="0" y="0"/>
          <a:chExt cx="0" cy="0"/>
        </a:xfrm>
      </p:grpSpPr>
      <p:sp>
        <p:nvSpPr>
          <p:cNvPr id="355" name="Google Shape;355;p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56" name="Google Shape;356;p2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1" name="Shape 361"/>
        <p:cNvGrpSpPr/>
        <p:nvPr/>
      </p:nvGrpSpPr>
      <p:grpSpPr>
        <a:xfrm>
          <a:off x="0" y="0"/>
          <a:ext cx="0" cy="0"/>
          <a:chOff x="0" y="0"/>
          <a:chExt cx="0" cy="0"/>
        </a:xfrm>
      </p:grpSpPr>
      <p:sp>
        <p:nvSpPr>
          <p:cNvPr id="362" name="Google Shape;362;p2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63" name="Google Shape;363;p2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8" name="Shape 368"/>
        <p:cNvGrpSpPr/>
        <p:nvPr/>
      </p:nvGrpSpPr>
      <p:grpSpPr>
        <a:xfrm>
          <a:off x="0" y="0"/>
          <a:ext cx="0" cy="0"/>
          <a:chOff x="0" y="0"/>
          <a:chExt cx="0" cy="0"/>
        </a:xfrm>
      </p:grpSpPr>
      <p:sp>
        <p:nvSpPr>
          <p:cNvPr id="369" name="Google Shape;369;p2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0" name="Google Shape;370;p27: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6" name="Shape 376"/>
        <p:cNvGrpSpPr/>
        <p:nvPr/>
      </p:nvGrpSpPr>
      <p:grpSpPr>
        <a:xfrm>
          <a:off x="0" y="0"/>
          <a:ext cx="0" cy="0"/>
          <a:chOff x="0" y="0"/>
          <a:chExt cx="0" cy="0"/>
        </a:xfrm>
      </p:grpSpPr>
      <p:sp>
        <p:nvSpPr>
          <p:cNvPr id="377" name="Google Shape;377;p2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78" name="Google Shape;378;p28: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2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85" name="Google Shape;385;p29: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1" name="Shape 391"/>
        <p:cNvGrpSpPr/>
        <p:nvPr/>
      </p:nvGrpSpPr>
      <p:grpSpPr>
        <a:xfrm>
          <a:off x="0" y="0"/>
          <a:ext cx="0" cy="0"/>
          <a:chOff x="0" y="0"/>
          <a:chExt cx="0" cy="0"/>
        </a:xfrm>
      </p:grpSpPr>
      <p:sp>
        <p:nvSpPr>
          <p:cNvPr id="392" name="Google Shape;392;p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393" name="Google Shape;393;p30: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8" name="Shape 398"/>
        <p:cNvGrpSpPr/>
        <p:nvPr/>
      </p:nvGrpSpPr>
      <p:grpSpPr>
        <a:xfrm>
          <a:off x="0" y="0"/>
          <a:ext cx="0" cy="0"/>
          <a:chOff x="0" y="0"/>
          <a:chExt cx="0" cy="0"/>
        </a:xfrm>
      </p:grpSpPr>
      <p:sp>
        <p:nvSpPr>
          <p:cNvPr id="399" name="Google Shape;399;p3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0" name="Google Shape;400;p3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6" name="Shape 406"/>
        <p:cNvGrpSpPr/>
        <p:nvPr/>
      </p:nvGrpSpPr>
      <p:grpSpPr>
        <a:xfrm>
          <a:off x="0" y="0"/>
          <a:ext cx="0" cy="0"/>
          <a:chOff x="0" y="0"/>
          <a:chExt cx="0" cy="0"/>
        </a:xfrm>
      </p:grpSpPr>
      <p:sp>
        <p:nvSpPr>
          <p:cNvPr id="407" name="Google Shape;407;p3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08" name="Google Shape;408;p32: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3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15" name="Google Shape;415;p33: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0" name="Shape 420"/>
        <p:cNvGrpSpPr/>
        <p:nvPr/>
      </p:nvGrpSpPr>
      <p:grpSpPr>
        <a:xfrm>
          <a:off x="0" y="0"/>
          <a:ext cx="0" cy="0"/>
          <a:chOff x="0" y="0"/>
          <a:chExt cx="0" cy="0"/>
        </a:xfrm>
      </p:grpSpPr>
      <p:sp>
        <p:nvSpPr>
          <p:cNvPr id="421" name="Google Shape;421;p3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2" name="Google Shape;422;p34: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7" name="Shape 427"/>
        <p:cNvGrpSpPr/>
        <p:nvPr/>
      </p:nvGrpSpPr>
      <p:grpSpPr>
        <a:xfrm>
          <a:off x="0" y="0"/>
          <a:ext cx="0" cy="0"/>
          <a:chOff x="0" y="0"/>
          <a:chExt cx="0" cy="0"/>
        </a:xfrm>
      </p:grpSpPr>
      <p:sp>
        <p:nvSpPr>
          <p:cNvPr id="428" name="Google Shape;428;p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29" name="Google Shape;429;p35: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4" name="Shape 434"/>
        <p:cNvGrpSpPr/>
        <p:nvPr/>
      </p:nvGrpSpPr>
      <p:grpSpPr>
        <a:xfrm>
          <a:off x="0" y="0"/>
          <a:ext cx="0" cy="0"/>
          <a:chOff x="0" y="0"/>
          <a:chExt cx="0" cy="0"/>
        </a:xfrm>
      </p:grpSpPr>
      <p:sp>
        <p:nvSpPr>
          <p:cNvPr id="435" name="Google Shape;435;p3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436" name="Google Shape;436;p36: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8" name="Shape 18"/>
        <p:cNvGrpSpPr/>
        <p:nvPr/>
      </p:nvGrpSpPr>
      <p:grpSpPr>
        <a:xfrm>
          <a:off x="0" y="0"/>
          <a:ext cx="0" cy="0"/>
          <a:chOff x="0" y="0"/>
          <a:chExt cx="0" cy="0"/>
        </a:xfrm>
      </p:grpSpPr>
      <p:sp>
        <p:nvSpPr>
          <p:cNvPr id="19" name="Google Shape;19;p38"/>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0" name="Google Shape;20;p38"/>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21" name="Google Shape;21;p3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2" name="Google Shape;22;p3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3" name="Google Shape;23;p3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able" type="tbl">
  <p:cSld name="TABLE">
    <p:spTree>
      <p:nvGrpSpPr>
        <p:cNvPr id="24" name="Shape 24"/>
        <p:cNvGrpSpPr/>
        <p:nvPr/>
      </p:nvGrpSpPr>
      <p:grpSpPr>
        <a:xfrm>
          <a:off x="0" y="0"/>
          <a:ext cx="0" cy="0"/>
          <a:chOff x="0" y="0"/>
          <a:chExt cx="0" cy="0"/>
        </a:xfrm>
      </p:grpSpPr>
      <p:sp>
        <p:nvSpPr>
          <p:cNvPr id="25" name="Google Shape;25;p39"/>
          <p:cNvSpPr txBox="1"/>
          <p:nvPr>
            <p:ph type="title"/>
          </p:nvPr>
        </p:nvSpPr>
        <p:spPr>
          <a:xfrm>
            <a:off x="533400" y="457200"/>
            <a:ext cx="7391400" cy="563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6" name="Google Shape;26;p39"/>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27" name="Google Shape;27;p39"/>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28" name="Google Shape;28;p39"/>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29" name="Shape 29"/>
        <p:cNvGrpSpPr/>
        <p:nvPr/>
      </p:nvGrpSpPr>
      <p:grpSpPr>
        <a:xfrm>
          <a:off x="0" y="0"/>
          <a:ext cx="0" cy="0"/>
          <a:chOff x="0" y="0"/>
          <a:chExt cx="0" cy="0"/>
        </a:xfrm>
      </p:grpSpPr>
      <p:sp>
        <p:nvSpPr>
          <p:cNvPr id="30" name="Google Shape;30;p40"/>
          <p:cNvSpPr txBox="1"/>
          <p:nvPr>
            <p:ph type="title"/>
          </p:nvPr>
        </p:nvSpPr>
        <p:spPr>
          <a:xfrm rot="5400000">
            <a:off x="4743450" y="2343150"/>
            <a:ext cx="5829300" cy="20574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1" name="Google Shape;31;p40"/>
          <p:cNvSpPr txBox="1"/>
          <p:nvPr>
            <p:ph idx="1" type="body"/>
          </p:nvPr>
        </p:nvSpPr>
        <p:spPr>
          <a:xfrm rot="5400000">
            <a:off x="552450" y="361950"/>
            <a:ext cx="5829300" cy="6019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2" name="Google Shape;32;p40"/>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40"/>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34" name="Google Shape;34;p40"/>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35" name="Shape 35"/>
        <p:cNvGrpSpPr/>
        <p:nvPr/>
      </p:nvGrpSpPr>
      <p:grpSpPr>
        <a:xfrm>
          <a:off x="0" y="0"/>
          <a:ext cx="0" cy="0"/>
          <a:chOff x="0" y="0"/>
          <a:chExt cx="0" cy="0"/>
        </a:xfrm>
      </p:grpSpPr>
      <p:sp>
        <p:nvSpPr>
          <p:cNvPr id="36" name="Google Shape;36;p41"/>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7" name="Google Shape;37;p41"/>
          <p:cNvSpPr txBox="1"/>
          <p:nvPr>
            <p:ph idx="1" type="body"/>
          </p:nvPr>
        </p:nvSpPr>
        <p:spPr>
          <a:xfrm rot="5400000">
            <a:off x="2112169" y="-288132"/>
            <a:ext cx="4919662" cy="82296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41"/>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41"/>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0" name="Google Shape;40;p41"/>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41" name="Shape 41"/>
        <p:cNvGrpSpPr/>
        <p:nvPr/>
      </p:nvGrpSpPr>
      <p:grpSpPr>
        <a:xfrm>
          <a:off x="0" y="0"/>
          <a:ext cx="0" cy="0"/>
          <a:chOff x="0" y="0"/>
          <a:chExt cx="0" cy="0"/>
        </a:xfrm>
      </p:grpSpPr>
      <p:sp>
        <p:nvSpPr>
          <p:cNvPr id="42" name="Google Shape;42;p42"/>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3" name="Google Shape;43;p42"/>
          <p:cNvSpPr/>
          <p:nvPr>
            <p:ph idx="2" type="pic"/>
          </p:nvPr>
        </p:nvSpPr>
        <p:spPr>
          <a:xfrm>
            <a:off x="3887788" y="987425"/>
            <a:ext cx="4629150" cy="4873625"/>
          </a:xfrm>
          <a:prstGeom prst="rect">
            <a:avLst/>
          </a:prstGeom>
          <a:noFill/>
          <a:ln>
            <a:noFill/>
          </a:ln>
        </p:spPr>
      </p:sp>
      <p:sp>
        <p:nvSpPr>
          <p:cNvPr id="44" name="Google Shape;44;p42"/>
          <p:cNvSpPr txBox="1"/>
          <p:nvPr>
            <p:ph idx="1"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45" name="Google Shape;45;p42"/>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42"/>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47" name="Google Shape;47;p42"/>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48" name="Shape 48"/>
        <p:cNvGrpSpPr/>
        <p:nvPr/>
      </p:nvGrpSpPr>
      <p:grpSpPr>
        <a:xfrm>
          <a:off x="0" y="0"/>
          <a:ext cx="0" cy="0"/>
          <a:chOff x="0" y="0"/>
          <a:chExt cx="0" cy="0"/>
        </a:xfrm>
      </p:grpSpPr>
      <p:sp>
        <p:nvSpPr>
          <p:cNvPr id="49" name="Google Shape;49;p43"/>
          <p:cNvSpPr txBox="1"/>
          <p:nvPr>
            <p:ph type="title"/>
          </p:nvPr>
        </p:nvSpPr>
        <p:spPr>
          <a:xfrm>
            <a:off x="630238" y="457200"/>
            <a:ext cx="2949575" cy="1600200"/>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0" name="Google Shape;50;p43"/>
          <p:cNvSpPr txBox="1"/>
          <p:nvPr>
            <p:ph idx="1" type="body"/>
          </p:nvPr>
        </p:nvSpPr>
        <p:spPr>
          <a:xfrm>
            <a:off x="3887788" y="987425"/>
            <a:ext cx="4629150" cy="4873625"/>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SzPts val="3200"/>
              <a:buChar char="❖"/>
              <a:defRPr sz="3200"/>
            </a:lvl1pPr>
            <a:lvl2pPr indent="-406400" lvl="1" marL="914400" algn="l">
              <a:spcBef>
                <a:spcPts val="560"/>
              </a:spcBef>
              <a:spcAft>
                <a:spcPts val="0"/>
              </a:spcAft>
              <a:buSzPts val="2800"/>
              <a:buChar char="▪"/>
              <a:defRPr sz="2800"/>
            </a:lvl2pPr>
            <a:lvl3pPr indent="-381000" lvl="2" marL="1371600" algn="l">
              <a:spcBef>
                <a:spcPts val="480"/>
              </a:spcBef>
              <a:spcAft>
                <a:spcPts val="0"/>
              </a:spcAft>
              <a:buSzPts val="2400"/>
              <a:buFont typeface="Arial"/>
              <a:buChar char="•"/>
              <a:defRPr sz="2400"/>
            </a:lvl3pPr>
            <a:lvl4pPr indent="-355600" lvl="3" marL="1828800" algn="l">
              <a:spcBef>
                <a:spcPts val="400"/>
              </a:spcBef>
              <a:spcAft>
                <a:spcPts val="0"/>
              </a:spcAft>
              <a:buClr>
                <a:schemeClr val="dk1"/>
              </a:buClr>
              <a:buSzPts val="2000"/>
              <a:buFont typeface="Arial"/>
              <a:buChar char="–"/>
              <a:defRPr sz="2000"/>
            </a:lvl4pPr>
            <a:lvl5pPr indent="-355600" lvl="4" marL="2286000" algn="l">
              <a:spcBef>
                <a:spcPts val="400"/>
              </a:spcBef>
              <a:spcAft>
                <a:spcPts val="0"/>
              </a:spcAft>
              <a:buClr>
                <a:schemeClr val="dk1"/>
              </a:buClr>
              <a:buSzPts val="2000"/>
              <a:buFont typeface="Arial"/>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51" name="Google Shape;51;p43"/>
          <p:cNvSpPr txBox="1"/>
          <p:nvPr>
            <p:ph idx="2" type="body"/>
          </p:nvPr>
        </p:nvSpPr>
        <p:spPr>
          <a:xfrm>
            <a:off x="630238" y="2057400"/>
            <a:ext cx="2949575" cy="3811588"/>
          </a:xfrm>
          <a:prstGeom prst="rect">
            <a:avLst/>
          </a:prstGeom>
          <a:noFill/>
          <a:ln>
            <a:noFill/>
          </a:ln>
        </p:spPr>
        <p:txBody>
          <a:bodyPr anchorCtr="0" anchor="t" bIns="45700" lIns="91425" spcFirstLastPara="1" rIns="91425" wrap="square" tIns="45700">
            <a:noAutofit/>
          </a:bodyPr>
          <a:lstStyle>
            <a:lvl1pPr indent="-228600" lvl="0" marL="457200" algn="l">
              <a:spcBef>
                <a:spcPts val="320"/>
              </a:spcBef>
              <a:spcAft>
                <a:spcPts val="0"/>
              </a:spcAft>
              <a:buSzPts val="1600"/>
              <a:buNone/>
              <a:defRPr sz="1600"/>
            </a:lvl1pPr>
            <a:lvl2pPr indent="-228600" lvl="1" marL="914400" algn="l">
              <a:spcBef>
                <a:spcPts val="280"/>
              </a:spcBef>
              <a:spcAft>
                <a:spcPts val="0"/>
              </a:spcAft>
              <a:buSzPts val="1400"/>
              <a:buNone/>
              <a:defRPr sz="1400"/>
            </a:lvl2pPr>
            <a:lvl3pPr indent="-228600" lvl="2" marL="1371600" algn="l">
              <a:spcBef>
                <a:spcPts val="240"/>
              </a:spcBef>
              <a:spcAft>
                <a:spcPts val="0"/>
              </a:spcAft>
              <a:buSzPts val="1200"/>
              <a:buFont typeface="Arial"/>
              <a:buNone/>
              <a:defRPr sz="1200"/>
            </a:lvl3pPr>
            <a:lvl4pPr indent="-228600" lvl="3" marL="1828800" algn="l">
              <a:spcBef>
                <a:spcPts val="200"/>
              </a:spcBef>
              <a:spcAft>
                <a:spcPts val="0"/>
              </a:spcAft>
              <a:buClr>
                <a:schemeClr val="dk1"/>
              </a:buClr>
              <a:buSzPts val="1000"/>
              <a:buFont typeface="Arial"/>
              <a:buNone/>
              <a:defRPr sz="1000"/>
            </a:lvl4pPr>
            <a:lvl5pPr indent="-228600" lvl="4" marL="2286000" algn="l">
              <a:spcBef>
                <a:spcPts val="200"/>
              </a:spcBef>
              <a:spcAft>
                <a:spcPts val="0"/>
              </a:spcAft>
              <a:buClr>
                <a:schemeClr val="dk1"/>
              </a:buClr>
              <a:buSzPts val="1000"/>
              <a:buFont typeface="Arial"/>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52" name="Google Shape;52;p43"/>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43"/>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4" name="Google Shape;54;p43"/>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5" name="Shape 55"/>
        <p:cNvGrpSpPr/>
        <p:nvPr/>
      </p:nvGrpSpPr>
      <p:grpSpPr>
        <a:xfrm>
          <a:off x="0" y="0"/>
          <a:ext cx="0" cy="0"/>
          <a:chOff x="0" y="0"/>
          <a:chExt cx="0" cy="0"/>
        </a:xfrm>
      </p:grpSpPr>
      <p:sp>
        <p:nvSpPr>
          <p:cNvPr id="56" name="Google Shape;56;p44"/>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7" name="Google Shape;57;p44"/>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58" name="Google Shape;58;p44"/>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59" name="Shape 59"/>
        <p:cNvGrpSpPr/>
        <p:nvPr/>
      </p:nvGrpSpPr>
      <p:grpSpPr>
        <a:xfrm>
          <a:off x="0" y="0"/>
          <a:ext cx="0" cy="0"/>
          <a:chOff x="0" y="0"/>
          <a:chExt cx="0" cy="0"/>
        </a:xfrm>
      </p:grpSpPr>
      <p:sp>
        <p:nvSpPr>
          <p:cNvPr id="60" name="Google Shape;60;p45"/>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1" name="Google Shape;61;p45"/>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45"/>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63" name="Google Shape;63;p45"/>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64" name="Shape 64"/>
        <p:cNvGrpSpPr/>
        <p:nvPr/>
      </p:nvGrpSpPr>
      <p:grpSpPr>
        <a:xfrm>
          <a:off x="0" y="0"/>
          <a:ext cx="0" cy="0"/>
          <a:chOff x="0" y="0"/>
          <a:chExt cx="0" cy="0"/>
        </a:xfrm>
      </p:grpSpPr>
      <p:sp>
        <p:nvSpPr>
          <p:cNvPr id="65" name="Google Shape;65;p46"/>
          <p:cNvSpPr txBox="1"/>
          <p:nvPr>
            <p:ph type="title"/>
          </p:nvPr>
        </p:nvSpPr>
        <p:spPr>
          <a:xfrm>
            <a:off x="630238" y="365125"/>
            <a:ext cx="7886700" cy="132556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6" name="Google Shape;66;p46"/>
          <p:cNvSpPr txBox="1"/>
          <p:nvPr>
            <p:ph idx="1" type="body"/>
          </p:nvPr>
        </p:nvSpPr>
        <p:spPr>
          <a:xfrm>
            <a:off x="630238" y="1681163"/>
            <a:ext cx="3868737"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7" name="Google Shape;67;p46"/>
          <p:cNvSpPr txBox="1"/>
          <p:nvPr>
            <p:ph idx="2" type="body"/>
          </p:nvPr>
        </p:nvSpPr>
        <p:spPr>
          <a:xfrm>
            <a:off x="630238" y="2505075"/>
            <a:ext cx="386873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8" name="Google Shape;68;p46"/>
          <p:cNvSpPr txBox="1"/>
          <p:nvPr>
            <p:ph idx="3" type="body"/>
          </p:nvPr>
        </p:nvSpPr>
        <p:spPr>
          <a:xfrm>
            <a:off x="4629150" y="1681163"/>
            <a:ext cx="38877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SzPts val="2400"/>
              <a:buNone/>
              <a:defRPr b="1" sz="2400"/>
            </a:lvl1pPr>
            <a:lvl2pPr indent="-228600" lvl="1" marL="914400" algn="l">
              <a:spcBef>
                <a:spcPts val="400"/>
              </a:spcBef>
              <a:spcAft>
                <a:spcPts val="0"/>
              </a:spcAft>
              <a:buSzPts val="2000"/>
              <a:buNone/>
              <a:defRPr b="1" sz="2000"/>
            </a:lvl2pPr>
            <a:lvl3pPr indent="-228600" lvl="2" marL="1371600" algn="l">
              <a:spcBef>
                <a:spcPts val="360"/>
              </a:spcBef>
              <a:spcAft>
                <a:spcPts val="0"/>
              </a:spcAft>
              <a:buSzPts val="1800"/>
              <a:buFont typeface="Arial"/>
              <a:buNone/>
              <a:defRPr b="1" sz="1800"/>
            </a:lvl3pPr>
            <a:lvl4pPr indent="-228600" lvl="3" marL="1828800" algn="l">
              <a:spcBef>
                <a:spcPts val="320"/>
              </a:spcBef>
              <a:spcAft>
                <a:spcPts val="0"/>
              </a:spcAft>
              <a:buClr>
                <a:schemeClr val="dk1"/>
              </a:buClr>
              <a:buSzPts val="1600"/>
              <a:buFont typeface="Arial"/>
              <a:buNone/>
              <a:defRPr b="1" sz="1600"/>
            </a:lvl4pPr>
            <a:lvl5pPr indent="-228600" lvl="4" marL="2286000" algn="l">
              <a:spcBef>
                <a:spcPts val="320"/>
              </a:spcBef>
              <a:spcAft>
                <a:spcPts val="0"/>
              </a:spcAft>
              <a:buClr>
                <a:schemeClr val="dk1"/>
              </a:buClr>
              <a:buSzPts val="1600"/>
              <a:buFont typeface="Arial"/>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69" name="Google Shape;69;p46"/>
          <p:cNvSpPr txBox="1"/>
          <p:nvPr>
            <p:ph idx="4" type="body"/>
          </p:nvPr>
        </p:nvSpPr>
        <p:spPr>
          <a:xfrm>
            <a:off x="4629150" y="2505075"/>
            <a:ext cx="38877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0" name="Google Shape;70;p46"/>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46"/>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2" name="Google Shape;72;p46"/>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73" name="Shape 73"/>
        <p:cNvGrpSpPr/>
        <p:nvPr/>
      </p:nvGrpSpPr>
      <p:grpSpPr>
        <a:xfrm>
          <a:off x="0" y="0"/>
          <a:ext cx="0" cy="0"/>
          <a:chOff x="0" y="0"/>
          <a:chExt cx="0" cy="0"/>
        </a:xfrm>
      </p:grpSpPr>
      <p:sp>
        <p:nvSpPr>
          <p:cNvPr id="74" name="Google Shape;74;p47"/>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5" name="Google Shape;75;p47"/>
          <p:cNvSpPr txBox="1"/>
          <p:nvPr>
            <p:ph idx="1" type="body"/>
          </p:nvPr>
        </p:nvSpPr>
        <p:spPr>
          <a:xfrm>
            <a:off x="457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6" name="Google Shape;76;p47"/>
          <p:cNvSpPr txBox="1"/>
          <p:nvPr>
            <p:ph idx="2" type="body"/>
          </p:nvPr>
        </p:nvSpPr>
        <p:spPr>
          <a:xfrm>
            <a:off x="4648200" y="1366838"/>
            <a:ext cx="4038600" cy="4919662"/>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SzPts val="1800"/>
              <a:buChar char="❖"/>
              <a:defRPr/>
            </a:lvl1pPr>
            <a:lvl2pPr indent="-342900" lvl="1" marL="914400" algn="l">
              <a:spcBef>
                <a:spcPts val="360"/>
              </a:spcBef>
              <a:spcAft>
                <a:spcPts val="0"/>
              </a:spcAft>
              <a:buSzPts val="180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77" name="Google Shape;77;p4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4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79" name="Google Shape;79;p4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80" name="Shape 80"/>
        <p:cNvGrpSpPr/>
        <p:nvPr/>
      </p:nvGrpSpPr>
      <p:grpSpPr>
        <a:xfrm>
          <a:off x="0" y="0"/>
          <a:ext cx="0" cy="0"/>
          <a:chOff x="0" y="0"/>
          <a:chExt cx="0" cy="0"/>
        </a:xfrm>
      </p:grpSpPr>
      <p:sp>
        <p:nvSpPr>
          <p:cNvPr id="81" name="Google Shape;81;p48"/>
          <p:cNvSpPr txBox="1"/>
          <p:nvPr>
            <p:ph type="title"/>
          </p:nvPr>
        </p:nvSpPr>
        <p:spPr>
          <a:xfrm>
            <a:off x="623888" y="1709738"/>
            <a:ext cx="7886700" cy="2852737"/>
          </a:xfrm>
          <a:prstGeom prst="rect">
            <a:avLst/>
          </a:prstGeom>
          <a:noFill/>
          <a:ln>
            <a:noFill/>
          </a:ln>
        </p:spPr>
        <p:txBody>
          <a:bodyPr anchorCtr="0" anchor="b" bIns="45700" lIns="91425" spcFirstLastPara="1" rIns="91425" wrap="square" tIns="45700">
            <a:noAutofit/>
          </a:bodyPr>
          <a:lstStyle>
            <a:lvl1pPr lvl="0" algn="ctr">
              <a:spcBef>
                <a:spcPts val="0"/>
              </a:spcBef>
              <a:spcAft>
                <a:spcPts val="0"/>
              </a:spcAft>
              <a:buSzPts val="1400"/>
              <a:buNone/>
              <a:defRPr sz="6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2" name="Google Shape;82;p48"/>
          <p:cNvSpPr txBox="1"/>
          <p:nvPr>
            <p:ph idx="1" type="body"/>
          </p:nvPr>
        </p:nvSpPr>
        <p:spPr>
          <a:xfrm>
            <a:off x="623888" y="4589463"/>
            <a:ext cx="78867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480"/>
              </a:spcBef>
              <a:spcAft>
                <a:spcPts val="0"/>
              </a:spcAft>
              <a:buSzPts val="2400"/>
              <a:buNone/>
              <a:defRPr sz="2400"/>
            </a:lvl1pPr>
            <a:lvl2pPr indent="-228600" lvl="1" marL="914400" algn="l">
              <a:spcBef>
                <a:spcPts val="400"/>
              </a:spcBef>
              <a:spcAft>
                <a:spcPts val="0"/>
              </a:spcAft>
              <a:buSzPts val="2000"/>
              <a:buNone/>
              <a:defRPr sz="2000"/>
            </a:lvl2pPr>
            <a:lvl3pPr indent="-228600" lvl="2" marL="1371600" algn="l">
              <a:spcBef>
                <a:spcPts val="360"/>
              </a:spcBef>
              <a:spcAft>
                <a:spcPts val="0"/>
              </a:spcAft>
              <a:buSzPts val="1800"/>
              <a:buFont typeface="Arial"/>
              <a:buNone/>
              <a:defRPr sz="1800"/>
            </a:lvl3pPr>
            <a:lvl4pPr indent="-228600" lvl="3" marL="1828800" algn="l">
              <a:spcBef>
                <a:spcPts val="320"/>
              </a:spcBef>
              <a:spcAft>
                <a:spcPts val="0"/>
              </a:spcAft>
              <a:buClr>
                <a:schemeClr val="dk1"/>
              </a:buClr>
              <a:buSzPts val="1600"/>
              <a:buFont typeface="Arial"/>
              <a:buNone/>
              <a:defRPr sz="1600"/>
            </a:lvl4pPr>
            <a:lvl5pPr indent="-228600" lvl="4" marL="2286000" algn="l">
              <a:spcBef>
                <a:spcPts val="320"/>
              </a:spcBef>
              <a:spcAft>
                <a:spcPts val="0"/>
              </a:spcAft>
              <a:buClr>
                <a:schemeClr val="dk1"/>
              </a:buClr>
              <a:buSzPts val="1600"/>
              <a:buFont typeface="Arial"/>
              <a:buNone/>
              <a:defRPr sz="1600"/>
            </a:lvl5pPr>
            <a:lvl6pPr indent="-228600" lvl="5" marL="2743200" algn="l">
              <a:lnSpc>
                <a:spcPct val="90000"/>
              </a:lnSpc>
              <a:spcBef>
                <a:spcPts val="500"/>
              </a:spcBef>
              <a:spcAft>
                <a:spcPts val="0"/>
              </a:spcAft>
              <a:buClr>
                <a:schemeClr val="dk1"/>
              </a:buClr>
              <a:buSzPts val="1600"/>
              <a:buNone/>
              <a:defRPr sz="1600"/>
            </a:lvl6pPr>
            <a:lvl7pPr indent="-228600" lvl="6" marL="3200400" algn="l">
              <a:lnSpc>
                <a:spcPct val="90000"/>
              </a:lnSpc>
              <a:spcBef>
                <a:spcPts val="500"/>
              </a:spcBef>
              <a:spcAft>
                <a:spcPts val="0"/>
              </a:spcAft>
              <a:buClr>
                <a:schemeClr val="dk1"/>
              </a:buClr>
              <a:buSzPts val="1600"/>
              <a:buNone/>
              <a:defRPr sz="1600"/>
            </a:lvl7pPr>
            <a:lvl8pPr indent="-228600" lvl="7" marL="3657600" algn="l">
              <a:lnSpc>
                <a:spcPct val="90000"/>
              </a:lnSpc>
              <a:spcBef>
                <a:spcPts val="500"/>
              </a:spcBef>
              <a:spcAft>
                <a:spcPts val="0"/>
              </a:spcAft>
              <a:buClr>
                <a:schemeClr val="dk1"/>
              </a:buClr>
              <a:buSzPts val="1600"/>
              <a:buNone/>
              <a:defRPr sz="1600"/>
            </a:lvl8pPr>
            <a:lvl9pPr indent="-228600" lvl="8" marL="4114800" algn="l">
              <a:lnSpc>
                <a:spcPct val="90000"/>
              </a:lnSpc>
              <a:spcBef>
                <a:spcPts val="500"/>
              </a:spcBef>
              <a:spcAft>
                <a:spcPts val="0"/>
              </a:spcAft>
              <a:buClr>
                <a:schemeClr val="dk1"/>
              </a:buClr>
              <a:buSzPts val="1600"/>
              <a:buNone/>
              <a:defRPr sz="1600"/>
            </a:lvl9pPr>
          </a:lstStyle>
          <a:p/>
        </p:txBody>
      </p:sp>
      <p:sp>
        <p:nvSpPr>
          <p:cNvPr id="83" name="Google Shape;83;p48"/>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algn="r">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48"/>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a:p>
        </p:txBody>
      </p:sp>
      <p:sp>
        <p:nvSpPr>
          <p:cNvPr id="85" name="Google Shape;85;p48"/>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algn="l">
              <a:lnSpc>
                <a:spcPct val="100000"/>
              </a:lnSpc>
              <a:spcBef>
                <a:spcPts val="0"/>
              </a:spcBef>
              <a:spcAft>
                <a:spcPts val="0"/>
              </a:spcAft>
              <a:buSzPts val="1400"/>
              <a:buNone/>
              <a:defRPr b="1" sz="1000">
                <a:latin typeface="Verdana"/>
                <a:ea typeface="Verdana"/>
                <a:cs typeface="Verdana"/>
                <a:sym typeface="Verdana"/>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9" name="Shape 99"/>
        <p:cNvGrpSpPr/>
        <p:nvPr/>
      </p:nvGrpSpPr>
      <p:grpSpPr>
        <a:xfrm>
          <a:off x="0" y="0"/>
          <a:ext cx="0" cy="0"/>
          <a:chOff x="0" y="0"/>
          <a:chExt cx="0" cy="0"/>
        </a:xfrm>
      </p:grpSpPr>
      <p:sp>
        <p:nvSpPr>
          <p:cNvPr id="100" name="Google Shape;100;p50"/>
          <p:cNvSpPr txBox="1"/>
          <p:nvPr>
            <p:ph type="ctrTitle"/>
          </p:nvPr>
        </p:nvSpPr>
        <p:spPr>
          <a:xfrm>
            <a:off x="990600" y="1219200"/>
            <a:ext cx="7239000" cy="6858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4000">
                <a:solidFill>
                  <a:schemeClr val="dk1"/>
                </a:solidFill>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01" name="Google Shape;101;p50"/>
          <p:cNvSpPr txBox="1"/>
          <p:nvPr>
            <p:ph idx="1" type="subTitle"/>
          </p:nvPr>
        </p:nvSpPr>
        <p:spPr>
          <a:xfrm>
            <a:off x="1066800" y="1905000"/>
            <a:ext cx="7086600" cy="381000"/>
          </a:xfrm>
          <a:prstGeom prst="rect">
            <a:avLst/>
          </a:prstGeom>
          <a:noFill/>
          <a:ln>
            <a:noFill/>
          </a:ln>
        </p:spPr>
        <p:txBody>
          <a:bodyPr anchorCtr="0" anchor="t" bIns="45700" lIns="91425" spcFirstLastPara="1" rIns="91425" wrap="square" tIns="45700">
            <a:noAutofit/>
          </a:bodyPr>
          <a:lstStyle>
            <a:lvl1pPr lvl="0" algn="ctr">
              <a:spcBef>
                <a:spcPts val="360"/>
              </a:spcBef>
              <a:spcAft>
                <a:spcPts val="0"/>
              </a:spcAft>
              <a:buSzPts val="1800"/>
              <a:buFont typeface="Noto Sans Symbols"/>
              <a:buNone/>
              <a:defRPr b="1" sz="1800">
                <a:solidFill>
                  <a:srgbClr val="8FAFE9"/>
                </a:solidFill>
                <a:latin typeface="Verdana"/>
                <a:ea typeface="Verdana"/>
                <a:cs typeface="Verdana"/>
                <a:sym typeface="Verdana"/>
              </a:defRPr>
            </a:lvl1pPr>
            <a:lvl2pPr lvl="1" algn="l">
              <a:spcBef>
                <a:spcPts val="360"/>
              </a:spcBef>
              <a:spcAft>
                <a:spcPts val="0"/>
              </a:spcAft>
              <a:buSzPts val="1800"/>
              <a:buChar char="▪"/>
              <a:defRPr/>
            </a:lvl2pPr>
            <a:lvl3pPr lvl="2" algn="l">
              <a:spcBef>
                <a:spcPts val="360"/>
              </a:spcBef>
              <a:spcAft>
                <a:spcPts val="0"/>
              </a:spcAft>
              <a:buSzPts val="1800"/>
              <a:buChar char="•"/>
              <a:defRPr/>
            </a:lvl3pPr>
            <a:lvl4pPr lvl="3" algn="l">
              <a:spcBef>
                <a:spcPts val="360"/>
              </a:spcBef>
              <a:spcAft>
                <a:spcPts val="0"/>
              </a:spcAft>
              <a:buClr>
                <a:schemeClr val="dk1"/>
              </a:buClr>
              <a:buSzPts val="1800"/>
              <a:buChar char="–"/>
              <a:defRPr/>
            </a:lvl4pPr>
            <a:lvl5pPr lvl="4" algn="l">
              <a:spcBef>
                <a:spcPts val="360"/>
              </a:spcBef>
              <a:spcAft>
                <a:spcPts val="0"/>
              </a:spcAft>
              <a:buClr>
                <a:schemeClr val="dk1"/>
              </a:buClr>
              <a:buSzPts val="1800"/>
              <a:buChar char="»"/>
              <a:defRPr/>
            </a:lvl5pPr>
            <a:lvl6pPr lvl="5" algn="l">
              <a:lnSpc>
                <a:spcPct val="90000"/>
              </a:lnSpc>
              <a:spcBef>
                <a:spcPts val="500"/>
              </a:spcBef>
              <a:spcAft>
                <a:spcPts val="0"/>
              </a:spcAft>
              <a:buClr>
                <a:schemeClr val="dk1"/>
              </a:buClr>
              <a:buSzPts val="1800"/>
              <a:buChar char="•"/>
              <a:defRPr/>
            </a:lvl6pPr>
            <a:lvl7pPr lvl="6" algn="l">
              <a:lnSpc>
                <a:spcPct val="90000"/>
              </a:lnSpc>
              <a:spcBef>
                <a:spcPts val="500"/>
              </a:spcBef>
              <a:spcAft>
                <a:spcPts val="0"/>
              </a:spcAft>
              <a:buClr>
                <a:schemeClr val="dk1"/>
              </a:buClr>
              <a:buSzPts val="1800"/>
              <a:buChar char="•"/>
              <a:defRPr/>
            </a:lvl7pPr>
            <a:lvl8pPr lvl="7" algn="l">
              <a:lnSpc>
                <a:spcPct val="90000"/>
              </a:lnSpc>
              <a:spcBef>
                <a:spcPts val="500"/>
              </a:spcBef>
              <a:spcAft>
                <a:spcPts val="0"/>
              </a:spcAft>
              <a:buClr>
                <a:schemeClr val="dk1"/>
              </a:buClr>
              <a:buSzPts val="1800"/>
              <a:buChar char="•"/>
              <a:defRPr/>
            </a:lvl8pPr>
            <a:lvl9pPr lvl="8" algn="l">
              <a:lnSpc>
                <a:spcPct val="90000"/>
              </a:lnSpc>
              <a:spcBef>
                <a:spcPts val="500"/>
              </a:spcBef>
              <a:spcAft>
                <a:spcPts val="0"/>
              </a:spcAft>
              <a:buClr>
                <a:schemeClr val="dk1"/>
              </a:buClr>
              <a:buSzPts val="1800"/>
              <a:buChar char="•"/>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theme" Target="../theme/theme3.xml"/><Relationship Id="rId12" Type="http://schemas.openxmlformats.org/officeDocument/2006/relationships/slideLayout" Target="../slideLayouts/slideLayout11.xml"/><Relationship Id="rId1" Type="http://schemas.openxmlformats.org/officeDocument/2006/relationships/image" Target="../media/image1.gif"/><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_rels/slideMaster2.xml.rels><?xml version="1.0" encoding="UTF-8" standalone="yes"?><Relationships xmlns="http://schemas.openxmlformats.org/package/2006/relationships"><Relationship Id="rId1" Type="http://schemas.openxmlformats.org/officeDocument/2006/relationships/oleObject" Target="../embeddings/oleObject1.bin"/><Relationship Id="rId2" Type="http://schemas.openxmlformats.org/officeDocument/2006/relationships/oleObject" Target="../embeddings/oleObject1.bin"/><Relationship Id="rId3" Type="http://schemas.openxmlformats.org/officeDocument/2006/relationships/image" Target="../media/image3.png"/><Relationship Id="rId4" Type="http://schemas.openxmlformats.org/officeDocument/2006/relationships/slideLayout" Target="../slideLayouts/slideLayout12.xml"/><Relationship Id="rId5" Type="http://schemas.openxmlformats.org/officeDocument/2006/relationships/theme" Target="../theme/theme2.xml"/><Relationship Id="rId6" Type="http://schemas.openxmlformats.org/officeDocument/2006/relationships/vmlDrawing" Target="../drawings/vmlDrawing1.v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37"/>
          <p:cNvSpPr txBox="1"/>
          <p:nvPr/>
        </p:nvSpPr>
        <p:spPr>
          <a:xfrm>
            <a:off x="0" y="404812"/>
            <a:ext cx="914400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7" name="Google Shape;7;p37"/>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8" name="Google Shape;8;p37"/>
          <p:cNvSpPr txBox="1"/>
          <p:nvPr>
            <p:ph idx="11" type="ftr"/>
          </p:nvPr>
        </p:nvSpPr>
        <p:spPr>
          <a:xfrm>
            <a:off x="5791200" y="6502400"/>
            <a:ext cx="2895600" cy="228600"/>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
        <p:nvSpPr>
          <p:cNvPr id="9" name="Google Shape;9;p37"/>
          <p:cNvSpPr txBox="1"/>
          <p:nvPr>
            <p:ph idx="12" type="sldNum"/>
          </p:nvPr>
        </p:nvSpPr>
        <p:spPr>
          <a:xfrm>
            <a:off x="3352800" y="6499225"/>
            <a:ext cx="2133600" cy="320675"/>
          </a:xfrm>
          <a:prstGeom prst="rect">
            <a:avLst/>
          </a:prstGeom>
          <a:noFill/>
          <a:ln>
            <a:noFill/>
          </a:ln>
        </p:spPr>
        <p:txBody>
          <a:bodyPr anchorCtr="0" anchor="t" bIns="45700" lIns="91425" spcFirstLastPara="1" rIns="91425" wrap="square" tIns="45700">
            <a:noAutofit/>
          </a:bodyPr>
          <a:lstStyle>
            <a:lvl1pPr indent="0" lvl="0"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1pPr>
            <a:lvl2pPr indent="0" lvl="1"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2pPr>
            <a:lvl3pPr indent="0" lvl="2"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3pPr>
            <a:lvl4pPr indent="0" lvl="3"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4pPr>
            <a:lvl5pPr indent="0" lvl="4"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5pPr>
            <a:lvl6pPr indent="0" lvl="5"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6pPr>
            <a:lvl7pPr indent="0" lvl="6"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7pPr>
            <a:lvl8pPr indent="0" lvl="7"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8pPr>
            <a:lvl9pPr indent="0" lvl="8" marL="0" marR="0" rtl="0" algn="ctr">
              <a:lnSpc>
                <a:spcPct val="100000"/>
              </a:lnSpc>
              <a:spcBef>
                <a:spcPts val="0"/>
              </a:spcBef>
              <a:spcAft>
                <a:spcPts val="0"/>
              </a:spcAft>
              <a:buClr>
                <a:schemeClr val="dk1"/>
              </a:buClr>
              <a:buSzPts val="1000"/>
              <a:buFont typeface="Verdana"/>
              <a:buNone/>
              <a:defRPr b="1" i="0" sz="1000" u="none">
                <a:solidFill>
                  <a:schemeClr val="dk1"/>
                </a:solidFill>
                <a:latin typeface="Verdana"/>
                <a:ea typeface="Verdana"/>
                <a:cs typeface="Verdana"/>
                <a:sym typeface="Verdana"/>
              </a:defRPr>
            </a:lvl9pPr>
          </a:lstStyle>
          <a:p>
            <a:pPr indent="0" lvl="0" marL="0" rtl="0" algn="ctr">
              <a:spcBef>
                <a:spcPts val="0"/>
              </a:spcBef>
              <a:spcAft>
                <a:spcPts val="0"/>
              </a:spcAft>
              <a:buNone/>
            </a:pPr>
            <a:fld id="{00000000-1234-1234-1234-123412341234}" type="slidenum">
              <a:rPr lang="en-US"/>
              <a:t>‹#›</a:t>
            </a:fld>
            <a:endParaRPr b="0" sz="1400">
              <a:solidFill>
                <a:srgbClr val="000000"/>
              </a:solidFill>
              <a:latin typeface="Arial"/>
              <a:ea typeface="Arial"/>
              <a:cs typeface="Arial"/>
              <a:sym typeface="Arial"/>
            </a:endParaRPr>
          </a:p>
        </p:txBody>
      </p:sp>
      <p:sp>
        <p:nvSpPr>
          <p:cNvPr id="10" name="Google Shape;10;p37"/>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
        <p:nvSpPr>
          <p:cNvPr id="11" name="Google Shape;11;p37"/>
          <p:cNvSpPr txBox="1"/>
          <p:nvPr/>
        </p:nvSpPr>
        <p:spPr>
          <a:xfrm>
            <a:off x="-9525" y="0"/>
            <a:ext cx="188912" cy="6858000"/>
          </a:xfrm>
          <a:prstGeom prst="rect">
            <a:avLst/>
          </a:prstGeom>
          <a:solidFill>
            <a:srgbClr val="BABABA"/>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 name="Google Shape;12;p37"/>
          <p:cNvSpPr txBox="1"/>
          <p:nvPr/>
        </p:nvSpPr>
        <p:spPr>
          <a:xfrm>
            <a:off x="0" y="404812"/>
            <a:ext cx="184150" cy="720725"/>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 name="Google Shape;13;p37"/>
          <p:cNvSpPr txBox="1"/>
          <p:nvPr/>
        </p:nvSpPr>
        <p:spPr>
          <a:xfrm>
            <a:off x="-14287" y="1128712"/>
            <a:ext cx="184150" cy="720725"/>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 name="Google Shape;14;p37"/>
          <p:cNvSpPr txBox="1"/>
          <p:nvPr/>
        </p:nvSpPr>
        <p:spPr>
          <a:xfrm>
            <a:off x="-14287" y="1847850"/>
            <a:ext cx="184150" cy="7207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 name="Google Shape;15;p37"/>
          <p:cNvSpPr txBox="1"/>
          <p:nvPr/>
        </p:nvSpPr>
        <p:spPr>
          <a:xfrm>
            <a:off x="-14287" y="2552700"/>
            <a:ext cx="184150" cy="720725"/>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descr="biz" id="16" name="Google Shape;16;p37"/>
          <p:cNvSpPr/>
          <p:nvPr/>
        </p:nvSpPr>
        <p:spPr>
          <a:xfrm>
            <a:off x="7740650" y="188912"/>
            <a:ext cx="1223962" cy="1265237"/>
          </a:xfrm>
          <a:prstGeom prst="ellipse">
            <a:avLst/>
          </a:prstGeom>
          <a:blipFill rotWithShape="1">
            <a:blip r:embed="rId1">
              <a:alphaModFix/>
            </a:blip>
            <a:stretch>
              <a:fillRect b="0" l="0" r="0" t="0"/>
            </a:stretch>
          </a:blip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 name="Google Shape;17;p37"/>
          <p:cNvSpPr txBox="1"/>
          <p:nvPr>
            <p:ph idx="10" type="dt"/>
          </p:nvPr>
        </p:nvSpPr>
        <p:spPr>
          <a:xfrm>
            <a:off x="6096000" y="136525"/>
            <a:ext cx="2133600" cy="244475"/>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SzPts val="1400"/>
              <a:buNone/>
              <a:defRPr b="1" i="0" sz="1000" u="none">
                <a:solidFill>
                  <a:schemeClr val="dk1"/>
                </a:solidFill>
                <a:latin typeface="Verdana"/>
                <a:ea typeface="Verdana"/>
                <a:cs typeface="Verdana"/>
                <a:sym typeface="Verdana"/>
              </a:defRPr>
            </a:lvl1pPr>
            <a:lvl2pPr lvl="1"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SzPts val="1400"/>
              <a:buNone/>
              <a:defRPr b="0" i="0" sz="1800" u="none" cap="none" strike="noStrike">
                <a:solidFill>
                  <a:schemeClr val="dk1"/>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6" name="Shape 86"/>
        <p:cNvGrpSpPr/>
        <p:nvPr/>
      </p:nvGrpSpPr>
      <p:grpSpPr>
        <a:xfrm>
          <a:off x="0" y="0"/>
          <a:ext cx="0" cy="0"/>
          <a:chOff x="0" y="0"/>
          <a:chExt cx="0" cy="0"/>
        </a:xfrm>
      </p:grpSpPr>
      <p:sp>
        <p:nvSpPr>
          <p:cNvPr id="87" name="Google Shape;87;p49"/>
          <p:cNvSpPr txBox="1"/>
          <p:nvPr/>
        </p:nvSpPr>
        <p:spPr>
          <a:xfrm>
            <a:off x="381000" y="5257800"/>
            <a:ext cx="8763000" cy="1600200"/>
          </a:xfrm>
          <a:prstGeom prst="rect">
            <a:avLst/>
          </a:prstGeom>
          <a:solidFill>
            <a:schemeClr val="accent1"/>
          </a:solidFill>
          <a:ln cap="flat" cmpd="sng" w="9525">
            <a:solidFill>
              <a:schemeClr val="dk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aphicFrame>
        <p:nvGraphicFramePr>
          <p:cNvPr id="88" name="Google Shape;88;p49"/>
          <p:cNvGraphicFramePr/>
          <p:nvPr/>
        </p:nvGraphicFramePr>
        <p:xfrm>
          <a:off x="395287" y="2349500"/>
          <a:ext cx="8748712" cy="2951162"/>
        </p:xfrm>
        <a:graphic>
          <a:graphicData uri="http://schemas.openxmlformats.org/presentationml/2006/ole">
            <mc:AlternateContent>
              <mc:Choice Requires="v">
                <p:oleObj r:id="rId1" imgH="2951162" imgW="8748712" progId="Photoshop.Image.6" spid="_x0000_s1">
                  <p:embed/>
                </p:oleObj>
              </mc:Choice>
              <mc:Fallback>
                <p:oleObj r:id="rId2" imgH="2951162" imgW="8748712" progId="Photoshop.Image.6">
                  <p:embed/>
                  <p:pic>
                    <p:nvPicPr>
                      <p:cNvPr id="88" name="Google Shape;88;p49"/>
                      <p:cNvPicPr preferRelativeResize="0"/>
                      <p:nvPr/>
                    </p:nvPicPr>
                    <p:blipFill rotWithShape="1">
                      <a:blip r:embed="rId3">
                        <a:alphaModFix amt="39997"/>
                      </a:blip>
                      <a:srcRect b="0" l="0" r="0" t="0"/>
                      <a:stretch/>
                    </p:blipFill>
                    <p:spPr>
                      <a:xfrm>
                        <a:off x="395287" y="2349500"/>
                        <a:ext cx="8748712" cy="2951162"/>
                      </a:xfrm>
                      <a:prstGeom prst="rect">
                        <a:avLst/>
                      </a:prstGeom>
                      <a:noFill/>
                      <a:ln>
                        <a:noFill/>
                      </a:ln>
                    </p:spPr>
                  </p:pic>
                </p:oleObj>
              </mc:Fallback>
            </mc:AlternateContent>
          </a:graphicData>
        </a:graphic>
      </p:graphicFrame>
      <p:sp>
        <p:nvSpPr>
          <p:cNvPr id="89" name="Google Shape;89;p49"/>
          <p:cNvSpPr txBox="1"/>
          <p:nvPr/>
        </p:nvSpPr>
        <p:spPr>
          <a:xfrm>
            <a:off x="-36512" y="5138737"/>
            <a:ext cx="431800" cy="1719262"/>
          </a:xfrm>
          <a:prstGeom prst="rect">
            <a:avLst/>
          </a:prstGeom>
          <a:solidFill>
            <a:schemeClr val="dk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0" name="Google Shape;90;p49"/>
          <p:cNvSpPr txBox="1"/>
          <p:nvPr/>
        </p:nvSpPr>
        <p:spPr>
          <a:xfrm>
            <a:off x="-36512" y="4149725"/>
            <a:ext cx="431800" cy="1006475"/>
          </a:xfrm>
          <a:prstGeom prst="rect">
            <a:avLst/>
          </a:prstGeom>
          <a:solidFill>
            <a:schemeClr val="dk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1" name="Google Shape;91;p49"/>
          <p:cNvSpPr txBox="1"/>
          <p:nvPr/>
        </p:nvSpPr>
        <p:spPr>
          <a:xfrm>
            <a:off x="-36512" y="0"/>
            <a:ext cx="431800" cy="2349500"/>
          </a:xfrm>
          <a:prstGeom prst="rect">
            <a:avLst/>
          </a:prstGeom>
          <a:solidFill>
            <a:schemeClr val="l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2" name="Google Shape;92;p49"/>
          <p:cNvSpPr txBox="1"/>
          <p:nvPr/>
        </p:nvSpPr>
        <p:spPr>
          <a:xfrm>
            <a:off x="-36512" y="2349500"/>
            <a:ext cx="431800" cy="863600"/>
          </a:xfrm>
          <a:prstGeom prst="rect">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93" name="Google Shape;93;p49"/>
          <p:cNvGrpSpPr/>
          <p:nvPr/>
        </p:nvGrpSpPr>
        <p:grpSpPr>
          <a:xfrm>
            <a:off x="4267200" y="5867400"/>
            <a:ext cx="1079500" cy="633412"/>
            <a:chOff x="2680" y="3678"/>
            <a:chExt cx="680" cy="399"/>
          </a:xfrm>
        </p:grpSpPr>
        <p:sp>
          <p:nvSpPr>
            <p:cNvPr id="94" name="Google Shape;94;p49"/>
            <p:cNvSpPr txBox="1"/>
            <p:nvPr/>
          </p:nvSpPr>
          <p:spPr>
            <a:xfrm>
              <a:off x="2680" y="3789"/>
              <a:ext cx="680" cy="288"/>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lt1"/>
                </a:buClr>
                <a:buSzPts val="2400"/>
                <a:buFont typeface="Arial"/>
                <a:buNone/>
              </a:pPr>
              <a:r>
                <a:rPr b="1" i="0" lang="en-US" sz="2400" u="none">
                  <a:solidFill>
                    <a:schemeClr val="lt1"/>
                  </a:solidFill>
                  <a:latin typeface="Arial"/>
                  <a:ea typeface="Arial"/>
                  <a:cs typeface="Arial"/>
                  <a:sym typeface="Arial"/>
                </a:rPr>
                <a:t>LOGO</a:t>
              </a:r>
              <a:endParaRPr/>
            </a:p>
          </p:txBody>
        </p:sp>
        <p:sp>
          <p:nvSpPr>
            <p:cNvPr id="95" name="Google Shape;95;p49"/>
            <p:cNvSpPr/>
            <p:nvPr/>
          </p:nvSpPr>
          <p:spPr>
            <a:xfrm rot="5400000">
              <a:off x="2928" y="3493"/>
              <a:ext cx="172" cy="542"/>
            </a:xfrm>
            <a:prstGeom prst="moon">
              <a:avLst>
                <a:gd fmla="val 4581" name="adj"/>
              </a:avLst>
            </a:prstGeom>
            <a:solidFill>
              <a:schemeClr val="accent2"/>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96" name="Google Shape;96;p49"/>
          <p:cNvSpPr txBox="1"/>
          <p:nvPr/>
        </p:nvSpPr>
        <p:spPr>
          <a:xfrm>
            <a:off x="-36512" y="3200400"/>
            <a:ext cx="431800" cy="962025"/>
          </a:xfrm>
          <a:prstGeom prst="rect">
            <a:avLst/>
          </a:prstGeom>
          <a:solidFill>
            <a:schemeClr val="accen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97" name="Google Shape;97;p49"/>
          <p:cNvSpPr txBox="1"/>
          <p:nvPr>
            <p:ph idx="1" type="body"/>
          </p:nvPr>
        </p:nvSpPr>
        <p:spPr>
          <a:xfrm>
            <a:off x="457200" y="1366837"/>
            <a:ext cx="8229600" cy="4919662"/>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hlink"/>
              </a:buClr>
              <a:buSzPts val="3200"/>
              <a:buFont typeface="Noto Sans Symbols"/>
              <a:buChar char="❖"/>
              <a:defRPr b="0" i="0" sz="3200" u="none" cap="none" strike="noStrike">
                <a:solidFill>
                  <a:schemeClr val="dk1"/>
                </a:solidFill>
                <a:latin typeface="Arial"/>
                <a:ea typeface="Arial"/>
                <a:cs typeface="Arial"/>
                <a:sym typeface="Arial"/>
              </a:defRPr>
            </a:lvl1pPr>
            <a:lvl2pPr indent="-406400" lvl="1" marL="914400" marR="0" rtl="0" algn="l">
              <a:spcBef>
                <a:spcPts val="560"/>
              </a:spcBef>
              <a:spcAft>
                <a:spcPts val="0"/>
              </a:spcAft>
              <a:buClr>
                <a:schemeClr val="accent1"/>
              </a:buClr>
              <a:buSzPts val="2800"/>
              <a:buFont typeface="Noto Sans Symbols"/>
              <a:buChar char="▪"/>
              <a:defRPr b="0" i="0" sz="2800" u="none" cap="none" strike="noStrike">
                <a:solidFill>
                  <a:schemeClr val="dk1"/>
                </a:solidFill>
                <a:latin typeface="Arial"/>
                <a:ea typeface="Arial"/>
                <a:cs typeface="Arial"/>
                <a:sym typeface="Arial"/>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Arial"/>
                <a:ea typeface="Arial"/>
                <a:cs typeface="Arial"/>
                <a:sym typeface="Arial"/>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Arial"/>
                <a:ea typeface="Arial"/>
                <a:cs typeface="Arial"/>
                <a:sym typeface="Arial"/>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Arial"/>
                <a:ea typeface="Arial"/>
                <a:cs typeface="Arial"/>
                <a:sym typeface="Arial"/>
              </a:defRPr>
            </a:lvl9pPr>
          </a:lstStyle>
          <a:p/>
        </p:txBody>
      </p:sp>
      <p:sp>
        <p:nvSpPr>
          <p:cNvPr id="98" name="Google Shape;98;p49"/>
          <p:cNvSpPr txBox="1"/>
          <p:nvPr>
            <p:ph type="title"/>
          </p:nvPr>
        </p:nvSpPr>
        <p:spPr>
          <a:xfrm>
            <a:off x="533400" y="457200"/>
            <a:ext cx="7391400" cy="563562"/>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1pPr>
            <a:lvl2pPr lvl="1"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2pPr>
            <a:lvl3pPr lvl="2"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3pPr>
            <a:lvl4pPr lvl="3"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4pPr>
            <a:lvl5pPr lvl="4"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5pPr>
            <a:lvl6pPr lvl="5"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6pPr>
            <a:lvl7pPr lvl="6"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7pPr>
            <a:lvl8pPr lvl="7"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8pPr>
            <a:lvl9pPr lvl="8" marR="0" rtl="0" algn="ctr">
              <a:spcBef>
                <a:spcPts val="0"/>
              </a:spcBef>
              <a:spcAft>
                <a:spcPts val="0"/>
              </a:spcAft>
              <a:buSzPts val="1400"/>
              <a:buNone/>
              <a:defRPr b="0" i="0" sz="3200" u="none" cap="none" strike="noStrike">
                <a:solidFill>
                  <a:schemeClr val="lt1"/>
                </a:solidFill>
                <a:latin typeface="Verdana"/>
                <a:ea typeface="Verdana"/>
                <a:cs typeface="Verdana"/>
                <a:sym typeface="Verdana"/>
              </a:defRPr>
            </a:lvl9pPr>
          </a:lstStyle>
          <a:p/>
        </p:txBody>
      </p:sp>
    </p:spTree>
  </p:cSld>
  <p:clrMap accent1="accent1" accent2="accent2" accent3="accent3" accent4="accent4" accent5="accent5" accent6="accent6" bg1="lt1" bg2="dk2" tx1="dk1" tx2="lt2" folHlink="folHlink" hlink="hlink"/>
  <p:sldLayoutIdLst>
    <p:sldLayoutId id="2147483661" r:id="rId4"/>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image" Target="../media/image4.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image" Target="../media/image6.jp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9.xml"/><Relationship Id="rId3" Type="http://schemas.openxmlformats.org/officeDocument/2006/relationships/image" Target="../media/image8.jpg"/></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1.xml"/><Relationship Id="rId3" Type="http://schemas.openxmlformats.org/officeDocument/2006/relationships/image" Target="../media/image7.jp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5.xml"/><Relationship Id="rId3" Type="http://schemas.openxmlformats.org/officeDocument/2006/relationships/hyperlink" Target="https://www.youtube.com/watch?v=OMc7CoOniyE&amp;t=559s"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36.xml"/><Relationship Id="rId3" Type="http://schemas.openxmlformats.org/officeDocument/2006/relationships/image" Target="../media/image5.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5" name="Shape 105"/>
        <p:cNvGrpSpPr/>
        <p:nvPr/>
      </p:nvGrpSpPr>
      <p:grpSpPr>
        <a:xfrm>
          <a:off x="0" y="0"/>
          <a:ext cx="0" cy="0"/>
          <a:chOff x="0" y="0"/>
          <a:chExt cx="0" cy="0"/>
        </a:xfrm>
      </p:grpSpPr>
      <p:pic>
        <p:nvPicPr>
          <p:cNvPr id="106" name="Google Shape;106;p1"/>
          <p:cNvPicPr preferRelativeResize="0"/>
          <p:nvPr/>
        </p:nvPicPr>
        <p:blipFill rotWithShape="1">
          <a:blip r:embed="rId3">
            <a:alphaModFix/>
          </a:blip>
          <a:srcRect b="0" l="0" r="0" t="0"/>
          <a:stretch/>
        </p:blipFill>
        <p:spPr>
          <a:xfrm>
            <a:off x="0" y="0"/>
            <a:ext cx="9144000" cy="5865812"/>
          </a:xfrm>
          <a:prstGeom prst="rect">
            <a:avLst/>
          </a:prstGeom>
          <a:noFill/>
          <a:ln>
            <a:noFill/>
          </a:ln>
        </p:spPr>
      </p:pic>
      <p:sp>
        <p:nvSpPr>
          <p:cNvPr id="107" name="Google Shape;107;p1"/>
          <p:cNvSpPr/>
          <p:nvPr/>
        </p:nvSpPr>
        <p:spPr>
          <a:xfrm>
            <a:off x="1259632" y="1556792"/>
            <a:ext cx="4742713" cy="1131079"/>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TRÒ CHƠI VÀ PHƯƠNG PHÁP </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TỔ CHỨC HOẠT ĐỘNG CHƠI</a:t>
            </a:r>
            <a:endParaRPr/>
          </a:p>
          <a:p>
            <a:pPr indent="0" lvl="0" marL="0" marR="0" rtl="0" algn="ctr">
              <a:lnSpc>
                <a:spcPct val="100000"/>
              </a:lnSpc>
              <a:spcBef>
                <a:spcPts val="0"/>
              </a:spcBef>
              <a:spcAft>
                <a:spcPts val="0"/>
              </a:spcAft>
              <a:buClr>
                <a:srgbClr val="0070C0"/>
              </a:buClr>
              <a:buSzPts val="2250"/>
              <a:buFont typeface="Arial"/>
              <a:buNone/>
            </a:pPr>
            <a:r>
              <a:rPr b="1" i="0" lang="en-US" sz="2250" u="none" cap="none" strike="noStrike">
                <a:solidFill>
                  <a:srgbClr val="0070C0"/>
                </a:solidFill>
                <a:latin typeface="Arial"/>
                <a:ea typeface="Arial"/>
                <a:cs typeface="Arial"/>
                <a:sym typeface="Arial"/>
              </a:rPr>
              <a:t>CHO TRẺ MẦM NON</a:t>
            </a:r>
            <a:endParaRPr/>
          </a:p>
        </p:txBody>
      </p:sp>
      <p:sp>
        <p:nvSpPr>
          <p:cNvPr id="108" name="Google Shape;108;p1"/>
          <p:cNvSpPr txBox="1"/>
          <p:nvPr/>
        </p:nvSpPr>
        <p:spPr>
          <a:xfrm>
            <a:off x="6962775" y="6597650"/>
            <a:ext cx="2171700" cy="17145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09" name="Google Shape;109;p1"/>
          <p:cNvSpPr txBox="1"/>
          <p:nvPr/>
        </p:nvSpPr>
        <p:spPr>
          <a:xfrm>
            <a:off x="-11850" y="4190925"/>
            <a:ext cx="4038600" cy="563700"/>
          </a:xfrm>
          <a:prstGeom prst="rect">
            <a:avLst/>
          </a:prstGeom>
          <a:noFill/>
          <a:ln>
            <a:noFill/>
          </a:ln>
        </p:spPr>
        <p:txBody>
          <a:bodyPr anchorCtr="0" anchor="t" bIns="45700" lIns="91425" spcFirstLastPara="1" rIns="91425" wrap="square" tIns="45700">
            <a:noAutofit/>
          </a:bodyPr>
          <a:lstStyle/>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GV Nguyễn Thiều Dạ Hương</a:t>
            </a:r>
            <a:endParaRPr b="1" sz="1000">
              <a:solidFill>
                <a:srgbClr val="FF0000"/>
              </a:solidFill>
              <a:latin typeface="Verdana"/>
              <a:ea typeface="Verdana"/>
              <a:cs typeface="Verdana"/>
              <a:sym typeface="Verdana"/>
            </a:endParaRPr>
          </a:p>
          <a:p>
            <a:pPr indent="0" lvl="0" marL="0" marR="0" rtl="0" algn="ctr">
              <a:lnSpc>
                <a:spcPct val="100000"/>
              </a:lnSpc>
              <a:spcBef>
                <a:spcPts val="0"/>
              </a:spcBef>
              <a:spcAft>
                <a:spcPts val="0"/>
              </a:spcAft>
              <a:buClr>
                <a:srgbClr val="FF0000"/>
              </a:buClr>
              <a:buSzPts val="1000"/>
              <a:buFont typeface="Verdana"/>
              <a:buNone/>
            </a:pPr>
            <a:r>
              <a:rPr b="1" lang="en-US" sz="1000">
                <a:solidFill>
                  <a:srgbClr val="FF0000"/>
                </a:solidFill>
                <a:latin typeface="Verdana"/>
                <a:ea typeface="Verdana"/>
                <a:cs typeface="Verdana"/>
                <a:sym typeface="Verdana"/>
              </a:rPr>
              <a:t>Trường Đại học Giáo dục, Đạo học quốc gia Hà Nội</a:t>
            </a:r>
            <a:endParaRPr b="1" sz="1000">
              <a:solidFill>
                <a:srgbClr val="FF0000"/>
              </a:solidFill>
              <a:latin typeface="Verdana"/>
              <a:ea typeface="Verdana"/>
              <a:cs typeface="Verdana"/>
              <a:sym typeface="Verdana"/>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3" name="Shape 113"/>
        <p:cNvGrpSpPr/>
        <p:nvPr/>
      </p:nvGrpSpPr>
      <p:grpSpPr>
        <a:xfrm>
          <a:off x="0" y="0"/>
          <a:ext cx="0" cy="0"/>
          <a:chOff x="0" y="0"/>
          <a:chExt cx="0" cy="0"/>
        </a:xfrm>
      </p:grpSpPr>
      <p:sp>
        <p:nvSpPr>
          <p:cNvPr id="114" name="Google Shape;114;p2"/>
          <p:cNvSpPr/>
          <p:nvPr/>
        </p:nvSpPr>
        <p:spPr>
          <a:xfrm>
            <a:off x="4948237" y="1771650"/>
            <a:ext cx="1100137" cy="866775"/>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66B3AB">
                  <a:alpha val="31764"/>
                </a:srgbClr>
              </a:gs>
              <a:gs pos="100000">
                <a:schemeClr va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5" name="Google Shape;115;p2"/>
          <p:cNvSpPr/>
          <p:nvPr/>
        </p:nvSpPr>
        <p:spPr>
          <a:xfrm>
            <a:off x="3711575" y="2846387"/>
            <a:ext cx="1720850" cy="2366962"/>
          </a:xfrm>
          <a:prstGeom prst="roundRect">
            <a:avLst>
              <a:gd fmla="val 1013" name="adj"/>
            </a:avLst>
          </a:prstGeom>
          <a:noFill/>
          <a:ln cap="flat" cmpd="sng" w="57150">
            <a:solidFill>
              <a:schemeClr val="accent2"/>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6" name="Google Shape;116;p2"/>
          <p:cNvSpPr/>
          <p:nvPr/>
        </p:nvSpPr>
        <p:spPr>
          <a:xfrm>
            <a:off x="3886200" y="2743200"/>
            <a:ext cx="1398587" cy="215900"/>
          </a:xfrm>
          <a:prstGeom prst="roundRect">
            <a:avLst>
              <a:gd fmla="val 10800" name="adj"/>
            </a:avLst>
          </a:prstGeom>
          <a:gradFill>
            <a:gsLst>
              <a:gs pos="0">
                <a:srgbClr val="42516C"/>
              </a:gs>
              <a:gs pos="50000">
                <a:schemeClr val="accent2"/>
              </a:gs>
              <a:gs pos="100000">
                <a:srgbClr val="42516C"/>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7" name="Google Shape;117;p2"/>
          <p:cNvSpPr/>
          <p:nvPr/>
        </p:nvSpPr>
        <p:spPr>
          <a:xfrm flipH="1">
            <a:off x="5143500" y="2800350"/>
            <a:ext cx="55562"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8" name="Google Shape;118;p2"/>
          <p:cNvSpPr/>
          <p:nvPr/>
        </p:nvSpPr>
        <p:spPr>
          <a:xfrm flipH="1">
            <a:off x="3951287" y="2794000"/>
            <a:ext cx="52387" cy="107950"/>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19" name="Google Shape;119;p2"/>
          <p:cNvSpPr/>
          <p:nvPr/>
        </p:nvSpPr>
        <p:spPr>
          <a:xfrm>
            <a:off x="5594350" y="2470150"/>
            <a:ext cx="1720850" cy="2366962"/>
          </a:xfrm>
          <a:prstGeom prst="roundRect">
            <a:avLst>
              <a:gd fmla="val 1013" name="adj"/>
            </a:avLst>
          </a:prstGeom>
          <a:noFill/>
          <a:ln cap="flat" cmpd="sng" w="57150">
            <a:solidFill>
              <a:schemeClr va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0" name="Google Shape;120;p2"/>
          <p:cNvSpPr/>
          <p:nvPr/>
        </p:nvSpPr>
        <p:spPr>
          <a:xfrm>
            <a:off x="5756275" y="2363787"/>
            <a:ext cx="1397000" cy="215900"/>
          </a:xfrm>
          <a:prstGeom prst="roundRect">
            <a:avLst>
              <a:gd fmla="val 10800" name="adj"/>
            </a:avLst>
          </a:prstGeom>
          <a:gradFill>
            <a:gsLst>
              <a:gs pos="0">
                <a:srgbClr val="284F4B"/>
              </a:gs>
              <a:gs pos="50000">
                <a:schemeClr val="hlink"/>
              </a:gs>
              <a:gs pos="100000">
                <a:srgbClr val="284F4B"/>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1" name="Google Shape;121;p2"/>
          <p:cNvSpPr/>
          <p:nvPr/>
        </p:nvSpPr>
        <p:spPr>
          <a:xfrm flipH="1">
            <a:off x="701992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2" name="Google Shape;122;p2"/>
          <p:cNvSpPr/>
          <p:nvPr/>
        </p:nvSpPr>
        <p:spPr>
          <a:xfrm flipH="1">
            <a:off x="5832475" y="2417762"/>
            <a:ext cx="53975" cy="106362"/>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3" name="Google Shape;123;p2"/>
          <p:cNvSpPr/>
          <p:nvPr/>
        </p:nvSpPr>
        <p:spPr>
          <a:xfrm>
            <a:off x="3011487" y="2147887"/>
            <a:ext cx="1101725" cy="868362"/>
          </a:xfrm>
          <a:custGeom>
            <a:rect b="b" l="l" r="r" t="t"/>
            <a:pathLst>
              <a:path extrusionOk="0" h="774" w="982">
                <a:moveTo>
                  <a:pt x="0" y="774"/>
                </a:moveTo>
                <a:lnTo>
                  <a:pt x="2" y="770"/>
                </a:lnTo>
                <a:lnTo>
                  <a:pt x="8" y="754"/>
                </a:lnTo>
                <a:lnTo>
                  <a:pt x="16" y="730"/>
                </a:lnTo>
                <a:lnTo>
                  <a:pt x="32" y="698"/>
                </a:lnTo>
                <a:lnTo>
                  <a:pt x="50" y="660"/>
                </a:lnTo>
                <a:lnTo>
                  <a:pt x="76" y="618"/>
                </a:lnTo>
                <a:lnTo>
                  <a:pt x="106" y="574"/>
                </a:lnTo>
                <a:lnTo>
                  <a:pt x="142" y="528"/>
                </a:lnTo>
                <a:lnTo>
                  <a:pt x="186" y="482"/>
                </a:lnTo>
                <a:lnTo>
                  <a:pt x="236" y="438"/>
                </a:lnTo>
                <a:lnTo>
                  <a:pt x="294" y="398"/>
                </a:lnTo>
                <a:lnTo>
                  <a:pt x="360" y="360"/>
                </a:lnTo>
                <a:lnTo>
                  <a:pt x="426" y="332"/>
                </a:lnTo>
                <a:lnTo>
                  <a:pt x="488" y="314"/>
                </a:lnTo>
                <a:lnTo>
                  <a:pt x="544" y="304"/>
                </a:lnTo>
                <a:lnTo>
                  <a:pt x="594" y="300"/>
                </a:lnTo>
                <a:lnTo>
                  <a:pt x="638" y="300"/>
                </a:lnTo>
                <a:lnTo>
                  <a:pt x="678" y="304"/>
                </a:lnTo>
                <a:lnTo>
                  <a:pt x="710" y="312"/>
                </a:lnTo>
                <a:lnTo>
                  <a:pt x="736" y="320"/>
                </a:lnTo>
                <a:lnTo>
                  <a:pt x="754" y="326"/>
                </a:lnTo>
                <a:lnTo>
                  <a:pt x="766" y="332"/>
                </a:lnTo>
                <a:lnTo>
                  <a:pt x="770" y="334"/>
                </a:lnTo>
                <a:lnTo>
                  <a:pt x="680" y="476"/>
                </a:lnTo>
                <a:lnTo>
                  <a:pt x="982" y="370"/>
                </a:lnTo>
                <a:lnTo>
                  <a:pt x="912" y="0"/>
                </a:lnTo>
                <a:lnTo>
                  <a:pt x="854" y="150"/>
                </a:lnTo>
                <a:lnTo>
                  <a:pt x="850" y="148"/>
                </a:lnTo>
                <a:lnTo>
                  <a:pt x="838" y="142"/>
                </a:lnTo>
                <a:lnTo>
                  <a:pt x="822" y="134"/>
                </a:lnTo>
                <a:lnTo>
                  <a:pt x="798" y="126"/>
                </a:lnTo>
                <a:lnTo>
                  <a:pt x="768" y="120"/>
                </a:lnTo>
                <a:lnTo>
                  <a:pt x="732" y="114"/>
                </a:lnTo>
                <a:lnTo>
                  <a:pt x="692" y="110"/>
                </a:lnTo>
                <a:lnTo>
                  <a:pt x="646" y="110"/>
                </a:lnTo>
                <a:lnTo>
                  <a:pt x="596" y="116"/>
                </a:lnTo>
                <a:lnTo>
                  <a:pt x="540" y="126"/>
                </a:lnTo>
                <a:lnTo>
                  <a:pt x="482" y="146"/>
                </a:lnTo>
                <a:lnTo>
                  <a:pt x="422" y="172"/>
                </a:lnTo>
                <a:lnTo>
                  <a:pt x="356" y="210"/>
                </a:lnTo>
                <a:lnTo>
                  <a:pt x="290" y="258"/>
                </a:lnTo>
                <a:lnTo>
                  <a:pt x="230" y="310"/>
                </a:lnTo>
                <a:lnTo>
                  <a:pt x="178" y="364"/>
                </a:lnTo>
                <a:lnTo>
                  <a:pt x="136" y="422"/>
                </a:lnTo>
                <a:lnTo>
                  <a:pt x="100" y="480"/>
                </a:lnTo>
                <a:lnTo>
                  <a:pt x="72" y="536"/>
                </a:lnTo>
                <a:lnTo>
                  <a:pt x="48" y="590"/>
                </a:lnTo>
                <a:lnTo>
                  <a:pt x="30" y="640"/>
                </a:lnTo>
                <a:lnTo>
                  <a:pt x="18" y="684"/>
                </a:lnTo>
                <a:lnTo>
                  <a:pt x="8" y="722"/>
                </a:lnTo>
                <a:lnTo>
                  <a:pt x="4" y="750"/>
                </a:lnTo>
                <a:lnTo>
                  <a:pt x="0" y="768"/>
                </a:lnTo>
                <a:lnTo>
                  <a:pt x="0" y="774"/>
                </a:lnTo>
              </a:path>
            </a:pathLst>
          </a:custGeom>
          <a:gradFill>
            <a:gsLst>
              <a:gs pos="0">
                <a:srgbClr val="B9B6C7">
                  <a:alpha val="31764"/>
                </a:srgbClr>
              </a:gs>
              <a:gs pos="100000">
                <a:schemeClr val="folHlink"/>
              </a:gs>
            </a:gsLst>
            <a:lin ang="0" scaled="0"/>
          </a:gra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4" name="Google Shape;124;p2"/>
          <p:cNvSpPr txBox="1"/>
          <p:nvPr/>
        </p:nvSpPr>
        <p:spPr>
          <a:xfrm>
            <a:off x="4443412" y="2690812"/>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chemeClr val="lt1"/>
              </a:buClr>
              <a:buSzPts val="1500"/>
              <a:buFont typeface="Arial"/>
              <a:buNone/>
            </a:pPr>
            <a:r>
              <a:rPr b="0" i="0" lang="en-US" sz="1500" u="none">
                <a:solidFill>
                  <a:schemeClr val="lt1"/>
                </a:solidFill>
                <a:latin typeface="Arial"/>
                <a:ea typeface="Arial"/>
                <a:cs typeface="Arial"/>
                <a:sym typeface="Arial"/>
              </a:rPr>
              <a:t>2</a:t>
            </a:r>
            <a:endParaRPr/>
          </a:p>
        </p:txBody>
      </p:sp>
      <p:sp>
        <p:nvSpPr>
          <p:cNvPr id="125" name="Google Shape;125;p2"/>
          <p:cNvSpPr txBox="1"/>
          <p:nvPr/>
        </p:nvSpPr>
        <p:spPr>
          <a:xfrm>
            <a:off x="6356350" y="2317750"/>
            <a:ext cx="296862" cy="334962"/>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FFFFFF"/>
              </a:buClr>
              <a:buSzPts val="1500"/>
              <a:buFont typeface="Arial"/>
              <a:buNone/>
            </a:pPr>
            <a:r>
              <a:rPr b="0" i="0" lang="en-US" sz="1500" u="none">
                <a:solidFill>
                  <a:srgbClr val="FFFFFF"/>
                </a:solidFill>
                <a:latin typeface="Arial"/>
                <a:ea typeface="Arial"/>
                <a:cs typeface="Arial"/>
                <a:sym typeface="Arial"/>
              </a:rPr>
              <a:t>3</a:t>
            </a:r>
            <a:endParaRPr/>
          </a:p>
        </p:txBody>
      </p:sp>
      <p:grpSp>
        <p:nvGrpSpPr>
          <p:cNvPr id="126" name="Google Shape;126;p2"/>
          <p:cNvGrpSpPr/>
          <p:nvPr/>
        </p:nvGrpSpPr>
        <p:grpSpPr>
          <a:xfrm>
            <a:off x="1828800" y="3043237"/>
            <a:ext cx="1722437" cy="2493962"/>
            <a:chOff x="576" y="1836"/>
            <a:chExt cx="1446" cy="2095"/>
          </a:xfrm>
        </p:grpSpPr>
        <p:sp>
          <p:nvSpPr>
            <p:cNvPr id="127" name="Google Shape;127;p2"/>
            <p:cNvSpPr/>
            <p:nvPr/>
          </p:nvSpPr>
          <p:spPr>
            <a:xfrm>
              <a:off x="576" y="1943"/>
              <a:ext cx="1446" cy="1988"/>
            </a:xfrm>
            <a:prstGeom prst="roundRect">
              <a:avLst>
                <a:gd fmla="val 1013" name="adj"/>
              </a:avLst>
            </a:prstGeom>
            <a:noFill/>
            <a:ln cap="flat" cmpd="sng" w="57150">
              <a:solidFill>
                <a:schemeClr val="folHlink"/>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8" name="Google Shape;128;p2"/>
            <p:cNvSpPr/>
            <p:nvPr/>
          </p:nvSpPr>
          <p:spPr>
            <a:xfrm>
              <a:off x="712" y="1852"/>
              <a:ext cx="1174" cy="181"/>
            </a:xfrm>
            <a:prstGeom prst="roundRect">
              <a:avLst>
                <a:gd fmla="val 10800" name="adj"/>
              </a:avLst>
            </a:prstGeom>
            <a:gradFill>
              <a:gsLst>
                <a:gs pos="0">
                  <a:srgbClr val="34323D"/>
                </a:gs>
                <a:gs pos="50000">
                  <a:schemeClr val="folHlink"/>
                </a:gs>
                <a:gs pos="100000">
                  <a:srgbClr val="34323D"/>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29" name="Google Shape;129;p2"/>
            <p:cNvSpPr/>
            <p:nvPr/>
          </p:nvSpPr>
          <p:spPr>
            <a:xfrm flipH="1">
              <a:off x="1773" y="1897"/>
              <a:ext cx="45"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0" name="Google Shape;130;p2"/>
            <p:cNvSpPr/>
            <p:nvPr/>
          </p:nvSpPr>
          <p:spPr>
            <a:xfrm flipH="1">
              <a:off x="776" y="1897"/>
              <a:ext cx="47" cy="91"/>
            </a:xfrm>
            <a:prstGeom prst="octagon">
              <a:avLst>
                <a:gd fmla="val 29289" name="adj"/>
              </a:avLst>
            </a:prstGeom>
            <a:solidFill>
              <a:schemeClr val="lt1"/>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31" name="Google Shape;131;p2"/>
            <p:cNvSpPr txBox="1"/>
            <p:nvPr/>
          </p:nvSpPr>
          <p:spPr>
            <a:xfrm>
              <a:off x="1169" y="1836"/>
              <a:ext cx="249" cy="281"/>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1</a:t>
              </a:r>
              <a:endParaRPr/>
            </a:p>
          </p:txBody>
        </p:sp>
        <p:sp>
          <p:nvSpPr>
            <p:cNvPr id="132" name="Google Shape;132;p2"/>
            <p:cNvSpPr txBox="1"/>
            <p:nvPr/>
          </p:nvSpPr>
          <p:spPr>
            <a:xfrm>
              <a:off x="627" y="1988"/>
              <a:ext cx="1343" cy="1913"/>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rgbClr val="002060"/>
                  </a:solidFill>
                  <a:latin typeface="Arial"/>
                  <a:ea typeface="Arial"/>
                  <a:cs typeface="Arial"/>
                  <a:sym typeface="Arial"/>
                </a:rPr>
                <a:t>Hiểu và trình bày được </a:t>
              </a:r>
              <a:r>
                <a:rPr b="0" i="0" lang="en-US" sz="1800" u="none">
                  <a:solidFill>
                    <a:srgbClr val="002060"/>
                  </a:solidFill>
                  <a:latin typeface="Arial"/>
                  <a:ea typeface="Arial"/>
                  <a:cs typeface="Arial"/>
                  <a:sym typeface="Arial"/>
                </a:rPr>
                <a:t>Lý luận về Lập kế hoạch tổ chức HĐVC theo chế độ SHHN của trẻ mẫu giáo</a:t>
              </a:r>
              <a:endParaRPr/>
            </a:p>
          </p:txBody>
        </p:sp>
      </p:grpSp>
      <p:sp>
        <p:nvSpPr>
          <p:cNvPr id="133" name="Google Shape;133;p2"/>
          <p:cNvSpPr txBox="1"/>
          <p:nvPr/>
        </p:nvSpPr>
        <p:spPr>
          <a:xfrm>
            <a:off x="3771900" y="3022600"/>
            <a:ext cx="1600200" cy="2062162"/>
          </a:xfrm>
          <a:prstGeom prst="rect">
            <a:avLst/>
          </a:prstGeom>
          <a:noFill/>
          <a:ln>
            <a:noFill/>
          </a:ln>
        </p:spPr>
        <p:txBody>
          <a:bodyPr anchorCtr="0" anchor="t" bIns="45700" lIns="91425" spcFirstLastPara="1" rIns="91425" wrap="square" tIns="45700">
            <a:spAutoFit/>
          </a:bodyPr>
          <a:lstStyle/>
          <a:p>
            <a:pPr indent="-101600" lvl="0" marL="0" marR="0" rtl="0" algn="just">
              <a:lnSpc>
                <a:spcPct val="100000"/>
              </a:lnSpc>
              <a:spcBef>
                <a:spcPts val="0"/>
              </a:spcBef>
              <a:spcAft>
                <a:spcPts val="0"/>
              </a:spcAft>
              <a:buClr>
                <a:schemeClr val="hlink"/>
              </a:buClr>
              <a:buSzPts val="1600"/>
              <a:buFont typeface="Noto Sans Symbols"/>
              <a:buChar char="❖"/>
            </a:pPr>
            <a:r>
              <a:rPr b="0" i="0" lang="en-US" sz="1600" u="none">
                <a:solidFill>
                  <a:srgbClr val="002060"/>
                </a:solidFill>
                <a:latin typeface="Arial"/>
                <a:ea typeface="Arial"/>
                <a:cs typeface="Arial"/>
                <a:sym typeface="Arial"/>
              </a:rPr>
              <a:t> Hiểu và phân tích được phương pháp lập kế hoạch tổ chức HĐVC theo chế độ SHHN của trẻ mẫu giáo</a:t>
            </a:r>
            <a:endParaRPr/>
          </a:p>
        </p:txBody>
      </p:sp>
      <p:sp>
        <p:nvSpPr>
          <p:cNvPr id="134" name="Google Shape;134;p2"/>
          <p:cNvSpPr txBox="1"/>
          <p:nvPr/>
        </p:nvSpPr>
        <p:spPr>
          <a:xfrm>
            <a:off x="5510212" y="2592387"/>
            <a:ext cx="1720850" cy="2062162"/>
          </a:xfrm>
          <a:prstGeom prst="rect">
            <a:avLst/>
          </a:prstGeom>
          <a:noFill/>
          <a:ln>
            <a:noFill/>
          </a:ln>
        </p:spPr>
        <p:txBody>
          <a:bodyPr anchorCtr="0" anchor="t" bIns="45700" lIns="91425" spcFirstLastPara="1" rIns="91425" wrap="square" tIns="45700">
            <a:spAutoFit/>
          </a:bodyPr>
          <a:lstStyle/>
          <a:p>
            <a:pPr indent="-285750" lvl="0" marL="285750" marR="0" rtl="0" algn="just">
              <a:lnSpc>
                <a:spcPct val="100000"/>
              </a:lnSpc>
              <a:spcBef>
                <a:spcPts val="0"/>
              </a:spcBef>
              <a:spcAft>
                <a:spcPts val="0"/>
              </a:spcAft>
              <a:buClr>
                <a:srgbClr val="002060"/>
              </a:buClr>
              <a:buSzPts val="1600"/>
              <a:buFont typeface="Noto Sans Symbols"/>
              <a:buChar char="❖"/>
            </a:pPr>
            <a:r>
              <a:rPr b="0" i="0" lang="en-US" sz="1600" u="none">
                <a:solidFill>
                  <a:srgbClr val="002060"/>
                </a:solidFill>
                <a:latin typeface="Arial"/>
                <a:ea typeface="Arial"/>
                <a:cs typeface="Arial"/>
                <a:sym typeface="Arial"/>
              </a:rPr>
              <a:t>Hiểu và trình bày được quy trình lập kế hoạch tổ chức HĐVC theo chế độ SHHN của trẻ mẫu giáo</a:t>
            </a:r>
            <a:endParaRPr/>
          </a:p>
        </p:txBody>
      </p:sp>
      <p:sp>
        <p:nvSpPr>
          <p:cNvPr id="135" name="Google Shape;135;p2"/>
          <p:cNvSpPr txBox="1"/>
          <p:nvPr/>
        </p:nvSpPr>
        <p:spPr>
          <a:xfrm>
            <a:off x="6237287" y="6594475"/>
            <a:ext cx="2895600" cy="228600"/>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000"/>
              <a:buFont typeface="Verdana"/>
              <a:buNone/>
            </a:pPr>
            <a:r>
              <a:rPr b="1" i="0" lang="en-US" sz="1000" u="none">
                <a:solidFill>
                  <a:schemeClr val="dk1"/>
                </a:solidFill>
                <a:latin typeface="Verdana"/>
                <a:ea typeface="Verdana"/>
                <a:cs typeface="Verdana"/>
                <a:sym typeface="Verdana"/>
              </a:rPr>
              <a:t>Teacher DaHu</a:t>
            </a:r>
            <a:endParaRPr/>
          </a:p>
        </p:txBody>
      </p:sp>
      <p:sp>
        <p:nvSpPr>
          <p:cNvPr id="136" name="Google Shape;136;p2"/>
          <p:cNvSpPr txBox="1"/>
          <p:nvPr>
            <p:ph type="title"/>
          </p:nvPr>
        </p:nvSpPr>
        <p:spPr>
          <a:xfrm>
            <a:off x="2613025" y="247650"/>
            <a:ext cx="9526587" cy="1090612"/>
          </a:xfrm>
          <a:prstGeom prst="rect">
            <a:avLst/>
          </a:prstGeom>
          <a:noFill/>
          <a:ln>
            <a:noFill/>
          </a:ln>
        </p:spPr>
        <p:txBody>
          <a:bodyPr anchorCtr="0" anchor="ctr" bIns="45700" lIns="91425" spcFirstLastPara="1" rIns="91425" wrap="square" tIns="45700">
            <a:normAutofit/>
          </a:bodyPr>
          <a:lstStyle/>
          <a:p>
            <a:pPr indent="-342900" lvl="0" marL="342900" rtl="0" algn="just">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MỤC TIÊU BÀI HỌC</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grpSp>
        <p:nvGrpSpPr>
          <p:cNvPr id="141" name="Google Shape;141;p3"/>
          <p:cNvGrpSpPr/>
          <p:nvPr/>
        </p:nvGrpSpPr>
        <p:grpSpPr>
          <a:xfrm>
            <a:off x="1238250" y="1879600"/>
            <a:ext cx="2109787" cy="3316287"/>
            <a:chOff x="720" y="1299"/>
            <a:chExt cx="1379" cy="2539"/>
          </a:xfrm>
        </p:grpSpPr>
        <p:sp>
          <p:nvSpPr>
            <p:cNvPr id="142" name="Google Shape;142;p3"/>
            <p:cNvSpPr/>
            <p:nvPr/>
          </p:nvSpPr>
          <p:spPr>
            <a:xfrm>
              <a:off x="720" y="1490"/>
              <a:ext cx="1363" cy="1800"/>
            </a:xfrm>
            <a:prstGeom prst="roundRect">
              <a:avLst>
                <a:gd fmla="val 3782" name="adj"/>
              </a:avLst>
            </a:prstGeom>
            <a:gradFill>
              <a:gsLst>
                <a:gs pos="0">
                  <a:srgbClr val="4E91D4"/>
                </a:gs>
                <a:gs pos="100000">
                  <a:srgbClr val="3477A4"/>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3" name="Google Shape;143;p3"/>
            <p:cNvSpPr/>
            <p:nvPr/>
          </p:nvSpPr>
          <p:spPr>
            <a:xfrm>
              <a:off x="741" y="1495"/>
              <a:ext cx="1322" cy="1766"/>
            </a:xfrm>
            <a:prstGeom prst="roundRect">
              <a:avLst>
                <a:gd fmla="val 16667" name="adj"/>
              </a:avLst>
            </a:prstGeom>
            <a:solidFill>
              <a:srgbClr val="3CA1E6"/>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4" name="Google Shape;144;p3"/>
            <p:cNvSpPr/>
            <p:nvPr/>
          </p:nvSpPr>
          <p:spPr>
            <a:xfrm>
              <a:off x="752" y="2795"/>
              <a:ext cx="1304" cy="447"/>
            </a:xfrm>
            <a:prstGeom prst="roundRect">
              <a:avLst>
                <a:gd fmla="val 10800" name="adj"/>
              </a:avLst>
            </a:prstGeom>
            <a:gradFill>
              <a:gsLst>
                <a:gs pos="0">
                  <a:srgbClr val="3CA1E6">
                    <a:alpha val="0"/>
                  </a:srgbClr>
                </a:gs>
                <a:gs pos="100000">
                  <a:srgbClr val="9BCFF2"/>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5" name="Google Shape;145;p3"/>
            <p:cNvSpPr/>
            <p:nvPr/>
          </p:nvSpPr>
          <p:spPr>
            <a:xfrm>
              <a:off x="752" y="1509"/>
              <a:ext cx="1304" cy="446"/>
            </a:xfrm>
            <a:prstGeom prst="roundRect">
              <a:avLst>
                <a:gd fmla="val 10800" name="adj"/>
              </a:avLst>
            </a:prstGeom>
            <a:gradFill>
              <a:gsLst>
                <a:gs pos="0">
                  <a:srgbClr val="BEE0F7"/>
                </a:gs>
                <a:gs pos="100000">
                  <a:srgbClr val="3CA1E6">
                    <a:alpha val="0"/>
                  </a:srgbClr>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6" name="Google Shape;146;p3"/>
            <p:cNvSpPr/>
            <p:nvPr/>
          </p:nvSpPr>
          <p:spPr>
            <a:xfrm>
              <a:off x="724" y="3290"/>
              <a:ext cx="1361" cy="548"/>
            </a:xfrm>
            <a:prstGeom prst="roundRect">
              <a:avLst>
                <a:gd fmla="val 8724" name="adj"/>
              </a:avLst>
            </a:prstGeom>
            <a:gradFill>
              <a:gsLst>
                <a:gs pos="0">
                  <a:srgbClr val="729EB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47" name="Google Shape;147;p3"/>
            <p:cNvSpPr/>
            <p:nvPr/>
          </p:nvSpPr>
          <p:spPr>
            <a:xfrm>
              <a:off x="752" y="3304"/>
              <a:ext cx="1304" cy="486"/>
            </a:xfrm>
            <a:prstGeom prst="roundRect">
              <a:avLst>
                <a:gd fmla="val 10800" name="adj"/>
              </a:avLst>
            </a:prstGeom>
            <a:gradFill>
              <a:gsLst>
                <a:gs pos="0">
                  <a:srgbClr val="7DAFD4"/>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48" name="Google Shape;148;p3"/>
            <p:cNvGrpSpPr/>
            <p:nvPr/>
          </p:nvGrpSpPr>
          <p:grpSpPr>
            <a:xfrm>
              <a:off x="1189" y="1299"/>
              <a:ext cx="404" cy="398"/>
              <a:chOff x="1289" y="587"/>
              <a:chExt cx="666" cy="657"/>
            </a:xfrm>
          </p:grpSpPr>
          <p:sp>
            <p:nvSpPr>
              <p:cNvPr id="149" name="Google Shape;149;p3"/>
              <p:cNvSpPr/>
              <p:nvPr/>
            </p:nvSpPr>
            <p:spPr>
              <a:xfrm>
                <a:off x="1289" y="589"/>
                <a:ext cx="666"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0" name="Google Shape;150;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1" name="Google Shape;151;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2" name="Google Shape;152;p3"/>
              <p:cNvSpPr/>
              <p:nvPr/>
            </p:nvSpPr>
            <p:spPr>
              <a:xfrm>
                <a:off x="1304"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4" name="Google Shape;154;p3"/>
              <p:cNvSpPr/>
              <p:nvPr/>
            </p:nvSpPr>
            <p:spPr>
              <a:xfrm>
                <a:off x="1311"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56" name="Google Shape;156;p3"/>
              <p:cNvSpPr/>
              <p:nvPr/>
            </p:nvSpPr>
            <p:spPr>
              <a:xfrm>
                <a:off x="1345" y="613"/>
                <a:ext cx="531"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7" name="Google Shape;157;p3"/>
              <p:cNvSpPr txBox="1"/>
              <p:nvPr/>
            </p:nvSpPr>
            <p:spPr>
              <a:xfrm rot="5400000">
                <a:off x="1421" y="652"/>
                <a:ext cx="339" cy="37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58" name="Google Shape;158;p3"/>
            <p:cNvSpPr txBox="1"/>
            <p:nvPr/>
          </p:nvSpPr>
          <p:spPr>
            <a:xfrm>
              <a:off x="1286" y="1354"/>
              <a:ext cx="20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1</a:t>
              </a:r>
              <a:endParaRPr/>
            </a:p>
          </p:txBody>
        </p:sp>
        <p:sp>
          <p:nvSpPr>
            <p:cNvPr id="159" name="Google Shape;159;p3"/>
            <p:cNvSpPr txBox="1"/>
            <p:nvPr/>
          </p:nvSpPr>
          <p:spPr>
            <a:xfrm>
              <a:off x="803" y="1732"/>
              <a:ext cx="1296" cy="283"/>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60" name="Google Shape;160;p3"/>
          <p:cNvGrpSpPr/>
          <p:nvPr/>
        </p:nvGrpSpPr>
        <p:grpSpPr>
          <a:xfrm>
            <a:off x="3968750" y="1900237"/>
            <a:ext cx="1963737" cy="3689350"/>
            <a:chOff x="2208" y="1299"/>
            <a:chExt cx="1365" cy="2539"/>
          </a:xfrm>
        </p:grpSpPr>
        <p:sp>
          <p:nvSpPr>
            <p:cNvPr id="161" name="Google Shape;161;p3"/>
            <p:cNvSpPr/>
            <p:nvPr/>
          </p:nvSpPr>
          <p:spPr>
            <a:xfrm>
              <a:off x="2208" y="1490"/>
              <a:ext cx="1363" cy="1798"/>
            </a:xfrm>
            <a:prstGeom prst="roundRect">
              <a:avLst>
                <a:gd fmla="val 3782" name="adj"/>
              </a:avLst>
            </a:prstGeom>
            <a:gradFill>
              <a:gsLst>
                <a:gs pos="0">
                  <a:srgbClr val="34B034"/>
                </a:gs>
                <a:gs pos="100000">
                  <a:srgbClr val="3F8B4A"/>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2" name="Google Shape;162;p3"/>
            <p:cNvSpPr/>
            <p:nvPr/>
          </p:nvSpPr>
          <p:spPr>
            <a:xfrm>
              <a:off x="2229" y="1495"/>
              <a:ext cx="1322" cy="1768"/>
            </a:xfrm>
            <a:prstGeom prst="roundRect">
              <a:avLst>
                <a:gd fmla="val 16667" name="adj"/>
              </a:avLst>
            </a:prstGeom>
            <a:solidFill>
              <a:srgbClr val="73E77E"/>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3" name="Google Shape;163;p3"/>
            <p:cNvSpPr/>
            <p:nvPr/>
          </p:nvSpPr>
          <p:spPr>
            <a:xfrm>
              <a:off x="2240" y="2795"/>
              <a:ext cx="1304" cy="447"/>
            </a:xfrm>
            <a:prstGeom prst="roundRect">
              <a:avLst>
                <a:gd fmla="val 10800" name="adj"/>
              </a:avLst>
            </a:prstGeom>
            <a:gradFill>
              <a:gsLst>
                <a:gs pos="0">
                  <a:srgbClr val="73E77E"/>
                </a:gs>
                <a:gs pos="100000">
                  <a:srgbClr val="B3F2B9"/>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4" name="Google Shape;164;p3"/>
            <p:cNvSpPr/>
            <p:nvPr/>
          </p:nvSpPr>
          <p:spPr>
            <a:xfrm>
              <a:off x="2240" y="1509"/>
              <a:ext cx="1304" cy="446"/>
            </a:xfrm>
            <a:prstGeom prst="roundRect">
              <a:avLst>
                <a:gd fmla="val 10800" name="adj"/>
              </a:avLst>
            </a:prstGeom>
            <a:gradFill>
              <a:gsLst>
                <a:gs pos="0">
                  <a:srgbClr val="D0F7D4"/>
                </a:gs>
                <a:gs pos="100000">
                  <a:srgbClr val="73E77E"/>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5" name="Google Shape;165;p3"/>
            <p:cNvSpPr/>
            <p:nvPr/>
          </p:nvSpPr>
          <p:spPr>
            <a:xfrm>
              <a:off x="2677" y="1300"/>
              <a:ext cx="405" cy="394"/>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6" name="Google Shape;166;p3"/>
            <p:cNvSpPr/>
            <p:nvPr/>
          </p:nvSpPr>
          <p:spPr>
            <a:xfrm>
              <a:off x="2681" y="1299"/>
              <a:ext cx="392" cy="393"/>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7" name="Google Shape;167;p3"/>
            <p:cNvSpPr txBox="1"/>
            <p:nvPr/>
          </p:nvSpPr>
          <p:spPr>
            <a:xfrm rot="5400000">
              <a:off x="2732" y="1333"/>
              <a:ext cx="278" cy="27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68" name="Google Shape;168;p3"/>
            <p:cNvSpPr/>
            <p:nvPr/>
          </p:nvSpPr>
          <p:spPr>
            <a:xfrm>
              <a:off x="2686" y="1301"/>
              <a:ext cx="383" cy="38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69" name="Google Shape;169;p3"/>
            <p:cNvSpPr txBox="1"/>
            <p:nvPr/>
          </p:nvSpPr>
          <p:spPr>
            <a:xfrm rot="5400000">
              <a:off x="2732" y="1355"/>
              <a:ext cx="269" cy="271"/>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0" name="Google Shape;170;p3"/>
            <p:cNvSpPr/>
            <p:nvPr/>
          </p:nvSpPr>
          <p:spPr>
            <a:xfrm>
              <a:off x="2690" y="1304"/>
              <a:ext cx="364" cy="356"/>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1" name="Google Shape;171;p3"/>
            <p:cNvSpPr txBox="1"/>
            <p:nvPr/>
          </p:nvSpPr>
          <p:spPr>
            <a:xfrm rot="5400000">
              <a:off x="2731" y="1349"/>
              <a:ext cx="252" cy="257"/>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2" name="Google Shape;172;p3"/>
            <p:cNvSpPr/>
            <p:nvPr/>
          </p:nvSpPr>
          <p:spPr>
            <a:xfrm>
              <a:off x="2712" y="1315"/>
              <a:ext cx="322" cy="290"/>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73" name="Google Shape;173;p3"/>
            <p:cNvSpPr txBox="1"/>
            <p:nvPr/>
          </p:nvSpPr>
          <p:spPr>
            <a:xfrm rot="5400000">
              <a:off x="2758" y="1331"/>
              <a:ext cx="205" cy="228"/>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4" name="Google Shape;174;p3"/>
            <p:cNvSpPr txBox="1"/>
            <p:nvPr/>
          </p:nvSpPr>
          <p:spPr>
            <a:xfrm>
              <a:off x="2767" y="1354"/>
              <a:ext cx="214"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2</a:t>
              </a:r>
              <a:endParaRPr/>
            </a:p>
          </p:txBody>
        </p:sp>
        <p:sp>
          <p:nvSpPr>
            <p:cNvPr id="175" name="Google Shape;175;p3"/>
            <p:cNvSpPr txBox="1"/>
            <p:nvPr/>
          </p:nvSpPr>
          <p:spPr>
            <a:xfrm>
              <a:off x="2255" y="1775"/>
              <a:ext cx="1297"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6" name="Google Shape;176;p3"/>
            <p:cNvSpPr/>
            <p:nvPr/>
          </p:nvSpPr>
          <p:spPr>
            <a:xfrm>
              <a:off x="2210" y="3290"/>
              <a:ext cx="1363" cy="548"/>
            </a:xfrm>
            <a:prstGeom prst="roundRect">
              <a:avLst>
                <a:gd fmla="val 8724" name="adj"/>
              </a:avLst>
            </a:prstGeom>
            <a:gradFill>
              <a:gsLst>
                <a:gs pos="0">
                  <a:srgbClr val="58A4AE"/>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77" name="Google Shape;177;p3"/>
            <p:cNvSpPr/>
            <p:nvPr/>
          </p:nvSpPr>
          <p:spPr>
            <a:xfrm>
              <a:off x="2238" y="3304"/>
              <a:ext cx="1304" cy="486"/>
            </a:xfrm>
            <a:prstGeom prst="roundRect">
              <a:avLst>
                <a:gd fmla="val 10800" name="adj"/>
              </a:avLst>
            </a:prstGeom>
            <a:gradFill>
              <a:gsLst>
                <a:gs pos="0">
                  <a:srgbClr val="72B2BB"/>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grpSp>
        <p:nvGrpSpPr>
          <p:cNvPr id="178" name="Google Shape;178;p3"/>
          <p:cNvGrpSpPr/>
          <p:nvPr/>
        </p:nvGrpSpPr>
        <p:grpSpPr>
          <a:xfrm>
            <a:off x="6300787" y="1819275"/>
            <a:ext cx="2090737" cy="3316287"/>
            <a:chOff x="3692" y="1299"/>
            <a:chExt cx="1367" cy="2539"/>
          </a:xfrm>
        </p:grpSpPr>
        <p:sp>
          <p:nvSpPr>
            <p:cNvPr id="179" name="Google Shape;179;p3"/>
            <p:cNvSpPr/>
            <p:nvPr/>
          </p:nvSpPr>
          <p:spPr>
            <a:xfrm>
              <a:off x="3696" y="1490"/>
              <a:ext cx="1363" cy="1800"/>
            </a:xfrm>
            <a:prstGeom prst="roundRect">
              <a:avLst>
                <a:gd fmla="val 3782" name="adj"/>
              </a:avLst>
            </a:prstGeom>
            <a:gradFill>
              <a:gsLst>
                <a:gs pos="0">
                  <a:srgbClr val="B59F43"/>
                </a:gs>
                <a:gs pos="100000">
                  <a:srgbClr val="8F8849"/>
                </a:gs>
              </a:gsLst>
              <a:lin ang="27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0" name="Google Shape;180;p3"/>
            <p:cNvSpPr/>
            <p:nvPr/>
          </p:nvSpPr>
          <p:spPr>
            <a:xfrm>
              <a:off x="3717" y="1495"/>
              <a:ext cx="1322" cy="1766"/>
            </a:xfrm>
            <a:prstGeom prst="roundRect">
              <a:avLst>
                <a:gd fmla="val 16667" name="adj"/>
              </a:avLst>
            </a:prstGeom>
            <a:solidFill>
              <a:srgbClr val="E9E065"/>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1" name="Google Shape;181;p3"/>
            <p:cNvSpPr/>
            <p:nvPr/>
          </p:nvSpPr>
          <p:spPr>
            <a:xfrm>
              <a:off x="3728" y="2795"/>
              <a:ext cx="1304" cy="447"/>
            </a:xfrm>
            <a:prstGeom prst="roundRect">
              <a:avLst>
                <a:gd fmla="val 10800" name="adj"/>
              </a:avLst>
            </a:prstGeom>
            <a:gradFill>
              <a:gsLst>
                <a:gs pos="0">
                  <a:srgbClr val="E9E065"/>
                </a:gs>
                <a:gs pos="100000">
                  <a:srgbClr val="F2EDA6"/>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2" name="Google Shape;182;p3"/>
            <p:cNvSpPr/>
            <p:nvPr/>
          </p:nvSpPr>
          <p:spPr>
            <a:xfrm>
              <a:off x="3728" y="1509"/>
              <a:ext cx="1304" cy="446"/>
            </a:xfrm>
            <a:prstGeom prst="roundRect">
              <a:avLst>
                <a:gd fmla="val 10800" name="adj"/>
              </a:avLst>
            </a:prstGeom>
            <a:gradFill>
              <a:gsLst>
                <a:gs pos="0">
                  <a:srgbClr val="F8F5CC"/>
                </a:gs>
                <a:gs pos="100000">
                  <a:srgbClr val="E9E065"/>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nvGrpSpPr>
            <p:cNvPr id="183" name="Google Shape;183;p3"/>
            <p:cNvGrpSpPr/>
            <p:nvPr/>
          </p:nvGrpSpPr>
          <p:grpSpPr>
            <a:xfrm>
              <a:off x="4166" y="1299"/>
              <a:ext cx="405" cy="398"/>
              <a:chOff x="1291" y="587"/>
              <a:chExt cx="668" cy="657"/>
            </a:xfrm>
          </p:grpSpPr>
          <p:sp>
            <p:nvSpPr>
              <p:cNvPr id="184" name="Google Shape;184;p3"/>
              <p:cNvSpPr/>
              <p:nvPr/>
            </p:nvSpPr>
            <p:spPr>
              <a:xfrm>
                <a:off x="1291" y="589"/>
                <a:ext cx="668" cy="655"/>
              </a:xfrm>
              <a:prstGeom prst="ellipse">
                <a:avLst/>
              </a:prstGeom>
              <a:solidFill>
                <a:srgbClr val="333333"/>
              </a:solidFill>
              <a:ln>
                <a:noFill/>
              </a:ln>
            </p:spPr>
            <p:txBody>
              <a:bodyPr anchorCtr="0" anchor="ctr"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5" name="Google Shape;185;p3"/>
              <p:cNvSpPr/>
              <p:nvPr/>
            </p:nvSpPr>
            <p:spPr>
              <a:xfrm>
                <a:off x="1296" y="587"/>
                <a:ext cx="645" cy="647"/>
              </a:xfrm>
              <a:prstGeom prst="ellipse">
                <a:avLst/>
              </a:prstGeom>
              <a:gradFill>
                <a:gsLst>
                  <a:gs pos="0">
                    <a:srgbClr val="636869"/>
                  </a:gs>
                  <a:gs pos="100000">
                    <a:srgbClr val="D6E1E2"/>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6" name="Google Shape;186;p3"/>
              <p:cNvSpPr txBox="1"/>
              <p:nvPr/>
            </p:nvSpPr>
            <p:spPr>
              <a:xfrm rot="5400000">
                <a:off x="1369" y="670"/>
                <a:ext cx="457" cy="45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7" name="Google Shape;187;p3"/>
              <p:cNvSpPr/>
              <p:nvPr/>
            </p:nvSpPr>
            <p:spPr>
              <a:xfrm>
                <a:off x="1305" y="591"/>
                <a:ext cx="630" cy="631"/>
              </a:xfrm>
              <a:prstGeom prst="ellipse">
                <a:avLst/>
              </a:prstGeom>
              <a:gradFill>
                <a:gsLst>
                  <a:gs pos="0">
                    <a:srgbClr val="D6E1E2">
                      <a:alpha val="0"/>
                    </a:srgbClr>
                  </a:gs>
                  <a:gs pos="100000">
                    <a:srgbClr val="F1F5F5"/>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88" name="Google Shape;188;p3"/>
              <p:cNvSpPr txBox="1"/>
              <p:nvPr/>
            </p:nvSpPr>
            <p:spPr>
              <a:xfrm rot="5400000">
                <a:off x="1392" y="668"/>
                <a:ext cx="446" cy="445"/>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89" name="Google Shape;189;p3"/>
              <p:cNvSpPr/>
              <p:nvPr/>
            </p:nvSpPr>
            <p:spPr>
              <a:xfrm>
                <a:off x="1312" y="597"/>
                <a:ext cx="599" cy="589"/>
              </a:xfrm>
              <a:prstGeom prst="ellipse">
                <a:avLst/>
              </a:prstGeom>
              <a:gradFill>
                <a:gsLst>
                  <a:gs pos="0">
                    <a:srgbClr val="AAB2B3"/>
                  </a:gs>
                  <a:gs pos="100000">
                    <a:srgbClr val="D6E1E2">
                      <a:alpha val="47843"/>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0" name="Google Shape;190;p3"/>
              <p:cNvSpPr txBox="1"/>
              <p:nvPr/>
            </p:nvSpPr>
            <p:spPr>
              <a:xfrm rot="5400000">
                <a:off x="1391" y="658"/>
                <a:ext cx="416" cy="424"/>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1" name="Google Shape;191;p3"/>
              <p:cNvSpPr/>
              <p:nvPr/>
            </p:nvSpPr>
            <p:spPr>
              <a:xfrm>
                <a:off x="1346" y="613"/>
                <a:ext cx="532" cy="479"/>
              </a:xfrm>
              <a:prstGeom prst="ellipse">
                <a:avLst/>
              </a:prstGeom>
              <a:gradFill>
                <a:gsLst>
                  <a:gs pos="0">
                    <a:srgbClr val="FFFFFF"/>
                  </a:gs>
                  <a:gs pos="100000">
                    <a:srgbClr val="D6E1E2">
                      <a:alpha val="37647"/>
                    </a:srgbClr>
                  </a:gs>
                </a:gsLst>
                <a:lin ang="5400000" scaled="0"/>
              </a:gra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92" name="Google Shape;192;p3"/>
              <p:cNvSpPr txBox="1"/>
              <p:nvPr/>
            </p:nvSpPr>
            <p:spPr>
              <a:xfrm rot="5400000">
                <a:off x="1422" y="651"/>
                <a:ext cx="339" cy="376"/>
              </a:xfrm>
              <a:prstGeom prst="rect">
                <a:avLst/>
              </a:prstGeom>
              <a:no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3" name="Google Shape;193;p3"/>
            <p:cNvSpPr txBox="1"/>
            <p:nvPr/>
          </p:nvSpPr>
          <p:spPr>
            <a:xfrm>
              <a:off x="4261" y="1354"/>
              <a:ext cx="211" cy="283"/>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0000"/>
                </a:buClr>
                <a:buSzPts val="1800"/>
                <a:buFont typeface="Arial"/>
                <a:buNone/>
              </a:pPr>
              <a:r>
                <a:rPr b="0" i="0" lang="en-US" sz="1800" u="none">
                  <a:solidFill>
                    <a:srgbClr val="000000"/>
                  </a:solidFill>
                  <a:latin typeface="Arial"/>
                  <a:ea typeface="Arial"/>
                  <a:cs typeface="Arial"/>
                  <a:sym typeface="Arial"/>
                </a:rPr>
                <a:t>3</a:t>
              </a:r>
              <a:endParaRPr/>
            </a:p>
          </p:txBody>
        </p:sp>
        <p:sp>
          <p:nvSpPr>
            <p:cNvPr id="194" name="Google Shape;194;p3"/>
            <p:cNvSpPr txBox="1"/>
            <p:nvPr/>
          </p:nvSpPr>
          <p:spPr>
            <a:xfrm>
              <a:off x="3747" y="1668"/>
              <a:ext cx="1296" cy="28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5" name="Google Shape;195;p3"/>
            <p:cNvSpPr/>
            <p:nvPr/>
          </p:nvSpPr>
          <p:spPr>
            <a:xfrm>
              <a:off x="3692" y="3290"/>
              <a:ext cx="1363" cy="548"/>
            </a:xfrm>
            <a:prstGeom prst="roundRect">
              <a:avLst>
                <a:gd fmla="val 8724" name="adj"/>
              </a:avLst>
            </a:prstGeom>
            <a:gradFill>
              <a:gsLst>
                <a:gs pos="0">
                  <a:srgbClr val="99BACC"/>
                </a:gs>
                <a:gs pos="100000">
                  <a:schemeClr val="lt1"/>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sp>
          <p:nvSpPr>
            <p:cNvPr id="196" name="Google Shape;196;p3"/>
            <p:cNvSpPr/>
            <p:nvPr/>
          </p:nvSpPr>
          <p:spPr>
            <a:xfrm>
              <a:off x="3720" y="3304"/>
              <a:ext cx="1304" cy="486"/>
            </a:xfrm>
            <a:prstGeom prst="roundRect">
              <a:avLst>
                <a:gd fmla="val 10800" name="adj"/>
              </a:avLst>
            </a:prstGeom>
            <a:gradFill>
              <a:gsLst>
                <a:gs pos="0">
                  <a:srgbClr val="C8DAD4"/>
                </a:gs>
                <a:gs pos="100000">
                  <a:srgbClr val="FFFFFF"/>
                </a:gs>
              </a:gsLst>
              <a:lin ang="5400000" scaled="0"/>
            </a:gra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None/>
              </a:pPr>
              <a:r>
                <a:t/>
              </a:r>
              <a:endParaRPr b="0" i="0" sz="1800" u="none">
                <a:solidFill>
                  <a:schemeClr val="dk1"/>
                </a:solidFill>
                <a:latin typeface="Arial"/>
                <a:ea typeface="Arial"/>
                <a:cs typeface="Arial"/>
                <a:sym typeface="Arial"/>
              </a:endParaRPr>
            </a:p>
          </p:txBody>
        </p:sp>
      </p:grpSp>
      <p:sp>
        <p:nvSpPr>
          <p:cNvPr id="197" name="Google Shape;197;p3"/>
          <p:cNvSpPr txBox="1"/>
          <p:nvPr/>
        </p:nvSpPr>
        <p:spPr>
          <a:xfrm>
            <a:off x="4024312" y="2400300"/>
            <a:ext cx="1862137" cy="369887"/>
          </a:xfrm>
          <a:prstGeom prst="rect">
            <a:avLst/>
          </a:prstGeom>
          <a:noFill/>
          <a:ln>
            <a:noFill/>
          </a:ln>
        </p:spPr>
        <p:txBody>
          <a:bodyPr anchorCtr="0" anchor="t" bIns="45700" lIns="91425" spcFirstLastPara="1" rIns="91425" wrap="square" tIns="45700">
            <a:spAutoFit/>
          </a:bodyPr>
          <a:lstStyle/>
          <a:p>
            <a:pPr indent="-257175" lvl="0" marL="257175" marR="0" rtl="0" algn="just">
              <a:lnSpc>
                <a:spcPct val="100000"/>
              </a:lnSpc>
              <a:spcBef>
                <a:spcPts val="0"/>
              </a:spcBef>
              <a:spcAft>
                <a:spcPts val="0"/>
              </a:spcAft>
              <a:buClr>
                <a:schemeClr val="dk1"/>
              </a:buClr>
              <a:buSzPts val="1800"/>
              <a:buFont typeface="Arial"/>
              <a:buNone/>
            </a:pPr>
            <a:r>
              <a:rPr b="0" i="0" lang="en-US" sz="1800" u="none">
                <a:solidFill>
                  <a:schemeClr val="dk1"/>
                </a:solidFill>
                <a:latin typeface="Arial"/>
                <a:ea typeface="Arial"/>
                <a:cs typeface="Arial"/>
                <a:sym typeface="Arial"/>
              </a:rPr>
              <a:t>	</a:t>
            </a:r>
            <a:endParaRPr/>
          </a:p>
        </p:txBody>
      </p:sp>
      <p:sp>
        <p:nvSpPr>
          <p:cNvPr id="198" name="Google Shape;198;p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199" name="Google Shape;199;p3"/>
          <p:cNvSpPr txBox="1"/>
          <p:nvPr/>
        </p:nvSpPr>
        <p:spPr>
          <a:xfrm>
            <a:off x="900112" y="471487"/>
            <a:ext cx="7391400" cy="563562"/>
          </a:xfrm>
          <a:prstGeom prst="rect">
            <a:avLst/>
          </a:prstGeom>
          <a:noFill/>
          <a:ln>
            <a:noFill/>
          </a:ln>
        </p:spPr>
        <p:txBody>
          <a:bodyPr anchorCtr="0" anchor="ctr" bIns="45700" lIns="91425" spcFirstLastPara="1" rIns="91425" wrap="square" tIns="45700">
            <a:noAutofit/>
          </a:bodyPr>
          <a:lstStyle/>
          <a:p>
            <a:pPr indent="-342900" lvl="0" marL="342900" marR="0" rtl="0" algn="ctr">
              <a:lnSpc>
                <a:spcPct val="100000"/>
              </a:lnSpc>
              <a:spcBef>
                <a:spcPts val="0"/>
              </a:spcBef>
              <a:spcAft>
                <a:spcPts val="0"/>
              </a:spcAft>
              <a:buClr>
                <a:schemeClr val="lt1"/>
              </a:buClr>
              <a:buSzPts val="2100"/>
              <a:buFont typeface="Noto Sans Symbols"/>
              <a:buChar char="✔"/>
            </a:pPr>
            <a:r>
              <a:rPr b="1" i="0" lang="en-US" sz="2100" u="none">
                <a:solidFill>
                  <a:schemeClr val="lt1"/>
                </a:solidFill>
                <a:latin typeface="Arial"/>
                <a:ea typeface="Arial"/>
                <a:cs typeface="Arial"/>
                <a:sym typeface="Arial"/>
              </a:rPr>
              <a:t>NỘI DUNG BÀI HỌC</a:t>
            </a:r>
            <a:endParaRPr/>
          </a:p>
        </p:txBody>
      </p:sp>
      <p:sp>
        <p:nvSpPr>
          <p:cNvPr id="200" name="Google Shape;200;p3"/>
          <p:cNvSpPr txBox="1"/>
          <p:nvPr/>
        </p:nvSpPr>
        <p:spPr>
          <a:xfrm>
            <a:off x="1612900" y="2228850"/>
            <a:ext cx="1476375" cy="2030412"/>
          </a:xfrm>
          <a:prstGeom prst="rect">
            <a:avLst/>
          </a:prstGeom>
          <a:noFill/>
          <a:ln>
            <a:noFill/>
          </a:ln>
        </p:spPr>
        <p:txBody>
          <a:bodyPr anchorCtr="0" anchor="t" bIns="45700" lIns="91425" spcFirstLastPara="1" rIns="91425" wrap="square" tIns="45700">
            <a:spAutoFit/>
          </a:bodyPr>
          <a:lstStyle/>
          <a:p>
            <a:pPr indent="0" lvl="0" marL="0" marR="0" rtl="0" algn="just">
              <a:lnSpc>
                <a:spcPct val="100000"/>
              </a:lnSpc>
              <a:spcBef>
                <a:spcPts val="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Lý luận về Lập kế hoạch tổ chức HĐVC theo chế độ SHHN của trẻ mẫu giáo</a:t>
            </a:r>
            <a:endParaRPr/>
          </a:p>
        </p:txBody>
      </p:sp>
      <p:sp>
        <p:nvSpPr>
          <p:cNvPr id="201" name="Google Shape;201;p3"/>
          <p:cNvSpPr txBox="1"/>
          <p:nvPr/>
        </p:nvSpPr>
        <p:spPr>
          <a:xfrm>
            <a:off x="4175125" y="2206625"/>
            <a:ext cx="1819275" cy="255428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70C0"/>
              </a:buClr>
              <a:buSzPts val="2000"/>
              <a:buFont typeface="Arial"/>
              <a:buNone/>
            </a:pPr>
            <a:r>
              <a:rPr b="0" i="0" lang="en-US" sz="2000" u="none">
                <a:solidFill>
                  <a:srgbClr val="0070C0"/>
                </a:solidFill>
                <a:latin typeface="Arial"/>
                <a:ea typeface="Arial"/>
                <a:cs typeface="Arial"/>
                <a:sym typeface="Arial"/>
              </a:rPr>
              <a:t>Các nội dung tổ chức hoạt động vui chơi theo chế độ sinh hoạt hàng ngày của trẻ mẫu giáo</a:t>
            </a:r>
            <a:endParaRPr/>
          </a:p>
        </p:txBody>
      </p:sp>
      <p:sp>
        <p:nvSpPr>
          <p:cNvPr id="202" name="Google Shape;202;p3"/>
          <p:cNvSpPr txBox="1"/>
          <p:nvPr/>
        </p:nvSpPr>
        <p:spPr>
          <a:xfrm>
            <a:off x="6570662" y="2219325"/>
            <a:ext cx="1720850" cy="2032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Vận dụng lập kế hoạch hoạt động vui chơi theo chế độ sinh hoạt hàng ngày của trẻ mẫu giáo</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6" name="Shape 206"/>
        <p:cNvGrpSpPr/>
        <p:nvPr/>
      </p:nvGrpSpPr>
      <p:grpSpPr>
        <a:xfrm>
          <a:off x="0" y="0"/>
          <a:ext cx="0" cy="0"/>
          <a:chOff x="0" y="0"/>
          <a:chExt cx="0" cy="0"/>
        </a:xfrm>
      </p:grpSpPr>
      <p:sp>
        <p:nvSpPr>
          <p:cNvPr id="207" name="Google Shape;207;p4"/>
          <p:cNvSpPr txBox="1"/>
          <p:nvPr/>
        </p:nvSpPr>
        <p:spPr>
          <a:xfrm>
            <a:off x="395287" y="1203325"/>
            <a:ext cx="8137525" cy="6946900"/>
          </a:xfrm>
          <a:prstGeom prst="rect">
            <a:avLst/>
          </a:prstGeom>
          <a:noFill/>
          <a:ln>
            <a:noFill/>
          </a:ln>
        </p:spPr>
        <p:txBody>
          <a:bodyPr anchorCtr="0" anchor="t" bIns="45700" lIns="91425" spcFirstLastPara="1" rIns="91425" wrap="square" tIns="45700">
            <a:spAutoFit/>
          </a:bodyPr>
          <a:lstStyle/>
          <a:p>
            <a:pPr indent="-228600" lvl="0" marL="228600" marR="0" rtl="0" algn="just">
              <a:lnSpc>
                <a:spcPct val="150000"/>
              </a:lnSpc>
              <a:spcBef>
                <a:spcPts val="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[1] Nguyễn Thị Thanh Hà (2019). </a:t>
            </a:r>
            <a:r>
              <a:rPr b="0" i="1" lang="en-US" sz="1800" u="none">
                <a:solidFill>
                  <a:schemeClr val="dk1"/>
                </a:solidFill>
                <a:latin typeface="Arial"/>
                <a:ea typeface="Arial"/>
                <a:cs typeface="Arial"/>
                <a:sym typeface="Arial"/>
              </a:rPr>
              <a:t>Tổ chức hoạt động vui chơi của trẻ ở trường mầm non</a:t>
            </a:r>
            <a:r>
              <a:rPr b="0" i="0" lang="en-US" sz="1800" u="none">
                <a:solidFill>
                  <a:schemeClr val="dk1"/>
                </a:solidFill>
                <a:latin typeface="Arial"/>
                <a:ea typeface="Arial"/>
                <a:cs typeface="Arial"/>
                <a:sym typeface="Arial"/>
              </a:rPr>
              <a:t>. NXB Giáo dục.</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[3] Lê Thu Hương (Chủ biên) (2011). </a:t>
            </a:r>
            <a:r>
              <a:rPr b="0" i="1" lang="en-US" sz="1800" u="none">
                <a:solidFill>
                  <a:schemeClr val="dk1"/>
                </a:solidFill>
                <a:latin typeface="Arial"/>
                <a:ea typeface="Arial"/>
                <a:cs typeface="Arial"/>
                <a:sym typeface="Arial"/>
              </a:rPr>
              <a:t>Tuyển tập trò chơi, bài hát, thơ, truyện, câu đố theo chủ đề của trẻ mẫu giáo bé, nhỡ, lớn.</a:t>
            </a:r>
            <a:r>
              <a:rPr b="0" i="0" lang="en-US" sz="1800" u="none">
                <a:solidFill>
                  <a:schemeClr val="dk1"/>
                </a:solidFill>
                <a:latin typeface="Arial"/>
                <a:ea typeface="Arial"/>
                <a:cs typeface="Arial"/>
                <a:sym typeface="Arial"/>
              </a:rPr>
              <a:t> NXB Giáo dục </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[4] Bùi Thị Việt (chủ biên) (2011). </a:t>
            </a:r>
            <a:r>
              <a:rPr b="0" i="1" lang="en-US" sz="1800" u="none">
                <a:solidFill>
                  <a:schemeClr val="dk1"/>
                </a:solidFill>
                <a:latin typeface="Arial"/>
                <a:ea typeface="Arial"/>
                <a:cs typeface="Arial"/>
                <a:sym typeface="Arial"/>
              </a:rPr>
              <a:t>Tổ chức vui chơi giải trí, ngày hội thể dục thể thao trong trường mầm non</a:t>
            </a:r>
            <a:r>
              <a:rPr b="0" i="0" lang="en-US" sz="1800" u="none">
                <a:solidFill>
                  <a:schemeClr val="dk1"/>
                </a:solidFill>
                <a:latin typeface="Arial"/>
                <a:ea typeface="Arial"/>
                <a:cs typeface="Arial"/>
                <a:sym typeface="Arial"/>
              </a:rPr>
              <a:t>. NXB Giáo dục.</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 [5] Bộ giáo dục – Đào tạo Việt Nam (2021). Thông tư số 01/VBHN – BGDĐT </a:t>
            </a:r>
            <a:r>
              <a:rPr b="0" i="1" lang="en-US" sz="1800" u="none">
                <a:solidFill>
                  <a:srgbClr val="002060"/>
                </a:solidFill>
                <a:latin typeface="Arial"/>
                <a:ea typeface="Arial"/>
                <a:cs typeface="Arial"/>
                <a:sym typeface="Arial"/>
              </a:rPr>
              <a:t>Ngày 13 tháng 04 năm 2021</a:t>
            </a:r>
            <a:r>
              <a:rPr b="0" i="1" lang="en-US" sz="1800" u="none">
                <a:solidFill>
                  <a:srgbClr val="000000"/>
                </a:solidFill>
                <a:latin typeface="Arial"/>
                <a:ea typeface="Arial"/>
                <a:cs typeface="Arial"/>
                <a:sym typeface="Arial"/>
              </a:rPr>
              <a:t> </a:t>
            </a:r>
            <a:r>
              <a:rPr b="0" i="0" lang="en-US" sz="1800" u="none">
                <a:solidFill>
                  <a:schemeClr val="dk1"/>
                </a:solidFill>
                <a:latin typeface="Arial"/>
                <a:ea typeface="Arial"/>
                <a:cs typeface="Arial"/>
                <a:sym typeface="Arial"/>
              </a:rPr>
              <a:t>về ban hành Chương trình giáo dục mầm non.</a:t>
            </a:r>
            <a:endParaRPr b="0" i="0" sz="1800" u="none">
              <a:solidFill>
                <a:schemeClr val="dk1"/>
              </a:solidFill>
              <a:latin typeface="Calibri"/>
              <a:ea typeface="Calibri"/>
              <a:cs typeface="Calibri"/>
              <a:sym typeface="Calibri"/>
            </a:endParaRPr>
          </a:p>
          <a:p>
            <a:pPr indent="-228600" lvl="0" marL="228600" marR="0" rtl="0" algn="just">
              <a:lnSpc>
                <a:spcPct val="150000"/>
              </a:lnSpc>
              <a:spcBef>
                <a:spcPts val="1360"/>
              </a:spcBef>
              <a:spcAft>
                <a:spcPts val="0"/>
              </a:spcAft>
              <a:buClr>
                <a:schemeClr val="hlink"/>
              </a:buClr>
              <a:buSzPts val="1800"/>
              <a:buFont typeface="Noto Sans Symbols"/>
              <a:buChar char="❖"/>
            </a:pPr>
            <a:r>
              <a:rPr b="0" i="0" lang="en-US" sz="1800" u="none">
                <a:solidFill>
                  <a:schemeClr val="dk1"/>
                </a:solidFill>
                <a:latin typeface="Arial"/>
                <a:ea typeface="Arial"/>
                <a:cs typeface="Arial"/>
                <a:sym typeface="Arial"/>
              </a:rPr>
              <a:t>[6] Đinh Văn Vang (2012). </a:t>
            </a:r>
            <a:r>
              <a:rPr b="0" i="1" lang="en-US" sz="1800" u="none">
                <a:solidFill>
                  <a:schemeClr val="dk1"/>
                </a:solidFill>
                <a:latin typeface="Arial"/>
                <a:ea typeface="Arial"/>
                <a:cs typeface="Arial"/>
                <a:sym typeface="Arial"/>
              </a:rPr>
              <a:t>Tổ chức hoạt động vui chơi ở trường mầm non</a:t>
            </a:r>
            <a:r>
              <a:rPr b="0" i="0" lang="en-US" sz="1800" u="none">
                <a:solidFill>
                  <a:schemeClr val="dk1"/>
                </a:solidFill>
                <a:latin typeface="Arial"/>
                <a:ea typeface="Arial"/>
                <a:cs typeface="Arial"/>
                <a:sym typeface="Arial"/>
              </a:rPr>
              <a:t>. NXB Đại học Sư phạm Hà Nội.</a:t>
            </a:r>
            <a:endParaRPr/>
          </a:p>
          <a:p>
            <a:pPr indent="-114300" lvl="0" marL="228600" marR="0" rtl="0" algn="just">
              <a:lnSpc>
                <a:spcPct val="150000"/>
              </a:lnSpc>
              <a:spcBef>
                <a:spcPts val="1360"/>
              </a:spcBef>
              <a:spcAft>
                <a:spcPts val="0"/>
              </a:spcAft>
              <a:buClr>
                <a:schemeClr val="hlink"/>
              </a:buClr>
              <a:buSzPts val="1800"/>
              <a:buFont typeface="Noto Sans Symbols"/>
              <a:buNone/>
            </a:pPr>
            <a:r>
              <a:t/>
            </a:r>
            <a:endParaRPr b="0" i="0" sz="1800" u="none">
              <a:solidFill>
                <a:schemeClr val="dk1"/>
              </a:solidFill>
              <a:latin typeface="Calibri"/>
              <a:ea typeface="Calibri"/>
              <a:cs typeface="Calibri"/>
              <a:sym typeface="Calibri"/>
            </a:endParaRPr>
          </a:p>
          <a:p>
            <a:pPr indent="228600" lvl="0" marL="0" marR="0" rtl="0" algn="just">
              <a:lnSpc>
                <a:spcPct val="150000"/>
              </a:lnSpc>
              <a:spcBef>
                <a:spcPts val="1000"/>
              </a:spcBef>
              <a:spcAft>
                <a:spcPts val="0"/>
              </a:spcAft>
              <a:buClr>
                <a:schemeClr val="dk1"/>
              </a:buClr>
              <a:buSzPts val="1400"/>
              <a:buFont typeface="Arial"/>
              <a:buNone/>
            </a:pPr>
            <a:r>
              <a:t/>
            </a:r>
            <a:endParaRPr b="0" i="0" sz="1400" u="none">
              <a:solidFill>
                <a:srgbClr val="0070C0"/>
              </a:solidFill>
              <a:latin typeface="Calibri"/>
              <a:ea typeface="Calibri"/>
              <a:cs typeface="Calibri"/>
              <a:sym typeface="Calibri"/>
            </a:endParaRPr>
          </a:p>
          <a:p>
            <a:pPr indent="228600" lvl="0" marL="0" marR="0" rtl="0" algn="just">
              <a:lnSpc>
                <a:spcPct val="150000"/>
              </a:lnSpc>
              <a:spcBef>
                <a:spcPts val="1000"/>
              </a:spcBef>
              <a:spcAft>
                <a:spcPts val="0"/>
              </a:spcAft>
              <a:buClr>
                <a:srgbClr val="0070C0"/>
              </a:buClr>
              <a:buSzPts val="1800"/>
              <a:buFont typeface="Arial"/>
              <a:buNone/>
            </a:pPr>
            <a:r>
              <a:rPr b="0" i="0" lang="en-US" sz="1800" u="none">
                <a:solidFill>
                  <a:srgbClr val="0070C0"/>
                </a:solidFill>
                <a:latin typeface="Arial"/>
                <a:ea typeface="Arial"/>
                <a:cs typeface="Arial"/>
                <a:sym typeface="Arial"/>
              </a:rPr>
              <a:t> </a:t>
            </a:r>
            <a:endParaRPr/>
          </a:p>
        </p:txBody>
      </p:sp>
      <p:sp>
        <p:nvSpPr>
          <p:cNvPr id="208" name="Google Shape;208;p4"/>
          <p:cNvSpPr txBox="1"/>
          <p:nvPr/>
        </p:nvSpPr>
        <p:spPr>
          <a:xfrm>
            <a:off x="2411412" y="476250"/>
            <a:ext cx="4578350" cy="519112"/>
          </a:xfrm>
          <a:prstGeom prst="rect">
            <a:avLst/>
          </a:prstGeom>
          <a:noFill/>
          <a:ln>
            <a:noFill/>
          </a:ln>
        </p:spPr>
        <p:txBody>
          <a:bodyPr anchorCtr="0" anchor="t" bIns="45700" lIns="91425" spcFirstLastPara="1" rIns="91425" wrap="square" tIns="45700">
            <a:spAutoFit/>
          </a:bodyPr>
          <a:lstStyle/>
          <a:p>
            <a:pPr indent="457200" lvl="0" marL="0" marR="0" rtl="0" algn="just">
              <a:lnSpc>
                <a:spcPct val="150000"/>
              </a:lnSpc>
              <a:spcBef>
                <a:spcPts val="0"/>
              </a:spcBef>
              <a:spcAft>
                <a:spcPts val="0"/>
              </a:spcAft>
              <a:buClr>
                <a:schemeClr val="lt1"/>
              </a:buClr>
              <a:buSzPts val="2100"/>
              <a:buFont typeface="Arial"/>
              <a:buNone/>
            </a:pPr>
            <a:r>
              <a:rPr b="1" i="0" lang="en-US" sz="2100" u="none">
                <a:solidFill>
                  <a:schemeClr val="lt1"/>
                </a:solidFill>
                <a:latin typeface="Arial"/>
                <a:ea typeface="Arial"/>
                <a:cs typeface="Arial"/>
                <a:sym typeface="Arial"/>
              </a:rPr>
              <a:t>Tài liệu tham khảo: </a:t>
            </a:r>
            <a:endParaRPr/>
          </a:p>
        </p:txBody>
      </p:sp>
      <p:sp>
        <p:nvSpPr>
          <p:cNvPr id="209" name="Google Shape;209;p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15" name="Google Shape;215;p5"/>
          <p:cNvSpPr txBox="1"/>
          <p:nvPr/>
        </p:nvSpPr>
        <p:spPr>
          <a:xfrm>
            <a:off x="395287" y="476250"/>
            <a:ext cx="7993062"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lt1"/>
              </a:buClr>
              <a:buSzPts val="1800"/>
              <a:buFont typeface="Verdana"/>
              <a:buAutoNum type="arabicPeriod"/>
            </a:pPr>
            <a:r>
              <a:rPr b="1" i="0" lang="en-US" sz="1800" u="none">
                <a:solidFill>
                  <a:schemeClr val="lt1"/>
                </a:solidFill>
                <a:latin typeface="Arial"/>
                <a:ea typeface="Arial"/>
                <a:cs typeface="Arial"/>
                <a:sym typeface="Arial"/>
              </a:rPr>
              <a:t>Chế độ sinh hoạt hàng ngày của trẻ mẫu giáo 3-6 tuổi</a:t>
            </a:r>
            <a:endParaRPr/>
          </a:p>
        </p:txBody>
      </p:sp>
      <p:pic>
        <p:nvPicPr>
          <p:cNvPr id="216" name="Google Shape;216;p5"/>
          <p:cNvPicPr preferRelativeResize="0"/>
          <p:nvPr/>
        </p:nvPicPr>
        <p:blipFill rotWithShape="1">
          <a:blip r:embed="rId3">
            <a:alphaModFix/>
          </a:blip>
          <a:srcRect b="0" l="0" r="0" t="0"/>
          <a:stretch/>
        </p:blipFill>
        <p:spPr>
          <a:xfrm>
            <a:off x="971550" y="1628775"/>
            <a:ext cx="7023100" cy="4794250"/>
          </a:xfrm>
          <a:prstGeom prst="rect">
            <a:avLst/>
          </a:prstGeom>
          <a:noFill/>
          <a:ln>
            <a:noFill/>
          </a:ln>
        </p:spPr>
      </p:pic>
      <p:sp>
        <p:nvSpPr>
          <p:cNvPr id="217" name="Google Shape;217;p5"/>
          <p:cNvSpPr txBox="1"/>
          <p:nvPr/>
        </p:nvSpPr>
        <p:spPr>
          <a:xfrm>
            <a:off x="2339975" y="6381750"/>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https://hoatieu.vn/che-do-sinh-hoat-trong-ngay-cua-tre-mau-giao-3-6-tuoi-125421</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1" name="Shape 221"/>
        <p:cNvGrpSpPr/>
        <p:nvPr/>
      </p:nvGrpSpPr>
      <p:grpSpPr>
        <a:xfrm>
          <a:off x="0" y="0"/>
          <a:ext cx="0" cy="0"/>
          <a:chOff x="0" y="0"/>
          <a:chExt cx="0" cy="0"/>
        </a:xfrm>
      </p:grpSpPr>
      <p:sp>
        <p:nvSpPr>
          <p:cNvPr id="222" name="Google Shape;222;p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23" name="Google Shape;223;p6"/>
          <p:cNvSpPr txBox="1"/>
          <p:nvPr/>
        </p:nvSpPr>
        <p:spPr>
          <a:xfrm>
            <a:off x="395287" y="476250"/>
            <a:ext cx="7993062"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lt1"/>
              </a:buClr>
              <a:buSzPts val="1800"/>
              <a:buFont typeface="Verdana"/>
              <a:buAutoNum type="arabicPeriod"/>
            </a:pPr>
            <a:r>
              <a:rPr b="1" i="0" lang="en-US" sz="1800" u="none">
                <a:solidFill>
                  <a:schemeClr val="lt1"/>
                </a:solidFill>
                <a:latin typeface="Arial"/>
                <a:ea typeface="Arial"/>
                <a:cs typeface="Arial"/>
                <a:sym typeface="Arial"/>
              </a:rPr>
              <a:t>Chế độ sinh hoạt hàng ngày của trẻ mẫu giáo 3-6 tuổi</a:t>
            </a:r>
            <a:endParaRPr/>
          </a:p>
        </p:txBody>
      </p:sp>
      <p:sp>
        <p:nvSpPr>
          <p:cNvPr id="224" name="Google Shape;224;p6"/>
          <p:cNvSpPr txBox="1"/>
          <p:nvPr/>
        </p:nvSpPr>
        <p:spPr>
          <a:xfrm>
            <a:off x="1692275" y="1628775"/>
            <a:ext cx="5534025" cy="250983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00000"/>
              </a:buClr>
              <a:buSzPts val="1800"/>
              <a:buFont typeface="Arial"/>
              <a:buNone/>
            </a:pPr>
            <a:r>
              <a:rPr b="1" i="1" lang="en-US" sz="1800" u="none">
                <a:solidFill>
                  <a:srgbClr val="000000"/>
                </a:solidFill>
                <a:latin typeface="Arial"/>
                <a:ea typeface="Arial"/>
                <a:cs typeface="Arial"/>
                <a:sym typeface="Arial"/>
              </a:rPr>
              <a:t>GIÁO ÁN TỔ CHỨC CHẾ ĐỘ SINH HOẠT CHO TRẺ TRONG MỘT NGÀY</a:t>
            </a:r>
            <a:endParaRPr b="0" i="0" sz="1400" u="none">
              <a:solidFill>
                <a:schemeClr val="dk1"/>
              </a:solidFill>
              <a:latin typeface="Calibri"/>
              <a:ea typeface="Calibri"/>
              <a:cs typeface="Calibri"/>
              <a:sym typeface="Calibri"/>
            </a:endParaRPr>
          </a:p>
          <a:p>
            <a:pPr indent="0" lvl="0" marL="0" marR="0" rtl="0" algn="ctr">
              <a:lnSpc>
                <a:spcPct val="150000"/>
              </a:lnSpc>
              <a:spcBef>
                <a:spcPts val="1000"/>
              </a:spcBef>
              <a:spcAft>
                <a:spcPts val="0"/>
              </a:spcAft>
              <a:buClr>
                <a:srgbClr val="000000"/>
              </a:buClr>
              <a:buSzPts val="1800"/>
              <a:buFont typeface="Arial"/>
              <a:buNone/>
            </a:pPr>
            <a:r>
              <a:rPr b="1" i="0" lang="en-US" sz="1800" u="none">
                <a:solidFill>
                  <a:srgbClr val="000000"/>
                </a:solidFill>
                <a:latin typeface="Arial"/>
                <a:ea typeface="Arial"/>
                <a:cs typeface="Arial"/>
                <a:sym typeface="Arial"/>
              </a:rPr>
              <a:t>Lớp :Mẫu giáo - Chủ đề: thế giới thực vật</a:t>
            </a:r>
            <a:endParaRPr b="0" i="0" sz="1400" u="none">
              <a:solidFill>
                <a:schemeClr val="dk1"/>
              </a:solidFill>
              <a:latin typeface="Calibri"/>
              <a:ea typeface="Calibri"/>
              <a:cs typeface="Calibri"/>
              <a:sym typeface="Calibri"/>
            </a:endParaRPr>
          </a:p>
          <a:p>
            <a:pPr indent="0" lvl="0" marL="0" marR="0" rtl="0" algn="ctr">
              <a:lnSpc>
                <a:spcPct val="150000"/>
              </a:lnSpc>
              <a:spcBef>
                <a:spcPts val="1000"/>
              </a:spcBef>
              <a:spcAft>
                <a:spcPts val="0"/>
              </a:spcAft>
              <a:buClr>
                <a:srgbClr val="000000"/>
              </a:buClr>
              <a:buSzPts val="1800"/>
              <a:buFont typeface="Arial"/>
              <a:buNone/>
            </a:pPr>
            <a:r>
              <a:rPr b="1" i="0" lang="en-US" sz="1800" u="none">
                <a:solidFill>
                  <a:srgbClr val="000000"/>
                </a:solidFill>
                <a:latin typeface="Arial"/>
                <a:ea typeface="Arial"/>
                <a:cs typeface="Arial"/>
                <a:sym typeface="Arial"/>
              </a:rPr>
              <a:t>Thời gian: trong 1 ngày</a:t>
            </a:r>
            <a:endParaRPr b="0" i="0" sz="1400" u="none">
              <a:solidFill>
                <a:schemeClr val="dk1"/>
              </a:solidFill>
              <a:latin typeface="Calibri"/>
              <a:ea typeface="Calibri"/>
              <a:cs typeface="Calibri"/>
              <a:sym typeface="Calibri"/>
            </a:endParaRPr>
          </a:p>
          <a:p>
            <a:pPr indent="0" lvl="0" marL="0" marR="0" rtl="0" algn="ctr">
              <a:lnSpc>
                <a:spcPct val="150000"/>
              </a:lnSpc>
              <a:spcBef>
                <a:spcPts val="1000"/>
              </a:spcBef>
              <a:spcAft>
                <a:spcPts val="0"/>
              </a:spcAft>
              <a:buClr>
                <a:srgbClr val="000000"/>
              </a:buClr>
              <a:buSzPts val="1800"/>
              <a:buFont typeface="Arial"/>
              <a:buNone/>
            </a:pPr>
            <a:r>
              <a:rPr b="1" i="0" lang="en-US" sz="1800" u="none">
                <a:solidFill>
                  <a:srgbClr val="000000"/>
                </a:solidFill>
                <a:latin typeface="Arial"/>
                <a:ea typeface="Arial"/>
                <a:cs typeface="Arial"/>
                <a:sym typeface="Arial"/>
              </a:rPr>
              <a:t>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30" name="Google Shape;230;p7"/>
          <p:cNvSpPr txBox="1"/>
          <p:nvPr/>
        </p:nvSpPr>
        <p:spPr>
          <a:xfrm>
            <a:off x="395287" y="476250"/>
            <a:ext cx="7993062"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lt1"/>
              </a:buClr>
              <a:buSzPts val="1800"/>
              <a:buFont typeface="Verdana"/>
              <a:buAutoNum type="arabicPeriod"/>
            </a:pPr>
            <a:r>
              <a:rPr b="1" i="0" lang="en-US" sz="1800" u="none">
                <a:solidFill>
                  <a:schemeClr val="lt1"/>
                </a:solidFill>
                <a:latin typeface="Arial"/>
                <a:ea typeface="Arial"/>
                <a:cs typeface="Arial"/>
                <a:sym typeface="Arial"/>
              </a:rPr>
              <a:t>Chế độ sinh hoạt hàng ngày của trẻ mẫu giáo 3-6 tuổi</a:t>
            </a:r>
            <a:endParaRPr/>
          </a:p>
        </p:txBody>
      </p:sp>
      <p:sp>
        <p:nvSpPr>
          <p:cNvPr id="231" name="Google Shape;231;p7"/>
          <p:cNvSpPr txBox="1"/>
          <p:nvPr/>
        </p:nvSpPr>
        <p:spPr>
          <a:xfrm>
            <a:off x="377825" y="1274762"/>
            <a:ext cx="8135937" cy="542131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I) Đón trẻ.</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1" lang="en-US" sz="1800" u="none">
                <a:solidFill>
                  <a:srgbClr val="002060"/>
                </a:solidFill>
                <a:latin typeface="Arial"/>
                <a:ea typeface="Arial"/>
                <a:cs typeface="Arial"/>
                <a:sym typeface="Arial"/>
              </a:rPr>
              <a:t>1- Mục đích – Yêu cầu.</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Rèn luyện thói quen tự phục vụ cho trẻ, tự cất quần áo, giầy dép, ba lô cho vào đúng nơi quy định</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Rèn cho trẻ lễ phép với giáo viên, trẻ biết chào cô, chào ông bà, bố mẹ trước khi vào lớp.</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Tạo tình cảm giữa cô và trẻ, tạo niềm tin cho phụ huynh.</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Giúp trẻ có tâm thế thoải mái, hứng thú khỏe khoắn bước vào các hoạt động trong ngày.</a:t>
            </a:r>
            <a:endParaRPr b="0" i="0" sz="1400" u="none">
              <a:solidFill>
                <a:srgbClr val="002060"/>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Phát triển cơ thể và tạo thói quen nề nếp cho trẻ.</a:t>
            </a:r>
            <a:endParaRPr b="0" i="0" sz="1400" u="none">
              <a:solidFill>
                <a:srgbClr val="002060"/>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biết dạ khi cô gọi tên, tập cho trẻ biết quan tâm đến các bạn trong lớp</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500"/>
              <a:buFont typeface="Arial"/>
              <a:buNone/>
            </a:pPr>
            <a:r>
              <a:rPr b="1" i="0" lang="en-US" sz="1500" u="none">
                <a:solidFill>
                  <a:schemeClr val="dk1"/>
                </a:solidFill>
                <a:latin typeface="Arial"/>
                <a:ea typeface="Arial"/>
                <a:cs typeface="Arial"/>
                <a:sym typeface="Arial"/>
              </a:rPr>
              <a:t>Teacher DaHu</a:t>
            </a:r>
            <a:endParaRPr/>
          </a:p>
        </p:txBody>
      </p:sp>
      <p:sp>
        <p:nvSpPr>
          <p:cNvPr id="237" name="Google Shape;237;p8"/>
          <p:cNvSpPr txBox="1"/>
          <p:nvPr/>
        </p:nvSpPr>
        <p:spPr>
          <a:xfrm>
            <a:off x="395287" y="476250"/>
            <a:ext cx="7993062" cy="40163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lt1"/>
              </a:buClr>
              <a:buSzPts val="1500"/>
              <a:buFont typeface="Verdana"/>
              <a:buAutoNum type="arabicPeriod"/>
            </a:pPr>
            <a:r>
              <a:rPr b="1" i="0" lang="en-US" sz="1500" u="none">
                <a:solidFill>
                  <a:schemeClr val="lt1"/>
                </a:solidFill>
                <a:latin typeface="Arial"/>
                <a:ea typeface="Arial"/>
                <a:cs typeface="Arial"/>
                <a:sym typeface="Arial"/>
              </a:rPr>
              <a:t>Chế độ sinh hoạt hàng ngày của trẻ mẫu giáo 3-6 tuổi</a:t>
            </a:r>
            <a:endParaRPr/>
          </a:p>
        </p:txBody>
      </p:sp>
      <p:sp>
        <p:nvSpPr>
          <p:cNvPr id="238" name="Google Shape;238;p8"/>
          <p:cNvSpPr txBox="1"/>
          <p:nvPr/>
        </p:nvSpPr>
        <p:spPr>
          <a:xfrm>
            <a:off x="250825" y="1220787"/>
            <a:ext cx="9002712" cy="534987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500"/>
              <a:buFont typeface="Arial"/>
              <a:buNone/>
            </a:pPr>
            <a:r>
              <a:rPr b="1" i="1" lang="en-US" sz="1500" u="none">
                <a:solidFill>
                  <a:srgbClr val="002060"/>
                </a:solidFill>
                <a:latin typeface="Arial"/>
                <a:ea typeface="Arial"/>
                <a:cs typeface="Arial"/>
                <a:sym typeface="Arial"/>
              </a:rPr>
              <a:t>III) Hoạt động ngoài trời</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1" i="0" lang="en-US" sz="1500" u="none">
                <a:solidFill>
                  <a:srgbClr val="002060"/>
                </a:solidFill>
                <a:latin typeface="Arial"/>
                <a:ea typeface="Arial"/>
                <a:cs typeface="Arial"/>
                <a:sym typeface="Arial"/>
              </a:rPr>
              <a:t>1. Nội dung:</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BTPTT : Tập với vòng thể dục</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-VĐCB :nhảy lò cò 3m</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TC :Ném bóng vào rổ</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1" i="0" lang="en-US" sz="1500" u="none">
                <a:solidFill>
                  <a:srgbClr val="002060"/>
                </a:solidFill>
                <a:latin typeface="Arial"/>
                <a:ea typeface="Arial"/>
                <a:cs typeface="Arial"/>
                <a:sym typeface="Arial"/>
              </a:rPr>
              <a:t>2. Mục đích – Yêu cầu</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1" i="0" lang="en-US" sz="1500" u="none">
                <a:solidFill>
                  <a:srgbClr val="002060"/>
                </a:solidFill>
                <a:latin typeface="Arial"/>
                <a:ea typeface="Arial"/>
                <a:cs typeface="Arial"/>
                <a:sym typeface="Arial"/>
              </a:rPr>
              <a:t>- </a:t>
            </a:r>
            <a:r>
              <a:rPr b="0" i="0" lang="en-US" sz="1500" u="none">
                <a:solidFill>
                  <a:srgbClr val="002060"/>
                </a:solidFill>
                <a:latin typeface="Arial"/>
                <a:ea typeface="Arial"/>
                <a:cs typeface="Arial"/>
                <a:sym typeface="Arial"/>
              </a:rPr>
              <a:t>Trẻ thực hiện được vận động “nhảy lò cò 3m”</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Trẻ có hứng thú khi trò chuyện và trả lời các câu hỏi của cô giáo.</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Trẻ chơi với các bạn đoàn kết, vui vẻ, hứng thú chơi với các bạn.</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Biết sở thích đặc điểm của mình.</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1" i="0" lang="en-US" sz="1500" u="none">
                <a:solidFill>
                  <a:srgbClr val="002060"/>
                </a:solidFill>
                <a:latin typeface="Arial"/>
                <a:ea typeface="Arial"/>
                <a:cs typeface="Arial"/>
                <a:sym typeface="Arial"/>
              </a:rPr>
              <a:t>3. Chuẩn bị:</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Địa điểm: Địa hình bằng phẳng, sạch sẽ, không gian thoáng mát.</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-Vòng tập thể dục,bóng, rổ ném bóng</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Trang phục: Gọn gàng, phù hợp với thời tiết</a:t>
            </a:r>
            <a:endParaRPr b="0" i="0" sz="15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Tâm sinh lý: Khỏe khoắn, vui vẻ, thoải mái.</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44" name="Google Shape;244;p9"/>
          <p:cNvSpPr txBox="1"/>
          <p:nvPr/>
        </p:nvSpPr>
        <p:spPr>
          <a:xfrm>
            <a:off x="395287" y="476250"/>
            <a:ext cx="7993062"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lt1"/>
              </a:buClr>
              <a:buSzPts val="1800"/>
              <a:buFont typeface="Verdana"/>
              <a:buAutoNum type="arabicPeriod"/>
            </a:pPr>
            <a:r>
              <a:rPr b="1" i="0" lang="en-US" sz="1800" u="none">
                <a:solidFill>
                  <a:schemeClr val="lt1"/>
                </a:solidFill>
                <a:latin typeface="Arial"/>
                <a:ea typeface="Arial"/>
                <a:cs typeface="Arial"/>
                <a:sym typeface="Arial"/>
              </a:rPr>
              <a:t>Chế độ sinh hoạt hàng ngày của trẻ mẫu giáo 3-6 tuổi</a:t>
            </a:r>
            <a:endParaRPr/>
          </a:p>
        </p:txBody>
      </p:sp>
      <p:sp>
        <p:nvSpPr>
          <p:cNvPr id="245" name="Google Shape;245;p9"/>
          <p:cNvSpPr txBox="1"/>
          <p:nvPr/>
        </p:nvSpPr>
        <p:spPr>
          <a:xfrm>
            <a:off x="388937" y="1419225"/>
            <a:ext cx="10101262" cy="54022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500"/>
              <a:buFont typeface="Arial"/>
              <a:buNone/>
            </a:pPr>
            <a:r>
              <a:rPr b="1" i="1" lang="en-US" sz="1500" u="none">
                <a:solidFill>
                  <a:srgbClr val="002060"/>
                </a:solidFill>
                <a:latin typeface="Arial"/>
                <a:ea typeface="Arial"/>
                <a:cs typeface="Arial"/>
                <a:sym typeface="Arial"/>
              </a:rPr>
              <a:t>IV) Hoạt động góc:</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1" i="0" lang="en-US" sz="1500" u="none">
                <a:solidFill>
                  <a:srgbClr val="002060"/>
                </a:solidFill>
                <a:latin typeface="Arial"/>
                <a:ea typeface="Arial"/>
                <a:cs typeface="Arial"/>
                <a:sym typeface="Arial"/>
              </a:rPr>
              <a:t>1- Dự kiến nội dung chơi:</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1" i="0" lang="en-US" sz="1500" u="none">
                <a:solidFill>
                  <a:srgbClr val="002060"/>
                </a:solidFill>
                <a:latin typeface="Arial"/>
                <a:ea typeface="Arial"/>
                <a:cs typeface="Arial"/>
                <a:sym typeface="Arial"/>
              </a:rPr>
              <a:t> - </a:t>
            </a:r>
            <a:r>
              <a:rPr b="0" i="0" lang="en-US" sz="1500" u="none">
                <a:solidFill>
                  <a:srgbClr val="002060"/>
                </a:solidFill>
                <a:latin typeface="Arial"/>
                <a:ea typeface="Arial"/>
                <a:cs typeface="Arial"/>
                <a:sym typeface="Arial"/>
              </a:rPr>
              <a:t>Góc xây dựng: xây công viên cây xanh</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 Góc phân vai :đóng vai người bán hàng, ng ười nấu ăn,cô giáo ,bác sĩ,....</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 Góchọc tập:  Tô màu tranh, ghép tranh,.........</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 Góc bán hàng:bán màu,túi đựng,....</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 Góc thiên nhiên:  chăm sóc vườn cây.</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1" i="0" lang="en-US" sz="1500" u="none">
                <a:solidFill>
                  <a:srgbClr val="002060"/>
                </a:solidFill>
                <a:latin typeface="Arial"/>
                <a:ea typeface="Arial"/>
                <a:cs typeface="Arial"/>
                <a:sym typeface="Arial"/>
              </a:rPr>
              <a:t>2- Mục đích – Yêu cầu:</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1" lang="en-US" sz="1500" u="none">
                <a:solidFill>
                  <a:srgbClr val="002060"/>
                </a:solidFill>
                <a:latin typeface="Arial"/>
                <a:ea typeface="Arial"/>
                <a:cs typeface="Arial"/>
                <a:sym typeface="Arial"/>
              </a:rPr>
              <a:t>a- Kiến thức:</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Thỏa mãn nhu cầu chơi của trẻ.</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Biết nhận vai và thao tác đúng hành động của vai chơi.</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Biết bàn bạc, thảo luận công việc trước khi chơi.</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Trẻ biết giữ gìn đồ chơi.</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1" lang="en-US" sz="1500" u="none">
                <a:solidFill>
                  <a:srgbClr val="002060"/>
                </a:solidFill>
                <a:latin typeface="Arial"/>
                <a:ea typeface="Arial"/>
                <a:cs typeface="Arial"/>
                <a:sym typeface="Arial"/>
              </a:rPr>
              <a:t>b- Kỹ năng:</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Trẻ biết liên kết giữa các nhóm chơi trong lớp.</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Vận dụng những kinh nghiệm đã có để chơi</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Có kỹ năng thao tác, khéo léo ở các góc chơi: nội trợ, tạo hình, xây dựng.</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Rèn kỹ năng giao tiếp cho trẻ.</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1" lang="en-US" sz="1500" u="none">
                <a:solidFill>
                  <a:srgbClr val="002060"/>
                </a:solidFill>
                <a:latin typeface="Arial"/>
                <a:ea typeface="Arial"/>
                <a:cs typeface="Arial"/>
                <a:sym typeface="Arial"/>
              </a:rPr>
              <a:t>c- Thái độ:</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Trẻ hào hứng tham gia các hoạt động.</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Biết lấy đồ dùng, đồ chơi đúng nơi quy định, gọn gàng, ngay ngắn</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Biết đoàn kết và nhường nhịn nhau trong khi chơi.</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1" i="0" lang="en-US" sz="1500" u="none">
                <a:solidFill>
                  <a:srgbClr val="002060"/>
                </a:solidFill>
                <a:latin typeface="Arial"/>
                <a:ea typeface="Arial"/>
                <a:cs typeface="Arial"/>
                <a:sym typeface="Arial"/>
              </a:rPr>
              <a:t>3- Chuẩn bị:</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1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51" name="Google Shape;251;p10"/>
          <p:cNvSpPr txBox="1"/>
          <p:nvPr/>
        </p:nvSpPr>
        <p:spPr>
          <a:xfrm>
            <a:off x="395287" y="476250"/>
            <a:ext cx="7993062" cy="463550"/>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50000"/>
              </a:lnSpc>
              <a:spcBef>
                <a:spcPts val="0"/>
              </a:spcBef>
              <a:spcAft>
                <a:spcPts val="0"/>
              </a:spcAft>
              <a:buClr>
                <a:schemeClr val="lt1"/>
              </a:buClr>
              <a:buSzPts val="1800"/>
              <a:buFont typeface="Verdana"/>
              <a:buAutoNum type="arabicPeriod"/>
            </a:pPr>
            <a:r>
              <a:rPr b="1" i="0" lang="en-US" sz="1800" u="none">
                <a:solidFill>
                  <a:schemeClr val="lt1"/>
                </a:solidFill>
                <a:latin typeface="Arial"/>
                <a:ea typeface="Arial"/>
                <a:cs typeface="Arial"/>
                <a:sym typeface="Arial"/>
              </a:rPr>
              <a:t>Chế độ sinh hoạt hàng ngày của trẻ mẫu giáo 3-6 tuổi</a:t>
            </a:r>
            <a:endParaRPr/>
          </a:p>
        </p:txBody>
      </p:sp>
      <p:sp>
        <p:nvSpPr>
          <p:cNvPr id="252" name="Google Shape;252;p10"/>
          <p:cNvSpPr txBox="1"/>
          <p:nvPr/>
        </p:nvSpPr>
        <p:spPr>
          <a:xfrm>
            <a:off x="250825" y="1746250"/>
            <a:ext cx="8785225" cy="401796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500"/>
              <a:buFont typeface="Arial"/>
              <a:buNone/>
            </a:pPr>
            <a:r>
              <a:rPr b="1" i="1" lang="en-US" sz="1500" u="none">
                <a:solidFill>
                  <a:srgbClr val="002060"/>
                </a:solidFill>
                <a:latin typeface="Arial"/>
                <a:ea typeface="Arial"/>
                <a:cs typeface="Arial"/>
                <a:sym typeface="Arial"/>
              </a:rPr>
              <a:t>*Hoạt động 2: Trẻ vào góc chơi:</a:t>
            </a:r>
            <a:endParaRPr b="0" i="0" sz="15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Trẻ hát về góc chơi.</a:t>
            </a:r>
            <a:endParaRPr b="0" i="0" sz="1500" u="none">
              <a:solidFill>
                <a:schemeClr val="dk1"/>
              </a:solidFill>
              <a:latin typeface="Calibri"/>
              <a:ea typeface="Calibri"/>
              <a:cs typeface="Calibri"/>
              <a:sym typeface="Calibri"/>
            </a:endParaRPr>
          </a:p>
          <a:p>
            <a:pPr indent="0" lvl="0" marL="0" marR="0" rtl="0" algn="just">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Cô gia nhập từng nhóm chơi, hướng dẫn cháu.</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Cô quan sát, bao quát số lượng trẻ ở các góc và gợi ý giúp đỡ trẻ</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Góc xây dựng: xây khu phố mùa xuân( có 2 dãy nhà đối diện nhau, có người đi đường, có xe chạy, mỗi nhà đều trồng hao mai, đào, trên đường có đèn, có treo băng rôn “ Chúc mừng năm mới”, đường đi, hàng rào bao quanh...)</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Góc phân vai: đóng vai người bán hàng bán rau, hoa quả, bánh trưng, bánh kẹo, thực phẩm,...,nhóm gia đình trang trí nhà cửa, đi chơi tết, mua đồ thực phẩm.</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Góc học tập: xem sách, tô màu tranh, ghép tranh đọc chữ cái, ...</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Góc nghệ thuật: hát múa, đọc thơ về chủ đề tết và mùa xuân</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Góc thiên nhiên: Chăm sóc cây cảnh, nhổ cỏ cho cây, bắt sâu, nhặt lá vàng , tưới nước, đổ bánh bằng cát...</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Cô luôn hướng dẫn trẻ phát triển trò chơi theo hướng tích cực.</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Cô giúp trẻ giao lưu giữa các nhóm …</a:t>
            </a:r>
            <a:endParaRPr b="0" i="0" sz="15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500"/>
              <a:buFont typeface="Arial"/>
              <a:buNone/>
            </a:pPr>
            <a:r>
              <a:rPr b="0" i="0" lang="en-US" sz="1500" u="none">
                <a:solidFill>
                  <a:srgbClr val="002060"/>
                </a:solidFill>
                <a:latin typeface="Arial"/>
                <a:ea typeface="Arial"/>
                <a:cs typeface="Arial"/>
                <a:sym typeface="Arial"/>
              </a:rPr>
              <a:t>- Cô xử lý tình huống ( nếu có ) nhắc trẻ giữ gìn đồ dùng, đồ chơi không làm ồn khi chơi..., động viên trẻ kịp thời trong quá trình chơi.</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6" name="Shape 256"/>
        <p:cNvGrpSpPr/>
        <p:nvPr/>
      </p:nvGrpSpPr>
      <p:grpSpPr>
        <a:xfrm>
          <a:off x="0" y="0"/>
          <a:ext cx="0" cy="0"/>
          <a:chOff x="0" y="0"/>
          <a:chExt cx="0" cy="0"/>
        </a:xfrm>
      </p:grpSpPr>
      <p:sp>
        <p:nvSpPr>
          <p:cNvPr id="257" name="Google Shape;257;p1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58" name="Google Shape;258;p11"/>
          <p:cNvSpPr txBox="1"/>
          <p:nvPr/>
        </p:nvSpPr>
        <p:spPr>
          <a:xfrm>
            <a:off x="395287" y="476250"/>
            <a:ext cx="7993062" cy="369887"/>
          </a:xfrm>
          <a:prstGeom prst="rect">
            <a:avLst/>
          </a:prstGeom>
          <a:noFill/>
          <a:ln>
            <a:noFill/>
          </a:ln>
        </p:spPr>
        <p:txBody>
          <a:bodyPr anchorCtr="0" anchor="t" bIns="45700" lIns="91425" spcFirstLastPara="1" rIns="91425" wrap="square" tIns="45700">
            <a:spAutoFit/>
          </a:bodyPr>
          <a:lstStyle/>
          <a:p>
            <a:pPr indent="-342900" lvl="0" marL="342900" marR="0" rtl="0" algn="just">
              <a:lnSpc>
                <a:spcPct val="100000"/>
              </a:lnSpc>
              <a:spcBef>
                <a:spcPts val="0"/>
              </a:spcBef>
              <a:spcAft>
                <a:spcPts val="0"/>
              </a:spcAft>
              <a:buClr>
                <a:schemeClr val="lt1"/>
              </a:buClr>
              <a:buSzPts val="1800"/>
              <a:buFont typeface="Verdana"/>
              <a:buAutoNum type="arabicPeriod"/>
            </a:pPr>
            <a:r>
              <a:rPr b="1" i="0" lang="en-US" sz="1800" u="none">
                <a:solidFill>
                  <a:schemeClr val="lt1"/>
                </a:solidFill>
                <a:latin typeface="Arial"/>
                <a:ea typeface="Arial"/>
                <a:cs typeface="Arial"/>
                <a:sym typeface="Arial"/>
              </a:rPr>
              <a:t>Chế độ sinh hoạt hàng ngày của trẻ mẫu giáo 3-6 tuổi</a:t>
            </a:r>
            <a:endParaRPr/>
          </a:p>
        </p:txBody>
      </p:sp>
      <p:sp>
        <p:nvSpPr>
          <p:cNvPr id="259" name="Google Shape;259;p11"/>
          <p:cNvSpPr txBox="1"/>
          <p:nvPr/>
        </p:nvSpPr>
        <p:spPr>
          <a:xfrm>
            <a:off x="404812" y="1052512"/>
            <a:ext cx="8532812" cy="56372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IX) Hoạt động chiều:</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1- Nội dung:</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Tự chọn: Đọc những bài thơ, bài hát trẻ đã được học</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2- Mục đích:</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Thỏa mãn nhu cầu của trẻ</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Rèn luyện và tạo thói quen quan tâm và chia sẻ với bạn.</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3- Chuẩn bị:</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Lớp học sạch sẽ</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- 1 số bài thơ, câu đố hoặc trò chơi về động vật</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4- Tiến hành:</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Cho trẻ biểu diễn những bài hát, bài thơ về các loài động vật</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mời lớp, tổ, cá nhân</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quan sát và sửa sai cho trẻ</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Cho trẻ chơi tự chọn</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3" name="Shape 263"/>
        <p:cNvGrpSpPr/>
        <p:nvPr/>
      </p:nvGrpSpPr>
      <p:grpSpPr>
        <a:xfrm>
          <a:off x="0" y="0"/>
          <a:ext cx="0" cy="0"/>
          <a:chOff x="0" y="0"/>
          <a:chExt cx="0" cy="0"/>
        </a:xfrm>
      </p:grpSpPr>
      <p:sp>
        <p:nvSpPr>
          <p:cNvPr id="264" name="Google Shape;264;p1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65" name="Google Shape;265;p12"/>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266" name="Google Shape;266;p12"/>
          <p:cNvSpPr txBox="1"/>
          <p:nvPr/>
        </p:nvSpPr>
        <p:spPr>
          <a:xfrm>
            <a:off x="395287" y="1268412"/>
            <a:ext cx="7272337" cy="458787"/>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2.1. Tổ chức hoạt động chơi trong hoạt động học</a:t>
            </a:r>
            <a:endParaRPr/>
          </a:p>
        </p:txBody>
      </p:sp>
      <p:sp>
        <p:nvSpPr>
          <p:cNvPr id="267" name="Google Shape;267;p12"/>
          <p:cNvSpPr txBox="1"/>
          <p:nvPr/>
        </p:nvSpPr>
        <p:spPr>
          <a:xfrm>
            <a:off x="395287" y="1784350"/>
            <a:ext cx="8399462" cy="40370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Mục đích yêu cầu.</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1.Kiến thức:</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biết tên gọi, so sánh đặc điểm cấu tạo, tác dụng (có ích, có hại), thức ăn, vận động… của 1 số con côn trùng.</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2. Kĩ năng:</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Rèn luyện khả năng quan sát, ghi nhớ có chủ định cho trẻ. Rèn kỹ năng phân nhóm cho trẻ.</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3. Giáo dục:</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Giáo dục trẻ ngoan biết bảo vệ côn trùng có ích và diệt trừ các con côn trùng có hại.</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có ý thức trong giờ học.</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1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73" name="Google Shape;273;p13"/>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274" name="Google Shape;274;p13"/>
          <p:cNvSpPr txBox="1"/>
          <p:nvPr/>
        </p:nvSpPr>
        <p:spPr>
          <a:xfrm>
            <a:off x="611187" y="1628775"/>
            <a:ext cx="8281987" cy="250983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II. Chuẩn bị.</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Của cô:  Tranh một số con côn trùng: Chuồn chuồn, ve sầu, nhện, bọ ngựa, muỗi, ruồi, kiến, ong, con gián, bướm...</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Của trẻ:  Trẻ ngồi hình chữ U, lô tô các con côn trùng.</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Bảng từ, nam châm, vẽ 2 đường kẻ song song làm đường hẹp.</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8" name="Shape 278"/>
        <p:cNvGrpSpPr/>
        <p:nvPr/>
      </p:nvGrpSpPr>
      <p:grpSpPr>
        <a:xfrm>
          <a:off x="0" y="0"/>
          <a:ext cx="0" cy="0"/>
          <a:chOff x="0" y="0"/>
          <a:chExt cx="0" cy="0"/>
        </a:xfrm>
      </p:grpSpPr>
      <p:sp>
        <p:nvSpPr>
          <p:cNvPr id="279" name="Google Shape;279;p1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80" name="Google Shape;280;p14"/>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281" name="Google Shape;281;p14"/>
          <p:cNvSpPr txBox="1"/>
          <p:nvPr/>
        </p:nvSpPr>
        <p:spPr>
          <a:xfrm>
            <a:off x="611187" y="1276350"/>
            <a:ext cx="8281987" cy="522922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Chào mừng các bé đến với phần tiếp theo của chương trình mang tên Về đích qua trò chơi</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Thi xem đội nào nhanh.</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giới thiệu tên trò chơi.</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giới thiệu luật chơi, cách chơi.</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Tổ chức cho trẻ chơi 2- 3 lần.</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quan sát động viên trẻ khi chơi.</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Sau mỗi lần chơi cô cùng trẻ kiểm tra kết quả.</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Chúng mình vừa chơi trò chơi gì?</a:t>
            </a:r>
            <a:endParaRPr b="0" i="0" sz="1400" u="none">
              <a:solidFill>
                <a:schemeClr val="dk1"/>
              </a:solidFill>
              <a:latin typeface="Calibri"/>
              <a:ea typeface="Calibri"/>
              <a:cs typeface="Calibri"/>
              <a:sym typeface="Calibri"/>
            </a:endParaRPr>
          </a:p>
          <a:p>
            <a:pPr indent="0" lvl="0" marL="0" marR="0" rtl="0" algn="just">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Nhận xét trẻ.</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1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87" name="Google Shape;287;p15"/>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288" name="Google Shape;288;p15"/>
          <p:cNvSpPr txBox="1"/>
          <p:nvPr/>
        </p:nvSpPr>
        <p:spPr>
          <a:xfrm>
            <a:off x="409575" y="1341437"/>
            <a:ext cx="7258050" cy="457200"/>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2.2. Tổ chức hoạt động chơi trong hoạt động góc</a:t>
            </a:r>
            <a:endParaRPr/>
          </a:p>
        </p:txBody>
      </p:sp>
      <p:sp>
        <p:nvSpPr>
          <p:cNvPr id="289" name="Google Shape;289;p15"/>
          <p:cNvSpPr txBox="1"/>
          <p:nvPr/>
        </p:nvSpPr>
        <p:spPr>
          <a:xfrm>
            <a:off x="1901825" y="1922462"/>
            <a:ext cx="6270625" cy="4270375"/>
          </a:xfrm>
          <a:prstGeom prst="rect">
            <a:avLst/>
          </a:prstGeom>
          <a:noFill/>
          <a:ln>
            <a:noFill/>
          </a:ln>
        </p:spPr>
        <p:txBody>
          <a:bodyPr anchorCtr="0" anchor="t" bIns="45700" lIns="91425" spcFirstLastPara="1" rIns="91425" wrap="square" tIns="45700">
            <a:spAutoFit/>
          </a:bodyPr>
          <a:lstStyle/>
          <a:p>
            <a:pPr indent="0" lvl="0" marL="0" marR="0" rtl="0" algn="just">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KẾ HOẠCH TỔ CHỨC HOẠT ĐỘNG GÓC</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Tháng 4</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Đối tượng : MGN ( 4-5 tuổi)</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Số lượng : 24 Trẻ</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Thời gian : 40 - 50Phút</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a:t>
            </a:r>
            <a:r>
              <a:rPr b="1" i="0" lang="en-US" sz="1800" u="none">
                <a:solidFill>
                  <a:srgbClr val="002060"/>
                </a:solidFill>
                <a:latin typeface="Arial"/>
                <a:ea typeface="Arial"/>
                <a:cs typeface="Arial"/>
                <a:sym typeface="Arial"/>
              </a:rPr>
              <a:t>Ngày soạn : </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Ngày dạy:  </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a:t>
            </a:r>
            <a:r>
              <a:rPr b="1" i="0" lang="en-US" sz="1800" u="none">
                <a:solidFill>
                  <a:srgbClr val="002060"/>
                </a:solidFill>
                <a:latin typeface="Arial"/>
                <a:ea typeface="Arial"/>
                <a:cs typeface="Arial"/>
                <a:sym typeface="Arial"/>
              </a:rPr>
              <a:t>Người thực hiện: </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3" name="Shape 293"/>
        <p:cNvGrpSpPr/>
        <p:nvPr/>
      </p:nvGrpSpPr>
      <p:grpSpPr>
        <a:xfrm>
          <a:off x="0" y="0"/>
          <a:ext cx="0" cy="0"/>
          <a:chOff x="0" y="0"/>
          <a:chExt cx="0" cy="0"/>
        </a:xfrm>
      </p:grpSpPr>
      <p:sp>
        <p:nvSpPr>
          <p:cNvPr id="294" name="Google Shape;294;p1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295" name="Google Shape;295;p16"/>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296" name="Google Shape;296;p16"/>
          <p:cNvSpPr txBox="1"/>
          <p:nvPr/>
        </p:nvSpPr>
        <p:spPr>
          <a:xfrm>
            <a:off x="179387" y="927100"/>
            <a:ext cx="8785225" cy="593090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I : Mục đích yêu cầu:</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1.Kiến thức:</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a:t>
            </a:r>
            <a:r>
              <a:rPr b="0" i="0" lang="en-US" sz="1800" u="none">
                <a:solidFill>
                  <a:srgbClr val="002060"/>
                </a:solidFill>
                <a:latin typeface="Arial"/>
                <a:ea typeface="Arial"/>
                <a:cs typeface="Arial"/>
                <a:sym typeface="Arial"/>
              </a:rPr>
              <a:t>Trẻ biết nội dung chơi các góc chơi xoay quanh chủ đề chung.</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Nhằm để thỏa mãn nhu cầu chơi, nhu cầu tái tạo những đối tượng về bản thân mình của trẻ.</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biết các vai chơi, cách thể hiện các vai chơi phản ánh các mối quan hệ  giao tiếp trong gia đình và xã hội, mối liên kết giữa các góc chơi, vai chơi như: bố, mẹ, người bán hàng, bác sĩ, kỹ sư…</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biết sử dụng các nguyên vật liệu khác nhau và các đồ dùng thay thế để tạo ra sản phẩm ở các góc trong quá trình chơi</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biết công dụng và cách sử dụng các đồ dùng các đồ chơi trong quá trình chơi.</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biết chơi cùng nhau thỏa thuận các vai chơi.</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0" name="Shape 300"/>
        <p:cNvGrpSpPr/>
        <p:nvPr/>
      </p:nvGrpSpPr>
      <p:grpSpPr>
        <a:xfrm>
          <a:off x="0" y="0"/>
          <a:ext cx="0" cy="0"/>
          <a:chOff x="0" y="0"/>
          <a:chExt cx="0" cy="0"/>
        </a:xfrm>
      </p:grpSpPr>
      <p:sp>
        <p:nvSpPr>
          <p:cNvPr id="301" name="Google Shape;301;p1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02" name="Google Shape;302;p17"/>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303" name="Google Shape;303;p17"/>
          <p:cNvSpPr txBox="1"/>
          <p:nvPr/>
        </p:nvSpPr>
        <p:spPr>
          <a:xfrm>
            <a:off x="250825" y="1308100"/>
            <a:ext cx="8497887" cy="522763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2.Kỹ năng:</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Phát triển khả năng khéo léo của đôi bàn tay, óc tưởng tượng sáng tạo qua các hoạt động.</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Phát triển các kỹ năng sống  hợp tác, chia sẻ, thảo luận, hoạt động nhóm.</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Phát triển khả năng tư duy loogic của trẻ.</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Rèn ngôn ngữ mạch lạc</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3. Thái độ:</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thực hiện đúng nội quy, quy định của từng góc chơi.</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biết thể hiện tình cảm của bản thân qua các vai chơi</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Giáo dục trẻ tình đoàn kết, chia sẻ, hợp tác với bạn trong khi chơi.</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1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09" name="Google Shape;309;p18"/>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310" name="Google Shape;310;p18"/>
          <p:cNvSpPr txBox="1"/>
          <p:nvPr/>
        </p:nvSpPr>
        <p:spPr>
          <a:xfrm>
            <a:off x="395287" y="1222375"/>
            <a:ext cx="8353425" cy="36941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II : Chuẩn bị</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1.Địa điểm:</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a:t>
            </a:r>
            <a:r>
              <a:rPr b="0" i="0" lang="en-US" sz="1800" u="none">
                <a:solidFill>
                  <a:srgbClr val="002060"/>
                </a:solidFill>
                <a:latin typeface="Arial"/>
                <a:ea typeface="Arial"/>
                <a:cs typeface="Arial"/>
                <a:sym typeface="Arial"/>
              </a:rPr>
              <a:t>Trong lớp học</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2.Nội dung chơi và đồ chơi theo góc</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a:t>
            </a:r>
            <a:r>
              <a:rPr b="0" i="0" lang="en-US" sz="1800" u="none">
                <a:solidFill>
                  <a:srgbClr val="002060"/>
                </a:solidFill>
                <a:latin typeface="Arial"/>
                <a:ea typeface="Arial"/>
                <a:cs typeface="Arial"/>
                <a:sym typeface="Arial"/>
              </a:rPr>
              <a:t>- Góc xây dựng: xây hồ nước, xây nhà vườn hoa.</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Góc phân vai:</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Bán hàng: bán một số mặt hàng như rau, củ, quả, thịt, cá, trứng. Trang phục mùa hè…</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Nấu ăn: đồ chơi nấu ăn: xoong, nồi,chảo, bếp ga…nấu các món ăn phục vụ gia đình, các món ăn cho trẻ xếp vào đĩa.</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Góc tạo hình: Tô màu, nặn, xé dán ông mặt trời, mây, mưa</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Trang trí họa tiết cho trang phục mùa hè.</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-Góc steam: làm máy sinh tố, làm ống nhòm</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4" name="Shape 314"/>
        <p:cNvGrpSpPr/>
        <p:nvPr/>
      </p:nvGrpSpPr>
      <p:grpSpPr>
        <a:xfrm>
          <a:off x="0" y="0"/>
          <a:ext cx="0" cy="0"/>
          <a:chOff x="0" y="0"/>
          <a:chExt cx="0" cy="0"/>
        </a:xfrm>
      </p:grpSpPr>
      <p:sp>
        <p:nvSpPr>
          <p:cNvPr id="315" name="Google Shape;315;p1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16" name="Google Shape;316;p19"/>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317" name="Google Shape;317;p19"/>
          <p:cNvSpPr txBox="1"/>
          <p:nvPr/>
        </p:nvSpPr>
        <p:spPr>
          <a:xfrm>
            <a:off x="539750" y="1544637"/>
            <a:ext cx="8208962" cy="4557712"/>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1 : Ổn định tổ chức:(1-3p)</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cho trẻ hát bài hát “trời nắng trời mưa”.</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Sau khi hát xong cô cho trẻ ngồi thành vòng tròn.</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trò chuyện với trẻ về nội dung bài hát</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Các con vừa hát bài gì?</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Bài hát nói lên điều gì?</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-Bài hát nói về  Bài hát nói về trời nắng các chú thỏ đi tắm nắng để cho cơ thể được khỏe mạnh, nhưng khi nghe mưa to các chú thỏ chạy nhanh về nhà và các con cũng vậy, khi thấy mưa to phải chạy nhanh vào nhà nhé</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1" name="Shape 321"/>
        <p:cNvGrpSpPr/>
        <p:nvPr/>
      </p:nvGrpSpPr>
      <p:grpSpPr>
        <a:xfrm>
          <a:off x="0" y="0"/>
          <a:ext cx="0" cy="0"/>
          <a:chOff x="0" y="0"/>
          <a:chExt cx="0" cy="0"/>
        </a:xfrm>
      </p:grpSpPr>
      <p:sp>
        <p:nvSpPr>
          <p:cNvPr id="322" name="Google Shape;322;p2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23" name="Google Shape;323;p20"/>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324" name="Google Shape;324;p20"/>
          <p:cNvSpPr txBox="1"/>
          <p:nvPr/>
        </p:nvSpPr>
        <p:spPr>
          <a:xfrm>
            <a:off x="395287" y="1412875"/>
            <a:ext cx="8748712" cy="4719637"/>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2: Phương pháp hình thức tổ chức: (40-45p)</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a:t>
            </a:r>
            <a:r>
              <a:rPr b="0" i="0" lang="en-US" sz="1800" u="none">
                <a:solidFill>
                  <a:srgbClr val="002060"/>
                </a:solidFill>
                <a:latin typeface="Arial"/>
                <a:ea typeface="Arial"/>
                <a:cs typeface="Arial"/>
                <a:sym typeface="Arial"/>
              </a:rPr>
              <a:t>Trò chuyện thảo luận về ý tưởng chơi của trẻ:</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Hôm nay cô chuẩn bị cho các con rất nhiều đồ dùng đồ dùng đồ chơi ở các góc chơi đấy</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Các con thích chơi ở góc nào? Ở góc chơi đó con sẽ làm gì?</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Những bạn nào thích chơi ở góc đó?</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cho trẻ tiếp tục hỏi bạn khác và bạn đó tiếp tục chia sẻ về ý tưởng góc chơi.</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cho trẻ kể tên các góc chơi khác và gợi ý trẻ có thể tìm bạn chơi về góc cùng nhau thỏa thuận trước khi chơi.</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Cần thực hiện điều gì khi tham gia trò chơi?</a:t>
            </a:r>
            <a:endParaRPr b="0" i="0" sz="1400" u="none">
              <a:solidFill>
                <a:schemeClr val="dk1"/>
              </a:solidFill>
              <a:latin typeface="Calibri"/>
              <a:ea typeface="Calibri"/>
              <a:cs typeface="Calibri"/>
              <a:sym typeface="Calibri"/>
            </a:endParaRPr>
          </a:p>
          <a:p>
            <a:pPr indent="0" lvl="0" marL="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*Hôm nay có rất nhiều góc chơi hấp dẫn thú vị , mỗi góc chơi đều có nội quy riêng. Cô mong rằng các con sẽ biết nhường nhịn, đoàn kết với nhau và giữ gìn đồ chơi trong khi chơi nhé.</a:t>
            </a:r>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8" name="Shape 328"/>
        <p:cNvGrpSpPr/>
        <p:nvPr/>
      </p:nvGrpSpPr>
      <p:grpSpPr>
        <a:xfrm>
          <a:off x="0" y="0"/>
          <a:ext cx="0" cy="0"/>
          <a:chOff x="0" y="0"/>
          <a:chExt cx="0" cy="0"/>
        </a:xfrm>
      </p:grpSpPr>
      <p:sp>
        <p:nvSpPr>
          <p:cNvPr id="329" name="Google Shape;329;p2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30" name="Google Shape;330;p21"/>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331" name="Google Shape;331;p21"/>
          <p:cNvSpPr txBox="1"/>
          <p:nvPr/>
        </p:nvSpPr>
        <p:spPr>
          <a:xfrm>
            <a:off x="395287" y="1316037"/>
            <a:ext cx="8550275" cy="5078412"/>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Qúa trình chơi:</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-Trẻ về các nhóm chơi, cô quan sát trẻ chơi để nắm bắt thông tin. Trong quá trình trẻ chơi cô nhập vai chơi cùng trẻ, bao quát giúp đỡ trẻ giải quyết vấn đề nảy sinh trong nhóm chơi nếu có. Gợi mở nội dung chơi nếu thấy nội dung chơi của trẻ còn đơn điệu hoặc trẻ đã chán chơi.</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+Xin chào! Các chú công nhân xây dựng xây gì thế cho tôi xây cùng với nhé</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+Chú nào làm chủ công trình?</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+Chú đang xếp cái gì đấy? Khi xếp hàng rào thì chú xếp như thế nào?</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Xây ao thì các chú phải cần những nguyên vật liệu nào?</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-Cô đến góc bán hàng:</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+Cửa hàng nhà bác hôm nay đông khách thế, bác bán gì đấy?</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+Cô cầm đồ và hỏi:  Cái này bao nhiêu tiền vậy?  Bán cho tôi một cái nhé?</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-Cô đến góc tạo hình:</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Các con đang làm gì đấy?</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Để trang trí cho chiếc váy thật đẹp thì  con làm như thế nào?</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+Tương tự cô đến từng góc.</a:t>
            </a:r>
            <a:endParaRPr b="0" i="0" sz="1400" u="none">
              <a:solidFill>
                <a:schemeClr val="dk1"/>
              </a:solidFill>
              <a:latin typeface="Calibri"/>
              <a:ea typeface="Calibri"/>
              <a:cs typeface="Calibri"/>
              <a:sym typeface="Calibri"/>
            </a:endParaRPr>
          </a:p>
          <a:p>
            <a:pPr indent="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-Cô luôn động viên trẻ để trẻ phát huy hết khả năng sáng tạo của mình qua các vai chơi và gợi mở để trẻ có sự liên kết giữa các vai chơi, góc chơi.</a:t>
            </a:r>
            <a:endParaRPr/>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5" name="Shape 335"/>
        <p:cNvGrpSpPr/>
        <p:nvPr/>
      </p:nvGrpSpPr>
      <p:grpSpPr>
        <a:xfrm>
          <a:off x="0" y="0"/>
          <a:ext cx="0" cy="0"/>
          <a:chOff x="0" y="0"/>
          <a:chExt cx="0" cy="0"/>
        </a:xfrm>
      </p:grpSpPr>
      <p:sp>
        <p:nvSpPr>
          <p:cNvPr id="336" name="Google Shape;336;p2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37" name="Google Shape;337;p22"/>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338" name="Google Shape;338;p22"/>
          <p:cNvSpPr txBox="1"/>
          <p:nvPr/>
        </p:nvSpPr>
        <p:spPr>
          <a:xfrm>
            <a:off x="384175" y="1238250"/>
            <a:ext cx="7140575" cy="463550"/>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2.3. Tổ chức hoạt động chơi trong hoạt động ngoài trời/ đi dạo</a:t>
            </a:r>
            <a:endParaRPr/>
          </a:p>
        </p:txBody>
      </p:sp>
      <p:sp>
        <p:nvSpPr>
          <p:cNvPr id="339" name="Google Shape;339;p22"/>
          <p:cNvSpPr txBox="1"/>
          <p:nvPr/>
        </p:nvSpPr>
        <p:spPr>
          <a:xfrm>
            <a:off x="1692275" y="2073275"/>
            <a:ext cx="6397625" cy="3546475"/>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LẬP KẾ HOẠCH HOẠT ĐỘNG NGOÀI TRỜI</a:t>
            </a:r>
            <a:endParaRPr b="0" i="0" sz="1600" u="none">
              <a:solidFill>
                <a:schemeClr val="dk1"/>
              </a:solidFill>
              <a:latin typeface="Times New Roman"/>
              <a:ea typeface="Times New Roman"/>
              <a:cs typeface="Times New Roman"/>
              <a:sym typeface="Times New Roman"/>
            </a:endParaRPr>
          </a:p>
          <a:p>
            <a:pPr indent="0" lvl="0" marL="0" marR="0" rtl="0" algn="ctr">
              <a:lnSpc>
                <a:spcPct val="150000"/>
              </a:lnSpc>
              <a:spcBef>
                <a:spcPts val="1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Quan sát</a:t>
            </a:r>
            <a:r>
              <a:rPr b="0" i="0" lang="en-US" sz="1800" u="none">
                <a:solidFill>
                  <a:srgbClr val="002060"/>
                </a:solidFill>
                <a:latin typeface="Arial"/>
                <a:ea typeface="Arial"/>
                <a:cs typeface="Arial"/>
                <a:sym typeface="Arial"/>
              </a:rPr>
              <a:t>: Quan sát màu. </a:t>
            </a:r>
            <a:endParaRPr b="0" i="0" sz="1600" u="none">
              <a:solidFill>
                <a:schemeClr val="dk1"/>
              </a:solidFill>
              <a:latin typeface="Times New Roman"/>
              <a:ea typeface="Times New Roman"/>
              <a:cs typeface="Times New Roman"/>
              <a:sym typeface="Times New Roman"/>
            </a:endParaRPr>
          </a:p>
          <a:p>
            <a:pPr indent="0" lvl="0" marL="0" marR="0" rtl="0" algn="ctr">
              <a:lnSpc>
                <a:spcPct val="150000"/>
              </a:lnSpc>
              <a:spcBef>
                <a:spcPts val="1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Trải nghiệm</a:t>
            </a:r>
            <a:r>
              <a:rPr b="0" i="0" lang="en-US" sz="1800" u="none">
                <a:solidFill>
                  <a:srgbClr val="002060"/>
                </a:solidFill>
                <a:latin typeface="Arial"/>
                <a:ea typeface="Arial"/>
                <a:cs typeface="Arial"/>
                <a:sym typeface="Arial"/>
              </a:rPr>
              <a:t>: Pha màu nước.(Trọng tâm).</a:t>
            </a:r>
            <a:endParaRPr b="0" i="0" sz="1600" u="none">
              <a:solidFill>
                <a:schemeClr val="dk1"/>
              </a:solidFill>
              <a:latin typeface="Times New Roman"/>
              <a:ea typeface="Times New Roman"/>
              <a:cs typeface="Times New Roman"/>
              <a:sym typeface="Times New Roman"/>
            </a:endParaRPr>
          </a:p>
          <a:p>
            <a:pPr indent="0" lvl="0" marL="0" marR="0" rtl="0" algn="ctr">
              <a:lnSpc>
                <a:spcPct val="150000"/>
              </a:lnSpc>
              <a:spcBef>
                <a:spcPts val="1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Trò chơi động</a:t>
            </a:r>
            <a:r>
              <a:rPr b="0" i="0" lang="en-US" sz="1800" u="none">
                <a:solidFill>
                  <a:srgbClr val="002060"/>
                </a:solidFill>
                <a:latin typeface="Arial"/>
                <a:ea typeface="Arial"/>
                <a:cs typeface="Arial"/>
                <a:sym typeface="Arial"/>
              </a:rPr>
              <a:t>: Ném túi màu.</a:t>
            </a:r>
            <a:endParaRPr b="0" i="0" sz="1600" u="none">
              <a:solidFill>
                <a:schemeClr val="dk1"/>
              </a:solidFill>
              <a:latin typeface="Times New Roman"/>
              <a:ea typeface="Times New Roman"/>
              <a:cs typeface="Times New Roman"/>
              <a:sym typeface="Times New Roman"/>
            </a:endParaRPr>
          </a:p>
          <a:p>
            <a:pPr indent="0" lvl="0" marL="0" marR="0" rtl="0" algn="ctr">
              <a:lnSpc>
                <a:spcPct val="150000"/>
              </a:lnSpc>
              <a:spcBef>
                <a:spcPts val="1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Lứa tuổi: 5 – 6 tuổi.</a:t>
            </a:r>
            <a:endParaRPr b="0" i="0" sz="1600" u="none">
              <a:solidFill>
                <a:schemeClr val="dk1"/>
              </a:solidFill>
              <a:latin typeface="Times New Roman"/>
              <a:ea typeface="Times New Roman"/>
              <a:cs typeface="Times New Roman"/>
              <a:sym typeface="Times New Roman"/>
            </a:endParaRPr>
          </a:p>
          <a:p>
            <a:pPr indent="0" lvl="0" marL="0" marR="0" rtl="0" algn="ctr">
              <a:lnSpc>
                <a:spcPct val="150000"/>
              </a:lnSpc>
              <a:spcBef>
                <a:spcPts val="1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Thời gian: 30 -40 phút</a:t>
            </a:r>
            <a:endParaRPr b="0" i="0" sz="1600" u="none">
              <a:solidFill>
                <a:schemeClr val="dk1"/>
              </a:solidFill>
              <a:latin typeface="Times New Roman"/>
              <a:ea typeface="Times New Roman"/>
              <a:cs typeface="Times New Roman"/>
              <a:sym typeface="Times New Roman"/>
            </a:endParaRPr>
          </a:p>
          <a:p>
            <a:pPr indent="0" lvl="0" marL="0" marR="0" rtl="0" algn="ctr">
              <a:lnSpc>
                <a:spcPct val="150000"/>
              </a:lnSpc>
              <a:spcBef>
                <a:spcPts val="1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Ngày dạy: </a:t>
            </a:r>
            <a:endParaRPr b="0" i="0" sz="1600" u="none">
              <a:solidFill>
                <a:schemeClr val="dk1"/>
              </a:solidFill>
              <a:latin typeface="Times New Roman"/>
              <a:ea typeface="Times New Roman"/>
              <a:cs typeface="Times New Roman"/>
              <a:sym typeface="Times New Roman"/>
            </a:endParaRPr>
          </a:p>
          <a:p>
            <a:pPr indent="0" lvl="0" marL="0" marR="0" rtl="0" algn="ctr">
              <a:lnSpc>
                <a:spcPct val="150000"/>
              </a:lnSpc>
              <a:spcBef>
                <a:spcPts val="1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Người dạy: </a:t>
            </a:r>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3" name="Shape 343"/>
        <p:cNvGrpSpPr/>
        <p:nvPr/>
      </p:nvGrpSpPr>
      <p:grpSpPr>
        <a:xfrm>
          <a:off x="0" y="0"/>
          <a:ext cx="0" cy="0"/>
          <a:chOff x="0" y="0"/>
          <a:chExt cx="0" cy="0"/>
        </a:xfrm>
      </p:grpSpPr>
      <p:sp>
        <p:nvSpPr>
          <p:cNvPr id="344" name="Google Shape;344;p2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45" name="Google Shape;345;p23"/>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346" name="Google Shape;346;p23"/>
          <p:cNvSpPr txBox="1"/>
          <p:nvPr/>
        </p:nvSpPr>
        <p:spPr>
          <a:xfrm>
            <a:off x="323850" y="1557337"/>
            <a:ext cx="8604250" cy="4246562"/>
          </a:xfrm>
          <a:prstGeom prst="rect">
            <a:avLst/>
          </a:prstGeom>
          <a:noFill/>
          <a:ln>
            <a:noFill/>
          </a:ln>
        </p:spPr>
        <p:txBody>
          <a:bodyPr anchorCtr="0" anchor="t" bIns="45700" lIns="91425" spcFirstLastPara="1" rIns="91425" wrap="square" tIns="45700">
            <a:spAutoFit/>
          </a:bodyPr>
          <a:lstStyle/>
          <a:p>
            <a:pPr indent="-342900" lvl="0" marL="342900" marR="0" rtl="0" algn="l">
              <a:lnSpc>
                <a:spcPct val="100000"/>
              </a:lnSpc>
              <a:spcBef>
                <a:spcPts val="0"/>
              </a:spcBef>
              <a:spcAft>
                <a:spcPts val="0"/>
              </a:spcAft>
              <a:buClr>
                <a:srgbClr val="002060"/>
              </a:buClr>
              <a:buSzPts val="1800"/>
              <a:buFont typeface="Verdana"/>
              <a:buAutoNum type="arabicPeriod"/>
            </a:pPr>
            <a:r>
              <a:rPr b="1" i="1" lang="en-US" sz="1800" u="none">
                <a:solidFill>
                  <a:srgbClr val="002060"/>
                </a:solidFill>
                <a:latin typeface="Arial"/>
                <a:ea typeface="Arial"/>
                <a:cs typeface="Arial"/>
                <a:sym typeface="Arial"/>
              </a:rPr>
              <a:t>Mục đích yêu cầu:</a:t>
            </a:r>
            <a:endParaRPr b="0" i="0" sz="1400" u="none">
              <a:solidFill>
                <a:schemeClr val="dk1"/>
              </a:solidFill>
              <a:latin typeface="Calibri"/>
              <a:ea typeface="Calibri"/>
              <a:cs typeface="Calibri"/>
              <a:sym typeface="Calibri"/>
            </a:endParaRPr>
          </a:p>
          <a:p>
            <a:pPr indent="-342900" lvl="0" marL="34290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Kiến thức</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Thông qua hoạt động vui chơi ngoài trời giúp trẻ được thay đổi trạng thái hoạt động tạo cho trẻ hứng thú và vui vẻ phấn khởi hơn trong học tập.</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Giúp trẻ nhận biết ôn luyện một số kiến thức, kỹ năng đã học như: Nhận ra các màu cơ bản màu đỏ, màu xanh, màu vàng và chọn hai màu cơ bản pha vào nhau sẽ cho ra màu khác.</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Kỹ năng</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quan sát các màu và nói được các câu hỏi đàm thoại về các màu sắc khi pha vào nhau để tạo thành một màu khác một cách r ỏ ràng , mạch lạc.</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thực hiện thao tác pha màu nhanh, gọn.</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Thái độ</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tự giác tham gia dạo chơi cùng cô và bạn, khi đi dạo không tranh giành đồ chơi, không xô đẩy chen lấn bạn và biết nghe theo yêu cầu của cô.</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có ý thức giữ vệ sinh khi thực hiện thao tác  pha màu.</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2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52" name="Google Shape;352;p24"/>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353" name="Google Shape;353;p24"/>
          <p:cNvSpPr txBox="1"/>
          <p:nvPr/>
        </p:nvSpPr>
        <p:spPr>
          <a:xfrm>
            <a:off x="468312" y="1246187"/>
            <a:ext cx="8280400" cy="429895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Chuẩn bị</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Đồ dùng của cô:</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Màu tự nhiên: Màu lá dứa, màu cà rốt, màu củ dền, màu dưa hấu, màu bí, màu bột,  màu nước  (đỏ, vàng, xanh  ) 3 dĩa, bảng màu, máy nghe nhạc, cái cổng “Thế giới sắc màu”.</a:t>
            </a:r>
            <a:endParaRPr b="0" i="0" sz="1400" u="none">
              <a:solidFill>
                <a:srgbClr val="002060"/>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800"/>
              <a:buFont typeface="Verdana"/>
              <a:buAutoNum type="arabicPeriod" startAt="2"/>
            </a:pPr>
            <a:r>
              <a:rPr b="1" i="0" lang="en-US" sz="1800" u="none">
                <a:solidFill>
                  <a:srgbClr val="002060"/>
                </a:solidFill>
                <a:latin typeface="Arial"/>
                <a:ea typeface="Arial"/>
                <a:cs typeface="Arial"/>
                <a:sym typeface="Arial"/>
              </a:rPr>
              <a:t>Đồ dùng của trẻ:</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Màu nước ( đỏ, xanh, vàng ) 36 hộp, túi màu nước (60 túi ), bảng quay 2 mặt (2 cái ), Vải trắng ( 2 khúc ), ly nhựa, muỗng ( 60 cái), Khăn lau tay, bàn ghế.</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7" name="Shape 357"/>
        <p:cNvGrpSpPr/>
        <p:nvPr/>
      </p:nvGrpSpPr>
      <p:grpSpPr>
        <a:xfrm>
          <a:off x="0" y="0"/>
          <a:ext cx="0" cy="0"/>
          <a:chOff x="0" y="0"/>
          <a:chExt cx="0" cy="0"/>
        </a:xfrm>
      </p:grpSpPr>
      <p:sp>
        <p:nvSpPr>
          <p:cNvPr id="358" name="Google Shape;358;p2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59" name="Google Shape;359;p25"/>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360" name="Google Shape;360;p25"/>
          <p:cNvSpPr txBox="1"/>
          <p:nvPr/>
        </p:nvSpPr>
        <p:spPr>
          <a:xfrm>
            <a:off x="423862" y="1052512"/>
            <a:ext cx="8713787" cy="5284787"/>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III.  Cách tiến hành</a:t>
            </a:r>
            <a:endParaRPr b="0" i="0" sz="1600" u="none">
              <a:solidFill>
                <a:schemeClr val="dk1"/>
              </a:solidFill>
              <a:latin typeface="Times New Roman"/>
              <a:ea typeface="Times New Roman"/>
              <a:cs typeface="Times New Roman"/>
              <a:sym typeface="Times New Roman"/>
            </a:endParaRPr>
          </a:p>
          <a:p>
            <a:pPr indent="0" lvl="0" marL="0" marR="0" rtl="0" algn="l">
              <a:lnSpc>
                <a:spcPct val="150000"/>
              </a:lnSpc>
              <a:spcBef>
                <a:spcPts val="1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Ổn định dặn dò trẻ trước khi ra sân dạo chơi</a:t>
            </a:r>
            <a:endParaRPr b="0" i="0" sz="1400" u="none">
              <a:solidFill>
                <a:schemeClr val="dk1"/>
              </a:solidFill>
              <a:latin typeface="Calibri"/>
              <a:ea typeface="Calibri"/>
              <a:cs typeface="Calibri"/>
              <a:sym typeface="Calibri"/>
            </a:endParaRPr>
          </a:p>
          <a:p>
            <a:pPr indent="-6350" lvl="0" marL="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Lắc trống rủ trẻ lại đến chơi cùng cô.</a:t>
            </a:r>
            <a:endParaRPr b="0" i="0" sz="1400" u="none">
              <a:solidFill>
                <a:srgbClr val="002060"/>
              </a:solidFill>
              <a:latin typeface="Calibri"/>
              <a:ea typeface="Calibri"/>
              <a:cs typeface="Calibri"/>
              <a:sym typeface="Calibri"/>
            </a:endParaRPr>
          </a:p>
          <a:p>
            <a:pPr indent="-6350" lvl="0" marL="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Các bạn ơi ! Các bạn quan sát bầu trời và thời tiết hôm nay như thế nào vậy các bạn ?( </a:t>
            </a:r>
            <a:r>
              <a:rPr b="0" i="1" lang="en-US" sz="1800" u="none">
                <a:solidFill>
                  <a:srgbClr val="002060"/>
                </a:solidFill>
                <a:latin typeface="Arial"/>
                <a:ea typeface="Arial"/>
                <a:cs typeface="Arial"/>
                <a:sym typeface="Arial"/>
              </a:rPr>
              <a:t>Bầu trời và thời tiết hôm nay rất đẹp).</a:t>
            </a:r>
            <a:endParaRPr b="0" i="0" sz="1400" u="none">
              <a:solidFill>
                <a:srgbClr val="002060"/>
              </a:solidFill>
              <a:latin typeface="Calibri"/>
              <a:ea typeface="Calibri"/>
              <a:cs typeface="Calibri"/>
              <a:sym typeface="Calibri"/>
            </a:endParaRPr>
          </a:p>
          <a:p>
            <a:pPr indent="-6350" lvl="0" marL="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Nói với trẻ: Hôm nay bầu trời trong xanh rất đẹp, không khí âm áp nên cô sẽ cùng các bạn dạo chơi quanh sân trường ta. Khi ra sân dạo chơi các bạn phải như thế nào nè ? </a:t>
            </a:r>
            <a:r>
              <a:rPr b="0" i="1" lang="en-US" sz="1800" u="none">
                <a:solidFill>
                  <a:srgbClr val="002060"/>
                </a:solidFill>
                <a:latin typeface="Arial"/>
                <a:ea typeface="Arial"/>
                <a:cs typeface="Arial"/>
                <a:sym typeface="Arial"/>
              </a:rPr>
              <a:t>( Khi ra sân dạo chơi các con không được chen lấn, xô đẩy bạn, không được tranh dành đồ chơi với bạn ).</a:t>
            </a:r>
            <a:endParaRPr b="0" i="0" sz="1400" u="none">
              <a:solidFill>
                <a:srgbClr val="002060"/>
              </a:solidFill>
              <a:latin typeface="Calibri"/>
              <a:ea typeface="Calibri"/>
              <a:cs typeface="Calibri"/>
              <a:sym typeface="Calibri"/>
            </a:endParaRPr>
          </a:p>
          <a:p>
            <a:pPr indent="-6350" lvl="0" marL="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Đúng rồi ngoài ra các bạn phải lắng nghe và thực hiện theo yêu cầu của cô nữa.</a:t>
            </a:r>
            <a:endParaRPr b="0" i="0" sz="1400" u="none">
              <a:solidFill>
                <a:srgbClr val="002060"/>
              </a:solidFill>
              <a:latin typeface="Calibri"/>
              <a:ea typeface="Calibri"/>
              <a:cs typeface="Calibri"/>
              <a:sym typeface="Calibri"/>
            </a:endParaRPr>
          </a:p>
          <a:p>
            <a:pPr indent="-6350" lvl="0" marL="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Cô và trẻ vừa đi vừa hát “ Dung dăng dung dẻ”.</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4" name="Shape 364"/>
        <p:cNvGrpSpPr/>
        <p:nvPr/>
      </p:nvGrpSpPr>
      <p:grpSpPr>
        <a:xfrm>
          <a:off x="0" y="0"/>
          <a:ext cx="0" cy="0"/>
          <a:chOff x="0" y="0"/>
          <a:chExt cx="0" cy="0"/>
        </a:xfrm>
      </p:grpSpPr>
      <p:sp>
        <p:nvSpPr>
          <p:cNvPr id="365" name="Google Shape;365;p26"/>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66" name="Google Shape;366;p26"/>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367" name="Google Shape;367;p26"/>
          <p:cNvSpPr txBox="1"/>
          <p:nvPr/>
        </p:nvSpPr>
        <p:spPr>
          <a:xfrm>
            <a:off x="250825" y="1223962"/>
            <a:ext cx="8858250" cy="564515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rgbClr val="002060"/>
              </a:buClr>
              <a:buSzPts val="1800"/>
              <a:buFont typeface="Verdana"/>
              <a:buAutoNum type="arabicPeriod" startAt="2"/>
            </a:pPr>
            <a:r>
              <a:rPr b="1" i="0" lang="en-US" sz="1800" u="none">
                <a:solidFill>
                  <a:srgbClr val="002060"/>
                </a:solidFill>
                <a:latin typeface="Arial"/>
                <a:ea typeface="Arial"/>
                <a:cs typeface="Arial"/>
                <a:sym typeface="Arial"/>
              </a:rPr>
              <a:t>Quan sát màu nước</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Cho trẻ tập trung lại góc khu vực vườn trường và giới thiệu cho trẻ tham gia “Thế giới màu sắc ”.</a:t>
            </a:r>
            <a:endParaRPr b="0" i="0" sz="1400" u="none">
              <a:solidFill>
                <a:srgbClr val="002060"/>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Cho trẻ tự quan sát. Cô gợi hỏi trẻ.</a:t>
            </a:r>
            <a:endParaRPr b="0" i="0" sz="1400" u="none">
              <a:solidFill>
                <a:srgbClr val="002060"/>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Cô tập trung trẻ lại hỏi:</a:t>
            </a:r>
            <a:endParaRPr b="0" i="0" sz="1400" u="none">
              <a:solidFill>
                <a:srgbClr val="002060"/>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Các bạn vừa quan sát được  gì ?</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50000"/>
              </a:lnSpc>
              <a:spcBef>
                <a:spcPts val="1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Những chất liệu đó màu gì ?</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50000"/>
              </a:lnSpc>
              <a:spcBef>
                <a:spcPts val="1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Gồm những màu gì ? (Giới thiệu trẻ màu đỏ, vàng, xanh là màu bậc 1 , từ 3 màu này ta có thể pha ra nhiều màu sắc khác nhau).</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50000"/>
              </a:lnSpc>
              <a:spcBef>
                <a:spcPts val="1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Theo con với sự kết hợp của từ 3 màu: đỏ, vàng, xanh sẽ ra được những màu gì?</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50000"/>
              </a:lnSpc>
              <a:spcBef>
                <a:spcPts val="1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Để biết ý kiến của các bạn có đúng không, cô và các bạn cùng chơi các trò chơi khám phá màu nước cùng cô nha!</a:t>
            </a:r>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1" name="Shape 371"/>
        <p:cNvGrpSpPr/>
        <p:nvPr/>
      </p:nvGrpSpPr>
      <p:grpSpPr>
        <a:xfrm>
          <a:off x="0" y="0"/>
          <a:ext cx="0" cy="0"/>
          <a:chOff x="0" y="0"/>
          <a:chExt cx="0" cy="0"/>
        </a:xfrm>
      </p:grpSpPr>
      <p:sp>
        <p:nvSpPr>
          <p:cNvPr id="372" name="Google Shape;372;p27"/>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73" name="Google Shape;373;p27"/>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pic>
        <p:nvPicPr>
          <p:cNvPr id="374" name="Google Shape;374;p27"/>
          <p:cNvPicPr preferRelativeResize="0"/>
          <p:nvPr/>
        </p:nvPicPr>
        <p:blipFill rotWithShape="1">
          <a:blip r:embed="rId3">
            <a:alphaModFix/>
          </a:blip>
          <a:srcRect b="0" l="0" r="0" t="0"/>
          <a:stretch/>
        </p:blipFill>
        <p:spPr>
          <a:xfrm>
            <a:off x="1498600" y="1141412"/>
            <a:ext cx="6889750" cy="5167312"/>
          </a:xfrm>
          <a:prstGeom prst="rect">
            <a:avLst/>
          </a:prstGeom>
          <a:noFill/>
          <a:ln>
            <a:noFill/>
          </a:ln>
        </p:spPr>
      </p:pic>
      <p:sp>
        <p:nvSpPr>
          <p:cNvPr id="375" name="Google Shape;375;p27"/>
          <p:cNvSpPr txBox="1"/>
          <p:nvPr/>
        </p:nvSpPr>
        <p:spPr>
          <a:xfrm>
            <a:off x="2654300" y="6315075"/>
            <a:ext cx="4578350"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https://chichahu.wordpress.com/2018/06/20/giao-duc-tre-tro-choi-pha-mau-cung-be/</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9" name="Shape 379"/>
        <p:cNvGrpSpPr/>
        <p:nvPr/>
      </p:nvGrpSpPr>
      <p:grpSpPr>
        <a:xfrm>
          <a:off x="0" y="0"/>
          <a:ext cx="0" cy="0"/>
          <a:chOff x="0" y="0"/>
          <a:chExt cx="0" cy="0"/>
        </a:xfrm>
      </p:grpSpPr>
      <p:sp>
        <p:nvSpPr>
          <p:cNvPr id="380" name="Google Shape;380;p28"/>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81" name="Google Shape;381;p28"/>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382" name="Google Shape;382;p28"/>
          <p:cNvSpPr txBox="1"/>
          <p:nvPr/>
        </p:nvSpPr>
        <p:spPr>
          <a:xfrm>
            <a:off x="323850" y="1095375"/>
            <a:ext cx="8712200" cy="5411787"/>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rgbClr val="002060"/>
              </a:buClr>
              <a:buSzPts val="1800"/>
              <a:buFont typeface="Verdana"/>
              <a:buAutoNum type="arabicPeriod" startAt="3"/>
            </a:pPr>
            <a:r>
              <a:rPr b="1" i="0" lang="en-US" sz="1800" u="none">
                <a:solidFill>
                  <a:srgbClr val="002060"/>
                </a:solidFill>
                <a:latin typeface="Arial"/>
                <a:ea typeface="Arial"/>
                <a:cs typeface="Arial"/>
                <a:sym typeface="Arial"/>
              </a:rPr>
              <a:t>Khám phá: Trò chơi “ Pha Màu”</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Cô giới thiệu các đồ dùng</a:t>
            </a:r>
            <a:endParaRPr b="0" i="0" sz="1400" u="none">
              <a:solidFill>
                <a:srgbClr val="002060"/>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Hôm nay cô chuẩn bị cho các bạn những nguyên vật liệu gì?</a:t>
            </a:r>
            <a:endParaRPr b="0" i="0" sz="1400" u="none">
              <a:solidFill>
                <a:srgbClr val="002060"/>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Bây giờ các bạn hãy cùng cô pha 2 màu mà con thích lại với nhau và ra được màu gì nha.</a:t>
            </a:r>
            <a:endParaRPr b="0" i="0" sz="1400" u="none">
              <a:solidFill>
                <a:srgbClr val="002060"/>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Các bạn có thể pha lại từ 2 – 3 màu để có được nhiều màu sắc hơn nữa.</a:t>
            </a:r>
            <a:endParaRPr b="0" i="0" sz="1400" u="none">
              <a:solidFill>
                <a:srgbClr val="002060"/>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Trẻ thực hiện pha màu . Cô quan sát.</a:t>
            </a:r>
            <a:endParaRPr b="0" i="0" sz="1400" u="none">
              <a:solidFill>
                <a:srgbClr val="002060"/>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Các bạn đã pha được màu gì?</a:t>
            </a:r>
            <a:endParaRPr b="0" i="0" sz="1400" u="none">
              <a:solidFill>
                <a:srgbClr val="002060"/>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Nó được kết hợp từ những màu gì?</a:t>
            </a:r>
            <a:endParaRPr b="0" i="0" sz="1400" u="none">
              <a:solidFill>
                <a:srgbClr val="002060"/>
              </a:solidFill>
              <a:latin typeface="Calibri"/>
              <a:ea typeface="Calibri"/>
              <a:cs typeface="Calibri"/>
              <a:sym typeface="Calibri"/>
            </a:endParaRPr>
          </a:p>
          <a:p>
            <a:pPr indent="-342900" lvl="0" marL="342900" marR="0" rtl="0" algn="l">
              <a:lnSpc>
                <a:spcPct val="100000"/>
              </a:lnSpc>
              <a:spcBef>
                <a:spcPts val="10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Tùy theo lượng màu nhiều hay ít màu ta có được những màu đậm nhạt khác nhau. Và khi chúng ta pha với lượng màu bằng nhau ta có được bảng màu bậc 2</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29"/>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88" name="Google Shape;388;p29"/>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pic>
        <p:nvPicPr>
          <p:cNvPr id="389" name="Google Shape;389;p29"/>
          <p:cNvPicPr preferRelativeResize="0"/>
          <p:nvPr/>
        </p:nvPicPr>
        <p:blipFill rotWithShape="1">
          <a:blip r:embed="rId3">
            <a:alphaModFix/>
          </a:blip>
          <a:srcRect b="0" l="0" r="0" t="0"/>
          <a:stretch/>
        </p:blipFill>
        <p:spPr>
          <a:xfrm>
            <a:off x="936625" y="1333500"/>
            <a:ext cx="7451725" cy="4191000"/>
          </a:xfrm>
          <a:prstGeom prst="rect">
            <a:avLst/>
          </a:prstGeom>
          <a:noFill/>
          <a:ln>
            <a:noFill/>
          </a:ln>
        </p:spPr>
      </p:pic>
      <p:sp>
        <p:nvSpPr>
          <p:cNvPr id="390" name="Google Shape;390;p29"/>
          <p:cNvSpPr txBox="1"/>
          <p:nvPr/>
        </p:nvSpPr>
        <p:spPr>
          <a:xfrm>
            <a:off x="2840037" y="5524500"/>
            <a:ext cx="5400675"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https://www.youtube.com/watch?v=lK5aNQA1rTY</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4" name="Shape 394"/>
        <p:cNvGrpSpPr/>
        <p:nvPr/>
      </p:nvGrpSpPr>
      <p:grpSpPr>
        <a:xfrm>
          <a:off x="0" y="0"/>
          <a:ext cx="0" cy="0"/>
          <a:chOff x="0" y="0"/>
          <a:chExt cx="0" cy="0"/>
        </a:xfrm>
      </p:grpSpPr>
      <p:sp>
        <p:nvSpPr>
          <p:cNvPr id="395" name="Google Shape;395;p30"/>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396" name="Google Shape;396;p30"/>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397" name="Google Shape;397;p30"/>
          <p:cNvSpPr txBox="1"/>
          <p:nvPr/>
        </p:nvSpPr>
        <p:spPr>
          <a:xfrm>
            <a:off x="395287" y="1211262"/>
            <a:ext cx="8604250" cy="4441825"/>
          </a:xfrm>
          <a:prstGeom prst="rect">
            <a:avLst/>
          </a:prstGeom>
          <a:noFill/>
          <a:ln>
            <a:noFill/>
          </a:ln>
        </p:spPr>
        <p:txBody>
          <a:bodyPr anchorCtr="0" anchor="t" bIns="45700" lIns="91425" spcFirstLastPara="1" rIns="91425" wrap="square" tIns="45700">
            <a:spAutoFit/>
          </a:bodyPr>
          <a:lstStyle/>
          <a:p>
            <a:pPr indent="-342900" lvl="0" marL="342900" marR="0" rtl="0" algn="l">
              <a:lnSpc>
                <a:spcPct val="150000"/>
              </a:lnSpc>
              <a:spcBef>
                <a:spcPts val="0"/>
              </a:spcBef>
              <a:spcAft>
                <a:spcPts val="0"/>
              </a:spcAft>
              <a:buClr>
                <a:srgbClr val="002060"/>
              </a:buClr>
              <a:buSzPts val="1800"/>
              <a:buFont typeface="Verdana"/>
              <a:buAutoNum type="arabicPeriod" startAt="4"/>
            </a:pPr>
            <a:r>
              <a:rPr b="1" i="0" lang="en-US" sz="1800" u="none">
                <a:solidFill>
                  <a:srgbClr val="002060"/>
                </a:solidFill>
                <a:latin typeface="Arial"/>
                <a:ea typeface="Arial"/>
                <a:cs typeface="Arial"/>
                <a:sym typeface="Arial"/>
              </a:rPr>
              <a:t>TCVĐ: Ném màu nước</a:t>
            </a:r>
            <a:endParaRPr b="0" i="0" sz="1400" u="none">
              <a:solidFill>
                <a:schemeClr val="dk1"/>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00"/>
              <a:buFont typeface="Noto Sans Symbols"/>
              <a:buChar char="▪"/>
            </a:pPr>
            <a:r>
              <a:rPr b="0" i="0" lang="en-US" sz="1800" u="none">
                <a:solidFill>
                  <a:srgbClr val="002060"/>
                </a:solidFill>
                <a:latin typeface="Arial"/>
                <a:ea typeface="Arial"/>
                <a:cs typeface="Arial"/>
                <a:sym typeface="Arial"/>
              </a:rPr>
              <a:t>Giới thiệu trò chơi “ Ném màu nước”</a:t>
            </a:r>
            <a:endParaRPr b="0" i="0" sz="1400" u="none">
              <a:solidFill>
                <a:srgbClr val="002060"/>
              </a:solidFill>
              <a:latin typeface="Calibri"/>
              <a:ea typeface="Calibri"/>
              <a:cs typeface="Calibri"/>
              <a:sym typeface="Calibri"/>
            </a:endParaRPr>
          </a:p>
          <a:p>
            <a:pPr indent="-342900" lvl="0" marL="342900" marR="0" rtl="0" algn="l">
              <a:lnSpc>
                <a:spcPct val="150000"/>
              </a:lnSpc>
              <a:spcBef>
                <a:spcPts val="1000"/>
              </a:spcBef>
              <a:spcAft>
                <a:spcPts val="0"/>
              </a:spcAft>
              <a:buClr>
                <a:srgbClr val="002060"/>
              </a:buClr>
              <a:buSzPts val="1800"/>
              <a:buFont typeface="Arial"/>
              <a:buNone/>
            </a:pPr>
            <a:r>
              <a:rPr b="0" i="1" lang="en-US" sz="1800" u="none">
                <a:solidFill>
                  <a:srgbClr val="002060"/>
                </a:solidFill>
                <a:latin typeface="Arial"/>
                <a:ea typeface="Arial"/>
                <a:cs typeface="Arial"/>
                <a:sym typeface="Arial"/>
              </a:rPr>
              <a:t>*  Cách chơi:</a:t>
            </a:r>
            <a:r>
              <a:rPr b="0" i="0" lang="en-US" sz="1800" u="none">
                <a:solidFill>
                  <a:srgbClr val="002060"/>
                </a:solidFill>
                <a:latin typeface="Arial"/>
                <a:ea typeface="Arial"/>
                <a:cs typeface="Arial"/>
                <a:sym typeface="Arial"/>
              </a:rPr>
              <a:t> Để bức tranh của cô cho đẹp, cô cần các bạn đứng thành hai hàng dọc, bạn đầu hàng cầm túi màu nước ném trúng vào đích rồi chạy về cuối hàng. Đích ném là 2 tấm vải này. Các bạn nhớ khi ném ta ném thật mạnh vào để túi  màu nước vỡ ra tạo thành một mảng màu có nhiều  sắc màu  nhé.</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50000"/>
              </a:lnSpc>
              <a:spcBef>
                <a:spcPts val="100"/>
              </a:spcBef>
              <a:spcAft>
                <a:spcPts val="0"/>
              </a:spcAft>
              <a:buClr>
                <a:srgbClr val="002060"/>
              </a:buClr>
              <a:buSzPts val="1800"/>
              <a:buFont typeface="Arial"/>
              <a:buNone/>
            </a:pPr>
            <a:r>
              <a:rPr b="0" i="1" lang="en-US" sz="1800" u="none">
                <a:solidFill>
                  <a:srgbClr val="002060"/>
                </a:solidFill>
                <a:latin typeface="Arial"/>
                <a:ea typeface="Arial"/>
                <a:cs typeface="Arial"/>
                <a:sym typeface="Arial"/>
              </a:rPr>
              <a:t>*  Luật chơi:</a:t>
            </a:r>
            <a:r>
              <a:rPr b="0" i="0" lang="en-US" sz="1800" u="none">
                <a:solidFill>
                  <a:srgbClr val="002060"/>
                </a:solidFill>
                <a:latin typeface="Arial"/>
                <a:ea typeface="Arial"/>
                <a:cs typeface="Arial"/>
                <a:sym typeface="Arial"/>
              </a:rPr>
              <a:t> Mỗi lần ném mỗi đội chỉ được một bạn ném thôi, và bạn đó chỉ ném một túi màu.</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50000"/>
              </a:lnSpc>
              <a:spcBef>
                <a:spcPts val="1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Cho lớp chơi 2 lần.( nếu còn thời gian).</a:t>
            </a:r>
            <a:endParaRPr b="0" i="0" sz="1600" u="none">
              <a:solidFill>
                <a:schemeClr val="dk1"/>
              </a:solidFill>
              <a:latin typeface="Times New Roman"/>
              <a:ea typeface="Times New Roman"/>
              <a:cs typeface="Times New Roman"/>
              <a:sym typeface="Times New Roman"/>
            </a:endParaRPr>
          </a:p>
          <a:p>
            <a:pPr indent="-342900" lvl="0" marL="342900" marR="0" rtl="0" algn="l">
              <a:lnSpc>
                <a:spcPct val="100000"/>
              </a:lnSpc>
              <a:spcBef>
                <a:spcPts val="1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Giáo dục trẻ không nên ném màu, hay ném bất kì </a:t>
            </a:r>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1" name="Shape 401"/>
        <p:cNvGrpSpPr/>
        <p:nvPr/>
      </p:nvGrpSpPr>
      <p:grpSpPr>
        <a:xfrm>
          <a:off x="0" y="0"/>
          <a:ext cx="0" cy="0"/>
          <a:chOff x="0" y="0"/>
          <a:chExt cx="0" cy="0"/>
        </a:xfrm>
      </p:grpSpPr>
      <p:sp>
        <p:nvSpPr>
          <p:cNvPr id="402" name="Google Shape;402;p31"/>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03" name="Google Shape;403;p31"/>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pic>
        <p:nvPicPr>
          <p:cNvPr id="404" name="Google Shape;404;p31"/>
          <p:cNvPicPr preferRelativeResize="0"/>
          <p:nvPr/>
        </p:nvPicPr>
        <p:blipFill rotWithShape="1">
          <a:blip r:embed="rId3">
            <a:alphaModFix/>
          </a:blip>
          <a:srcRect b="0" l="0" r="0" t="0"/>
          <a:stretch/>
        </p:blipFill>
        <p:spPr>
          <a:xfrm>
            <a:off x="2312987" y="1211262"/>
            <a:ext cx="5138737" cy="5138737"/>
          </a:xfrm>
          <a:prstGeom prst="rect">
            <a:avLst/>
          </a:prstGeom>
          <a:noFill/>
          <a:ln>
            <a:noFill/>
          </a:ln>
        </p:spPr>
      </p:pic>
      <p:sp>
        <p:nvSpPr>
          <p:cNvPr id="405" name="Google Shape;405;p31"/>
          <p:cNvSpPr txBox="1"/>
          <p:nvPr/>
        </p:nvSpPr>
        <p:spPr>
          <a:xfrm>
            <a:off x="3059112" y="6350000"/>
            <a:ext cx="4576762" cy="215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800"/>
              <a:buFont typeface="Arial"/>
              <a:buNone/>
            </a:pPr>
            <a:r>
              <a:rPr b="0" i="0" lang="en-US" sz="800" u="none">
                <a:solidFill>
                  <a:schemeClr val="dk1"/>
                </a:solidFill>
                <a:latin typeface="Arial"/>
                <a:ea typeface="Arial"/>
                <a:cs typeface="Arial"/>
                <a:sym typeface="Arial"/>
              </a:rPr>
              <a:t>https://cth.edu.vn/tong-hop-cac-tro-choi-thich-hop-cho-be-vao-mua-he/</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9" name="Shape 409"/>
        <p:cNvGrpSpPr/>
        <p:nvPr/>
      </p:nvGrpSpPr>
      <p:grpSpPr>
        <a:xfrm>
          <a:off x="0" y="0"/>
          <a:ext cx="0" cy="0"/>
          <a:chOff x="0" y="0"/>
          <a:chExt cx="0" cy="0"/>
        </a:xfrm>
      </p:grpSpPr>
      <p:sp>
        <p:nvSpPr>
          <p:cNvPr id="410" name="Google Shape;410;p32"/>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11" name="Google Shape;411;p32"/>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412" name="Google Shape;412;p32"/>
          <p:cNvSpPr txBox="1"/>
          <p:nvPr/>
        </p:nvSpPr>
        <p:spPr>
          <a:xfrm>
            <a:off x="468312" y="1414462"/>
            <a:ext cx="7920037" cy="364807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2.4. Tổ chức hoạt động chơi trong hoạt động chiều</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0" lvl="0" marL="0" marR="0" rtl="0" algn="l">
              <a:lnSpc>
                <a:spcPct val="150000"/>
              </a:lnSpc>
              <a:spcBef>
                <a:spcPts val="100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 </a:t>
            </a:r>
            <a:endParaRPr b="0" i="0" sz="1400" u="none">
              <a:solidFill>
                <a:schemeClr val="dk1"/>
              </a:solidFill>
              <a:latin typeface="Calibri"/>
              <a:ea typeface="Calibri"/>
              <a:cs typeface="Calibri"/>
              <a:sym typeface="Calibri"/>
            </a:endParaRPr>
          </a:p>
          <a:p>
            <a:pPr indent="0" lvl="0" marL="0" marR="0" rtl="0" algn="ctr">
              <a:lnSpc>
                <a:spcPct val="150000"/>
              </a:lnSpc>
              <a:spcBef>
                <a:spcPts val="10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GIÁO ÁN HOẠT ĐỘNG CHIỀU</a:t>
            </a:r>
            <a:endParaRPr b="0" i="0" sz="1400" u="none">
              <a:solidFill>
                <a:schemeClr val="dk1"/>
              </a:solidFill>
              <a:latin typeface="Calibri"/>
              <a:ea typeface="Calibri"/>
              <a:cs typeface="Calibri"/>
              <a:sym typeface="Calibri"/>
            </a:endParaRPr>
          </a:p>
          <a:p>
            <a:pPr indent="0" lvl="0" marL="0" marR="0" rtl="0" algn="ctr">
              <a:lnSpc>
                <a:spcPct val="150000"/>
              </a:lnSpc>
              <a:spcBef>
                <a:spcPts val="7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Vận động chuyển tiếp</a:t>
            </a:r>
            <a:endParaRPr b="0" i="0" sz="1400" u="none">
              <a:solidFill>
                <a:schemeClr val="dk1"/>
              </a:solidFill>
              <a:latin typeface="Calibri"/>
              <a:ea typeface="Calibri"/>
              <a:cs typeface="Calibri"/>
              <a:sym typeface="Calibri"/>
            </a:endParaRPr>
          </a:p>
          <a:p>
            <a:pPr indent="0" lvl="0" marL="0" marR="0" rtl="0" algn="ctr">
              <a:lnSpc>
                <a:spcPct val="150000"/>
              </a:lnSpc>
              <a:spcBef>
                <a:spcPts val="7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Làm quen với bài thơ “ Trăng sáng”</a:t>
            </a:r>
            <a:endParaRPr b="0" i="0" sz="1400" u="none">
              <a:solidFill>
                <a:schemeClr val="dk1"/>
              </a:solidFill>
              <a:latin typeface="Calibri"/>
              <a:ea typeface="Calibri"/>
              <a:cs typeface="Calibri"/>
              <a:sym typeface="Calibri"/>
            </a:endParaRPr>
          </a:p>
          <a:p>
            <a:pPr indent="0" lvl="0" marL="0" marR="0" rtl="0" algn="ctr">
              <a:lnSpc>
                <a:spcPct val="150000"/>
              </a:lnSpc>
              <a:spcBef>
                <a:spcPts val="70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Chơi theo ý thích</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33"/>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18" name="Google Shape;418;p33"/>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419" name="Google Shape;419;p33"/>
          <p:cNvSpPr txBox="1"/>
          <p:nvPr/>
        </p:nvSpPr>
        <p:spPr>
          <a:xfrm>
            <a:off x="90487" y="1341437"/>
            <a:ext cx="9072562" cy="3970337"/>
          </a:xfrm>
          <a:prstGeom prst="rect">
            <a:avLst/>
          </a:prstGeom>
          <a:noFill/>
          <a:ln>
            <a:noFill/>
          </a:ln>
        </p:spPr>
        <p:txBody>
          <a:bodyPr anchorCtr="0" anchor="t" bIns="45700" lIns="91425" spcFirstLastPara="1" rIns="91425" wrap="square" tIns="45700">
            <a:spAutoFit/>
          </a:bodyPr>
          <a:lstStyle/>
          <a:p>
            <a:pPr indent="45720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1. Mục đích yêu cầu</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a:t>
            </a:r>
            <a:r>
              <a:rPr b="1" i="0" lang="en-US" sz="1800" u="none">
                <a:solidFill>
                  <a:srgbClr val="002060"/>
                </a:solidFill>
                <a:latin typeface="Arial"/>
                <a:ea typeface="Arial"/>
                <a:cs typeface="Arial"/>
                <a:sym typeface="Arial"/>
              </a:rPr>
              <a:t>Kiến thức</a:t>
            </a:r>
            <a:r>
              <a:rPr b="0" i="0" lang="en-US" sz="1800" u="none">
                <a:solidFill>
                  <a:srgbClr val="002060"/>
                </a:solidFill>
                <a:latin typeface="Arial"/>
                <a:ea typeface="Arial"/>
                <a:cs typeface="Arial"/>
                <a:sym typeface="Arial"/>
              </a:rPr>
              <a:t>:</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vận động nhảy bài “ baby shark” giúp trẻ thoải mái vui vẻ trước khi vào các hoạt động.</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làm quen với bài thơ mới “ Trăng sáng”</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biết tham gia chơi ở các nhóm chơi theo khả năng</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Kỹ năng</a:t>
            </a:r>
            <a:r>
              <a:rPr b="0" i="0" lang="en-US" sz="1800" u="none">
                <a:solidFill>
                  <a:srgbClr val="002060"/>
                </a:solidFill>
                <a:latin typeface="Arial"/>
                <a:ea typeface="Arial"/>
                <a:cs typeface="Arial"/>
                <a:sym typeface="Arial"/>
              </a:rPr>
              <a:t>:</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 Trẻ biết giao lưu giữa các nhóm chơi theo ý thích.</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Phát triển ngôn ngữ cho trẻ</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Rèn khả năng tập trung, chú ý, mạnh dạn, tự tin khi tham gia vào hoạt động vui chơi.</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Thái độ</a:t>
            </a:r>
            <a:r>
              <a:rPr b="0" i="0" lang="en-US" sz="1800" u="none">
                <a:solidFill>
                  <a:srgbClr val="002060"/>
                </a:solidFill>
                <a:latin typeface="Arial"/>
                <a:ea typeface="Arial"/>
                <a:cs typeface="Arial"/>
                <a:sym typeface="Arial"/>
              </a:rPr>
              <a:t>:</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thích tham gia vào hoạt động chơi, và  đoàn kết khi tham gia chơi.</a:t>
            </a:r>
            <a:endParaRPr b="0" i="0" sz="1400" u="none">
              <a:solidFill>
                <a:schemeClr val="dk1"/>
              </a:solidFill>
              <a:latin typeface="Calibri"/>
              <a:ea typeface="Calibri"/>
              <a:cs typeface="Calibri"/>
              <a:sym typeface="Calibri"/>
            </a:endParaRPr>
          </a:p>
          <a:p>
            <a:pPr indent="457200" lvl="0" marL="0" marR="0" rtl="0" algn="l">
              <a:lnSpc>
                <a:spcPct val="100000"/>
              </a:lnSpc>
              <a:spcBef>
                <a:spcPts val="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Trẻ biết cất dọn đồ chơi gọn gàng sau khi chơi.</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3" name="Shape 423"/>
        <p:cNvGrpSpPr/>
        <p:nvPr/>
      </p:nvGrpSpPr>
      <p:grpSpPr>
        <a:xfrm>
          <a:off x="0" y="0"/>
          <a:ext cx="0" cy="0"/>
          <a:chOff x="0" y="0"/>
          <a:chExt cx="0" cy="0"/>
        </a:xfrm>
      </p:grpSpPr>
      <p:sp>
        <p:nvSpPr>
          <p:cNvPr id="424" name="Google Shape;424;p34"/>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25" name="Google Shape;425;p34"/>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426" name="Google Shape;426;p34"/>
          <p:cNvSpPr txBox="1"/>
          <p:nvPr/>
        </p:nvSpPr>
        <p:spPr>
          <a:xfrm>
            <a:off x="468312" y="1638300"/>
            <a:ext cx="7775575" cy="4505325"/>
          </a:xfrm>
          <a:prstGeom prst="rect">
            <a:avLst/>
          </a:prstGeom>
          <a:noFill/>
          <a:ln>
            <a:noFill/>
          </a:ln>
        </p:spPr>
        <p:txBody>
          <a:bodyPr anchorCtr="0" anchor="t" bIns="45700" lIns="91425" spcFirstLastPara="1" rIns="91425" wrap="square" tIns="45700">
            <a:spAutoFit/>
          </a:bodyPr>
          <a:lstStyle/>
          <a:p>
            <a:pPr indent="269875" lvl="0" marL="0" marR="0" rtl="0" algn="l">
              <a:lnSpc>
                <a:spcPct val="150000"/>
              </a:lnSpc>
              <a:spcBef>
                <a:spcPts val="0"/>
              </a:spcBef>
              <a:spcAft>
                <a:spcPts val="0"/>
              </a:spcAft>
              <a:buClr>
                <a:srgbClr val="002060"/>
              </a:buClr>
              <a:buSzPts val="1800"/>
              <a:buFont typeface="Arial"/>
              <a:buNone/>
            </a:pPr>
            <a:r>
              <a:rPr b="1" i="0" lang="en-US" sz="1800" u="none">
                <a:solidFill>
                  <a:srgbClr val="002060"/>
                </a:solidFill>
                <a:latin typeface="Arial"/>
                <a:ea typeface="Arial"/>
                <a:cs typeface="Arial"/>
                <a:sym typeface="Arial"/>
              </a:rPr>
              <a:t>* Hoạt động 3: Chơi theo ý thích</a:t>
            </a:r>
            <a:endParaRPr b="0" i="0" sz="1400" u="none">
              <a:solidFill>
                <a:schemeClr val="dk1"/>
              </a:solidFill>
              <a:latin typeface="Calibri"/>
              <a:ea typeface="Calibri"/>
              <a:cs typeface="Calibri"/>
              <a:sym typeface="Calibri"/>
            </a:endParaRPr>
          </a:p>
          <a:p>
            <a:pPr indent="269875" lvl="0" marL="0" marR="0" rtl="0" algn="l">
              <a:lnSpc>
                <a:spcPct val="150000"/>
              </a:lnSpc>
              <a:spcBef>
                <a:spcPts val="7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gợi ý cho trẻ về các nhóm chơi theo ý thích:</a:t>
            </a:r>
            <a:endParaRPr b="0" i="0" sz="1400" u="none">
              <a:solidFill>
                <a:schemeClr val="dk1"/>
              </a:solidFill>
              <a:latin typeface="Calibri"/>
              <a:ea typeface="Calibri"/>
              <a:cs typeface="Calibri"/>
              <a:sym typeface="Calibri"/>
            </a:endParaRPr>
          </a:p>
          <a:p>
            <a:pPr indent="269875" lvl="0" marL="0" marR="0" rtl="0" algn="l">
              <a:lnSpc>
                <a:spcPct val="150000"/>
              </a:lnSpc>
              <a:spcBef>
                <a:spcPts val="7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Nhóm chơi lắp ghép</a:t>
            </a:r>
            <a:endParaRPr b="0" i="0" sz="1400" u="none">
              <a:solidFill>
                <a:schemeClr val="dk1"/>
              </a:solidFill>
              <a:latin typeface="Calibri"/>
              <a:ea typeface="Calibri"/>
              <a:cs typeface="Calibri"/>
              <a:sym typeface="Calibri"/>
            </a:endParaRPr>
          </a:p>
          <a:p>
            <a:pPr indent="269875" lvl="0" marL="0" marR="0" rtl="0" algn="l">
              <a:lnSpc>
                <a:spcPct val="150000"/>
              </a:lnSpc>
              <a:spcBef>
                <a:spcPts val="7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Nhóm chơi nấu ăn, cho em ăn</a:t>
            </a:r>
            <a:endParaRPr b="0" i="0" sz="1400" u="none">
              <a:solidFill>
                <a:schemeClr val="dk1"/>
              </a:solidFill>
              <a:latin typeface="Calibri"/>
              <a:ea typeface="Calibri"/>
              <a:cs typeface="Calibri"/>
              <a:sym typeface="Calibri"/>
            </a:endParaRPr>
          </a:p>
          <a:p>
            <a:pPr indent="269875" lvl="0" marL="0" marR="0" rtl="0" algn="l">
              <a:lnSpc>
                <a:spcPct val="150000"/>
              </a:lnSpc>
              <a:spcBef>
                <a:spcPts val="7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Nhóm góc tạo hình: Làm an bum, xé dán tia nắng ông mặt trời, tô mầu đám mấy.</a:t>
            </a:r>
            <a:endParaRPr b="0" i="0" sz="1400" u="none">
              <a:solidFill>
                <a:schemeClr val="dk1"/>
              </a:solidFill>
              <a:latin typeface="Calibri"/>
              <a:ea typeface="Calibri"/>
              <a:cs typeface="Calibri"/>
              <a:sym typeface="Calibri"/>
            </a:endParaRPr>
          </a:p>
          <a:p>
            <a:pPr indent="269875" lvl="0" marL="0" marR="0" rtl="0" algn="l">
              <a:lnSpc>
                <a:spcPct val="150000"/>
              </a:lnSpc>
              <a:spcBef>
                <a:spcPts val="7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Nhóm chơi vận động: Cắp cua</a:t>
            </a:r>
            <a:endParaRPr b="0" i="0" sz="1400" u="none">
              <a:solidFill>
                <a:schemeClr val="dk1"/>
              </a:solidFill>
              <a:latin typeface="Calibri"/>
              <a:ea typeface="Calibri"/>
              <a:cs typeface="Calibri"/>
              <a:sym typeface="Calibri"/>
            </a:endParaRPr>
          </a:p>
          <a:p>
            <a:pPr indent="269875" lvl="0" marL="0" marR="0" rtl="0" algn="l">
              <a:lnSpc>
                <a:spcPct val="150000"/>
              </a:lnSpc>
              <a:spcBef>
                <a:spcPts val="7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tổ chức cho trẻ hoạt động.</a:t>
            </a:r>
            <a:endParaRPr b="0" i="0" sz="1400" u="none">
              <a:solidFill>
                <a:schemeClr val="dk1"/>
              </a:solidFill>
              <a:latin typeface="Calibri"/>
              <a:ea typeface="Calibri"/>
              <a:cs typeface="Calibri"/>
              <a:sym typeface="Calibri"/>
            </a:endParaRPr>
          </a:p>
          <a:p>
            <a:pPr indent="269875" lvl="0" marL="0" marR="0" rtl="0" algn="l">
              <a:lnSpc>
                <a:spcPct val="150000"/>
              </a:lnSpc>
              <a:spcBef>
                <a:spcPts val="700"/>
              </a:spcBef>
              <a:spcAft>
                <a:spcPts val="0"/>
              </a:spcAft>
              <a:buClr>
                <a:srgbClr val="002060"/>
              </a:buClr>
              <a:buSzPts val="1800"/>
              <a:buFont typeface="Arial"/>
              <a:buNone/>
            </a:pPr>
            <a:r>
              <a:rPr b="0" i="0" lang="en-US" sz="1800" u="none">
                <a:solidFill>
                  <a:srgbClr val="002060"/>
                </a:solidFill>
                <a:latin typeface="Arial"/>
                <a:ea typeface="Arial"/>
                <a:cs typeface="Arial"/>
                <a:sym typeface="Arial"/>
              </a:rPr>
              <a:t>- Cô đến từng nhóm động viêngiúp đỡ trẻ khi cần thiết.</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0" name="Shape 430"/>
        <p:cNvGrpSpPr/>
        <p:nvPr/>
      </p:nvGrpSpPr>
      <p:grpSpPr>
        <a:xfrm>
          <a:off x="0" y="0"/>
          <a:ext cx="0" cy="0"/>
          <a:chOff x="0" y="0"/>
          <a:chExt cx="0" cy="0"/>
        </a:xfrm>
      </p:grpSpPr>
      <p:sp>
        <p:nvSpPr>
          <p:cNvPr id="431" name="Google Shape;431;p35"/>
          <p:cNvSpPr txBox="1"/>
          <p:nvPr/>
        </p:nvSpPr>
        <p:spPr>
          <a:xfrm>
            <a:off x="5645150" y="6570662"/>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
        <p:nvSpPr>
          <p:cNvPr id="432" name="Google Shape;432;p35"/>
          <p:cNvSpPr txBox="1"/>
          <p:nvPr/>
        </p:nvSpPr>
        <p:spPr>
          <a:xfrm>
            <a:off x="395287" y="333375"/>
            <a:ext cx="7993062" cy="877887"/>
          </a:xfrm>
          <a:prstGeom prst="rect">
            <a:avLst/>
          </a:prstGeom>
          <a:noFill/>
          <a:ln>
            <a:noFill/>
          </a:ln>
        </p:spPr>
        <p:txBody>
          <a:bodyPr anchorCtr="0" anchor="t" bIns="45700" lIns="91425" spcFirstLastPara="1" rIns="91425" wrap="square" tIns="45700">
            <a:spAutoFit/>
          </a:bodyPr>
          <a:lstStyle/>
          <a:p>
            <a:pPr indent="0" lvl="0" marL="0" marR="0" rtl="0" algn="ctr">
              <a:lnSpc>
                <a:spcPct val="150000"/>
              </a:lnSpc>
              <a:spcBef>
                <a:spcPts val="0"/>
              </a:spcBef>
              <a:spcAft>
                <a:spcPts val="0"/>
              </a:spcAft>
              <a:buClr>
                <a:schemeClr val="lt1"/>
              </a:buClr>
              <a:buSzPts val="1800"/>
              <a:buFont typeface="Arial"/>
              <a:buNone/>
            </a:pPr>
            <a:r>
              <a:rPr b="1" i="0" lang="en-US" sz="1800" u="none">
                <a:solidFill>
                  <a:schemeClr val="lt1"/>
                </a:solidFill>
                <a:latin typeface="Arial"/>
                <a:ea typeface="Arial"/>
                <a:cs typeface="Arial"/>
                <a:sym typeface="Arial"/>
              </a:rPr>
              <a:t>2. Lập kế hoạch/ giáo án tổ chức hoạt động chơi theo chế độ sinh hoạt của trẻ Mẫu giáo ở trường Mầm non</a:t>
            </a:r>
            <a:endParaRPr/>
          </a:p>
        </p:txBody>
      </p:sp>
      <p:sp>
        <p:nvSpPr>
          <p:cNvPr id="433" name="Google Shape;433;p35"/>
          <p:cNvSpPr txBox="1"/>
          <p:nvPr/>
        </p:nvSpPr>
        <p:spPr>
          <a:xfrm>
            <a:off x="1619250" y="2276475"/>
            <a:ext cx="6461125" cy="981075"/>
          </a:xfrm>
          <a:prstGeom prst="rect">
            <a:avLst/>
          </a:prstGeom>
          <a:noFill/>
          <a:ln>
            <a:noFill/>
          </a:ln>
        </p:spPr>
        <p:txBody>
          <a:bodyPr anchorCtr="0" anchor="t" bIns="45700" lIns="91425" spcFirstLastPara="1" rIns="91425" wrap="square" tIns="45700">
            <a:spAutoFit/>
          </a:bodyPr>
          <a:lstStyle/>
          <a:p>
            <a:pPr indent="0" lvl="0" marL="0" marR="0" rtl="0" algn="l">
              <a:lnSpc>
                <a:spcPct val="150000"/>
              </a:lnSpc>
              <a:spcBef>
                <a:spcPts val="0"/>
              </a:spcBef>
              <a:spcAft>
                <a:spcPts val="0"/>
              </a:spcAft>
              <a:buClr>
                <a:srgbClr val="002060"/>
              </a:buClr>
              <a:buSzPts val="1800"/>
              <a:buFont typeface="Arial"/>
              <a:buNone/>
            </a:pPr>
            <a:r>
              <a:rPr b="1" i="1" lang="en-US" sz="1800" u="none">
                <a:solidFill>
                  <a:srgbClr val="002060"/>
                </a:solidFill>
                <a:latin typeface="Arial"/>
                <a:ea typeface="Arial"/>
                <a:cs typeface="Arial"/>
                <a:sym typeface="Arial"/>
              </a:rPr>
              <a:t>2.5. Xem Video:  Tổ chức hoạt động ngoài trời sôi động</a:t>
            </a:r>
            <a:endParaRPr b="0" i="0" sz="1400" u="none">
              <a:solidFill>
                <a:schemeClr val="dk1"/>
              </a:solidFill>
              <a:latin typeface="Calibri"/>
              <a:ea typeface="Calibri"/>
              <a:cs typeface="Calibri"/>
              <a:sym typeface="Calibri"/>
            </a:endParaRPr>
          </a:p>
          <a:p>
            <a:pPr indent="0" lvl="0" marL="0" marR="0" rtl="0" algn="l">
              <a:lnSpc>
                <a:spcPct val="150000"/>
              </a:lnSpc>
              <a:spcBef>
                <a:spcPts val="700"/>
              </a:spcBef>
              <a:spcAft>
                <a:spcPts val="0"/>
              </a:spcAft>
              <a:buClr>
                <a:srgbClr val="002060"/>
              </a:buClr>
              <a:buSzPts val="1800"/>
              <a:buFont typeface="Arial"/>
              <a:buNone/>
            </a:pPr>
            <a:r>
              <a:rPr b="0" i="0" lang="en-US" sz="1800" u="sng">
                <a:solidFill>
                  <a:srgbClr val="002060"/>
                </a:solidFill>
                <a:latin typeface="Arial"/>
                <a:ea typeface="Arial"/>
                <a:cs typeface="Arial"/>
                <a:sym typeface="Arial"/>
                <a:hlinkClick r:id="rId3">
                  <a:extLst>
                    <a:ext uri="{A12FA001-AC4F-418D-AE19-62706E023703}">
                      <ahyp:hlinkClr val="tx"/>
                    </a:ext>
                  </a:extLst>
                </a:hlinkClick>
              </a:rPr>
              <a:t>https://www.youtube.com/watch?v=OMc7CoOniyE&amp;t=559s</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7" name="Shape 437"/>
        <p:cNvGrpSpPr/>
        <p:nvPr/>
      </p:nvGrpSpPr>
      <p:grpSpPr>
        <a:xfrm>
          <a:off x="0" y="0"/>
          <a:ext cx="0" cy="0"/>
          <a:chOff x="0" y="0"/>
          <a:chExt cx="0" cy="0"/>
        </a:xfrm>
      </p:grpSpPr>
      <p:pic>
        <p:nvPicPr>
          <p:cNvPr id="438" name="Google Shape;438;p36"/>
          <p:cNvPicPr preferRelativeResize="0"/>
          <p:nvPr/>
        </p:nvPicPr>
        <p:blipFill rotWithShape="1">
          <a:blip r:embed="rId3">
            <a:alphaModFix/>
          </a:blip>
          <a:srcRect b="0" l="0" r="0" t="0"/>
          <a:stretch/>
        </p:blipFill>
        <p:spPr>
          <a:xfrm>
            <a:off x="539750" y="1773237"/>
            <a:ext cx="8224837" cy="3721100"/>
          </a:xfrm>
          <a:prstGeom prst="rect">
            <a:avLst/>
          </a:prstGeom>
          <a:noFill/>
          <a:ln>
            <a:noFill/>
          </a:ln>
        </p:spPr>
      </p:pic>
      <p:sp>
        <p:nvSpPr>
          <p:cNvPr id="439" name="Google Shape;439;p36"/>
          <p:cNvSpPr txBox="1"/>
          <p:nvPr/>
        </p:nvSpPr>
        <p:spPr>
          <a:xfrm>
            <a:off x="5610225" y="6524625"/>
            <a:ext cx="3498850" cy="250825"/>
          </a:xfrm>
          <a:prstGeom prst="rect">
            <a:avLst/>
          </a:prstGeom>
          <a:noFill/>
          <a:ln>
            <a:noFill/>
          </a:ln>
        </p:spPr>
        <p:txBody>
          <a:bodyPr anchorCtr="0" anchor="t" bIns="45700" lIns="91425" spcFirstLastPara="1" rIns="91425" wrap="square" tIns="45700">
            <a:noAutofit/>
          </a:bodyPr>
          <a:lstStyle/>
          <a:p>
            <a:pPr indent="0" lvl="0" marL="0" marR="0" rtl="0" algn="r">
              <a:lnSpc>
                <a:spcPct val="100000"/>
              </a:lnSpc>
              <a:spcBef>
                <a:spcPts val="0"/>
              </a:spcBef>
              <a:spcAft>
                <a:spcPts val="0"/>
              </a:spcAft>
              <a:buClr>
                <a:schemeClr val="dk1"/>
              </a:buClr>
              <a:buSzPts val="1200"/>
              <a:buFont typeface="Arial"/>
              <a:buNone/>
            </a:pPr>
            <a:r>
              <a:rPr b="1" i="0" lang="en-US" sz="1200" u="none">
                <a:solidFill>
                  <a:schemeClr val="dk1"/>
                </a:solidFill>
                <a:latin typeface="Arial"/>
                <a:ea typeface="Arial"/>
                <a:cs typeface="Arial"/>
                <a:sym typeface="Arial"/>
              </a:rPr>
              <a:t>Teacher DaHu</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1_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sample">
  <a:themeElements>
    <a:clrScheme name="sample 3">
      <a:dk1>
        <a:srgbClr val="2A4F86"/>
      </a:dk1>
      <a:lt1>
        <a:srgbClr val="FFFFFF"/>
      </a:lt1>
      <a:dk2>
        <a:srgbClr val="3E68D0"/>
      </a:dk2>
      <a:lt2>
        <a:srgbClr val="D3D9DD"/>
      </a:lt2>
      <a:accent1>
        <a:srgbClr val="6C89DA"/>
      </a:accent1>
      <a:accent2>
        <a:srgbClr val="8FAFE9"/>
      </a:accent2>
      <a:accent3>
        <a:srgbClr val="FFFFFF"/>
      </a:accent3>
      <a:accent4>
        <a:srgbClr val="224272"/>
      </a:accent4>
      <a:accent5>
        <a:srgbClr val="BAC4EA"/>
      </a:accent5>
      <a:accent6>
        <a:srgbClr val="819ED3"/>
      </a:accent6>
      <a:hlink>
        <a:srgbClr val="57ABA3"/>
      </a:hlink>
      <a:folHlink>
        <a:srgbClr val="85819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2015-11-29T04:28:43Z</dcterms:created>
  <dc:creator>Admin</dc:creator>
</cp:coreProperties>
</file>

<file path=docProps/custom.xml><?xml version="1.0" encoding="utf-8"?>
<Properties xmlns="http://schemas.openxmlformats.org/officeDocument/2006/custom-properties" xmlns:vt="http://schemas.openxmlformats.org/officeDocument/2006/docPropsVTypes"/>
</file>