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6"/>
  </p:notesMasterIdLst>
  <p:sldIdLst>
    <p:sldId id="256" r:id="rId2"/>
    <p:sldId id="277" r:id="rId3"/>
    <p:sldId id="273" r:id="rId4"/>
    <p:sldId id="267" r:id="rId5"/>
    <p:sldId id="268" r:id="rId6"/>
    <p:sldId id="266" r:id="rId7"/>
    <p:sldId id="269" r:id="rId8"/>
    <p:sldId id="276" r:id="rId9"/>
    <p:sldId id="270" r:id="rId10"/>
    <p:sldId id="274" r:id="rId11"/>
    <p:sldId id="271" r:id="rId12"/>
    <p:sldId id="275" r:id="rId13"/>
    <p:sldId id="278" r:id="rId14"/>
    <p:sldId id="27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  <a:srgbClr val="292A5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4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D919E-7ED2-43CC-BCA5-C7406A636960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477A5-16A4-4E01-AFC5-59375AE281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99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477A5-16A4-4E01-AFC5-59375AE2813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402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80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19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34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938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124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227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86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8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148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139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474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5327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310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6675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644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536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170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accent1">
                <a:lumMod val="20000"/>
                <a:lumOff val="80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C0CB076-E5A0-456E-A610-A8BC923179C8}" type="datetimeFigureOut">
              <a:rPr lang="ru-RU" smtClean="0"/>
              <a:t>12.11.2021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4273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ebhost.bridgew.edu/" TargetMode="External"/><Relationship Id="rId2" Type="http://schemas.openxmlformats.org/officeDocument/2006/relationships/hyperlink" Target="https://www.investopedia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echopedia.com/definition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9287" y="2716301"/>
            <a:ext cx="8627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>
              <a:solidFill>
                <a:srgbClr val="CDC38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Course:</a:t>
            </a:r>
          </a:p>
          <a:p>
            <a:pPr algn="ctr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Internet and e-commerce</a:t>
            </a:r>
          </a:p>
          <a:p>
            <a:pPr algn="ctr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N.A.Mukhitdinova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54" y="189571"/>
            <a:ext cx="2806229" cy="280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30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747" y="890927"/>
            <a:ext cx="8947522" cy="1400530"/>
          </a:xfrm>
        </p:spPr>
        <p:txBody>
          <a:bodyPr/>
          <a:lstStyle/>
          <a:p>
            <a:pPr algn="ctr"/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The Internet;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Click and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mortar;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bricks and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mortar;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B2C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B2B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B2G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3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ru-RU" dirty="0"/>
          </a:p>
        </p:txBody>
      </p:sp>
      <p:pic>
        <p:nvPicPr>
          <p:cNvPr id="2050" name="Picture 2" descr="7 setores em alta no e-commerce brasileiro | Noticias de Marketing Digi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686" y="1292878"/>
            <a:ext cx="4329410" cy="32470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691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51337" y="1095852"/>
            <a:ext cx="6535366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ISP -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ISP (Internet service provider) is a company that provides individuals and other companies access to the Internet and other related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services;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access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the process of connecting to the internet using personal computers, laptops or mobile devices by users or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enterprises;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to make or secure official entry of in a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internet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spend time finding and looking at things on the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 result for IS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918" y="527350"/>
            <a:ext cx="4163455" cy="29459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rf the inter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69" y="3845516"/>
            <a:ext cx="4272951" cy="21698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086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248981" y="1186556"/>
            <a:ext cx="6535366" cy="411661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 a computer system which links documents and pictures into a database that is stored in computers in many different parts of the world and that people everywhere can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engine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computer software used to search data (such as text or a database) for specified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on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to connect a computer to a computer system by typing your name, so that you can start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off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to stop using a  computer system or program by giving a particular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instruction;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Image result for 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33" y="762809"/>
            <a:ext cx="48768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search eng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73" y="3244863"/>
            <a:ext cx="3992719" cy="2817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39743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59037" y="1996068"/>
            <a:ext cx="5512579" cy="4569323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 -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electronic commerce means buying and selling of goods, products, or services over the internet. E-commerce is also known as electronic commerce or internet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commerce;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4294967295"/>
          </p:nvPr>
        </p:nvSpPr>
        <p:spPr>
          <a:xfrm>
            <a:off x="6181731" y="545551"/>
            <a:ext cx="5797550" cy="580188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shopping cart –</a:t>
            </a:r>
            <a:r>
              <a:rPr lang="uz-Cyrl-U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shopping cart is a piece of software that keeps the record of the items a buyer has ‘picked up’ from the online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store;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b="1" dirty="0" smtClean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securely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 way that avoids someone or something being harmed by any risk, danger, or 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threat;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/>
          </a:p>
        </p:txBody>
      </p:sp>
      <p:pic>
        <p:nvPicPr>
          <p:cNvPr id="3074" name="Picture 2" descr="Image result for e-commer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293" y="2257332"/>
            <a:ext cx="3887282" cy="23783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What's an Ecommerce Shopping Cart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879" y="416387"/>
            <a:ext cx="3852894" cy="18409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securel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743" y="4635659"/>
            <a:ext cx="3887282" cy="17833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605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990600" y="1882775"/>
            <a:ext cx="6535366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90600" y="635514"/>
            <a:ext cx="100370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bricks and mortar -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term "brick-and-mortar" refers to a traditional street-side business that offers products and services to its customers face-to-face in an office or store that the business owns or rents. The local grocery store and the corner bank are examples of brick-and-mortar companies.</a:t>
            </a:r>
          </a:p>
        </p:txBody>
      </p:sp>
      <p:pic>
        <p:nvPicPr>
          <p:cNvPr id="1026" name="Picture 2" descr="Image result for bricks and mortar -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5698" y="3337979"/>
            <a:ext cx="2141231" cy="303386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ricks and mortar st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003" y="3460643"/>
            <a:ext cx="4387968" cy="30338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86642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33856" y="891655"/>
            <a:ext cx="10021824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Click and mortar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type of business model that has both online and offline operations, which typically include a website and a physical store. A click-and-mortar company can offer customers the benefits of fast online transactions and traditional face-to-face service and is thus potentially more competitive than a traditional "bricks and mortar" type of business, which is offline only.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6" descr="Image result for use  of clicks and mor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448" y="3568135"/>
            <a:ext cx="5120640" cy="2881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970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47328" y="690046"/>
            <a:ext cx="11380236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name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John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own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chain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sports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shops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Last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year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started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commerce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operation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selling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goods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We've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done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well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Visitors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don't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trouble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want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adding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items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shopping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cart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paying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credit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Last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year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million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unique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users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individual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visitors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generated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35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million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hits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page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means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pages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viewed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total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35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million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times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kumimoji="0" lang="en-US" alt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 or 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e-tailing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has even acted as a form of advertising and increased levels of business in our traditional 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bricks-and-mortar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shops! Pure Internet commerce operations are very difficult. To succeed, I think you need a combination of 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retailing 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e-commerce: 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clicks-and-mortar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In our case, this has also helped us solve the last mile 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 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delivery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of goods to Internet customers: we just deliver from our local stores!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918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07269" y="1818616"/>
            <a:ext cx="6535366" cy="398168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e-tailing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Electronic Retailing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is the process of selling the goods and services through electronic media, particularly the internet. Simply, the sale of retail goods and services online is called as electronic retailing.</a:t>
            </a:r>
          </a:p>
          <a:p>
            <a:pPr marL="0" indent="0" algn="just">
              <a:buNone/>
            </a:pPr>
            <a:endParaRPr lang="ru-RU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businessjargons.com/wp-content/uploads/2015/09/etail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871" y="1570656"/>
            <a:ext cx="4072710" cy="363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189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50264" y="964366"/>
            <a:ext cx="6105144" cy="38084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B37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mile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used to describe the short geographical segment of delivery of communication and media services or delivery of products to customers located in dense areas. Last-mile logistics tend to be complex and costly to providers of goods and services who deliver to these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areas;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delivery -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delivery of actual commodity in the settlement of a futures contract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also called physical settlement.</a:t>
            </a:r>
            <a:b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ru-RU" b="1" dirty="0">
              <a:solidFill>
                <a:srgbClr val="0B375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Image result for last mile probl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934" y="1795153"/>
            <a:ext cx="4642612" cy="25260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99774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E03DC402-2895-402A-973B-340FA86F00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896" y="414018"/>
            <a:ext cx="11492912" cy="3071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Концепция b2c. стратегия бизнеса для клиента. общение | Премиум векто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13" y="3586251"/>
            <a:ext cx="4805531" cy="2702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Jamaica directory by businessjamaica on Deviant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883" y="3770153"/>
            <a:ext cx="5471152" cy="2518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99100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042FAB-A7E7-40E2-8479-3F821129F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235" y="301522"/>
            <a:ext cx="9584044" cy="2938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Разработка сайта - Статья - Что такое e-Commerce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94" y="3555943"/>
            <a:ext cx="4632216" cy="30489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-Commerce - Servi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2" y="3555943"/>
            <a:ext cx="4827181" cy="30489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383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312" y="432840"/>
            <a:ext cx="9404723" cy="1400530"/>
          </a:xfrm>
        </p:spPr>
        <p:txBody>
          <a:bodyPr/>
          <a:lstStyle/>
          <a:p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b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234" y="1595718"/>
            <a:ext cx="10744131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Business 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in use, bill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Mascull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Cambridge university press, 2017.</a:t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Business English, course handbook,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Giedre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Rimkiene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SMK university of applied social sciences, 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2014.</a:t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www.investopedia.com</a:t>
            </a:r>
            <a:endParaRPr lang="en-US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http://webhost.bridgew.edu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/</a:t>
            </a:r>
            <a:endParaRPr lang="en-US" sz="3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www.techopedia.com/definition</a:t>
            </a:r>
            <a:endParaRPr lang="en-US" sz="3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3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3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36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9903" y="2662519"/>
            <a:ext cx="8946541" cy="41954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YOUR ATTENTION!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8276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12410</TotalTime>
  <Words>149</Words>
  <Application>Microsoft Office PowerPoint</Application>
  <PresentationFormat>Широкоэкранный</PresentationFormat>
  <Paragraphs>43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Ион</vt:lpstr>
      <vt:lpstr>Презентация PowerPoint</vt:lpstr>
      <vt:lpstr>Content</vt:lpstr>
      <vt:lpstr>Презентация PowerPoint</vt:lpstr>
      <vt:lpstr>Презентация PowerPoint</vt:lpstr>
      <vt:lpstr> e-commerce - or electronic commerce means buying and selling of goods, products, or services over the internet. E-commerce is also known as electronic commerce or internet commerce;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Reference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Nodira Muxitdinova</cp:lastModifiedBy>
  <cp:revision>381</cp:revision>
  <dcterms:created xsi:type="dcterms:W3CDTF">2019-05-14T14:28:22Z</dcterms:created>
  <dcterms:modified xsi:type="dcterms:W3CDTF">2021-11-12T07:29:16Z</dcterms:modified>
</cp:coreProperties>
</file>