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81" r:id="rId4"/>
    <p:sldId id="283" r:id="rId5"/>
    <p:sldId id="282" r:id="rId6"/>
    <p:sldId id="271" r:id="rId7"/>
    <p:sldId id="276" r:id="rId8"/>
    <p:sldId id="272" r:id="rId9"/>
    <p:sldId id="275" r:id="rId10"/>
    <p:sldId id="257" r:id="rId11"/>
    <p:sldId id="266" r:id="rId12"/>
    <p:sldId id="274" r:id="rId13"/>
    <p:sldId id="277" r:id="rId14"/>
    <p:sldId id="278" r:id="rId15"/>
    <p:sldId id="279" r:id="rId16"/>
    <p:sldId id="280" r:id="rId17"/>
    <p:sldId id="269" r:id="rId18"/>
    <p:sldId id="270" r:id="rId19"/>
    <p:sldId id="265" r:id="rId20"/>
    <p:sldId id="284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418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515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19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561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858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718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491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87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595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628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338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921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Image result for slides design &quot;number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9" y="172720"/>
            <a:ext cx="11988263" cy="650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1317" y="3568474"/>
            <a:ext cx="6369953" cy="273921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Lesson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Work and numbers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Nasiba Valiyeva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0" y="17272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31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53022" y="451412"/>
            <a:ext cx="22686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9124" y="1435261"/>
            <a:ext cx="9144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Numbers</a:t>
            </a:r>
          </a:p>
          <a:p>
            <a:pPr marL="342900" indent="-342900">
              <a:buFontTx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prepositions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at, in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New words and expressions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is/there are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Interview: How many employees are there?</a:t>
            </a:r>
          </a:p>
          <a:p>
            <a:pPr marL="342900" indent="-3429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</a:p>
          <a:p>
            <a:pPr marL="342900" indent="-342900">
              <a:buFontTx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 task</a:t>
            </a:r>
          </a:p>
          <a:p>
            <a:pPr marL="342900" indent="-342900">
              <a:buFontTx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725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910767" cy="912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82693" y="36421"/>
            <a:ext cx="61909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SANOQ SONLAR (CARDINAL NUMERALS)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4817" y="1105082"/>
            <a:ext cx="23919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one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three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five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seven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eight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nine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eleven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twelve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82764" y="689583"/>
            <a:ext cx="18953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r>
              <a:rPr lang="fi-FI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fi-FI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thirteen</a:t>
            </a:r>
          </a:p>
          <a:p>
            <a:r>
              <a:rPr lang="fi-FI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i-FI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fourteen </a:t>
            </a:r>
            <a:endParaRPr lang="fi-FI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i-FI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fifteen </a:t>
            </a:r>
          </a:p>
          <a:p>
            <a:r>
              <a:rPr lang="fi-FI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lang="fi-FI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sixteen </a:t>
            </a:r>
            <a:endParaRPr lang="fi-FI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i-FI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fi-FI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seventeen 18 eighteen </a:t>
            </a:r>
            <a:endParaRPr lang="fi-FI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i-FI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 </a:t>
            </a:r>
            <a:r>
              <a:rPr lang="fi-FI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nineteen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79642" y="4290569"/>
            <a:ext cx="896652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-teen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qo‘shimchasi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yasaladi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— four — fourteen, six — sixteen.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three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sonlarining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three — thirteen,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fifteen</a:t>
            </a:r>
          </a:p>
          <a:p>
            <a:pPr marL="342900" indent="-342900">
              <a:buAutoNum type="arabicPeriod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O‘nlikni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bildiruvchi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–ty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qo‘shimchasi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yasaladi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six — sixty, seven — seventy.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two, three, four,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sonlarining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two — twenty, three — thirty, four — forty,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fifty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73759" y="546318"/>
            <a:ext cx="387751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 twenty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twenty-one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twenty-two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thirty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forty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 fifty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sixty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seventy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eighty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ninety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82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188901" y="141959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 a (one) hundred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(one) hundred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(one) hundred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hundred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hundred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hundred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1,000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(one) thousand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1,001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(one) thousand and one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1,250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(one) thousand two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hundred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fifty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2,000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thousand 2,001 two thousand and one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9380" y="4298001"/>
            <a:ext cx="101357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Hundred, thousand, million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sonlaridan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noaniq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artikl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qo‘yib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 (one) hundred, a (one) thousand. 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0900" y="5286451"/>
            <a:ext cx="105541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Hundred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thousand, million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oldidan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two, three, four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sanoq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kelganda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qo‘shimchasi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qo‘shilmaydi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two hundred, three thousand, four million. 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95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922342" cy="92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60921" y="1015416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2,235 two thousand two hundred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thirty-five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3,000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thousand,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4,000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thousand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100,000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(one) hundred thousand,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1,000,000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(one) million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1,000,000,000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(one) milliard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Angliyada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(one) billion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AQSHda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7949" y="4547787"/>
            <a:ext cx="9961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Hundred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thousand, million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sonlari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minglab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millionlab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ma’nosida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noaniq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miqdorni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bildirganda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–s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qo‘shimchasi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qo‘shiladi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otga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predlogi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Hundreds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were present at the meeting.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61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864468" cy="865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6327" y="210846"/>
            <a:ext cx="1047509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use of prepositions AT, IN and  ON 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Days of a week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Monday, Tuesday, Wednesday, Thursday, Friday, Saturday, Sunday. 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days of the week we use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Monday, on Saturday.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Parts of the day-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morning, afternoon, evening, night.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parts of the day we use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morning, in the afternoon, in the evening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at night.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week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7 days,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week days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weekend</a:t>
            </a: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usually used with weekend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6502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864468" cy="865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9379" y="-1888"/>
            <a:ext cx="11165937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use of prepositions 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at, in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 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Months of a year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January, February, March, April, May, June, July, August, September, October, November, December.  If in the sentence there is a number before the month  we use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28</a:t>
            </a:r>
            <a:r>
              <a:rPr 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October.</a:t>
            </a: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Seasons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spring, summer, autumn, winter. 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use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before  a season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autumn, in the winter.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say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before a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year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in 1898 (eighteen ninety eight), in 1900 (nineteen hundred), in 2000 (two thousand), in 2005 (two thousand and five), in 2020 (two thousand twenty).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3757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59159" y="117693"/>
            <a:ext cx="1010469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the sentences with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at, in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on. </a:t>
            </a:r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departmental meeting is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 Friday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afternoon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don't like meetings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……the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morning. 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interview is ……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December. 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second interview is ……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January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When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travels all day, he can't sleep ……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night.</a:t>
            </a: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usually visits our head office ……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autumn. 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7.They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never work ……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weekend. 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8.Are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free ……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Wednesday?</a:t>
            </a: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9.Susan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sometimes works ……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Saturdays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you often go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evening?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48445" y="1641841"/>
            <a:ext cx="995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37204" y="2197426"/>
            <a:ext cx="995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29460" y="2753011"/>
            <a:ext cx="995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60809" y="3308263"/>
            <a:ext cx="995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95288" y="3892033"/>
            <a:ext cx="995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78768" y="4412131"/>
            <a:ext cx="995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74289" y="4996906"/>
            <a:ext cx="995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46156" y="5494954"/>
            <a:ext cx="995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14663" y="6079729"/>
            <a:ext cx="9954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78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9"/>
            <a:ext cx="983848" cy="985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84294" y="260073"/>
            <a:ext cx="826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New words and expressions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4790" y="1079833"/>
            <a:ext cx="729205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approximately =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nearly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uzb-taxminan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branches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=shops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number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 office =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main office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hours a week =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 time during a week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average =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medium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uzb-o’rtacha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including =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together with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237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9"/>
            <a:ext cx="983848" cy="985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84293" y="260073"/>
            <a:ext cx="4656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is… and there are…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9328" y="1443529"/>
            <a:ext cx="10515128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/There are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use this expression to point the place where something is located. Short form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there’s/there’re.</a:t>
            </a: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 -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singular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there are –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plural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 branches in the UK and </a:t>
            </a:r>
            <a:r>
              <a:rPr lang="en-US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shop in Shanghai.</a:t>
            </a:r>
          </a:p>
          <a:p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form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not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 branches in the UK. There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isn’t any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shop in Shanghai.</a:t>
            </a:r>
          </a:p>
          <a:p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 form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there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 branches in the UK?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there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any of your shops in Shanghai? 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7918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9"/>
            <a:ext cx="983848" cy="985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83848" y="29595"/>
            <a:ext cx="82600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 the interview. Then try to answer the similar questions about your company.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46896" t="21686" r="6361" b="27966"/>
          <a:stretch/>
        </p:blipFill>
        <p:spPr>
          <a:xfrm>
            <a:off x="8303272" y="531892"/>
            <a:ext cx="2597926" cy="19566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0923" y="1040571"/>
            <a:ext cx="1072049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employees are there?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employees are there at M&amp;S?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M&amp;S manager: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Approximately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75,000.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how many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branches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(=shops) are there?</a:t>
            </a:r>
          </a:p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M&amp;S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manager: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 shops in the UK and about half that number in the rest of the world. I think the exact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295.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Is there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in China?</a:t>
            </a:r>
          </a:p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M&amp;S manager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Yes, there is.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There’s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one in Shanghai.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Interviewer: Are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many offices?</a:t>
            </a:r>
          </a:p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M&amp;S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There’s one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 office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there are four other offices in the UK.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how many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hours a week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the employees work?</a:t>
            </a:r>
          </a:p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M&amp;S manager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UK, full-time employees work 42 hours a week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average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including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overtime- some work 40 hours a week and some work 44.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160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9"/>
            <a:ext cx="983848" cy="985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35575" y="-26799"/>
            <a:ext cx="826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Your turn to answer the questions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46896" t="21686" r="6361" b="27966"/>
          <a:stretch/>
        </p:blipFill>
        <p:spPr>
          <a:xfrm>
            <a:off x="8303272" y="531892"/>
            <a:ext cx="2597926" cy="19566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199" y="434866"/>
            <a:ext cx="10610383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employees are there in your company?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You: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Approximately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________.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Interviewer: And how many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branches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are there?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You: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branches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departments.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think the exact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____.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Interviewer: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there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in China?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________. (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There’s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one in ___________.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Interviewer: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many offices?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There’s one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 office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there are ______(number) other offices in the UK.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And how many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hours a week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the employees work?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Full-time employees work ____ hours a week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average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including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overtime- some work _____ hours a week and some work _____44.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699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9"/>
            <a:ext cx="983848" cy="985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24180" y="260073"/>
            <a:ext cx="4274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 Simple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9757" y="1122744"/>
            <a:ext cx="1010469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I/you/we/they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work.</a:t>
            </a:r>
          </a:p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He /she/it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works.  </a:t>
            </a:r>
          </a:p>
          <a:p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I/you/we/they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not 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work. </a:t>
            </a: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He/she/it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does not 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work.</a:t>
            </a:r>
          </a:p>
          <a:p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Do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I/you/we/ they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Does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he/she/it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778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9"/>
            <a:ext cx="983848" cy="985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24180" y="260073"/>
            <a:ext cx="4274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 Simple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646" y="1122744"/>
            <a:ext cx="1000681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Uses 1. Presenting factual information, e.g. about company activities.</a:t>
            </a:r>
          </a:p>
          <a:p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company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employs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over 100,000 people,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operates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many overseas markets, and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offers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wide range of hi-tech products for the 21st century.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489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9"/>
            <a:ext cx="983848" cy="985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24180" y="260073"/>
            <a:ext cx="4274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 Simple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2764" y="868101"/>
            <a:ext cx="1000681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Uses 2. Actions and situations which are generally true.</a:t>
            </a:r>
          </a:p>
          <a:p>
            <a:endParaRPr lang="en-US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sell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our products into many markets.</a:t>
            </a: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Imperial Tobacco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belongs to 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Hanson group.</a:t>
            </a: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good brand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guarantees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certain level of quality to customers.</a:t>
            </a: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British wines usually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sweet taste.</a:t>
            </a:r>
          </a:p>
          <a:p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9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9"/>
            <a:ext cx="983848" cy="985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24180" y="260073"/>
            <a:ext cx="4274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 Simple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646" y="1122744"/>
            <a:ext cx="1000681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Uses 3. Saying how often you or other people do things.</a:t>
            </a:r>
          </a:p>
          <a:p>
            <a:endParaRPr lang="en-US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4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never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smoke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at work.</a:t>
            </a: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plays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golf </a:t>
            </a:r>
            <a:r>
              <a:rPr lang="en-US" sz="4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every Sunday morning.</a:t>
            </a: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 </a:t>
            </a:r>
            <a:r>
              <a:rPr lang="en-US" sz="4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often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take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files home at the weekend.</a:t>
            </a:r>
          </a:p>
          <a:p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she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gets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the  office she  </a:t>
            </a:r>
            <a:r>
              <a:rPr lang="en-US" sz="4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always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checks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her e-mail first.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19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933916" cy="935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89" y="1583532"/>
            <a:ext cx="955555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Varga's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working day Kati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director of Commerzbank, a large bank in Budapest. She </a:t>
            </a:r>
            <a:r>
              <a:rPr lang="en-US" sz="24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 at about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5:30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usually goes jogging in the park. Then she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……(2)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shower and prepares breakfast for herself and her family. 'We all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……(3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have breakfast together,' she says, 'and that's great.'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She…… (4)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work by metro.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She…… (5)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her office between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7:45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o'clock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Then she works at her desk for half an hour. 'I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always…… (6)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e-mail first thing every morning,' she says. At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8:30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she starts her first meeting. She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……(7)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lot of meetings in the morning with customers and also with other important bankers. 'I keep the afternoons free for staff meetings,' she says. Two or three nights a week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……(8)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late at the office. She gets home late and often goes to bed after midnight. She travels a lot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and…… (9)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days abroad every year. In her free time, she likes hiking and playing tennis. 'And when the weather is nice, my family and I really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……(10)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sailing,' she says.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3296" y="-1889"/>
            <a:ext cx="9919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 Complete the information about Kati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Use the correct form of a verb from the box.</a:t>
            </a: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980931"/>
              </p:ext>
            </p:extLst>
          </p:nvPr>
        </p:nvGraphicFramePr>
        <p:xfrm>
          <a:off x="2343874" y="760572"/>
          <a:ext cx="5680030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0030">
                  <a:extLst>
                    <a:ext uri="{9D8B030D-6E8A-4147-A177-3AD203B41FA5}">
                      <a16:colId xmlns:a16="http://schemas.microsoft.com/office/drawing/2014/main" val="28520196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get    arrive   check    enjoy   go   have </a:t>
                      </a:r>
                    </a:p>
                    <a:p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have   spend   like   work</a:t>
                      </a:r>
                      <a:endParaRPr lang="ru-RU" sz="24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4847700"/>
                  </a:ext>
                </a:extLst>
              </a:tr>
            </a:tbl>
          </a:graphicData>
        </a:graphic>
      </p:graphicFrame>
      <p:cxnSp>
        <p:nvCxnSpPr>
          <p:cNvPr id="10" name="Прямая соединительная линия 9"/>
          <p:cNvCxnSpPr/>
          <p:nvPr/>
        </p:nvCxnSpPr>
        <p:spPr>
          <a:xfrm>
            <a:off x="2407534" y="1027010"/>
            <a:ext cx="46298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008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991790" cy="993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5275" y="1084987"/>
            <a:ext cx="100468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2. Put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words in the correct order to make sentences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/ a lot of / calls / every / makes / telephone / day. She mates a lot of telephone calls every day.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/ evening, / watch / the / we / usually/ TV.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Tony /a / days / late / two / works / week.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/ you / often / do / visit / clients?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/ have / with / lunch / often / colleagues.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/ at / are / home / on / rarely / Saturdays.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3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1169543" cy="1171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54238" y="844952"/>
            <a:ext cx="78592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endParaRPr lang="en-US" dirty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68602" y="1745133"/>
            <a:ext cx="845413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1.John Rogers. Market Leader New edition Elementary Business English Practice file. Longman, 2008;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Peter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Strutt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Market Leader Business Grammar and usage, Longman, 2005;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it-IT" sz="2800" dirty="0"/>
              <a:t> 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M. </a:t>
            </a:r>
            <a:r>
              <a:rPr lang="it-IT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G‘apporov, 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R. </a:t>
            </a:r>
            <a:r>
              <a:rPr lang="it-IT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Qosimova Ingliz Tili Grammatikasi,Toshkent 2010.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1832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1169543" cy="1171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Image result for slides design &quot;numbers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8"/>
          <a:stretch/>
        </p:blipFill>
        <p:spPr bwMode="auto">
          <a:xfrm>
            <a:off x="10851417" y="-1889"/>
            <a:ext cx="134058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/>
        </p:nvSpPr>
        <p:spPr>
          <a:xfrm>
            <a:off x="1528181" y="2415154"/>
            <a:ext cx="8788399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58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1770</Words>
  <Application>Microsoft Office PowerPoint</Application>
  <PresentationFormat>Широкоэкранный</PresentationFormat>
  <Paragraphs>192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Nasiba Valiyeva</dc:creator>
  <cp:lastModifiedBy>Nasiba Valiyeva</cp:lastModifiedBy>
  <cp:revision>83</cp:revision>
  <dcterms:created xsi:type="dcterms:W3CDTF">2021-02-19T05:03:58Z</dcterms:created>
  <dcterms:modified xsi:type="dcterms:W3CDTF">2021-11-19T06:34:25Z</dcterms:modified>
</cp:coreProperties>
</file>