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4" r:id="rId3"/>
    <p:sldId id="269" r:id="rId4"/>
    <p:sldId id="257" r:id="rId5"/>
    <p:sldId id="260" r:id="rId6"/>
    <p:sldId id="272" r:id="rId7"/>
    <p:sldId id="258" r:id="rId8"/>
    <p:sldId id="259" r:id="rId9"/>
    <p:sldId id="261" r:id="rId10"/>
    <p:sldId id="263" r:id="rId11"/>
    <p:sldId id="265" r:id="rId12"/>
    <p:sldId id="270" r:id="rId13"/>
    <p:sldId id="271" r:id="rId14"/>
    <p:sldId id="273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55" autoAdjust="0"/>
    <p:restoredTop sz="94660"/>
  </p:normalViewPr>
  <p:slideViewPr>
    <p:cSldViewPr snapToGrid="0">
      <p:cViewPr varScale="1">
        <p:scale>
          <a:sx n="88" d="100"/>
          <a:sy n="88" d="100"/>
        </p:scale>
        <p:origin x="33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9BBEE-A327-4DC5-A1C5-A2B5AC50E72D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AED2E-A8BB-4A1D-9280-280D024B6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77386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9BBEE-A327-4DC5-A1C5-A2B5AC50E72D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AED2E-A8BB-4A1D-9280-280D024B6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9657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9BBEE-A327-4DC5-A1C5-A2B5AC50E72D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AED2E-A8BB-4A1D-9280-280D024B6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35593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9BBEE-A327-4DC5-A1C5-A2B5AC50E72D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AED2E-A8BB-4A1D-9280-280D024B6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9327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9BBEE-A327-4DC5-A1C5-A2B5AC50E72D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AED2E-A8BB-4A1D-9280-280D024B6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8913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9BBEE-A327-4DC5-A1C5-A2B5AC50E72D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AED2E-A8BB-4A1D-9280-280D024B6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6368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9BBEE-A327-4DC5-A1C5-A2B5AC50E72D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AED2E-A8BB-4A1D-9280-280D024B6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1962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9BBEE-A327-4DC5-A1C5-A2B5AC50E72D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AED2E-A8BB-4A1D-9280-280D024B6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5364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9BBEE-A327-4DC5-A1C5-A2B5AC50E72D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AED2E-A8BB-4A1D-9280-280D024B6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0877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9BBEE-A327-4DC5-A1C5-A2B5AC50E72D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AED2E-A8BB-4A1D-9280-280D024B6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5917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9BBEE-A327-4DC5-A1C5-A2B5AC50E72D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AED2E-A8BB-4A1D-9280-280D024B6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0133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39BBEE-A327-4DC5-A1C5-A2B5AC50E72D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7AED2E-A8BB-4A1D-9280-280D024B6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3686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Bleisure: business trip with leisure | Every Day Adventur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636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Tips You Need To Know For A Smooth Business Trip - StoryV Travel &amp; Lifesty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3680" y="0"/>
            <a:ext cx="13283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25487" y="0"/>
            <a:ext cx="463731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English Course</a:t>
            </a: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Lesson 6 Business travel</a:t>
            </a: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Lecturer: Nasiba Valiyeva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4436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ips You Need To Know For A Smooth Business Trip - StoryV Travel &amp; Lifesty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3680" y="0"/>
            <a:ext cx="13283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06187" y="196770"/>
            <a:ext cx="52201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OUTLINE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9440" y="1191492"/>
            <a:ext cx="8914673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1.The business bag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2.Business travel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3.Travel adjectives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4.Getting to the airport, at the airport; airport announcements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5.Checking into a hotel, making contact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6.Hometask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7.References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7159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ips You Need To Know For A Smooth Business Trip - StoryV Travel &amp; Lifesty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3680" y="0"/>
            <a:ext cx="13283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04233" y="146254"/>
            <a:ext cx="858056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business bag</a:t>
            </a: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Empty a manager’s bag and pockets or purse and what do you find?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 descr="Train &lt;strong&gt;Ticket&lt;/strong&gt; to New York | Round &lt;strong&gt;trip&lt;/strong&gt;, from Boston South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20" y="2434853"/>
            <a:ext cx="1420223" cy="1061006"/>
          </a:xfrm>
          <a:prstGeom prst="rect">
            <a:avLst/>
          </a:prstGeom>
        </p:spPr>
      </p:pic>
      <p:pic>
        <p:nvPicPr>
          <p:cNvPr id="9" name="Рисунок 8" descr="&lt;strong&gt;Credit card&lt;/strong&gt; 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138" y="2434853"/>
            <a:ext cx="1350092" cy="1061006"/>
          </a:xfrm>
          <a:prstGeom prst="rect">
            <a:avLst/>
          </a:prstGeom>
        </p:spPr>
      </p:pic>
      <p:pic>
        <p:nvPicPr>
          <p:cNvPr id="10" name="Рисунок 9" descr="&lt;strong&gt;Keys&lt;/strong&gt; Free Stock Photo - Public Domain Picture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6161" y="2434854"/>
            <a:ext cx="1368353" cy="1049388"/>
          </a:xfrm>
          <a:prstGeom prst="rect">
            <a:avLst/>
          </a:prstGeom>
        </p:spPr>
      </p:pic>
      <p:pic>
        <p:nvPicPr>
          <p:cNvPr id="11" name="Рисунок 10" descr="Female - Male &lt;strong&gt;iPhones&lt;/strong&gt; in Greece | Two &lt;strong&gt;iPhones&lt;/strong&gt;, one office ...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0071" y="2449280"/>
            <a:ext cx="1360714" cy="1020536"/>
          </a:xfrm>
          <a:prstGeom prst="rect">
            <a:avLst/>
          </a:prstGeom>
        </p:spPr>
      </p:pic>
      <p:pic>
        <p:nvPicPr>
          <p:cNvPr id="12" name="Рисунок 11" descr="Iran removes cap on carrying foreign &lt;strong&gt;cash&lt;/strong&gt;: Senior economic ...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5132" y="2449280"/>
            <a:ext cx="1447929" cy="1020536"/>
          </a:xfrm>
          <a:prstGeom prst="rect">
            <a:avLst/>
          </a:prstGeom>
        </p:spPr>
      </p:pic>
      <p:pic>
        <p:nvPicPr>
          <p:cNvPr id="13" name="Рисунок 12" descr="Rare Indian Collectibles: Sahukara Bank Limited - &lt;strong&gt;Cheque Book&lt;/strong&gt;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0255" y="2449280"/>
            <a:ext cx="1336902" cy="1055915"/>
          </a:xfrm>
          <a:prstGeom prst="rect">
            <a:avLst/>
          </a:prstGeom>
        </p:spPr>
      </p:pic>
      <p:pic>
        <p:nvPicPr>
          <p:cNvPr id="14" name="Рисунок 13" descr="&lt;strong&gt;Passport&lt;/strong&gt; Renewal - Anygator.com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406" y="4859383"/>
            <a:ext cx="1431107" cy="1073331"/>
          </a:xfrm>
          <a:prstGeom prst="rect">
            <a:avLst/>
          </a:prstGeom>
        </p:spPr>
      </p:pic>
      <p:pic>
        <p:nvPicPr>
          <p:cNvPr id="15" name="Рисунок 14" descr="Spaceoasis &lt;strong&gt;Business&lt;/strong&gt; &lt;strong&gt;Cards&lt;/strong&gt; | By using Pantone inks and spot ...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137" y="4859382"/>
            <a:ext cx="1493065" cy="1073331"/>
          </a:xfrm>
          <a:prstGeom prst="rect">
            <a:avLst/>
          </a:prstGeom>
        </p:spPr>
      </p:pic>
      <p:pic>
        <p:nvPicPr>
          <p:cNvPr id="16" name="Рисунок 15" descr="&lt;strong&gt;Wallet&lt;/strong&gt; - Money | A &lt;strong&gt;wallet&lt;/strong&gt; with money and credit cards I am ...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7782" y="4859381"/>
            <a:ext cx="1453245" cy="1073331"/>
          </a:xfrm>
          <a:prstGeom prst="rect">
            <a:avLst/>
          </a:prstGeom>
        </p:spPr>
      </p:pic>
      <p:pic>
        <p:nvPicPr>
          <p:cNvPr id="17" name="Рисунок 16" descr="Noto &lt;strong&gt;Personal&lt;/strong&gt; &lt;strong&gt;Organizer&lt;/strong&gt; | SparksSpace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567" y="4822353"/>
            <a:ext cx="1621306" cy="1147385"/>
          </a:xfrm>
          <a:prstGeom prst="rect">
            <a:avLst/>
          </a:prstGeom>
        </p:spPr>
      </p:pic>
      <p:pic>
        <p:nvPicPr>
          <p:cNvPr id="18" name="Рисунок 17" descr="&lt;strong&gt;Adapter&lt;/strong&gt; – Wikipedia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658" y="4822353"/>
            <a:ext cx="1284113" cy="114738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88836" y="3564829"/>
            <a:ext cx="1431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tickets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2057137" y="3564829"/>
            <a:ext cx="13500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credit card</a:t>
            </a:r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3773523" y="3547528"/>
            <a:ext cx="1273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keys</a:t>
            </a:r>
            <a:endParaRPr lang="ru-RU" dirty="0"/>
          </a:p>
        </p:txBody>
      </p:sp>
      <p:sp>
        <p:nvSpPr>
          <p:cNvPr id="22" name="TextBox 21"/>
          <p:cNvSpPr txBox="1"/>
          <p:nvPr/>
        </p:nvSpPr>
        <p:spPr>
          <a:xfrm>
            <a:off x="5470071" y="3547528"/>
            <a:ext cx="1509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mobile phone</a:t>
            </a:r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7309527" y="3564829"/>
            <a:ext cx="13935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cash</a:t>
            </a:r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9040255" y="3564829"/>
            <a:ext cx="13369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chequebook</a:t>
            </a:r>
            <a:endParaRPr lang="ru-RU" dirty="0"/>
          </a:p>
        </p:txBody>
      </p:sp>
      <p:sp>
        <p:nvSpPr>
          <p:cNvPr id="26" name="TextBox 25"/>
          <p:cNvSpPr txBox="1"/>
          <p:nvPr/>
        </p:nvSpPr>
        <p:spPr>
          <a:xfrm>
            <a:off x="288836" y="5932714"/>
            <a:ext cx="1431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passport</a:t>
            </a:r>
            <a:endParaRPr lang="ru-RU" dirty="0"/>
          </a:p>
        </p:txBody>
      </p:sp>
      <p:sp>
        <p:nvSpPr>
          <p:cNvPr id="27" name="TextBox 26"/>
          <p:cNvSpPr txBox="1"/>
          <p:nvPr/>
        </p:nvSpPr>
        <p:spPr>
          <a:xfrm>
            <a:off x="2057137" y="5932714"/>
            <a:ext cx="1493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card</a:t>
            </a:r>
            <a:endParaRPr lang="ru-RU" dirty="0"/>
          </a:p>
        </p:txBody>
      </p:sp>
      <p:sp>
        <p:nvSpPr>
          <p:cNvPr id="28" name="TextBox 27"/>
          <p:cNvSpPr txBox="1"/>
          <p:nvPr/>
        </p:nvSpPr>
        <p:spPr>
          <a:xfrm>
            <a:off x="3923436" y="5932714"/>
            <a:ext cx="14532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wallet</a:t>
            </a:r>
            <a:endParaRPr lang="ru-RU" dirty="0"/>
          </a:p>
        </p:txBody>
      </p:sp>
      <p:sp>
        <p:nvSpPr>
          <p:cNvPr id="29" name="TextBox 28"/>
          <p:cNvSpPr txBox="1"/>
          <p:nvPr/>
        </p:nvSpPr>
        <p:spPr>
          <a:xfrm>
            <a:off x="5688221" y="5932714"/>
            <a:ext cx="1958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personal organizer</a:t>
            </a:r>
            <a:endParaRPr lang="ru-RU" dirty="0"/>
          </a:p>
        </p:txBody>
      </p:sp>
      <p:sp>
        <p:nvSpPr>
          <p:cNvPr id="30" name="TextBox 29"/>
          <p:cNvSpPr txBox="1"/>
          <p:nvPr/>
        </p:nvSpPr>
        <p:spPr>
          <a:xfrm>
            <a:off x="8164286" y="5932714"/>
            <a:ext cx="20682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adapter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7496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/>
      <p:bldP spid="26" grpId="0"/>
      <p:bldP spid="28" grpId="0"/>
      <p:bldP spid="29" grpId="0"/>
      <p:bldP spid="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ips You Need To Know For A Smooth Business Trip - StoryV Travel &amp; Lifesty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3680" y="0"/>
            <a:ext cx="13283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i0.wp.com/fingertipsenglish.com/trinity/wp-content/uploads/2016/05/future-arrangements-english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94566" y="-12462639"/>
            <a:ext cx="13507275" cy="955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064000" y="0"/>
            <a:ext cx="2844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travel </a:t>
            </a:r>
          </a:p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9720" y="584775"/>
            <a:ext cx="986648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Getting to the airport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John Cheng, a Hong Kong businessman, is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a business trip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meet customers in different cities in Africa. He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booked* his flights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a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travel site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the internet. He is in Nairobi and he is going to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fly business class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Lagos.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gets a taxi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the airport.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But the road is very busy and he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gets stuck in traffic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his taxi moves very slowly.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gets to the airport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 hour late. But, luckily, his flight is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delayed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so he doesn’t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miss*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it.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checks in*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 the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check-in desk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He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checks in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item of baggage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gets his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boarding card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8489" y="5109090"/>
            <a:ext cx="441395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book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BrE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only- buy by making a call or via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intyernet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=to reserve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BrE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AmE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=to make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reservation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BrE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AmE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37391" y="5109090"/>
            <a:ext cx="441395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*Miss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the flight= not be able to join the flight </a:t>
            </a:r>
          </a:p>
          <a:p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*check in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get registered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321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0.wp.com/fingertipsenglish.com/trinity/wp-content/uploads/2016/05/future-arrangements-englis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94566" y="-12462639"/>
            <a:ext cx="13507275" cy="955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Tips You Need To Know For A Smooth Business Trip - StoryV Travel &amp; Lifesty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3680" y="0"/>
            <a:ext cx="13283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73778" y="273181"/>
            <a:ext cx="89182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Travel adjectives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23999" y="1443841"/>
            <a:ext cx="7620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flight was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delayed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plane is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full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Mr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Jabbarov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always flies business class. The seats are very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comfortable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service is very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efficient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The flight attendants are very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friendly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helpful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food is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delicious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in-flight entertainment is very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varied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There are lots of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music and film channels.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839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0.wp.com/fingertipsenglish.com/trinity/wp-content/uploads/2016/05/future-arrangements-englis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94566" y="-12462639"/>
            <a:ext cx="13507275" cy="955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Tips You Need To Know For A Smooth Business Trip - StoryV Travel &amp; Lifesty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3680" y="0"/>
            <a:ext cx="13283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73778" y="273181"/>
            <a:ext cx="89182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Travel adjectives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23999" y="1443841"/>
            <a:ext cx="7620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flight was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delayed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plane is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full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Mr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Jabbarov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always flies business class. The seats are very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comfortable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service is very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efficient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The flight attendants are very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friendly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helpful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food is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delicious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in-flight entertainment is very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varied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There are lots of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music and film channels.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4919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0.wp.com/fingertipsenglish.com/trinity/wp-content/uploads/2016/05/future-arrangements-englis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94566" y="-12462639"/>
            <a:ext cx="13507275" cy="955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Tips You Need To Know For A Smooth Business Trip - StoryV Travel &amp; Lifesty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3680" y="0"/>
            <a:ext cx="13283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68213" y="751344"/>
            <a:ext cx="970731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goes through passport control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shows his passport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goes through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security.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goes to the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duty-free shops.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goes to the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departure lounge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next to the gate.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boards his flight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finds his seat.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plane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takes off.</a:t>
            </a: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Three hours later,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Cheng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lands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 Lagos.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428062" y="15727"/>
            <a:ext cx="7247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Getting to the airport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9021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0.wp.com/fingertipsenglish.com/trinity/wp-content/uploads/2016/05/future-arrangements-englis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94566" y="-12462639"/>
            <a:ext cx="13507275" cy="955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Tips You Need To Know For A Smooth Business Trip - StoryV Travel &amp; Lifesty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3680" y="0"/>
            <a:ext cx="13283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714044" y="0"/>
            <a:ext cx="5779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Airport announcements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07440" y="600502"/>
            <a:ext cx="947137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1.Would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Cheng, passenger on flight KQ 932 to Lagos, please </a:t>
            </a:r>
            <a:r>
              <a:rPr lang="en-US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proceed </a:t>
            </a:r>
            <a:r>
              <a:rPr lang="en-US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(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=come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immediately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gate 14 where his flight is ready to </a:t>
            </a:r>
            <a:r>
              <a:rPr lang="en-US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depart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(=leave</a:t>
            </a:r>
            <a:r>
              <a:rPr lang="en-US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2.Kenya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Airways </a:t>
            </a:r>
            <a:r>
              <a:rPr lang="en-US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announce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(=say in microphone)that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flight KQ 932 to Lagos is ready for </a:t>
            </a:r>
            <a:r>
              <a:rPr lang="en-US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boarding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=getting on the plane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Would all passengers please proceed to gate 14?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3.There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great special offers at our duty-free shop. You can </a:t>
            </a:r>
            <a:r>
              <a:rPr lang="en-US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purchase  (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buy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French perfumes at 20 per cent off the normal price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4.Only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 item of </a:t>
            </a:r>
            <a:r>
              <a:rPr lang="en-US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hand baggage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</a:t>
            </a:r>
            <a:r>
              <a:rPr lang="en-US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permitted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(= may be taken with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other baggage must be checked in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If you have a laptop computer, please </a:t>
            </a:r>
            <a:r>
              <a:rPr lang="en-US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remove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(= take out) it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its bag.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9792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0.wp.com/fingertipsenglish.com/trinity/wp-content/uploads/2016/05/future-arrangements-englis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94566" y="-12462639"/>
            <a:ext cx="13507275" cy="955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Tips You Need To Know For A Smooth Business Trip - StoryV Travel &amp; Lifesty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3680" y="0"/>
            <a:ext cx="13283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612445" y="138837"/>
            <a:ext cx="85795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Checking into a hotel </a:t>
            </a:r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153916" y="974818"/>
            <a:ext cx="915528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Welcome to the </a:t>
            </a:r>
            <a:r>
              <a:rPr lang="en-US" sz="24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Otuwa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Hotel, Lagos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Dear Guest,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All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guest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rooms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are equipped with a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full range of facilities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(=complete services)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tea- and coffee-making facilities, minibar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satellite TV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All rooms have a large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safe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(= strong box for valuable things).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Africa Lounge on the first floor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serves breakfast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from 7 until 11. The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Horison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Rooftop Restaurant serves lunch from 12 till3 and dinner from 6 till midnight.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Food is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available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 your room at any time, of course. Just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dial(=call)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8 for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room service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(=you can get food brought  to your room).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there is a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gym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a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pool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on the ground floor where you can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work out (=take exercise).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At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reception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our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receptionists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are here to help make you stay as pleasant as possible.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when you leave, we have an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express check-out service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under two minutes.</a:t>
            </a: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Have a nice stay!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73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ips You Need To Know For A Smooth Business Trip - StoryV Travel &amp; Lifesty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3680" y="0"/>
            <a:ext cx="13283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234543" y="300251"/>
            <a:ext cx="343988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Making contact</a:t>
            </a:r>
          </a:p>
          <a:p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4856959"/>
              </p:ext>
            </p:extLst>
          </p:nvPr>
        </p:nvGraphicFramePr>
        <p:xfrm>
          <a:off x="0" y="1301736"/>
          <a:ext cx="10667999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3124">
                  <a:extLst>
                    <a:ext uri="{9D8B030D-6E8A-4147-A177-3AD203B41FA5}">
                      <a16:colId xmlns:a16="http://schemas.microsoft.com/office/drawing/2014/main" val="1274686718"/>
                    </a:ext>
                  </a:extLst>
                </a:gridCol>
                <a:gridCol w="8524875">
                  <a:extLst>
                    <a:ext uri="{9D8B030D-6E8A-4147-A177-3AD203B41FA5}">
                      <a16:colId xmlns:a16="http://schemas.microsoft.com/office/drawing/2014/main" val="88636997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Daniel Achebe: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Ah, </a:t>
                      </a:r>
                      <a:r>
                        <a:rPr lang="en-US" sz="24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Mr</a:t>
                      </a: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Cheng, good morning. Very nice to meet you. How are  you feeling this morning? What’s your hotel like? Did you have a good rest?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05797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John Cheng: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Yes, thanks. The hotel’s  very comfortable and the room service is very efficient. I had something to eat in my room and then I slept very well.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9829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Daniel Achebe:</a:t>
                      </a:r>
                      <a:endParaRPr lang="ru-RU" sz="24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Yes, the </a:t>
                      </a:r>
                      <a:r>
                        <a:rPr lang="en-US" sz="24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Otuwa</a:t>
                      </a:r>
                      <a:r>
                        <a:rPr lang="en-US" sz="24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Hotel has an excellent reputation – people say a lot of good things about it. Let’s have some coffee, and then we’ll get down to business.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9580942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99440" y="5529943"/>
            <a:ext cx="853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After Let’s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never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use 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you don’t say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Let’s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have some coffee.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7657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ips You Need To Know For A Smooth Business Trip - StoryV Travel &amp; Lifesty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3680" y="0"/>
            <a:ext cx="13283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85947" y="100196"/>
            <a:ext cx="98988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Hometask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Airport announcements. Match what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Cheng thought (1-5) when he heard each announcement (a-e).Pay attention to the </a:t>
            </a:r>
            <a:r>
              <a:rPr lang="en-US" sz="20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underlined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words.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0161118"/>
              </p:ext>
            </p:extLst>
          </p:nvPr>
        </p:nvGraphicFramePr>
        <p:xfrm>
          <a:off x="778365" y="968817"/>
          <a:ext cx="9906390" cy="54027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53195">
                  <a:extLst>
                    <a:ext uri="{9D8B030D-6E8A-4147-A177-3AD203B41FA5}">
                      <a16:colId xmlns:a16="http://schemas.microsoft.com/office/drawing/2014/main" val="3617343767"/>
                    </a:ext>
                  </a:extLst>
                </a:gridCol>
                <a:gridCol w="4953195">
                  <a:extLst>
                    <a:ext uri="{9D8B030D-6E8A-4147-A177-3AD203B41FA5}">
                      <a16:colId xmlns:a16="http://schemas.microsoft.com/office/drawing/2014/main" val="4285262219"/>
                    </a:ext>
                  </a:extLst>
                </a:gridCol>
              </a:tblGrid>
              <a:tr h="923577">
                <a:tc>
                  <a:txBody>
                    <a:bodyPr/>
                    <a:lstStyle/>
                    <a:p>
                      <a:r>
                        <a:rPr lang="en-US" sz="2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I must get some for my wife.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a. Would </a:t>
                      </a:r>
                      <a:r>
                        <a:rPr lang="en-US" sz="20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Mr</a:t>
                      </a:r>
                      <a:r>
                        <a:rPr lang="en-US" sz="2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Cheng, passenger on flight KQ 932 to Lagos, please </a:t>
                      </a:r>
                      <a:r>
                        <a:rPr lang="en-US" sz="2000" b="1" u="sng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proceed </a:t>
                      </a:r>
                      <a:r>
                        <a:rPr lang="en-US" sz="2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immediately to gate 14 where his flight</a:t>
                      </a:r>
                      <a:r>
                        <a:rPr lang="en-US" sz="20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is ready to </a:t>
                      </a:r>
                      <a:r>
                        <a:rPr lang="en-US" sz="2000" b="1" u="sng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depart</a:t>
                      </a:r>
                      <a:r>
                        <a:rPr lang="en-US" sz="20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6049873"/>
                  </a:ext>
                </a:extLst>
              </a:tr>
              <a:tr h="884276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That’s me. I must get to the gate.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b. Kenya</a:t>
                      </a:r>
                      <a:r>
                        <a:rPr lang="en-US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Airways </a:t>
                      </a:r>
                      <a:r>
                        <a:rPr lang="en-US" sz="2000" b="1" u="sng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announce</a:t>
                      </a:r>
                      <a:r>
                        <a:rPr lang="en-US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that flight </a:t>
                      </a: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KQ 932 to Lagos is ready for </a:t>
                      </a:r>
                      <a:r>
                        <a:rPr lang="en-US" sz="2000" b="1" u="sng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boarding</a:t>
                      </a: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Would all passengers please proceed to gate</a:t>
                      </a:r>
                      <a:r>
                        <a:rPr lang="en-US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14? 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740257"/>
                  </a:ext>
                </a:extLst>
              </a:tr>
              <a:tr h="962879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3.Going through security is always so slow, but it’s necessary.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c. There are great special offers at our duty-free shop. You can </a:t>
                      </a:r>
                      <a:r>
                        <a:rPr lang="en-US" sz="2000" b="1" u="sng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purchase</a:t>
                      </a: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all French perfumes at 20 per</a:t>
                      </a:r>
                      <a:r>
                        <a:rPr lang="en-US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cent off the normal price.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6507975"/>
                  </a:ext>
                </a:extLst>
              </a:tr>
              <a:tr h="875434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That’s my flight, but I’ve got plenty of time.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d.Only</a:t>
                      </a: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one item of </a:t>
                      </a:r>
                      <a:r>
                        <a:rPr lang="en-US" sz="2000" b="1" u="sng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hand baggage </a:t>
                      </a: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 </a:t>
                      </a:r>
                      <a:r>
                        <a:rPr lang="en-US" sz="2000" b="1" u="sng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permitted</a:t>
                      </a: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All other baggage must be checked in.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4501177"/>
                  </a:ext>
                </a:extLst>
              </a:tr>
              <a:tr h="1379415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Oh no, I have two bags. I must put one inside the other.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e. If you have a laptop computer, please </a:t>
                      </a:r>
                      <a:r>
                        <a:rPr lang="en-US" sz="2000" b="1" u="sng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remove</a:t>
                      </a: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it from its bag.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10222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3864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ips You Need To Know For A Smooth Business Trip - StoryV Travel &amp; Lifesty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3680" y="0"/>
            <a:ext cx="13283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18606" y="0"/>
            <a:ext cx="9707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Hometask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Complete the sentences with words from the box.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4600" y="630941"/>
            <a:ext cx="64987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Ail, bill, check-in desk, connection,  excess baggage, hand luggage,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reservation, room service, seat belt, single, tip, waiter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9440" y="1585048"/>
            <a:ext cx="9464766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taxi driver took me the long way to the airport. I didn’t give him a ………..  .</a:t>
            </a:r>
          </a:p>
          <a:p>
            <a:pPr marL="342900" indent="-342900">
              <a:buFontTx/>
              <a:buAutoNum type="arabicPeriod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got to the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………..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ten minutes before take-off. Fortunately the plane was late.</a:t>
            </a:r>
          </a:p>
          <a:p>
            <a:pPr marL="342900" indent="-342900">
              <a:buFontTx/>
              <a:buAutoNum type="arabicPeriod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had a very heavy suitcase and two pieces of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………..  .</a:t>
            </a:r>
          </a:p>
          <a:p>
            <a:pPr marL="342900" indent="-342900">
              <a:buFontTx/>
              <a:buAutoNum type="arabicPeriod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suit and one of the  other bags were too heavy and I had to pay an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………..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charge.</a:t>
            </a:r>
          </a:p>
          <a:p>
            <a:pPr marL="342900" indent="-342900">
              <a:buFontTx/>
              <a:buAutoNum type="arabicPeriod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wanted a window seat but I could only get an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………..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Seat.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Tx/>
              <a:buAutoNum type="arabicPeriod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weather was bad and I had to wear my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……….. 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All through the trip.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Tx/>
              <a:buAutoNum type="arabicPeriod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Tx/>
              <a:buAutoNum type="arabicPeriod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first plane arrived very late and so I missed my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………..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. I waited three hours in the airport for another flight.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Tx/>
              <a:buAutoNum type="arabicPeriod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 last I arrived at my hotel. They could not find my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……….. 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Tx/>
              <a:buAutoNum type="arabicPeriod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 wanted a double room but I had to take a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………..  .</a:t>
            </a:r>
          </a:p>
          <a:p>
            <a:pPr marL="342900" indent="-342900">
              <a:buFontTx/>
              <a:buAutoNum type="arabicPeriod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went to the hotel restaurant but could find a ………..   .</a:t>
            </a:r>
          </a:p>
          <a:p>
            <a:pPr marL="342900" indent="-342900">
              <a:buFontTx/>
              <a:buAutoNum type="arabicPeriod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went back to my room and tried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………..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but there was no reply.</a:t>
            </a:r>
          </a:p>
          <a:p>
            <a:pPr marL="342900" indent="-342900">
              <a:buFontTx/>
              <a:buAutoNum type="arabicPeriod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the morning I asked for my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……….. 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I don’t need to tell you: they had got it wrong!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Tx/>
              <a:buAutoNum type="arabicPeriod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Tx/>
              <a:buAutoNum type="arabicPeriod"/>
            </a:pPr>
            <a:endParaRPr lang="en-US" dirty="0"/>
          </a:p>
          <a:p>
            <a:pPr marL="342900" indent="-342900">
              <a:buFontTx/>
              <a:buAutoNum type="arabicPeriod"/>
            </a:pPr>
            <a:endParaRPr lang="en-US" dirty="0"/>
          </a:p>
          <a:p>
            <a:pPr marL="342900" indent="-34290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5644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ips You Need To Know For A Smooth Business Trip - StoryV Travel &amp; Lifesty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3680" y="0"/>
            <a:ext cx="13283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54800" y="1499552"/>
            <a:ext cx="8309686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  <a:p>
            <a:endParaRPr lang="en-US" sz="3600" dirty="0" smtClean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1.Bill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Mascull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Business Vocabulary in use. Elementary to pre-intermediate,  Cambridge University Press, 2010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2.Steve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Flinders. Test your Professional English. Business: General. Longman.Pearson,2003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9902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ips You Need To Know For A Smooth Business Trip - StoryV Travel &amp; Lifesty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3680" y="0"/>
            <a:ext cx="13283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77143" y="2307771"/>
            <a:ext cx="76308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 FOR ATTENTION.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416405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624</TotalTime>
  <Words>1341</Words>
  <Application>Microsoft Office PowerPoint</Application>
  <PresentationFormat>Широкоэкранный</PresentationFormat>
  <Paragraphs>133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Nasiba Valiyeva</dc:creator>
  <cp:lastModifiedBy>Nasiba Valiyeva</cp:lastModifiedBy>
  <cp:revision>54</cp:revision>
  <dcterms:created xsi:type="dcterms:W3CDTF">2021-02-26T09:37:45Z</dcterms:created>
  <dcterms:modified xsi:type="dcterms:W3CDTF">2021-11-19T06:35:37Z</dcterms:modified>
</cp:coreProperties>
</file>