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8" r:id="rId4"/>
    <p:sldId id="279" r:id="rId5"/>
    <p:sldId id="280" r:id="rId6"/>
    <p:sldId id="281" r:id="rId7"/>
    <p:sldId id="258" r:id="rId8"/>
    <p:sldId id="260" r:id="rId9"/>
    <p:sldId id="272" r:id="rId10"/>
    <p:sldId id="259" r:id="rId11"/>
    <p:sldId id="261" r:id="rId12"/>
    <p:sldId id="274" r:id="rId13"/>
    <p:sldId id="264" r:id="rId14"/>
    <p:sldId id="277" r:id="rId15"/>
    <p:sldId id="269" r:id="rId16"/>
    <p:sldId id="275" r:id="rId17"/>
    <p:sldId id="276" r:id="rId18"/>
    <p:sldId id="257" r:id="rId19"/>
    <p:sldId id="267" r:id="rId20"/>
    <p:sldId id="262" r:id="rId21"/>
    <p:sldId id="282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36.11738" units="1/cm"/>
          <inkml:channelProperty channel="Y" name="resolution" value="36.14458" units="1/cm"/>
          <inkml:channelProperty channel="T" name="resolution" value="1" units="1/dev"/>
        </inkml:channelProperties>
      </inkml:inkSource>
      <inkml:timestamp xml:id="ts0" timeString="2021-11-18T10:01:17.493"/>
    </inkml:context>
    <inkml:brush xml:id="br0">
      <inkml:brushProperty name="width" value="0.26667" units="cm"/>
      <inkml:brushProperty name="height" value="0.53333" units="cm"/>
      <inkml:brushProperty name="color" value="#FFFF00"/>
      <inkml:brushProperty name="tip" value="rectangle"/>
      <inkml:brushProperty name="rasterOp" value="maskPen"/>
      <inkml:brushProperty name="fitToCurve" value="1"/>
    </inkml:brush>
  </inkml:definitions>
  <inkml:trace contextRef="#ctx0" brushRef="#br0">0 1 0,'61'0'531,"-31"0"-499,0 0 108,0 0 17,1 0-95,-1 0-46,0 0-16,-30 31 15,30-31 17,1 0 77,-1 0 0,30 0-62,-30 0-31,1 0 109,-1 0-16,0 0-78,0 0 16,1 0-31,-1 0-16,0 0 156,0 0-93,1 0-48,-1 0 1,30 60 0,-29-60 15,-1 0-31,0 0 15,0 0 17,1 0-17,-1 0-15,0 0 172,0 0-172,0 0 31,1 0-31,29 0 16,-30 0-16,1 0 16,-1 0-16,61 30 15,-61-30-15,30 0 16,-29 30-16,29-30 16,-30 0-1,1 0 16,-1 0-15,0 0 62,0 0 32,0 0-110,1 0 15,-1 0 1,0 0-16,31 0 15,-31 0 1,0 0 0,0 0 15,1 0 219,-1 0 0,0 0-172,0 0-62,1-30-1,29 30-15,1 0 32,-31 0-32,30-30 31,-30 30 156,1 0-15,-1 0-16,0 0-140,0 0 15,1 0-31,-1 0 16,0 0 0,31 0 140,-31 0-62,30 0-79,-29 0-15,29 0 16,-30 0 31,31 0 78,-31 0-110,30 0 1,-29 0 0,-1 0-1,0 0 1,0 0-16,1 0 31,-1 0 94,0 0 0,0 0-125,1 0 16,-1 0-16,30 0 15,1 0-15,-1 0 16,1 30-16,-31-30 16,0 0-16,31 0 15,-31 0 345,30 0 108,-29 0-155,29 0-235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36.11738" units="1/cm"/>
          <inkml:channelProperty channel="Y" name="resolution" value="36.14458" units="1/cm"/>
          <inkml:channelProperty channel="T" name="resolution" value="1" units="1/dev"/>
        </inkml:channelProperties>
      </inkml:inkSource>
      <inkml:timestamp xml:id="ts0" timeString="2021-11-18T10:01:24.717"/>
    </inkml:context>
    <inkml:brush xml:id="br0">
      <inkml:brushProperty name="width" value="0.26667" units="cm"/>
      <inkml:brushProperty name="height" value="0.53333" units="cm"/>
      <inkml:brushProperty name="color" value="#FFFF00"/>
      <inkml:brushProperty name="tip" value="rectangle"/>
      <inkml:brushProperty name="rasterOp" value="maskPen"/>
      <inkml:brushProperty name="fitToCurve" value="1"/>
    </inkml:brush>
  </inkml:definitions>
  <inkml:trace contextRef="#ctx0" brushRef="#br0">0 91 0,'60'0'156,"-29"0"-125,29 0 1,-30 0-17,31 0 16,-31 0 1,0 0-1,1 0 0,-1-31-15,0 31-1,0 0 1,0 0-16,1 0 31,-1 0-15,0 0 15,0 0-15,1 0-1,-1 0 32,0 0 78,0 0-93,1 0-17,-1 0 1,0 0-16,0 0 15,-30 31-15,31-31 16,-1 0-16,0 0 63,0 0 15,1 0-16,-1 0-46,0 0-1,0 0 48,0 0-47,1 0 15,-1 0 0,30 0 63,-29 0 0,-1 0-16,0-31-63,0 31 95,1 0-95,-1 0 1,0 0-16,0 0 47,1 0 15,-1 0 16,0 0-62,0 0 31,1 0 0,-1 0-32,0 0 1,0 0 15,0 0 1,1 0-17,-1 0 48,0 0-48,0 0 17,1 0-17,-1 0 1,0 0-1,0 0 1,1 0-16,-1 0 16,30 0-1,-29 0 63,29 0 63,-30 0-110,31 0-15,-31 0-16,30 0 16,-29 0-1,-1 0-15,0 0 16,0 31-16,1-31 15,29 0 1,-30 0 78,1 0-47,-1 0 15,0 0-46,0 0-1,1 0 1,-1 0-16,0 0 16,0 0-16,1 0 15,-1 0-15,30 0 16,-30 0 0,1 0 15,-1 0-16,0 0 1,0 0 31,31 0 78,-31 0-109,0 0-1,31 0-15,-1 0 16,1 0-16,-1 0 15,-29 0 1,29 0-16,-30 0 16,31 0 15,-31 0 63,0 0-32,0 0-31,1 0 16,29 0-47,-30 0 16,31 0 0,-31 0-16,0 0 15,1 0-15,-1 0 31,0 0 157,-30-31-63,30 31 16,1 0-48,29 0 142,-30-60-79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36.11738" units="1/cm"/>
          <inkml:channelProperty channel="Y" name="resolution" value="36.14458" units="1/cm"/>
          <inkml:channelProperty channel="T" name="resolution" value="1" units="1/dev"/>
        </inkml:channelProperties>
      </inkml:inkSource>
      <inkml:timestamp xml:id="ts0" timeString="2021-11-18T10:01:31.565"/>
    </inkml:context>
    <inkml:brush xml:id="br0">
      <inkml:brushProperty name="width" value="0.26667" units="cm"/>
      <inkml:brushProperty name="height" value="0.53333" units="cm"/>
      <inkml:brushProperty name="color" value="#FFFF00"/>
      <inkml:brushProperty name="tip" value="rectangle"/>
      <inkml:brushProperty name="rasterOp" value="maskPen"/>
      <inkml:brushProperty name="fitToCurve" value="1"/>
    </inkml:brush>
  </inkml:definitions>
  <inkml:trace contextRef="#ctx0" brushRef="#br0">0 13 0,'30'0'187,"0"0"-156,31 0 16,-31 0-15,31 0 14,-31 0 1,0 0-15,0 0-17,0 0 16,1 0 32,-1 0-16,0 0 0,0 0-16,1 0-31,-1 0 47,0 0-32,0 0 17,1 0 46,-1 0-63,0 0 1,0 0 15,31 0-15,-31 0 0,0 30-1,1-30 391,-1 0-327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36.11738" units="1/cm"/>
          <inkml:channelProperty channel="Y" name="resolution" value="36.14458" units="1/cm"/>
          <inkml:channelProperty channel="T" name="resolution" value="1" units="1/dev"/>
        </inkml:channelProperties>
      </inkml:inkSource>
      <inkml:timestamp xml:id="ts0" timeString="2021-11-18T10:02:09.933"/>
    </inkml:context>
    <inkml:brush xml:id="br0">
      <inkml:brushProperty name="width" value="0.26667" units="cm"/>
      <inkml:brushProperty name="height" value="0.53333" units="cm"/>
      <inkml:brushProperty name="color" value="#FF00FF"/>
      <inkml:brushProperty name="tip" value="rectangle"/>
      <inkml:brushProperty name="rasterOp" value="maskPen"/>
      <inkml:brushProperty name="fitToCurve" value="1"/>
    </inkml:brush>
  </inkml:definitions>
  <inkml:trace contextRef="#ctx0" brushRef="#br0">-1 44 0,'30'0'281,"0"0"-265,0 0 0,1 0 15,-1 0-15,0 0-1,0 0 32,1 0-31,-1-30 31,0 30-1,0 0 1,1 0 16,29 0 93,-30 0-15,31 0-110,-31 0 110,31 0-95,-31 0 17,0 0-32,0 0 16,0 0-31,1 0 62,-1 0 0,0 0-47,0 0-15,1 0 15,-1 30-15,0-30 93,-1 0-62,2 0 15,-1 0-30,0 0-1,0 0 47,1 0-47,-1 0 79,0 0-48,0 0-46,1 0 31,-1 0-32,0 0 1,0 0 15,0 0 0,1 0-31,-1 0 110,30 0-32,-29 0-47,-1 0 0,0 0-15,0 0 140,1 0-78,-1 0-62,0 0 15,0 0-15,1 0-16,-1 0 16,0 0-1,0 0-15,1 0 31,-1 0-31,0 0 16,0 0 156,0 0-63,1 0-93,-1 0 15,0 0-15,0 0 31,1 0-47,-1 0 15,0 0 32,0 0 125,1 0-31,-1 0-110,30 0-15,-29 0-1,-1 0 1,0 0-1,0 0-15,1 0 16,-1 0 0,0 0-16,0 0 31,0 0 94,1 0-63,-1 0-46,0 0 0,0 0 15,1 0-15,-1 0-1,-1 0 110,1 0-78,1 0-16,-1 0 1,0 0-17,0 0 1,1 0-1,-1 0-15,0 0 16,0 0 0,1 0-1,-1 0 1,0 0 171,0 0-140,0 0 31,31 0-46,-31 0 15,0 0 156,1 0-156,-1 0-16,0 0 0,0 0-15,1 0-1,29 0 1,-30 0 0,1 0 109,-1 0 0,0 0 109,0 0-109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36.11738" units="1/cm"/>
          <inkml:channelProperty channel="Y" name="resolution" value="36.14458" units="1/cm"/>
          <inkml:channelProperty channel="T" name="resolution" value="1" units="1/dev"/>
        </inkml:channelProperties>
      </inkml:inkSource>
      <inkml:timestamp xml:id="ts0" timeString="2021-11-18T10:08:43.645"/>
    </inkml:context>
    <inkml:brush xml:id="br0">
      <inkml:brushProperty name="width" value="0.26667" units="cm"/>
      <inkml:brushProperty name="height" value="0.53333" units="cm"/>
      <inkml:brushProperty name="color" value="#00FF00"/>
      <inkml:brushProperty name="tip" value="rectangle"/>
      <inkml:brushProperty name="rasterOp" value="maskPen"/>
      <inkml:brushProperty name="fitToCurve" value="1"/>
    </inkml:brush>
  </inkml:definitions>
  <inkml:trace contextRef="#ctx0" brushRef="#br0">2659 789 0,'-60'0'203,"30"0"-188,0 0 1,-1 0 0,1 0-1,-30 0-15,29 0 16,-29 0-1,30 0-15,-1 0 16,-29 0-16,-31-30 16,31 30-1,-31-30 1,91 0-16,-30 30 16,-31 0-1,31 0-15,-30-31 31,29 31-15,-29 0 0,30 0-16,-1-30 15,1 30 1,0 0 0,0 0-1,-1 0 1,1 0-16,0 0 15,0-31 17,-1 31-17,1 0 1,0 0-16,0 0 31,0 0-31,-1 0 16,1 0 15,0 0-31,0 0 31,-1 0-15,-29 0 15,30 0 0,-31 0 1,31 0-17,-31 0 48,92 0 234,-1 0-282,30 0-15,1 0 16,-31 0 0,31 0-1,-31 0 1,0 0-16,0 0 15,1 0 1,-1 0-16,0 0 31,0 0-31,0 0 16,1 0 0,-1 0-1,0 0 1,0 0-1,1 0 1,-1 0 0,0 0-1,0 0-15,1 0 16,-1 0 0,0 0-1,0 0 1,1 0-1,-1 0 1,-30 31 0,30-31-1,0 0 1,1 0 0,-1 0-1,30 0 1,-30 0 15,31 0 0,-31 0 1,0 30 14,1-30-30,-1 0 15,0 0 1,0 0-17,-30 31 16,31-31-15,-1 0 0,0 0 46,-30 30-62,30-30 63,1 30-48,-1-30 1,0 0 0,31 30-1,-31-30 376,-60 0-360,-31 0-15,31 0 15,0 0-15,-1 0-1,1 0-15,0 0 31,0 0-31,30 31 16,-31-31 0,1 0-1,0 0 1,0 0 0,-1 0-1,1 0 1,0 0-1,0 0 1,-1 0 0,1 0 31,0 0-32,0 0 1,0 0-1,-1 0 1,1 0 0,0 0-1,0 0 1,-1 0 0,1 0-1,0 0-15,0 0 16,-1 0-1,-29 0-15,30 0 16,-1 0 0,1 0-1,0 0 1,0 0-16,-1 0 31,1 0-15,0 0-16,0 0 15,-31 0 17,31 0 15,-30 0-32,29 0 1,1 0 15,0 0-15,0 0-16,-1 0 15,1 0 1,0 0 0,0 0-1,-1 0 1,1 0-16,0 0 15,0 0 1,-1 0 0,-29 0-16,30 0 15,0 0 1,-1 0 0,1 0-1,0 0 1,0 0-16,-1 0 31,1 0-15,0 0 15,0 0 0,-1 0 0,1 0-15,0 0 15,0 0-15,-1 0 0,1 0-1,0 0 16,0 0 32,-1 0-32,1 0 110,0 0-110,0 0 0,0 0-15,30-31 359,0 1-359,0 0 15,30 0-16,0 30-15,-30-31 32,0 1-1,30-1-15,-30 1 15,0-1 0,0 1-15,30 30-1,-30-30 1,31 0 31,-31 0 0,0-1 0,0 1-32,0 0 16,0 0 1,0-1-1,0 1 203,0 0-218,0-1 0,0 0 15,0 1 0,-31 30 297,1 0-312,0 0 109,0 30-94,30 1 125,0 0-124,0-1 108,0 0-77,30-30-48,0 0 17,0 0-17,1 0 1,-1 0-16,0 0 15,-30 31-15,30-31 16,1 0 0,-1 0-16,0 0 31,31 0-15,-31 0 15,30 0 0,-29 0 0,-1 0 1,0 0-17,0 0-15,1 0 31,-1 0 1,0 0-32,0 0 47,0 0-16,1 0 31,-1 0-46,0 0 0,0 0-1,1 0 1,-1 0-16,0 0 31,31 0-15,-31 0 15,0 0-15,0 0 30,1 0 33,-1 0-64,0 0 1,0-61 15,1 61 0,-1 0-15,0 0 15,0 0-15,31-30-1,-31 30 64,0 0-48,0 0-16,1 0 17,-1 0-1,0 0 0,0 0-15,1 0-16,-1 0 31,0 0-15,0-62-16,1 62 15,-1 0 1,0 0-16,0 0 16,1 0-1,-1 0-15,0 0 31,0 0-15,0 0 0,-30-30 15,31 30-31,29 0 16,1-30 15,-31 30 0,0 0 0,0 0-15,1 0 0,-1 0 46,0-30-46,0 30-1,1 0 17,-1 0-17,0 0 32,0 0-16,-30 60 626,0-30-595,0 1-31,0 0 1,0-1-17,0 0 16,0 1 1,0-1-17,0 0 1,0 0 0,0 1 30,0-1-30,0 0 31,31 0 140,-1-30-155,0-30 15,-30-30-32,30 29 1,-30 1 15,30 0-15,-60 30 468,-30-61-468,60 31-1,0 0 1,-30 30-16,30-31 16,-31 31-1,1-61 1,0 61-1,0 0 1,-1 0 0,1 0-1,0 0-15,0 0 16,-1 0-16,1 0 16,0 0-16,0 0 31,-1 0-31,1 0 15,0 0 1,0 0-16,-1 0 16,1 0-1,0 0 1,-30 0 0,29 0-1,1 0 1,0 0-1,0 0-15,-1 0 16,-29 0 0,30 0-1,-31 0 1,31 0 15,-31 0-15,31 0-1,0 0 1,0 0-16,-1 0 16,1 0-16,0 0 15,0 0-15,-31 0 16,31 0 0,-30 0-1,29 0-15,-29 0 16,30 0-1,-31 0 1,31 0 0,0 0 15,-1 0-15,1 0-16,0 0 15,0 0 1,-1 0-1,1 0 1,0 0 0,0 0 15,0 0-31,-1 0 16,1 0-1,0 0 1,0 0-16,-1 0 15,1 0 1,0 0-16,0 0 31,-1 0-31,1 0 16,0 0 0,0 0-1,-1 0 16,1 0-15,0 0-16,0 0 47,-31 0 0,31-30 0,574 60 390,-513-30-421,-1 0-1,0 0 1,0 0-16,0 0 16,1 0-1,-1 0 1,0 0 0,0 0-1,1 0 1,-1 0-1,0 0 1,0 0 15,1 0-15,-1 0 0,0 0-1,0 0 1,1 0-1,-1 0 1,30 0-16,-29 0 16,-1 0-1,0 0-15,0-30 16,0 30 0,1 0-1,-1 0-15,0 0 16,0 0-16,31 0 15,-31 0 1,0 0 0,1 0-1,-1-30-15,0 30 32,0 0-17,1 0 16,-1 0-15,0 0 0,0 0-1,1 0 1,-1 0-16,0 0 16,0 0-1,0 0-15,1 0 16,-1 0-1,30 0-15,1 0 16,-31 0 0,0 0-1,1 0-15,-1 0 16,0 0 0,0 0-1,1 0 1,-1 0-1,0 0-15,0 0 16,1 0 0,29 0-1,-30 0 1,0 0 0,1 0-1,-1 0 1,0 0-16,0 0 15,1 0 17,-1 0-1,0 0 47,0 0 0,1 0-47,-1 0 1,0 0 15,0 0-32,1 0 16,29 0-15,-30 0 0,1 0 15,-1 0-31,0 0 16,0 0-1,0 0-15,1 0 16,29 0-1,-30 0 17,31 0-17,-31 0 17,31 0 14,-31 0-30,0 0 15,0 0-31,1 0 16,-1 0 0,0 0-16,0 0 15,1 0 1,-1 0-1,0 0 1,0 0 0,0 0-1,1 0 1,-1 0-16,0 0 16,0 0-1,1 0 1,-1 0-1,0 0-15,0 0 16,1 0 0,-1 0-1,0 0 1,0 0 0,1 0-1,-1 0-15,0 0 16,0 0-1,1 0 1,-2 0-16,1 0 16,0 0-1,0 0 1,1 0 0,-1 0-1,0 0 1,31 0-1,-31 0 17,30 0-32,-29 0 15,29 0 1,-30 0 0,1 0-1,-1 0 1,0 0-1,0 0 1,1 0-16,-1 0 16,0 0-1,0 0 1,0 0 0,1 0-16,-1 0 15,0 0 1,0 0-1,1 0 1,-1 0 0,0 0-1,0 0 1,1 0 0,-1 0-1,0 0 1,0 0-1,1 0-15,-1 0 16,30 0 0,-29 0-16,-1 0 15,30 0 1,1 0 0,-31 0-16,0 0 15,0 0 1,31-31-1,-31 31 1,0 0 0,1 0-1,29 0 1,-30 0 15,1 0-15,-1 0-16,0 0 31,0 0-31,1 0 16,29 0-1,-30 0 1,31 0 0,-31 0-16,0 0 15,0 0-15,31 0 16,-1 0-1,-29 0-15,29 0 16,-30 0 0,31 0-1,-31 0 17,31 0-1,-31 0-16,0 0 17,0 0-32,0 0 15,1 0 1,-1 0-16,0 0 16,31 0-1,-31 0-15,0 0 31,0 0-31,31 0 16,-31 0 0,0 0-16,1 0 31,-1 0-31,0 0 16,0 0-16,1 0 15,-1 0-15,30 0 16,-30 0-1,1 0 1,-1 0 0,0 0 15,0 0-31,1 0 16,-1 0 15,0 0-31,0 0 15,1 0 17,-1 0-17,0 0-15,0 0 32,1 0-17,-1 0 1,0 0-1,0 0 1,1 0 0,-1 0-1,0 0-15,0 0 16,0 0 0,1 0-1,-1 0 1,30 0 15,-29 0 0,29 0 1,-30 0-17,1 0 16,-1 0-15,0 0 0,0 0 15,1 0-15,-1 0-16,0 0 265,0 0-249,1-30-1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36.11738" units="1/cm"/>
          <inkml:channelProperty channel="Y" name="resolution" value="36.14458" units="1/cm"/>
          <inkml:channelProperty channel="T" name="resolution" value="1" units="1/dev"/>
        </inkml:channelProperties>
      </inkml:inkSource>
      <inkml:timestamp xml:id="ts0" timeString="2021-11-18T10:09:08.102"/>
    </inkml:context>
    <inkml:brush xml:id="br0">
      <inkml:brushProperty name="width" value="0.26667" units="cm"/>
      <inkml:brushProperty name="height" value="0.53333" units="cm"/>
      <inkml:brushProperty name="color" value="#00FFFF"/>
      <inkml:brushProperty name="tip" value="rectangle"/>
      <inkml:brushProperty name="rasterOp" value="maskPen"/>
      <inkml:brushProperty name="fitToCurve" value="1"/>
    </inkml:brush>
  </inkml:definitions>
  <inkml:trace contextRef="#ctx0" brushRef="#br0">635 395 0,'30'0'2157,"0"0"-2126,1 0 1547,-1 0-1547,-30-30-15,30 30 46,-30-31-30,0 1 327,-30 30-125,90 0 188,-29 0-422,29 0 16,-30 0 0,1 0-16,-1 0 15,0 0 1,31 0-1,-31 0-15,0 0 16,0 0-16,1 0 16,-1 0-16,30 0 15,1 0 1,-31 0-16,30 0 16,31 0-16,-30 0 15,-31 0-15,61 0 16,-61 0-1,0 0-15,31 0 16,-1 0-16,-30 0 16,0 0-1,1 0 1,-1 0 0,0 0-1,0 0-15,1 0 16,29 0-1,-30 0 1,31 0-16,-31 0 16,0 0-16,31 0 15,30 0-15,-31 0 16,-30 0 0,61 0-16,-61 0 15,31 0 1,-31 0-1,30 0 1,-29 0 0,-1 0 15,30 0-31,1 0 31,-31 0-15,31 0-1,-31 0 1,0 0 0,0 0-16,0 0 15,31 0-15,-31 0 16,0 0 0,1 0-16,-1 0 15,30 0-15,-29 0 16,-1 0-16,30 0 15,-29 0-15,29 0 16,-30 0-16,61 0 16,-31 0-1,1 0-15,-1 0 16,-29 0-16,29 0 16,-30 0-16,61 0 15,-61 0-15,1 0 16,-1 0-16,0 0 15,31 0-15,-31 0 16,30 0 0,-30 0-1,31 0 1,-31 0-16,31 0 16,-31 0-1,30 0 1,-29 0-16,59 0 15,-59 0-15,29 0 16,-30 0-16,31 0 16,-1 0-16,31 0 15,-31 0-15,1 0 16,-1 0 0,1 0-1,-31 0-15,0 0 16,1 0-16,-1 0 15,0 0 1,0 0-16,31 0 16,-31 0-1,0 0-15,0 0 16,1 0 0,-1 0-16,0 0 15,0 0 1,1 0-1,-1 0-15,0 0 16,0 0-16,1 0 16,-1 0-16,0 0 15,0 0-15,1 0 16,-1 0-16,0 0 31,0 0-31,1 0 16,-1 0-16,0 0 15,0 0-15,0 0 16,1 0-16,-1 0 16,30 0-1,-29 0-15,-1 0 16,0 0-16,31 0 16,-1 0-1,-30 0-15,31 0 16,-1 0-1,-29 0-15,-1 0 16,0 0-16,0 0 16,0 0-1,1 0 1,-1 0 0,0 0-1,0 0 1,1 0-1,-1 0 17,30 0-32,-29 0 31,29 0-15,-30 0 15,31 0-16,-31 0 1,31 0 15,-31 0-15,0 0 0,0 0-1,0 0-15,1 0 31,-1 0-31,0 0 16,0 0 0,1 0-1,29 0 1,-30 0 0,1 0-1,-1 0 1,0 0-1,0 0 1,1 0-16,-1 0 16,0 0-1,0 0 1,1 0 0,-1 0-1,0 0 1,0 0-1,0 0 32,1 0-47,-1 0 32,0 0-17,0 0 1,1 0 15,-1 0 0,0 0-31,0 0 63,31 0 93,-31 0-109,0 30 187,-30 1-171,0-1 140,0 0-156,0 0-32,0 0 17,0 1-17,0-1 1,0 0 15,-30 0 0,30 1-15,0-1 78,-30 30-63,30-29 32,-30-31-48,-1 0 1,1 0-1,0 0-15,0 0 16,-1 60 0,1-60-1,0 30 1,0-30 15,-1 0-15,1 31-16,0-31 15,0 0 1,0 0 0,-1 0-1,1 0 17,0 0 14,0 0-30,-31 0 0,31 0 31,0 0-47,60 0 328,0 0-281,0 0-32,1 0 1,29-31-1,-30 31 1,1 0 15,-1 0-31,0 0 32,-30-30-32,30 30 31,0 0 16,-60 0 171,0 0-186,0 0-32,0 0 15,-1 0 1,1 0 0,0 0-1,0 0 1,-1 0-16,1 0 31,0 0-31,0 0 16,-1 0 15,-29 0-15,30 0-1,-31 0 1,31 0-1,0 0 1,-1 0 0,1 0-1,0 0 1,0 0-16,0 0 16,-31 0-1,31 0-15,0 0 16,-1 0-16,1 0 15,0 0 1,0 0-16,-1 0 16,1 0-1,0 0-15,0 0 32,-1 0-32,-29 0 15,30 0 1,-1 0-16,1 0 15,-30 0 1,-1 0 0,1-60-16,-1 60 15,31 0 1,0 0-16,0 0 16,-1 0-16,1 0 15,0 0-15,0 0 16,-31 0-1,1-31 1,29 31 0,-29 0-16,30 0 15,0 0 1,-1 0-16,1 0 16,0-30-16,0 30 15,-1 0-15,1 0 16,0 0-16,-31 0 15,31 0 1,0 0 0,-31 0-16,31 0 15,0 0 1,0 0-16,-1 0 16,1 0-1,0 0-15,-30 0 16,29 0-1,1 0 1,0 0 0,0 0-16,-1 0 15,1 0 1,0 0 0,0 0-1,-1 0-15,1 0 16,0 0-16,0 0 15,-1 0 1,1 0 0,0 0-16,0 0 15,-1 0-15,1 0 16,0 0 0,-30 0-16,29 0 15,-29 0 1,30 0-16,-1 0 15,1 0-15,0 0 16,0 0-16,-31 0 16,1 0-1,29 0 1,1 0 0,-30 0-16,-1 0 15,31 0 1,0 0-1,0 0 1,-1 0-16,1 0 31,0 0-31,0 0 16,-31 0 0,31 0-16,0 0 15,-31 0 1,1 0-16,-1 0 15,31 0 1,0 0-16,-31 0 16,31 0-16,0 0 15,-31 0-15,31 0 16,-30 0-16,29 0 16,-29 0-16,30 0 15,-1 0-15,-29 0 16,30 0-16,-31 0 15,31 0-15,-31 0 16,31 0-16,0 0 16,0 0-16,0 0 15,-31 0-15,1 0 16,29 0 0,-29 0-16,-31 0 15,31 0 1,-1 0-1,1 0-15,-1 0 16,1 0-16,-31 0 16,61 0-16,-61 0 15,61 0-15,-31 0 16,31 0-16,-30 0 16,29 0-16,1 0 15,-30 0-15,29 0 16,1 0-16,0 0 15,0 0-15,0 0 16,-31 0 0,31 0-1,0 0 1,-1 0 0,-29 0-16,30 0 15,-1 0 1,1 0-16,0 0 15,0 0-15,-1 0 16,1 0-16,0 0 31,0 0-15,-1 0 0,1 0-1,0 0 1,0 0-1,0 0-15,-1 0 16,1 0 0,0 0-1,0 0-15,-1 0 16,1 0 0,0 0-1,0 0 1,-1 0-16,1 0 31,0 0-31,0 30 16,-1-30-1,1 0 1,0 0 0,0 0 15,30 31-16,-61-31 235,31 0-203,30 30 250,-60-30-281,29 30-16,1 0 15,0 1 1,0-31 0,-1 0-1,31 0-15,-30 60 16,0-60 0,0 0 15,-1 0 0,1 0 32,30 30 202,-30-30-249,0 0-1,-1 61-15,1-61 16,30 30 0,-30-30-1,0 60 392,-1-60-376,31 31 109,-30-31 142,0 60-267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36.11738" units="1/cm"/>
          <inkml:channelProperty channel="Y" name="resolution" value="36.14458" units="1/cm"/>
          <inkml:channelProperty channel="T" name="resolution" value="1" units="1/dev"/>
        </inkml:channelProperties>
      </inkml:inkSource>
      <inkml:timestamp xml:id="ts0" timeString="2021-11-18T10:09:40.329"/>
    </inkml:context>
    <inkml:brush xml:id="br0">
      <inkml:brushProperty name="width" value="0.26667" units="cm"/>
      <inkml:brushProperty name="height" value="0.53333" units="cm"/>
      <inkml:brushProperty name="color" value="#00FFFF"/>
      <inkml:brushProperty name="tip" value="rectangle"/>
      <inkml:brushProperty name="rasterOp" value="maskPen"/>
      <inkml:brushProperty name="fitToCurve" value="1"/>
    </inkml:brush>
  </inkml:definitions>
  <inkml:trace contextRef="#ctx0" brushRef="#br0">219 981 0,'30'0'15,"1"0"1,29 0 0,-30 0-1,31 0 1,-31 0-16,0 0 15,1 0-15,-1 0 16,30 0 15,-29 0-15,29 0 0,-60-30-1,30 30-15,31 0 31,-31 0-15,-30-30 0,30 30-16,0 0 31,1-31-15,-1 31 15,30-30-16,-29 30 32,29-60-47,1 60 47,-31 0-47,0 0 16,0 0-1,1-30 1,-1 30 0,0 0-1,0 0 17,31 0-17,-31 0 1,0 0 15,0 0-15,1 0 15,29 0 0,-30 0-15,31 0-1,-31 0 1,0 0 0,1 0-1,-1 0-15,30 0 16,-29 0 0,-1 0-1,0 0 1,0 0-16,31 0 15,-31 0 1,30 30 0,-29-30-1,29 0 1,-30 0-16,31 0 16,-31 30-16,0-30 15,31 0 1,-31 30-16,0-30 15,31 0-15,-1 0 16,-29 0 0,-1 0-16,0 30 15,0-30 1,31 0 0,-31 0-1,30 0 1,-29 0-16,-1 0 15,0 0-15,0 31 16,1-31-16,29 0 16,-30 0-16,1 0 15,-1 30-15,0-30 16,31 0 0,-31 0-16,0 0 15,30 0 1,1 0-16,-1 0 15,-29 0 1,-1 0-16,30 0 16,1 0-16,30 0 15,-31 0 1,-30 0 0,31 0-16,-1 0 15,-30 0 1,1 0-16,-1 0 15,30 0-15,1 0 16,-31 0 0,0 0-1,31 0-15,-31 0 16,31 0-16,-31 0 16,0 0-16,0 0 15,31 0-15,-31 30 16,0-30-16,0 0 15,1 0 1,-1 0-16,0 0 16,0 0-16,1 0 15,-1 0-15,0 0 16,0 0-16,1 0 16,-1 0-16,0 0 15,0 0-15,1 0 16,-1 0-16,0 0 15,0 0 1,31 0-16,-61 30 16,60-30-16,-30 0 15,31 0-15,-31 0 16,31 0 0,-31 0-16,30 31 15,-29-31-15,29 0 16,-30 0-16,31 30 15,-1-30 1,1 0-16,-31 0 16,61 30-16,-61-30 15,30 0 1,-29 30-16,29-30 16,-30 0-16,1 0 15,-1 0-15,30 0 16,1 0-1,-31 0-15,31 61 16,-31-61-16,0 0 16,0 0-16,0 0 15,31 0-15,-31 0 16,0 30-16,1-30 16,-1 0-16,0 0 15,0 0-15,1 0 16,-1 0-16,0 0 15,0 0-15,1 0 16,-1 0-16,0 0 16,61 30-1,-61-30-15,0 0 16,0 0 0,1 0-1,-1 0-15,0 0 16,0 0-16,31 0 15,-31 0 1,31 0-16,-31 0 16,0 0-16,0 0 15,31 0-15,-31 0 16,0 0-16,1 0 16,29 0-16,-30 0 15,0 0 1,1 0-16,-1 0 15,0 0 1,0 0 0,1 0-1,-1 0-15,0 0 16,0 0 15,1 0-31,-1 0 31,0 0-31,0 0 16,1 0 0,-1 0-1,0 0-15,0 0 16,1 0 0,-1 0-16,0 0 15,30 0 1,-29 0-1,29 0 1,-30 0 0,1 0-1,29 0 1,1 0 0,-31 0 15,0 0-16,0 0 1,1 0 0,-1 0 15,0 0 63,0 0-32,1-30 32,-1 30-16,-30-30-62,0 0 62,0-1-47,0 1 16,0 0 15,-30 0 1,-1 30 31,1 0-79,0 0 17,0 0-32,-1 0 15,1 0 1,0 0-1,0 0 1,-1 0-16,1 0 16,-30 0-1,29 0 1,1 0 0,0 0-1,0 0 1,-1 0-1,1 0 1,0 30-16,0-30 31,0 0-15,-1 0 0,1 0-1,0 0 1,0 0-1,-1 30 1,-29-30-16,30 0 16,-31 0-1,1 0 1,29 0-16,1 0 16,0 0-1,0 0-15,-1 0 16,1 0-1,0 0-15,0 0 16,0 0-16,-1 0 16,1 0-16,-30 0 15,29 0 1,1 0 0,0 0-16,0 0 15,-1 0 1,1 0-16,0 0 15,0 0 1,-1 0-16,1 0 16,0 0-1,0 0-15,-1 0 16,-29 0-16,30 0 31,0 0-31,-1 0 16,1 0-16,0 0 15,0 0 1,-1 0 0,1 0-16,0 0 15,0 0 1,-1 0 0,1 0-1,0 0 1,0 0-16,-1 0 15,1 0 1,0 0 0,0 0 15,-1 0-15,1 0-1,0 0-15,0 0 31,0 0-31,-1 0 16,1 0 15,0 0-31,0 0 16,-1 0 0,1 0-1,0 0 1,0 0-16,-1 0 15,1 0 1,0 0-16,0 0 16,30-30-16,-31 30 15,1 0 1,0 0 0,0 0-1,-1 0-15,1 0 16,0 0-1,0-30-15,0 30 16,-1 0 0,1 0-1,0-31-15,0 31 16,-1 0 0,1 0-16,0 0 46,60 0 142,31 0-172,-31 0-1,0 0-15,0 0 16,1 0-1,29 0-15,0 0 16,1 0-16,30 0 16,-61 0-16,30 0 15,-29 0-15,-1 0 16,0 0-16,0 0 16,1 0-1,29 0 1,-30 0 15,1 0-31,29 0 16,-30 0 15,0 0-15,61-30 15,-61 30-16,1-30 1,-1 30-16,30-30 16,-29 30-16,-1 0 15,0 0-15,0 0 16,1-31-16,-1 31 16,0-30-1,0 30-15,1 0 31,-1-30-15,0 30 0,0 0 15,0-30-15,1 30-16,-1 0 31,-30 30 78,0 0-109,0 0 16,0 1-1,0-1 1,0 0-16,0 0 94,-30-30-63,30 31-31,-61-1 16,31 0 15,-30 0-15,29-30 15,-29 0-16,30 0 1,-1 31-16,1-31 16,0 30-1,-31-30 1,31 0 15,-30 0-15,29 0 15,1 0-15,0 0-1,0 0-15,-1 30 16,1-30 0,0 0-1,0 0 1,0 0-16,-1 0 15,1 0 1,0 0 0,0 0-1,-1 0 1,1 0 0,0 0-1,0 0 1,-1 0-16,1 0 31,0 0-15,0 0-16,-1 0 31,1 0-31,0 0 31,0 0-31,-1 0 16,1 0 15,0 0-31,0 0 16,0 0 15,-31 0 0,31 0 16,-31 0-16,31 0 16,0 0 31,0 0-62,-1 0-16,1 0 31,0 0-15,0 0-1,-1 0 17,1 0-32,0 0 31,0 0-15,-1 0-1,1 0 1,0 0-16,0 0 15,0 0 1,-1 0 0,1 0-1,0 0 1,0 0 0,-1 0-1,1 0 1,0 0-1,0 0 17,-1 0-32,1 0 15,0 0 32,0 0-31,-1 0-16,1 0 31,-30 0 0,29 0-15,-29 0 0,30 0 15,0 0-16,-31 0-15,1 0 32,29 0-17,1 0 1,0 0 0,0 0-16,-1 0 31,1 0 0,0 30-15,30 1 15,-30-31 47,-1 0-62,1 30 15,0-30-15,0 0-1,-1 0 16,1 0 1,0 0-17,0 0 157,0 0-156,-1 0-1,1 0 17,0 0-1,0 0-15,-1 0 30,1 0-30,0 0 31,0 0-31,-31 0 15,31 0-16,0 0 1,-1 0 15,1 0-15,0 0-16,0 0 31,-1 0-15,1 0-16,0 0 31,-30 0-15,29 0-1,-29 0 17,30 0-17,-1 0 16,1 0-15,0 0-16,-31 0 16,31 0-1,0 0 1,0 0 0,-1 0-16,1 0 15,0 0-15,0 0 16,-1 0-1,1 0 1,0 0-16,0 0 16,0 0-16,-1 0 15,-29 0-15,30 0 16,-31 0 0,31 0-1,0 0 1,-31 0-16,1 0 15,29 0 1,-29 0 0,30 0-1,-31 0 1,31 0-16,-30 0 16,29 0-1,-29 0 16,30 0-15,-31 0 0,31 0-1,0 0 1,-1 0 0,1 0-16,-30 0 15,29 0 1,1 0-1,0 0-15,0 0 16,-1 0 0,-29 0-16,30 0 31,0 0-31,-1 0 16,1 0-1,0 0-15,0 0 16,-1 0-16,1 0 15,0 0 1,0 0 0,-1 0-16,1 0 15,0 0 1,0 0-16,-1 0 31,1 0-31,0 0 16,0 0-1,-1 0 1,1 0 0,0 0-1,0 0 1,0 0-16,-1 0 16,-29 0-1,30 0 16,-1 0-31,1 0 16,-30 0 140,29 0-140,1 0 15,0 0-15,0 0 31,-1 0-32,1 0 32,0 0 125,0 30 16,-1 0-79,-29 1-62,60-1 359,-30-30-359,30 30-47,-30 0 62,30 0-46,0 1 31,0-1 203,0 0-234,0 0 15,0 1 47,0-1-47,30-30 0,0 0-15,-30 30 0,30-30-1,0 0 1,1 0-16,-31 30 16,30-30-1,0 0 1,0 0-16,1 0 15,29 0 1,-30 0 15,1 0-15,-1 0-16,0 0 16,0 0 15,1 0-16,-1 0 1,30 0 0,-29 0 15,-1 0 0,0 0-31,0 0 16,0 0 15,1 0-15,-1 0-1,0 0 17,31-30-32,-31 0 31,0 30-16,0-30 32,31 30 47,-31 0-63,0-31-15,1 31 0,-1 0 15,30 0 47,-29-30-62,-1 30 30,0 0-30,0 0 0,0 0-1,1 0 1,-1 0 15,-60 0 204,-1 0-235,1 0 15,0 0-15,0 0 16,0 0-1,-1 0 1,-29 0 0,30 0-1,-1 0-15,1 0 16,0 0 0,0 0-16,-1 0 15,1 0 16,0 0-15,0 0 62,-1 0-62,1 0-16,0 0 15,0 0 1,-1 0 0,1 0 124,30 30-124,-60-30 0,30 0-16,-31 0 15,31 31 1,0-1 93,30 0-46,30-30-48,0 0 1,0 0-16,1 0 16,29 61-1,-30-61 1,0 0-1,1 0-15,-1 0 16,0 0 0,0 0-1,1 0-15,-1 0 16,0 0 0,0 0-16,1 0 15,-1 0 1,0 0-16,0 0 15,1 0 1,-1 0-16,0 0 31,0 0-31,1 0 32,-1 0-17,0 0-15,0 0 31,0 0-15,1 0-16,-1 0 31,30 0 1,-29 0-1,29 0 0,-30 0-15,1 0 15,-1 0-15,0 0-1,0 0 1,1 0-1,-1 0 1,30 0 0,-29 0-1,-1 0 1,0 0 0,0 0-1,0 0-15,1 0 16,-1 0 15,0 0-15,0 0-1,1 0 1,-1 0 0,0 0-1,0 0 16,31 30-31,-31-30 32,0 0-17,1 0-15,-1 0 16,0 0 0,0 0-16,1 0 15,-1 0 1,0 0-16,30 0 31,-29 30-31,-1-30 16,0 0-1,0 0 1,1 0-16,29 0 16,-60 30-1,30-30-15,1 0 16,-1 0-1,0 0-15,0 0 16,1 0 0,-1 0-16,0 0 15,0 0 17,-30 31-17,61-31 1,-31 0 15,30 0 0,-29 0 1,-1 0-1,0 0-16,0 0 1,1 0 15,-1 0-15,0 0 0,0 0-1,1 0 1,-1 0 15,0 0-15,0 0 171,1 0-93,-1 0-16,-30-31 0,30 31-62,-30-30 31,0 0-32,0 0 17,0-1 14,30 1-30,-30 0 15,0 0-31,0-1 16,0 1 15,0 0 94,-30 30-94,-30 0 1,29 0-17,-59 30 1,59 0 0,1-30-1,0 0 1,0 0-1,-1 0-15,1 0 16,30 31-16,-30-31 16,0 0-1,-1 0-15,1 0 32,0 30-32,0-30 31,0 30 0,-1-30 0,-29 30 16,30 31 0,-31-61-31,31 30 15,-31 0 16,1-30 15,30 0-15,-1 31-31,1-31 15,0 0-15,0 0-1,-1 0-15,1 0 47,0 0-31,0 0-1,0 0 17,-1 0-17,1 0 17,0 0 14,0 0-30,-1 0 0,1 0 15,0 0-15,0 0 15,-1 0-31,1 0 15,0 0 1,0 0 15,-1 0-31,1 0 32,-30 0-1,29 0 0,-29 0 0,30 0-15,-31 0 0,31 0 15,0 30-16,0-30 1,-1 0 0,1 0-1,0 0-15,0 0 16,-1 0 15,1 0-15,0 0 15,-31 30-15,31 0-1,0-30 17,0 0-17,-1 0 1,1 0 15,0 0-15,0 0-1,0 0 1,-1 0 0,1 0 15,0 0-16,0 0-15,-1 0 32,1 0-17,0 0 17,0 0-1,-1 0-31,1 0 15,0 0 17,0 0-1,-1 0 0,1 0-31,0 0 16,0 0 31,-31 0-32,31 0 1,-30 0 15,29 0 0,-29 0 1,30 0-17,-31 0 17,31 0-17,0 0 16,-1 0-31,1 0 16,0 0 15,0 0-15,-1 0 0,1 0 30,0 0-30,0 0 31,-31 0 140,31 0-155,0 0-17,30-30 329,0 0-313,0 0 32,30-1-32,0 1 0,-30 0 16,0-31 0,0 31 16,0 0-17,0 0-30,0-1 0,0 1 15,0 0-15,0 0 46,0-1-15,0 1-16,0 0 0,0 0 1,0 0-17,0-1 17,0 1-17,0 0-15,0 0 31,0-1-31,0 1 32,0 0-17,0 0 1,0-1 46,0 1-15,0 0-15,0 0-1,0-1-16,0 1 17,0 0-1,-30 30-15,30-61-1,0 31 95,0-30 61,-30 30-108,30-31 671,0 31-687,0-31-16,0 31 1,30 0-17,-30 0 1,0-1 78,30 31-79,-30-60 17,0 30-17,0-31 48,0 31-32,0-31 0,30 61-15,-30-30 93,0-30-31,0 30 32,-30 60 202,30 0-265,0 0-47,0 0 16,-30-30-1,30 31 48,0-1-32,30-60 344,-30-1-344,0 1 16,0 0-16,0 0 157,30 0-1,1 30-171,-1 0 0,0 0-1,0 0 1,1 0 0,-1 0-1,0 0-15,0 0 16,1 0-1,-1 30-15,0-30 32,31 0-17,-31 0 1,0 0 0,0 0-1,1 0 1,-1 0-1,0 0 1,0 0 31,31-30-16,-31-1 438,-30 1-453,0 0-1,-30 30 1,-1-30-1,1 30-15,0 0 32,0 0-1,0 0-15,-1 0-1,1 0 16,0 0-31,0 0 16,-31 0 15,31 0-15,0 0 15,-1 0-15,1 0-16,0 0 31,0 0-15,-1 0-1,1 0 1,0 0 15,0 0 79,-1 30-95,1 0 126,0 0-94,0 1-16,0-1 0,-1 0 141,31 0-141,0 0 1,0 1-17,0-1 1,0 0-1,-60 0 17,60 1-1,0-1 16,0 0-47,0 0 31,0 1 0,0-1-31,0 0 16,0 0 31,0 1-32,0-1 17,0 0-1,0 0 0,0 1 16,0-1 47,0 0-79,0 0 17,0 31 15,0-31-1,0 0-14,0 0-17,0 1 32,0-1-16,0 30-15,0 1 31,0-31-16,0 0 16,0 1-16,-30-1 1,30 0 14,0 0-30,0 1 15,0-1-15,0 0 0,0 0 15,0 0-16,0 1 1,0-1 31,0 0-47,0 0 16,0 1-1,0-1 16,0 0 1,0 0 30,0 1-15,0-1 0,0 0-16,0 0-15,0 1 31,0-1-32,0 0 17,30-30-1,0 61 0,0-61 0,31 30-15,-61 0 15,30-30-31,30 30 16,-29-30-1,-1 0 1,0 0 0,0 0-1,1 0-15,-1 0 32,0 0-17,0 0 1,1 0 31,-1 0-16,0 0 0,0 0-15,1 0-1,-1-30 32,30 30-15,-29-30-1,-1 30 0,0 0-15,0 0 15,31 0-15,-31 0-1,0-61 1,0 61-1,1 0 1,29 0 0,-30 0 15,1 0 0,-1 0-15,0 0-1,0 0 32,1 0-47,-1 0 32,0 0-1,0 0-16,1 0 1,-1 0 0,0 0-1,0 0 17,0 0-17,1 0 110,-62 0-62,1 0-63,0 0 15,0 0-15,0 0 16,-31 0 0,31 0-16,-31 0 15,31 0 1,0 0-16,-31 0 15,31 0 1,0 0 0,0 0-1,-1 0 1,1 0 0,0 0-16,0 0 46,-1 0 17,1 0-32,30 31-15,-30-31 15,30 30 0,0 0 1,0 0-17,30 0 1,0-30-1,1 0 1,-1 0 0,30 31-16,-29-31 47,-1 0-32,0 0-15,0 0 31,1 0-15,-1 0 0,0 0 15,0 0-15,1 0-1,-1 0 16,0 0-31,0 0 47,1 0-31,-1 0 0,0 0 15,30 0-16,1 0 1,-31 0 0,0 0-1,31 0 1,-31 0 0,31 0 15,-31 0-16,0 0 1,0 0 0,1 0-1,-1-31-15,0 31 32,0 0-17,1 0 1,-1 0-16,-30-30 15,30 0-15,0 30 16,0 0 0,1 0-1,-1 0 1,0 0-16,0 0 16,1 0-16,-1 0 15,30-30 1,-29 30-1,-1 0 1,0 0-16,0 0 16,1 0 15,-1 0-15,0 0-1,0 0 16,1 0-15,-1 0 15,0 0-15,0 0 0,0 0 15,31 0-16,-31 0 17,31 0-1,-31 0-15,30 0 30,-29 0-30,29 0 0,-30 0 15,1 0-15,-1 0-1,0 0-15,0 0 16,1 0-1,-1 0-15,0 0 16,0 0 0,0 0-1,1 0 1,-1 0 0,0 0-1,0 0 16,1 0-15,-1 0 31,0 0-16,0 0-15,1 0 15,-1 0-15,0 0 15,0 0 16,1 0-32,-1 0 1,0 0 15,0 0-15,1 0 62,-1 0-62,-30 30 265,0 0-250,0 0-15,-30 1 31,-1-31 0,1 0-16,0 0-31,0 0 31,-1 0-15,1 0 15,0 0 0,0 0-15,-1 0 31,-29 0-16,30 0 0,-31 0 0,31 0 1,-31 0-17,31 0 17,0 0-1,0 0-16,0 0-15,-1 0 32,1 0-17,0 0-15,0 0 32,-1 0-32,1 0 31,0 0 0,0 0-15,-1 0 15,1 0 0,0 0-15,0 0 31,-1 0-32,1 0 1,0 0 31,0 0-32,-1 0 1,1 0 0,0 0 15,0 0-15,0 0-1,-1 0 1,1 0 31,-30 0-16,29 0 16,-29 0-16,30 0 0,-31 0 1,31 0 14,0 0-30,-31 0 0,31 0 15,0 0-31,-1 0 16,1 0 15,0 0-31,0 0 15,0 0 1,-1 0 0,1 0-1,0 0-15,0 0 16,-1 0 0,1 0-16,0 0 15,0 0 1,-1 0-16,1-31 15,0 31 17,0 0-17,-1 0 95,1 0-79,0 0 0,0 0-15,30-30-16,-31 30 15,-29 0 1,30-30 0,0 30-1,-1 0 1,31-30-16,-30 30 16,0 0-16,0 0 15,-1 0 1,1-30-16,0 30 15,0-31 1,30 1-16,-31 30 16,1 0-16,30-30 15,-30 30 1,30-30-16,-61-31 31,61 31-31,0 0 31,0-1-31,0 1 32,0-30-17,0 29-15,0 1 16,0 0 0,0 0-1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DDFB7-E93C-4DC8-BB8C-2BD011AD8E1A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DD8B-4981-481E-BC2C-CDB66F799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333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DDFB7-E93C-4DC8-BB8C-2BD011AD8E1A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DD8B-4981-481E-BC2C-CDB66F799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443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DDFB7-E93C-4DC8-BB8C-2BD011AD8E1A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DD8B-4981-481E-BC2C-CDB66F799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109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DDFB7-E93C-4DC8-BB8C-2BD011AD8E1A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DD8B-4981-481E-BC2C-CDB66F799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262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DDFB7-E93C-4DC8-BB8C-2BD011AD8E1A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DD8B-4981-481E-BC2C-CDB66F799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364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DDFB7-E93C-4DC8-BB8C-2BD011AD8E1A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DD8B-4981-481E-BC2C-CDB66F799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125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DDFB7-E93C-4DC8-BB8C-2BD011AD8E1A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DD8B-4981-481E-BC2C-CDB66F799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510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DDFB7-E93C-4DC8-BB8C-2BD011AD8E1A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DD8B-4981-481E-BC2C-CDB66F799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2628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DDFB7-E93C-4DC8-BB8C-2BD011AD8E1A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DD8B-4981-481E-BC2C-CDB66F799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971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DDFB7-E93C-4DC8-BB8C-2BD011AD8E1A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DD8B-4981-481E-BC2C-CDB66F799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302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DDFB7-E93C-4DC8-BB8C-2BD011AD8E1A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DD8B-4981-481E-BC2C-CDB66F799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191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DDFB7-E93C-4DC8-BB8C-2BD011AD8E1A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1DD8B-4981-481E-BC2C-CDB66F799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947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13" Type="http://schemas.openxmlformats.org/officeDocument/2006/relationships/customXml" Target="../ink/ink5.xml"/><Relationship Id="rId18" Type="http://schemas.openxmlformats.org/officeDocument/2006/relationships/image" Target="../media/image20.emf"/><Relationship Id="rId3" Type="http://schemas.openxmlformats.org/officeDocument/2006/relationships/image" Target="../media/image2.jpg"/><Relationship Id="rId7" Type="http://schemas.openxmlformats.org/officeDocument/2006/relationships/customXml" Target="../ink/ink2.xml"/><Relationship Id="rId12" Type="http://schemas.openxmlformats.org/officeDocument/2006/relationships/image" Target="../media/image17.emf"/><Relationship Id="rId17" Type="http://schemas.openxmlformats.org/officeDocument/2006/relationships/customXml" Target="../ink/ink7.xml"/><Relationship Id="rId2" Type="http://schemas.openxmlformats.org/officeDocument/2006/relationships/image" Target="../media/image1.jpeg"/><Relationship Id="rId16" Type="http://schemas.openxmlformats.org/officeDocument/2006/relationships/image" Target="../media/image1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emf"/><Relationship Id="rId11" Type="http://schemas.openxmlformats.org/officeDocument/2006/relationships/customXml" Target="../ink/ink4.xml"/><Relationship Id="rId5" Type="http://schemas.openxmlformats.org/officeDocument/2006/relationships/customXml" Target="../ink/ink1.xml"/><Relationship Id="rId15" Type="http://schemas.openxmlformats.org/officeDocument/2006/relationships/customXml" Target="../ink/ink6.xml"/><Relationship Id="rId10" Type="http://schemas.openxmlformats.org/officeDocument/2006/relationships/image" Target="../media/image16.emf"/><Relationship Id="rId4" Type="http://schemas.openxmlformats.org/officeDocument/2006/relationships/image" Target="../media/image13.png"/><Relationship Id="rId9" Type="http://schemas.openxmlformats.org/officeDocument/2006/relationships/customXml" Target="../ink/ink3.xml"/><Relationship Id="rId14" Type="http://schemas.openxmlformats.org/officeDocument/2006/relationships/image" Target="../media/image1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138" y="185382"/>
            <a:ext cx="4386805" cy="1464426"/>
          </a:xfrm>
        </p:spPr>
        <p:txBody>
          <a:bodyPr>
            <a:noAutofit/>
          </a:bodyPr>
          <a:lstStyle/>
          <a:p>
            <a:pPr algn="l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English Course </a:t>
            </a:r>
            <a:b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Lesson: Money</a:t>
            </a:r>
            <a:b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Nasiba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Valieva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" y="1761195"/>
            <a:ext cx="6858002" cy="2382542"/>
          </a:xfrm>
          <a:prstGeom prst="rect">
            <a:avLst/>
          </a:prstGeom>
        </p:spPr>
      </p:pic>
      <p:pic>
        <p:nvPicPr>
          <p:cNvPr id="5" name="Рисунок 4" descr="&lt;strong&gt;Dollar&lt;/strong&gt; – Wikipedi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419" y="4363657"/>
            <a:ext cx="7141581" cy="2494344"/>
          </a:xfrm>
          <a:prstGeom prst="rect">
            <a:avLst/>
          </a:prstGeom>
        </p:spPr>
      </p:pic>
      <p:pic>
        <p:nvPicPr>
          <p:cNvPr id="10" name="Рисунок 9" descr="Som uzbeko - Wikipedi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518" y="1981115"/>
            <a:ext cx="4736053" cy="2048794"/>
          </a:xfrm>
          <a:prstGeom prst="rect">
            <a:avLst/>
          </a:prstGeom>
        </p:spPr>
      </p:pic>
      <p:pic>
        <p:nvPicPr>
          <p:cNvPr id="11" name="Рисунок 10" descr="File:&lt;strong&gt;US&lt;/strong&gt;-00010-One &lt;strong&gt;Cent&lt;/strong&gt; (1974) Aluminum.jpg - Wikimedia Common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6" y="4586432"/>
            <a:ext cx="4736053" cy="2048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7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95752" y="346052"/>
            <a:ext cx="2490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8443" y="1436915"/>
            <a:ext cx="6041572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New words and phrases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do you say these numbers?</a:t>
            </a:r>
          </a:p>
          <a:p>
            <a:pPr marL="342900" indent="-342900">
              <a:buFontTx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any, how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much/many</a:t>
            </a:r>
          </a:p>
          <a:p>
            <a:pPr marL="342900" indent="-342900">
              <a:buFontTx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Money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its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forms</a:t>
            </a:r>
          </a:p>
          <a:p>
            <a:pPr marL="342900" indent="-342900">
              <a:buFontTx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Reading</a:t>
            </a:r>
          </a:p>
          <a:p>
            <a:pPr marL="342900" indent="-342900">
              <a:buFontTx/>
              <a:buAutoNum type="arabicPeriod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US" dirty="0" smtClean="0"/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220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89177" y="1615258"/>
            <a:ext cx="10515600" cy="55784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Money</a:t>
            </a:r>
            <a:b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 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currencies-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exchange rate-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valyuta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kursi</a:t>
            </a: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o’zgarmoq</a:t>
            </a: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of living-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price-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narx</a:t>
            </a: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 for-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to’lamoq</a:t>
            </a: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goods-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maxsulot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 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tanlamoq</a:t>
            </a: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ta’minotchi</a:t>
            </a: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possible-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imkoniyat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negotiate-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muzokara</a:t>
            </a: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discount on large orders –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buyurtmaga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chegirma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7337" y="335730"/>
            <a:ext cx="5222891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33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04257" y="681782"/>
            <a:ext cx="7739743" cy="5174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countries have different 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currencies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the 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exchange rate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usually changes every day. This can change the 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of living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the 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price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 pay for 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Price is also important when we choose a 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Sometimes it is possible to negotiate a 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on large 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orders.</a:t>
            </a:r>
            <a:endParaRPr lang="ru-RU" sz="32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11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50845" y="-10322"/>
            <a:ext cx="6094502" cy="84283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Money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256" y="4743048"/>
            <a:ext cx="2677144" cy="21149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9095" y="4743047"/>
            <a:ext cx="2889212" cy="21033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9754" y="681782"/>
            <a:ext cx="1028273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Notes and coins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 Canada there are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notes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banknotes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for: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$100    $ 50   $20    $10    $5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Canadian dollar is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divided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into 100 cents. There are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coins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for: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$1   50 cents   25 cents   10 cents   5 cents   1 cent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notes and coins of  a country are its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currency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Category:&lt;strong&gt;Money&lt;/strong&gt; of Uzbekistan - Wikimedia Common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92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0471" y="3150093"/>
            <a:ext cx="1008155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put the symbol ($,£,€, etc.) before the number, not after.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BrE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note, banknote      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AmE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bill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Things can cost 100 dollar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or 25 cent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(plural), but the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singular form is used before note, e.g.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hundred-dollar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note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and  coin, e.g.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25-cent coin.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22373" y="311456"/>
            <a:ext cx="895880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 can be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 €50 note) or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coin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(€1 coin).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pay for things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cheque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credit card</a:t>
            </a:r>
          </a:p>
        </p:txBody>
      </p:sp>
    </p:spTree>
    <p:extLst>
      <p:ext uri="{BB962C8B-B14F-4D97-AF65-F5344CB8AC3E}">
        <p14:creationId xmlns:p14="http://schemas.microsoft.com/office/powerpoint/2010/main" val="152649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t="24888"/>
          <a:stretch/>
        </p:blipFill>
        <p:spPr>
          <a:xfrm>
            <a:off x="466601" y="1064870"/>
            <a:ext cx="9834867" cy="44562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5440" y="143173"/>
            <a:ext cx="105141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Abbreviations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Here are some countries’ currencies and their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abbreviations: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ategory:&lt;strong&gt;Money&lt;/strong&gt; of Uzbekistan - Wikimedia Common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6601" y="5741043"/>
            <a:ext cx="9834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Say as in the example: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currency in China is the yuan.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41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750" y="681782"/>
            <a:ext cx="1042276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we talk about exchange rates, we can say 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decimal point (.).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$1.34       There are one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three four US dollars to the euro.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¥239.34     There are two hundred and thirty-nine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three four Japanese yen to the British pound.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we say prices, we do not say the decimal point (.).</a:t>
            </a: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€ 13.95   thirteen euros ninety-five cents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Thirteen euros ninety-five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Thirteen ninety-five 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09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187338" y="228992"/>
            <a:ext cx="48381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 you say these numbers?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83771" y="3175339"/>
            <a:ext cx="76308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Tell your partner how much you usually pay for these items in your country.</a:t>
            </a:r>
          </a:p>
          <a:p>
            <a:pPr marL="514350" indent="-514350">
              <a:buFont typeface="Arial" panose="020B0604020202020204" pitchFamily="34" charset="0"/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liter of petrol               a liter of cooking oil  </a:t>
            </a:r>
          </a:p>
          <a:p>
            <a:pPr marL="514350" indent="-514350">
              <a:buFont typeface="Arial" panose="020B0604020202020204" pitchFamily="34" charset="0"/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cup of coffee               a bottle of mineral water</a:t>
            </a:r>
          </a:p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 A kilo of meat       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kilo of sugar</a:t>
            </a:r>
          </a:p>
          <a:p>
            <a:pPr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Start with </a:t>
            </a:r>
            <a:r>
              <a:rPr lang="en-US" sz="2400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usually pay for _______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9710" y="1264913"/>
            <a:ext cx="99636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1.$30.25(cents) 2.£420.88 (pence)  3.     2,000 (riyal)  4. ¥730  5. €18.52(cents)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$10  2. €7.50  3.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£4.95  4. $285  5.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€5,650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Iranian rial - Wikipedi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552" y="1365055"/>
            <a:ext cx="227756" cy="2733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83771" y="793460"/>
            <a:ext cx="419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saying prices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25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727048" y="208408"/>
            <a:ext cx="48960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Changing money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8119" y="914400"/>
            <a:ext cx="94449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Marion is going on holiday to Canada. To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exchange money,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  goes to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bank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bureau de change.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 asks these questions: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currency in Canada?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exchange rate?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Canadian dollars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there to the euro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commission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do you charge?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I have some Canadian currency at the end of my holiday, can I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it back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into euros?</a:t>
            </a:r>
          </a:p>
          <a:p>
            <a:pPr marL="342900" indent="-342900"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Commission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the money that you have to pay when you change money.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52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45440" y="2672943"/>
            <a:ext cx="927624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some, any, how much/many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use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affirmative sentences but we use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 sentences and real questions; we use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 both countable and uncountable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nouns: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aren't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documents on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desk.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have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red pens?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water in the bottle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don't have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money in the bank.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5440" y="1077198"/>
            <a:ext cx="96337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Note: </a:t>
            </a:r>
            <a:r>
              <a:rPr 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uncountable, but </a:t>
            </a:r>
            <a:r>
              <a:rPr 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notes, coins, dollars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etc. are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countable!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 uncountable nouns in affirmative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sentences: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I'd like some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prices.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79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72808" y="1171261"/>
            <a:ext cx="927624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Note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 use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requests and </a:t>
            </a:r>
            <a:r>
              <a:rPr 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offers</a:t>
            </a:r>
          </a:p>
          <a:p>
            <a:endParaRPr lang="en-US" sz="24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I have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water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we use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countable nouns for questions about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quantity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there?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use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uncountable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nouns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for questions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quantity and price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time do we have?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coffee?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27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8345" y="566035"/>
            <a:ext cx="989635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at the phone conversation between a customer and a sales assistant in a bureau de change. Complete the conversation using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any, much or many. </a:t>
            </a:r>
            <a:endPara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Customer: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morning, I'd like to change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money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Do you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have (2)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____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Australian dollars?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Sales </a:t>
            </a:r>
            <a:r>
              <a:rPr lang="en-US" sz="24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assistant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Yes, sir. How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(3)_____ dollars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would you like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1,500.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(4)______ is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commission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Sales assistant: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1%. Do you need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(5) _____other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currencies, sir?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Customer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Yes. Can I have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(6)_______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Mexican pesos, please?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Sales </a:t>
            </a:r>
            <a:r>
              <a:rPr lang="en-US" sz="24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assistant: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(7) _______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Customer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2,000, please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Practice the conversation with partner.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176661" y="4217547"/>
            <a:ext cx="129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82810" y="2251772"/>
            <a:ext cx="129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8345" y="2695249"/>
            <a:ext cx="129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29015" y="3755882"/>
            <a:ext cx="129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28479" y="4560702"/>
            <a:ext cx="129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many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81018" y="3053291"/>
            <a:ext cx="129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many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60158" y="3452265"/>
            <a:ext cx="129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much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684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63514" cy="680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ategory:&lt;strong&gt;Money&lt;/strong&gt; of Uzbekistan - Wikimedia Common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68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pic>
        <p:nvPicPr>
          <p:cNvPr id="8" name="Объект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09663" y="0"/>
            <a:ext cx="9510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43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22514" y="1113749"/>
            <a:ext cx="9165771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 the </a:t>
            </a: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article </a:t>
            </a:r>
            <a:r>
              <a:rPr lang="en-US" alt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of giving </a:t>
            </a: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answers to the following questions. </a:t>
            </a: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alt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American companies does the article talk about?</a:t>
            </a:r>
          </a:p>
          <a:p>
            <a:pPr marL="342900" indent="-342900">
              <a:buAutoNum type="arabicPeriod"/>
            </a:pP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currencies does the article mention?</a:t>
            </a:r>
          </a:p>
          <a:p>
            <a:pPr marL="342900" indent="-342900">
              <a:buAutoNum type="arabicPeriod"/>
            </a:pP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do reach people in the USA often give money to build?</a:t>
            </a:r>
          </a:p>
          <a:p>
            <a:pPr marL="342900" indent="-342900">
              <a:buAutoNum type="arabicPeriod"/>
            </a:pP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problems can rich people help find solutions to?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569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pic>
        <p:nvPicPr>
          <p:cNvPr id="5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71" y="681782"/>
            <a:ext cx="10365543" cy="6176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" name="Рукописный ввод 1"/>
              <p14:cNvContentPartPr/>
              <p14:nvPr/>
            </p14:nvContentPartPr>
            <p14:xfrm>
              <a:off x="2024691" y="3940166"/>
              <a:ext cx="1371960" cy="561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976811" y="3844406"/>
                <a:ext cx="1467720" cy="248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" name="Рукописный ввод 2"/>
              <p14:cNvContentPartPr/>
              <p14:nvPr/>
            </p14:nvContentPartPr>
            <p14:xfrm>
              <a:off x="185091" y="4245446"/>
              <a:ext cx="1523880" cy="43560"/>
            </p14:xfrm>
          </p:contentPart>
        </mc:Choice>
        <mc:Fallback xmlns="">
          <p:pic>
            <p:nvPicPr>
              <p:cNvPr id="3" name="Рукописный ввод 2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37211" y="4149326"/>
                <a:ext cx="1620000" cy="235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7" name="Рукописный ввод 6"/>
              <p14:cNvContentPartPr/>
              <p14:nvPr/>
            </p14:nvContentPartPr>
            <p14:xfrm>
              <a:off x="2286051" y="4817846"/>
              <a:ext cx="316080" cy="16200"/>
            </p14:xfrm>
          </p:contentPart>
        </mc:Choice>
        <mc:Fallback xmlns="">
          <p:pic>
            <p:nvPicPr>
              <p:cNvPr id="7" name="Рукописный ввод 6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238171" y="4721726"/>
                <a:ext cx="411840" cy="20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Рукописный ввод 7"/>
              <p14:cNvContentPartPr/>
              <p14:nvPr/>
            </p14:nvContentPartPr>
            <p14:xfrm>
              <a:off x="4659531" y="4469006"/>
              <a:ext cx="1349280" cy="39600"/>
            </p14:xfrm>
          </p:contentPart>
        </mc:Choice>
        <mc:Fallback xmlns="">
          <p:pic>
            <p:nvPicPr>
              <p:cNvPr id="8" name="Рукописный ввод 7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611291" y="4372886"/>
                <a:ext cx="1445760" cy="231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4" name="Рукописный ввод 13"/>
              <p14:cNvContentPartPr/>
              <p14:nvPr/>
            </p14:nvContentPartPr>
            <p14:xfrm>
              <a:off x="7163331" y="2198486"/>
              <a:ext cx="3200400" cy="303840"/>
            </p14:xfrm>
          </p:contentPart>
        </mc:Choice>
        <mc:Fallback xmlns="">
          <p:pic>
            <p:nvPicPr>
              <p:cNvPr id="14" name="Рукописный ввод 13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115091" y="2102726"/>
                <a:ext cx="3296520" cy="49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5" name="Рукописный ввод 14"/>
              <p14:cNvContentPartPr/>
              <p14:nvPr/>
            </p14:nvContentPartPr>
            <p14:xfrm>
              <a:off x="7184571" y="5191886"/>
              <a:ext cx="3129840" cy="436320"/>
            </p14:xfrm>
          </p:contentPart>
        </mc:Choice>
        <mc:Fallback xmlns="">
          <p:pic>
            <p:nvPicPr>
              <p:cNvPr id="15" name="Рукописный ввод 14"/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7136691" y="5095766"/>
                <a:ext cx="3225960" cy="62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6" name="Рукописный ввод 15"/>
              <p14:cNvContentPartPr/>
              <p14:nvPr/>
            </p14:nvContentPartPr>
            <p14:xfrm>
              <a:off x="7116531" y="5274686"/>
              <a:ext cx="3259440" cy="804960"/>
            </p14:xfrm>
          </p:contentPart>
        </mc:Choice>
        <mc:Fallback xmlns="">
          <p:pic>
            <p:nvPicPr>
              <p:cNvPr id="16" name="Рукописный ввод 15"/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7068291" y="5178566"/>
                <a:ext cx="3355560" cy="996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7835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868101" y="5669638"/>
            <a:ext cx="9724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 as in the example: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currency in Italy is the euro.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7212" y="268860"/>
            <a:ext cx="96159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Match the counties 1-5 with the currency symbols a-e and how to say the currency A-E.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904414"/>
              </p:ext>
            </p:extLst>
          </p:nvPr>
        </p:nvGraphicFramePr>
        <p:xfrm>
          <a:off x="1268070" y="1346078"/>
          <a:ext cx="8574267" cy="4211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8089">
                  <a:extLst>
                    <a:ext uri="{9D8B030D-6E8A-4147-A177-3AD203B41FA5}">
                      <a16:colId xmlns:a16="http://schemas.microsoft.com/office/drawing/2014/main" val="2535975965"/>
                    </a:ext>
                  </a:extLst>
                </a:gridCol>
                <a:gridCol w="2858089">
                  <a:extLst>
                    <a:ext uri="{9D8B030D-6E8A-4147-A177-3AD203B41FA5}">
                      <a16:colId xmlns:a16="http://schemas.microsoft.com/office/drawing/2014/main" val="338279277"/>
                    </a:ext>
                  </a:extLst>
                </a:gridCol>
                <a:gridCol w="2858089">
                  <a:extLst>
                    <a:ext uri="{9D8B030D-6E8A-4147-A177-3AD203B41FA5}">
                      <a16:colId xmlns:a16="http://schemas.microsoft.com/office/drawing/2014/main" val="332350839"/>
                    </a:ext>
                  </a:extLst>
                </a:gridCol>
              </a:tblGrid>
              <a:tr h="70185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Currency form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We write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 say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7673409"/>
                  </a:ext>
                </a:extLst>
              </a:tr>
              <a:tr h="701858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Italy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  dollar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4840311"/>
                  </a:ext>
                </a:extLst>
              </a:tr>
              <a:tr h="701858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The UK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    ¥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  pound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5907827"/>
                  </a:ext>
                </a:extLst>
              </a:tr>
              <a:tr h="701858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Japan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 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£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  yen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773404"/>
                  </a:ext>
                </a:extLst>
              </a:tr>
              <a:tr h="701858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The USA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   €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  riyal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051862"/>
                  </a:ext>
                </a:extLst>
              </a:tr>
              <a:tr h="701858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Saudi Arabia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   $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  euro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855574"/>
                  </a:ext>
                </a:extLst>
              </a:tr>
            </a:tbl>
          </a:graphicData>
        </a:graphic>
      </p:graphicFrame>
      <p:pic>
        <p:nvPicPr>
          <p:cNvPr id="7" name="Рисунок 6" descr="Iranian rial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526" y="2149989"/>
            <a:ext cx="227756" cy="273307"/>
          </a:xfrm>
          <a:prstGeom prst="rect">
            <a:avLst/>
          </a:prstGeom>
        </p:spPr>
      </p:pic>
      <p:cxnSp>
        <p:nvCxnSpPr>
          <p:cNvPr id="9" name="Скругленная соединительная линия 8"/>
          <p:cNvCxnSpPr/>
          <p:nvPr/>
        </p:nvCxnSpPr>
        <p:spPr>
          <a:xfrm>
            <a:off x="2201120" y="2423296"/>
            <a:ext cx="2154817" cy="1956947"/>
          </a:xfrm>
          <a:prstGeom prst="curved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Скругленная соединительная линия 13"/>
          <p:cNvCxnSpPr/>
          <p:nvPr/>
        </p:nvCxnSpPr>
        <p:spPr>
          <a:xfrm>
            <a:off x="5206235" y="4721419"/>
            <a:ext cx="1979915" cy="464039"/>
          </a:xfrm>
          <a:prstGeom prst="curved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 descr="Category:&lt;strong&gt;Money&lt;/strong&gt; of Uzbekistan - Wikimedia Common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13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30634" y="119567"/>
            <a:ext cx="977083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 2 Write the prices.</a:t>
            </a:r>
          </a:p>
          <a:p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 $30.25 </a:t>
            </a:r>
            <a:r>
              <a:rPr lang="fr-F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(cents</a:t>
            </a:r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)................................................</a:t>
            </a:r>
          </a:p>
          <a:p>
            <a:endParaRPr lang="fr-F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2 £420.88 (pence) ................................................</a:t>
            </a:r>
          </a:p>
          <a:p>
            <a:endParaRPr lang="fr-F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3      2,500    </a:t>
            </a:r>
            <a:r>
              <a:rPr lang="fr-F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................................................</a:t>
            </a:r>
          </a:p>
          <a:p>
            <a:endParaRPr lang="fr-F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4 ¥   730 </a:t>
            </a:r>
            <a:r>
              <a:rPr lang="fr-F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................................................</a:t>
            </a:r>
          </a:p>
          <a:p>
            <a:endParaRPr lang="fr-F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€</a:t>
            </a:r>
            <a:r>
              <a:rPr lang="fr-F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l852 (cents) ................................................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Iranian rial - Wikipedi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73" y="3125566"/>
            <a:ext cx="368462" cy="442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54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09468" y="1295124"/>
            <a:ext cx="861350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b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Bill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Mascull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Business Vocabulary in use. Elementary to pre-intermediate,  Cambridge University Press, 2010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Christine Johnson. Intelligent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Business.Elementary.Course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book, Pearson Education Limited, 2010.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ESL.COM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49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2"/>
            <a:ext cx="690880" cy="69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 descr="Category:&lt;strong&gt;Money&lt;/strong&gt; of Uzbekistan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8756" y="2564758"/>
            <a:ext cx="6858002" cy="172848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21971" y="2601686"/>
            <a:ext cx="75002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004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1010</Words>
  <Application>Microsoft Office PowerPoint</Application>
  <PresentationFormat>Широкоэкранный</PresentationFormat>
  <Paragraphs>143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Тема Office</vt:lpstr>
      <vt:lpstr>Business English Course  Lesson: Money Lecturer: Nasiba Valieva</vt:lpstr>
      <vt:lpstr>Презентация PowerPoint</vt:lpstr>
      <vt:lpstr>Презентация PowerPoint</vt:lpstr>
      <vt:lpstr>Презентация PowerPoint</vt:lpstr>
      <vt:lpstr>Money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ENGLISH COURSE  Lesson: Money Lecturer: Nasiba Valieva</dc:title>
  <dc:creator>Nasiba Valiyeva</dc:creator>
  <cp:lastModifiedBy>Nasiba Valiyeva</cp:lastModifiedBy>
  <cp:revision>13</cp:revision>
  <dcterms:modified xsi:type="dcterms:W3CDTF">2021-11-19T06:45:31Z</dcterms:modified>
</cp:coreProperties>
</file>