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6" r:id="rId1"/>
  </p:sldMasterIdLst>
  <p:notesMasterIdLst>
    <p:notesMasterId r:id="rId26"/>
  </p:notesMasterIdLst>
  <p:sldIdLst>
    <p:sldId id="405" r:id="rId2"/>
    <p:sldId id="406" r:id="rId3"/>
    <p:sldId id="408" r:id="rId4"/>
    <p:sldId id="407" r:id="rId5"/>
    <p:sldId id="392" r:id="rId6"/>
    <p:sldId id="393" r:id="rId7"/>
    <p:sldId id="394" r:id="rId8"/>
    <p:sldId id="395" r:id="rId9"/>
    <p:sldId id="396" r:id="rId10"/>
    <p:sldId id="397" r:id="rId11"/>
    <p:sldId id="399" r:id="rId12"/>
    <p:sldId id="400" r:id="rId13"/>
    <p:sldId id="403" r:id="rId14"/>
    <p:sldId id="402" r:id="rId15"/>
    <p:sldId id="404" r:id="rId16"/>
    <p:sldId id="362" r:id="rId17"/>
    <p:sldId id="356" r:id="rId18"/>
    <p:sldId id="357" r:id="rId19"/>
    <p:sldId id="358" r:id="rId20"/>
    <p:sldId id="359" r:id="rId21"/>
    <p:sldId id="360" r:id="rId22"/>
    <p:sldId id="361" r:id="rId23"/>
    <p:sldId id="374" r:id="rId24"/>
    <p:sldId id="266" r:id="rId25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38" autoAdjust="0"/>
  </p:normalViewPr>
  <p:slideViewPr>
    <p:cSldViewPr>
      <p:cViewPr varScale="1">
        <p:scale>
          <a:sx n="86" d="100"/>
          <a:sy n="86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ata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07AE27-668E-491C-833A-715B0FB38C08}" type="doc">
      <dgm:prSet loTypeId="urn:microsoft.com/office/officeart/2005/8/layout/chevron1" loCatId="process" qsTypeId="urn:microsoft.com/office/officeart/2005/8/quickstyle/simple3" qsCatId="simple" csTypeId="urn:microsoft.com/office/officeart/2005/8/colors/accent1_2" csCatId="accent1" phldr="1"/>
      <dgm:spPr/>
    </dgm:pt>
    <dgm:pt modelId="{6666EE0F-81D2-4D4B-BED4-CF224762ADD5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Тор (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қисқа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маънода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:  </a:t>
          </a:r>
          <a:endParaRPr lang="ru-RU" sz="2800" dirty="0"/>
        </a:p>
      </dgm:t>
    </dgm:pt>
    <dgm:pt modelId="{76D8E25F-7530-4196-9866-912FFFD9E8AB}" type="parTrans" cxnId="{3842E509-5252-444B-B342-BE0415A62079}">
      <dgm:prSet/>
      <dgm:spPr/>
      <dgm:t>
        <a:bodyPr/>
        <a:lstStyle/>
        <a:p>
          <a:endParaRPr lang="ru-RU"/>
        </a:p>
      </dgm:t>
    </dgm:pt>
    <dgm:pt modelId="{344B68BD-573A-4341-AACA-49184D21405F}" type="sibTrans" cxnId="{3842E509-5252-444B-B342-BE0415A62079}">
      <dgm:prSet/>
      <dgm:spPr/>
      <dgm:t>
        <a:bodyPr/>
        <a:lstStyle/>
        <a:p>
          <a:endParaRPr lang="ru-RU"/>
        </a:p>
      </dgm:t>
    </dgm:pt>
    <dgm:pt modelId="{015C292E-74F6-4E10-B488-73AD1F9B7F64}">
      <dgm:prSet phldrT="[Текст]"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Самарадорлик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лат. </a:t>
          </a:r>
          <a:r>
            <a:rPr lang="la-Latn" sz="2000" b="1" i="1" dirty="0" smtClean="0">
              <a:latin typeface="Times New Roman" pitchFamily="18" charset="0"/>
              <a:cs typeface="Times New Roman" pitchFamily="18" charset="0"/>
            </a:rPr>
            <a:t>Efficientia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)—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натижалар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фойдаланилган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ресурслар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муносабатлар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/>
        </a:p>
      </dgm:t>
    </dgm:pt>
    <dgm:pt modelId="{ABECDB56-6BC1-4800-BE25-519A37D4CDEC}" type="parTrans" cxnId="{E074A23D-4E28-4D1F-9D41-B107FF882558}">
      <dgm:prSet/>
      <dgm:spPr/>
      <dgm:t>
        <a:bodyPr/>
        <a:lstStyle/>
        <a:p>
          <a:endParaRPr lang="ru-RU"/>
        </a:p>
      </dgm:t>
    </dgm:pt>
    <dgm:pt modelId="{EFCEE36F-69E7-43FC-BE8A-20980CF23711}" type="sibTrans" cxnId="{E074A23D-4E28-4D1F-9D41-B107FF882558}">
      <dgm:prSet/>
      <dgm:spPr/>
      <dgm:t>
        <a:bodyPr/>
        <a:lstStyle/>
        <a:p>
          <a:endParaRPr lang="ru-RU"/>
        </a:p>
      </dgm:t>
    </dgm:pt>
    <dgm:pt modelId="{DEFC0DDF-6E6C-4935-9F12-091B58282963}" type="pres">
      <dgm:prSet presAssocID="{9B07AE27-668E-491C-833A-715B0FB38C08}" presName="Name0" presStyleCnt="0">
        <dgm:presLayoutVars>
          <dgm:dir/>
          <dgm:animLvl val="lvl"/>
          <dgm:resizeHandles val="exact"/>
        </dgm:presLayoutVars>
      </dgm:prSet>
      <dgm:spPr/>
    </dgm:pt>
    <dgm:pt modelId="{AB8CC16D-4662-427E-9E3C-BDE7BC098AD3}" type="pres">
      <dgm:prSet presAssocID="{6666EE0F-81D2-4D4B-BED4-CF224762ADD5}" presName="parTxOnly" presStyleLbl="node1" presStyleIdx="0" presStyleCnt="2" custScaleX="61154" custScaleY="70784" custLinFactNeighborX="4600" custLinFactNeighborY="66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66C012-4FDF-41F5-B535-57D82078A2CD}" type="pres">
      <dgm:prSet presAssocID="{344B68BD-573A-4341-AACA-49184D21405F}" presName="parTxOnlySpace" presStyleCnt="0"/>
      <dgm:spPr/>
    </dgm:pt>
    <dgm:pt modelId="{EFF40CB5-B6AE-456A-BCDC-38517D2639B6}" type="pres">
      <dgm:prSet presAssocID="{015C292E-74F6-4E10-B488-73AD1F9B7F64}" presName="parTxOnly" presStyleLbl="node1" presStyleIdx="1" presStyleCnt="2" custScaleY="100770" custLinFactNeighborX="5903" custLinFactNeighborY="591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42E509-5252-444B-B342-BE0415A62079}" srcId="{9B07AE27-668E-491C-833A-715B0FB38C08}" destId="{6666EE0F-81D2-4D4B-BED4-CF224762ADD5}" srcOrd="0" destOrd="0" parTransId="{76D8E25F-7530-4196-9866-912FFFD9E8AB}" sibTransId="{344B68BD-573A-4341-AACA-49184D21405F}"/>
    <dgm:cxn modelId="{D6164A5B-EF32-4CC2-8B33-483739D5DDFC}" type="presOf" srcId="{9B07AE27-668E-491C-833A-715B0FB38C08}" destId="{DEFC0DDF-6E6C-4935-9F12-091B58282963}" srcOrd="0" destOrd="0" presId="urn:microsoft.com/office/officeart/2005/8/layout/chevron1"/>
    <dgm:cxn modelId="{E074A23D-4E28-4D1F-9D41-B107FF882558}" srcId="{9B07AE27-668E-491C-833A-715B0FB38C08}" destId="{015C292E-74F6-4E10-B488-73AD1F9B7F64}" srcOrd="1" destOrd="0" parTransId="{ABECDB56-6BC1-4800-BE25-519A37D4CDEC}" sibTransId="{EFCEE36F-69E7-43FC-BE8A-20980CF23711}"/>
    <dgm:cxn modelId="{B3BB13F9-B328-4C3A-B618-D58D07C0D8DF}" type="presOf" srcId="{6666EE0F-81D2-4D4B-BED4-CF224762ADD5}" destId="{AB8CC16D-4662-427E-9E3C-BDE7BC098AD3}" srcOrd="0" destOrd="0" presId="urn:microsoft.com/office/officeart/2005/8/layout/chevron1"/>
    <dgm:cxn modelId="{FDF4732C-16F2-4E23-BD21-E64777A071C8}" type="presOf" srcId="{015C292E-74F6-4E10-B488-73AD1F9B7F64}" destId="{EFF40CB5-B6AE-456A-BCDC-38517D2639B6}" srcOrd="0" destOrd="0" presId="urn:microsoft.com/office/officeart/2005/8/layout/chevron1"/>
    <dgm:cxn modelId="{8E7A7112-5384-4C87-AC95-7705877EE752}" type="presParOf" srcId="{DEFC0DDF-6E6C-4935-9F12-091B58282963}" destId="{AB8CC16D-4662-427E-9E3C-BDE7BC098AD3}" srcOrd="0" destOrd="0" presId="urn:microsoft.com/office/officeart/2005/8/layout/chevron1"/>
    <dgm:cxn modelId="{41F681F7-67EC-4A13-9B79-EAEF83C7CEC0}" type="presParOf" srcId="{DEFC0DDF-6E6C-4935-9F12-091B58282963}" destId="{3C66C012-4FDF-41F5-B535-57D82078A2CD}" srcOrd="1" destOrd="0" presId="urn:microsoft.com/office/officeart/2005/8/layout/chevron1"/>
    <dgm:cxn modelId="{63777FFE-1674-4F16-81A2-771A7DCE64B9}" type="presParOf" srcId="{DEFC0DDF-6E6C-4935-9F12-091B58282963}" destId="{EFF40CB5-B6AE-456A-BCDC-38517D2639B6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07AE27-668E-491C-833A-715B0FB38C08}" type="doc">
      <dgm:prSet loTypeId="urn:microsoft.com/office/officeart/2005/8/layout/chevron1" loCatId="process" qsTypeId="urn:microsoft.com/office/officeart/2005/8/quickstyle/simple3" qsCatId="simple" csTypeId="urn:microsoft.com/office/officeart/2005/8/colors/accent1_2" csCatId="accent1" phldr="1"/>
      <dgm:spPr/>
    </dgm:pt>
    <dgm:pt modelId="{6666EE0F-81D2-4D4B-BED4-CF224762ADD5}">
      <dgm:prSet phldrT="[Текст]" custT="1"/>
      <dgm:spPr/>
      <dgm:t>
        <a:bodyPr/>
        <a:lstStyle/>
        <a:p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миқёсда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:  </a:t>
          </a:r>
          <a:endParaRPr lang="ru-RU" sz="2400" dirty="0"/>
        </a:p>
      </dgm:t>
    </dgm:pt>
    <dgm:pt modelId="{76D8E25F-7530-4196-9866-912FFFD9E8AB}" type="parTrans" cxnId="{3842E509-5252-444B-B342-BE0415A62079}">
      <dgm:prSet/>
      <dgm:spPr/>
      <dgm:t>
        <a:bodyPr/>
        <a:lstStyle/>
        <a:p>
          <a:endParaRPr lang="ru-RU"/>
        </a:p>
      </dgm:t>
    </dgm:pt>
    <dgm:pt modelId="{344B68BD-573A-4341-AACA-49184D21405F}" type="sibTrans" cxnId="{3842E509-5252-444B-B342-BE0415A62079}">
      <dgm:prSet/>
      <dgm:spPr/>
      <dgm:t>
        <a:bodyPr/>
        <a:lstStyle/>
        <a:p>
          <a:endParaRPr lang="ru-RU"/>
        </a:p>
      </dgm:t>
    </dgm:pt>
    <dgm:pt modelId="{015C292E-74F6-4E10-B488-73AD1F9B7F64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САМАРАДОРЛИК</a:t>
          </a:r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 —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жараён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, операция,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лойиҳанинг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самарадорлиги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эришилган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натижага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сарфланган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белгиланади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/>
        </a:p>
      </dgm:t>
    </dgm:pt>
    <dgm:pt modelId="{ABECDB56-6BC1-4800-BE25-519A37D4CDEC}" type="parTrans" cxnId="{E074A23D-4E28-4D1F-9D41-B107FF882558}">
      <dgm:prSet/>
      <dgm:spPr/>
      <dgm:t>
        <a:bodyPr/>
        <a:lstStyle/>
        <a:p>
          <a:endParaRPr lang="ru-RU"/>
        </a:p>
      </dgm:t>
    </dgm:pt>
    <dgm:pt modelId="{EFCEE36F-69E7-43FC-BE8A-20980CF23711}" type="sibTrans" cxnId="{E074A23D-4E28-4D1F-9D41-B107FF882558}">
      <dgm:prSet/>
      <dgm:spPr/>
      <dgm:t>
        <a:bodyPr/>
        <a:lstStyle/>
        <a:p>
          <a:endParaRPr lang="ru-RU"/>
        </a:p>
      </dgm:t>
    </dgm:pt>
    <dgm:pt modelId="{DEFC0DDF-6E6C-4935-9F12-091B58282963}" type="pres">
      <dgm:prSet presAssocID="{9B07AE27-668E-491C-833A-715B0FB38C08}" presName="Name0" presStyleCnt="0">
        <dgm:presLayoutVars>
          <dgm:dir/>
          <dgm:animLvl val="lvl"/>
          <dgm:resizeHandles val="exact"/>
        </dgm:presLayoutVars>
      </dgm:prSet>
      <dgm:spPr/>
    </dgm:pt>
    <dgm:pt modelId="{AB8CC16D-4662-427E-9E3C-BDE7BC098AD3}" type="pres">
      <dgm:prSet presAssocID="{6666EE0F-81D2-4D4B-BED4-CF224762ADD5}" presName="parTxOnly" presStyleLbl="node1" presStyleIdx="0" presStyleCnt="2" custScaleX="61154" custScaleY="70784" custLinFactNeighborX="4600" custLinFactNeighborY="667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66C012-4FDF-41F5-B535-57D82078A2CD}" type="pres">
      <dgm:prSet presAssocID="{344B68BD-573A-4341-AACA-49184D21405F}" presName="parTxOnlySpace" presStyleCnt="0"/>
      <dgm:spPr/>
    </dgm:pt>
    <dgm:pt modelId="{EFF40CB5-B6AE-456A-BCDC-38517D2639B6}" type="pres">
      <dgm:prSet presAssocID="{015C292E-74F6-4E10-B488-73AD1F9B7F64}" presName="parTxOnly" presStyleLbl="node1" presStyleIdx="1" presStyleCnt="2" custScaleY="100770" custLinFactNeighborX="5903" custLinFactNeighborY="591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42E509-5252-444B-B342-BE0415A62079}" srcId="{9B07AE27-668E-491C-833A-715B0FB38C08}" destId="{6666EE0F-81D2-4D4B-BED4-CF224762ADD5}" srcOrd="0" destOrd="0" parTransId="{76D8E25F-7530-4196-9866-912FFFD9E8AB}" sibTransId="{344B68BD-573A-4341-AACA-49184D21405F}"/>
    <dgm:cxn modelId="{E63A2972-F220-4FC4-AEA1-B782A9151F67}" type="presOf" srcId="{6666EE0F-81D2-4D4B-BED4-CF224762ADD5}" destId="{AB8CC16D-4662-427E-9E3C-BDE7BC098AD3}" srcOrd="0" destOrd="0" presId="urn:microsoft.com/office/officeart/2005/8/layout/chevron1"/>
    <dgm:cxn modelId="{44F12C65-1E90-4DF6-B09F-420FE1D1E82A}" type="presOf" srcId="{015C292E-74F6-4E10-B488-73AD1F9B7F64}" destId="{EFF40CB5-B6AE-456A-BCDC-38517D2639B6}" srcOrd="0" destOrd="0" presId="urn:microsoft.com/office/officeart/2005/8/layout/chevron1"/>
    <dgm:cxn modelId="{E074A23D-4E28-4D1F-9D41-B107FF882558}" srcId="{9B07AE27-668E-491C-833A-715B0FB38C08}" destId="{015C292E-74F6-4E10-B488-73AD1F9B7F64}" srcOrd="1" destOrd="0" parTransId="{ABECDB56-6BC1-4800-BE25-519A37D4CDEC}" sibTransId="{EFCEE36F-69E7-43FC-BE8A-20980CF23711}"/>
    <dgm:cxn modelId="{181A72E6-4021-47E0-A1DD-777712CCF43F}" type="presOf" srcId="{9B07AE27-668E-491C-833A-715B0FB38C08}" destId="{DEFC0DDF-6E6C-4935-9F12-091B58282963}" srcOrd="0" destOrd="0" presId="urn:microsoft.com/office/officeart/2005/8/layout/chevron1"/>
    <dgm:cxn modelId="{03F950D1-F63E-4681-ABB0-40AA61984232}" type="presParOf" srcId="{DEFC0DDF-6E6C-4935-9F12-091B58282963}" destId="{AB8CC16D-4662-427E-9E3C-BDE7BC098AD3}" srcOrd="0" destOrd="0" presId="urn:microsoft.com/office/officeart/2005/8/layout/chevron1"/>
    <dgm:cxn modelId="{C71B027F-7A30-4064-A642-7F79F4480875}" type="presParOf" srcId="{DEFC0DDF-6E6C-4935-9F12-091B58282963}" destId="{3C66C012-4FDF-41F5-B535-57D82078A2CD}" srcOrd="1" destOrd="0" presId="urn:microsoft.com/office/officeart/2005/8/layout/chevron1"/>
    <dgm:cxn modelId="{6D790AC5-B2E3-4387-8E35-D7C8C7B7E802}" type="presParOf" srcId="{DEFC0DDF-6E6C-4935-9F12-091B58282963}" destId="{EFF40CB5-B6AE-456A-BCDC-38517D2639B6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E3892D-848B-4611-A7DF-DB73B75AB008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077825-055F-48DE-A649-825D0C5FC855}">
      <dgm:prSet phldrT="[Текст]"/>
      <dgm:spPr/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5BB46282-1DC0-441A-B27C-693EC32F70DC}" type="parTrans" cxnId="{BAB6AE2F-4984-4D02-AD2E-34889155D033}">
      <dgm:prSet/>
      <dgm:spPr/>
      <dgm:t>
        <a:bodyPr/>
        <a:lstStyle/>
        <a:p>
          <a:endParaRPr lang="ru-RU"/>
        </a:p>
      </dgm:t>
    </dgm:pt>
    <dgm:pt modelId="{A4458081-9A96-47A8-812C-F13CF33D41D3}" type="sibTrans" cxnId="{BAB6AE2F-4984-4D02-AD2E-34889155D033}">
      <dgm:prSet/>
      <dgm:spPr/>
      <dgm:t>
        <a:bodyPr/>
        <a:lstStyle/>
        <a:p>
          <a:endParaRPr lang="ru-RU"/>
        </a:p>
      </dgm:t>
    </dgm:pt>
    <dgm:pt modelId="{CEA2CA00-6299-4E2F-9A6C-89ACECB75F46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тизимлари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амалиётидаги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ишланмаларни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томонлама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ўрганиш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/>
        </a:p>
      </dgm:t>
    </dgm:pt>
    <dgm:pt modelId="{D10DCE98-E039-4D8A-A841-DF98B0C92C58}" type="parTrans" cxnId="{A67F2274-7E7B-435C-A9D4-F18BD423E327}">
      <dgm:prSet/>
      <dgm:spPr/>
      <dgm:t>
        <a:bodyPr/>
        <a:lstStyle/>
        <a:p>
          <a:endParaRPr lang="ru-RU"/>
        </a:p>
      </dgm:t>
    </dgm:pt>
    <dgm:pt modelId="{2D358014-AD2A-4154-8657-281722DDF909}" type="sibTrans" cxnId="{A67F2274-7E7B-435C-A9D4-F18BD423E327}">
      <dgm:prSet/>
      <dgm:spPr/>
      <dgm:t>
        <a:bodyPr/>
        <a:lstStyle/>
        <a:p>
          <a:endParaRPr lang="ru-RU"/>
        </a:p>
      </dgm:t>
    </dgm:pt>
    <dgm:pt modelId="{D81D85B7-DABD-4B49-8C47-052AC7AA2EB5}">
      <dgm:prSet phldrT="[Текст]"/>
      <dgm:spPr/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5B1F8324-BE24-4B6A-BDD8-5396B8857925}" type="parTrans" cxnId="{9FDA1E90-5FF6-4E7F-A724-CB3BEFDBF1BE}">
      <dgm:prSet/>
      <dgm:spPr/>
      <dgm:t>
        <a:bodyPr/>
        <a:lstStyle/>
        <a:p>
          <a:endParaRPr lang="ru-RU"/>
        </a:p>
      </dgm:t>
    </dgm:pt>
    <dgm:pt modelId="{44E9B156-32B8-4BBC-842E-DEB4BBC05BDF}" type="sibTrans" cxnId="{9FDA1E90-5FF6-4E7F-A724-CB3BEFDBF1BE}">
      <dgm:prSet/>
      <dgm:spPr/>
      <dgm:t>
        <a:bodyPr/>
        <a:lstStyle/>
        <a:p>
          <a:endParaRPr lang="ru-RU"/>
        </a:p>
      </dgm:t>
    </dgm:pt>
    <dgm:pt modelId="{FE40AB3C-B288-4742-88F1-13CC2B8B516A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бизнес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самарадорликни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корпорацияларни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ёрқин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ғоялар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амалий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маслаҳатлар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тўлдирилган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яратиши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/>
        </a:p>
      </dgm:t>
    </dgm:pt>
    <dgm:pt modelId="{538FFDDE-555B-4DEA-B505-14FDBF34CDA3}" type="parTrans" cxnId="{226FA592-5B80-4CC8-83A5-C0B69E1B4B30}">
      <dgm:prSet/>
      <dgm:spPr/>
      <dgm:t>
        <a:bodyPr/>
        <a:lstStyle/>
        <a:p>
          <a:endParaRPr lang="ru-RU"/>
        </a:p>
      </dgm:t>
    </dgm:pt>
    <dgm:pt modelId="{0EA6215F-D483-46D1-9744-0D86BDEC8D60}" type="sibTrans" cxnId="{226FA592-5B80-4CC8-83A5-C0B69E1B4B30}">
      <dgm:prSet/>
      <dgm:spPr/>
      <dgm:t>
        <a:bodyPr/>
        <a:lstStyle/>
        <a:p>
          <a:endParaRPr lang="ru-RU"/>
        </a:p>
      </dgm:t>
    </dgm:pt>
    <dgm:pt modelId="{372B5745-CE3E-4EC9-9096-97839632FDB4}">
      <dgm:prSet phldrT="[Текст]"/>
      <dgm:spPr/>
      <dgm:t>
        <a:bodyPr/>
        <a:lstStyle/>
        <a:p>
          <a:r>
            <a:rPr lang="en-US" dirty="0" smtClean="0"/>
            <a:t>3</a:t>
          </a:r>
          <a:endParaRPr lang="ru-RU" dirty="0"/>
        </a:p>
      </dgm:t>
    </dgm:pt>
    <dgm:pt modelId="{6C60FA9E-F344-409B-958A-44654B3C876B}" type="parTrans" cxnId="{008098AC-13F4-49B3-86ED-2EC6F5179B92}">
      <dgm:prSet/>
      <dgm:spPr/>
      <dgm:t>
        <a:bodyPr/>
        <a:lstStyle/>
        <a:p>
          <a:endParaRPr lang="ru-RU"/>
        </a:p>
      </dgm:t>
    </dgm:pt>
    <dgm:pt modelId="{DA31C5EA-ED10-4A1A-9772-31D85277CC89}" type="sibTrans" cxnId="{008098AC-13F4-49B3-86ED-2EC6F5179B92}">
      <dgm:prSet/>
      <dgm:spPr/>
      <dgm:t>
        <a:bodyPr/>
        <a:lstStyle/>
        <a:p>
          <a:endParaRPr lang="ru-RU"/>
        </a:p>
      </dgm:t>
    </dgm:pt>
    <dgm:pt modelId="{515079E3-78AA-4E59-AAD7-5C364BACA559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Глобал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миқёсда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бугунги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куни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келажагини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назарий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таҳлил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1A347C50-2CE1-40DE-B583-28DE7519CEC2}" type="parTrans" cxnId="{AEDEA336-982C-4A01-B533-39C63F8D1BD7}">
      <dgm:prSet/>
      <dgm:spPr/>
      <dgm:t>
        <a:bodyPr/>
        <a:lstStyle/>
        <a:p>
          <a:endParaRPr lang="ru-RU"/>
        </a:p>
      </dgm:t>
    </dgm:pt>
    <dgm:pt modelId="{84830645-E430-4DB6-B2A7-D8762DD226D4}" type="sibTrans" cxnId="{AEDEA336-982C-4A01-B533-39C63F8D1BD7}">
      <dgm:prSet/>
      <dgm:spPr/>
      <dgm:t>
        <a:bodyPr/>
        <a:lstStyle/>
        <a:p>
          <a:endParaRPr lang="ru-RU"/>
        </a:p>
      </dgm:t>
    </dgm:pt>
    <dgm:pt modelId="{15417690-D68D-40A2-B2BE-2FD96826D88B}">
      <dgm:prSet phldrT="[Текст]"/>
      <dgm:spPr/>
      <dgm:t>
        <a:bodyPr/>
        <a:lstStyle/>
        <a:p>
          <a:r>
            <a:rPr lang="en-US" dirty="0" smtClean="0"/>
            <a:t>4</a:t>
          </a:r>
          <a:endParaRPr lang="ru-RU" dirty="0"/>
        </a:p>
      </dgm:t>
    </dgm:pt>
    <dgm:pt modelId="{3BA221E8-30C0-4031-8715-06C11A0145E7}" type="parTrans" cxnId="{0C228B9C-B835-461E-91C4-D336A1982C35}">
      <dgm:prSet/>
      <dgm:spPr/>
      <dgm:t>
        <a:bodyPr/>
        <a:lstStyle/>
        <a:p>
          <a:endParaRPr lang="ru-RU"/>
        </a:p>
      </dgm:t>
    </dgm:pt>
    <dgm:pt modelId="{8AFDADF0-2C08-4B34-BA79-9B81D6EF0E08}" type="sibTrans" cxnId="{0C228B9C-B835-461E-91C4-D336A1982C35}">
      <dgm:prSet/>
      <dgm:spPr/>
      <dgm:t>
        <a:bodyPr/>
        <a:lstStyle/>
        <a:p>
          <a:endParaRPr lang="ru-RU"/>
        </a:p>
      </dgm:t>
    </dgm:pt>
    <dgm:pt modelId="{1C3188CD-6CB0-4F75-B3C8-02D15F53AD54}">
      <dgm:prSet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амалиётида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қиймати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аҳамиятини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тушунадиган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қандай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муассаса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шахс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ўрганиши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шарт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03B69ECE-CB24-4FBF-885F-FCABC82B24D3}" type="parTrans" cxnId="{21FD8CA4-DC83-4C15-A23C-A6F25E0F3B28}">
      <dgm:prSet/>
      <dgm:spPr/>
      <dgm:t>
        <a:bodyPr/>
        <a:lstStyle/>
        <a:p>
          <a:endParaRPr lang="ru-RU"/>
        </a:p>
      </dgm:t>
    </dgm:pt>
    <dgm:pt modelId="{0D8505B6-2FC8-4364-AD32-5AED6167C40F}" type="sibTrans" cxnId="{21FD8CA4-DC83-4C15-A23C-A6F25E0F3B28}">
      <dgm:prSet/>
      <dgm:spPr/>
      <dgm:t>
        <a:bodyPr/>
        <a:lstStyle/>
        <a:p>
          <a:endParaRPr lang="ru-RU"/>
        </a:p>
      </dgm:t>
    </dgm:pt>
    <dgm:pt modelId="{2343392E-5515-462D-BA50-75883E91E8B4}" type="pres">
      <dgm:prSet presAssocID="{57E3892D-848B-4611-A7DF-DB73B75AB00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245527-BCD0-42D0-B76F-919E369AEA0A}" type="pres">
      <dgm:prSet presAssocID="{12077825-055F-48DE-A649-825D0C5FC855}" presName="composite" presStyleCnt="0"/>
      <dgm:spPr/>
    </dgm:pt>
    <dgm:pt modelId="{E8B95926-EB0F-4D72-B72C-A4975CECD8CA}" type="pres">
      <dgm:prSet presAssocID="{12077825-055F-48DE-A649-825D0C5FC85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54E44-364F-4B9F-BA3B-F98D7312DAA6}" type="pres">
      <dgm:prSet presAssocID="{12077825-055F-48DE-A649-825D0C5FC85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600B8E-39A4-4822-8FC8-6BE6BB15B2B7}" type="pres">
      <dgm:prSet presAssocID="{A4458081-9A96-47A8-812C-F13CF33D41D3}" presName="sp" presStyleCnt="0"/>
      <dgm:spPr/>
    </dgm:pt>
    <dgm:pt modelId="{14D61A2B-C9EA-4E0B-8005-96E4127E668F}" type="pres">
      <dgm:prSet presAssocID="{D81D85B7-DABD-4B49-8C47-052AC7AA2EB5}" presName="composite" presStyleCnt="0"/>
      <dgm:spPr/>
    </dgm:pt>
    <dgm:pt modelId="{635289D6-1CF8-423A-8E4A-7705776DC0FF}" type="pres">
      <dgm:prSet presAssocID="{D81D85B7-DABD-4B49-8C47-052AC7AA2EB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70EEB-A5AB-4FF1-96CF-9EC2A55AEB5C}" type="pres">
      <dgm:prSet presAssocID="{D81D85B7-DABD-4B49-8C47-052AC7AA2EB5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3B5A5-78E2-4F20-9D72-EAE83925B8A4}" type="pres">
      <dgm:prSet presAssocID="{44E9B156-32B8-4BBC-842E-DEB4BBC05BDF}" presName="sp" presStyleCnt="0"/>
      <dgm:spPr/>
    </dgm:pt>
    <dgm:pt modelId="{7C04170A-582D-4B88-9C32-8D87BFA5E221}" type="pres">
      <dgm:prSet presAssocID="{372B5745-CE3E-4EC9-9096-97839632FDB4}" presName="composite" presStyleCnt="0"/>
      <dgm:spPr/>
    </dgm:pt>
    <dgm:pt modelId="{9B87087E-2AC9-47E6-9124-494CFA368174}" type="pres">
      <dgm:prSet presAssocID="{372B5745-CE3E-4EC9-9096-97839632FDB4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616F3-E1B3-44E5-A3CD-9C1055E7FBBC}" type="pres">
      <dgm:prSet presAssocID="{372B5745-CE3E-4EC9-9096-97839632FDB4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6FC7C-38AE-464B-8E72-4A0BC574B58C}" type="pres">
      <dgm:prSet presAssocID="{DA31C5EA-ED10-4A1A-9772-31D85277CC89}" presName="sp" presStyleCnt="0"/>
      <dgm:spPr/>
    </dgm:pt>
    <dgm:pt modelId="{5C409EA0-4DA5-4055-BEAB-57A831292901}" type="pres">
      <dgm:prSet presAssocID="{15417690-D68D-40A2-B2BE-2FD96826D88B}" presName="composite" presStyleCnt="0"/>
      <dgm:spPr/>
    </dgm:pt>
    <dgm:pt modelId="{F35687D2-F108-484A-A213-6340AFD6492F}" type="pres">
      <dgm:prSet presAssocID="{15417690-D68D-40A2-B2BE-2FD96826D88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85402-4FD8-44B5-9A60-11EEECF09442}" type="pres">
      <dgm:prSet presAssocID="{15417690-D68D-40A2-B2BE-2FD96826D88B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7F2274-7E7B-435C-A9D4-F18BD423E327}" srcId="{12077825-055F-48DE-A649-825D0C5FC855}" destId="{CEA2CA00-6299-4E2F-9A6C-89ACECB75F46}" srcOrd="0" destOrd="0" parTransId="{D10DCE98-E039-4D8A-A841-DF98B0C92C58}" sibTransId="{2D358014-AD2A-4154-8657-281722DDF909}"/>
    <dgm:cxn modelId="{0C228B9C-B835-461E-91C4-D336A1982C35}" srcId="{57E3892D-848B-4611-A7DF-DB73B75AB008}" destId="{15417690-D68D-40A2-B2BE-2FD96826D88B}" srcOrd="3" destOrd="0" parTransId="{3BA221E8-30C0-4031-8715-06C11A0145E7}" sibTransId="{8AFDADF0-2C08-4B34-BA79-9B81D6EF0E08}"/>
    <dgm:cxn modelId="{F6D182C0-A1AB-44C3-9CB4-F7F1A0975054}" type="presOf" srcId="{15417690-D68D-40A2-B2BE-2FD96826D88B}" destId="{F35687D2-F108-484A-A213-6340AFD6492F}" srcOrd="0" destOrd="0" presId="urn:microsoft.com/office/officeart/2005/8/layout/chevron2"/>
    <dgm:cxn modelId="{5365369E-E702-4918-8CF1-CF8011DE34F6}" type="presOf" srcId="{12077825-055F-48DE-A649-825D0C5FC855}" destId="{E8B95926-EB0F-4D72-B72C-A4975CECD8CA}" srcOrd="0" destOrd="0" presId="urn:microsoft.com/office/officeart/2005/8/layout/chevron2"/>
    <dgm:cxn modelId="{632822BF-5BCC-4070-94DF-E11C48669EA7}" type="presOf" srcId="{D81D85B7-DABD-4B49-8C47-052AC7AA2EB5}" destId="{635289D6-1CF8-423A-8E4A-7705776DC0FF}" srcOrd="0" destOrd="0" presId="urn:microsoft.com/office/officeart/2005/8/layout/chevron2"/>
    <dgm:cxn modelId="{37FC3F7C-75AC-4F0B-BAEE-5B4BA98DC238}" type="presOf" srcId="{515079E3-78AA-4E59-AAD7-5C364BACA559}" destId="{B2F616F3-E1B3-44E5-A3CD-9C1055E7FBBC}" srcOrd="0" destOrd="0" presId="urn:microsoft.com/office/officeart/2005/8/layout/chevron2"/>
    <dgm:cxn modelId="{EA5A367D-19F3-4DE1-A34E-708C14D93BFF}" type="presOf" srcId="{1C3188CD-6CB0-4F75-B3C8-02D15F53AD54}" destId="{E9E85402-4FD8-44B5-9A60-11EEECF09442}" srcOrd="0" destOrd="0" presId="urn:microsoft.com/office/officeart/2005/8/layout/chevron2"/>
    <dgm:cxn modelId="{BAB6AE2F-4984-4D02-AD2E-34889155D033}" srcId="{57E3892D-848B-4611-A7DF-DB73B75AB008}" destId="{12077825-055F-48DE-A649-825D0C5FC855}" srcOrd="0" destOrd="0" parTransId="{5BB46282-1DC0-441A-B27C-693EC32F70DC}" sibTransId="{A4458081-9A96-47A8-812C-F13CF33D41D3}"/>
    <dgm:cxn modelId="{9FDA1E90-5FF6-4E7F-A724-CB3BEFDBF1BE}" srcId="{57E3892D-848B-4611-A7DF-DB73B75AB008}" destId="{D81D85B7-DABD-4B49-8C47-052AC7AA2EB5}" srcOrd="1" destOrd="0" parTransId="{5B1F8324-BE24-4B6A-BDD8-5396B8857925}" sibTransId="{44E9B156-32B8-4BBC-842E-DEB4BBC05BDF}"/>
    <dgm:cxn modelId="{C47198F5-AF51-408E-B144-34CE5BD5F364}" type="presOf" srcId="{CEA2CA00-6299-4E2F-9A6C-89ACECB75F46}" destId="{FAB54E44-364F-4B9F-BA3B-F98D7312DAA6}" srcOrd="0" destOrd="0" presId="urn:microsoft.com/office/officeart/2005/8/layout/chevron2"/>
    <dgm:cxn modelId="{21FD8CA4-DC83-4C15-A23C-A6F25E0F3B28}" srcId="{15417690-D68D-40A2-B2BE-2FD96826D88B}" destId="{1C3188CD-6CB0-4F75-B3C8-02D15F53AD54}" srcOrd="0" destOrd="0" parTransId="{03B69ECE-CB24-4FBF-885F-FCABC82B24D3}" sibTransId="{0D8505B6-2FC8-4364-AD32-5AED6167C40F}"/>
    <dgm:cxn modelId="{226FA592-5B80-4CC8-83A5-C0B69E1B4B30}" srcId="{D81D85B7-DABD-4B49-8C47-052AC7AA2EB5}" destId="{FE40AB3C-B288-4742-88F1-13CC2B8B516A}" srcOrd="0" destOrd="0" parTransId="{538FFDDE-555B-4DEA-B505-14FDBF34CDA3}" sibTransId="{0EA6215F-D483-46D1-9744-0D86BDEC8D60}"/>
    <dgm:cxn modelId="{792B27B0-75A3-48CE-8499-CCE724CE74D3}" type="presOf" srcId="{57E3892D-848B-4611-A7DF-DB73B75AB008}" destId="{2343392E-5515-462D-BA50-75883E91E8B4}" srcOrd="0" destOrd="0" presId="urn:microsoft.com/office/officeart/2005/8/layout/chevron2"/>
    <dgm:cxn modelId="{0E220D24-69B9-4C39-97B5-0DDA9AF618F6}" type="presOf" srcId="{FE40AB3C-B288-4742-88F1-13CC2B8B516A}" destId="{00A70EEB-A5AB-4FF1-96CF-9EC2A55AEB5C}" srcOrd="0" destOrd="0" presId="urn:microsoft.com/office/officeart/2005/8/layout/chevron2"/>
    <dgm:cxn modelId="{008098AC-13F4-49B3-86ED-2EC6F5179B92}" srcId="{57E3892D-848B-4611-A7DF-DB73B75AB008}" destId="{372B5745-CE3E-4EC9-9096-97839632FDB4}" srcOrd="2" destOrd="0" parTransId="{6C60FA9E-F344-409B-958A-44654B3C876B}" sibTransId="{DA31C5EA-ED10-4A1A-9772-31D85277CC89}"/>
    <dgm:cxn modelId="{266B0E70-1BC6-48A9-B6FC-C07F33D6F06A}" type="presOf" srcId="{372B5745-CE3E-4EC9-9096-97839632FDB4}" destId="{9B87087E-2AC9-47E6-9124-494CFA368174}" srcOrd="0" destOrd="0" presId="urn:microsoft.com/office/officeart/2005/8/layout/chevron2"/>
    <dgm:cxn modelId="{AEDEA336-982C-4A01-B533-39C63F8D1BD7}" srcId="{372B5745-CE3E-4EC9-9096-97839632FDB4}" destId="{515079E3-78AA-4E59-AAD7-5C364BACA559}" srcOrd="0" destOrd="0" parTransId="{1A347C50-2CE1-40DE-B583-28DE7519CEC2}" sibTransId="{84830645-E430-4DB6-B2A7-D8762DD226D4}"/>
    <dgm:cxn modelId="{DBD01961-E533-476B-B280-9C3EBB9737E9}" type="presParOf" srcId="{2343392E-5515-462D-BA50-75883E91E8B4}" destId="{E5245527-BCD0-42D0-B76F-919E369AEA0A}" srcOrd="0" destOrd="0" presId="urn:microsoft.com/office/officeart/2005/8/layout/chevron2"/>
    <dgm:cxn modelId="{73B6B6C6-5FA5-4BCF-91F3-BCABB3B1A0EB}" type="presParOf" srcId="{E5245527-BCD0-42D0-B76F-919E369AEA0A}" destId="{E8B95926-EB0F-4D72-B72C-A4975CECD8CA}" srcOrd="0" destOrd="0" presId="urn:microsoft.com/office/officeart/2005/8/layout/chevron2"/>
    <dgm:cxn modelId="{66AAC19C-0202-46DD-AAB3-4B57EF3D7481}" type="presParOf" srcId="{E5245527-BCD0-42D0-B76F-919E369AEA0A}" destId="{FAB54E44-364F-4B9F-BA3B-F98D7312DAA6}" srcOrd="1" destOrd="0" presId="urn:microsoft.com/office/officeart/2005/8/layout/chevron2"/>
    <dgm:cxn modelId="{AF9BDDF7-0731-464B-B6A9-1991EFA906D9}" type="presParOf" srcId="{2343392E-5515-462D-BA50-75883E91E8B4}" destId="{73600B8E-39A4-4822-8FC8-6BE6BB15B2B7}" srcOrd="1" destOrd="0" presId="urn:microsoft.com/office/officeart/2005/8/layout/chevron2"/>
    <dgm:cxn modelId="{086D7908-7695-4340-9FCD-676FDA276DCB}" type="presParOf" srcId="{2343392E-5515-462D-BA50-75883E91E8B4}" destId="{14D61A2B-C9EA-4E0B-8005-96E4127E668F}" srcOrd="2" destOrd="0" presId="urn:microsoft.com/office/officeart/2005/8/layout/chevron2"/>
    <dgm:cxn modelId="{15A2DF0A-ADDF-4722-9AFB-549B1B360DBB}" type="presParOf" srcId="{14D61A2B-C9EA-4E0B-8005-96E4127E668F}" destId="{635289D6-1CF8-423A-8E4A-7705776DC0FF}" srcOrd="0" destOrd="0" presId="urn:microsoft.com/office/officeart/2005/8/layout/chevron2"/>
    <dgm:cxn modelId="{E66BCFFB-5764-4FE1-8A80-EBC67C101FE8}" type="presParOf" srcId="{14D61A2B-C9EA-4E0B-8005-96E4127E668F}" destId="{00A70EEB-A5AB-4FF1-96CF-9EC2A55AEB5C}" srcOrd="1" destOrd="0" presId="urn:microsoft.com/office/officeart/2005/8/layout/chevron2"/>
    <dgm:cxn modelId="{E68FEA07-662C-445D-A3AA-C4E3C5323ED5}" type="presParOf" srcId="{2343392E-5515-462D-BA50-75883E91E8B4}" destId="{F793B5A5-78E2-4F20-9D72-EAE83925B8A4}" srcOrd="3" destOrd="0" presId="urn:microsoft.com/office/officeart/2005/8/layout/chevron2"/>
    <dgm:cxn modelId="{C1B53798-AB0D-4DA0-9A34-1EA84B86DC45}" type="presParOf" srcId="{2343392E-5515-462D-BA50-75883E91E8B4}" destId="{7C04170A-582D-4B88-9C32-8D87BFA5E221}" srcOrd="4" destOrd="0" presId="urn:microsoft.com/office/officeart/2005/8/layout/chevron2"/>
    <dgm:cxn modelId="{50B9EAED-28CE-4E60-A1B8-3A97856BE7B7}" type="presParOf" srcId="{7C04170A-582D-4B88-9C32-8D87BFA5E221}" destId="{9B87087E-2AC9-47E6-9124-494CFA368174}" srcOrd="0" destOrd="0" presId="urn:microsoft.com/office/officeart/2005/8/layout/chevron2"/>
    <dgm:cxn modelId="{D0FFCEC3-53D4-493A-8E2D-F63D0D1235E9}" type="presParOf" srcId="{7C04170A-582D-4B88-9C32-8D87BFA5E221}" destId="{B2F616F3-E1B3-44E5-A3CD-9C1055E7FBBC}" srcOrd="1" destOrd="0" presId="urn:microsoft.com/office/officeart/2005/8/layout/chevron2"/>
    <dgm:cxn modelId="{939BC45B-A83C-4CC4-8045-15F1952BC627}" type="presParOf" srcId="{2343392E-5515-462D-BA50-75883E91E8B4}" destId="{F9B6FC7C-38AE-464B-8E72-4A0BC574B58C}" srcOrd="5" destOrd="0" presId="urn:microsoft.com/office/officeart/2005/8/layout/chevron2"/>
    <dgm:cxn modelId="{2469750B-F79E-4BBF-B64A-432826232587}" type="presParOf" srcId="{2343392E-5515-462D-BA50-75883E91E8B4}" destId="{5C409EA0-4DA5-4055-BEAB-57A831292901}" srcOrd="6" destOrd="0" presId="urn:microsoft.com/office/officeart/2005/8/layout/chevron2"/>
    <dgm:cxn modelId="{7EBCF63A-08DE-4437-ABF9-8D164E7AF3B4}" type="presParOf" srcId="{5C409EA0-4DA5-4055-BEAB-57A831292901}" destId="{F35687D2-F108-484A-A213-6340AFD6492F}" srcOrd="0" destOrd="0" presId="urn:microsoft.com/office/officeart/2005/8/layout/chevron2"/>
    <dgm:cxn modelId="{ECF2D295-0D41-4151-8CE6-67CE7F5A3AB7}" type="presParOf" srcId="{5C409EA0-4DA5-4055-BEAB-57A831292901}" destId="{E9E85402-4FD8-44B5-9A60-11EEECF0944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C99701-7B3D-4CB5-BE34-B9E7C04D90B8}" type="doc">
      <dgm:prSet loTypeId="urn:microsoft.com/office/officeart/2005/8/layout/vProcess5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CB6BB8-0A48-490C-8C9F-04C3C3F61AD2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Корхонада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тамойилларига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мувофиқлик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даражасини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акс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эттирувчи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кўрсаткичлар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C69342F1-974C-403C-B16D-B660B431DFE8}" type="parTrans" cxnId="{B9F5F8BD-69BC-4FE4-88B3-452B9E517DD9}">
      <dgm:prSet/>
      <dgm:spPr/>
      <dgm:t>
        <a:bodyPr/>
        <a:lstStyle/>
        <a:p>
          <a:endParaRPr lang="ru-RU" sz="1600"/>
        </a:p>
      </dgm:t>
    </dgm:pt>
    <dgm:pt modelId="{413F9012-8D87-4A3E-921B-897487B4FC70}" type="sibTrans" cxnId="{B9F5F8BD-69BC-4FE4-88B3-452B9E517DD9}">
      <dgm:prSet custT="1"/>
      <dgm:spPr/>
      <dgm:t>
        <a:bodyPr/>
        <a:lstStyle/>
        <a:p>
          <a:endParaRPr lang="ru-RU" sz="3200"/>
        </a:p>
      </dgm:t>
    </dgm:pt>
    <dgm:pt modelId="{FB5FA531-A8BC-492A-B89C-1F0FF332908A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молиявий-хўжалик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натижаларини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тавсифловчи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кўрсаткичлар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1150387F-4033-429B-BB2F-0E7EE824D81D}" type="parTrans" cxnId="{2F74E6E2-AB77-4627-80B0-EEC054F0AAC9}">
      <dgm:prSet/>
      <dgm:spPr/>
      <dgm:t>
        <a:bodyPr/>
        <a:lstStyle/>
        <a:p>
          <a:endParaRPr lang="ru-RU" sz="1600"/>
        </a:p>
      </dgm:t>
    </dgm:pt>
    <dgm:pt modelId="{56DF33AC-8CE8-4D8E-B9EC-209F0A73BE7A}" type="sibTrans" cxnId="{2F74E6E2-AB77-4627-80B0-EEC054F0AAC9}">
      <dgm:prSet custT="1"/>
      <dgm:spPr/>
      <dgm:t>
        <a:bodyPr/>
        <a:lstStyle/>
        <a:p>
          <a:endParaRPr lang="ru-RU" sz="3200"/>
        </a:p>
      </dgm:t>
    </dgm:pt>
    <dgm:pt modelId="{88ED3C65-3A6A-4F68-A736-7349255CDE65}">
      <dgm:prSet phldrT="[Текст]"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бошқарувда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хавф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–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хатарларни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рискларни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акс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эттирувчи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кўрсаткичлар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BA2ABE6B-7F1A-42B2-9E54-B614157678F6}" type="parTrans" cxnId="{1F4924C2-9D68-4836-AD75-877631427CCF}">
      <dgm:prSet/>
      <dgm:spPr/>
      <dgm:t>
        <a:bodyPr/>
        <a:lstStyle/>
        <a:p>
          <a:endParaRPr lang="ru-RU" sz="1600"/>
        </a:p>
      </dgm:t>
    </dgm:pt>
    <dgm:pt modelId="{38082691-0697-49AA-8AB5-5C9CFBD2833C}" type="sibTrans" cxnId="{1F4924C2-9D68-4836-AD75-877631427CCF}">
      <dgm:prSet/>
      <dgm:spPr/>
      <dgm:t>
        <a:bodyPr/>
        <a:lstStyle/>
        <a:p>
          <a:endParaRPr lang="ru-RU" sz="1600"/>
        </a:p>
      </dgm:t>
    </dgm:pt>
    <dgm:pt modelId="{5AAA9044-31AF-46DE-A7B5-716EA383588D}" type="pres">
      <dgm:prSet presAssocID="{0AC99701-7B3D-4CB5-BE34-B9E7C04D90B8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13D8C7-F0DF-480D-BB8E-3D37DB7D4E49}" type="pres">
      <dgm:prSet presAssocID="{0AC99701-7B3D-4CB5-BE34-B9E7C04D90B8}" presName="dummyMaxCanvas" presStyleCnt="0">
        <dgm:presLayoutVars/>
      </dgm:prSet>
      <dgm:spPr/>
    </dgm:pt>
    <dgm:pt modelId="{92FDEB4C-9A52-400D-9D98-924D88F359E2}" type="pres">
      <dgm:prSet presAssocID="{0AC99701-7B3D-4CB5-BE34-B9E7C04D90B8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E1551-6C14-4BAF-B7E4-81E772484A87}" type="pres">
      <dgm:prSet presAssocID="{0AC99701-7B3D-4CB5-BE34-B9E7C04D90B8}" presName="ThreeNodes_2" presStyleLbl="node1" presStyleIdx="1" presStyleCnt="3" custLinFactNeighborX="-420" custLinFactNeighborY="9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1B1A37-91A9-4613-A4F1-5976CBAEA941}" type="pres">
      <dgm:prSet presAssocID="{0AC99701-7B3D-4CB5-BE34-B9E7C04D90B8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3AE20-074E-492D-8DE0-A69BA493A5CE}" type="pres">
      <dgm:prSet presAssocID="{0AC99701-7B3D-4CB5-BE34-B9E7C04D90B8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B75015-9C52-48AC-B1CD-9164888BA433}" type="pres">
      <dgm:prSet presAssocID="{0AC99701-7B3D-4CB5-BE34-B9E7C04D90B8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6B89C8-FD36-4070-A9A5-C8EDF69E9157}" type="pres">
      <dgm:prSet presAssocID="{0AC99701-7B3D-4CB5-BE34-B9E7C04D90B8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DE78F-AB9F-4FD3-B555-37E26AAA886E}" type="pres">
      <dgm:prSet presAssocID="{0AC99701-7B3D-4CB5-BE34-B9E7C04D90B8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706BC-74F0-441B-A19D-DF736E15E8A7}" type="pres">
      <dgm:prSet presAssocID="{0AC99701-7B3D-4CB5-BE34-B9E7C04D90B8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02C942-0004-4914-92C7-BA0EF3D785CC}" type="presOf" srcId="{B4CB6BB8-0A48-490C-8C9F-04C3C3F61AD2}" destId="{2E6B89C8-FD36-4070-A9A5-C8EDF69E9157}" srcOrd="1" destOrd="0" presId="urn:microsoft.com/office/officeart/2005/8/layout/vProcess5"/>
    <dgm:cxn modelId="{F17BAF42-AFCE-401E-9220-2D8511C16608}" type="presOf" srcId="{FB5FA531-A8BC-492A-B89C-1F0FF332908A}" destId="{9B5DE78F-AB9F-4FD3-B555-37E26AAA886E}" srcOrd="1" destOrd="0" presId="urn:microsoft.com/office/officeart/2005/8/layout/vProcess5"/>
    <dgm:cxn modelId="{058FECC8-12F3-413A-90C8-F02E22508311}" type="presOf" srcId="{88ED3C65-3A6A-4F68-A736-7349255CDE65}" destId="{FB8706BC-74F0-441B-A19D-DF736E15E8A7}" srcOrd="1" destOrd="0" presId="urn:microsoft.com/office/officeart/2005/8/layout/vProcess5"/>
    <dgm:cxn modelId="{1342EFF1-46D3-4BBC-9CE1-2360FDD7A7D2}" type="presOf" srcId="{413F9012-8D87-4A3E-921B-897487B4FC70}" destId="{0573AE20-074E-492D-8DE0-A69BA493A5CE}" srcOrd="0" destOrd="0" presId="urn:microsoft.com/office/officeart/2005/8/layout/vProcess5"/>
    <dgm:cxn modelId="{B9F5F8BD-69BC-4FE4-88B3-452B9E517DD9}" srcId="{0AC99701-7B3D-4CB5-BE34-B9E7C04D90B8}" destId="{B4CB6BB8-0A48-490C-8C9F-04C3C3F61AD2}" srcOrd="0" destOrd="0" parTransId="{C69342F1-974C-403C-B16D-B660B431DFE8}" sibTransId="{413F9012-8D87-4A3E-921B-897487B4FC70}"/>
    <dgm:cxn modelId="{F47EEB80-E2B1-430A-95E4-0BF8C76010D0}" type="presOf" srcId="{0AC99701-7B3D-4CB5-BE34-B9E7C04D90B8}" destId="{5AAA9044-31AF-46DE-A7B5-716EA383588D}" srcOrd="0" destOrd="0" presId="urn:microsoft.com/office/officeart/2005/8/layout/vProcess5"/>
    <dgm:cxn modelId="{2F74E6E2-AB77-4627-80B0-EEC054F0AAC9}" srcId="{0AC99701-7B3D-4CB5-BE34-B9E7C04D90B8}" destId="{FB5FA531-A8BC-492A-B89C-1F0FF332908A}" srcOrd="1" destOrd="0" parTransId="{1150387F-4033-429B-BB2F-0E7EE824D81D}" sibTransId="{56DF33AC-8CE8-4D8E-B9EC-209F0A73BE7A}"/>
    <dgm:cxn modelId="{F6BA784A-255C-4BB9-B70E-E24C30D6C924}" type="presOf" srcId="{FB5FA531-A8BC-492A-B89C-1F0FF332908A}" destId="{4D2E1551-6C14-4BAF-B7E4-81E772484A87}" srcOrd="0" destOrd="0" presId="urn:microsoft.com/office/officeart/2005/8/layout/vProcess5"/>
    <dgm:cxn modelId="{68BFC640-9EB2-411E-A20B-BAF88BA0BCB3}" type="presOf" srcId="{B4CB6BB8-0A48-490C-8C9F-04C3C3F61AD2}" destId="{92FDEB4C-9A52-400D-9D98-924D88F359E2}" srcOrd="0" destOrd="0" presId="urn:microsoft.com/office/officeart/2005/8/layout/vProcess5"/>
    <dgm:cxn modelId="{D6970E5D-8CA5-4C98-BD4A-8ADA6E063908}" type="presOf" srcId="{56DF33AC-8CE8-4D8E-B9EC-209F0A73BE7A}" destId="{67B75015-9C52-48AC-B1CD-9164888BA433}" srcOrd="0" destOrd="0" presId="urn:microsoft.com/office/officeart/2005/8/layout/vProcess5"/>
    <dgm:cxn modelId="{1F4924C2-9D68-4836-AD75-877631427CCF}" srcId="{0AC99701-7B3D-4CB5-BE34-B9E7C04D90B8}" destId="{88ED3C65-3A6A-4F68-A736-7349255CDE65}" srcOrd="2" destOrd="0" parTransId="{BA2ABE6B-7F1A-42B2-9E54-B614157678F6}" sibTransId="{38082691-0697-49AA-8AB5-5C9CFBD2833C}"/>
    <dgm:cxn modelId="{00278038-C48D-4FBF-BF48-BE0D57F7104F}" type="presOf" srcId="{88ED3C65-3A6A-4F68-A736-7349255CDE65}" destId="{0E1B1A37-91A9-4613-A4F1-5976CBAEA941}" srcOrd="0" destOrd="0" presId="urn:microsoft.com/office/officeart/2005/8/layout/vProcess5"/>
    <dgm:cxn modelId="{F7BFC005-1672-4AEC-BF81-5B452C0536F4}" type="presParOf" srcId="{5AAA9044-31AF-46DE-A7B5-716EA383588D}" destId="{5E13D8C7-F0DF-480D-BB8E-3D37DB7D4E49}" srcOrd="0" destOrd="0" presId="urn:microsoft.com/office/officeart/2005/8/layout/vProcess5"/>
    <dgm:cxn modelId="{FA4E6207-5BA8-472D-BE89-7927260364D1}" type="presParOf" srcId="{5AAA9044-31AF-46DE-A7B5-716EA383588D}" destId="{92FDEB4C-9A52-400D-9D98-924D88F359E2}" srcOrd="1" destOrd="0" presId="urn:microsoft.com/office/officeart/2005/8/layout/vProcess5"/>
    <dgm:cxn modelId="{7A539D31-B49A-4D59-8F71-94BF3C84C0A9}" type="presParOf" srcId="{5AAA9044-31AF-46DE-A7B5-716EA383588D}" destId="{4D2E1551-6C14-4BAF-B7E4-81E772484A87}" srcOrd="2" destOrd="0" presId="urn:microsoft.com/office/officeart/2005/8/layout/vProcess5"/>
    <dgm:cxn modelId="{0BDF45C8-A5BE-4D9E-A37A-D8DA30DE874C}" type="presParOf" srcId="{5AAA9044-31AF-46DE-A7B5-716EA383588D}" destId="{0E1B1A37-91A9-4613-A4F1-5976CBAEA941}" srcOrd="3" destOrd="0" presId="urn:microsoft.com/office/officeart/2005/8/layout/vProcess5"/>
    <dgm:cxn modelId="{043B7D46-8741-4450-8EC0-1F0F58034567}" type="presParOf" srcId="{5AAA9044-31AF-46DE-A7B5-716EA383588D}" destId="{0573AE20-074E-492D-8DE0-A69BA493A5CE}" srcOrd="4" destOrd="0" presId="urn:microsoft.com/office/officeart/2005/8/layout/vProcess5"/>
    <dgm:cxn modelId="{D376B619-5173-4F87-A4A4-AE43DC1886B5}" type="presParOf" srcId="{5AAA9044-31AF-46DE-A7B5-716EA383588D}" destId="{67B75015-9C52-48AC-B1CD-9164888BA433}" srcOrd="5" destOrd="0" presId="urn:microsoft.com/office/officeart/2005/8/layout/vProcess5"/>
    <dgm:cxn modelId="{8FFD3BCE-8B48-4B5B-94CD-976DE4601AA7}" type="presParOf" srcId="{5AAA9044-31AF-46DE-A7B5-716EA383588D}" destId="{2E6B89C8-FD36-4070-A9A5-C8EDF69E9157}" srcOrd="6" destOrd="0" presId="urn:microsoft.com/office/officeart/2005/8/layout/vProcess5"/>
    <dgm:cxn modelId="{0DD4D4E6-88ED-4D9E-AA39-344BFC81D142}" type="presParOf" srcId="{5AAA9044-31AF-46DE-A7B5-716EA383588D}" destId="{9B5DE78F-AB9F-4FD3-B555-37E26AAA886E}" srcOrd="7" destOrd="0" presId="urn:microsoft.com/office/officeart/2005/8/layout/vProcess5"/>
    <dgm:cxn modelId="{D46992D5-3F65-4EC6-8711-8CC1D25DB374}" type="presParOf" srcId="{5AAA9044-31AF-46DE-A7B5-716EA383588D}" destId="{FB8706BC-74F0-441B-A19D-DF736E15E8A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93D4AF9-7D4D-4062-B3BC-4DAC3EABFEC9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DBB7A6-A42B-4965-BD6C-C4A963B7D1D9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1.Акциядорларнинг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ҳуқуқларини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ҳимоя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3409281-67F7-4AB4-86FD-37F1CB11A85B}" type="parTrans" cxnId="{C87F06E8-F156-46B3-AD52-3926ED691B62}">
      <dgm:prSet/>
      <dgm:spPr/>
      <dgm:t>
        <a:bodyPr/>
        <a:lstStyle/>
        <a:p>
          <a:endParaRPr lang="ru-RU"/>
        </a:p>
      </dgm:t>
    </dgm:pt>
    <dgm:pt modelId="{931BDA20-7177-4D9D-8955-7B85177DD34D}" type="sibTrans" cxnId="{C87F06E8-F156-46B3-AD52-3926ED691B62}">
      <dgm:prSet/>
      <dgm:spPr/>
      <dgm:t>
        <a:bodyPr/>
        <a:lstStyle/>
        <a:p>
          <a:endParaRPr lang="ru-RU"/>
        </a:p>
      </dgm:t>
    </dgm:pt>
    <dgm:pt modelId="{4380E724-9602-4EB6-AF5B-4C2FE445BF5C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томонларнинг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иштирок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ахборотни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ошкор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BF4B4A6-AC89-4D5E-BAF8-17602823AF38}" type="parTrans" cxnId="{AD67D108-BBBB-480C-97A9-478084D811DE}">
      <dgm:prSet/>
      <dgm:spPr/>
      <dgm:t>
        <a:bodyPr/>
        <a:lstStyle/>
        <a:p>
          <a:endParaRPr lang="ru-RU"/>
        </a:p>
      </dgm:t>
    </dgm:pt>
    <dgm:pt modelId="{0FE34D38-D971-41D6-8938-352F8AE0EDF8}" type="sibTrans" cxnId="{AD67D108-BBBB-480C-97A9-478084D811DE}">
      <dgm:prSet/>
      <dgm:spPr/>
      <dgm:t>
        <a:bodyPr/>
        <a:lstStyle/>
        <a:p>
          <a:endParaRPr lang="ru-RU"/>
        </a:p>
      </dgm:t>
    </dgm:pt>
    <dgm:pt modelId="{B5A35998-893E-4A1C-A520-A5744C4A890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эгаллаб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қарши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ҳимоя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чора-тадбирлар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9B1584A-4B07-4462-9EFC-FF76008927FA}" type="parTrans" cxnId="{4B84B7DD-5780-4703-8908-87CBA66A38D8}">
      <dgm:prSet/>
      <dgm:spPr/>
      <dgm:t>
        <a:bodyPr/>
        <a:lstStyle/>
        <a:p>
          <a:endParaRPr lang="ru-RU"/>
        </a:p>
      </dgm:t>
    </dgm:pt>
    <dgm:pt modelId="{3C622F30-A112-40F4-ADCB-99DA1A00AEBC}" type="sibTrans" cxnId="{4B84B7DD-5780-4703-8908-87CBA66A38D8}">
      <dgm:prSet/>
      <dgm:spPr/>
      <dgm:t>
        <a:bodyPr/>
        <a:lstStyle/>
        <a:p>
          <a:endParaRPr lang="ru-RU"/>
        </a:p>
      </dgm:t>
    </dgm:pt>
    <dgm:pt modelId="{F8CED5E1-3A06-4E1E-B3BD-7BF92AE880E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C9B16C1-09AD-483E-BF34-E1C5C5B5EA56}" type="parTrans" cxnId="{6AA85538-45F4-41A4-97DD-22703EB31066}">
      <dgm:prSet/>
      <dgm:spPr/>
      <dgm:t>
        <a:bodyPr/>
        <a:lstStyle/>
        <a:p>
          <a:endParaRPr lang="ru-RU"/>
        </a:p>
      </dgm:t>
    </dgm:pt>
    <dgm:pt modelId="{C8B6252B-5DE2-49B4-B4A1-2684DAFC5F83}" type="sibTrans" cxnId="{6AA85538-45F4-41A4-97DD-22703EB31066}">
      <dgm:prSet/>
      <dgm:spPr/>
      <dgm:t>
        <a:bodyPr/>
        <a:lstStyle/>
        <a:p>
          <a:endParaRPr lang="ru-RU" sz="3200"/>
        </a:p>
      </dgm:t>
    </dgm:pt>
    <dgm:pt modelId="{AB04287D-B0BF-4832-848F-1021F3D9129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Audit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бухгалтерия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ҳисоботининг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ED18EF9-8D91-4FD1-A616-6B6695E5CA38}" type="parTrans" cxnId="{BF16C961-1E1D-4B56-95A7-C26FCAA2C3EB}">
      <dgm:prSet/>
      <dgm:spPr/>
      <dgm:t>
        <a:bodyPr/>
        <a:lstStyle/>
        <a:p>
          <a:endParaRPr lang="ru-RU"/>
        </a:p>
      </dgm:t>
    </dgm:pt>
    <dgm:pt modelId="{38B95F5E-ED31-433A-93FC-7BBE998E6D88}" type="sibTrans" cxnId="{BF16C961-1E1D-4B56-95A7-C26FCAA2C3EB}">
      <dgm:prSet/>
      <dgm:spPr/>
      <dgm:t>
        <a:bodyPr/>
        <a:lstStyle/>
        <a:p>
          <a:endParaRPr lang="ru-RU"/>
        </a:p>
      </dgm:t>
    </dgm:pt>
    <dgm:pt modelId="{EA3960CC-4347-433E-914A-5C482CD42028}" type="pres">
      <dgm:prSet presAssocID="{C93D4AF9-7D4D-4062-B3BC-4DAC3EABFEC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9A2A569-4438-4146-99E4-66F6841BD777}" type="pres">
      <dgm:prSet presAssocID="{E5DBB7A6-A42B-4965-BD6C-C4A963B7D1D9}" presName="node" presStyleLbl="node1" presStyleIdx="0" presStyleCnt="5" custScaleX="1519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F4AC08-9206-4F87-BBE9-E318F2A66AC4}" type="pres">
      <dgm:prSet presAssocID="{E5DBB7A6-A42B-4965-BD6C-C4A963B7D1D9}" presName="spNode" presStyleCnt="0"/>
      <dgm:spPr/>
    </dgm:pt>
    <dgm:pt modelId="{CCC3C423-89F9-44A3-AD68-348AFCB899E5}" type="pres">
      <dgm:prSet presAssocID="{931BDA20-7177-4D9D-8955-7B85177DD34D}" presName="sibTrans" presStyleLbl="sibTrans1D1" presStyleIdx="0" presStyleCnt="5"/>
      <dgm:spPr/>
      <dgm:t>
        <a:bodyPr/>
        <a:lstStyle/>
        <a:p>
          <a:endParaRPr lang="ru-RU"/>
        </a:p>
      </dgm:t>
    </dgm:pt>
    <dgm:pt modelId="{D3CDF3FF-F312-4F77-9765-42577CDB778B}" type="pres">
      <dgm:prSet presAssocID="{4380E724-9602-4EB6-AF5B-4C2FE445BF5C}" presName="node" presStyleLbl="node1" presStyleIdx="1" presStyleCnt="5" custScaleX="124463" custScaleY="133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951569-0C1D-4833-8245-974D8C085924}" type="pres">
      <dgm:prSet presAssocID="{4380E724-9602-4EB6-AF5B-4C2FE445BF5C}" presName="spNode" presStyleCnt="0"/>
      <dgm:spPr/>
    </dgm:pt>
    <dgm:pt modelId="{A16D7CAF-36FA-4689-AF6B-1CDF65A0501A}" type="pres">
      <dgm:prSet presAssocID="{0FE34D38-D971-41D6-8938-352F8AE0EDF8}" presName="sibTrans" presStyleLbl="sibTrans1D1" presStyleIdx="1" presStyleCnt="5"/>
      <dgm:spPr/>
      <dgm:t>
        <a:bodyPr/>
        <a:lstStyle/>
        <a:p>
          <a:endParaRPr lang="ru-RU"/>
        </a:p>
      </dgm:t>
    </dgm:pt>
    <dgm:pt modelId="{169471B1-3D52-48FB-8A8C-EEA52639F43B}" type="pres">
      <dgm:prSet presAssocID="{B5A35998-893E-4A1C-A520-A5744C4A890E}" presName="node" presStyleLbl="node1" presStyleIdx="2" presStyleCnt="5" custScaleX="115727" custScaleY="1342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0A3F5C-2A08-4493-A51A-1CDD47D5BCCB}" type="pres">
      <dgm:prSet presAssocID="{B5A35998-893E-4A1C-A520-A5744C4A890E}" presName="spNode" presStyleCnt="0"/>
      <dgm:spPr/>
    </dgm:pt>
    <dgm:pt modelId="{99217A14-71D3-4FA7-83DA-E547C792CD90}" type="pres">
      <dgm:prSet presAssocID="{3C622F30-A112-40F4-ADCB-99DA1A00AEBC}" presName="sibTrans" presStyleLbl="sibTrans1D1" presStyleIdx="2" presStyleCnt="5"/>
      <dgm:spPr/>
      <dgm:t>
        <a:bodyPr/>
        <a:lstStyle/>
        <a:p>
          <a:endParaRPr lang="ru-RU"/>
        </a:p>
      </dgm:t>
    </dgm:pt>
    <dgm:pt modelId="{39C085B4-8667-4936-92E8-BE971F02A529}" type="pres">
      <dgm:prSet presAssocID="{F8CED5E1-3A06-4E1E-B3BD-7BF92AE880E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572B79-7787-4D80-9F4F-1BDD78045CAE}" type="pres">
      <dgm:prSet presAssocID="{F8CED5E1-3A06-4E1E-B3BD-7BF92AE880EE}" presName="spNode" presStyleCnt="0"/>
      <dgm:spPr/>
    </dgm:pt>
    <dgm:pt modelId="{EE21F87F-20EE-4C85-9142-968861C768E0}" type="pres">
      <dgm:prSet presAssocID="{C8B6252B-5DE2-49B4-B4A1-2684DAFC5F83}" presName="sibTrans" presStyleLbl="sibTrans1D1" presStyleIdx="3" presStyleCnt="5"/>
      <dgm:spPr/>
      <dgm:t>
        <a:bodyPr/>
        <a:lstStyle/>
        <a:p>
          <a:endParaRPr lang="ru-RU"/>
        </a:p>
      </dgm:t>
    </dgm:pt>
    <dgm:pt modelId="{A2110507-B794-4263-9694-19E5FEEBF83E}" type="pres">
      <dgm:prSet presAssocID="{AB04287D-B0BF-4832-848F-1021F3D9129D}" presName="node" presStyleLbl="node1" presStyleIdx="4" presStyleCnt="5" custScaleX="124909" custScaleY="1284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5E731-1C6A-46D2-9E60-E79A0B927669}" type="pres">
      <dgm:prSet presAssocID="{AB04287D-B0BF-4832-848F-1021F3D9129D}" presName="spNode" presStyleCnt="0"/>
      <dgm:spPr/>
    </dgm:pt>
    <dgm:pt modelId="{A3B0BCD4-6814-497B-8748-39CECEC94872}" type="pres">
      <dgm:prSet presAssocID="{38B95F5E-ED31-433A-93FC-7BBE998E6D88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1A3B084D-7111-4E6F-8F86-F3141D832286}" type="presOf" srcId="{B5A35998-893E-4A1C-A520-A5744C4A890E}" destId="{169471B1-3D52-48FB-8A8C-EEA52639F43B}" srcOrd="0" destOrd="0" presId="urn:microsoft.com/office/officeart/2005/8/layout/cycle5"/>
    <dgm:cxn modelId="{726BA402-1792-4022-B002-ED867BFEF060}" type="presOf" srcId="{F8CED5E1-3A06-4E1E-B3BD-7BF92AE880EE}" destId="{39C085B4-8667-4936-92E8-BE971F02A529}" srcOrd="0" destOrd="0" presId="urn:microsoft.com/office/officeart/2005/8/layout/cycle5"/>
    <dgm:cxn modelId="{47B03163-10CE-403F-87CF-118D4C7BF211}" type="presOf" srcId="{C8B6252B-5DE2-49B4-B4A1-2684DAFC5F83}" destId="{EE21F87F-20EE-4C85-9142-968861C768E0}" srcOrd="0" destOrd="0" presId="urn:microsoft.com/office/officeart/2005/8/layout/cycle5"/>
    <dgm:cxn modelId="{43D10265-8F70-42F2-AF34-37974296CD0F}" type="presOf" srcId="{AB04287D-B0BF-4832-848F-1021F3D9129D}" destId="{A2110507-B794-4263-9694-19E5FEEBF83E}" srcOrd="0" destOrd="0" presId="urn:microsoft.com/office/officeart/2005/8/layout/cycle5"/>
    <dgm:cxn modelId="{6AA85538-45F4-41A4-97DD-22703EB31066}" srcId="{C93D4AF9-7D4D-4062-B3BC-4DAC3EABFEC9}" destId="{F8CED5E1-3A06-4E1E-B3BD-7BF92AE880EE}" srcOrd="3" destOrd="0" parTransId="{2C9B16C1-09AD-483E-BF34-E1C5C5B5EA56}" sibTransId="{C8B6252B-5DE2-49B4-B4A1-2684DAFC5F83}"/>
    <dgm:cxn modelId="{BF16C961-1E1D-4B56-95A7-C26FCAA2C3EB}" srcId="{C93D4AF9-7D4D-4062-B3BC-4DAC3EABFEC9}" destId="{AB04287D-B0BF-4832-848F-1021F3D9129D}" srcOrd="4" destOrd="0" parTransId="{AED18EF9-8D91-4FD1-A616-6B6695E5CA38}" sibTransId="{38B95F5E-ED31-433A-93FC-7BBE998E6D88}"/>
    <dgm:cxn modelId="{80E1344D-52B2-4948-82E1-F5A43F6D015A}" type="presOf" srcId="{E5DBB7A6-A42B-4965-BD6C-C4A963B7D1D9}" destId="{79A2A569-4438-4146-99E4-66F6841BD777}" srcOrd="0" destOrd="0" presId="urn:microsoft.com/office/officeart/2005/8/layout/cycle5"/>
    <dgm:cxn modelId="{5EEFA0E1-3925-45D3-A209-A82B0DD6EB5D}" type="presOf" srcId="{3C622F30-A112-40F4-ADCB-99DA1A00AEBC}" destId="{99217A14-71D3-4FA7-83DA-E547C792CD90}" srcOrd="0" destOrd="0" presId="urn:microsoft.com/office/officeart/2005/8/layout/cycle5"/>
    <dgm:cxn modelId="{4F19710C-7F66-431B-9DE3-83D5A559A607}" type="presOf" srcId="{38B95F5E-ED31-433A-93FC-7BBE998E6D88}" destId="{A3B0BCD4-6814-497B-8748-39CECEC94872}" srcOrd="0" destOrd="0" presId="urn:microsoft.com/office/officeart/2005/8/layout/cycle5"/>
    <dgm:cxn modelId="{32A5ACC7-3128-4120-B4AD-2C06250DDC4D}" type="presOf" srcId="{0FE34D38-D971-41D6-8938-352F8AE0EDF8}" destId="{A16D7CAF-36FA-4689-AF6B-1CDF65A0501A}" srcOrd="0" destOrd="0" presId="urn:microsoft.com/office/officeart/2005/8/layout/cycle5"/>
    <dgm:cxn modelId="{C87F06E8-F156-46B3-AD52-3926ED691B62}" srcId="{C93D4AF9-7D4D-4062-B3BC-4DAC3EABFEC9}" destId="{E5DBB7A6-A42B-4965-BD6C-C4A963B7D1D9}" srcOrd="0" destOrd="0" parTransId="{13409281-67F7-4AB4-86FD-37F1CB11A85B}" sibTransId="{931BDA20-7177-4D9D-8955-7B85177DD34D}"/>
    <dgm:cxn modelId="{1B458ACE-B4F5-4783-9B70-24EAABF55DDE}" type="presOf" srcId="{931BDA20-7177-4D9D-8955-7B85177DD34D}" destId="{CCC3C423-89F9-44A3-AD68-348AFCB899E5}" srcOrd="0" destOrd="0" presId="urn:microsoft.com/office/officeart/2005/8/layout/cycle5"/>
    <dgm:cxn modelId="{35E080F8-207F-413F-9CD6-BF5A7D451F0B}" type="presOf" srcId="{4380E724-9602-4EB6-AF5B-4C2FE445BF5C}" destId="{D3CDF3FF-F312-4F77-9765-42577CDB778B}" srcOrd="0" destOrd="0" presId="urn:microsoft.com/office/officeart/2005/8/layout/cycle5"/>
    <dgm:cxn modelId="{AD67D108-BBBB-480C-97A9-478084D811DE}" srcId="{C93D4AF9-7D4D-4062-B3BC-4DAC3EABFEC9}" destId="{4380E724-9602-4EB6-AF5B-4C2FE445BF5C}" srcOrd="1" destOrd="0" parTransId="{BBF4B4A6-AC89-4D5E-BAF8-17602823AF38}" sibTransId="{0FE34D38-D971-41D6-8938-352F8AE0EDF8}"/>
    <dgm:cxn modelId="{B11D9731-5E63-4DA4-90DF-8D97683BA420}" type="presOf" srcId="{C93D4AF9-7D4D-4062-B3BC-4DAC3EABFEC9}" destId="{EA3960CC-4347-433E-914A-5C482CD42028}" srcOrd="0" destOrd="0" presId="urn:microsoft.com/office/officeart/2005/8/layout/cycle5"/>
    <dgm:cxn modelId="{4B84B7DD-5780-4703-8908-87CBA66A38D8}" srcId="{C93D4AF9-7D4D-4062-B3BC-4DAC3EABFEC9}" destId="{B5A35998-893E-4A1C-A520-A5744C4A890E}" srcOrd="2" destOrd="0" parTransId="{19B1584A-4B07-4462-9EFC-FF76008927FA}" sibTransId="{3C622F30-A112-40F4-ADCB-99DA1A00AEBC}"/>
    <dgm:cxn modelId="{407B5A2C-804C-4974-A4F9-A90692225DAC}" type="presParOf" srcId="{EA3960CC-4347-433E-914A-5C482CD42028}" destId="{79A2A569-4438-4146-99E4-66F6841BD777}" srcOrd="0" destOrd="0" presId="urn:microsoft.com/office/officeart/2005/8/layout/cycle5"/>
    <dgm:cxn modelId="{78359882-27C3-47E9-AC5E-B99890482758}" type="presParOf" srcId="{EA3960CC-4347-433E-914A-5C482CD42028}" destId="{78F4AC08-9206-4F87-BBE9-E318F2A66AC4}" srcOrd="1" destOrd="0" presId="urn:microsoft.com/office/officeart/2005/8/layout/cycle5"/>
    <dgm:cxn modelId="{B508CDD9-9894-4A6A-A1D5-83B90100410B}" type="presParOf" srcId="{EA3960CC-4347-433E-914A-5C482CD42028}" destId="{CCC3C423-89F9-44A3-AD68-348AFCB899E5}" srcOrd="2" destOrd="0" presId="urn:microsoft.com/office/officeart/2005/8/layout/cycle5"/>
    <dgm:cxn modelId="{34CFDFC3-C7F2-4268-B537-95B39C8CBCBF}" type="presParOf" srcId="{EA3960CC-4347-433E-914A-5C482CD42028}" destId="{D3CDF3FF-F312-4F77-9765-42577CDB778B}" srcOrd="3" destOrd="0" presId="urn:microsoft.com/office/officeart/2005/8/layout/cycle5"/>
    <dgm:cxn modelId="{E7002CB4-F2FA-47C2-863C-26CACCBD6CAF}" type="presParOf" srcId="{EA3960CC-4347-433E-914A-5C482CD42028}" destId="{DD951569-0C1D-4833-8245-974D8C085924}" srcOrd="4" destOrd="0" presId="urn:microsoft.com/office/officeart/2005/8/layout/cycle5"/>
    <dgm:cxn modelId="{CDA64AF0-EEB1-4603-94E2-8DF866364543}" type="presParOf" srcId="{EA3960CC-4347-433E-914A-5C482CD42028}" destId="{A16D7CAF-36FA-4689-AF6B-1CDF65A0501A}" srcOrd="5" destOrd="0" presId="urn:microsoft.com/office/officeart/2005/8/layout/cycle5"/>
    <dgm:cxn modelId="{DA3AD053-3192-44C8-ACD0-673AE403AB2A}" type="presParOf" srcId="{EA3960CC-4347-433E-914A-5C482CD42028}" destId="{169471B1-3D52-48FB-8A8C-EEA52639F43B}" srcOrd="6" destOrd="0" presId="urn:microsoft.com/office/officeart/2005/8/layout/cycle5"/>
    <dgm:cxn modelId="{0D466B29-8F41-4225-A578-D9A881DFADAA}" type="presParOf" srcId="{EA3960CC-4347-433E-914A-5C482CD42028}" destId="{8A0A3F5C-2A08-4493-A51A-1CDD47D5BCCB}" srcOrd="7" destOrd="0" presId="urn:microsoft.com/office/officeart/2005/8/layout/cycle5"/>
    <dgm:cxn modelId="{5CE655E7-CBB0-4E0E-AA0E-F20524A31CBB}" type="presParOf" srcId="{EA3960CC-4347-433E-914A-5C482CD42028}" destId="{99217A14-71D3-4FA7-83DA-E547C792CD90}" srcOrd="8" destOrd="0" presId="urn:microsoft.com/office/officeart/2005/8/layout/cycle5"/>
    <dgm:cxn modelId="{5EE14C6F-1ACD-4EB6-888C-26FEDEDE9AA7}" type="presParOf" srcId="{EA3960CC-4347-433E-914A-5C482CD42028}" destId="{39C085B4-8667-4936-92E8-BE971F02A529}" srcOrd="9" destOrd="0" presId="urn:microsoft.com/office/officeart/2005/8/layout/cycle5"/>
    <dgm:cxn modelId="{0B91327C-A6D9-4072-9FE4-070C24969D9A}" type="presParOf" srcId="{EA3960CC-4347-433E-914A-5C482CD42028}" destId="{CC572B79-7787-4D80-9F4F-1BDD78045CAE}" srcOrd="10" destOrd="0" presId="urn:microsoft.com/office/officeart/2005/8/layout/cycle5"/>
    <dgm:cxn modelId="{63680C1F-4BD7-473C-B2D4-1CD0B4207D56}" type="presParOf" srcId="{EA3960CC-4347-433E-914A-5C482CD42028}" destId="{EE21F87F-20EE-4C85-9142-968861C768E0}" srcOrd="11" destOrd="0" presId="urn:microsoft.com/office/officeart/2005/8/layout/cycle5"/>
    <dgm:cxn modelId="{3BF1376D-8B8D-45C5-A565-09DD50666D0C}" type="presParOf" srcId="{EA3960CC-4347-433E-914A-5C482CD42028}" destId="{A2110507-B794-4263-9694-19E5FEEBF83E}" srcOrd="12" destOrd="0" presId="urn:microsoft.com/office/officeart/2005/8/layout/cycle5"/>
    <dgm:cxn modelId="{BDAC2EB0-C444-4A45-8BEA-40E3957631FA}" type="presParOf" srcId="{EA3960CC-4347-433E-914A-5C482CD42028}" destId="{DAC5E731-1C6A-46D2-9E60-E79A0B927669}" srcOrd="13" destOrd="0" presId="urn:microsoft.com/office/officeart/2005/8/layout/cycle5"/>
    <dgm:cxn modelId="{F254B330-5C25-4004-AFC5-6074244BD097}" type="presParOf" srcId="{EA3960CC-4347-433E-914A-5C482CD42028}" destId="{A3B0BCD4-6814-497B-8748-39CECEC94872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E3892D-848B-4611-A7DF-DB73B75AB008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077825-055F-48DE-A649-825D0C5FC855}">
      <dgm:prSet phldrT="[Текст]"/>
      <dgm:spPr/>
      <dgm:t>
        <a:bodyPr/>
        <a:lstStyle/>
        <a:p>
          <a:r>
            <a:rPr lang="en-US" dirty="0" smtClean="0"/>
            <a:t>1</a:t>
          </a:r>
          <a:endParaRPr lang="ru-RU" dirty="0"/>
        </a:p>
      </dgm:t>
    </dgm:pt>
    <dgm:pt modelId="{5BB46282-1DC0-441A-B27C-693EC32F70DC}" type="parTrans" cxnId="{BAB6AE2F-4984-4D02-AD2E-34889155D033}">
      <dgm:prSet/>
      <dgm:spPr/>
      <dgm:t>
        <a:bodyPr/>
        <a:lstStyle/>
        <a:p>
          <a:endParaRPr lang="ru-RU"/>
        </a:p>
      </dgm:t>
    </dgm:pt>
    <dgm:pt modelId="{A4458081-9A96-47A8-812C-F13CF33D41D3}" type="sibTrans" cxnId="{BAB6AE2F-4984-4D02-AD2E-34889155D033}">
      <dgm:prSet/>
      <dgm:spPr/>
      <dgm:t>
        <a:bodyPr/>
        <a:lstStyle/>
        <a:p>
          <a:endParaRPr lang="ru-RU"/>
        </a:p>
      </dgm:t>
    </dgm:pt>
    <dgm:pt modelId="{CEA2CA00-6299-4E2F-9A6C-89ACECB75F46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ҳажмининг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10DCE98-E039-4D8A-A841-DF98B0C92C58}" type="parTrans" cxnId="{A67F2274-7E7B-435C-A9D4-F18BD423E327}">
      <dgm:prSet/>
      <dgm:spPr/>
      <dgm:t>
        <a:bodyPr/>
        <a:lstStyle/>
        <a:p>
          <a:endParaRPr lang="ru-RU"/>
        </a:p>
      </dgm:t>
    </dgm:pt>
    <dgm:pt modelId="{2D358014-AD2A-4154-8657-281722DDF909}" type="sibTrans" cxnId="{A67F2274-7E7B-435C-A9D4-F18BD423E327}">
      <dgm:prSet/>
      <dgm:spPr/>
      <dgm:t>
        <a:bodyPr/>
        <a:lstStyle/>
        <a:p>
          <a:endParaRPr lang="ru-RU"/>
        </a:p>
      </dgm:t>
    </dgm:pt>
    <dgm:pt modelId="{D81D85B7-DABD-4B49-8C47-052AC7AA2EB5}">
      <dgm:prSet phldrT="[Текст]"/>
      <dgm:spPr/>
      <dgm:t>
        <a:bodyPr/>
        <a:lstStyle/>
        <a:p>
          <a:r>
            <a:rPr lang="en-US" dirty="0" smtClean="0"/>
            <a:t>2</a:t>
          </a:r>
          <a:endParaRPr lang="ru-RU" dirty="0"/>
        </a:p>
      </dgm:t>
    </dgm:pt>
    <dgm:pt modelId="{5B1F8324-BE24-4B6A-BDD8-5396B8857925}" type="parTrans" cxnId="{9FDA1E90-5FF6-4E7F-A724-CB3BEFDBF1BE}">
      <dgm:prSet/>
      <dgm:spPr/>
      <dgm:t>
        <a:bodyPr/>
        <a:lstStyle/>
        <a:p>
          <a:endParaRPr lang="ru-RU"/>
        </a:p>
      </dgm:t>
    </dgm:pt>
    <dgm:pt modelId="{44E9B156-32B8-4BBC-842E-DEB4BBC05BDF}" type="sibTrans" cxnId="{9FDA1E90-5FF6-4E7F-A724-CB3BEFDBF1BE}">
      <dgm:prSet/>
      <dgm:spPr/>
      <dgm:t>
        <a:bodyPr/>
        <a:lstStyle/>
        <a:p>
          <a:endParaRPr lang="ru-RU"/>
        </a:p>
      </dgm:t>
    </dgm:pt>
    <dgm:pt modelId="{FE40AB3C-B288-4742-88F1-13CC2B8B516A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солиққа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тортилгунга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қадар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оддий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фаолиятдан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538FFDDE-555B-4DEA-B505-14FDBF34CDA3}" type="parTrans" cxnId="{226FA592-5B80-4CC8-83A5-C0B69E1B4B30}">
      <dgm:prSet/>
      <dgm:spPr/>
      <dgm:t>
        <a:bodyPr/>
        <a:lstStyle/>
        <a:p>
          <a:endParaRPr lang="ru-RU"/>
        </a:p>
      </dgm:t>
    </dgm:pt>
    <dgm:pt modelId="{0EA6215F-D483-46D1-9744-0D86BDEC8D60}" type="sibTrans" cxnId="{226FA592-5B80-4CC8-83A5-C0B69E1B4B30}">
      <dgm:prSet/>
      <dgm:spPr/>
      <dgm:t>
        <a:bodyPr/>
        <a:lstStyle/>
        <a:p>
          <a:endParaRPr lang="ru-RU"/>
        </a:p>
      </dgm:t>
    </dgm:pt>
    <dgm:pt modelId="{372B5745-CE3E-4EC9-9096-97839632FDB4}">
      <dgm:prSet phldrT="[Текст]"/>
      <dgm:spPr/>
      <dgm:t>
        <a:bodyPr/>
        <a:lstStyle/>
        <a:p>
          <a:r>
            <a:rPr lang="en-US" dirty="0" smtClean="0"/>
            <a:t>3</a:t>
          </a:r>
          <a:endParaRPr lang="ru-RU" dirty="0"/>
        </a:p>
      </dgm:t>
    </dgm:pt>
    <dgm:pt modelId="{6C60FA9E-F344-409B-958A-44654B3C876B}" type="parTrans" cxnId="{008098AC-13F4-49B3-86ED-2EC6F5179B92}">
      <dgm:prSet/>
      <dgm:spPr/>
      <dgm:t>
        <a:bodyPr/>
        <a:lstStyle/>
        <a:p>
          <a:endParaRPr lang="ru-RU"/>
        </a:p>
      </dgm:t>
    </dgm:pt>
    <dgm:pt modelId="{DA31C5EA-ED10-4A1A-9772-31D85277CC89}" type="sibTrans" cxnId="{008098AC-13F4-49B3-86ED-2EC6F5179B92}">
      <dgm:prSet/>
      <dgm:spPr/>
      <dgm:t>
        <a:bodyPr/>
        <a:lstStyle/>
        <a:p>
          <a:endParaRPr lang="ru-RU"/>
        </a:p>
      </dgm:t>
    </dgm:pt>
    <dgm:pt modelId="{515079E3-78AA-4E59-AAD7-5C364BACA559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устав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капиталининг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1A347C50-2CE1-40DE-B583-28DE7519CEC2}" type="parTrans" cxnId="{AEDEA336-982C-4A01-B533-39C63F8D1BD7}">
      <dgm:prSet/>
      <dgm:spPr/>
      <dgm:t>
        <a:bodyPr/>
        <a:lstStyle/>
        <a:p>
          <a:endParaRPr lang="ru-RU"/>
        </a:p>
      </dgm:t>
    </dgm:pt>
    <dgm:pt modelId="{84830645-E430-4DB6-B2A7-D8762DD226D4}" type="sibTrans" cxnId="{AEDEA336-982C-4A01-B533-39C63F8D1BD7}">
      <dgm:prSet/>
      <dgm:spPr/>
      <dgm:t>
        <a:bodyPr/>
        <a:lstStyle/>
        <a:p>
          <a:endParaRPr lang="ru-RU"/>
        </a:p>
      </dgm:t>
    </dgm:pt>
    <dgm:pt modelId="{15417690-D68D-40A2-B2BE-2FD96826D88B}">
      <dgm:prSet phldrT="[Текст]"/>
      <dgm:spPr/>
      <dgm:t>
        <a:bodyPr/>
        <a:lstStyle/>
        <a:p>
          <a:r>
            <a:rPr lang="en-US" dirty="0" smtClean="0"/>
            <a:t>4</a:t>
          </a:r>
          <a:endParaRPr lang="ru-RU" dirty="0"/>
        </a:p>
      </dgm:t>
    </dgm:pt>
    <dgm:pt modelId="{3BA221E8-30C0-4031-8715-06C11A0145E7}" type="parTrans" cxnId="{0C228B9C-B835-461E-91C4-D336A1982C35}">
      <dgm:prSet/>
      <dgm:spPr/>
      <dgm:t>
        <a:bodyPr/>
        <a:lstStyle/>
        <a:p>
          <a:endParaRPr lang="ru-RU"/>
        </a:p>
      </dgm:t>
    </dgm:pt>
    <dgm:pt modelId="{8AFDADF0-2C08-4B34-BA79-9B81D6EF0E08}" type="sibTrans" cxnId="{0C228B9C-B835-461E-91C4-D336A1982C35}">
      <dgm:prSet/>
      <dgm:spPr/>
      <dgm:t>
        <a:bodyPr/>
        <a:lstStyle/>
        <a:p>
          <a:endParaRPr lang="ru-RU"/>
        </a:p>
      </dgm:t>
    </dgm:pt>
    <dgm:pt modelId="{1C3188CD-6CB0-4F75-B3C8-02D15F53AD54}">
      <dgm:prSet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капитал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қайтими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рентабеллиги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03B69ECE-CB24-4FBF-885F-FCABC82B24D3}" type="parTrans" cxnId="{21FD8CA4-DC83-4C15-A23C-A6F25E0F3B28}">
      <dgm:prSet/>
      <dgm:spPr/>
      <dgm:t>
        <a:bodyPr/>
        <a:lstStyle/>
        <a:p>
          <a:endParaRPr lang="ru-RU"/>
        </a:p>
      </dgm:t>
    </dgm:pt>
    <dgm:pt modelId="{0D8505B6-2FC8-4364-AD32-5AED6167C40F}" type="sibTrans" cxnId="{21FD8CA4-DC83-4C15-A23C-A6F25E0F3B28}">
      <dgm:prSet/>
      <dgm:spPr/>
      <dgm:t>
        <a:bodyPr/>
        <a:lstStyle/>
        <a:p>
          <a:endParaRPr lang="ru-RU"/>
        </a:p>
      </dgm:t>
    </dgm:pt>
    <dgm:pt modelId="{2343392E-5515-462D-BA50-75883E91E8B4}" type="pres">
      <dgm:prSet presAssocID="{57E3892D-848B-4611-A7DF-DB73B75AB00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245527-BCD0-42D0-B76F-919E369AEA0A}" type="pres">
      <dgm:prSet presAssocID="{12077825-055F-48DE-A649-825D0C5FC855}" presName="composite" presStyleCnt="0"/>
      <dgm:spPr/>
    </dgm:pt>
    <dgm:pt modelId="{E8B95926-EB0F-4D72-B72C-A4975CECD8CA}" type="pres">
      <dgm:prSet presAssocID="{12077825-055F-48DE-A649-825D0C5FC85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54E44-364F-4B9F-BA3B-F98D7312DAA6}" type="pres">
      <dgm:prSet presAssocID="{12077825-055F-48DE-A649-825D0C5FC85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600B8E-39A4-4822-8FC8-6BE6BB15B2B7}" type="pres">
      <dgm:prSet presAssocID="{A4458081-9A96-47A8-812C-F13CF33D41D3}" presName="sp" presStyleCnt="0"/>
      <dgm:spPr/>
    </dgm:pt>
    <dgm:pt modelId="{14D61A2B-C9EA-4E0B-8005-96E4127E668F}" type="pres">
      <dgm:prSet presAssocID="{D81D85B7-DABD-4B49-8C47-052AC7AA2EB5}" presName="composite" presStyleCnt="0"/>
      <dgm:spPr/>
    </dgm:pt>
    <dgm:pt modelId="{635289D6-1CF8-423A-8E4A-7705776DC0FF}" type="pres">
      <dgm:prSet presAssocID="{D81D85B7-DABD-4B49-8C47-052AC7AA2EB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70EEB-A5AB-4FF1-96CF-9EC2A55AEB5C}" type="pres">
      <dgm:prSet presAssocID="{D81D85B7-DABD-4B49-8C47-052AC7AA2EB5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3B5A5-78E2-4F20-9D72-EAE83925B8A4}" type="pres">
      <dgm:prSet presAssocID="{44E9B156-32B8-4BBC-842E-DEB4BBC05BDF}" presName="sp" presStyleCnt="0"/>
      <dgm:spPr/>
    </dgm:pt>
    <dgm:pt modelId="{7C04170A-582D-4B88-9C32-8D87BFA5E221}" type="pres">
      <dgm:prSet presAssocID="{372B5745-CE3E-4EC9-9096-97839632FDB4}" presName="composite" presStyleCnt="0"/>
      <dgm:spPr/>
    </dgm:pt>
    <dgm:pt modelId="{9B87087E-2AC9-47E6-9124-494CFA368174}" type="pres">
      <dgm:prSet presAssocID="{372B5745-CE3E-4EC9-9096-97839632FDB4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616F3-E1B3-44E5-A3CD-9C1055E7FBBC}" type="pres">
      <dgm:prSet presAssocID="{372B5745-CE3E-4EC9-9096-97839632FDB4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6FC7C-38AE-464B-8E72-4A0BC574B58C}" type="pres">
      <dgm:prSet presAssocID="{DA31C5EA-ED10-4A1A-9772-31D85277CC89}" presName="sp" presStyleCnt="0"/>
      <dgm:spPr/>
    </dgm:pt>
    <dgm:pt modelId="{5C409EA0-4DA5-4055-BEAB-57A831292901}" type="pres">
      <dgm:prSet presAssocID="{15417690-D68D-40A2-B2BE-2FD96826D88B}" presName="composite" presStyleCnt="0"/>
      <dgm:spPr/>
    </dgm:pt>
    <dgm:pt modelId="{F35687D2-F108-484A-A213-6340AFD6492F}" type="pres">
      <dgm:prSet presAssocID="{15417690-D68D-40A2-B2BE-2FD96826D88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85402-4FD8-44B5-9A60-11EEECF09442}" type="pres">
      <dgm:prSet presAssocID="{15417690-D68D-40A2-B2BE-2FD96826D88B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7F2274-7E7B-435C-A9D4-F18BD423E327}" srcId="{12077825-055F-48DE-A649-825D0C5FC855}" destId="{CEA2CA00-6299-4E2F-9A6C-89ACECB75F46}" srcOrd="0" destOrd="0" parTransId="{D10DCE98-E039-4D8A-A841-DF98B0C92C58}" sibTransId="{2D358014-AD2A-4154-8657-281722DDF909}"/>
    <dgm:cxn modelId="{A93A185F-13AF-4C2B-B2C8-DAC0984F542B}" type="presOf" srcId="{57E3892D-848B-4611-A7DF-DB73B75AB008}" destId="{2343392E-5515-462D-BA50-75883E91E8B4}" srcOrd="0" destOrd="0" presId="urn:microsoft.com/office/officeart/2005/8/layout/chevron2"/>
    <dgm:cxn modelId="{0C228B9C-B835-461E-91C4-D336A1982C35}" srcId="{57E3892D-848B-4611-A7DF-DB73B75AB008}" destId="{15417690-D68D-40A2-B2BE-2FD96826D88B}" srcOrd="3" destOrd="0" parTransId="{3BA221E8-30C0-4031-8715-06C11A0145E7}" sibTransId="{8AFDADF0-2C08-4B34-BA79-9B81D6EF0E08}"/>
    <dgm:cxn modelId="{A194F781-D463-489B-8C74-036785DB62B1}" type="presOf" srcId="{CEA2CA00-6299-4E2F-9A6C-89ACECB75F46}" destId="{FAB54E44-364F-4B9F-BA3B-F98D7312DAA6}" srcOrd="0" destOrd="0" presId="urn:microsoft.com/office/officeart/2005/8/layout/chevron2"/>
    <dgm:cxn modelId="{BAB6AE2F-4984-4D02-AD2E-34889155D033}" srcId="{57E3892D-848B-4611-A7DF-DB73B75AB008}" destId="{12077825-055F-48DE-A649-825D0C5FC855}" srcOrd="0" destOrd="0" parTransId="{5BB46282-1DC0-441A-B27C-693EC32F70DC}" sibTransId="{A4458081-9A96-47A8-812C-F13CF33D41D3}"/>
    <dgm:cxn modelId="{02C06065-5646-4A4B-9748-07DA2C2FCBDD}" type="presOf" srcId="{1C3188CD-6CB0-4F75-B3C8-02D15F53AD54}" destId="{E9E85402-4FD8-44B5-9A60-11EEECF09442}" srcOrd="0" destOrd="0" presId="urn:microsoft.com/office/officeart/2005/8/layout/chevron2"/>
    <dgm:cxn modelId="{D3503DDF-AEF7-4AE1-B17B-B965AF529363}" type="presOf" srcId="{15417690-D68D-40A2-B2BE-2FD96826D88B}" destId="{F35687D2-F108-484A-A213-6340AFD6492F}" srcOrd="0" destOrd="0" presId="urn:microsoft.com/office/officeart/2005/8/layout/chevron2"/>
    <dgm:cxn modelId="{248BD2DA-624F-4773-8E52-2A4C897B4BCB}" type="presOf" srcId="{FE40AB3C-B288-4742-88F1-13CC2B8B516A}" destId="{00A70EEB-A5AB-4FF1-96CF-9EC2A55AEB5C}" srcOrd="0" destOrd="0" presId="urn:microsoft.com/office/officeart/2005/8/layout/chevron2"/>
    <dgm:cxn modelId="{77CCDE5B-7E8F-4A65-9DE6-149BC9A7A2F9}" type="presOf" srcId="{D81D85B7-DABD-4B49-8C47-052AC7AA2EB5}" destId="{635289D6-1CF8-423A-8E4A-7705776DC0FF}" srcOrd="0" destOrd="0" presId="urn:microsoft.com/office/officeart/2005/8/layout/chevron2"/>
    <dgm:cxn modelId="{9FDA1E90-5FF6-4E7F-A724-CB3BEFDBF1BE}" srcId="{57E3892D-848B-4611-A7DF-DB73B75AB008}" destId="{D81D85B7-DABD-4B49-8C47-052AC7AA2EB5}" srcOrd="1" destOrd="0" parTransId="{5B1F8324-BE24-4B6A-BDD8-5396B8857925}" sibTransId="{44E9B156-32B8-4BBC-842E-DEB4BBC05BDF}"/>
    <dgm:cxn modelId="{21FD8CA4-DC83-4C15-A23C-A6F25E0F3B28}" srcId="{15417690-D68D-40A2-B2BE-2FD96826D88B}" destId="{1C3188CD-6CB0-4F75-B3C8-02D15F53AD54}" srcOrd="0" destOrd="0" parTransId="{03B69ECE-CB24-4FBF-885F-FCABC82B24D3}" sibTransId="{0D8505B6-2FC8-4364-AD32-5AED6167C40F}"/>
    <dgm:cxn modelId="{226FA592-5B80-4CC8-83A5-C0B69E1B4B30}" srcId="{D81D85B7-DABD-4B49-8C47-052AC7AA2EB5}" destId="{FE40AB3C-B288-4742-88F1-13CC2B8B516A}" srcOrd="0" destOrd="0" parTransId="{538FFDDE-555B-4DEA-B505-14FDBF34CDA3}" sibTransId="{0EA6215F-D483-46D1-9744-0D86BDEC8D60}"/>
    <dgm:cxn modelId="{750BF82B-F73B-4731-B5AD-C3B5177030F7}" type="presOf" srcId="{12077825-055F-48DE-A649-825D0C5FC855}" destId="{E8B95926-EB0F-4D72-B72C-A4975CECD8CA}" srcOrd="0" destOrd="0" presId="urn:microsoft.com/office/officeart/2005/8/layout/chevron2"/>
    <dgm:cxn modelId="{008098AC-13F4-49B3-86ED-2EC6F5179B92}" srcId="{57E3892D-848B-4611-A7DF-DB73B75AB008}" destId="{372B5745-CE3E-4EC9-9096-97839632FDB4}" srcOrd="2" destOrd="0" parTransId="{6C60FA9E-F344-409B-958A-44654B3C876B}" sibTransId="{DA31C5EA-ED10-4A1A-9772-31D85277CC89}"/>
    <dgm:cxn modelId="{0FB949FA-E5CD-40D5-B132-27A77ADEB60E}" type="presOf" srcId="{372B5745-CE3E-4EC9-9096-97839632FDB4}" destId="{9B87087E-2AC9-47E6-9124-494CFA368174}" srcOrd="0" destOrd="0" presId="urn:microsoft.com/office/officeart/2005/8/layout/chevron2"/>
    <dgm:cxn modelId="{2631EAB9-4570-49BF-8818-4FEC4E73E915}" type="presOf" srcId="{515079E3-78AA-4E59-AAD7-5C364BACA559}" destId="{B2F616F3-E1B3-44E5-A3CD-9C1055E7FBBC}" srcOrd="0" destOrd="0" presId="urn:microsoft.com/office/officeart/2005/8/layout/chevron2"/>
    <dgm:cxn modelId="{AEDEA336-982C-4A01-B533-39C63F8D1BD7}" srcId="{372B5745-CE3E-4EC9-9096-97839632FDB4}" destId="{515079E3-78AA-4E59-AAD7-5C364BACA559}" srcOrd="0" destOrd="0" parTransId="{1A347C50-2CE1-40DE-B583-28DE7519CEC2}" sibTransId="{84830645-E430-4DB6-B2A7-D8762DD226D4}"/>
    <dgm:cxn modelId="{E8841062-6DC6-433E-89AB-F9D12A2E6513}" type="presParOf" srcId="{2343392E-5515-462D-BA50-75883E91E8B4}" destId="{E5245527-BCD0-42D0-B76F-919E369AEA0A}" srcOrd="0" destOrd="0" presId="urn:microsoft.com/office/officeart/2005/8/layout/chevron2"/>
    <dgm:cxn modelId="{36714A07-FD3A-42F1-8B6A-3AC6DC066370}" type="presParOf" srcId="{E5245527-BCD0-42D0-B76F-919E369AEA0A}" destId="{E8B95926-EB0F-4D72-B72C-A4975CECD8CA}" srcOrd="0" destOrd="0" presId="urn:microsoft.com/office/officeart/2005/8/layout/chevron2"/>
    <dgm:cxn modelId="{458E90FF-0C2D-4356-A58A-D015A3796884}" type="presParOf" srcId="{E5245527-BCD0-42D0-B76F-919E369AEA0A}" destId="{FAB54E44-364F-4B9F-BA3B-F98D7312DAA6}" srcOrd="1" destOrd="0" presId="urn:microsoft.com/office/officeart/2005/8/layout/chevron2"/>
    <dgm:cxn modelId="{EEA36BB8-15B6-424F-B40C-C2576ADA4421}" type="presParOf" srcId="{2343392E-5515-462D-BA50-75883E91E8B4}" destId="{73600B8E-39A4-4822-8FC8-6BE6BB15B2B7}" srcOrd="1" destOrd="0" presId="urn:microsoft.com/office/officeart/2005/8/layout/chevron2"/>
    <dgm:cxn modelId="{0FF770D2-4127-4E17-A370-800E687D5538}" type="presParOf" srcId="{2343392E-5515-462D-BA50-75883E91E8B4}" destId="{14D61A2B-C9EA-4E0B-8005-96E4127E668F}" srcOrd="2" destOrd="0" presId="urn:microsoft.com/office/officeart/2005/8/layout/chevron2"/>
    <dgm:cxn modelId="{22DB9521-130F-4182-8F5C-C09A66368FF1}" type="presParOf" srcId="{14D61A2B-C9EA-4E0B-8005-96E4127E668F}" destId="{635289D6-1CF8-423A-8E4A-7705776DC0FF}" srcOrd="0" destOrd="0" presId="urn:microsoft.com/office/officeart/2005/8/layout/chevron2"/>
    <dgm:cxn modelId="{3B46C06E-D63F-4197-8826-2603212C0A7E}" type="presParOf" srcId="{14D61A2B-C9EA-4E0B-8005-96E4127E668F}" destId="{00A70EEB-A5AB-4FF1-96CF-9EC2A55AEB5C}" srcOrd="1" destOrd="0" presId="urn:microsoft.com/office/officeart/2005/8/layout/chevron2"/>
    <dgm:cxn modelId="{27C4A5C8-B30B-45F8-B5FB-27F20DDD4D7F}" type="presParOf" srcId="{2343392E-5515-462D-BA50-75883E91E8B4}" destId="{F793B5A5-78E2-4F20-9D72-EAE83925B8A4}" srcOrd="3" destOrd="0" presId="urn:microsoft.com/office/officeart/2005/8/layout/chevron2"/>
    <dgm:cxn modelId="{C3C3B073-0203-4132-945A-053DEAF86B59}" type="presParOf" srcId="{2343392E-5515-462D-BA50-75883E91E8B4}" destId="{7C04170A-582D-4B88-9C32-8D87BFA5E221}" srcOrd="4" destOrd="0" presId="urn:microsoft.com/office/officeart/2005/8/layout/chevron2"/>
    <dgm:cxn modelId="{3428D9C4-B7D8-47B6-ACF0-3DC2CE05CAB0}" type="presParOf" srcId="{7C04170A-582D-4B88-9C32-8D87BFA5E221}" destId="{9B87087E-2AC9-47E6-9124-494CFA368174}" srcOrd="0" destOrd="0" presId="urn:microsoft.com/office/officeart/2005/8/layout/chevron2"/>
    <dgm:cxn modelId="{EA652122-3644-4C44-B7F9-F767BD1BA924}" type="presParOf" srcId="{7C04170A-582D-4B88-9C32-8D87BFA5E221}" destId="{B2F616F3-E1B3-44E5-A3CD-9C1055E7FBBC}" srcOrd="1" destOrd="0" presId="urn:microsoft.com/office/officeart/2005/8/layout/chevron2"/>
    <dgm:cxn modelId="{F551B8D3-2B20-4C25-BB81-8FEF1883FC8E}" type="presParOf" srcId="{2343392E-5515-462D-BA50-75883E91E8B4}" destId="{F9B6FC7C-38AE-464B-8E72-4A0BC574B58C}" srcOrd="5" destOrd="0" presId="urn:microsoft.com/office/officeart/2005/8/layout/chevron2"/>
    <dgm:cxn modelId="{BC1311D9-72E7-4B82-911E-BCA224A38262}" type="presParOf" srcId="{2343392E-5515-462D-BA50-75883E91E8B4}" destId="{5C409EA0-4DA5-4055-BEAB-57A831292901}" srcOrd="6" destOrd="0" presId="urn:microsoft.com/office/officeart/2005/8/layout/chevron2"/>
    <dgm:cxn modelId="{97B14B2D-6DF3-4E2F-A411-538D6E194E3A}" type="presParOf" srcId="{5C409EA0-4DA5-4055-BEAB-57A831292901}" destId="{F35687D2-F108-484A-A213-6340AFD6492F}" srcOrd="0" destOrd="0" presId="urn:microsoft.com/office/officeart/2005/8/layout/chevron2"/>
    <dgm:cxn modelId="{7F0760BC-C297-472A-B9FD-6B2E5B86F8C8}" type="presParOf" srcId="{5C409EA0-4DA5-4055-BEAB-57A831292901}" destId="{E9E85402-4FD8-44B5-9A60-11EEECF0944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7E3892D-848B-4611-A7DF-DB73B75AB008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077825-055F-48DE-A649-825D0C5FC855}">
      <dgm:prSet phldrT="[Текст]"/>
      <dgm:spPr/>
      <dgm:t>
        <a:bodyPr/>
        <a:lstStyle/>
        <a:p>
          <a:r>
            <a:rPr lang="en-US" dirty="0" smtClean="0"/>
            <a:t>5</a:t>
          </a:r>
          <a:endParaRPr lang="ru-RU" dirty="0"/>
        </a:p>
      </dgm:t>
    </dgm:pt>
    <dgm:pt modelId="{5BB46282-1DC0-441A-B27C-693EC32F70DC}" type="parTrans" cxnId="{BAB6AE2F-4984-4D02-AD2E-34889155D033}">
      <dgm:prSet/>
      <dgm:spPr/>
      <dgm:t>
        <a:bodyPr/>
        <a:lstStyle/>
        <a:p>
          <a:endParaRPr lang="ru-RU"/>
        </a:p>
      </dgm:t>
    </dgm:pt>
    <dgm:pt modelId="{A4458081-9A96-47A8-812C-F13CF33D41D3}" type="sibTrans" cxnId="{BAB6AE2F-4984-4D02-AD2E-34889155D033}">
      <dgm:prSet/>
      <dgm:spPr/>
      <dgm:t>
        <a:bodyPr/>
        <a:lstStyle/>
        <a:p>
          <a:endParaRPr lang="ru-RU"/>
        </a:p>
      </dgm:t>
    </dgm:pt>
    <dgm:pt modelId="{CEA2CA00-6299-4E2F-9A6C-89ACECB75F46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маъмурий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ходимлари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меҳнатининг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рентабеллиги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10DCE98-E039-4D8A-A841-DF98B0C92C58}" type="parTrans" cxnId="{A67F2274-7E7B-435C-A9D4-F18BD423E327}">
      <dgm:prSet/>
      <dgm:spPr/>
      <dgm:t>
        <a:bodyPr/>
        <a:lstStyle/>
        <a:p>
          <a:endParaRPr lang="ru-RU"/>
        </a:p>
      </dgm:t>
    </dgm:pt>
    <dgm:pt modelId="{2D358014-AD2A-4154-8657-281722DDF909}" type="sibTrans" cxnId="{A67F2274-7E7B-435C-A9D4-F18BD423E327}">
      <dgm:prSet/>
      <dgm:spPr/>
      <dgm:t>
        <a:bodyPr/>
        <a:lstStyle/>
        <a:p>
          <a:endParaRPr lang="ru-RU"/>
        </a:p>
      </dgm:t>
    </dgm:pt>
    <dgm:pt modelId="{D81D85B7-DABD-4B49-8C47-052AC7AA2EB5}">
      <dgm:prSet phldrT="[Текст]"/>
      <dgm:spPr/>
      <dgm:t>
        <a:bodyPr/>
        <a:lstStyle/>
        <a:p>
          <a:r>
            <a:rPr lang="en-US" dirty="0" smtClean="0"/>
            <a:t>6</a:t>
          </a:r>
          <a:endParaRPr lang="ru-RU" dirty="0"/>
        </a:p>
      </dgm:t>
    </dgm:pt>
    <dgm:pt modelId="{5B1F8324-BE24-4B6A-BDD8-5396B8857925}" type="parTrans" cxnId="{9FDA1E90-5FF6-4E7F-A724-CB3BEFDBF1BE}">
      <dgm:prSet/>
      <dgm:spPr/>
      <dgm:t>
        <a:bodyPr/>
        <a:lstStyle/>
        <a:p>
          <a:endParaRPr lang="ru-RU"/>
        </a:p>
      </dgm:t>
    </dgm:pt>
    <dgm:pt modelId="{44E9B156-32B8-4BBC-842E-DEB4BBC05BDF}" type="sibTrans" cxnId="{9FDA1E90-5FF6-4E7F-A724-CB3BEFDBF1BE}">
      <dgm:prSet/>
      <dgm:spPr/>
      <dgm:t>
        <a:bodyPr/>
        <a:lstStyle/>
        <a:p>
          <a:endParaRPr lang="ru-RU"/>
        </a:p>
      </dgm:t>
    </dgm:pt>
    <dgm:pt modelId="{FE40AB3C-B288-4742-88F1-13CC2B8B516A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акциянинг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дивиденд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даромадлилик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538FFDDE-555B-4DEA-B505-14FDBF34CDA3}" type="parTrans" cxnId="{226FA592-5B80-4CC8-83A5-C0B69E1B4B30}">
      <dgm:prSet/>
      <dgm:spPr/>
      <dgm:t>
        <a:bodyPr/>
        <a:lstStyle/>
        <a:p>
          <a:endParaRPr lang="ru-RU"/>
        </a:p>
      </dgm:t>
    </dgm:pt>
    <dgm:pt modelId="{0EA6215F-D483-46D1-9744-0D86BDEC8D60}" type="sibTrans" cxnId="{226FA592-5B80-4CC8-83A5-C0B69E1B4B30}">
      <dgm:prSet/>
      <dgm:spPr/>
      <dgm:t>
        <a:bodyPr/>
        <a:lstStyle/>
        <a:p>
          <a:endParaRPr lang="ru-RU"/>
        </a:p>
      </dgm:t>
    </dgm:pt>
    <dgm:pt modelId="{372B5745-CE3E-4EC9-9096-97839632FDB4}">
      <dgm:prSet phldrT="[Текст]"/>
      <dgm:spPr/>
      <dgm:t>
        <a:bodyPr/>
        <a:lstStyle/>
        <a:p>
          <a:r>
            <a:rPr lang="en-US" dirty="0" smtClean="0"/>
            <a:t>7</a:t>
          </a:r>
          <a:endParaRPr lang="ru-RU" dirty="0"/>
        </a:p>
      </dgm:t>
    </dgm:pt>
    <dgm:pt modelId="{6C60FA9E-F344-409B-958A-44654B3C876B}" type="parTrans" cxnId="{008098AC-13F4-49B3-86ED-2EC6F5179B92}">
      <dgm:prSet/>
      <dgm:spPr/>
      <dgm:t>
        <a:bodyPr/>
        <a:lstStyle/>
        <a:p>
          <a:endParaRPr lang="ru-RU"/>
        </a:p>
      </dgm:t>
    </dgm:pt>
    <dgm:pt modelId="{DA31C5EA-ED10-4A1A-9772-31D85277CC89}" type="sibTrans" cxnId="{008098AC-13F4-49B3-86ED-2EC6F5179B92}">
      <dgm:prSet/>
      <dgm:spPr/>
      <dgm:t>
        <a:bodyPr/>
        <a:lstStyle/>
        <a:p>
          <a:endParaRPr lang="ru-RU"/>
        </a:p>
      </dgm:t>
    </dgm:pt>
    <dgm:pt modelId="{515079E3-78AA-4E59-AAD7-5C364BACA559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дивиденд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1A347C50-2CE1-40DE-B583-28DE7519CEC2}" type="parTrans" cxnId="{AEDEA336-982C-4A01-B533-39C63F8D1BD7}">
      <dgm:prSet/>
      <dgm:spPr/>
      <dgm:t>
        <a:bodyPr/>
        <a:lstStyle/>
        <a:p>
          <a:endParaRPr lang="ru-RU"/>
        </a:p>
      </dgm:t>
    </dgm:pt>
    <dgm:pt modelId="{84830645-E430-4DB6-B2A7-D8762DD226D4}" type="sibTrans" cxnId="{AEDEA336-982C-4A01-B533-39C63F8D1BD7}">
      <dgm:prSet/>
      <dgm:spPr/>
      <dgm:t>
        <a:bodyPr/>
        <a:lstStyle/>
        <a:p>
          <a:endParaRPr lang="ru-RU"/>
        </a:p>
      </dgm:t>
    </dgm:pt>
    <dgm:pt modelId="{15417690-D68D-40A2-B2BE-2FD96826D88B}">
      <dgm:prSet phldrT="[Текст]"/>
      <dgm:spPr/>
      <dgm:t>
        <a:bodyPr/>
        <a:lstStyle/>
        <a:p>
          <a:r>
            <a:rPr lang="en-US" dirty="0" smtClean="0"/>
            <a:t>8</a:t>
          </a:r>
          <a:endParaRPr lang="ru-RU" dirty="0"/>
        </a:p>
      </dgm:t>
    </dgm:pt>
    <dgm:pt modelId="{3BA221E8-30C0-4031-8715-06C11A0145E7}" type="parTrans" cxnId="{0C228B9C-B835-461E-91C4-D336A1982C35}">
      <dgm:prSet/>
      <dgm:spPr/>
      <dgm:t>
        <a:bodyPr/>
        <a:lstStyle/>
        <a:p>
          <a:endParaRPr lang="ru-RU"/>
        </a:p>
      </dgm:t>
    </dgm:pt>
    <dgm:pt modelId="{8AFDADF0-2C08-4B34-BA79-9B81D6EF0E08}" type="sibTrans" cxnId="{0C228B9C-B835-461E-91C4-D336A1982C35}">
      <dgm:prSet/>
      <dgm:spPr/>
      <dgm:t>
        <a:bodyPr/>
        <a:lstStyle/>
        <a:p>
          <a:endParaRPr lang="ru-RU"/>
        </a:p>
      </dgm:t>
    </dgm:pt>
    <dgm:pt modelId="{1C3188CD-6CB0-4F75-B3C8-02D15F53AD54}">
      <dgm:prSet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капитализацияси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03B69ECE-CB24-4FBF-885F-FCABC82B24D3}" type="parTrans" cxnId="{21FD8CA4-DC83-4C15-A23C-A6F25E0F3B28}">
      <dgm:prSet/>
      <dgm:spPr/>
      <dgm:t>
        <a:bodyPr/>
        <a:lstStyle/>
        <a:p>
          <a:endParaRPr lang="ru-RU"/>
        </a:p>
      </dgm:t>
    </dgm:pt>
    <dgm:pt modelId="{0D8505B6-2FC8-4364-AD32-5AED6167C40F}" type="sibTrans" cxnId="{21FD8CA4-DC83-4C15-A23C-A6F25E0F3B28}">
      <dgm:prSet/>
      <dgm:spPr/>
      <dgm:t>
        <a:bodyPr/>
        <a:lstStyle/>
        <a:p>
          <a:endParaRPr lang="ru-RU"/>
        </a:p>
      </dgm:t>
    </dgm:pt>
    <dgm:pt modelId="{2343392E-5515-462D-BA50-75883E91E8B4}" type="pres">
      <dgm:prSet presAssocID="{57E3892D-848B-4611-A7DF-DB73B75AB00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245527-BCD0-42D0-B76F-919E369AEA0A}" type="pres">
      <dgm:prSet presAssocID="{12077825-055F-48DE-A649-825D0C5FC855}" presName="composite" presStyleCnt="0"/>
      <dgm:spPr/>
    </dgm:pt>
    <dgm:pt modelId="{E8B95926-EB0F-4D72-B72C-A4975CECD8CA}" type="pres">
      <dgm:prSet presAssocID="{12077825-055F-48DE-A649-825D0C5FC85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54E44-364F-4B9F-BA3B-F98D7312DAA6}" type="pres">
      <dgm:prSet presAssocID="{12077825-055F-48DE-A649-825D0C5FC855}" presName="descendantText" presStyleLbl="alignAcc1" presStyleIdx="0" presStyleCnt="4" custLinFactNeighborX="679" custLinFactNeighborY="68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600B8E-39A4-4822-8FC8-6BE6BB15B2B7}" type="pres">
      <dgm:prSet presAssocID="{A4458081-9A96-47A8-812C-F13CF33D41D3}" presName="sp" presStyleCnt="0"/>
      <dgm:spPr/>
    </dgm:pt>
    <dgm:pt modelId="{14D61A2B-C9EA-4E0B-8005-96E4127E668F}" type="pres">
      <dgm:prSet presAssocID="{D81D85B7-DABD-4B49-8C47-052AC7AA2EB5}" presName="composite" presStyleCnt="0"/>
      <dgm:spPr/>
    </dgm:pt>
    <dgm:pt modelId="{635289D6-1CF8-423A-8E4A-7705776DC0FF}" type="pres">
      <dgm:prSet presAssocID="{D81D85B7-DABD-4B49-8C47-052AC7AA2EB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70EEB-A5AB-4FF1-96CF-9EC2A55AEB5C}" type="pres">
      <dgm:prSet presAssocID="{D81D85B7-DABD-4B49-8C47-052AC7AA2EB5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3B5A5-78E2-4F20-9D72-EAE83925B8A4}" type="pres">
      <dgm:prSet presAssocID="{44E9B156-32B8-4BBC-842E-DEB4BBC05BDF}" presName="sp" presStyleCnt="0"/>
      <dgm:spPr/>
    </dgm:pt>
    <dgm:pt modelId="{7C04170A-582D-4B88-9C32-8D87BFA5E221}" type="pres">
      <dgm:prSet presAssocID="{372B5745-CE3E-4EC9-9096-97839632FDB4}" presName="composite" presStyleCnt="0"/>
      <dgm:spPr/>
    </dgm:pt>
    <dgm:pt modelId="{9B87087E-2AC9-47E6-9124-494CFA368174}" type="pres">
      <dgm:prSet presAssocID="{372B5745-CE3E-4EC9-9096-97839632FDB4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616F3-E1B3-44E5-A3CD-9C1055E7FBBC}" type="pres">
      <dgm:prSet presAssocID="{372B5745-CE3E-4EC9-9096-97839632FDB4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6FC7C-38AE-464B-8E72-4A0BC574B58C}" type="pres">
      <dgm:prSet presAssocID="{DA31C5EA-ED10-4A1A-9772-31D85277CC89}" presName="sp" presStyleCnt="0"/>
      <dgm:spPr/>
    </dgm:pt>
    <dgm:pt modelId="{5C409EA0-4DA5-4055-BEAB-57A831292901}" type="pres">
      <dgm:prSet presAssocID="{15417690-D68D-40A2-B2BE-2FD96826D88B}" presName="composite" presStyleCnt="0"/>
      <dgm:spPr/>
    </dgm:pt>
    <dgm:pt modelId="{F35687D2-F108-484A-A213-6340AFD6492F}" type="pres">
      <dgm:prSet presAssocID="{15417690-D68D-40A2-B2BE-2FD96826D88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85402-4FD8-44B5-9A60-11EEECF09442}" type="pres">
      <dgm:prSet presAssocID="{15417690-D68D-40A2-B2BE-2FD96826D88B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8098AC-13F4-49B3-86ED-2EC6F5179B92}" srcId="{57E3892D-848B-4611-A7DF-DB73B75AB008}" destId="{372B5745-CE3E-4EC9-9096-97839632FDB4}" srcOrd="2" destOrd="0" parTransId="{6C60FA9E-F344-409B-958A-44654B3C876B}" sibTransId="{DA31C5EA-ED10-4A1A-9772-31D85277CC89}"/>
    <dgm:cxn modelId="{21FD8CA4-DC83-4C15-A23C-A6F25E0F3B28}" srcId="{15417690-D68D-40A2-B2BE-2FD96826D88B}" destId="{1C3188CD-6CB0-4F75-B3C8-02D15F53AD54}" srcOrd="0" destOrd="0" parTransId="{03B69ECE-CB24-4FBF-885F-FCABC82B24D3}" sibTransId="{0D8505B6-2FC8-4364-AD32-5AED6167C40F}"/>
    <dgm:cxn modelId="{BAB6AE2F-4984-4D02-AD2E-34889155D033}" srcId="{57E3892D-848B-4611-A7DF-DB73B75AB008}" destId="{12077825-055F-48DE-A649-825D0C5FC855}" srcOrd="0" destOrd="0" parTransId="{5BB46282-1DC0-441A-B27C-693EC32F70DC}" sibTransId="{A4458081-9A96-47A8-812C-F13CF33D41D3}"/>
    <dgm:cxn modelId="{A67F2274-7E7B-435C-A9D4-F18BD423E327}" srcId="{12077825-055F-48DE-A649-825D0C5FC855}" destId="{CEA2CA00-6299-4E2F-9A6C-89ACECB75F46}" srcOrd="0" destOrd="0" parTransId="{D10DCE98-E039-4D8A-A841-DF98B0C92C58}" sibTransId="{2D358014-AD2A-4154-8657-281722DDF909}"/>
    <dgm:cxn modelId="{0C228B9C-B835-461E-91C4-D336A1982C35}" srcId="{57E3892D-848B-4611-A7DF-DB73B75AB008}" destId="{15417690-D68D-40A2-B2BE-2FD96826D88B}" srcOrd="3" destOrd="0" parTransId="{3BA221E8-30C0-4031-8715-06C11A0145E7}" sibTransId="{8AFDADF0-2C08-4B34-BA79-9B81D6EF0E08}"/>
    <dgm:cxn modelId="{AEDEA336-982C-4A01-B533-39C63F8D1BD7}" srcId="{372B5745-CE3E-4EC9-9096-97839632FDB4}" destId="{515079E3-78AA-4E59-AAD7-5C364BACA559}" srcOrd="0" destOrd="0" parTransId="{1A347C50-2CE1-40DE-B583-28DE7519CEC2}" sibTransId="{84830645-E430-4DB6-B2A7-D8762DD226D4}"/>
    <dgm:cxn modelId="{8ED491A4-5D30-4D99-BDCE-53F9D585C854}" type="presOf" srcId="{1C3188CD-6CB0-4F75-B3C8-02D15F53AD54}" destId="{E9E85402-4FD8-44B5-9A60-11EEECF09442}" srcOrd="0" destOrd="0" presId="urn:microsoft.com/office/officeart/2005/8/layout/chevron2"/>
    <dgm:cxn modelId="{67563BC5-851D-4CE7-8F07-9D93F84D8746}" type="presOf" srcId="{515079E3-78AA-4E59-AAD7-5C364BACA559}" destId="{B2F616F3-E1B3-44E5-A3CD-9C1055E7FBBC}" srcOrd="0" destOrd="0" presId="urn:microsoft.com/office/officeart/2005/8/layout/chevron2"/>
    <dgm:cxn modelId="{107A80C9-E54A-4838-A707-CA316DD56972}" type="presOf" srcId="{FE40AB3C-B288-4742-88F1-13CC2B8B516A}" destId="{00A70EEB-A5AB-4FF1-96CF-9EC2A55AEB5C}" srcOrd="0" destOrd="0" presId="urn:microsoft.com/office/officeart/2005/8/layout/chevron2"/>
    <dgm:cxn modelId="{1F7D1306-8709-49DD-A25B-469DD6B3639C}" type="presOf" srcId="{57E3892D-848B-4611-A7DF-DB73B75AB008}" destId="{2343392E-5515-462D-BA50-75883E91E8B4}" srcOrd="0" destOrd="0" presId="urn:microsoft.com/office/officeart/2005/8/layout/chevron2"/>
    <dgm:cxn modelId="{5968BA49-AD6A-426C-8BC4-9FDE62B64E79}" type="presOf" srcId="{12077825-055F-48DE-A649-825D0C5FC855}" destId="{E8B95926-EB0F-4D72-B72C-A4975CECD8CA}" srcOrd="0" destOrd="0" presId="urn:microsoft.com/office/officeart/2005/8/layout/chevron2"/>
    <dgm:cxn modelId="{226FA592-5B80-4CC8-83A5-C0B69E1B4B30}" srcId="{D81D85B7-DABD-4B49-8C47-052AC7AA2EB5}" destId="{FE40AB3C-B288-4742-88F1-13CC2B8B516A}" srcOrd="0" destOrd="0" parTransId="{538FFDDE-555B-4DEA-B505-14FDBF34CDA3}" sibTransId="{0EA6215F-D483-46D1-9744-0D86BDEC8D60}"/>
    <dgm:cxn modelId="{862FB667-5A5B-4CE3-8D54-680B90CA6E9D}" type="presOf" srcId="{372B5745-CE3E-4EC9-9096-97839632FDB4}" destId="{9B87087E-2AC9-47E6-9124-494CFA368174}" srcOrd="0" destOrd="0" presId="urn:microsoft.com/office/officeart/2005/8/layout/chevron2"/>
    <dgm:cxn modelId="{9FDA1E90-5FF6-4E7F-A724-CB3BEFDBF1BE}" srcId="{57E3892D-848B-4611-A7DF-DB73B75AB008}" destId="{D81D85B7-DABD-4B49-8C47-052AC7AA2EB5}" srcOrd="1" destOrd="0" parTransId="{5B1F8324-BE24-4B6A-BDD8-5396B8857925}" sibTransId="{44E9B156-32B8-4BBC-842E-DEB4BBC05BDF}"/>
    <dgm:cxn modelId="{E1D289A1-76B4-4BCA-9819-7BBE9BFBB9BE}" type="presOf" srcId="{15417690-D68D-40A2-B2BE-2FD96826D88B}" destId="{F35687D2-F108-484A-A213-6340AFD6492F}" srcOrd="0" destOrd="0" presId="urn:microsoft.com/office/officeart/2005/8/layout/chevron2"/>
    <dgm:cxn modelId="{E7210D6C-6904-4DB7-985F-E02EF411CA6F}" type="presOf" srcId="{CEA2CA00-6299-4E2F-9A6C-89ACECB75F46}" destId="{FAB54E44-364F-4B9F-BA3B-F98D7312DAA6}" srcOrd="0" destOrd="0" presId="urn:microsoft.com/office/officeart/2005/8/layout/chevron2"/>
    <dgm:cxn modelId="{528182C8-10A1-4B05-806C-029BA0BB1BB3}" type="presOf" srcId="{D81D85B7-DABD-4B49-8C47-052AC7AA2EB5}" destId="{635289D6-1CF8-423A-8E4A-7705776DC0FF}" srcOrd="0" destOrd="0" presId="urn:microsoft.com/office/officeart/2005/8/layout/chevron2"/>
    <dgm:cxn modelId="{77553DAD-56C8-495D-B858-8D38711EF41F}" type="presParOf" srcId="{2343392E-5515-462D-BA50-75883E91E8B4}" destId="{E5245527-BCD0-42D0-B76F-919E369AEA0A}" srcOrd="0" destOrd="0" presId="urn:microsoft.com/office/officeart/2005/8/layout/chevron2"/>
    <dgm:cxn modelId="{C36860E9-A2D9-4EEB-A4FD-D448B3BF73E6}" type="presParOf" srcId="{E5245527-BCD0-42D0-B76F-919E369AEA0A}" destId="{E8B95926-EB0F-4D72-B72C-A4975CECD8CA}" srcOrd="0" destOrd="0" presId="urn:microsoft.com/office/officeart/2005/8/layout/chevron2"/>
    <dgm:cxn modelId="{94AE7826-23AD-4D57-A1F4-A8DA1D9205CB}" type="presParOf" srcId="{E5245527-BCD0-42D0-B76F-919E369AEA0A}" destId="{FAB54E44-364F-4B9F-BA3B-F98D7312DAA6}" srcOrd="1" destOrd="0" presId="urn:microsoft.com/office/officeart/2005/8/layout/chevron2"/>
    <dgm:cxn modelId="{75BCF612-F603-486F-BC0F-7920038CC8B1}" type="presParOf" srcId="{2343392E-5515-462D-BA50-75883E91E8B4}" destId="{73600B8E-39A4-4822-8FC8-6BE6BB15B2B7}" srcOrd="1" destOrd="0" presId="urn:microsoft.com/office/officeart/2005/8/layout/chevron2"/>
    <dgm:cxn modelId="{10068584-3401-4553-A8A4-FE12221CCC06}" type="presParOf" srcId="{2343392E-5515-462D-BA50-75883E91E8B4}" destId="{14D61A2B-C9EA-4E0B-8005-96E4127E668F}" srcOrd="2" destOrd="0" presId="urn:microsoft.com/office/officeart/2005/8/layout/chevron2"/>
    <dgm:cxn modelId="{5D99D19C-1B6C-4B41-B353-239189FABFBB}" type="presParOf" srcId="{14D61A2B-C9EA-4E0B-8005-96E4127E668F}" destId="{635289D6-1CF8-423A-8E4A-7705776DC0FF}" srcOrd="0" destOrd="0" presId="urn:microsoft.com/office/officeart/2005/8/layout/chevron2"/>
    <dgm:cxn modelId="{24846C2C-3DDF-41D8-83F2-199B6DAF5D07}" type="presParOf" srcId="{14D61A2B-C9EA-4E0B-8005-96E4127E668F}" destId="{00A70EEB-A5AB-4FF1-96CF-9EC2A55AEB5C}" srcOrd="1" destOrd="0" presId="urn:microsoft.com/office/officeart/2005/8/layout/chevron2"/>
    <dgm:cxn modelId="{C4C5C65F-66D5-4B19-A150-6F5EB2916832}" type="presParOf" srcId="{2343392E-5515-462D-BA50-75883E91E8B4}" destId="{F793B5A5-78E2-4F20-9D72-EAE83925B8A4}" srcOrd="3" destOrd="0" presId="urn:microsoft.com/office/officeart/2005/8/layout/chevron2"/>
    <dgm:cxn modelId="{92517A22-36B7-429E-8418-BE206F6CBC29}" type="presParOf" srcId="{2343392E-5515-462D-BA50-75883E91E8B4}" destId="{7C04170A-582D-4B88-9C32-8D87BFA5E221}" srcOrd="4" destOrd="0" presId="urn:microsoft.com/office/officeart/2005/8/layout/chevron2"/>
    <dgm:cxn modelId="{A4C82D3F-17F3-4365-A522-CC478FB215E9}" type="presParOf" srcId="{7C04170A-582D-4B88-9C32-8D87BFA5E221}" destId="{9B87087E-2AC9-47E6-9124-494CFA368174}" srcOrd="0" destOrd="0" presId="urn:microsoft.com/office/officeart/2005/8/layout/chevron2"/>
    <dgm:cxn modelId="{6C1595AC-5EA0-40C5-8639-9F1489EF56A3}" type="presParOf" srcId="{7C04170A-582D-4B88-9C32-8D87BFA5E221}" destId="{B2F616F3-E1B3-44E5-A3CD-9C1055E7FBBC}" srcOrd="1" destOrd="0" presId="urn:microsoft.com/office/officeart/2005/8/layout/chevron2"/>
    <dgm:cxn modelId="{077C8B7D-517B-4C8C-AE7A-2FFCEAC4A51F}" type="presParOf" srcId="{2343392E-5515-462D-BA50-75883E91E8B4}" destId="{F9B6FC7C-38AE-464B-8E72-4A0BC574B58C}" srcOrd="5" destOrd="0" presId="urn:microsoft.com/office/officeart/2005/8/layout/chevron2"/>
    <dgm:cxn modelId="{4BD573F8-77C3-45E4-B476-BB447858C95F}" type="presParOf" srcId="{2343392E-5515-462D-BA50-75883E91E8B4}" destId="{5C409EA0-4DA5-4055-BEAB-57A831292901}" srcOrd="6" destOrd="0" presId="urn:microsoft.com/office/officeart/2005/8/layout/chevron2"/>
    <dgm:cxn modelId="{C3FEE87A-57B6-48BD-B393-53E5895A24AA}" type="presParOf" srcId="{5C409EA0-4DA5-4055-BEAB-57A831292901}" destId="{F35687D2-F108-484A-A213-6340AFD6492F}" srcOrd="0" destOrd="0" presId="urn:microsoft.com/office/officeart/2005/8/layout/chevron2"/>
    <dgm:cxn modelId="{AC30E512-BF36-4134-AEF5-E7558DC39FD3}" type="presParOf" srcId="{5C409EA0-4DA5-4055-BEAB-57A831292901}" destId="{E9E85402-4FD8-44B5-9A60-11EEECF0944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FDF00DA-A3F1-444B-ABC5-07DBA503603B}" type="doc">
      <dgm:prSet loTypeId="urn:microsoft.com/office/officeart/2005/8/layout/radial6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93B5EC9F-2452-4497-ABB6-AB10C64CB1E7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самарадорлиги</a:t>
          </a:r>
          <a:endParaRPr lang="ru-RU" sz="1600" dirty="0">
            <a:solidFill>
              <a:schemeClr val="tx1"/>
            </a:solidFill>
          </a:endParaRPr>
        </a:p>
      </dgm:t>
    </dgm:pt>
    <dgm:pt modelId="{2AEA9CA6-F5E7-420E-9EA8-F9E1D8A2806F}" type="parTrans" cxnId="{BD88E971-8324-4AA9-9FC5-F2987AA54F3B}">
      <dgm:prSet/>
      <dgm:spPr/>
      <dgm:t>
        <a:bodyPr/>
        <a:lstStyle/>
        <a:p>
          <a:endParaRPr lang="ru-RU"/>
        </a:p>
      </dgm:t>
    </dgm:pt>
    <dgm:pt modelId="{B5D7CDE7-598B-4866-BE2A-B3FE9776F0ED}" type="sibTrans" cxnId="{BD88E971-8324-4AA9-9FC5-F2987AA54F3B}">
      <dgm:prSet/>
      <dgm:spPr/>
      <dgm:t>
        <a:bodyPr/>
        <a:lstStyle/>
        <a:p>
          <a:endParaRPr lang="ru-RU"/>
        </a:p>
      </dgm:t>
    </dgm:pt>
    <dgm:pt modelId="{1E4CACE5-571C-487B-B11E-3AFECEAF70F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бизнес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жараёнлари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етишдаги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инновациялар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9C81DD1-744F-4625-BDC3-4E625F77426F}" type="parTrans" cxnId="{2F135175-BEF4-45D1-8E57-2C749B7B515F}">
      <dgm:prSet/>
      <dgm:spPr/>
      <dgm:t>
        <a:bodyPr/>
        <a:lstStyle/>
        <a:p>
          <a:endParaRPr lang="ru-RU"/>
        </a:p>
      </dgm:t>
    </dgm:pt>
    <dgm:pt modelId="{7AE5750B-27A2-4461-B95C-138C0DECF318}" type="sibTrans" cxnId="{2F135175-BEF4-45D1-8E57-2C749B7B515F}">
      <dgm:prSet/>
      <dgm:spPr/>
      <dgm:t>
        <a:bodyPr/>
        <a:lstStyle/>
        <a:p>
          <a:endParaRPr lang="ru-RU"/>
        </a:p>
      </dgm:t>
    </dgm:pt>
    <dgm:pt modelId="{5283C6B6-996F-4847-8963-A7FD12F8CB1B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Шу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бирга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билим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технологияларни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ўзлаштиришнинг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якуний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фойдаси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хавф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назаридан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аввалги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назардан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кўриб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тўғрироқ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бўлади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FC2D6D-9EEC-474A-A442-CF6713C624DC}" type="parTrans" cxnId="{2FB9BD0F-F8EC-4EBF-A064-03DA043960AC}">
      <dgm:prSet/>
      <dgm:spPr/>
      <dgm:t>
        <a:bodyPr/>
        <a:lstStyle/>
        <a:p>
          <a:endParaRPr lang="ru-RU"/>
        </a:p>
      </dgm:t>
    </dgm:pt>
    <dgm:pt modelId="{46BA18EF-41F7-4AAB-8433-0538271738BF}" type="sibTrans" cxnId="{2FB9BD0F-F8EC-4EBF-A064-03DA043960AC}">
      <dgm:prSet/>
      <dgm:spPr/>
      <dgm:t>
        <a:bodyPr/>
        <a:lstStyle/>
        <a:p>
          <a:endParaRPr lang="ru-RU"/>
        </a:p>
      </dgm:t>
    </dgm:pt>
    <dgm:pt modelId="{9AEB09A7-4654-4BE2-A4C4-2717651D4571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Иннавацион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бизнес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бизнесдир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Аммо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фақат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боғлиққ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эмас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BCD0F5C-CA75-49EF-8665-E5811DA21ED9}" type="sibTrans" cxnId="{BDAE1DBE-F179-4E2E-9E31-C9022E6155C2}">
      <dgm:prSet/>
      <dgm:spPr/>
      <dgm:t>
        <a:bodyPr/>
        <a:lstStyle/>
        <a:p>
          <a:endParaRPr lang="ru-RU"/>
        </a:p>
      </dgm:t>
    </dgm:pt>
    <dgm:pt modelId="{5D2D4412-9514-40F7-AC74-25642B5A1B2E}" type="parTrans" cxnId="{BDAE1DBE-F179-4E2E-9E31-C9022E6155C2}">
      <dgm:prSet/>
      <dgm:spPr/>
      <dgm:t>
        <a:bodyPr/>
        <a:lstStyle/>
        <a:p>
          <a:endParaRPr lang="ru-RU"/>
        </a:p>
      </dgm:t>
    </dgm:pt>
    <dgm:pt modelId="{FDC3A4B2-DE4F-4559-9F8A-19B2D9E88B47}" type="pres">
      <dgm:prSet presAssocID="{7FDF00DA-A3F1-444B-ABC5-07DBA503603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0BBA76-EEBD-4FD1-8E5A-73FAFEDF268C}" type="pres">
      <dgm:prSet presAssocID="{93B5EC9F-2452-4497-ABB6-AB10C64CB1E7}" presName="centerShape" presStyleLbl="node0" presStyleIdx="0" presStyleCnt="1" custScaleX="129159" custLinFactNeighborX="664" custLinFactNeighborY="-8705"/>
      <dgm:spPr/>
      <dgm:t>
        <a:bodyPr/>
        <a:lstStyle/>
        <a:p>
          <a:endParaRPr lang="ru-RU"/>
        </a:p>
      </dgm:t>
    </dgm:pt>
    <dgm:pt modelId="{B6F6A8C0-9002-4586-9C7C-FFA091398BCB}" type="pres">
      <dgm:prSet presAssocID="{1E4CACE5-571C-487B-B11E-3AFECEAF70F6}" presName="node" presStyleLbl="node1" presStyleIdx="0" presStyleCnt="3" custScaleX="2092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01AD2-C553-445B-B0F0-575543763A86}" type="pres">
      <dgm:prSet presAssocID="{1E4CACE5-571C-487B-B11E-3AFECEAF70F6}" presName="dummy" presStyleCnt="0"/>
      <dgm:spPr/>
    </dgm:pt>
    <dgm:pt modelId="{CD34F9B9-3151-4253-837E-031889728966}" type="pres">
      <dgm:prSet presAssocID="{7AE5750B-27A2-4461-B95C-138C0DECF318}" presName="sibTrans" presStyleLbl="sibTrans2D1" presStyleIdx="0" presStyleCnt="3"/>
      <dgm:spPr/>
      <dgm:t>
        <a:bodyPr/>
        <a:lstStyle/>
        <a:p>
          <a:endParaRPr lang="ru-RU"/>
        </a:p>
      </dgm:t>
    </dgm:pt>
    <dgm:pt modelId="{9FBE32EC-1544-4D37-8D96-822F2CA16782}" type="pres">
      <dgm:prSet presAssocID="{9AEB09A7-4654-4BE2-A4C4-2717651D4571}" presName="node" presStyleLbl="node1" presStyleIdx="1" presStyleCnt="3" custScaleX="236366" custScaleY="146335" custRadScaleRad="103385" custRadScaleInc="-98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5D7386-F205-4461-894F-2C1F98E46618}" type="pres">
      <dgm:prSet presAssocID="{9AEB09A7-4654-4BE2-A4C4-2717651D4571}" presName="dummy" presStyleCnt="0"/>
      <dgm:spPr/>
    </dgm:pt>
    <dgm:pt modelId="{5C2E2B96-4C87-4901-9AD5-4D2322B27A47}" type="pres">
      <dgm:prSet presAssocID="{3BCD0F5C-CA75-49EF-8665-E5811DA21ED9}" presName="sibTrans" presStyleLbl="sibTrans2D1" presStyleIdx="1" presStyleCnt="3"/>
      <dgm:spPr/>
      <dgm:t>
        <a:bodyPr/>
        <a:lstStyle/>
        <a:p>
          <a:endParaRPr lang="ru-RU"/>
        </a:p>
      </dgm:t>
    </dgm:pt>
    <dgm:pt modelId="{013A6058-C755-4C20-9BFD-013E2F63C8F0}" type="pres">
      <dgm:prSet presAssocID="{5283C6B6-996F-4847-8963-A7FD12F8CB1B}" presName="node" presStyleLbl="node1" presStyleIdx="2" presStyleCnt="3" custScaleX="264023" custScaleY="1498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61FA22-5C39-437A-B5C3-ED0914BDD139}" type="pres">
      <dgm:prSet presAssocID="{5283C6B6-996F-4847-8963-A7FD12F8CB1B}" presName="dummy" presStyleCnt="0"/>
      <dgm:spPr/>
    </dgm:pt>
    <dgm:pt modelId="{CF2CB123-BFA6-4316-9867-79A78FC85DFC}" type="pres">
      <dgm:prSet presAssocID="{46BA18EF-41F7-4AAB-8433-0538271738BF}" presName="sibTrans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2FB9BD0F-F8EC-4EBF-A064-03DA043960AC}" srcId="{93B5EC9F-2452-4497-ABB6-AB10C64CB1E7}" destId="{5283C6B6-996F-4847-8963-A7FD12F8CB1B}" srcOrd="2" destOrd="0" parTransId="{1DFC2D6D-9EEC-474A-A442-CF6713C624DC}" sibTransId="{46BA18EF-41F7-4AAB-8433-0538271738BF}"/>
    <dgm:cxn modelId="{E6040197-5B95-493D-89DB-815A8E2D2CBB}" type="presOf" srcId="{7AE5750B-27A2-4461-B95C-138C0DECF318}" destId="{CD34F9B9-3151-4253-837E-031889728966}" srcOrd="0" destOrd="0" presId="urn:microsoft.com/office/officeart/2005/8/layout/radial6"/>
    <dgm:cxn modelId="{BDAE1DBE-F179-4E2E-9E31-C9022E6155C2}" srcId="{93B5EC9F-2452-4497-ABB6-AB10C64CB1E7}" destId="{9AEB09A7-4654-4BE2-A4C4-2717651D4571}" srcOrd="1" destOrd="0" parTransId="{5D2D4412-9514-40F7-AC74-25642B5A1B2E}" sibTransId="{3BCD0F5C-CA75-49EF-8665-E5811DA21ED9}"/>
    <dgm:cxn modelId="{E8CAC0EA-159D-463B-8D34-548292F5D416}" type="presOf" srcId="{46BA18EF-41F7-4AAB-8433-0538271738BF}" destId="{CF2CB123-BFA6-4316-9867-79A78FC85DFC}" srcOrd="0" destOrd="0" presId="urn:microsoft.com/office/officeart/2005/8/layout/radial6"/>
    <dgm:cxn modelId="{425B0309-E0A5-4D2D-8F0C-A2F0D9F19CCD}" type="presOf" srcId="{7FDF00DA-A3F1-444B-ABC5-07DBA503603B}" destId="{FDC3A4B2-DE4F-4559-9F8A-19B2D9E88B47}" srcOrd="0" destOrd="0" presId="urn:microsoft.com/office/officeart/2005/8/layout/radial6"/>
    <dgm:cxn modelId="{BD88E971-8324-4AA9-9FC5-F2987AA54F3B}" srcId="{7FDF00DA-A3F1-444B-ABC5-07DBA503603B}" destId="{93B5EC9F-2452-4497-ABB6-AB10C64CB1E7}" srcOrd="0" destOrd="0" parTransId="{2AEA9CA6-F5E7-420E-9EA8-F9E1D8A2806F}" sibTransId="{B5D7CDE7-598B-4866-BE2A-B3FE9776F0ED}"/>
    <dgm:cxn modelId="{DF2AE777-74EB-4E65-B98A-5A15DA660BC8}" type="presOf" srcId="{3BCD0F5C-CA75-49EF-8665-E5811DA21ED9}" destId="{5C2E2B96-4C87-4901-9AD5-4D2322B27A47}" srcOrd="0" destOrd="0" presId="urn:microsoft.com/office/officeart/2005/8/layout/radial6"/>
    <dgm:cxn modelId="{C607E940-DBD6-4BDD-8127-F8233A83B0B2}" type="presOf" srcId="{93B5EC9F-2452-4497-ABB6-AB10C64CB1E7}" destId="{7A0BBA76-EEBD-4FD1-8E5A-73FAFEDF268C}" srcOrd="0" destOrd="0" presId="urn:microsoft.com/office/officeart/2005/8/layout/radial6"/>
    <dgm:cxn modelId="{71370676-1B19-4C22-B6F5-BEF5C4E7714A}" type="presOf" srcId="{5283C6B6-996F-4847-8963-A7FD12F8CB1B}" destId="{013A6058-C755-4C20-9BFD-013E2F63C8F0}" srcOrd="0" destOrd="0" presId="urn:microsoft.com/office/officeart/2005/8/layout/radial6"/>
    <dgm:cxn modelId="{094D7776-80D8-4766-ABB7-93951B30DDBF}" type="presOf" srcId="{1E4CACE5-571C-487B-B11E-3AFECEAF70F6}" destId="{B6F6A8C0-9002-4586-9C7C-FFA091398BCB}" srcOrd="0" destOrd="0" presId="urn:microsoft.com/office/officeart/2005/8/layout/radial6"/>
    <dgm:cxn modelId="{8F496BEF-EFC8-4D9D-8B58-CA2C5E598959}" type="presOf" srcId="{9AEB09A7-4654-4BE2-A4C4-2717651D4571}" destId="{9FBE32EC-1544-4D37-8D96-822F2CA16782}" srcOrd="0" destOrd="0" presId="urn:microsoft.com/office/officeart/2005/8/layout/radial6"/>
    <dgm:cxn modelId="{2F135175-BEF4-45D1-8E57-2C749B7B515F}" srcId="{93B5EC9F-2452-4497-ABB6-AB10C64CB1E7}" destId="{1E4CACE5-571C-487B-B11E-3AFECEAF70F6}" srcOrd="0" destOrd="0" parTransId="{39C81DD1-744F-4625-BDC3-4E625F77426F}" sibTransId="{7AE5750B-27A2-4461-B95C-138C0DECF318}"/>
    <dgm:cxn modelId="{B0A5982A-0125-4E80-942E-43C72E9A61AF}" type="presParOf" srcId="{FDC3A4B2-DE4F-4559-9F8A-19B2D9E88B47}" destId="{7A0BBA76-EEBD-4FD1-8E5A-73FAFEDF268C}" srcOrd="0" destOrd="0" presId="urn:microsoft.com/office/officeart/2005/8/layout/radial6"/>
    <dgm:cxn modelId="{3C053566-B832-4385-9697-C24B9E81B5C3}" type="presParOf" srcId="{FDC3A4B2-DE4F-4559-9F8A-19B2D9E88B47}" destId="{B6F6A8C0-9002-4586-9C7C-FFA091398BCB}" srcOrd="1" destOrd="0" presId="urn:microsoft.com/office/officeart/2005/8/layout/radial6"/>
    <dgm:cxn modelId="{4DDA359C-9926-487A-B85A-2A049508DD9A}" type="presParOf" srcId="{FDC3A4B2-DE4F-4559-9F8A-19B2D9E88B47}" destId="{57D01AD2-C553-445B-B0F0-575543763A86}" srcOrd="2" destOrd="0" presId="urn:microsoft.com/office/officeart/2005/8/layout/radial6"/>
    <dgm:cxn modelId="{66A8F6E2-0A1F-46FF-B0CA-43B6E2F755E5}" type="presParOf" srcId="{FDC3A4B2-DE4F-4559-9F8A-19B2D9E88B47}" destId="{CD34F9B9-3151-4253-837E-031889728966}" srcOrd="3" destOrd="0" presId="urn:microsoft.com/office/officeart/2005/8/layout/radial6"/>
    <dgm:cxn modelId="{5F25C75B-C561-4C73-A3C4-CC8E8EE54642}" type="presParOf" srcId="{FDC3A4B2-DE4F-4559-9F8A-19B2D9E88B47}" destId="{9FBE32EC-1544-4D37-8D96-822F2CA16782}" srcOrd="4" destOrd="0" presId="urn:microsoft.com/office/officeart/2005/8/layout/radial6"/>
    <dgm:cxn modelId="{053F1B0E-D9E8-44CB-8CA8-8B20D255D69C}" type="presParOf" srcId="{FDC3A4B2-DE4F-4559-9F8A-19B2D9E88B47}" destId="{035D7386-F205-4461-894F-2C1F98E46618}" srcOrd="5" destOrd="0" presId="urn:microsoft.com/office/officeart/2005/8/layout/radial6"/>
    <dgm:cxn modelId="{7EB6D23B-5883-491F-890F-F980BA381558}" type="presParOf" srcId="{FDC3A4B2-DE4F-4559-9F8A-19B2D9E88B47}" destId="{5C2E2B96-4C87-4901-9AD5-4D2322B27A47}" srcOrd="6" destOrd="0" presId="urn:microsoft.com/office/officeart/2005/8/layout/radial6"/>
    <dgm:cxn modelId="{7B29CA20-FA1D-435E-9CA1-2747E34E2027}" type="presParOf" srcId="{FDC3A4B2-DE4F-4559-9F8A-19B2D9E88B47}" destId="{013A6058-C755-4C20-9BFD-013E2F63C8F0}" srcOrd="7" destOrd="0" presId="urn:microsoft.com/office/officeart/2005/8/layout/radial6"/>
    <dgm:cxn modelId="{D0F5213C-9F6A-4670-BA6C-81424B9733B5}" type="presParOf" srcId="{FDC3A4B2-DE4F-4559-9F8A-19B2D9E88B47}" destId="{4B61FA22-5C39-437A-B5C3-ED0914BDD139}" srcOrd="8" destOrd="0" presId="urn:microsoft.com/office/officeart/2005/8/layout/radial6"/>
    <dgm:cxn modelId="{2CE8C14B-5FDA-406D-B25B-A273AED348A2}" type="presParOf" srcId="{FDC3A4B2-DE4F-4559-9F8A-19B2D9E88B47}" destId="{CF2CB123-BFA6-4316-9867-79A78FC85DFC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7E3892D-848B-4611-A7DF-DB73B75AB008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077825-055F-48DE-A649-825D0C5FC855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1</a:t>
          </a:r>
          <a:endParaRPr lang="ru-RU" sz="2000" b="1" dirty="0">
            <a:solidFill>
              <a:schemeClr val="tx1"/>
            </a:solidFill>
          </a:endParaRPr>
        </a:p>
      </dgm:t>
    </dgm:pt>
    <dgm:pt modelId="{5BB46282-1DC0-441A-B27C-693EC32F70DC}" type="parTrans" cxnId="{BAB6AE2F-4984-4D02-AD2E-34889155D033}">
      <dgm:prSet/>
      <dgm:spPr/>
      <dgm:t>
        <a:bodyPr/>
        <a:lstStyle/>
        <a:p>
          <a:endParaRPr lang="ru-RU"/>
        </a:p>
      </dgm:t>
    </dgm:pt>
    <dgm:pt modelId="{A4458081-9A96-47A8-812C-F13CF33D41D3}" type="sibTrans" cxnId="{BAB6AE2F-4984-4D02-AD2E-34889155D033}">
      <dgm:prSet/>
      <dgm:spPr/>
      <dgm:t>
        <a:bodyPr/>
        <a:lstStyle/>
        <a:p>
          <a:endParaRPr lang="ru-RU"/>
        </a:p>
      </dgm:t>
    </dgm:pt>
    <dgm:pt modelId="{CEA2CA00-6299-4E2F-9A6C-89ACECB75F46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корхоналарда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МСФОни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етиш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тенденцияларни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ҳисобга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олган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ҳолда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D10DCE98-E039-4D8A-A841-DF98B0C92C58}" type="parTrans" cxnId="{A67F2274-7E7B-435C-A9D4-F18BD423E327}">
      <dgm:prSet/>
      <dgm:spPr/>
      <dgm:t>
        <a:bodyPr/>
        <a:lstStyle/>
        <a:p>
          <a:endParaRPr lang="ru-RU"/>
        </a:p>
      </dgm:t>
    </dgm:pt>
    <dgm:pt modelId="{2D358014-AD2A-4154-8657-281722DDF909}" type="sibTrans" cxnId="{A67F2274-7E7B-435C-A9D4-F18BD423E327}">
      <dgm:prSet/>
      <dgm:spPr/>
      <dgm:t>
        <a:bodyPr/>
        <a:lstStyle/>
        <a:p>
          <a:endParaRPr lang="ru-RU"/>
        </a:p>
      </dgm:t>
    </dgm:pt>
    <dgm:pt modelId="{D81D85B7-DABD-4B49-8C47-052AC7AA2EB5}">
      <dgm:prSet phldrT="[Текст]" custT="1"/>
      <dgm:spPr>
        <a:solidFill>
          <a:srgbClr val="FFC000"/>
        </a:solidFill>
      </dgm:spPr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2</a:t>
          </a:r>
          <a:endParaRPr lang="ru-RU" sz="2000" b="1" dirty="0">
            <a:solidFill>
              <a:schemeClr val="tx1"/>
            </a:solidFill>
          </a:endParaRPr>
        </a:p>
      </dgm:t>
    </dgm:pt>
    <dgm:pt modelId="{5B1F8324-BE24-4B6A-BDD8-5396B8857925}" type="parTrans" cxnId="{9FDA1E90-5FF6-4E7F-A724-CB3BEFDBF1BE}">
      <dgm:prSet/>
      <dgm:spPr/>
      <dgm:t>
        <a:bodyPr/>
        <a:lstStyle/>
        <a:p>
          <a:endParaRPr lang="ru-RU"/>
        </a:p>
      </dgm:t>
    </dgm:pt>
    <dgm:pt modelId="{44E9B156-32B8-4BBC-842E-DEB4BBC05BDF}" type="sibTrans" cxnId="{9FDA1E90-5FF6-4E7F-A724-CB3BEFDBF1BE}">
      <dgm:prSet/>
      <dgm:spPr/>
      <dgm:t>
        <a:bodyPr/>
        <a:lstStyle/>
        <a:p>
          <a:endParaRPr lang="ru-RU"/>
        </a:p>
      </dgm:t>
    </dgm:pt>
    <dgm:pt modelId="{FE40AB3C-B288-4742-88F1-13CC2B8B516A}">
      <dgm:prSet phldrT="[Текст]"/>
      <dgm:spPr/>
      <dgm:t>
        <a:bodyPr/>
        <a:lstStyle/>
        <a:p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материалларни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компания веб-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сайтига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жойлаштириш</a:t>
          </a:r>
          <a:r>
            <a:rPr lang="ru-RU" dirty="0" smtClean="0"/>
            <a:t>,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538FFDDE-555B-4DEA-B505-14FDBF34CDA3}" type="parTrans" cxnId="{226FA592-5B80-4CC8-83A5-C0B69E1B4B30}">
      <dgm:prSet/>
      <dgm:spPr/>
      <dgm:t>
        <a:bodyPr/>
        <a:lstStyle/>
        <a:p>
          <a:endParaRPr lang="ru-RU"/>
        </a:p>
      </dgm:t>
    </dgm:pt>
    <dgm:pt modelId="{0EA6215F-D483-46D1-9744-0D86BDEC8D60}" type="sibTrans" cxnId="{226FA592-5B80-4CC8-83A5-C0B69E1B4B30}">
      <dgm:prSet/>
      <dgm:spPr/>
      <dgm:t>
        <a:bodyPr/>
        <a:lstStyle/>
        <a:p>
          <a:endParaRPr lang="ru-RU"/>
        </a:p>
      </dgm:t>
    </dgm:pt>
    <dgm:pt modelId="{372B5745-CE3E-4EC9-9096-97839632FDB4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-</a:t>
          </a:r>
          <a:endParaRPr lang="ru-RU" sz="1400" b="1" dirty="0">
            <a:solidFill>
              <a:schemeClr val="tx1"/>
            </a:solidFill>
          </a:endParaRPr>
        </a:p>
      </dgm:t>
    </dgm:pt>
    <dgm:pt modelId="{6C60FA9E-F344-409B-958A-44654B3C876B}" type="parTrans" cxnId="{008098AC-13F4-49B3-86ED-2EC6F5179B92}">
      <dgm:prSet/>
      <dgm:spPr/>
      <dgm:t>
        <a:bodyPr/>
        <a:lstStyle/>
        <a:p>
          <a:endParaRPr lang="ru-RU"/>
        </a:p>
      </dgm:t>
    </dgm:pt>
    <dgm:pt modelId="{DA31C5EA-ED10-4A1A-9772-31D85277CC89}" type="sibTrans" cxnId="{008098AC-13F4-49B3-86ED-2EC6F5179B92}">
      <dgm:prSet/>
      <dgm:spPr/>
      <dgm:t>
        <a:bodyPr/>
        <a:lstStyle/>
        <a:p>
          <a:endParaRPr lang="ru-RU"/>
        </a:p>
      </dgm:t>
    </dgm:pt>
    <dgm:pt modelId="{515079E3-78AA-4E59-AAD7-5C364BACA559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Директорлар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аъзолари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юқори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менежерлари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ҳақида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шу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жумладан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қисқача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биографик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маълумотларни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1A347C50-2CE1-40DE-B583-28DE7519CEC2}" type="parTrans" cxnId="{AEDEA336-982C-4A01-B533-39C63F8D1BD7}">
      <dgm:prSet/>
      <dgm:spPr/>
      <dgm:t>
        <a:bodyPr/>
        <a:lstStyle/>
        <a:p>
          <a:endParaRPr lang="ru-RU"/>
        </a:p>
      </dgm:t>
    </dgm:pt>
    <dgm:pt modelId="{84830645-E430-4DB6-B2A7-D8762DD226D4}" type="sibTrans" cxnId="{AEDEA336-982C-4A01-B533-39C63F8D1BD7}">
      <dgm:prSet/>
      <dgm:spPr/>
      <dgm:t>
        <a:bodyPr/>
        <a:lstStyle/>
        <a:p>
          <a:endParaRPr lang="ru-RU"/>
        </a:p>
      </dgm:t>
    </dgm:pt>
    <dgm:pt modelId="{15417690-D68D-40A2-B2BE-2FD96826D88B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-</a:t>
          </a:r>
          <a:endParaRPr lang="ru-RU" sz="1400" dirty="0"/>
        </a:p>
      </dgm:t>
    </dgm:pt>
    <dgm:pt modelId="{3BA221E8-30C0-4031-8715-06C11A0145E7}" type="parTrans" cxnId="{0C228B9C-B835-461E-91C4-D336A1982C35}">
      <dgm:prSet/>
      <dgm:spPr/>
      <dgm:t>
        <a:bodyPr/>
        <a:lstStyle/>
        <a:p>
          <a:endParaRPr lang="ru-RU"/>
        </a:p>
      </dgm:t>
    </dgm:pt>
    <dgm:pt modelId="{8AFDADF0-2C08-4B34-BA79-9B81D6EF0E08}" type="sibTrans" cxnId="{0C228B9C-B835-461E-91C4-D336A1982C35}">
      <dgm:prSet/>
      <dgm:spPr/>
      <dgm:t>
        <a:bodyPr/>
        <a:lstStyle/>
        <a:p>
          <a:endParaRPr lang="ru-RU"/>
        </a:p>
      </dgm:t>
    </dgm:pt>
    <dgm:pt modelId="{1C3188CD-6CB0-4F75-B3C8-02D15F53AD54}">
      <dgm:prSet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ташкилий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тузилмаси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шўба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корхоналари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филиаллар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ваколатхоналари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тўғрисида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маълумотлар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03B69ECE-CB24-4FBF-885F-FCABC82B24D3}" type="parTrans" cxnId="{21FD8CA4-DC83-4C15-A23C-A6F25E0F3B28}">
      <dgm:prSet/>
      <dgm:spPr/>
      <dgm:t>
        <a:bodyPr/>
        <a:lstStyle/>
        <a:p>
          <a:endParaRPr lang="ru-RU"/>
        </a:p>
      </dgm:t>
    </dgm:pt>
    <dgm:pt modelId="{0D8505B6-2FC8-4364-AD32-5AED6167C40F}" type="sibTrans" cxnId="{21FD8CA4-DC83-4C15-A23C-A6F25E0F3B28}">
      <dgm:prSet/>
      <dgm:spPr/>
      <dgm:t>
        <a:bodyPr/>
        <a:lstStyle/>
        <a:p>
          <a:endParaRPr lang="ru-RU"/>
        </a:p>
      </dgm:t>
    </dgm:pt>
    <dgm:pt modelId="{2343392E-5515-462D-BA50-75883E91E8B4}" type="pres">
      <dgm:prSet presAssocID="{57E3892D-848B-4611-A7DF-DB73B75AB00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245527-BCD0-42D0-B76F-919E369AEA0A}" type="pres">
      <dgm:prSet presAssocID="{12077825-055F-48DE-A649-825D0C5FC855}" presName="composite" presStyleCnt="0"/>
      <dgm:spPr/>
    </dgm:pt>
    <dgm:pt modelId="{E8B95926-EB0F-4D72-B72C-A4975CECD8CA}" type="pres">
      <dgm:prSet presAssocID="{12077825-055F-48DE-A649-825D0C5FC85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54E44-364F-4B9F-BA3B-F98D7312DAA6}" type="pres">
      <dgm:prSet presAssocID="{12077825-055F-48DE-A649-825D0C5FC85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600B8E-39A4-4822-8FC8-6BE6BB15B2B7}" type="pres">
      <dgm:prSet presAssocID="{A4458081-9A96-47A8-812C-F13CF33D41D3}" presName="sp" presStyleCnt="0"/>
      <dgm:spPr/>
    </dgm:pt>
    <dgm:pt modelId="{14D61A2B-C9EA-4E0B-8005-96E4127E668F}" type="pres">
      <dgm:prSet presAssocID="{D81D85B7-DABD-4B49-8C47-052AC7AA2EB5}" presName="composite" presStyleCnt="0"/>
      <dgm:spPr/>
    </dgm:pt>
    <dgm:pt modelId="{635289D6-1CF8-423A-8E4A-7705776DC0FF}" type="pres">
      <dgm:prSet presAssocID="{D81D85B7-DABD-4B49-8C47-052AC7AA2EB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70EEB-A5AB-4FF1-96CF-9EC2A55AEB5C}" type="pres">
      <dgm:prSet presAssocID="{D81D85B7-DABD-4B49-8C47-052AC7AA2EB5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3B5A5-78E2-4F20-9D72-EAE83925B8A4}" type="pres">
      <dgm:prSet presAssocID="{44E9B156-32B8-4BBC-842E-DEB4BBC05BDF}" presName="sp" presStyleCnt="0"/>
      <dgm:spPr/>
    </dgm:pt>
    <dgm:pt modelId="{7C04170A-582D-4B88-9C32-8D87BFA5E221}" type="pres">
      <dgm:prSet presAssocID="{372B5745-CE3E-4EC9-9096-97839632FDB4}" presName="composite" presStyleCnt="0"/>
      <dgm:spPr/>
    </dgm:pt>
    <dgm:pt modelId="{9B87087E-2AC9-47E6-9124-494CFA368174}" type="pres">
      <dgm:prSet presAssocID="{372B5745-CE3E-4EC9-9096-97839632FDB4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616F3-E1B3-44E5-A3CD-9C1055E7FBBC}" type="pres">
      <dgm:prSet presAssocID="{372B5745-CE3E-4EC9-9096-97839632FDB4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6FC7C-38AE-464B-8E72-4A0BC574B58C}" type="pres">
      <dgm:prSet presAssocID="{DA31C5EA-ED10-4A1A-9772-31D85277CC89}" presName="sp" presStyleCnt="0"/>
      <dgm:spPr/>
    </dgm:pt>
    <dgm:pt modelId="{5C409EA0-4DA5-4055-BEAB-57A831292901}" type="pres">
      <dgm:prSet presAssocID="{15417690-D68D-40A2-B2BE-2FD96826D88B}" presName="composite" presStyleCnt="0"/>
      <dgm:spPr/>
    </dgm:pt>
    <dgm:pt modelId="{F35687D2-F108-484A-A213-6340AFD6492F}" type="pres">
      <dgm:prSet presAssocID="{15417690-D68D-40A2-B2BE-2FD96826D88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85402-4FD8-44B5-9A60-11EEECF09442}" type="pres">
      <dgm:prSet presAssocID="{15417690-D68D-40A2-B2BE-2FD96826D88B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8098AC-13F4-49B3-86ED-2EC6F5179B92}" srcId="{57E3892D-848B-4611-A7DF-DB73B75AB008}" destId="{372B5745-CE3E-4EC9-9096-97839632FDB4}" srcOrd="2" destOrd="0" parTransId="{6C60FA9E-F344-409B-958A-44654B3C876B}" sibTransId="{DA31C5EA-ED10-4A1A-9772-31D85277CC89}"/>
    <dgm:cxn modelId="{925F4DDB-47E4-40B1-A5C3-ECE508E84086}" type="presOf" srcId="{FE40AB3C-B288-4742-88F1-13CC2B8B516A}" destId="{00A70EEB-A5AB-4FF1-96CF-9EC2A55AEB5C}" srcOrd="0" destOrd="0" presId="urn:microsoft.com/office/officeart/2005/8/layout/chevron2"/>
    <dgm:cxn modelId="{21FD8CA4-DC83-4C15-A23C-A6F25E0F3B28}" srcId="{15417690-D68D-40A2-B2BE-2FD96826D88B}" destId="{1C3188CD-6CB0-4F75-B3C8-02D15F53AD54}" srcOrd="0" destOrd="0" parTransId="{03B69ECE-CB24-4FBF-885F-FCABC82B24D3}" sibTransId="{0D8505B6-2FC8-4364-AD32-5AED6167C40F}"/>
    <dgm:cxn modelId="{BAB6AE2F-4984-4D02-AD2E-34889155D033}" srcId="{57E3892D-848B-4611-A7DF-DB73B75AB008}" destId="{12077825-055F-48DE-A649-825D0C5FC855}" srcOrd="0" destOrd="0" parTransId="{5BB46282-1DC0-441A-B27C-693EC32F70DC}" sibTransId="{A4458081-9A96-47A8-812C-F13CF33D41D3}"/>
    <dgm:cxn modelId="{A67F2274-7E7B-435C-A9D4-F18BD423E327}" srcId="{12077825-055F-48DE-A649-825D0C5FC855}" destId="{CEA2CA00-6299-4E2F-9A6C-89ACECB75F46}" srcOrd="0" destOrd="0" parTransId="{D10DCE98-E039-4D8A-A841-DF98B0C92C58}" sibTransId="{2D358014-AD2A-4154-8657-281722DDF909}"/>
    <dgm:cxn modelId="{0C228B9C-B835-461E-91C4-D336A1982C35}" srcId="{57E3892D-848B-4611-A7DF-DB73B75AB008}" destId="{15417690-D68D-40A2-B2BE-2FD96826D88B}" srcOrd="3" destOrd="0" parTransId="{3BA221E8-30C0-4031-8715-06C11A0145E7}" sibTransId="{8AFDADF0-2C08-4B34-BA79-9B81D6EF0E08}"/>
    <dgm:cxn modelId="{982788B9-E734-471F-8B51-B99CB042CC0D}" type="presOf" srcId="{15417690-D68D-40A2-B2BE-2FD96826D88B}" destId="{F35687D2-F108-484A-A213-6340AFD6492F}" srcOrd="0" destOrd="0" presId="urn:microsoft.com/office/officeart/2005/8/layout/chevron2"/>
    <dgm:cxn modelId="{04BA21C2-4DC7-4BE1-A0C0-2D010D652294}" type="presOf" srcId="{1C3188CD-6CB0-4F75-B3C8-02D15F53AD54}" destId="{E9E85402-4FD8-44B5-9A60-11EEECF09442}" srcOrd="0" destOrd="0" presId="urn:microsoft.com/office/officeart/2005/8/layout/chevron2"/>
    <dgm:cxn modelId="{AEDEA336-982C-4A01-B533-39C63F8D1BD7}" srcId="{372B5745-CE3E-4EC9-9096-97839632FDB4}" destId="{515079E3-78AA-4E59-AAD7-5C364BACA559}" srcOrd="0" destOrd="0" parTransId="{1A347C50-2CE1-40DE-B583-28DE7519CEC2}" sibTransId="{84830645-E430-4DB6-B2A7-D8762DD226D4}"/>
    <dgm:cxn modelId="{C0DAE38D-3019-425E-9502-3BB41E956479}" type="presOf" srcId="{57E3892D-848B-4611-A7DF-DB73B75AB008}" destId="{2343392E-5515-462D-BA50-75883E91E8B4}" srcOrd="0" destOrd="0" presId="urn:microsoft.com/office/officeart/2005/8/layout/chevron2"/>
    <dgm:cxn modelId="{866A2FBA-89AD-43AB-B103-AC019B6AC96A}" type="presOf" srcId="{CEA2CA00-6299-4E2F-9A6C-89ACECB75F46}" destId="{FAB54E44-364F-4B9F-BA3B-F98D7312DAA6}" srcOrd="0" destOrd="0" presId="urn:microsoft.com/office/officeart/2005/8/layout/chevron2"/>
    <dgm:cxn modelId="{6F1D68F0-F5F7-4EF6-AAF5-D9686CEFDD49}" type="presOf" srcId="{12077825-055F-48DE-A649-825D0C5FC855}" destId="{E8B95926-EB0F-4D72-B72C-A4975CECD8CA}" srcOrd="0" destOrd="0" presId="urn:microsoft.com/office/officeart/2005/8/layout/chevron2"/>
    <dgm:cxn modelId="{1E8B3A52-3E73-47CB-B8CA-C87322550915}" type="presOf" srcId="{515079E3-78AA-4E59-AAD7-5C364BACA559}" destId="{B2F616F3-E1B3-44E5-A3CD-9C1055E7FBBC}" srcOrd="0" destOrd="0" presId="urn:microsoft.com/office/officeart/2005/8/layout/chevron2"/>
    <dgm:cxn modelId="{8401E8D6-FDE1-4421-9CAB-CAF264AB94D7}" type="presOf" srcId="{372B5745-CE3E-4EC9-9096-97839632FDB4}" destId="{9B87087E-2AC9-47E6-9124-494CFA368174}" srcOrd="0" destOrd="0" presId="urn:microsoft.com/office/officeart/2005/8/layout/chevron2"/>
    <dgm:cxn modelId="{944DE15F-63F8-4ED1-80ED-34E19A206352}" type="presOf" srcId="{D81D85B7-DABD-4B49-8C47-052AC7AA2EB5}" destId="{635289D6-1CF8-423A-8E4A-7705776DC0FF}" srcOrd="0" destOrd="0" presId="urn:microsoft.com/office/officeart/2005/8/layout/chevron2"/>
    <dgm:cxn modelId="{226FA592-5B80-4CC8-83A5-C0B69E1B4B30}" srcId="{D81D85B7-DABD-4B49-8C47-052AC7AA2EB5}" destId="{FE40AB3C-B288-4742-88F1-13CC2B8B516A}" srcOrd="0" destOrd="0" parTransId="{538FFDDE-555B-4DEA-B505-14FDBF34CDA3}" sibTransId="{0EA6215F-D483-46D1-9744-0D86BDEC8D60}"/>
    <dgm:cxn modelId="{9FDA1E90-5FF6-4E7F-A724-CB3BEFDBF1BE}" srcId="{57E3892D-848B-4611-A7DF-DB73B75AB008}" destId="{D81D85B7-DABD-4B49-8C47-052AC7AA2EB5}" srcOrd="1" destOrd="0" parTransId="{5B1F8324-BE24-4B6A-BDD8-5396B8857925}" sibTransId="{44E9B156-32B8-4BBC-842E-DEB4BBC05BDF}"/>
    <dgm:cxn modelId="{805CC6D3-79C7-43DC-B100-883F00165A47}" type="presParOf" srcId="{2343392E-5515-462D-BA50-75883E91E8B4}" destId="{E5245527-BCD0-42D0-B76F-919E369AEA0A}" srcOrd="0" destOrd="0" presId="urn:microsoft.com/office/officeart/2005/8/layout/chevron2"/>
    <dgm:cxn modelId="{30E32B1F-63FE-449E-83E5-5EC8027F6A29}" type="presParOf" srcId="{E5245527-BCD0-42D0-B76F-919E369AEA0A}" destId="{E8B95926-EB0F-4D72-B72C-A4975CECD8CA}" srcOrd="0" destOrd="0" presId="urn:microsoft.com/office/officeart/2005/8/layout/chevron2"/>
    <dgm:cxn modelId="{4D442ECA-6595-4E1E-A27B-2C668A776E2A}" type="presParOf" srcId="{E5245527-BCD0-42D0-B76F-919E369AEA0A}" destId="{FAB54E44-364F-4B9F-BA3B-F98D7312DAA6}" srcOrd="1" destOrd="0" presId="urn:microsoft.com/office/officeart/2005/8/layout/chevron2"/>
    <dgm:cxn modelId="{D2A8E32A-2D9E-4CAE-B761-4B25D4920466}" type="presParOf" srcId="{2343392E-5515-462D-BA50-75883E91E8B4}" destId="{73600B8E-39A4-4822-8FC8-6BE6BB15B2B7}" srcOrd="1" destOrd="0" presId="urn:microsoft.com/office/officeart/2005/8/layout/chevron2"/>
    <dgm:cxn modelId="{2645CAB5-D532-4C34-A9B4-1DB5AB2F50A6}" type="presParOf" srcId="{2343392E-5515-462D-BA50-75883E91E8B4}" destId="{14D61A2B-C9EA-4E0B-8005-96E4127E668F}" srcOrd="2" destOrd="0" presId="urn:microsoft.com/office/officeart/2005/8/layout/chevron2"/>
    <dgm:cxn modelId="{5678E20D-72E9-4471-865D-D9773A7EEBD0}" type="presParOf" srcId="{14D61A2B-C9EA-4E0B-8005-96E4127E668F}" destId="{635289D6-1CF8-423A-8E4A-7705776DC0FF}" srcOrd="0" destOrd="0" presId="urn:microsoft.com/office/officeart/2005/8/layout/chevron2"/>
    <dgm:cxn modelId="{2A743FE3-15AC-4F47-84EB-54E05CADD6B3}" type="presParOf" srcId="{14D61A2B-C9EA-4E0B-8005-96E4127E668F}" destId="{00A70EEB-A5AB-4FF1-96CF-9EC2A55AEB5C}" srcOrd="1" destOrd="0" presId="urn:microsoft.com/office/officeart/2005/8/layout/chevron2"/>
    <dgm:cxn modelId="{AEB5A5A3-B54F-4FB1-A433-CD798D2686D3}" type="presParOf" srcId="{2343392E-5515-462D-BA50-75883E91E8B4}" destId="{F793B5A5-78E2-4F20-9D72-EAE83925B8A4}" srcOrd="3" destOrd="0" presId="urn:microsoft.com/office/officeart/2005/8/layout/chevron2"/>
    <dgm:cxn modelId="{309A1B70-6153-479A-B184-2A4E07833E0C}" type="presParOf" srcId="{2343392E-5515-462D-BA50-75883E91E8B4}" destId="{7C04170A-582D-4B88-9C32-8D87BFA5E221}" srcOrd="4" destOrd="0" presId="urn:microsoft.com/office/officeart/2005/8/layout/chevron2"/>
    <dgm:cxn modelId="{06324D6B-45EB-4693-A872-5A933A6C301F}" type="presParOf" srcId="{7C04170A-582D-4B88-9C32-8D87BFA5E221}" destId="{9B87087E-2AC9-47E6-9124-494CFA368174}" srcOrd="0" destOrd="0" presId="urn:microsoft.com/office/officeart/2005/8/layout/chevron2"/>
    <dgm:cxn modelId="{B31A8596-5681-4204-B519-5BD5A183D3F5}" type="presParOf" srcId="{7C04170A-582D-4B88-9C32-8D87BFA5E221}" destId="{B2F616F3-E1B3-44E5-A3CD-9C1055E7FBBC}" srcOrd="1" destOrd="0" presId="urn:microsoft.com/office/officeart/2005/8/layout/chevron2"/>
    <dgm:cxn modelId="{7CC7B4BE-8977-43BA-A92B-621E85658806}" type="presParOf" srcId="{2343392E-5515-462D-BA50-75883E91E8B4}" destId="{F9B6FC7C-38AE-464B-8E72-4A0BC574B58C}" srcOrd="5" destOrd="0" presId="urn:microsoft.com/office/officeart/2005/8/layout/chevron2"/>
    <dgm:cxn modelId="{C3C13FDA-A07A-4969-A70C-B31047FDE352}" type="presParOf" srcId="{2343392E-5515-462D-BA50-75883E91E8B4}" destId="{5C409EA0-4DA5-4055-BEAB-57A831292901}" srcOrd="6" destOrd="0" presId="urn:microsoft.com/office/officeart/2005/8/layout/chevron2"/>
    <dgm:cxn modelId="{C4870728-1C8B-4D49-8F50-D48ADFB72A9A}" type="presParOf" srcId="{5C409EA0-4DA5-4055-BEAB-57A831292901}" destId="{F35687D2-F108-484A-A213-6340AFD6492F}" srcOrd="0" destOrd="0" presId="urn:microsoft.com/office/officeart/2005/8/layout/chevron2"/>
    <dgm:cxn modelId="{1672CA4A-903D-4210-8CAE-2CC4189ADC19}" type="presParOf" srcId="{5C409EA0-4DA5-4055-BEAB-57A831292901}" destId="{E9E85402-4FD8-44B5-9A60-11EEECF0944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7E3892D-848B-4611-A7DF-DB73B75AB008}" type="doc">
      <dgm:prSet loTypeId="urn:microsoft.com/office/officeart/2005/8/layout/chevron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077825-055F-48DE-A649-825D0C5FC855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-</a:t>
          </a:r>
          <a:endParaRPr lang="ru-RU" sz="1400" dirty="0"/>
        </a:p>
      </dgm:t>
    </dgm:pt>
    <dgm:pt modelId="{5BB46282-1DC0-441A-B27C-693EC32F70DC}" type="parTrans" cxnId="{BAB6AE2F-4984-4D02-AD2E-34889155D033}">
      <dgm:prSet/>
      <dgm:spPr/>
      <dgm:t>
        <a:bodyPr/>
        <a:lstStyle/>
        <a:p>
          <a:endParaRPr lang="ru-RU"/>
        </a:p>
      </dgm:t>
    </dgm:pt>
    <dgm:pt modelId="{A4458081-9A96-47A8-812C-F13CF33D41D3}" type="sibTrans" cxnId="{BAB6AE2F-4984-4D02-AD2E-34889155D033}">
      <dgm:prSet/>
      <dgm:spPr/>
      <dgm:t>
        <a:bodyPr/>
        <a:lstStyle/>
        <a:p>
          <a:endParaRPr lang="ru-RU"/>
        </a:p>
      </dgm:t>
    </dgm:pt>
    <dgm:pt modelId="{CEA2CA00-6299-4E2F-9A6C-89ACECB75F46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акциядорлар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устав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капиталидаги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улуши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ҳақида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маълумот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D10DCE98-E039-4D8A-A841-DF98B0C92C58}" type="parTrans" cxnId="{A67F2274-7E7B-435C-A9D4-F18BD423E327}">
      <dgm:prSet/>
      <dgm:spPr/>
      <dgm:t>
        <a:bodyPr/>
        <a:lstStyle/>
        <a:p>
          <a:endParaRPr lang="ru-RU"/>
        </a:p>
      </dgm:t>
    </dgm:pt>
    <dgm:pt modelId="{2D358014-AD2A-4154-8657-281722DDF909}" type="sibTrans" cxnId="{A67F2274-7E7B-435C-A9D4-F18BD423E327}">
      <dgm:prSet/>
      <dgm:spPr/>
      <dgm:t>
        <a:bodyPr/>
        <a:lstStyle/>
        <a:p>
          <a:endParaRPr lang="ru-RU"/>
        </a:p>
      </dgm:t>
    </dgm:pt>
    <dgm:pt modelId="{D81D85B7-DABD-4B49-8C47-052AC7AA2EB5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-</a:t>
          </a:r>
          <a:endParaRPr lang="ru-RU" sz="1400" dirty="0"/>
        </a:p>
      </dgm:t>
    </dgm:pt>
    <dgm:pt modelId="{5B1F8324-BE24-4B6A-BDD8-5396B8857925}" type="parTrans" cxnId="{9FDA1E90-5FF6-4E7F-A724-CB3BEFDBF1BE}">
      <dgm:prSet/>
      <dgm:spPr/>
      <dgm:t>
        <a:bodyPr/>
        <a:lstStyle/>
        <a:p>
          <a:endParaRPr lang="ru-RU"/>
        </a:p>
      </dgm:t>
    </dgm:pt>
    <dgm:pt modelId="{44E9B156-32B8-4BBC-842E-DEB4BBC05BDF}" type="sibTrans" cxnId="{9FDA1E90-5FF6-4E7F-A724-CB3BEFDBF1BE}">
      <dgm:prSet/>
      <dgm:spPr/>
      <dgm:t>
        <a:bodyPr/>
        <a:lstStyle/>
        <a:p>
          <a:endParaRPr lang="ru-RU"/>
        </a:p>
      </dgm:t>
    </dgm:pt>
    <dgm:pt modelId="{FE40AB3C-B288-4742-88F1-13CC2B8B516A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ҳисобот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таҳлилий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маълумотлар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38FFDDE-555B-4DEA-B505-14FDBF34CDA3}" type="parTrans" cxnId="{226FA592-5B80-4CC8-83A5-C0B69E1B4B30}">
      <dgm:prSet/>
      <dgm:spPr/>
      <dgm:t>
        <a:bodyPr/>
        <a:lstStyle/>
        <a:p>
          <a:endParaRPr lang="ru-RU"/>
        </a:p>
      </dgm:t>
    </dgm:pt>
    <dgm:pt modelId="{0EA6215F-D483-46D1-9744-0D86BDEC8D60}" type="sibTrans" cxnId="{226FA592-5B80-4CC8-83A5-C0B69E1B4B30}">
      <dgm:prSet/>
      <dgm:spPr/>
      <dgm:t>
        <a:bodyPr/>
        <a:lstStyle/>
        <a:p>
          <a:endParaRPr lang="ru-RU"/>
        </a:p>
      </dgm:t>
    </dgm:pt>
    <dgm:pt modelId="{372B5745-CE3E-4EC9-9096-97839632FDB4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-</a:t>
          </a:r>
          <a:endParaRPr lang="ru-RU" sz="1400" dirty="0"/>
        </a:p>
      </dgm:t>
    </dgm:pt>
    <dgm:pt modelId="{6C60FA9E-F344-409B-958A-44654B3C876B}" type="parTrans" cxnId="{008098AC-13F4-49B3-86ED-2EC6F5179B92}">
      <dgm:prSet/>
      <dgm:spPr/>
      <dgm:t>
        <a:bodyPr/>
        <a:lstStyle/>
        <a:p>
          <a:endParaRPr lang="ru-RU"/>
        </a:p>
      </dgm:t>
    </dgm:pt>
    <dgm:pt modelId="{DA31C5EA-ED10-4A1A-9772-31D85277CC89}" type="sibTrans" cxnId="{008098AC-13F4-49B3-86ED-2EC6F5179B92}">
      <dgm:prSet/>
      <dgm:spPr/>
      <dgm:t>
        <a:bodyPr/>
        <a:lstStyle/>
        <a:p>
          <a:endParaRPr lang="ru-RU"/>
        </a:p>
      </dgm:t>
    </dgm:pt>
    <dgm:pt modelId="{515079E3-78AA-4E59-AAD7-5C364BACA559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истиқболлари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1600" b="1" dirty="0" smtClean="0">
              <a:latin typeface="Times New Roman" pitchFamily="18" charset="0"/>
              <a:cs typeface="Times New Roman" pitchFamily="18" charset="0"/>
            </a:rPr>
            <a:t>ҳақида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1A347C50-2CE1-40DE-B583-28DE7519CEC2}" type="parTrans" cxnId="{AEDEA336-982C-4A01-B533-39C63F8D1BD7}">
      <dgm:prSet/>
      <dgm:spPr/>
      <dgm:t>
        <a:bodyPr/>
        <a:lstStyle/>
        <a:p>
          <a:endParaRPr lang="ru-RU"/>
        </a:p>
      </dgm:t>
    </dgm:pt>
    <dgm:pt modelId="{84830645-E430-4DB6-B2A7-D8762DD226D4}" type="sibTrans" cxnId="{AEDEA336-982C-4A01-B533-39C63F8D1BD7}">
      <dgm:prSet/>
      <dgm:spPr/>
      <dgm:t>
        <a:bodyPr/>
        <a:lstStyle/>
        <a:p>
          <a:endParaRPr lang="ru-RU"/>
        </a:p>
      </dgm:t>
    </dgm:pt>
    <dgm:pt modelId="{15417690-D68D-40A2-B2BE-2FD96826D88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-</a:t>
          </a:r>
          <a:endParaRPr lang="ru-RU" sz="1400" dirty="0"/>
        </a:p>
      </dgm:t>
    </dgm:pt>
    <dgm:pt modelId="{3BA221E8-30C0-4031-8715-06C11A0145E7}" type="parTrans" cxnId="{0C228B9C-B835-461E-91C4-D336A1982C35}">
      <dgm:prSet/>
      <dgm:spPr/>
      <dgm:t>
        <a:bodyPr/>
        <a:lstStyle/>
        <a:p>
          <a:endParaRPr lang="ru-RU"/>
        </a:p>
      </dgm:t>
    </dgm:pt>
    <dgm:pt modelId="{8AFDADF0-2C08-4B34-BA79-9B81D6EF0E08}" type="sibTrans" cxnId="{0C228B9C-B835-461E-91C4-D336A1982C35}">
      <dgm:prSet/>
      <dgm:spPr/>
      <dgm:t>
        <a:bodyPr/>
        <a:lstStyle/>
        <a:p>
          <a:endParaRPr lang="ru-RU"/>
        </a:p>
      </dgm:t>
    </dgm:pt>
    <dgm:pt modelId="{1C3188CD-6CB0-4F75-B3C8-02D15F53AD54}">
      <dgm:prSet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Устав.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03B69ECE-CB24-4FBF-885F-FCABC82B24D3}" type="parTrans" cxnId="{21FD8CA4-DC83-4C15-A23C-A6F25E0F3B28}">
      <dgm:prSet/>
      <dgm:spPr/>
      <dgm:t>
        <a:bodyPr/>
        <a:lstStyle/>
        <a:p>
          <a:endParaRPr lang="ru-RU"/>
        </a:p>
      </dgm:t>
    </dgm:pt>
    <dgm:pt modelId="{0D8505B6-2FC8-4364-AD32-5AED6167C40F}" type="sibTrans" cxnId="{21FD8CA4-DC83-4C15-A23C-A6F25E0F3B28}">
      <dgm:prSet/>
      <dgm:spPr/>
      <dgm:t>
        <a:bodyPr/>
        <a:lstStyle/>
        <a:p>
          <a:endParaRPr lang="ru-RU"/>
        </a:p>
      </dgm:t>
    </dgm:pt>
    <dgm:pt modelId="{2343392E-5515-462D-BA50-75883E91E8B4}" type="pres">
      <dgm:prSet presAssocID="{57E3892D-848B-4611-A7DF-DB73B75AB00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245527-BCD0-42D0-B76F-919E369AEA0A}" type="pres">
      <dgm:prSet presAssocID="{12077825-055F-48DE-A649-825D0C5FC855}" presName="composite" presStyleCnt="0"/>
      <dgm:spPr/>
    </dgm:pt>
    <dgm:pt modelId="{E8B95926-EB0F-4D72-B72C-A4975CECD8CA}" type="pres">
      <dgm:prSet presAssocID="{12077825-055F-48DE-A649-825D0C5FC85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54E44-364F-4B9F-BA3B-F98D7312DAA6}" type="pres">
      <dgm:prSet presAssocID="{12077825-055F-48DE-A649-825D0C5FC855}" presName="descendantText" presStyleLbl="alignAcc1" presStyleIdx="0" presStyleCnt="4" custLinFactNeighborX="9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600B8E-39A4-4822-8FC8-6BE6BB15B2B7}" type="pres">
      <dgm:prSet presAssocID="{A4458081-9A96-47A8-812C-F13CF33D41D3}" presName="sp" presStyleCnt="0"/>
      <dgm:spPr/>
    </dgm:pt>
    <dgm:pt modelId="{14D61A2B-C9EA-4E0B-8005-96E4127E668F}" type="pres">
      <dgm:prSet presAssocID="{D81D85B7-DABD-4B49-8C47-052AC7AA2EB5}" presName="composite" presStyleCnt="0"/>
      <dgm:spPr/>
    </dgm:pt>
    <dgm:pt modelId="{635289D6-1CF8-423A-8E4A-7705776DC0FF}" type="pres">
      <dgm:prSet presAssocID="{D81D85B7-DABD-4B49-8C47-052AC7AA2EB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70EEB-A5AB-4FF1-96CF-9EC2A55AEB5C}" type="pres">
      <dgm:prSet presAssocID="{D81D85B7-DABD-4B49-8C47-052AC7AA2EB5}" presName="descendantText" presStyleLbl="alignAcc1" presStyleIdx="1" presStyleCnt="4" custScaleY="1495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93B5A5-78E2-4F20-9D72-EAE83925B8A4}" type="pres">
      <dgm:prSet presAssocID="{44E9B156-32B8-4BBC-842E-DEB4BBC05BDF}" presName="sp" presStyleCnt="0"/>
      <dgm:spPr/>
    </dgm:pt>
    <dgm:pt modelId="{7C04170A-582D-4B88-9C32-8D87BFA5E221}" type="pres">
      <dgm:prSet presAssocID="{372B5745-CE3E-4EC9-9096-97839632FDB4}" presName="composite" presStyleCnt="0"/>
      <dgm:spPr/>
    </dgm:pt>
    <dgm:pt modelId="{9B87087E-2AC9-47E6-9124-494CFA368174}" type="pres">
      <dgm:prSet presAssocID="{372B5745-CE3E-4EC9-9096-97839632FDB4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616F3-E1B3-44E5-A3CD-9C1055E7FBBC}" type="pres">
      <dgm:prSet presAssocID="{372B5745-CE3E-4EC9-9096-97839632FDB4}" presName="descendantText" presStyleLbl="alignAcc1" presStyleIdx="2" presStyleCnt="4" custLinFactNeighborX="124" custLinFactNeighborY="-70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6FC7C-38AE-464B-8E72-4A0BC574B58C}" type="pres">
      <dgm:prSet presAssocID="{DA31C5EA-ED10-4A1A-9772-31D85277CC89}" presName="sp" presStyleCnt="0"/>
      <dgm:spPr/>
    </dgm:pt>
    <dgm:pt modelId="{5C409EA0-4DA5-4055-BEAB-57A831292901}" type="pres">
      <dgm:prSet presAssocID="{15417690-D68D-40A2-B2BE-2FD96826D88B}" presName="composite" presStyleCnt="0"/>
      <dgm:spPr/>
    </dgm:pt>
    <dgm:pt modelId="{F35687D2-F108-484A-A213-6340AFD6492F}" type="pres">
      <dgm:prSet presAssocID="{15417690-D68D-40A2-B2BE-2FD96826D88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85402-4FD8-44B5-9A60-11EEECF09442}" type="pres">
      <dgm:prSet presAssocID="{15417690-D68D-40A2-B2BE-2FD96826D88B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7F2274-7E7B-435C-A9D4-F18BD423E327}" srcId="{12077825-055F-48DE-A649-825D0C5FC855}" destId="{CEA2CA00-6299-4E2F-9A6C-89ACECB75F46}" srcOrd="0" destOrd="0" parTransId="{D10DCE98-E039-4D8A-A841-DF98B0C92C58}" sibTransId="{2D358014-AD2A-4154-8657-281722DDF909}"/>
    <dgm:cxn modelId="{0C228B9C-B835-461E-91C4-D336A1982C35}" srcId="{57E3892D-848B-4611-A7DF-DB73B75AB008}" destId="{15417690-D68D-40A2-B2BE-2FD96826D88B}" srcOrd="3" destOrd="0" parTransId="{3BA221E8-30C0-4031-8715-06C11A0145E7}" sibTransId="{8AFDADF0-2C08-4B34-BA79-9B81D6EF0E08}"/>
    <dgm:cxn modelId="{C7E33B51-89C9-4CA1-BAF0-A0F443369A4C}" type="presOf" srcId="{372B5745-CE3E-4EC9-9096-97839632FDB4}" destId="{9B87087E-2AC9-47E6-9124-494CFA368174}" srcOrd="0" destOrd="0" presId="urn:microsoft.com/office/officeart/2005/8/layout/chevron2"/>
    <dgm:cxn modelId="{BAB6AE2F-4984-4D02-AD2E-34889155D033}" srcId="{57E3892D-848B-4611-A7DF-DB73B75AB008}" destId="{12077825-055F-48DE-A649-825D0C5FC855}" srcOrd="0" destOrd="0" parTransId="{5BB46282-1DC0-441A-B27C-693EC32F70DC}" sibTransId="{A4458081-9A96-47A8-812C-F13CF33D41D3}"/>
    <dgm:cxn modelId="{51468C96-B1A5-4501-BD1F-2E1B036A12C9}" type="presOf" srcId="{12077825-055F-48DE-A649-825D0C5FC855}" destId="{E8B95926-EB0F-4D72-B72C-A4975CECD8CA}" srcOrd="0" destOrd="0" presId="urn:microsoft.com/office/officeart/2005/8/layout/chevron2"/>
    <dgm:cxn modelId="{D63A7F4D-2261-4C63-8D74-5636E805A265}" type="presOf" srcId="{515079E3-78AA-4E59-AAD7-5C364BACA559}" destId="{B2F616F3-E1B3-44E5-A3CD-9C1055E7FBBC}" srcOrd="0" destOrd="0" presId="urn:microsoft.com/office/officeart/2005/8/layout/chevron2"/>
    <dgm:cxn modelId="{3810B477-8C83-4A8E-9BC8-7B1C6359274A}" type="presOf" srcId="{57E3892D-848B-4611-A7DF-DB73B75AB008}" destId="{2343392E-5515-462D-BA50-75883E91E8B4}" srcOrd="0" destOrd="0" presId="urn:microsoft.com/office/officeart/2005/8/layout/chevron2"/>
    <dgm:cxn modelId="{96945DAB-8426-4BE3-85AB-115FC3E7F75D}" type="presOf" srcId="{15417690-D68D-40A2-B2BE-2FD96826D88B}" destId="{F35687D2-F108-484A-A213-6340AFD6492F}" srcOrd="0" destOrd="0" presId="urn:microsoft.com/office/officeart/2005/8/layout/chevron2"/>
    <dgm:cxn modelId="{79584F17-DDD0-45F1-A5B5-2E010251C997}" type="presOf" srcId="{FE40AB3C-B288-4742-88F1-13CC2B8B516A}" destId="{00A70EEB-A5AB-4FF1-96CF-9EC2A55AEB5C}" srcOrd="0" destOrd="0" presId="urn:microsoft.com/office/officeart/2005/8/layout/chevron2"/>
    <dgm:cxn modelId="{9FDA1E90-5FF6-4E7F-A724-CB3BEFDBF1BE}" srcId="{57E3892D-848B-4611-A7DF-DB73B75AB008}" destId="{D81D85B7-DABD-4B49-8C47-052AC7AA2EB5}" srcOrd="1" destOrd="0" parTransId="{5B1F8324-BE24-4B6A-BDD8-5396B8857925}" sibTransId="{44E9B156-32B8-4BBC-842E-DEB4BBC05BDF}"/>
    <dgm:cxn modelId="{3179B9B2-C67A-4806-A433-508EF02D5F70}" type="presOf" srcId="{1C3188CD-6CB0-4F75-B3C8-02D15F53AD54}" destId="{E9E85402-4FD8-44B5-9A60-11EEECF09442}" srcOrd="0" destOrd="0" presId="urn:microsoft.com/office/officeart/2005/8/layout/chevron2"/>
    <dgm:cxn modelId="{21FD8CA4-DC83-4C15-A23C-A6F25E0F3B28}" srcId="{15417690-D68D-40A2-B2BE-2FD96826D88B}" destId="{1C3188CD-6CB0-4F75-B3C8-02D15F53AD54}" srcOrd="0" destOrd="0" parTransId="{03B69ECE-CB24-4FBF-885F-FCABC82B24D3}" sibTransId="{0D8505B6-2FC8-4364-AD32-5AED6167C40F}"/>
    <dgm:cxn modelId="{226FA592-5B80-4CC8-83A5-C0B69E1B4B30}" srcId="{D81D85B7-DABD-4B49-8C47-052AC7AA2EB5}" destId="{FE40AB3C-B288-4742-88F1-13CC2B8B516A}" srcOrd="0" destOrd="0" parTransId="{538FFDDE-555B-4DEA-B505-14FDBF34CDA3}" sibTransId="{0EA6215F-D483-46D1-9744-0D86BDEC8D60}"/>
    <dgm:cxn modelId="{73B0B283-AEC0-433D-B683-B6C513364606}" type="presOf" srcId="{CEA2CA00-6299-4E2F-9A6C-89ACECB75F46}" destId="{FAB54E44-364F-4B9F-BA3B-F98D7312DAA6}" srcOrd="0" destOrd="0" presId="urn:microsoft.com/office/officeart/2005/8/layout/chevron2"/>
    <dgm:cxn modelId="{008098AC-13F4-49B3-86ED-2EC6F5179B92}" srcId="{57E3892D-848B-4611-A7DF-DB73B75AB008}" destId="{372B5745-CE3E-4EC9-9096-97839632FDB4}" srcOrd="2" destOrd="0" parTransId="{6C60FA9E-F344-409B-958A-44654B3C876B}" sibTransId="{DA31C5EA-ED10-4A1A-9772-31D85277CC89}"/>
    <dgm:cxn modelId="{AEDEA336-982C-4A01-B533-39C63F8D1BD7}" srcId="{372B5745-CE3E-4EC9-9096-97839632FDB4}" destId="{515079E3-78AA-4E59-AAD7-5C364BACA559}" srcOrd="0" destOrd="0" parTransId="{1A347C50-2CE1-40DE-B583-28DE7519CEC2}" sibTransId="{84830645-E430-4DB6-B2A7-D8762DD226D4}"/>
    <dgm:cxn modelId="{0B2F58A0-4208-40FA-B7DE-CB6C1F8C4E4A}" type="presOf" srcId="{D81D85B7-DABD-4B49-8C47-052AC7AA2EB5}" destId="{635289D6-1CF8-423A-8E4A-7705776DC0FF}" srcOrd="0" destOrd="0" presId="urn:microsoft.com/office/officeart/2005/8/layout/chevron2"/>
    <dgm:cxn modelId="{06781C39-BB9B-471E-9AE4-B1E1695E2C52}" type="presParOf" srcId="{2343392E-5515-462D-BA50-75883E91E8B4}" destId="{E5245527-BCD0-42D0-B76F-919E369AEA0A}" srcOrd="0" destOrd="0" presId="urn:microsoft.com/office/officeart/2005/8/layout/chevron2"/>
    <dgm:cxn modelId="{667FA0DB-764A-4775-BBCC-B3EFA043AC45}" type="presParOf" srcId="{E5245527-BCD0-42D0-B76F-919E369AEA0A}" destId="{E8B95926-EB0F-4D72-B72C-A4975CECD8CA}" srcOrd="0" destOrd="0" presId="urn:microsoft.com/office/officeart/2005/8/layout/chevron2"/>
    <dgm:cxn modelId="{D482E134-CEE6-45BB-B8F0-4CC2704881C8}" type="presParOf" srcId="{E5245527-BCD0-42D0-B76F-919E369AEA0A}" destId="{FAB54E44-364F-4B9F-BA3B-F98D7312DAA6}" srcOrd="1" destOrd="0" presId="urn:microsoft.com/office/officeart/2005/8/layout/chevron2"/>
    <dgm:cxn modelId="{6D40E2F4-4DC3-49D7-83D0-01B472C31FA6}" type="presParOf" srcId="{2343392E-5515-462D-BA50-75883E91E8B4}" destId="{73600B8E-39A4-4822-8FC8-6BE6BB15B2B7}" srcOrd="1" destOrd="0" presId="urn:microsoft.com/office/officeart/2005/8/layout/chevron2"/>
    <dgm:cxn modelId="{56486878-8301-4676-B278-B77E45FE46FD}" type="presParOf" srcId="{2343392E-5515-462D-BA50-75883E91E8B4}" destId="{14D61A2B-C9EA-4E0B-8005-96E4127E668F}" srcOrd="2" destOrd="0" presId="urn:microsoft.com/office/officeart/2005/8/layout/chevron2"/>
    <dgm:cxn modelId="{1115A03E-C50D-4D3C-9F87-B70AC686DCA8}" type="presParOf" srcId="{14D61A2B-C9EA-4E0B-8005-96E4127E668F}" destId="{635289D6-1CF8-423A-8E4A-7705776DC0FF}" srcOrd="0" destOrd="0" presId="urn:microsoft.com/office/officeart/2005/8/layout/chevron2"/>
    <dgm:cxn modelId="{4E6188E8-4386-4940-99F2-76F7F980EEEB}" type="presParOf" srcId="{14D61A2B-C9EA-4E0B-8005-96E4127E668F}" destId="{00A70EEB-A5AB-4FF1-96CF-9EC2A55AEB5C}" srcOrd="1" destOrd="0" presId="urn:microsoft.com/office/officeart/2005/8/layout/chevron2"/>
    <dgm:cxn modelId="{1D29925E-67FF-4290-A254-EE74CC8C2658}" type="presParOf" srcId="{2343392E-5515-462D-BA50-75883E91E8B4}" destId="{F793B5A5-78E2-4F20-9D72-EAE83925B8A4}" srcOrd="3" destOrd="0" presId="urn:microsoft.com/office/officeart/2005/8/layout/chevron2"/>
    <dgm:cxn modelId="{62F03D05-9FAE-4070-AFD8-78EEF5DF87A6}" type="presParOf" srcId="{2343392E-5515-462D-BA50-75883E91E8B4}" destId="{7C04170A-582D-4B88-9C32-8D87BFA5E221}" srcOrd="4" destOrd="0" presId="urn:microsoft.com/office/officeart/2005/8/layout/chevron2"/>
    <dgm:cxn modelId="{C9C51FF1-1D60-481E-A3BC-88899EC1E9AD}" type="presParOf" srcId="{7C04170A-582D-4B88-9C32-8D87BFA5E221}" destId="{9B87087E-2AC9-47E6-9124-494CFA368174}" srcOrd="0" destOrd="0" presId="urn:microsoft.com/office/officeart/2005/8/layout/chevron2"/>
    <dgm:cxn modelId="{5400363B-A049-4C4B-B870-9AE26AB420C6}" type="presParOf" srcId="{7C04170A-582D-4B88-9C32-8D87BFA5E221}" destId="{B2F616F3-E1B3-44E5-A3CD-9C1055E7FBBC}" srcOrd="1" destOrd="0" presId="urn:microsoft.com/office/officeart/2005/8/layout/chevron2"/>
    <dgm:cxn modelId="{E2B9C926-3B79-4256-BD45-73D311B4D813}" type="presParOf" srcId="{2343392E-5515-462D-BA50-75883E91E8B4}" destId="{F9B6FC7C-38AE-464B-8E72-4A0BC574B58C}" srcOrd="5" destOrd="0" presId="urn:microsoft.com/office/officeart/2005/8/layout/chevron2"/>
    <dgm:cxn modelId="{1F0AA0B8-683F-41C8-945C-D3AA197AA513}" type="presParOf" srcId="{2343392E-5515-462D-BA50-75883E91E8B4}" destId="{5C409EA0-4DA5-4055-BEAB-57A831292901}" srcOrd="6" destOrd="0" presId="urn:microsoft.com/office/officeart/2005/8/layout/chevron2"/>
    <dgm:cxn modelId="{76A60E2F-6EEF-401C-8205-4E7EAEA50ED5}" type="presParOf" srcId="{5C409EA0-4DA5-4055-BEAB-57A831292901}" destId="{F35687D2-F108-484A-A213-6340AFD6492F}" srcOrd="0" destOrd="0" presId="urn:microsoft.com/office/officeart/2005/8/layout/chevron2"/>
    <dgm:cxn modelId="{4A4AF308-A694-4B4A-8993-9279853996D2}" type="presParOf" srcId="{5C409EA0-4DA5-4055-BEAB-57A831292901}" destId="{E9E85402-4FD8-44B5-9A60-11EEECF0944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6E88CE1-0F55-4618-AD67-C38CC8006D1E}" type="doc">
      <dgm:prSet loTypeId="urn:microsoft.com/office/officeart/2008/layout/VerticalCurvedList" loCatId="list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E7696C84-8EED-417D-8AA8-15366451FB65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7.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Компанияларнинг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мулкчилик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қараб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A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Ж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солувчи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юрисдиксиялардаги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компаниялар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корпорациялар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тўғрисидаги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қонунлар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05EA09A5-8F91-4DA6-933D-41B9FDDE402A}" type="parTrans" cxnId="{FFBE3901-AF9A-4CAD-9A0C-2F887137DB5F}">
      <dgm:prSet/>
      <dgm:spPr/>
      <dgm:t>
        <a:bodyPr/>
        <a:lstStyle/>
        <a:p>
          <a:endParaRPr lang="ru-RU"/>
        </a:p>
      </dgm:t>
    </dgm:pt>
    <dgm:pt modelId="{CAD98DCB-9715-40AA-BEE6-B3A5F4131B3F}" type="sibTrans" cxnId="{FFBE3901-AF9A-4CAD-9A0C-2F887137DB5F}">
      <dgm:prSet/>
      <dgm:spPr/>
      <dgm:t>
        <a:bodyPr/>
        <a:lstStyle/>
        <a:p>
          <a:endParaRPr lang="ru-RU"/>
        </a:p>
      </dgm:t>
    </dgm:pt>
    <dgm:pt modelId="{DB20D078-570B-47B5-898A-B3C766947ECE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9. Фонд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биржалари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профессионал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бухгалтерлар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(Ф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A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СБ, И</a:t>
          </a:r>
          <a:r>
            <a:rPr lang="en-US" sz="1600" b="1" dirty="0" smtClean="0">
              <a:latin typeface="Times New Roman" pitchFamily="18" charset="0"/>
              <a:cs typeface="Times New Roman" pitchFamily="18" charset="0"/>
            </a:rPr>
            <a:t>A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СБ)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аудиторлик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рақобатдош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корпорациялар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тегишли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саноат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вакиллари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баъзи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органларнинг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бош.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F9B378C8-136B-40DC-8FB0-88AE38BE2CDA}" type="parTrans" cxnId="{FE448909-E2B2-45A9-A949-1D86828179D8}">
      <dgm:prSet/>
      <dgm:spPr/>
      <dgm:t>
        <a:bodyPr/>
        <a:lstStyle/>
        <a:p>
          <a:endParaRPr lang="ru-RU"/>
        </a:p>
      </dgm:t>
    </dgm:pt>
    <dgm:pt modelId="{57FECFDA-DD72-4111-9272-FDF640302E19}" type="sibTrans" cxnId="{FE448909-E2B2-45A9-A949-1D86828179D8}">
      <dgm:prSet/>
      <dgm:spPr/>
      <dgm:t>
        <a:bodyPr/>
        <a:lstStyle/>
        <a:p>
          <a:endParaRPr lang="ru-RU"/>
        </a:p>
      </dgm:t>
    </dgm:pt>
    <dgm:pt modelId="{901210A7-B720-4349-9758-F13ED537F30D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8.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Қимматли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қоғозларни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тарқатиш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қоидалар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шу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жумладан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сотиладиган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биржалар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орқали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бажариладиган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сотувлар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AEF972B9-CEA8-46B8-BE17-F76B28C41F23}" type="parTrans" cxnId="{ADB85F93-5532-474A-B8D9-18B7D7069F58}">
      <dgm:prSet/>
      <dgm:spPr/>
      <dgm:t>
        <a:bodyPr/>
        <a:lstStyle/>
        <a:p>
          <a:endParaRPr lang="ru-RU"/>
        </a:p>
      </dgm:t>
    </dgm:pt>
    <dgm:pt modelId="{86689EEC-7011-4E65-8B2C-4C8965077E52}" type="sibTrans" cxnId="{ADB85F93-5532-474A-B8D9-18B7D7069F58}">
      <dgm:prSet/>
      <dgm:spPr/>
      <dgm:t>
        <a:bodyPr/>
        <a:lstStyle/>
        <a:p>
          <a:endParaRPr lang="ru-RU"/>
        </a:p>
      </dgm:t>
    </dgm:pt>
    <dgm:pt modelId="{7A6625FF-51C0-439C-9BD2-1615B084265D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6.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стандартларини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шакллантириш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тизимига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кодекси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органлари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солувчи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ҳужжатлар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ахборотни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ошкор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тартиблари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молия-хўжалик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устидан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киритилиши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1A915A78-06C7-4198-AAE1-6A72F648A370}" type="parTrans" cxnId="{96529682-19A2-4583-B932-EEC369309855}">
      <dgm:prSet/>
      <dgm:spPr/>
      <dgm:t>
        <a:bodyPr/>
        <a:lstStyle/>
        <a:p>
          <a:endParaRPr lang="ru-RU"/>
        </a:p>
      </dgm:t>
    </dgm:pt>
    <dgm:pt modelId="{E4AB0775-5462-496E-9337-60F1AC4C3E0A}" type="sibTrans" cxnId="{96529682-19A2-4583-B932-EEC369309855}">
      <dgm:prSet/>
      <dgm:spPr/>
      <dgm:t>
        <a:bodyPr/>
        <a:lstStyle/>
        <a:p>
          <a:endParaRPr lang="ru-RU"/>
        </a:p>
      </dgm:t>
    </dgm:pt>
    <dgm:pt modelId="{1BCA18A4-02F0-41C3-926E-C3BD27F48CCF}" type="pres">
      <dgm:prSet presAssocID="{E6E88CE1-0F55-4618-AD67-C38CC8006D1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912DE72F-B241-4FAF-8638-EBDF180C147B}" type="pres">
      <dgm:prSet presAssocID="{E6E88CE1-0F55-4618-AD67-C38CC8006D1E}" presName="Name1" presStyleCnt="0"/>
      <dgm:spPr/>
      <dgm:t>
        <a:bodyPr/>
        <a:lstStyle/>
        <a:p>
          <a:endParaRPr lang="ru-RU"/>
        </a:p>
      </dgm:t>
    </dgm:pt>
    <dgm:pt modelId="{83842C56-2546-4A81-9728-5DD6639ACD86}" type="pres">
      <dgm:prSet presAssocID="{E6E88CE1-0F55-4618-AD67-C38CC8006D1E}" presName="cycle" presStyleCnt="0"/>
      <dgm:spPr/>
      <dgm:t>
        <a:bodyPr/>
        <a:lstStyle/>
        <a:p>
          <a:endParaRPr lang="ru-RU"/>
        </a:p>
      </dgm:t>
    </dgm:pt>
    <dgm:pt modelId="{3ED54592-04AE-4ECB-A606-FBD3BDEED2F9}" type="pres">
      <dgm:prSet presAssocID="{E6E88CE1-0F55-4618-AD67-C38CC8006D1E}" presName="srcNode" presStyleLbl="node1" presStyleIdx="0" presStyleCnt="4"/>
      <dgm:spPr/>
      <dgm:t>
        <a:bodyPr/>
        <a:lstStyle/>
        <a:p>
          <a:endParaRPr lang="ru-RU"/>
        </a:p>
      </dgm:t>
    </dgm:pt>
    <dgm:pt modelId="{A8ED3BEC-3490-45B8-8F2D-053758B9B03F}" type="pres">
      <dgm:prSet presAssocID="{E6E88CE1-0F55-4618-AD67-C38CC8006D1E}" presName="conn" presStyleLbl="parChTrans1D2" presStyleIdx="0" presStyleCnt="1"/>
      <dgm:spPr/>
      <dgm:t>
        <a:bodyPr/>
        <a:lstStyle/>
        <a:p>
          <a:endParaRPr lang="ru-RU"/>
        </a:p>
      </dgm:t>
    </dgm:pt>
    <dgm:pt modelId="{2F3F4DD4-4B26-46C2-8C5D-BF29407FC185}" type="pres">
      <dgm:prSet presAssocID="{E6E88CE1-0F55-4618-AD67-C38CC8006D1E}" presName="extraNode" presStyleLbl="node1" presStyleIdx="0" presStyleCnt="4"/>
      <dgm:spPr/>
      <dgm:t>
        <a:bodyPr/>
        <a:lstStyle/>
        <a:p>
          <a:endParaRPr lang="ru-RU"/>
        </a:p>
      </dgm:t>
    </dgm:pt>
    <dgm:pt modelId="{98038750-4CD5-4B20-9087-ACAB7A36C57A}" type="pres">
      <dgm:prSet presAssocID="{E6E88CE1-0F55-4618-AD67-C38CC8006D1E}" presName="dstNode" presStyleLbl="node1" presStyleIdx="0" presStyleCnt="4"/>
      <dgm:spPr/>
      <dgm:t>
        <a:bodyPr/>
        <a:lstStyle/>
        <a:p>
          <a:endParaRPr lang="ru-RU"/>
        </a:p>
      </dgm:t>
    </dgm:pt>
    <dgm:pt modelId="{903BEC5B-2BEB-469F-90F2-ADC5F9187A73}" type="pres">
      <dgm:prSet presAssocID="{7A6625FF-51C0-439C-9BD2-1615B084265D}" presName="text_1" presStyleLbl="node1" presStyleIdx="0" presStyleCnt="4" custScaleY="1465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8B205-9F69-48E2-AC35-F0583BF8E39C}" type="pres">
      <dgm:prSet presAssocID="{7A6625FF-51C0-439C-9BD2-1615B084265D}" presName="accent_1" presStyleCnt="0"/>
      <dgm:spPr/>
      <dgm:t>
        <a:bodyPr/>
        <a:lstStyle/>
        <a:p>
          <a:endParaRPr lang="ru-RU"/>
        </a:p>
      </dgm:t>
    </dgm:pt>
    <dgm:pt modelId="{1476290B-5D35-49CA-ADE4-D212565CD1C7}" type="pres">
      <dgm:prSet presAssocID="{7A6625FF-51C0-439C-9BD2-1615B084265D}" presName="accentRepeatNode" presStyleLbl="solidFgAcc1" presStyleIdx="0" presStyleCnt="4"/>
      <dgm:spPr/>
      <dgm:t>
        <a:bodyPr/>
        <a:lstStyle/>
        <a:p>
          <a:endParaRPr lang="ru-RU"/>
        </a:p>
      </dgm:t>
    </dgm:pt>
    <dgm:pt modelId="{44D6C34F-EFCA-4370-BFCE-74843909795E}" type="pres">
      <dgm:prSet presAssocID="{E7696C84-8EED-417D-8AA8-15366451FB65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12186C-DBBB-495A-939C-5D38ECD39409}" type="pres">
      <dgm:prSet presAssocID="{E7696C84-8EED-417D-8AA8-15366451FB65}" presName="accent_2" presStyleCnt="0"/>
      <dgm:spPr/>
      <dgm:t>
        <a:bodyPr/>
        <a:lstStyle/>
        <a:p>
          <a:endParaRPr lang="ru-RU"/>
        </a:p>
      </dgm:t>
    </dgm:pt>
    <dgm:pt modelId="{0280C8EB-B8C4-41B7-BBE9-E494D30E7916}" type="pres">
      <dgm:prSet presAssocID="{E7696C84-8EED-417D-8AA8-15366451FB65}" presName="accentRepeatNode" presStyleLbl="solidFgAcc1" presStyleIdx="1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B31406B-A6A7-4E31-A45C-470BD254D87E}" type="pres">
      <dgm:prSet presAssocID="{901210A7-B720-4349-9758-F13ED537F30D}" presName="text_3" presStyleLbl="node1" presStyleIdx="2" presStyleCnt="4" custScaleY="1107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FE67C1-4170-42E6-A4F7-354B90D70F02}" type="pres">
      <dgm:prSet presAssocID="{901210A7-B720-4349-9758-F13ED537F30D}" presName="accent_3" presStyleCnt="0"/>
      <dgm:spPr/>
      <dgm:t>
        <a:bodyPr/>
        <a:lstStyle/>
        <a:p>
          <a:endParaRPr lang="ru-RU"/>
        </a:p>
      </dgm:t>
    </dgm:pt>
    <dgm:pt modelId="{8306289B-7033-4C02-B90B-AC4E70F62EC5}" type="pres">
      <dgm:prSet presAssocID="{901210A7-B720-4349-9758-F13ED537F30D}" presName="accentRepeatNode" presStyleLbl="solidFgAcc1" presStyleIdx="2" presStyleCnt="4"/>
      <dgm:spPr/>
      <dgm:t>
        <a:bodyPr/>
        <a:lstStyle/>
        <a:p>
          <a:endParaRPr lang="ru-RU"/>
        </a:p>
      </dgm:t>
    </dgm:pt>
    <dgm:pt modelId="{9B002067-915E-4922-8118-28CFD0C6B855}" type="pres">
      <dgm:prSet presAssocID="{DB20D078-570B-47B5-898A-B3C766947ECE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80358B-3971-4246-B6C2-A3A337C8171C}" type="pres">
      <dgm:prSet presAssocID="{DB20D078-570B-47B5-898A-B3C766947ECE}" presName="accent_4" presStyleCnt="0"/>
      <dgm:spPr/>
      <dgm:t>
        <a:bodyPr/>
        <a:lstStyle/>
        <a:p>
          <a:endParaRPr lang="ru-RU"/>
        </a:p>
      </dgm:t>
    </dgm:pt>
    <dgm:pt modelId="{561DA1AE-544D-47D4-9D53-72BCCB6B536E}" type="pres">
      <dgm:prSet presAssocID="{DB20D078-570B-47B5-898A-B3C766947ECE}" presName="accentRepeatNode" presStyleLbl="solidFgAcc1" presStyleIdx="3" presStyleCnt="4"/>
      <dgm:spPr/>
      <dgm:t>
        <a:bodyPr/>
        <a:lstStyle/>
        <a:p>
          <a:endParaRPr lang="ru-RU"/>
        </a:p>
      </dgm:t>
    </dgm:pt>
  </dgm:ptLst>
  <dgm:cxnLst>
    <dgm:cxn modelId="{4F19FA08-6AE8-488B-A658-91EDA743D7B0}" type="presOf" srcId="{E6E88CE1-0F55-4618-AD67-C38CC8006D1E}" destId="{1BCA18A4-02F0-41C3-926E-C3BD27F48CCF}" srcOrd="0" destOrd="0" presId="urn:microsoft.com/office/officeart/2008/layout/VerticalCurvedList"/>
    <dgm:cxn modelId="{63EF148F-A562-4E83-AAB8-8C1888BF0336}" type="presOf" srcId="{DB20D078-570B-47B5-898A-B3C766947ECE}" destId="{9B002067-915E-4922-8118-28CFD0C6B855}" srcOrd="0" destOrd="0" presId="urn:microsoft.com/office/officeart/2008/layout/VerticalCurvedList"/>
    <dgm:cxn modelId="{8201BBB6-E255-4633-A5A4-F6F6D5273E33}" type="presOf" srcId="{E7696C84-8EED-417D-8AA8-15366451FB65}" destId="{44D6C34F-EFCA-4370-BFCE-74843909795E}" srcOrd="0" destOrd="0" presId="urn:microsoft.com/office/officeart/2008/layout/VerticalCurvedList"/>
    <dgm:cxn modelId="{D52F93C8-52D3-42A5-A476-CF4104325D00}" type="presOf" srcId="{901210A7-B720-4349-9758-F13ED537F30D}" destId="{3B31406B-A6A7-4E31-A45C-470BD254D87E}" srcOrd="0" destOrd="0" presId="urn:microsoft.com/office/officeart/2008/layout/VerticalCurvedList"/>
    <dgm:cxn modelId="{FFBE3901-AF9A-4CAD-9A0C-2F887137DB5F}" srcId="{E6E88CE1-0F55-4618-AD67-C38CC8006D1E}" destId="{E7696C84-8EED-417D-8AA8-15366451FB65}" srcOrd="1" destOrd="0" parTransId="{05EA09A5-8F91-4DA6-933D-41B9FDDE402A}" sibTransId="{CAD98DCB-9715-40AA-BEE6-B3A5F4131B3F}"/>
    <dgm:cxn modelId="{19F7413C-4942-4192-961C-E96B36752502}" type="presOf" srcId="{E4AB0775-5462-496E-9337-60F1AC4C3E0A}" destId="{A8ED3BEC-3490-45B8-8F2D-053758B9B03F}" srcOrd="0" destOrd="0" presId="urn:microsoft.com/office/officeart/2008/layout/VerticalCurvedList"/>
    <dgm:cxn modelId="{96529682-19A2-4583-B932-EEC369309855}" srcId="{E6E88CE1-0F55-4618-AD67-C38CC8006D1E}" destId="{7A6625FF-51C0-439C-9BD2-1615B084265D}" srcOrd="0" destOrd="0" parTransId="{1A915A78-06C7-4198-AAE1-6A72F648A370}" sibTransId="{E4AB0775-5462-496E-9337-60F1AC4C3E0A}"/>
    <dgm:cxn modelId="{F88A86E6-F033-4A8E-8190-A0512EC28BBF}" type="presOf" srcId="{7A6625FF-51C0-439C-9BD2-1615B084265D}" destId="{903BEC5B-2BEB-469F-90F2-ADC5F9187A73}" srcOrd="0" destOrd="0" presId="urn:microsoft.com/office/officeart/2008/layout/VerticalCurvedList"/>
    <dgm:cxn modelId="{FE448909-E2B2-45A9-A949-1D86828179D8}" srcId="{E6E88CE1-0F55-4618-AD67-C38CC8006D1E}" destId="{DB20D078-570B-47B5-898A-B3C766947ECE}" srcOrd="3" destOrd="0" parTransId="{F9B378C8-136B-40DC-8FB0-88AE38BE2CDA}" sibTransId="{57FECFDA-DD72-4111-9272-FDF640302E19}"/>
    <dgm:cxn modelId="{ADB85F93-5532-474A-B8D9-18B7D7069F58}" srcId="{E6E88CE1-0F55-4618-AD67-C38CC8006D1E}" destId="{901210A7-B720-4349-9758-F13ED537F30D}" srcOrd="2" destOrd="0" parTransId="{AEF972B9-CEA8-46B8-BE17-F76B28C41F23}" sibTransId="{86689EEC-7011-4E65-8B2C-4C8965077E52}"/>
    <dgm:cxn modelId="{6DB468D1-7640-4575-BACA-A2A641A7EC02}" type="presParOf" srcId="{1BCA18A4-02F0-41C3-926E-C3BD27F48CCF}" destId="{912DE72F-B241-4FAF-8638-EBDF180C147B}" srcOrd="0" destOrd="0" presId="urn:microsoft.com/office/officeart/2008/layout/VerticalCurvedList"/>
    <dgm:cxn modelId="{B170FECC-6C25-4E1C-A5D1-BAD2B8D6B5CE}" type="presParOf" srcId="{912DE72F-B241-4FAF-8638-EBDF180C147B}" destId="{83842C56-2546-4A81-9728-5DD6639ACD86}" srcOrd="0" destOrd="0" presId="urn:microsoft.com/office/officeart/2008/layout/VerticalCurvedList"/>
    <dgm:cxn modelId="{0BF5F8BB-4679-474D-BF94-E061605B5378}" type="presParOf" srcId="{83842C56-2546-4A81-9728-5DD6639ACD86}" destId="{3ED54592-04AE-4ECB-A606-FBD3BDEED2F9}" srcOrd="0" destOrd="0" presId="urn:microsoft.com/office/officeart/2008/layout/VerticalCurvedList"/>
    <dgm:cxn modelId="{58B708E0-6C1E-407F-BE0A-BBF77910AC6A}" type="presParOf" srcId="{83842C56-2546-4A81-9728-5DD6639ACD86}" destId="{A8ED3BEC-3490-45B8-8F2D-053758B9B03F}" srcOrd="1" destOrd="0" presId="urn:microsoft.com/office/officeart/2008/layout/VerticalCurvedList"/>
    <dgm:cxn modelId="{2FC13248-E51D-4AD2-AB58-9A3F44B6747B}" type="presParOf" srcId="{83842C56-2546-4A81-9728-5DD6639ACD86}" destId="{2F3F4DD4-4B26-46C2-8C5D-BF29407FC185}" srcOrd="2" destOrd="0" presId="urn:microsoft.com/office/officeart/2008/layout/VerticalCurvedList"/>
    <dgm:cxn modelId="{BEB25FE0-E9C3-4129-BA9F-0B73800C934B}" type="presParOf" srcId="{83842C56-2546-4A81-9728-5DD6639ACD86}" destId="{98038750-4CD5-4B20-9087-ACAB7A36C57A}" srcOrd="3" destOrd="0" presId="urn:microsoft.com/office/officeart/2008/layout/VerticalCurvedList"/>
    <dgm:cxn modelId="{89D74D03-B9D5-43C9-9A72-DC37EB659461}" type="presParOf" srcId="{912DE72F-B241-4FAF-8638-EBDF180C147B}" destId="{903BEC5B-2BEB-469F-90F2-ADC5F9187A73}" srcOrd="1" destOrd="0" presId="urn:microsoft.com/office/officeart/2008/layout/VerticalCurvedList"/>
    <dgm:cxn modelId="{5B46DDE3-EBE6-45FB-B84E-52F51D173135}" type="presParOf" srcId="{912DE72F-B241-4FAF-8638-EBDF180C147B}" destId="{3328B205-9F69-48E2-AC35-F0583BF8E39C}" srcOrd="2" destOrd="0" presId="urn:microsoft.com/office/officeart/2008/layout/VerticalCurvedList"/>
    <dgm:cxn modelId="{FACD0DF5-F26F-419E-BFD9-7BD48CEFD65E}" type="presParOf" srcId="{3328B205-9F69-48E2-AC35-F0583BF8E39C}" destId="{1476290B-5D35-49CA-ADE4-D212565CD1C7}" srcOrd="0" destOrd="0" presId="urn:microsoft.com/office/officeart/2008/layout/VerticalCurvedList"/>
    <dgm:cxn modelId="{DE37B028-E087-47CE-89A6-857B89C8C4A5}" type="presParOf" srcId="{912DE72F-B241-4FAF-8638-EBDF180C147B}" destId="{44D6C34F-EFCA-4370-BFCE-74843909795E}" srcOrd="3" destOrd="0" presId="urn:microsoft.com/office/officeart/2008/layout/VerticalCurvedList"/>
    <dgm:cxn modelId="{4B85D94A-9FF2-4677-82BC-02807F786D15}" type="presParOf" srcId="{912DE72F-B241-4FAF-8638-EBDF180C147B}" destId="{0E12186C-DBBB-495A-939C-5D38ECD39409}" srcOrd="4" destOrd="0" presId="urn:microsoft.com/office/officeart/2008/layout/VerticalCurvedList"/>
    <dgm:cxn modelId="{4F64BD28-DFA5-4A58-8FD7-F4FF82D12006}" type="presParOf" srcId="{0E12186C-DBBB-495A-939C-5D38ECD39409}" destId="{0280C8EB-B8C4-41B7-BBE9-E494D30E7916}" srcOrd="0" destOrd="0" presId="urn:microsoft.com/office/officeart/2008/layout/VerticalCurvedList"/>
    <dgm:cxn modelId="{9204227E-CD0B-4F1C-83B8-3A644ECDC33A}" type="presParOf" srcId="{912DE72F-B241-4FAF-8638-EBDF180C147B}" destId="{3B31406B-A6A7-4E31-A45C-470BD254D87E}" srcOrd="5" destOrd="0" presId="urn:microsoft.com/office/officeart/2008/layout/VerticalCurvedList"/>
    <dgm:cxn modelId="{471EC493-F191-4089-86A7-5A45869C60BF}" type="presParOf" srcId="{912DE72F-B241-4FAF-8638-EBDF180C147B}" destId="{9DFE67C1-4170-42E6-A4F7-354B90D70F02}" srcOrd="6" destOrd="0" presId="urn:microsoft.com/office/officeart/2008/layout/VerticalCurvedList"/>
    <dgm:cxn modelId="{D2AF4414-B453-4C5A-AC5B-8168D7F9AFE5}" type="presParOf" srcId="{9DFE67C1-4170-42E6-A4F7-354B90D70F02}" destId="{8306289B-7033-4C02-B90B-AC4E70F62EC5}" srcOrd="0" destOrd="0" presId="urn:microsoft.com/office/officeart/2008/layout/VerticalCurvedList"/>
    <dgm:cxn modelId="{3E2D0833-4463-4216-9DBF-30A48C7D94AD}" type="presParOf" srcId="{912DE72F-B241-4FAF-8638-EBDF180C147B}" destId="{9B002067-915E-4922-8118-28CFD0C6B855}" srcOrd="7" destOrd="0" presId="urn:microsoft.com/office/officeart/2008/layout/VerticalCurvedList"/>
    <dgm:cxn modelId="{C243B5D0-8BD4-4AD1-8490-F650735BAE30}" type="presParOf" srcId="{912DE72F-B241-4FAF-8638-EBDF180C147B}" destId="{6880358B-3971-4246-B6C2-A3A337C8171C}" srcOrd="8" destOrd="0" presId="urn:microsoft.com/office/officeart/2008/layout/VerticalCurvedList"/>
    <dgm:cxn modelId="{2C194609-5CF9-46A0-BAE8-5B34AEF06B24}" type="presParOf" srcId="{6880358B-3971-4246-B6C2-A3A337C8171C}" destId="{561DA1AE-544D-47D4-9D53-72BCCB6B536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0E289AC-B5D2-4974-85B5-1CF6A668E099}" type="doc">
      <dgm:prSet loTypeId="urn:microsoft.com/office/officeart/2009/layout/CircleArrowProcess" loCatId="process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F9F3D94-8A6E-4039-9F56-5536106EA01D}">
      <dgm:prSet phldrT="[Текст]"/>
      <dgm:spPr/>
      <dgm:t>
        <a:bodyPr/>
        <a:lstStyle/>
        <a:p>
          <a:endParaRPr lang="ru-RU" dirty="0">
            <a:solidFill>
              <a:schemeClr val="tx1"/>
            </a:solidFill>
            <a:latin typeface="Arial Narrow" pitchFamily="34" charset="0"/>
          </a:endParaRPr>
        </a:p>
      </dgm:t>
    </dgm:pt>
    <dgm:pt modelId="{D10A61FD-47C8-44DC-B2EB-A2F99CB71A87}" type="parTrans" cxnId="{55DB5DFC-2DCE-4E6C-9DB7-B5C67110003E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6741F2B5-B5AF-49EC-98F6-2DD593908266}" type="sibTrans" cxnId="{55DB5DFC-2DCE-4E6C-9DB7-B5C67110003E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1859BF8C-3CA3-428A-8DA9-17A8F814E5EA}">
      <dgm:prSet phldrT="[Текст]" custT="1"/>
      <dgm:spPr/>
      <dgm:t>
        <a:bodyPr/>
        <a:lstStyle/>
        <a:p>
          <a:r>
            <a:rPr lang="en-US" sz="2000" dirty="0" smtClean="0">
              <a:solidFill>
                <a:schemeClr val="tx1"/>
              </a:solidFill>
              <a:latin typeface="Arial Narrow" pitchFamily="34" charset="0"/>
            </a:rPr>
            <a:t>14</a:t>
          </a:r>
          <a:endParaRPr lang="ru-RU" sz="2000" dirty="0">
            <a:solidFill>
              <a:schemeClr val="tx1"/>
            </a:solidFill>
            <a:latin typeface="Arial Narrow" pitchFamily="34" charset="0"/>
          </a:endParaRPr>
        </a:p>
      </dgm:t>
    </dgm:pt>
    <dgm:pt modelId="{DBE1C832-FA39-4BD6-80F4-55A011FE5E32}" type="parTrans" cxnId="{0FCFD012-74B0-428E-9414-5E25D51A3A28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7B700B76-DD88-4668-A4C1-EB892D39C698}" type="sibTrans" cxnId="{0FCFD012-74B0-428E-9414-5E25D51A3A28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5E3CAB5B-336D-4604-BE32-FC9044956D05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Arial Narrow" pitchFamily="34" charset="0"/>
            </a:rPr>
            <a:t>12</a:t>
          </a:r>
          <a:endParaRPr lang="ru-RU" dirty="0">
            <a:solidFill>
              <a:schemeClr val="tx1"/>
            </a:solidFill>
            <a:latin typeface="Arial Narrow" pitchFamily="34" charset="0"/>
          </a:endParaRPr>
        </a:p>
      </dgm:t>
    </dgm:pt>
    <dgm:pt modelId="{D3B84182-9D6F-49BD-B483-85ECD55A3E98}" type="parTrans" cxnId="{8F5A7265-72D4-4DB5-A5AB-F796D1A0D234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D25E62C7-E4A2-4270-8304-1F7453BE4F47}" type="sibTrans" cxnId="{8F5A7265-72D4-4DB5-A5AB-F796D1A0D234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69F4A4E9-2EBC-480F-BEC1-6A084422E7C2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Arial Narrow" pitchFamily="34" charset="0"/>
            </a:rPr>
            <a:t>13</a:t>
          </a:r>
          <a:endParaRPr lang="ru-RU" dirty="0">
            <a:solidFill>
              <a:schemeClr val="tx1"/>
            </a:solidFill>
            <a:latin typeface="Arial Narrow" pitchFamily="34" charset="0"/>
          </a:endParaRPr>
        </a:p>
      </dgm:t>
    </dgm:pt>
    <dgm:pt modelId="{B71E095B-FB7E-4A80-9159-8BADBEC51545}" type="sibTrans" cxnId="{88C5CC08-7519-4990-93DA-A0A2572E34DC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D2EA0BD9-F470-4284-8C94-5840C6A6FBE1}" type="parTrans" cxnId="{88C5CC08-7519-4990-93DA-A0A2572E34DC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E9A60C6E-61DD-4FA6-A1DC-916168B843CE}">
      <dgm:prSet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Arial Narrow" pitchFamily="34" charset="0"/>
            </a:rPr>
            <a:t>1</a:t>
          </a:r>
          <a:r>
            <a:rPr lang="ru-RU" dirty="0" smtClean="0">
              <a:solidFill>
                <a:schemeClr val="tx1"/>
              </a:solidFill>
              <a:latin typeface="Arial Narrow" pitchFamily="34" charset="0"/>
            </a:rPr>
            <a:t>0</a:t>
          </a:r>
          <a:endParaRPr lang="ru-RU" dirty="0">
            <a:solidFill>
              <a:schemeClr val="tx1"/>
            </a:solidFill>
            <a:latin typeface="Arial Narrow" pitchFamily="34" charset="0"/>
          </a:endParaRPr>
        </a:p>
      </dgm:t>
    </dgm:pt>
    <dgm:pt modelId="{8672E720-7486-4D17-A9ED-45488DEAFC61}" type="parTrans" cxnId="{9E0F8641-F985-48EE-B52C-48389AF5BB08}">
      <dgm:prSet/>
      <dgm:spPr/>
      <dgm:t>
        <a:bodyPr/>
        <a:lstStyle/>
        <a:p>
          <a:endParaRPr lang="ru-RU"/>
        </a:p>
      </dgm:t>
    </dgm:pt>
    <dgm:pt modelId="{7765B36D-563D-4A04-B34E-5E25C6A5F312}" type="sibTrans" cxnId="{9E0F8641-F985-48EE-B52C-48389AF5BB08}">
      <dgm:prSet/>
      <dgm:spPr/>
      <dgm:t>
        <a:bodyPr/>
        <a:lstStyle/>
        <a:p>
          <a:endParaRPr lang="ru-RU"/>
        </a:p>
      </dgm:t>
    </dgm:pt>
    <dgm:pt modelId="{3EA5D2E6-BAB9-4CF5-9F19-806BD7EA1149}">
      <dgm:prSet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Arial Narrow" pitchFamily="34" charset="0"/>
            </a:rPr>
            <a:t>1</a:t>
          </a:r>
          <a:r>
            <a:rPr lang="ru-RU" dirty="0" smtClean="0">
              <a:solidFill>
                <a:schemeClr val="tx1"/>
              </a:solidFill>
              <a:latin typeface="Arial Narrow" pitchFamily="34" charset="0"/>
            </a:rPr>
            <a:t>1</a:t>
          </a:r>
          <a:endParaRPr lang="ru-RU" dirty="0">
            <a:solidFill>
              <a:schemeClr val="tx1"/>
            </a:solidFill>
            <a:latin typeface="Arial Narrow" pitchFamily="34" charset="0"/>
          </a:endParaRPr>
        </a:p>
      </dgm:t>
    </dgm:pt>
    <dgm:pt modelId="{4C8E9FE7-1E61-47BB-964F-FD336FB4F45A}" type="parTrans" cxnId="{C91E5E1F-8648-40B8-9716-1C500A3C1423}">
      <dgm:prSet/>
      <dgm:spPr/>
      <dgm:t>
        <a:bodyPr/>
        <a:lstStyle/>
        <a:p>
          <a:endParaRPr lang="ru-RU"/>
        </a:p>
      </dgm:t>
    </dgm:pt>
    <dgm:pt modelId="{C636555A-4D2B-4EFF-BFD9-5A14A10AF5BB}" type="sibTrans" cxnId="{C91E5E1F-8648-40B8-9716-1C500A3C1423}">
      <dgm:prSet/>
      <dgm:spPr/>
      <dgm:t>
        <a:bodyPr/>
        <a:lstStyle/>
        <a:p>
          <a:endParaRPr lang="ru-RU"/>
        </a:p>
      </dgm:t>
    </dgm:pt>
    <dgm:pt modelId="{5BC27D2F-0054-4A0F-A966-CCB034EA7DAE}">
      <dgm:prSet phldrT="[Текст]"/>
      <dgm:spPr/>
      <dgm:t>
        <a:bodyPr/>
        <a:lstStyle/>
        <a:p>
          <a:endParaRPr lang="ru-RU" dirty="0">
            <a:solidFill>
              <a:schemeClr val="tx1"/>
            </a:solidFill>
            <a:latin typeface="Arial Narrow" pitchFamily="34" charset="0"/>
          </a:endParaRPr>
        </a:p>
      </dgm:t>
    </dgm:pt>
    <dgm:pt modelId="{F8E8E5BE-15AA-4BEB-A220-17CEF16BF2E8}" type="sibTrans" cxnId="{3C835459-3976-4ED9-BC23-9EDE3472D45D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8D34BA68-6277-4181-827E-2651A4DF681F}" type="parTrans" cxnId="{3C835459-3976-4ED9-BC23-9EDE3472D45D}">
      <dgm:prSet/>
      <dgm:spPr/>
      <dgm:t>
        <a:bodyPr/>
        <a:lstStyle/>
        <a:p>
          <a:endParaRPr lang="ru-RU">
            <a:solidFill>
              <a:schemeClr val="tx1"/>
            </a:solidFill>
            <a:latin typeface="Arial Narrow" pitchFamily="34" charset="0"/>
          </a:endParaRPr>
        </a:p>
      </dgm:t>
    </dgm:pt>
    <dgm:pt modelId="{80D15C09-F7DE-47F6-9C9C-6682AEA61801}" type="pres">
      <dgm:prSet presAssocID="{B0E289AC-B5D2-4974-85B5-1CF6A668E099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08DE14C-31CA-466C-B020-369A04A92436}" type="pres">
      <dgm:prSet presAssocID="{7F9F3D94-8A6E-4039-9F56-5536106EA01D}" presName="Accent1" presStyleCnt="0"/>
      <dgm:spPr/>
    </dgm:pt>
    <dgm:pt modelId="{000FF07C-2326-4304-9E3C-9956C58FAF21}" type="pres">
      <dgm:prSet presAssocID="{7F9F3D94-8A6E-4039-9F56-5536106EA01D}" presName="Accent" presStyleLbl="node1" presStyleIdx="0" presStyleCnt="7" custScaleY="80046" custLinFactNeighborX="686" custLinFactNeighborY="-29392"/>
      <dgm:spPr/>
    </dgm:pt>
    <dgm:pt modelId="{551F150C-24E8-4231-9221-FA07BF142D79}" type="pres">
      <dgm:prSet presAssocID="{7F9F3D94-8A6E-4039-9F56-5536106EA01D}" presName="Parent1" presStyleLbl="revTx" presStyleIdx="0" presStyleCnt="7" custAng="0" custFlipVert="0" custScaleY="41400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7464BB-BCBA-46DF-96D9-BD539500EDDA}" type="pres">
      <dgm:prSet presAssocID="{5BC27D2F-0054-4A0F-A966-CCB034EA7DAE}" presName="Accent2" presStyleCnt="0"/>
      <dgm:spPr/>
    </dgm:pt>
    <dgm:pt modelId="{CA225B4A-0A63-4D93-9C8A-E41376EB7749}" type="pres">
      <dgm:prSet presAssocID="{5BC27D2F-0054-4A0F-A966-CCB034EA7DAE}" presName="Accent" presStyleLbl="node1" presStyleIdx="1" presStyleCnt="7" custFlipVert="1" custScaleY="123679" custLinFactNeighborX="22080" custLinFactNeighborY="1162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B639AA6-49EC-4C93-97BB-442C0B460A14}" type="pres">
      <dgm:prSet presAssocID="{5BC27D2F-0054-4A0F-A966-CCB034EA7DAE}" presName="Parent2" presStyleLbl="revTx" presStyleIdx="1" presStyleCnt="7" custAng="1274846" custScaleY="75754" custLinFactY="-15900" custLinFactNeighborX="26556" custLinFactNeighborY="-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1D1EA-4FE0-4FD3-9F8A-A08FBFD1C33C}" type="pres">
      <dgm:prSet presAssocID="{5E3CAB5B-336D-4604-BE32-FC9044956D05}" presName="Accent3" presStyleCnt="0"/>
      <dgm:spPr/>
    </dgm:pt>
    <dgm:pt modelId="{4F8AC152-7D22-4679-A85E-3C96289FCEF0}" type="pres">
      <dgm:prSet presAssocID="{5E3CAB5B-336D-4604-BE32-FC9044956D05}" presName="Accent" presStyleLbl="node1" presStyleIdx="2" presStyleCnt="7" custAng="2113051" custScaleX="82001" custScaleY="95211" custLinFactNeighborX="-8063" custLinFactNeighborY="41732"/>
      <dgm:spPr/>
    </dgm:pt>
    <dgm:pt modelId="{B0CE7079-4776-4615-9289-F95CC83375CD}" type="pres">
      <dgm:prSet presAssocID="{5E3CAB5B-336D-4604-BE32-FC9044956D05}" presName="Parent3" presStyleLbl="revTx" presStyleIdx="2" presStyleCnt="7" custLinFactY="62994" custLinFactNeighborX="-3994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D2BB56-475A-4934-A400-67299AD600AD}" type="pres">
      <dgm:prSet presAssocID="{1859BF8C-3CA3-428A-8DA9-17A8F814E5EA}" presName="Accent4" presStyleCnt="0"/>
      <dgm:spPr/>
    </dgm:pt>
    <dgm:pt modelId="{E20AFF8B-051D-4889-8628-BF5E9E33D592}" type="pres">
      <dgm:prSet presAssocID="{1859BF8C-3CA3-428A-8DA9-17A8F814E5EA}" presName="Accent" presStyleLbl="node1" presStyleIdx="3" presStyleCnt="7" custFlipVert="1" custScaleX="104404" custScaleY="4544" custLinFactX="23723" custLinFactY="-31286" custLinFactNeighborX="100000" custLinFactNeighborY="-10000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AB541A5-656E-45F6-8D86-B9098AC00DC1}" type="pres">
      <dgm:prSet presAssocID="{1859BF8C-3CA3-428A-8DA9-17A8F814E5EA}" presName="Parent4" presStyleLbl="revTx" presStyleIdx="3" presStyleCnt="7" custLinFactY="300000" custLinFactNeighborX="9720" custLinFactNeighborY="34692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DC8FC-23CC-43B7-AD02-7B783195DC4B}" type="pres">
      <dgm:prSet presAssocID="{69F4A4E9-2EBC-480F-BEC1-6A084422E7C2}" presName="Accent5" presStyleCnt="0"/>
      <dgm:spPr/>
    </dgm:pt>
    <dgm:pt modelId="{595E210A-4D88-4844-B128-740C67B321B7}" type="pres">
      <dgm:prSet presAssocID="{69F4A4E9-2EBC-480F-BEC1-6A084422E7C2}" presName="Accent" presStyleLbl="node1" presStyleIdx="4" presStyleCnt="7" custAng="2557612" custLinFactY="22311" custLinFactNeighborX="-29283" custLinFactNeighborY="100000"/>
      <dgm:spPr/>
    </dgm:pt>
    <dgm:pt modelId="{6525BBBE-1E5B-4CB5-89F4-AC8BE551F46A}" type="pres">
      <dgm:prSet presAssocID="{69F4A4E9-2EBC-480F-BEC1-6A084422E7C2}" presName="Parent5" presStyleLbl="revTx" presStyleIdx="4" presStyleCnt="7" custScaleY="153928" custLinFactNeighborX="-38333" custLinFactNeighborY="7844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34594-0D4D-43AC-8AA2-339B0263D524}" type="pres">
      <dgm:prSet presAssocID="{E9A60C6E-61DD-4FA6-A1DC-916168B843CE}" presName="Accent6" presStyleCnt="0"/>
      <dgm:spPr/>
    </dgm:pt>
    <dgm:pt modelId="{61A67880-C9A6-4D9C-B39A-32FB49D1C300}" type="pres">
      <dgm:prSet presAssocID="{E9A60C6E-61DD-4FA6-A1DC-916168B843CE}" presName="Accent" presStyleLbl="node1" presStyleIdx="5" presStyleCnt="7" custAng="19656931" custScaleX="111042" custScaleY="123251" custLinFactNeighborX="10789" custLinFactNeighborY="-32715"/>
      <dgm:spPr/>
    </dgm:pt>
    <dgm:pt modelId="{8945B553-76BD-4F04-9579-B15C42AD758F}" type="pres">
      <dgm:prSet presAssocID="{E9A60C6E-61DD-4FA6-A1DC-916168B843CE}" presName="Parent6" presStyleLbl="revTx" presStyleIdx="5" presStyleCnt="7" custAng="0" custScaleX="54215" custScaleY="246049" custLinFactY="-535384" custLinFactNeighborX="52210" custLinFactNeighborY="-6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FFEE0-8FE5-4931-9225-F839F8D2B298}" type="pres">
      <dgm:prSet presAssocID="{3EA5D2E6-BAB9-4CF5-9F19-806BD7EA1149}" presName="Accent7" presStyleCnt="0"/>
      <dgm:spPr/>
    </dgm:pt>
    <dgm:pt modelId="{ECAA02DD-B5F8-40A3-8A62-BE07AD6EECB5}" type="pres">
      <dgm:prSet presAssocID="{3EA5D2E6-BAB9-4CF5-9F19-806BD7EA1149}" presName="Accent" presStyleLbl="node1" presStyleIdx="6" presStyleCnt="7" custFlipHor="1" custScaleX="115510" custScaleY="4718" custLinFactX="1156" custLinFactNeighborX="100000" custLinFactNeighborY="47983"/>
      <dgm:spPr/>
    </dgm:pt>
    <dgm:pt modelId="{56B39166-8974-4654-A01F-BB395300A28B}" type="pres">
      <dgm:prSet presAssocID="{3EA5D2E6-BAB9-4CF5-9F19-806BD7EA1149}" presName="Parent7" presStyleLbl="revTx" presStyleIdx="6" presStyleCnt="7" custLinFactY="-497562" custLinFactNeighborX="-15441" custLinFactNeighborY="-5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DB5DFC-2DCE-4E6C-9DB7-B5C67110003E}" srcId="{B0E289AC-B5D2-4974-85B5-1CF6A668E099}" destId="{7F9F3D94-8A6E-4039-9F56-5536106EA01D}" srcOrd="0" destOrd="0" parTransId="{D10A61FD-47C8-44DC-B2EB-A2F99CB71A87}" sibTransId="{6741F2B5-B5AF-49EC-98F6-2DD593908266}"/>
    <dgm:cxn modelId="{82CDAC8A-7667-441E-B881-9A71588E6E4B}" type="presOf" srcId="{3EA5D2E6-BAB9-4CF5-9F19-806BD7EA1149}" destId="{56B39166-8974-4654-A01F-BB395300A28B}" srcOrd="0" destOrd="0" presId="urn:microsoft.com/office/officeart/2009/layout/CircleArrowProcess"/>
    <dgm:cxn modelId="{E7B78EA1-B899-409D-B862-B5C15A6BDB77}" type="presOf" srcId="{7F9F3D94-8A6E-4039-9F56-5536106EA01D}" destId="{551F150C-24E8-4231-9221-FA07BF142D79}" srcOrd="0" destOrd="0" presId="urn:microsoft.com/office/officeart/2009/layout/CircleArrowProcess"/>
    <dgm:cxn modelId="{3C835459-3976-4ED9-BC23-9EDE3472D45D}" srcId="{B0E289AC-B5D2-4974-85B5-1CF6A668E099}" destId="{5BC27D2F-0054-4A0F-A966-CCB034EA7DAE}" srcOrd="1" destOrd="0" parTransId="{8D34BA68-6277-4181-827E-2651A4DF681F}" sibTransId="{F8E8E5BE-15AA-4BEB-A220-17CEF16BF2E8}"/>
    <dgm:cxn modelId="{0FCFD012-74B0-428E-9414-5E25D51A3A28}" srcId="{B0E289AC-B5D2-4974-85B5-1CF6A668E099}" destId="{1859BF8C-3CA3-428A-8DA9-17A8F814E5EA}" srcOrd="3" destOrd="0" parTransId="{DBE1C832-FA39-4BD6-80F4-55A011FE5E32}" sibTransId="{7B700B76-DD88-4668-A4C1-EB892D39C698}"/>
    <dgm:cxn modelId="{9E0F8641-F985-48EE-B52C-48389AF5BB08}" srcId="{B0E289AC-B5D2-4974-85B5-1CF6A668E099}" destId="{E9A60C6E-61DD-4FA6-A1DC-916168B843CE}" srcOrd="5" destOrd="0" parTransId="{8672E720-7486-4D17-A9ED-45488DEAFC61}" sibTransId="{7765B36D-563D-4A04-B34E-5E25C6A5F312}"/>
    <dgm:cxn modelId="{0BE3AC8A-EA5E-4B31-A5E9-BFE6BACE2D91}" type="presOf" srcId="{B0E289AC-B5D2-4974-85B5-1CF6A668E099}" destId="{80D15C09-F7DE-47F6-9C9C-6682AEA61801}" srcOrd="0" destOrd="0" presId="urn:microsoft.com/office/officeart/2009/layout/CircleArrowProcess"/>
    <dgm:cxn modelId="{6E17C880-70AD-4FD0-9FEB-36E856DFE0C2}" type="presOf" srcId="{1859BF8C-3CA3-428A-8DA9-17A8F814E5EA}" destId="{1AB541A5-656E-45F6-8D86-B9098AC00DC1}" srcOrd="0" destOrd="0" presId="urn:microsoft.com/office/officeart/2009/layout/CircleArrowProcess"/>
    <dgm:cxn modelId="{E2D82A6C-AF9B-421F-A2D2-2641057B986E}" type="presOf" srcId="{E9A60C6E-61DD-4FA6-A1DC-916168B843CE}" destId="{8945B553-76BD-4F04-9579-B15C42AD758F}" srcOrd="0" destOrd="0" presId="urn:microsoft.com/office/officeart/2009/layout/CircleArrowProcess"/>
    <dgm:cxn modelId="{932E9A25-CDC5-4175-AEFE-52ED6AAC8FEC}" type="presOf" srcId="{69F4A4E9-2EBC-480F-BEC1-6A084422E7C2}" destId="{6525BBBE-1E5B-4CB5-89F4-AC8BE551F46A}" srcOrd="0" destOrd="0" presId="urn:microsoft.com/office/officeart/2009/layout/CircleArrowProcess"/>
    <dgm:cxn modelId="{A1A0312D-F6E8-46D7-8D82-A9D1A175F4FF}" type="presOf" srcId="{5E3CAB5B-336D-4604-BE32-FC9044956D05}" destId="{B0CE7079-4776-4615-9289-F95CC83375CD}" srcOrd="0" destOrd="0" presId="urn:microsoft.com/office/officeart/2009/layout/CircleArrowProcess"/>
    <dgm:cxn modelId="{88C5CC08-7519-4990-93DA-A0A2572E34DC}" srcId="{B0E289AC-B5D2-4974-85B5-1CF6A668E099}" destId="{69F4A4E9-2EBC-480F-BEC1-6A084422E7C2}" srcOrd="4" destOrd="0" parTransId="{D2EA0BD9-F470-4284-8C94-5840C6A6FBE1}" sibTransId="{B71E095B-FB7E-4A80-9159-8BADBEC51545}"/>
    <dgm:cxn modelId="{C91E5E1F-8648-40B8-9716-1C500A3C1423}" srcId="{B0E289AC-B5D2-4974-85B5-1CF6A668E099}" destId="{3EA5D2E6-BAB9-4CF5-9F19-806BD7EA1149}" srcOrd="6" destOrd="0" parTransId="{4C8E9FE7-1E61-47BB-964F-FD336FB4F45A}" sibTransId="{C636555A-4D2B-4EFF-BFD9-5A14A10AF5BB}"/>
    <dgm:cxn modelId="{8A2EBB25-E524-490F-A708-6AEF4587001B}" type="presOf" srcId="{5BC27D2F-0054-4A0F-A966-CCB034EA7DAE}" destId="{1B639AA6-49EC-4C93-97BB-442C0B460A14}" srcOrd="0" destOrd="0" presId="urn:microsoft.com/office/officeart/2009/layout/CircleArrowProcess"/>
    <dgm:cxn modelId="{8F5A7265-72D4-4DB5-A5AB-F796D1A0D234}" srcId="{B0E289AC-B5D2-4974-85B5-1CF6A668E099}" destId="{5E3CAB5B-336D-4604-BE32-FC9044956D05}" srcOrd="2" destOrd="0" parTransId="{D3B84182-9D6F-49BD-B483-85ECD55A3E98}" sibTransId="{D25E62C7-E4A2-4270-8304-1F7453BE4F47}"/>
    <dgm:cxn modelId="{A6E723D5-4345-45DF-B1A6-D15105C21886}" type="presParOf" srcId="{80D15C09-F7DE-47F6-9C9C-6682AEA61801}" destId="{F08DE14C-31CA-466C-B020-369A04A92436}" srcOrd="0" destOrd="0" presId="urn:microsoft.com/office/officeart/2009/layout/CircleArrowProcess"/>
    <dgm:cxn modelId="{75784E0D-D0B3-414A-803A-91D5E0F74A6A}" type="presParOf" srcId="{F08DE14C-31CA-466C-B020-369A04A92436}" destId="{000FF07C-2326-4304-9E3C-9956C58FAF21}" srcOrd="0" destOrd="0" presId="urn:microsoft.com/office/officeart/2009/layout/CircleArrowProcess"/>
    <dgm:cxn modelId="{CC96272F-83FA-43C9-BC3A-23DBC2929D99}" type="presParOf" srcId="{80D15C09-F7DE-47F6-9C9C-6682AEA61801}" destId="{551F150C-24E8-4231-9221-FA07BF142D79}" srcOrd="1" destOrd="0" presId="urn:microsoft.com/office/officeart/2009/layout/CircleArrowProcess"/>
    <dgm:cxn modelId="{E4234708-AB75-4E3C-A0EA-13C7BEBE3B0E}" type="presParOf" srcId="{80D15C09-F7DE-47F6-9C9C-6682AEA61801}" destId="{8F7464BB-BCBA-46DF-96D9-BD539500EDDA}" srcOrd="2" destOrd="0" presId="urn:microsoft.com/office/officeart/2009/layout/CircleArrowProcess"/>
    <dgm:cxn modelId="{3ED056B2-D57C-4D35-8176-D2EF4C5B5B1E}" type="presParOf" srcId="{8F7464BB-BCBA-46DF-96D9-BD539500EDDA}" destId="{CA225B4A-0A63-4D93-9C8A-E41376EB7749}" srcOrd="0" destOrd="0" presId="urn:microsoft.com/office/officeart/2009/layout/CircleArrowProcess"/>
    <dgm:cxn modelId="{2E92D4F2-9BE5-495B-A14B-93747E0A7AE8}" type="presParOf" srcId="{80D15C09-F7DE-47F6-9C9C-6682AEA61801}" destId="{1B639AA6-49EC-4C93-97BB-442C0B460A14}" srcOrd="3" destOrd="0" presId="urn:microsoft.com/office/officeart/2009/layout/CircleArrowProcess"/>
    <dgm:cxn modelId="{CD05CD75-5581-43E5-A2D1-DF7E0CB9E854}" type="presParOf" srcId="{80D15C09-F7DE-47F6-9C9C-6682AEA61801}" destId="{9141D1EA-4FE0-4FD3-9F8A-A08FBFD1C33C}" srcOrd="4" destOrd="0" presId="urn:microsoft.com/office/officeart/2009/layout/CircleArrowProcess"/>
    <dgm:cxn modelId="{2A3DD09F-6A7C-43BA-BDED-6B1656BEE806}" type="presParOf" srcId="{9141D1EA-4FE0-4FD3-9F8A-A08FBFD1C33C}" destId="{4F8AC152-7D22-4679-A85E-3C96289FCEF0}" srcOrd="0" destOrd="0" presId="urn:microsoft.com/office/officeart/2009/layout/CircleArrowProcess"/>
    <dgm:cxn modelId="{8AC7585D-D689-42DF-9460-96B1E026DE26}" type="presParOf" srcId="{80D15C09-F7DE-47F6-9C9C-6682AEA61801}" destId="{B0CE7079-4776-4615-9289-F95CC83375CD}" srcOrd="5" destOrd="0" presId="urn:microsoft.com/office/officeart/2009/layout/CircleArrowProcess"/>
    <dgm:cxn modelId="{2EEFC353-CED4-44D6-BFA6-9059D442C06E}" type="presParOf" srcId="{80D15C09-F7DE-47F6-9C9C-6682AEA61801}" destId="{4CD2BB56-475A-4934-A400-67299AD600AD}" srcOrd="6" destOrd="0" presId="urn:microsoft.com/office/officeart/2009/layout/CircleArrowProcess"/>
    <dgm:cxn modelId="{4798F538-B027-4A75-8096-9379F29A06F5}" type="presParOf" srcId="{4CD2BB56-475A-4934-A400-67299AD600AD}" destId="{E20AFF8B-051D-4889-8628-BF5E9E33D592}" srcOrd="0" destOrd="0" presId="urn:microsoft.com/office/officeart/2009/layout/CircleArrowProcess"/>
    <dgm:cxn modelId="{CA7FEA86-7CFC-4C42-9467-19086AAEB0E3}" type="presParOf" srcId="{80D15C09-F7DE-47F6-9C9C-6682AEA61801}" destId="{1AB541A5-656E-45F6-8D86-B9098AC00DC1}" srcOrd="7" destOrd="0" presId="urn:microsoft.com/office/officeart/2009/layout/CircleArrowProcess"/>
    <dgm:cxn modelId="{CCFEF98A-68C1-436F-9871-7632C3C970EA}" type="presParOf" srcId="{80D15C09-F7DE-47F6-9C9C-6682AEA61801}" destId="{97FDC8FC-23CC-43B7-AD02-7B783195DC4B}" srcOrd="8" destOrd="0" presId="urn:microsoft.com/office/officeart/2009/layout/CircleArrowProcess"/>
    <dgm:cxn modelId="{A7340A05-B612-48BE-B050-82049D8DC8E0}" type="presParOf" srcId="{97FDC8FC-23CC-43B7-AD02-7B783195DC4B}" destId="{595E210A-4D88-4844-B128-740C67B321B7}" srcOrd="0" destOrd="0" presId="urn:microsoft.com/office/officeart/2009/layout/CircleArrowProcess"/>
    <dgm:cxn modelId="{868A265D-69C6-4D41-8831-B5D647A28F13}" type="presParOf" srcId="{80D15C09-F7DE-47F6-9C9C-6682AEA61801}" destId="{6525BBBE-1E5B-4CB5-89F4-AC8BE551F46A}" srcOrd="9" destOrd="0" presId="urn:microsoft.com/office/officeart/2009/layout/CircleArrowProcess"/>
    <dgm:cxn modelId="{C8015C42-8D39-43F2-972F-719D27C6E35C}" type="presParOf" srcId="{80D15C09-F7DE-47F6-9C9C-6682AEA61801}" destId="{F9E34594-0D4D-43AC-8AA2-339B0263D524}" srcOrd="10" destOrd="0" presId="urn:microsoft.com/office/officeart/2009/layout/CircleArrowProcess"/>
    <dgm:cxn modelId="{1CC75140-F140-4556-AE84-22EFB6414D98}" type="presParOf" srcId="{F9E34594-0D4D-43AC-8AA2-339B0263D524}" destId="{61A67880-C9A6-4D9C-B39A-32FB49D1C300}" srcOrd="0" destOrd="0" presId="urn:microsoft.com/office/officeart/2009/layout/CircleArrowProcess"/>
    <dgm:cxn modelId="{5E551DA8-C954-4A5B-9CBC-77D2BD16A8A2}" type="presParOf" srcId="{80D15C09-F7DE-47F6-9C9C-6682AEA61801}" destId="{8945B553-76BD-4F04-9579-B15C42AD758F}" srcOrd="11" destOrd="0" presId="urn:microsoft.com/office/officeart/2009/layout/CircleArrowProcess"/>
    <dgm:cxn modelId="{8C126A37-1CFA-456E-9EEA-B34236E4750A}" type="presParOf" srcId="{80D15C09-F7DE-47F6-9C9C-6682AEA61801}" destId="{032FFEE0-8FE5-4931-9225-F839F8D2B298}" srcOrd="12" destOrd="0" presId="urn:microsoft.com/office/officeart/2009/layout/CircleArrowProcess"/>
    <dgm:cxn modelId="{8EF5F714-1FDA-45D8-AA11-D1515F4B7A75}" type="presParOf" srcId="{032FFEE0-8FE5-4931-9225-F839F8D2B298}" destId="{ECAA02DD-B5F8-40A3-8A62-BE07AD6EECB5}" srcOrd="0" destOrd="0" presId="urn:microsoft.com/office/officeart/2009/layout/CircleArrowProcess"/>
    <dgm:cxn modelId="{72DF8F09-0C87-44B9-93E2-C9DF092F0453}" type="presParOf" srcId="{80D15C09-F7DE-47F6-9C9C-6682AEA61801}" destId="{56B39166-8974-4654-A01F-BB395300A28B}" srcOrd="13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7CED72A-5DEA-41EA-9798-DB8866502536}" type="doc">
      <dgm:prSet loTypeId="urn:microsoft.com/office/officeart/2005/8/layout/cycle4" loCatId="cycle" qsTypeId="urn:microsoft.com/office/officeart/2005/8/quickstyle/3d2#1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8FD6E0F-4F47-4297-ADC6-61F9AFA0C4D1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B84AAABE-216B-4B09-966B-F6515CBD6E4F}" type="parTrans" cxnId="{4DE74B8C-D7B1-4E57-9DDC-7F0BBB6AA9F2}">
      <dgm:prSet/>
      <dgm:spPr/>
      <dgm:t>
        <a:bodyPr/>
        <a:lstStyle/>
        <a:p>
          <a:endParaRPr lang="ru-RU"/>
        </a:p>
      </dgm:t>
    </dgm:pt>
    <dgm:pt modelId="{174187D4-9DD0-42A4-A0A1-0C391F3B0C1B}" type="sibTrans" cxnId="{4DE74B8C-D7B1-4E57-9DDC-7F0BBB6AA9F2}">
      <dgm:prSet/>
      <dgm:spPr/>
      <dgm:t>
        <a:bodyPr/>
        <a:lstStyle/>
        <a:p>
          <a:endParaRPr lang="ru-RU"/>
        </a:p>
      </dgm:t>
    </dgm:pt>
    <dgm:pt modelId="{5EC9DE76-EBC4-492C-9026-5B88EC2C0450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Бизнеснинг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жараёнлари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самарадорлигини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03C1BC53-4D8E-4998-83AD-43C606294482}" type="parTrans" cxnId="{FD6D7D74-CE52-42C9-91E8-E393943D0331}">
      <dgm:prSet/>
      <dgm:spPr/>
      <dgm:t>
        <a:bodyPr/>
        <a:lstStyle/>
        <a:p>
          <a:endParaRPr lang="ru-RU"/>
        </a:p>
      </dgm:t>
    </dgm:pt>
    <dgm:pt modelId="{41895D86-0D00-48E0-A0B1-E2C4395D8111}" type="sibTrans" cxnId="{FD6D7D74-CE52-42C9-91E8-E393943D0331}">
      <dgm:prSet/>
      <dgm:spPr/>
      <dgm:t>
        <a:bodyPr/>
        <a:lstStyle/>
        <a:p>
          <a:endParaRPr lang="ru-RU"/>
        </a:p>
      </dgm:t>
    </dgm:pt>
    <dgm:pt modelId="{1D82E3FA-DF58-4F60-AF8D-37DF8CB3B5B9}">
      <dgm:prSet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r"/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шаффофлигини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00A0FB34-A6F3-467C-BE37-E91627630355}" type="parTrans" cxnId="{0420BA66-0936-4424-B6E9-3A00D5238AE7}">
      <dgm:prSet/>
      <dgm:spPr/>
      <dgm:t>
        <a:bodyPr/>
        <a:lstStyle/>
        <a:p>
          <a:endParaRPr lang="ru-RU"/>
        </a:p>
      </dgm:t>
    </dgm:pt>
    <dgm:pt modelId="{0D048C98-61B7-43A3-8D28-2EBFB3C6CB3F}" type="sibTrans" cxnId="{0420BA66-0936-4424-B6E9-3A00D5238AE7}">
      <dgm:prSet/>
      <dgm:spPr/>
      <dgm:t>
        <a:bodyPr/>
        <a:lstStyle/>
        <a:p>
          <a:endParaRPr lang="ru-RU"/>
        </a:p>
      </dgm:t>
    </dgm:pt>
    <dgm:pt modelId="{C852C150-9FDF-4E48-BCDA-1F7417056401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Инвестицион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жозибадорликни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2EEFEBC4-ACAB-41C8-B652-7C9F6C370933}" type="parTrans" cxnId="{0A8BD3A2-E19E-497C-A92E-9DD46F396995}">
      <dgm:prSet/>
      <dgm:spPr/>
      <dgm:t>
        <a:bodyPr/>
        <a:lstStyle/>
        <a:p>
          <a:endParaRPr lang="ru-RU"/>
        </a:p>
      </dgm:t>
    </dgm:pt>
    <dgm:pt modelId="{EC96D438-9F27-44EF-8394-7F57C775045B}" type="sibTrans" cxnId="{0A8BD3A2-E19E-497C-A92E-9DD46F396995}">
      <dgm:prSet/>
      <dgm:spPr/>
      <dgm:t>
        <a:bodyPr/>
        <a:lstStyle/>
        <a:p>
          <a:endParaRPr lang="ru-RU"/>
        </a:p>
      </dgm:t>
    </dgm:pt>
    <dgm:pt modelId="{AD16230A-1460-41AB-9AA7-609407A9C5BE}">
      <dgm:prSet/>
      <dgm:spPr/>
      <dgm:t>
        <a:bodyPr/>
        <a:lstStyle/>
        <a:p>
          <a:endParaRPr lang="ru-RU" dirty="0"/>
        </a:p>
      </dgm:t>
    </dgm:pt>
    <dgm:pt modelId="{3D3B0E50-B730-4BDB-A671-08813E0D9363}" type="parTrans" cxnId="{AA6BB836-72E6-49C8-837C-E79F074AA508}">
      <dgm:prSet/>
      <dgm:spPr/>
      <dgm:t>
        <a:bodyPr/>
        <a:lstStyle/>
        <a:p>
          <a:endParaRPr lang="ru-RU"/>
        </a:p>
      </dgm:t>
    </dgm:pt>
    <dgm:pt modelId="{8EC03381-BFBB-4ADC-8FD0-5220C9DF7EAB}" type="sibTrans" cxnId="{AA6BB836-72E6-49C8-837C-E79F074AA508}">
      <dgm:prSet/>
      <dgm:spPr/>
      <dgm:t>
        <a:bodyPr/>
        <a:lstStyle/>
        <a:p>
          <a:endParaRPr lang="ru-RU"/>
        </a:p>
      </dgm:t>
    </dgm:pt>
    <dgm:pt modelId="{DD0B5046-46EC-4C46-AB74-CFC154FAC7B7}">
      <dgm:prSet/>
      <dgm:spPr/>
      <dgm:t>
        <a:bodyPr/>
        <a:lstStyle/>
        <a:p>
          <a:endParaRPr lang="ru-RU" dirty="0"/>
        </a:p>
      </dgm:t>
    </dgm:pt>
    <dgm:pt modelId="{BC69D862-2AE7-491A-802C-3479999AD12B}" type="parTrans" cxnId="{D7F8EF85-BBFE-4EEF-A243-43C672D69EB3}">
      <dgm:prSet/>
      <dgm:spPr/>
      <dgm:t>
        <a:bodyPr/>
        <a:lstStyle/>
        <a:p>
          <a:endParaRPr lang="ru-RU"/>
        </a:p>
      </dgm:t>
    </dgm:pt>
    <dgm:pt modelId="{CF0D2FF4-18CB-4311-AFAD-1CBEB894DAB9}" type="sibTrans" cxnId="{D7F8EF85-BBFE-4EEF-A243-43C672D69EB3}">
      <dgm:prSet/>
      <dgm:spPr/>
      <dgm:t>
        <a:bodyPr/>
        <a:lstStyle/>
        <a:p>
          <a:endParaRPr lang="ru-RU"/>
        </a:p>
      </dgm:t>
    </dgm:pt>
    <dgm:pt modelId="{D54037DA-2F6E-4B14-9BBF-E9743EA4C378}">
      <dgm:prSet/>
      <dgm:spPr/>
      <dgm:t>
        <a:bodyPr/>
        <a:lstStyle/>
        <a:p>
          <a:endParaRPr lang="ru-RU" dirty="0"/>
        </a:p>
      </dgm:t>
    </dgm:pt>
    <dgm:pt modelId="{79B0D476-51E3-4907-BACD-D33C03480F69}" type="parTrans" cxnId="{FDEB204A-9A65-4687-B5D0-199AEC77DEA5}">
      <dgm:prSet/>
      <dgm:spPr/>
      <dgm:t>
        <a:bodyPr/>
        <a:lstStyle/>
        <a:p>
          <a:endParaRPr lang="ru-RU"/>
        </a:p>
      </dgm:t>
    </dgm:pt>
    <dgm:pt modelId="{51E332C5-1DEB-419B-8E62-A603A00A9BAA}" type="sibTrans" cxnId="{FDEB204A-9A65-4687-B5D0-199AEC77DEA5}">
      <dgm:prSet/>
      <dgm:spPr/>
      <dgm:t>
        <a:bodyPr/>
        <a:lstStyle/>
        <a:p>
          <a:endParaRPr lang="ru-RU"/>
        </a:p>
      </dgm:t>
    </dgm:pt>
    <dgm:pt modelId="{37B4CEA1-D91C-4DB6-930E-45A120F84C4D}">
      <dgm:prSet/>
      <dgm:spPr/>
      <dgm:t>
        <a:bodyPr/>
        <a:lstStyle/>
        <a:p>
          <a:endParaRPr lang="ru-RU" dirty="0"/>
        </a:p>
      </dgm:t>
    </dgm:pt>
    <dgm:pt modelId="{07601F47-33C2-4EBC-97DF-0ACC9B8888AF}" type="parTrans" cxnId="{93466DFC-213C-4F2F-8994-A40FBAD74D0A}">
      <dgm:prSet/>
      <dgm:spPr/>
      <dgm:t>
        <a:bodyPr/>
        <a:lstStyle/>
        <a:p>
          <a:endParaRPr lang="ru-RU"/>
        </a:p>
      </dgm:t>
    </dgm:pt>
    <dgm:pt modelId="{EA7BCD0F-D1EC-4DC5-BC9F-8C712495B188}" type="sibTrans" cxnId="{93466DFC-213C-4F2F-8994-A40FBAD74D0A}">
      <dgm:prSet/>
      <dgm:spPr/>
      <dgm:t>
        <a:bodyPr/>
        <a:lstStyle/>
        <a:p>
          <a:endParaRPr lang="ru-RU"/>
        </a:p>
      </dgm:t>
    </dgm:pt>
    <dgm:pt modelId="{CEFF8F09-1871-4A0E-9CE9-D5E8C7EE7EE0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160FD1FA-CAEA-49AB-BAED-13604D931A07}" type="parTrans" cxnId="{D1499540-AEBA-4C4E-B764-5D963CF1EAEA}">
      <dgm:prSet/>
      <dgm:spPr/>
      <dgm:t>
        <a:bodyPr/>
        <a:lstStyle/>
        <a:p>
          <a:endParaRPr lang="ru-RU"/>
        </a:p>
      </dgm:t>
    </dgm:pt>
    <dgm:pt modelId="{FBD5D24D-13BD-4DC5-AF9C-0C0B4F4629B0}" type="sibTrans" cxnId="{D1499540-AEBA-4C4E-B764-5D963CF1EAEA}">
      <dgm:prSet/>
      <dgm:spPr/>
      <dgm:t>
        <a:bodyPr/>
        <a:lstStyle/>
        <a:p>
          <a:endParaRPr lang="ru-RU"/>
        </a:p>
      </dgm:t>
    </dgm:pt>
    <dgm:pt modelId="{182A770B-9D0D-4257-AF5A-A3813396003E}" type="pres">
      <dgm:prSet presAssocID="{17CED72A-5DEA-41EA-9798-DB886650253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A358AF7-D3B1-418B-9A98-D4BDD109F57B}" type="pres">
      <dgm:prSet presAssocID="{17CED72A-5DEA-41EA-9798-DB8866502536}" presName="children" presStyleCnt="0"/>
      <dgm:spPr/>
    </dgm:pt>
    <dgm:pt modelId="{17797C3E-726B-42A6-8D06-6A479145B4EB}" type="pres">
      <dgm:prSet presAssocID="{17CED72A-5DEA-41EA-9798-DB8866502536}" presName="child1group" presStyleCnt="0"/>
      <dgm:spPr/>
    </dgm:pt>
    <dgm:pt modelId="{72B79612-3056-43E0-8EA4-937045DCC31F}" type="pres">
      <dgm:prSet presAssocID="{17CED72A-5DEA-41EA-9798-DB8866502536}" presName="child1" presStyleLbl="bgAcc1" presStyleIdx="0" presStyleCnt="4" custScaleX="157738"/>
      <dgm:spPr/>
      <dgm:t>
        <a:bodyPr/>
        <a:lstStyle/>
        <a:p>
          <a:endParaRPr lang="ru-RU"/>
        </a:p>
      </dgm:t>
    </dgm:pt>
    <dgm:pt modelId="{3B01E43F-1F3A-4C7F-B2F0-F04A51C3152A}" type="pres">
      <dgm:prSet presAssocID="{17CED72A-5DEA-41EA-9798-DB8866502536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05CDEC-0B70-4BF6-ABF8-C7E46AD96949}" type="pres">
      <dgm:prSet presAssocID="{17CED72A-5DEA-41EA-9798-DB8866502536}" presName="child2group" presStyleCnt="0"/>
      <dgm:spPr/>
    </dgm:pt>
    <dgm:pt modelId="{16CAFFDF-D3F9-413D-AED3-29C99DDE896C}" type="pres">
      <dgm:prSet presAssocID="{17CED72A-5DEA-41EA-9798-DB8866502536}" presName="child2" presStyleLbl="bgAcc1" presStyleIdx="1" presStyleCnt="4" custScaleX="141930"/>
      <dgm:spPr/>
      <dgm:t>
        <a:bodyPr/>
        <a:lstStyle/>
        <a:p>
          <a:endParaRPr lang="ru-RU"/>
        </a:p>
      </dgm:t>
    </dgm:pt>
    <dgm:pt modelId="{5D0B2A9A-6C55-478E-8DEA-291B61386151}" type="pres">
      <dgm:prSet presAssocID="{17CED72A-5DEA-41EA-9798-DB8866502536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A231E-B2EE-40CF-82AA-72451B30D292}" type="pres">
      <dgm:prSet presAssocID="{17CED72A-5DEA-41EA-9798-DB8866502536}" presName="child3group" presStyleCnt="0"/>
      <dgm:spPr/>
    </dgm:pt>
    <dgm:pt modelId="{14501D5C-4CCF-4DBD-95C4-1F5A269DA696}" type="pres">
      <dgm:prSet presAssocID="{17CED72A-5DEA-41EA-9798-DB8866502536}" presName="child3" presStyleLbl="bgAcc1" presStyleIdx="2" presStyleCnt="4" custScaleX="153749" custScaleY="127658"/>
      <dgm:spPr/>
      <dgm:t>
        <a:bodyPr/>
        <a:lstStyle/>
        <a:p>
          <a:endParaRPr lang="ru-RU"/>
        </a:p>
      </dgm:t>
    </dgm:pt>
    <dgm:pt modelId="{09E62EAF-0F83-4234-9405-5B5DBEC54A2C}" type="pres">
      <dgm:prSet presAssocID="{17CED72A-5DEA-41EA-9798-DB8866502536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471AE5-9F7E-472B-AA99-233E9CF22952}" type="pres">
      <dgm:prSet presAssocID="{17CED72A-5DEA-41EA-9798-DB8866502536}" presName="child4group" presStyleCnt="0"/>
      <dgm:spPr/>
    </dgm:pt>
    <dgm:pt modelId="{FBFECA07-B42D-4AB0-ACE2-551210736B08}" type="pres">
      <dgm:prSet presAssocID="{17CED72A-5DEA-41EA-9798-DB8866502536}" presName="child4" presStyleLbl="bgAcc1" presStyleIdx="3" presStyleCnt="4" custScaleX="158234" custScaleY="112196"/>
      <dgm:spPr/>
      <dgm:t>
        <a:bodyPr/>
        <a:lstStyle/>
        <a:p>
          <a:endParaRPr lang="ru-RU"/>
        </a:p>
      </dgm:t>
    </dgm:pt>
    <dgm:pt modelId="{3B89FEA2-3818-4651-99D4-3598009FD403}" type="pres">
      <dgm:prSet presAssocID="{17CED72A-5DEA-41EA-9798-DB8866502536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88D7EF-8ABC-434C-B123-BB4982490543}" type="pres">
      <dgm:prSet presAssocID="{17CED72A-5DEA-41EA-9798-DB8866502536}" presName="childPlaceholder" presStyleCnt="0"/>
      <dgm:spPr/>
    </dgm:pt>
    <dgm:pt modelId="{4CB6694E-D831-4176-BBD5-5F13639531B3}" type="pres">
      <dgm:prSet presAssocID="{17CED72A-5DEA-41EA-9798-DB8866502536}" presName="circle" presStyleCnt="0"/>
      <dgm:spPr/>
    </dgm:pt>
    <dgm:pt modelId="{E43007DB-538B-48E7-85B9-2577CA052D77}" type="pres">
      <dgm:prSet presAssocID="{17CED72A-5DEA-41EA-9798-DB8866502536}" presName="quadrant1" presStyleLbl="node1" presStyleIdx="0" presStyleCnt="4" custScaleX="91642" custScaleY="88247" custLinFactNeighborX="2841" custLinFactNeighborY="64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2780CF-6E9B-445D-94A9-7D32EDEBD895}" type="pres">
      <dgm:prSet presAssocID="{17CED72A-5DEA-41EA-9798-DB8866502536}" presName="quadrant2" presStyleLbl="node1" presStyleIdx="1" presStyleCnt="4" custScaleX="85158" custScaleY="93264" custLinFactNeighborX="-1701" custLinFactNeighborY="57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E03025-DFC0-4C24-BC6A-B937C4E7CD2F}" type="pres">
      <dgm:prSet presAssocID="{17CED72A-5DEA-41EA-9798-DB8866502536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1C6FF5-F7BF-442A-8B23-8D6A7A39236E}" type="pres">
      <dgm:prSet presAssocID="{17CED72A-5DEA-41EA-9798-DB8866502536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3BFC38-C8DA-4714-B6B0-E4DF0780913E}" type="pres">
      <dgm:prSet presAssocID="{17CED72A-5DEA-41EA-9798-DB8866502536}" presName="quadrantPlaceholder" presStyleCnt="0"/>
      <dgm:spPr/>
    </dgm:pt>
    <dgm:pt modelId="{2A4E11DB-F33C-411B-A1A2-8BF860B85E77}" type="pres">
      <dgm:prSet presAssocID="{17CED72A-5DEA-41EA-9798-DB8866502536}" presName="center1" presStyleLbl="fgShp" presStyleIdx="0" presStyleCnt="2"/>
      <dgm:spPr/>
    </dgm:pt>
    <dgm:pt modelId="{54C24F43-4F41-417E-91CD-5AAFDBD380DF}" type="pres">
      <dgm:prSet presAssocID="{17CED72A-5DEA-41EA-9798-DB8866502536}" presName="center2" presStyleLbl="fgShp" presStyleIdx="1" presStyleCnt="2"/>
      <dgm:spPr/>
    </dgm:pt>
  </dgm:ptLst>
  <dgm:cxnLst>
    <dgm:cxn modelId="{FDEB204A-9A65-4687-B5D0-199AEC77DEA5}" srcId="{17CED72A-5DEA-41EA-9798-DB8866502536}" destId="{D54037DA-2F6E-4B14-9BBF-E9743EA4C378}" srcOrd="3" destOrd="0" parTransId="{79B0D476-51E3-4907-BACD-D33C03480F69}" sibTransId="{51E332C5-1DEB-419B-8E62-A603A00A9BAA}"/>
    <dgm:cxn modelId="{0A8BD3A2-E19E-497C-A92E-9DD46F396995}" srcId="{D54037DA-2F6E-4B14-9BBF-E9743EA4C378}" destId="{C852C150-9FDF-4E48-BCDA-1F7417056401}" srcOrd="1" destOrd="0" parTransId="{2EEFEBC4-ACAB-41C8-B652-7C9F6C370933}" sibTransId="{EC96D438-9F27-44EF-8394-7F57C775045B}"/>
    <dgm:cxn modelId="{A2CA5C72-F00D-41DE-AF54-7069753B730A}" type="presOf" srcId="{CEFF8F09-1871-4A0E-9CE9-D5E8C7EE7EE0}" destId="{FBFECA07-B42D-4AB0-ACE2-551210736B08}" srcOrd="0" destOrd="0" presId="urn:microsoft.com/office/officeart/2005/8/layout/cycle4"/>
    <dgm:cxn modelId="{AA6BB836-72E6-49C8-837C-E79F074AA508}" srcId="{17CED72A-5DEA-41EA-9798-DB8866502536}" destId="{AD16230A-1460-41AB-9AA7-609407A9C5BE}" srcOrd="0" destOrd="0" parTransId="{3D3B0E50-B730-4BDB-A671-08813E0D9363}" sibTransId="{8EC03381-BFBB-4ADC-8FD0-5220C9DF7EAB}"/>
    <dgm:cxn modelId="{D7F8EF85-BBFE-4EEF-A243-43C672D69EB3}" srcId="{17CED72A-5DEA-41EA-9798-DB8866502536}" destId="{DD0B5046-46EC-4C46-AB74-CFC154FAC7B7}" srcOrd="1" destOrd="0" parTransId="{BC69D862-2AE7-491A-802C-3479999AD12B}" sibTransId="{CF0D2FF4-18CB-4311-AFAD-1CBEB894DAB9}"/>
    <dgm:cxn modelId="{2C532790-47DC-4284-A5F8-0172C9DF578B}" type="presOf" srcId="{17CED72A-5DEA-41EA-9798-DB8866502536}" destId="{182A770B-9D0D-4257-AF5A-A3813396003E}" srcOrd="0" destOrd="0" presId="urn:microsoft.com/office/officeart/2005/8/layout/cycle4"/>
    <dgm:cxn modelId="{F812ED73-892D-49B5-BC2F-E9F3E5ED64FE}" type="presOf" srcId="{CEFF8F09-1871-4A0E-9CE9-D5E8C7EE7EE0}" destId="{3B89FEA2-3818-4651-99D4-3598009FD403}" srcOrd="1" destOrd="0" presId="urn:microsoft.com/office/officeart/2005/8/layout/cycle4"/>
    <dgm:cxn modelId="{BF8F9E50-DC00-4AFA-8C7C-03EFCB3B0BE2}" type="presOf" srcId="{37B4CEA1-D91C-4DB6-930E-45A120F84C4D}" destId="{42E03025-DFC0-4C24-BC6A-B937C4E7CD2F}" srcOrd="0" destOrd="0" presId="urn:microsoft.com/office/officeart/2005/8/layout/cycle4"/>
    <dgm:cxn modelId="{E33459A5-D4CE-4488-AD89-5743650DEBBD}" type="presOf" srcId="{AD16230A-1460-41AB-9AA7-609407A9C5BE}" destId="{E43007DB-538B-48E7-85B9-2577CA052D77}" srcOrd="0" destOrd="0" presId="urn:microsoft.com/office/officeart/2005/8/layout/cycle4"/>
    <dgm:cxn modelId="{1DF4C257-8029-406C-BDC5-17B0E4CC53EF}" type="presOf" srcId="{C852C150-9FDF-4E48-BCDA-1F7417056401}" destId="{3B89FEA2-3818-4651-99D4-3598009FD403}" srcOrd="1" destOrd="1" presId="urn:microsoft.com/office/officeart/2005/8/layout/cycle4"/>
    <dgm:cxn modelId="{433A9DCF-6006-4724-8C59-4AB68638F0C1}" type="presOf" srcId="{5EC9DE76-EBC4-492C-9026-5B88EC2C0450}" destId="{16CAFFDF-D3F9-413D-AED3-29C99DDE896C}" srcOrd="0" destOrd="0" presId="urn:microsoft.com/office/officeart/2005/8/layout/cycle4"/>
    <dgm:cxn modelId="{D1499540-AEBA-4C4E-B764-5D963CF1EAEA}" srcId="{D54037DA-2F6E-4B14-9BBF-E9743EA4C378}" destId="{CEFF8F09-1871-4A0E-9CE9-D5E8C7EE7EE0}" srcOrd="0" destOrd="0" parTransId="{160FD1FA-CAEA-49AB-BAED-13604D931A07}" sibTransId="{FBD5D24D-13BD-4DC5-AF9C-0C0B4F4629B0}"/>
    <dgm:cxn modelId="{6D6889BF-39A7-4DD6-8F77-7F80F5E55CCC}" type="presOf" srcId="{5EC9DE76-EBC4-492C-9026-5B88EC2C0450}" destId="{5D0B2A9A-6C55-478E-8DEA-291B61386151}" srcOrd="1" destOrd="0" presId="urn:microsoft.com/office/officeart/2005/8/layout/cycle4"/>
    <dgm:cxn modelId="{E9043A39-AA4E-42FB-BC9C-EBC98AE595F9}" type="presOf" srcId="{DD0B5046-46EC-4C46-AB74-CFC154FAC7B7}" destId="{662780CF-6E9B-445D-94A9-7D32EDEBD895}" srcOrd="0" destOrd="0" presId="urn:microsoft.com/office/officeart/2005/8/layout/cycle4"/>
    <dgm:cxn modelId="{08308D0B-7882-4CEF-BA3A-FA4FE53BFB91}" type="presOf" srcId="{D54037DA-2F6E-4B14-9BBF-E9743EA4C378}" destId="{D01C6FF5-F7BF-442A-8B23-8D6A7A39236E}" srcOrd="0" destOrd="0" presId="urn:microsoft.com/office/officeart/2005/8/layout/cycle4"/>
    <dgm:cxn modelId="{5D940162-A0F8-4817-9B21-50F39E680922}" type="presOf" srcId="{F8FD6E0F-4F47-4297-ADC6-61F9AFA0C4D1}" destId="{72B79612-3056-43E0-8EA4-937045DCC31F}" srcOrd="0" destOrd="0" presId="urn:microsoft.com/office/officeart/2005/8/layout/cycle4"/>
    <dgm:cxn modelId="{6FFACE1F-AAD1-4DBA-B58E-AB9657783387}" type="presOf" srcId="{F8FD6E0F-4F47-4297-ADC6-61F9AFA0C4D1}" destId="{3B01E43F-1F3A-4C7F-B2F0-F04A51C3152A}" srcOrd="1" destOrd="0" presId="urn:microsoft.com/office/officeart/2005/8/layout/cycle4"/>
    <dgm:cxn modelId="{567AD5E6-86E0-416F-8445-C882D99BA0B0}" type="presOf" srcId="{C852C150-9FDF-4E48-BCDA-1F7417056401}" destId="{FBFECA07-B42D-4AB0-ACE2-551210736B08}" srcOrd="0" destOrd="1" presId="urn:microsoft.com/office/officeart/2005/8/layout/cycle4"/>
    <dgm:cxn modelId="{EC38BD63-17D1-4575-B6CB-17667055689C}" type="presOf" srcId="{1D82E3FA-DF58-4F60-AF8D-37DF8CB3B5B9}" destId="{14501D5C-4CCF-4DBD-95C4-1F5A269DA696}" srcOrd="0" destOrd="0" presId="urn:microsoft.com/office/officeart/2005/8/layout/cycle4"/>
    <dgm:cxn modelId="{1ABD3FDB-DBC3-4886-AC6F-CC0B45A8296E}" type="presOf" srcId="{1D82E3FA-DF58-4F60-AF8D-37DF8CB3B5B9}" destId="{09E62EAF-0F83-4234-9405-5B5DBEC54A2C}" srcOrd="1" destOrd="0" presId="urn:microsoft.com/office/officeart/2005/8/layout/cycle4"/>
    <dgm:cxn modelId="{4DE74B8C-D7B1-4E57-9DDC-7F0BBB6AA9F2}" srcId="{AD16230A-1460-41AB-9AA7-609407A9C5BE}" destId="{F8FD6E0F-4F47-4297-ADC6-61F9AFA0C4D1}" srcOrd="0" destOrd="0" parTransId="{B84AAABE-216B-4B09-966B-F6515CBD6E4F}" sibTransId="{174187D4-9DD0-42A4-A0A1-0C391F3B0C1B}"/>
    <dgm:cxn modelId="{93466DFC-213C-4F2F-8994-A40FBAD74D0A}" srcId="{17CED72A-5DEA-41EA-9798-DB8866502536}" destId="{37B4CEA1-D91C-4DB6-930E-45A120F84C4D}" srcOrd="2" destOrd="0" parTransId="{07601F47-33C2-4EBC-97DF-0ACC9B8888AF}" sibTransId="{EA7BCD0F-D1EC-4DC5-BC9F-8C712495B188}"/>
    <dgm:cxn modelId="{FD6D7D74-CE52-42C9-91E8-E393943D0331}" srcId="{DD0B5046-46EC-4C46-AB74-CFC154FAC7B7}" destId="{5EC9DE76-EBC4-492C-9026-5B88EC2C0450}" srcOrd="0" destOrd="0" parTransId="{03C1BC53-4D8E-4998-83AD-43C606294482}" sibTransId="{41895D86-0D00-48E0-A0B1-E2C4395D8111}"/>
    <dgm:cxn modelId="{0420BA66-0936-4424-B6E9-3A00D5238AE7}" srcId="{37B4CEA1-D91C-4DB6-930E-45A120F84C4D}" destId="{1D82E3FA-DF58-4F60-AF8D-37DF8CB3B5B9}" srcOrd="0" destOrd="0" parTransId="{00A0FB34-A6F3-467C-BE37-E91627630355}" sibTransId="{0D048C98-61B7-43A3-8D28-2EBFB3C6CB3F}"/>
    <dgm:cxn modelId="{AFDAABC6-1F27-4FC2-B55E-452A09869E39}" type="presParOf" srcId="{182A770B-9D0D-4257-AF5A-A3813396003E}" destId="{5A358AF7-D3B1-418B-9A98-D4BDD109F57B}" srcOrd="0" destOrd="0" presId="urn:microsoft.com/office/officeart/2005/8/layout/cycle4"/>
    <dgm:cxn modelId="{BDC66C9B-9CFE-4DD1-8316-57D4E44C446A}" type="presParOf" srcId="{5A358AF7-D3B1-418B-9A98-D4BDD109F57B}" destId="{17797C3E-726B-42A6-8D06-6A479145B4EB}" srcOrd="0" destOrd="0" presId="urn:microsoft.com/office/officeart/2005/8/layout/cycle4"/>
    <dgm:cxn modelId="{ADABFDE7-F494-4ABD-B514-14C3B7B3C36C}" type="presParOf" srcId="{17797C3E-726B-42A6-8D06-6A479145B4EB}" destId="{72B79612-3056-43E0-8EA4-937045DCC31F}" srcOrd="0" destOrd="0" presId="urn:microsoft.com/office/officeart/2005/8/layout/cycle4"/>
    <dgm:cxn modelId="{8DF5387E-50BD-4044-B3BA-8D6C10053071}" type="presParOf" srcId="{17797C3E-726B-42A6-8D06-6A479145B4EB}" destId="{3B01E43F-1F3A-4C7F-B2F0-F04A51C3152A}" srcOrd="1" destOrd="0" presId="urn:microsoft.com/office/officeart/2005/8/layout/cycle4"/>
    <dgm:cxn modelId="{23B3ADA4-2D86-4312-A1A3-DC9142027B89}" type="presParOf" srcId="{5A358AF7-D3B1-418B-9A98-D4BDD109F57B}" destId="{9A05CDEC-0B70-4BF6-ABF8-C7E46AD96949}" srcOrd="1" destOrd="0" presId="urn:microsoft.com/office/officeart/2005/8/layout/cycle4"/>
    <dgm:cxn modelId="{2B6C91E0-9EB3-495C-B0C5-909D2004A46F}" type="presParOf" srcId="{9A05CDEC-0B70-4BF6-ABF8-C7E46AD96949}" destId="{16CAFFDF-D3F9-413D-AED3-29C99DDE896C}" srcOrd="0" destOrd="0" presId="urn:microsoft.com/office/officeart/2005/8/layout/cycle4"/>
    <dgm:cxn modelId="{387334D4-97B5-4341-A050-9946544E2E46}" type="presParOf" srcId="{9A05CDEC-0B70-4BF6-ABF8-C7E46AD96949}" destId="{5D0B2A9A-6C55-478E-8DEA-291B61386151}" srcOrd="1" destOrd="0" presId="urn:microsoft.com/office/officeart/2005/8/layout/cycle4"/>
    <dgm:cxn modelId="{D96C2545-787E-4FBD-BA76-41589B40429B}" type="presParOf" srcId="{5A358AF7-D3B1-418B-9A98-D4BDD109F57B}" destId="{719A231E-B2EE-40CF-82AA-72451B30D292}" srcOrd="2" destOrd="0" presId="urn:microsoft.com/office/officeart/2005/8/layout/cycle4"/>
    <dgm:cxn modelId="{33945230-CD40-49B5-8908-240A6CACCB01}" type="presParOf" srcId="{719A231E-B2EE-40CF-82AA-72451B30D292}" destId="{14501D5C-4CCF-4DBD-95C4-1F5A269DA696}" srcOrd="0" destOrd="0" presId="urn:microsoft.com/office/officeart/2005/8/layout/cycle4"/>
    <dgm:cxn modelId="{D877883D-6447-46A9-9C76-157FF1414F9B}" type="presParOf" srcId="{719A231E-B2EE-40CF-82AA-72451B30D292}" destId="{09E62EAF-0F83-4234-9405-5B5DBEC54A2C}" srcOrd="1" destOrd="0" presId="urn:microsoft.com/office/officeart/2005/8/layout/cycle4"/>
    <dgm:cxn modelId="{49C4E446-6320-42A1-90F6-85F298801B31}" type="presParOf" srcId="{5A358AF7-D3B1-418B-9A98-D4BDD109F57B}" destId="{9C471AE5-9F7E-472B-AA99-233E9CF22952}" srcOrd="3" destOrd="0" presId="urn:microsoft.com/office/officeart/2005/8/layout/cycle4"/>
    <dgm:cxn modelId="{822EBEED-A6C4-44CC-A662-424D0BB89AEA}" type="presParOf" srcId="{9C471AE5-9F7E-472B-AA99-233E9CF22952}" destId="{FBFECA07-B42D-4AB0-ACE2-551210736B08}" srcOrd="0" destOrd="0" presId="urn:microsoft.com/office/officeart/2005/8/layout/cycle4"/>
    <dgm:cxn modelId="{1C3224BF-C244-432E-A815-EB0E9AFB1D0D}" type="presParOf" srcId="{9C471AE5-9F7E-472B-AA99-233E9CF22952}" destId="{3B89FEA2-3818-4651-99D4-3598009FD403}" srcOrd="1" destOrd="0" presId="urn:microsoft.com/office/officeart/2005/8/layout/cycle4"/>
    <dgm:cxn modelId="{9D945E50-E86B-45DF-B010-DA406DCCAF3B}" type="presParOf" srcId="{5A358AF7-D3B1-418B-9A98-D4BDD109F57B}" destId="{D488D7EF-8ABC-434C-B123-BB4982490543}" srcOrd="4" destOrd="0" presId="urn:microsoft.com/office/officeart/2005/8/layout/cycle4"/>
    <dgm:cxn modelId="{2E994638-A149-47B6-81FB-C712D832BEC4}" type="presParOf" srcId="{182A770B-9D0D-4257-AF5A-A3813396003E}" destId="{4CB6694E-D831-4176-BBD5-5F13639531B3}" srcOrd="1" destOrd="0" presId="urn:microsoft.com/office/officeart/2005/8/layout/cycle4"/>
    <dgm:cxn modelId="{8792DA3E-E200-4F37-A803-74B752CFA00D}" type="presParOf" srcId="{4CB6694E-D831-4176-BBD5-5F13639531B3}" destId="{E43007DB-538B-48E7-85B9-2577CA052D77}" srcOrd="0" destOrd="0" presId="urn:microsoft.com/office/officeart/2005/8/layout/cycle4"/>
    <dgm:cxn modelId="{CB23BAD3-59C2-481C-A67C-0AE826ED42CE}" type="presParOf" srcId="{4CB6694E-D831-4176-BBD5-5F13639531B3}" destId="{662780CF-6E9B-445D-94A9-7D32EDEBD895}" srcOrd="1" destOrd="0" presId="urn:microsoft.com/office/officeart/2005/8/layout/cycle4"/>
    <dgm:cxn modelId="{D6A42979-6BE7-4D15-AC3F-37A19BDB294C}" type="presParOf" srcId="{4CB6694E-D831-4176-BBD5-5F13639531B3}" destId="{42E03025-DFC0-4C24-BC6A-B937C4E7CD2F}" srcOrd="2" destOrd="0" presId="urn:microsoft.com/office/officeart/2005/8/layout/cycle4"/>
    <dgm:cxn modelId="{6087283C-CB1F-46C9-A0D8-20328AC3C286}" type="presParOf" srcId="{4CB6694E-D831-4176-BBD5-5F13639531B3}" destId="{D01C6FF5-F7BF-442A-8B23-8D6A7A39236E}" srcOrd="3" destOrd="0" presId="urn:microsoft.com/office/officeart/2005/8/layout/cycle4"/>
    <dgm:cxn modelId="{05ED5774-986E-4009-9A43-7F756A4984FA}" type="presParOf" srcId="{4CB6694E-D831-4176-BBD5-5F13639531B3}" destId="{B73BFC38-C8DA-4714-B6B0-E4DF0780913E}" srcOrd="4" destOrd="0" presId="urn:microsoft.com/office/officeart/2005/8/layout/cycle4"/>
    <dgm:cxn modelId="{215D936A-C1EF-4320-BCE6-32ABD66CBBEF}" type="presParOf" srcId="{182A770B-9D0D-4257-AF5A-A3813396003E}" destId="{2A4E11DB-F33C-411B-A1A2-8BF860B85E77}" srcOrd="2" destOrd="0" presId="urn:microsoft.com/office/officeart/2005/8/layout/cycle4"/>
    <dgm:cxn modelId="{2485D8EB-A968-44A9-B2D6-C8B256B491E5}" type="presParOf" srcId="{182A770B-9D0D-4257-AF5A-A3813396003E}" destId="{54C24F43-4F41-417E-91CD-5AAFDBD380D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83FEC0B-F7A0-4E72-BB0D-0C442C6BAFEA}" type="doc">
      <dgm:prSet loTypeId="urn:microsoft.com/office/officeart/2005/8/layout/radial4" loCatId="relationship" qsTypeId="urn:microsoft.com/office/officeart/2005/8/quickstyle/3d3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AF8C1508-BC5E-4115-A654-1E2D351A6F26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97F2598-B23D-45D9-972A-8644FDBECA16}" type="parTrans" cxnId="{C0AA658C-09FE-48DC-8045-63333DFD56A5}">
      <dgm:prSet/>
      <dgm:spPr/>
      <dgm:t>
        <a:bodyPr/>
        <a:lstStyle/>
        <a:p>
          <a:endParaRPr lang="ru-RU"/>
        </a:p>
      </dgm:t>
    </dgm:pt>
    <dgm:pt modelId="{E5387806-91EE-4393-AFBF-FA9BC9B2454F}" type="sibTrans" cxnId="{C0AA658C-09FE-48DC-8045-63333DFD56A5}">
      <dgm:prSet/>
      <dgm:spPr/>
      <dgm:t>
        <a:bodyPr/>
        <a:lstStyle/>
        <a:p>
          <a:endParaRPr lang="ru-RU"/>
        </a:p>
      </dgm:t>
    </dgm:pt>
    <dgm:pt modelId="{5271BBCE-317A-4862-867F-2AC83420484C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устав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капиталига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инвесторни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7C402C0-66BF-4A8F-A728-69B5842FA533}" type="parTrans" cxnId="{97070668-97F8-4304-B85F-4D7BFCE87787}">
      <dgm:prSet/>
      <dgm:spPr/>
      <dgm:t>
        <a:bodyPr/>
        <a:lstStyle/>
        <a:p>
          <a:endParaRPr lang="ru-RU"/>
        </a:p>
      </dgm:t>
    </dgm:pt>
    <dgm:pt modelId="{75E494BD-8907-4A49-B067-048F37CE62C1}" type="sibTrans" cxnId="{97070668-97F8-4304-B85F-4D7BFCE87787}">
      <dgm:prSet/>
      <dgm:spPr/>
      <dgm:t>
        <a:bodyPr/>
        <a:lstStyle/>
        <a:p>
          <a:endParaRPr lang="ru-RU"/>
        </a:p>
      </dgm:t>
    </dgm:pt>
    <dgm:pt modelId="{C6170919-1512-4D28-9AF3-50EA34EFA4C3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Миноритар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акциядорлар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вакилларини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кузатув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аъзоларини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банк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курсларида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шу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жумладан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хорижда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ҳисобидан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ўқитиш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D9E298A-CA02-4E50-B40B-EB1A713909F7}" type="parTrans" cxnId="{5B59DDC2-6809-4DC3-9494-4613E2274FB2}">
      <dgm:prSet/>
      <dgm:spPr/>
      <dgm:t>
        <a:bodyPr/>
        <a:lstStyle/>
        <a:p>
          <a:endParaRPr lang="ru-RU"/>
        </a:p>
      </dgm:t>
    </dgm:pt>
    <dgm:pt modelId="{69C97E7D-E884-4E2A-9BC4-42894A9CABAB}" type="sibTrans" cxnId="{5B59DDC2-6809-4DC3-9494-4613E2274FB2}">
      <dgm:prSet/>
      <dgm:spPr/>
      <dgm:t>
        <a:bodyPr/>
        <a:lstStyle/>
        <a:p>
          <a:endParaRPr lang="ru-RU"/>
        </a:p>
      </dgm:t>
    </dgm:pt>
    <dgm:pt modelId="{F790DB36-8EDF-4090-987D-6528BC7463D3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келгусидаги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стратегияси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режалаштирилишини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шакллантиришда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органларининг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ҳамкорлигини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кўриб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интенсивлаштириш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1EC8FD-4E4A-4FAB-A1D3-4469D16BFBF1}" type="parTrans" cxnId="{0A199A38-358C-4877-AC53-B542B0951DE9}">
      <dgm:prSet/>
      <dgm:spPr/>
      <dgm:t>
        <a:bodyPr/>
        <a:lstStyle/>
        <a:p>
          <a:endParaRPr lang="ru-RU"/>
        </a:p>
      </dgm:t>
    </dgm:pt>
    <dgm:pt modelId="{DB689F10-0AED-4F1C-8905-F301D814E629}" type="sibTrans" cxnId="{0A199A38-358C-4877-AC53-B542B0951DE9}">
      <dgm:prSet/>
      <dgm:spPr/>
      <dgm:t>
        <a:bodyPr/>
        <a:lstStyle/>
        <a:p>
          <a:endParaRPr lang="ru-RU"/>
        </a:p>
      </dgm:t>
    </dgm:pt>
    <dgm:pt modelId="{7D9D77BD-F205-40FD-B90C-C34A9D47EDD1}">
      <dgm:prSet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Банкда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этика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қонун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қоидаларини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F6292E5-0902-4A3A-A34C-1B5FFCE94AA6}" type="parTrans" cxnId="{40BB4AD8-9475-4C7A-8143-839C48C53AAB}">
      <dgm:prSet/>
      <dgm:spPr/>
      <dgm:t>
        <a:bodyPr/>
        <a:lstStyle/>
        <a:p>
          <a:endParaRPr lang="ru-RU"/>
        </a:p>
      </dgm:t>
    </dgm:pt>
    <dgm:pt modelId="{5A972B93-84A1-47D3-B521-9CBF726782C4}" type="sibTrans" cxnId="{40BB4AD8-9475-4C7A-8143-839C48C53AAB}">
      <dgm:prSet/>
      <dgm:spPr/>
      <dgm:t>
        <a:bodyPr/>
        <a:lstStyle/>
        <a:p>
          <a:endParaRPr lang="ru-RU"/>
        </a:p>
      </dgm:t>
    </dgm:pt>
    <dgm:pt modelId="{A4F53DD8-892A-4324-B8ED-EFEB9C9CBE66}" type="pres">
      <dgm:prSet presAssocID="{283FEC0B-F7A0-4E72-BB0D-0C442C6BAFE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03A9EB-6422-415A-857A-C64D9A81B108}" type="pres">
      <dgm:prSet presAssocID="{AF8C1508-BC5E-4115-A654-1E2D351A6F26}" presName="centerShape" presStyleLbl="node0" presStyleIdx="0" presStyleCnt="1" custScaleX="114182" custScaleY="108418"/>
      <dgm:spPr/>
      <dgm:t>
        <a:bodyPr/>
        <a:lstStyle/>
        <a:p>
          <a:endParaRPr lang="ru-RU"/>
        </a:p>
      </dgm:t>
    </dgm:pt>
    <dgm:pt modelId="{FFCC3DAE-AD95-4BD6-9A03-A2AA7C291E5A}" type="pres">
      <dgm:prSet presAssocID="{E7C402C0-66BF-4A8F-A728-69B5842FA533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AAF2D891-85CB-406B-8C8D-C18ED06E785E}" type="pres">
      <dgm:prSet presAssocID="{5271BBCE-317A-4862-867F-2AC83420484C}" presName="node" presStyleLbl="node1" presStyleIdx="0" presStyleCnt="4" custRadScaleRad="100138" custRadScaleInc="4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C4EBAD-D5EA-48E5-9E8B-79FDEB359EAA}" type="pres">
      <dgm:prSet presAssocID="{8D9E298A-CA02-4E50-B40B-EB1A713909F7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7DB9DEED-EDF2-4535-A920-1958AEEC84D5}" type="pres">
      <dgm:prSet presAssocID="{C6170919-1512-4D28-9AF3-50EA34EFA4C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8DE8B-062D-46EE-9065-D92DDE78DF7F}" type="pres">
      <dgm:prSet presAssocID="{601EC8FD-4E4A-4FAB-A1D3-4469D16BFBF1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74D5285A-8985-44E5-8C37-1B73656EFA66}" type="pres">
      <dgm:prSet presAssocID="{F790DB36-8EDF-4090-987D-6528BC7463D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0D260-9CB9-43FA-94E3-8BDEB24DF7B5}" type="pres">
      <dgm:prSet presAssocID="{BF6292E5-0902-4A3A-A34C-1B5FFCE94AA6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1058F589-8D89-48CF-9A27-EE9AEEC3A936}" type="pres">
      <dgm:prSet presAssocID="{7D9D77BD-F205-40FD-B90C-C34A9D47EDD1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BB4AD8-9475-4C7A-8143-839C48C53AAB}" srcId="{AF8C1508-BC5E-4115-A654-1E2D351A6F26}" destId="{7D9D77BD-F205-40FD-B90C-C34A9D47EDD1}" srcOrd="3" destOrd="0" parTransId="{BF6292E5-0902-4A3A-A34C-1B5FFCE94AA6}" sibTransId="{5A972B93-84A1-47D3-B521-9CBF726782C4}"/>
    <dgm:cxn modelId="{5B59DDC2-6809-4DC3-9494-4613E2274FB2}" srcId="{AF8C1508-BC5E-4115-A654-1E2D351A6F26}" destId="{C6170919-1512-4D28-9AF3-50EA34EFA4C3}" srcOrd="1" destOrd="0" parTransId="{8D9E298A-CA02-4E50-B40B-EB1A713909F7}" sibTransId="{69C97E7D-E884-4E2A-9BC4-42894A9CABAB}"/>
    <dgm:cxn modelId="{010A4692-241D-4218-98FA-ACFCED8B4DE3}" type="presOf" srcId="{AF8C1508-BC5E-4115-A654-1E2D351A6F26}" destId="{CC03A9EB-6422-415A-857A-C64D9A81B108}" srcOrd="0" destOrd="0" presId="urn:microsoft.com/office/officeart/2005/8/layout/radial4"/>
    <dgm:cxn modelId="{E51CF085-8EA9-4022-9230-01B0035677D1}" type="presOf" srcId="{8D9E298A-CA02-4E50-B40B-EB1A713909F7}" destId="{09C4EBAD-D5EA-48E5-9E8B-79FDEB359EAA}" srcOrd="0" destOrd="0" presId="urn:microsoft.com/office/officeart/2005/8/layout/radial4"/>
    <dgm:cxn modelId="{E36B01A7-3604-4DCA-935C-4229F1495963}" type="presOf" srcId="{7D9D77BD-F205-40FD-B90C-C34A9D47EDD1}" destId="{1058F589-8D89-48CF-9A27-EE9AEEC3A936}" srcOrd="0" destOrd="0" presId="urn:microsoft.com/office/officeart/2005/8/layout/radial4"/>
    <dgm:cxn modelId="{C0AA658C-09FE-48DC-8045-63333DFD56A5}" srcId="{283FEC0B-F7A0-4E72-BB0D-0C442C6BAFEA}" destId="{AF8C1508-BC5E-4115-A654-1E2D351A6F26}" srcOrd="0" destOrd="0" parTransId="{197F2598-B23D-45D9-972A-8644FDBECA16}" sibTransId="{E5387806-91EE-4393-AFBF-FA9BC9B2454F}"/>
    <dgm:cxn modelId="{47F6519C-BD70-458A-B128-76A7179BD512}" type="presOf" srcId="{BF6292E5-0902-4A3A-A34C-1B5FFCE94AA6}" destId="{FEE0D260-9CB9-43FA-94E3-8BDEB24DF7B5}" srcOrd="0" destOrd="0" presId="urn:microsoft.com/office/officeart/2005/8/layout/radial4"/>
    <dgm:cxn modelId="{9595CC63-E7C4-49CE-A000-1D8461A59B3D}" type="presOf" srcId="{5271BBCE-317A-4862-867F-2AC83420484C}" destId="{AAF2D891-85CB-406B-8C8D-C18ED06E785E}" srcOrd="0" destOrd="0" presId="urn:microsoft.com/office/officeart/2005/8/layout/radial4"/>
    <dgm:cxn modelId="{B0BC57EF-D9CE-4324-9747-70D4DA58DCEC}" type="presOf" srcId="{F790DB36-8EDF-4090-987D-6528BC7463D3}" destId="{74D5285A-8985-44E5-8C37-1B73656EFA66}" srcOrd="0" destOrd="0" presId="urn:microsoft.com/office/officeart/2005/8/layout/radial4"/>
    <dgm:cxn modelId="{97070668-97F8-4304-B85F-4D7BFCE87787}" srcId="{AF8C1508-BC5E-4115-A654-1E2D351A6F26}" destId="{5271BBCE-317A-4862-867F-2AC83420484C}" srcOrd="0" destOrd="0" parTransId="{E7C402C0-66BF-4A8F-A728-69B5842FA533}" sibTransId="{75E494BD-8907-4A49-B067-048F37CE62C1}"/>
    <dgm:cxn modelId="{3707BFFE-79A1-4EF4-ABAE-0A02DB74A9D2}" type="presOf" srcId="{C6170919-1512-4D28-9AF3-50EA34EFA4C3}" destId="{7DB9DEED-EDF2-4535-A920-1958AEEC84D5}" srcOrd="0" destOrd="0" presId="urn:microsoft.com/office/officeart/2005/8/layout/radial4"/>
    <dgm:cxn modelId="{51955B7A-1C56-44EC-B250-BD00C191E1E8}" type="presOf" srcId="{601EC8FD-4E4A-4FAB-A1D3-4469D16BFBF1}" destId="{C588DE8B-062D-46EE-9065-D92DDE78DF7F}" srcOrd="0" destOrd="0" presId="urn:microsoft.com/office/officeart/2005/8/layout/radial4"/>
    <dgm:cxn modelId="{0A199A38-358C-4877-AC53-B542B0951DE9}" srcId="{AF8C1508-BC5E-4115-A654-1E2D351A6F26}" destId="{F790DB36-8EDF-4090-987D-6528BC7463D3}" srcOrd="2" destOrd="0" parTransId="{601EC8FD-4E4A-4FAB-A1D3-4469D16BFBF1}" sibTransId="{DB689F10-0AED-4F1C-8905-F301D814E629}"/>
    <dgm:cxn modelId="{1E8C29DA-B3DB-4F36-A890-903B9C6A3E54}" type="presOf" srcId="{E7C402C0-66BF-4A8F-A728-69B5842FA533}" destId="{FFCC3DAE-AD95-4BD6-9A03-A2AA7C291E5A}" srcOrd="0" destOrd="0" presId="urn:microsoft.com/office/officeart/2005/8/layout/radial4"/>
    <dgm:cxn modelId="{35413239-29FA-45B8-B655-2C53A90731DD}" type="presOf" srcId="{283FEC0B-F7A0-4E72-BB0D-0C442C6BAFEA}" destId="{A4F53DD8-892A-4324-B8ED-EFEB9C9CBE66}" srcOrd="0" destOrd="0" presId="urn:microsoft.com/office/officeart/2005/8/layout/radial4"/>
    <dgm:cxn modelId="{6B4949B0-362A-4D7E-97C1-B8F4DF7DB25D}" type="presParOf" srcId="{A4F53DD8-892A-4324-B8ED-EFEB9C9CBE66}" destId="{CC03A9EB-6422-415A-857A-C64D9A81B108}" srcOrd="0" destOrd="0" presId="urn:microsoft.com/office/officeart/2005/8/layout/radial4"/>
    <dgm:cxn modelId="{FF16F158-2A05-4BE8-8C8A-BA08C0D93639}" type="presParOf" srcId="{A4F53DD8-892A-4324-B8ED-EFEB9C9CBE66}" destId="{FFCC3DAE-AD95-4BD6-9A03-A2AA7C291E5A}" srcOrd="1" destOrd="0" presId="urn:microsoft.com/office/officeart/2005/8/layout/radial4"/>
    <dgm:cxn modelId="{C4A76277-F7B8-4123-9D98-A481E2E3B9DA}" type="presParOf" srcId="{A4F53DD8-892A-4324-B8ED-EFEB9C9CBE66}" destId="{AAF2D891-85CB-406B-8C8D-C18ED06E785E}" srcOrd="2" destOrd="0" presId="urn:microsoft.com/office/officeart/2005/8/layout/radial4"/>
    <dgm:cxn modelId="{C3356C7B-5E64-407D-A904-3AE888775DFB}" type="presParOf" srcId="{A4F53DD8-892A-4324-B8ED-EFEB9C9CBE66}" destId="{09C4EBAD-D5EA-48E5-9E8B-79FDEB359EAA}" srcOrd="3" destOrd="0" presId="urn:microsoft.com/office/officeart/2005/8/layout/radial4"/>
    <dgm:cxn modelId="{CE335C3B-2C0A-4731-BA26-84A62FE3A614}" type="presParOf" srcId="{A4F53DD8-892A-4324-B8ED-EFEB9C9CBE66}" destId="{7DB9DEED-EDF2-4535-A920-1958AEEC84D5}" srcOrd="4" destOrd="0" presId="urn:microsoft.com/office/officeart/2005/8/layout/radial4"/>
    <dgm:cxn modelId="{870BCBBE-57B7-42CB-A37A-58C3D7FB9FBA}" type="presParOf" srcId="{A4F53DD8-892A-4324-B8ED-EFEB9C9CBE66}" destId="{C588DE8B-062D-46EE-9065-D92DDE78DF7F}" srcOrd="5" destOrd="0" presId="urn:microsoft.com/office/officeart/2005/8/layout/radial4"/>
    <dgm:cxn modelId="{7098FA63-1A59-4082-AEE0-4C7A3F4A5DFC}" type="presParOf" srcId="{A4F53DD8-892A-4324-B8ED-EFEB9C9CBE66}" destId="{74D5285A-8985-44E5-8C37-1B73656EFA66}" srcOrd="6" destOrd="0" presId="urn:microsoft.com/office/officeart/2005/8/layout/radial4"/>
    <dgm:cxn modelId="{1424B2A7-179A-4B6B-AF08-2B522DD93DB9}" type="presParOf" srcId="{A4F53DD8-892A-4324-B8ED-EFEB9C9CBE66}" destId="{FEE0D260-9CB9-43FA-94E3-8BDEB24DF7B5}" srcOrd="7" destOrd="0" presId="urn:microsoft.com/office/officeart/2005/8/layout/radial4"/>
    <dgm:cxn modelId="{C0C23922-8010-4433-81FC-009101AA2107}" type="presParOf" srcId="{A4F53DD8-892A-4324-B8ED-EFEB9C9CBE66}" destId="{1058F589-8D89-48CF-9A27-EE9AEEC3A936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1636846-46E0-4FA1-AA97-E85C1705A05A}" type="doc">
      <dgm:prSet loTypeId="urn:microsoft.com/office/officeart/2005/8/layout/gear1" loCatId="process" qsTypeId="urn:microsoft.com/office/officeart/2005/8/quickstyle/3d3" qsCatId="3D" csTypeId="urn:microsoft.com/office/officeart/2005/8/colors/colorful1#4" csCatId="colorful" phldr="1"/>
      <dgm:spPr/>
    </dgm:pt>
    <dgm:pt modelId="{A86822AA-7DB2-4D2F-98F2-4104BD732B75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бош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офиси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филиаллари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ҳаракатлар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изчиллигини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3AFD901-A461-47C9-B403-8629DE6EAD01}" type="parTrans" cxnId="{31055223-72DD-4DE0-A334-2BA087198586}">
      <dgm:prSet/>
      <dgm:spPr/>
      <dgm:t>
        <a:bodyPr/>
        <a:lstStyle/>
        <a:p>
          <a:endParaRPr lang="ru-RU"/>
        </a:p>
      </dgm:t>
    </dgm:pt>
    <dgm:pt modelId="{A16EAA49-E16D-4D48-B8D3-30EDB7BD0F31}" type="sibTrans" cxnId="{31055223-72DD-4DE0-A334-2BA087198586}">
      <dgm:prSet/>
      <dgm:spPr/>
      <dgm:t>
        <a:bodyPr/>
        <a:lstStyle/>
        <a:p>
          <a:endParaRPr lang="ru-RU"/>
        </a:p>
      </dgm:t>
    </dgm:pt>
    <dgm:pt modelId="{2444C71C-81F6-43ED-AE99-5510B435DD2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ИСО 9001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менежменти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ABA5281-E67D-440F-A7E8-A79809EA7F31}" type="parTrans" cxnId="{E5F461C1-EE2E-47C7-B2EE-06FA3001FD17}">
      <dgm:prSet/>
      <dgm:spPr/>
      <dgm:t>
        <a:bodyPr/>
        <a:lstStyle/>
        <a:p>
          <a:endParaRPr lang="ru-RU"/>
        </a:p>
      </dgm:t>
    </dgm:pt>
    <dgm:pt modelId="{CA671E6F-4AB4-404B-889A-3B4FED5437C9}" type="sibTrans" cxnId="{E5F461C1-EE2E-47C7-B2EE-06FA3001FD17}">
      <dgm:prSet/>
      <dgm:spPr/>
      <dgm:t>
        <a:bodyPr/>
        <a:lstStyle/>
        <a:p>
          <a:endParaRPr lang="ru-RU"/>
        </a:p>
      </dgm:t>
    </dgm:pt>
    <dgm:pt modelId="{42D06D0F-57BA-4F16-9537-B87BE1F14D32}">
      <dgm:prSet phldrT="[Текст]"/>
      <dgm:spPr/>
      <dgm:t>
        <a:bodyPr/>
        <a:lstStyle/>
        <a:p>
          <a:endParaRPr lang="ru-RU" dirty="0"/>
        </a:p>
      </dgm:t>
    </dgm:pt>
    <dgm:pt modelId="{074E2F02-0CB6-49C2-9146-BFC1690D29C6}" type="parTrans" cxnId="{F69E28AE-074D-4C51-B02A-4FB95960384E}">
      <dgm:prSet/>
      <dgm:spPr/>
      <dgm:t>
        <a:bodyPr/>
        <a:lstStyle/>
        <a:p>
          <a:endParaRPr lang="ru-RU"/>
        </a:p>
      </dgm:t>
    </dgm:pt>
    <dgm:pt modelId="{39C68004-D8FA-4924-A628-E0AE925A2B0B}" type="sibTrans" cxnId="{F69E28AE-074D-4C51-B02A-4FB95960384E}">
      <dgm:prSet/>
      <dgm:spPr/>
      <dgm:t>
        <a:bodyPr/>
        <a:lstStyle/>
        <a:p>
          <a:endParaRPr lang="ru-RU"/>
        </a:p>
      </dgm:t>
    </dgm:pt>
    <dgm:pt modelId="{154288C2-B469-4ABE-A3D0-0C57B5A7BC3C}">
      <dgm:prSet custT="1"/>
      <dgm:spPr/>
      <dgm:t>
        <a:bodyPr/>
        <a:lstStyle/>
        <a:p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Базел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III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стандартларига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мувофиқ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ликвидлиги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капиталининг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етарлилиги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кўрсаткичларини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452E9F3-9C2E-4F7F-986A-59465BB88893}" type="parTrans" cxnId="{DEC9D4A8-1DFB-4B09-9B55-6004ADAADB49}">
      <dgm:prSet/>
      <dgm:spPr/>
      <dgm:t>
        <a:bodyPr/>
        <a:lstStyle/>
        <a:p>
          <a:endParaRPr lang="ru-RU"/>
        </a:p>
      </dgm:t>
    </dgm:pt>
    <dgm:pt modelId="{0B19C4B7-A47E-4691-8A0B-AE0FB35C1F90}" type="sibTrans" cxnId="{DEC9D4A8-1DFB-4B09-9B55-6004ADAADB49}">
      <dgm:prSet/>
      <dgm:spPr/>
      <dgm:t>
        <a:bodyPr/>
        <a:lstStyle/>
        <a:p>
          <a:endParaRPr lang="ru-RU"/>
        </a:p>
      </dgm:t>
    </dgm:pt>
    <dgm:pt modelId="{03E5628C-3439-4D18-AB0D-498612036B1A}" type="pres">
      <dgm:prSet presAssocID="{71636846-46E0-4FA1-AA97-E85C1705A05A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F6A48DB-390B-4AC7-BE90-F02A80F610B2}" type="pres">
      <dgm:prSet presAssocID="{A86822AA-7DB2-4D2F-98F2-4104BD732B75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C5F26-0859-446B-A037-F52A9A6CEF1A}" type="pres">
      <dgm:prSet presAssocID="{A86822AA-7DB2-4D2F-98F2-4104BD732B75}" presName="gear1srcNode" presStyleLbl="node1" presStyleIdx="0" presStyleCnt="3"/>
      <dgm:spPr/>
      <dgm:t>
        <a:bodyPr/>
        <a:lstStyle/>
        <a:p>
          <a:endParaRPr lang="ru-RU"/>
        </a:p>
      </dgm:t>
    </dgm:pt>
    <dgm:pt modelId="{D73F681C-20E6-49A3-AF88-5A8403D3F00D}" type="pres">
      <dgm:prSet presAssocID="{A86822AA-7DB2-4D2F-98F2-4104BD732B75}" presName="gear1dstNode" presStyleLbl="node1" presStyleIdx="0" presStyleCnt="3"/>
      <dgm:spPr/>
      <dgm:t>
        <a:bodyPr/>
        <a:lstStyle/>
        <a:p>
          <a:endParaRPr lang="ru-RU"/>
        </a:p>
      </dgm:t>
    </dgm:pt>
    <dgm:pt modelId="{102A7FC8-B4B5-469A-8CBB-FFDEAB164788}" type="pres">
      <dgm:prSet presAssocID="{2444C71C-81F6-43ED-AE99-5510B435DD2F}" presName="gear2" presStyleLbl="node1" presStyleIdx="1" presStyleCnt="3" custScaleX="121765" custScaleY="10531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6E2C7-16C7-4BE3-846F-1158EB440E49}" type="pres">
      <dgm:prSet presAssocID="{2444C71C-81F6-43ED-AE99-5510B435DD2F}" presName="gear2srcNode" presStyleLbl="node1" presStyleIdx="1" presStyleCnt="3"/>
      <dgm:spPr/>
      <dgm:t>
        <a:bodyPr/>
        <a:lstStyle/>
        <a:p>
          <a:endParaRPr lang="ru-RU"/>
        </a:p>
      </dgm:t>
    </dgm:pt>
    <dgm:pt modelId="{B660BBF3-8A60-40FB-B38B-1CD52DF1162E}" type="pres">
      <dgm:prSet presAssocID="{2444C71C-81F6-43ED-AE99-5510B435DD2F}" presName="gear2dstNode" presStyleLbl="node1" presStyleIdx="1" presStyleCnt="3"/>
      <dgm:spPr/>
      <dgm:t>
        <a:bodyPr/>
        <a:lstStyle/>
        <a:p>
          <a:endParaRPr lang="ru-RU"/>
        </a:p>
      </dgm:t>
    </dgm:pt>
    <dgm:pt modelId="{8F966D83-436C-4E2F-B85A-0352A75493DA}" type="pres">
      <dgm:prSet presAssocID="{154288C2-B469-4ABE-A3D0-0C57B5A7BC3C}" presName="gear3" presStyleLbl="node1" presStyleIdx="2" presStyleCnt="3" custScaleX="131832" custScaleY="123620"/>
      <dgm:spPr/>
      <dgm:t>
        <a:bodyPr/>
        <a:lstStyle/>
        <a:p>
          <a:endParaRPr lang="ru-RU"/>
        </a:p>
      </dgm:t>
    </dgm:pt>
    <dgm:pt modelId="{4ABF846D-F922-4CEE-9715-B422EB6F816F}" type="pres">
      <dgm:prSet presAssocID="{154288C2-B469-4ABE-A3D0-0C57B5A7BC3C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304D94-58FD-44F5-BD45-F2AE5CBAC8C8}" type="pres">
      <dgm:prSet presAssocID="{154288C2-B469-4ABE-A3D0-0C57B5A7BC3C}" presName="gear3srcNode" presStyleLbl="node1" presStyleIdx="2" presStyleCnt="3"/>
      <dgm:spPr/>
      <dgm:t>
        <a:bodyPr/>
        <a:lstStyle/>
        <a:p>
          <a:endParaRPr lang="ru-RU"/>
        </a:p>
      </dgm:t>
    </dgm:pt>
    <dgm:pt modelId="{1E5791D5-B5CA-491E-A597-48BE11123976}" type="pres">
      <dgm:prSet presAssocID="{154288C2-B469-4ABE-A3D0-0C57B5A7BC3C}" presName="gear3dstNode" presStyleLbl="node1" presStyleIdx="2" presStyleCnt="3"/>
      <dgm:spPr/>
      <dgm:t>
        <a:bodyPr/>
        <a:lstStyle/>
        <a:p>
          <a:endParaRPr lang="ru-RU"/>
        </a:p>
      </dgm:t>
    </dgm:pt>
    <dgm:pt modelId="{56A4CE1E-144F-456C-BB5A-7B09BFF367DA}" type="pres">
      <dgm:prSet presAssocID="{A16EAA49-E16D-4D48-B8D3-30EDB7BD0F31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77B43BC0-A781-4B51-9615-6256288DFEA0}" type="pres">
      <dgm:prSet presAssocID="{CA671E6F-4AB4-404B-889A-3B4FED5437C9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2B260643-C2C5-4481-9940-F1DE4347D863}" type="pres">
      <dgm:prSet presAssocID="{0B19C4B7-A47E-4691-8A0B-AE0FB35C1F90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596B9B79-2746-45B0-A78B-AD2ABEFE7728}" type="presOf" srcId="{2444C71C-81F6-43ED-AE99-5510B435DD2F}" destId="{B660BBF3-8A60-40FB-B38B-1CD52DF1162E}" srcOrd="2" destOrd="0" presId="urn:microsoft.com/office/officeart/2005/8/layout/gear1"/>
    <dgm:cxn modelId="{B6974B3A-ED70-4B91-B493-F5841AA198F2}" type="presOf" srcId="{2444C71C-81F6-43ED-AE99-5510B435DD2F}" destId="{102A7FC8-B4B5-469A-8CBB-FFDEAB164788}" srcOrd="0" destOrd="0" presId="urn:microsoft.com/office/officeart/2005/8/layout/gear1"/>
    <dgm:cxn modelId="{E5F461C1-EE2E-47C7-B2EE-06FA3001FD17}" srcId="{71636846-46E0-4FA1-AA97-E85C1705A05A}" destId="{2444C71C-81F6-43ED-AE99-5510B435DD2F}" srcOrd="1" destOrd="0" parTransId="{6ABA5281-E67D-440F-A7E8-A79809EA7F31}" sibTransId="{CA671E6F-4AB4-404B-889A-3B4FED5437C9}"/>
    <dgm:cxn modelId="{B8CA9A73-59A8-4B42-BCAF-428E5FC2E491}" type="presOf" srcId="{A86822AA-7DB2-4D2F-98F2-4104BD732B75}" destId="{5F6A48DB-390B-4AC7-BE90-F02A80F610B2}" srcOrd="0" destOrd="0" presId="urn:microsoft.com/office/officeart/2005/8/layout/gear1"/>
    <dgm:cxn modelId="{3BE6BFC4-5314-474D-82A0-8E1D9E5A9D0B}" type="presOf" srcId="{154288C2-B469-4ABE-A3D0-0C57B5A7BC3C}" destId="{4ABF846D-F922-4CEE-9715-B422EB6F816F}" srcOrd="1" destOrd="0" presId="urn:microsoft.com/office/officeart/2005/8/layout/gear1"/>
    <dgm:cxn modelId="{F69E28AE-074D-4C51-B02A-4FB95960384E}" srcId="{71636846-46E0-4FA1-AA97-E85C1705A05A}" destId="{42D06D0F-57BA-4F16-9537-B87BE1F14D32}" srcOrd="3" destOrd="0" parTransId="{074E2F02-0CB6-49C2-9146-BFC1690D29C6}" sibTransId="{39C68004-D8FA-4924-A628-E0AE925A2B0B}"/>
    <dgm:cxn modelId="{0BAF8735-FFB4-4B7C-AF94-CB696C400FBD}" type="presOf" srcId="{154288C2-B469-4ABE-A3D0-0C57B5A7BC3C}" destId="{1E5791D5-B5CA-491E-A597-48BE11123976}" srcOrd="3" destOrd="0" presId="urn:microsoft.com/office/officeart/2005/8/layout/gear1"/>
    <dgm:cxn modelId="{2323CF84-9165-4072-B83C-0D3430AC239C}" type="presOf" srcId="{0B19C4B7-A47E-4691-8A0B-AE0FB35C1F90}" destId="{2B260643-C2C5-4481-9940-F1DE4347D863}" srcOrd="0" destOrd="0" presId="urn:microsoft.com/office/officeart/2005/8/layout/gear1"/>
    <dgm:cxn modelId="{31055223-72DD-4DE0-A334-2BA087198586}" srcId="{71636846-46E0-4FA1-AA97-E85C1705A05A}" destId="{A86822AA-7DB2-4D2F-98F2-4104BD732B75}" srcOrd="0" destOrd="0" parTransId="{A3AFD901-A461-47C9-B403-8629DE6EAD01}" sibTransId="{A16EAA49-E16D-4D48-B8D3-30EDB7BD0F31}"/>
    <dgm:cxn modelId="{1156BADE-F006-4A08-8CE6-7E2A5F945CCF}" type="presOf" srcId="{A86822AA-7DB2-4D2F-98F2-4104BD732B75}" destId="{D73F681C-20E6-49A3-AF88-5A8403D3F00D}" srcOrd="2" destOrd="0" presId="urn:microsoft.com/office/officeart/2005/8/layout/gear1"/>
    <dgm:cxn modelId="{88050947-F0DF-4D9B-BA47-7D8006BB7B76}" type="presOf" srcId="{A86822AA-7DB2-4D2F-98F2-4104BD732B75}" destId="{BF1C5F26-0859-446B-A037-F52A9A6CEF1A}" srcOrd="1" destOrd="0" presId="urn:microsoft.com/office/officeart/2005/8/layout/gear1"/>
    <dgm:cxn modelId="{2F70D675-FB22-4639-AD82-3D5F9D1FDB21}" type="presOf" srcId="{154288C2-B469-4ABE-A3D0-0C57B5A7BC3C}" destId="{8F966D83-436C-4E2F-B85A-0352A75493DA}" srcOrd="0" destOrd="0" presId="urn:microsoft.com/office/officeart/2005/8/layout/gear1"/>
    <dgm:cxn modelId="{DEC9D4A8-1DFB-4B09-9B55-6004ADAADB49}" srcId="{71636846-46E0-4FA1-AA97-E85C1705A05A}" destId="{154288C2-B469-4ABE-A3D0-0C57B5A7BC3C}" srcOrd="2" destOrd="0" parTransId="{B452E9F3-9C2E-4F7F-986A-59465BB88893}" sibTransId="{0B19C4B7-A47E-4691-8A0B-AE0FB35C1F90}"/>
    <dgm:cxn modelId="{7E1871D7-03A7-45BB-887B-A96A221D57E7}" type="presOf" srcId="{2444C71C-81F6-43ED-AE99-5510B435DD2F}" destId="{0326E2C7-16C7-4BE3-846F-1158EB440E49}" srcOrd="1" destOrd="0" presId="urn:microsoft.com/office/officeart/2005/8/layout/gear1"/>
    <dgm:cxn modelId="{D4F0E1BC-84BE-4F35-9B22-B578A1251554}" type="presOf" srcId="{A16EAA49-E16D-4D48-B8D3-30EDB7BD0F31}" destId="{56A4CE1E-144F-456C-BB5A-7B09BFF367DA}" srcOrd="0" destOrd="0" presId="urn:microsoft.com/office/officeart/2005/8/layout/gear1"/>
    <dgm:cxn modelId="{38A47EA6-CD45-4075-8D29-85305E143F20}" type="presOf" srcId="{71636846-46E0-4FA1-AA97-E85C1705A05A}" destId="{03E5628C-3439-4D18-AB0D-498612036B1A}" srcOrd="0" destOrd="0" presId="urn:microsoft.com/office/officeart/2005/8/layout/gear1"/>
    <dgm:cxn modelId="{A3261F03-C0BE-4CA8-B249-1174662597D4}" type="presOf" srcId="{CA671E6F-4AB4-404B-889A-3B4FED5437C9}" destId="{77B43BC0-A781-4B51-9615-6256288DFEA0}" srcOrd="0" destOrd="0" presId="urn:microsoft.com/office/officeart/2005/8/layout/gear1"/>
    <dgm:cxn modelId="{DE4EA51B-A193-480C-8AE9-B634C53135F3}" type="presOf" srcId="{154288C2-B469-4ABE-A3D0-0C57B5A7BC3C}" destId="{FC304D94-58FD-44F5-BD45-F2AE5CBAC8C8}" srcOrd="2" destOrd="0" presId="urn:microsoft.com/office/officeart/2005/8/layout/gear1"/>
    <dgm:cxn modelId="{43C33039-76E9-47B3-81A9-34ADDE14755F}" type="presParOf" srcId="{03E5628C-3439-4D18-AB0D-498612036B1A}" destId="{5F6A48DB-390B-4AC7-BE90-F02A80F610B2}" srcOrd="0" destOrd="0" presId="urn:microsoft.com/office/officeart/2005/8/layout/gear1"/>
    <dgm:cxn modelId="{F6AA454E-EB15-49ED-817E-94C8C2A82EA4}" type="presParOf" srcId="{03E5628C-3439-4D18-AB0D-498612036B1A}" destId="{BF1C5F26-0859-446B-A037-F52A9A6CEF1A}" srcOrd="1" destOrd="0" presId="urn:microsoft.com/office/officeart/2005/8/layout/gear1"/>
    <dgm:cxn modelId="{CD9FCF05-45B2-48F6-934E-ED50DB6CD40A}" type="presParOf" srcId="{03E5628C-3439-4D18-AB0D-498612036B1A}" destId="{D73F681C-20E6-49A3-AF88-5A8403D3F00D}" srcOrd="2" destOrd="0" presId="urn:microsoft.com/office/officeart/2005/8/layout/gear1"/>
    <dgm:cxn modelId="{98318A1E-E37A-41D6-9F78-6EAA53BB3C10}" type="presParOf" srcId="{03E5628C-3439-4D18-AB0D-498612036B1A}" destId="{102A7FC8-B4B5-469A-8CBB-FFDEAB164788}" srcOrd="3" destOrd="0" presId="urn:microsoft.com/office/officeart/2005/8/layout/gear1"/>
    <dgm:cxn modelId="{FE374B4A-C451-481F-9AA6-E47F276AF76A}" type="presParOf" srcId="{03E5628C-3439-4D18-AB0D-498612036B1A}" destId="{0326E2C7-16C7-4BE3-846F-1158EB440E49}" srcOrd="4" destOrd="0" presId="urn:microsoft.com/office/officeart/2005/8/layout/gear1"/>
    <dgm:cxn modelId="{E914B13E-0F34-404B-B8A1-D374F6889795}" type="presParOf" srcId="{03E5628C-3439-4D18-AB0D-498612036B1A}" destId="{B660BBF3-8A60-40FB-B38B-1CD52DF1162E}" srcOrd="5" destOrd="0" presId="urn:microsoft.com/office/officeart/2005/8/layout/gear1"/>
    <dgm:cxn modelId="{18DD68BF-1343-41C6-AE48-37389FC679A7}" type="presParOf" srcId="{03E5628C-3439-4D18-AB0D-498612036B1A}" destId="{8F966D83-436C-4E2F-B85A-0352A75493DA}" srcOrd="6" destOrd="0" presId="urn:microsoft.com/office/officeart/2005/8/layout/gear1"/>
    <dgm:cxn modelId="{2803CFA1-C8C1-40BA-B691-6B6D1D131F14}" type="presParOf" srcId="{03E5628C-3439-4D18-AB0D-498612036B1A}" destId="{4ABF846D-F922-4CEE-9715-B422EB6F816F}" srcOrd="7" destOrd="0" presId="urn:microsoft.com/office/officeart/2005/8/layout/gear1"/>
    <dgm:cxn modelId="{DE8CF1D6-C050-4EE4-8337-7272BE430CA1}" type="presParOf" srcId="{03E5628C-3439-4D18-AB0D-498612036B1A}" destId="{FC304D94-58FD-44F5-BD45-F2AE5CBAC8C8}" srcOrd="8" destOrd="0" presId="urn:microsoft.com/office/officeart/2005/8/layout/gear1"/>
    <dgm:cxn modelId="{54CED46E-8BE0-4E98-84FD-1FF080D11093}" type="presParOf" srcId="{03E5628C-3439-4D18-AB0D-498612036B1A}" destId="{1E5791D5-B5CA-491E-A597-48BE11123976}" srcOrd="9" destOrd="0" presId="urn:microsoft.com/office/officeart/2005/8/layout/gear1"/>
    <dgm:cxn modelId="{2D86B516-E3D5-4F67-A49F-72D7A9BD3894}" type="presParOf" srcId="{03E5628C-3439-4D18-AB0D-498612036B1A}" destId="{56A4CE1E-144F-456C-BB5A-7B09BFF367DA}" srcOrd="10" destOrd="0" presId="urn:microsoft.com/office/officeart/2005/8/layout/gear1"/>
    <dgm:cxn modelId="{3F0F8508-23F5-4F73-8DCC-07C74A583547}" type="presParOf" srcId="{03E5628C-3439-4D18-AB0D-498612036B1A}" destId="{77B43BC0-A781-4B51-9615-6256288DFEA0}" srcOrd="11" destOrd="0" presId="urn:microsoft.com/office/officeart/2005/8/layout/gear1"/>
    <dgm:cxn modelId="{45228F91-3788-4F1F-B9D1-DDAFA562D1EE}" type="presParOf" srcId="{03E5628C-3439-4D18-AB0D-498612036B1A}" destId="{2B260643-C2C5-4481-9940-F1DE4347D863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027713D4-67B1-4780-9CF5-31535CC4F6D2}" type="doc">
      <dgm:prSet loTypeId="urn:microsoft.com/office/officeart/2005/8/layout/equation1" loCatId="process" qsTypeId="urn:microsoft.com/office/officeart/2005/8/quickstyle/3d3" qsCatId="3D" csTypeId="urn:microsoft.com/office/officeart/2005/8/colors/colorful1#5" csCatId="colorful" phldr="1"/>
      <dgm:spPr/>
    </dgm:pt>
    <dgm:pt modelId="{3BA924E2-DB8A-4E6D-AB28-50531BAE6521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веб-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сайтини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8CA7DF1-876C-4B79-968E-F4A24C516CF4}" type="parTrans" cxnId="{6306B57C-B813-4C0A-B85D-7BD6F6813A6C}">
      <dgm:prSet/>
      <dgm:spPr/>
      <dgm:t>
        <a:bodyPr/>
        <a:lstStyle/>
        <a:p>
          <a:endParaRPr lang="ru-RU"/>
        </a:p>
      </dgm:t>
    </dgm:pt>
    <dgm:pt modelId="{2F40ECE7-0782-42ED-8086-6B326BFE8FB1}" type="sibTrans" cxnId="{6306B57C-B813-4C0A-B85D-7BD6F6813A6C}">
      <dgm:prSet/>
      <dgm:spPr/>
      <dgm:t>
        <a:bodyPr/>
        <a:lstStyle/>
        <a:p>
          <a:endParaRPr lang="ru-RU"/>
        </a:p>
      </dgm:t>
    </dgm:pt>
    <dgm:pt modelId="{EACC1A6E-48C4-441B-B49A-F69605F33EAD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Халқаро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ҳисобот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стандартларини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бўлинмасини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5D4EE8D-3033-467A-8395-1519EA0EA2F0}" type="parTrans" cxnId="{46D5A46B-8E52-465C-8E91-E4A3E69D20A3}">
      <dgm:prSet/>
      <dgm:spPr/>
      <dgm:t>
        <a:bodyPr/>
        <a:lstStyle/>
        <a:p>
          <a:endParaRPr lang="ru-RU"/>
        </a:p>
      </dgm:t>
    </dgm:pt>
    <dgm:pt modelId="{785C9F4A-AE47-4DA0-9783-8CC865E13561}" type="sibTrans" cxnId="{46D5A46B-8E52-465C-8E91-E4A3E69D20A3}">
      <dgm:prSet/>
      <dgm:spPr/>
      <dgm:t>
        <a:bodyPr/>
        <a:lstStyle/>
        <a:p>
          <a:endParaRPr lang="ru-RU"/>
        </a:p>
      </dgm:t>
    </dgm:pt>
    <dgm:pt modelId="{0F5E4062-BD46-4799-805F-57F6B8326360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фаолиятининг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шаффофлигини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B48299D-FD0F-4A29-9BF4-1A5C4E20D23F}" type="parTrans" cxnId="{84447BF5-9B27-4801-BF0D-4DE1F97BF3D2}">
      <dgm:prSet/>
      <dgm:spPr/>
      <dgm:t>
        <a:bodyPr/>
        <a:lstStyle/>
        <a:p>
          <a:endParaRPr lang="ru-RU"/>
        </a:p>
      </dgm:t>
    </dgm:pt>
    <dgm:pt modelId="{1DA261B1-A893-457B-82F9-46F2ED8EEB50}" type="sibTrans" cxnId="{84447BF5-9B27-4801-BF0D-4DE1F97BF3D2}">
      <dgm:prSet/>
      <dgm:spPr/>
      <dgm:t>
        <a:bodyPr/>
        <a:lstStyle/>
        <a:p>
          <a:endParaRPr lang="ru-RU"/>
        </a:p>
      </dgm:t>
    </dgm:pt>
    <dgm:pt modelId="{6C91B2CE-41AE-41FD-8434-C1A2BF287256}" type="pres">
      <dgm:prSet presAssocID="{027713D4-67B1-4780-9CF5-31535CC4F6D2}" presName="linearFlow" presStyleCnt="0">
        <dgm:presLayoutVars>
          <dgm:dir/>
          <dgm:resizeHandles val="exact"/>
        </dgm:presLayoutVars>
      </dgm:prSet>
      <dgm:spPr/>
    </dgm:pt>
    <dgm:pt modelId="{0261C785-65DE-41CA-9264-4022A8E769F7}" type="pres">
      <dgm:prSet presAssocID="{3BA924E2-DB8A-4E6D-AB28-50531BAE6521}" presName="node" presStyleLbl="node1" presStyleIdx="0" presStyleCnt="3" custScaleX="170299" custScaleY="1322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29F6A8-68CF-448E-B147-E91693E28759}" type="pres">
      <dgm:prSet presAssocID="{2F40ECE7-0782-42ED-8086-6B326BFE8FB1}" presName="spacerL" presStyleCnt="0"/>
      <dgm:spPr/>
    </dgm:pt>
    <dgm:pt modelId="{6595B786-5E62-4207-A61D-A17518C7298A}" type="pres">
      <dgm:prSet presAssocID="{2F40ECE7-0782-42ED-8086-6B326BFE8FB1}" presName="sibTrans" presStyleLbl="sibTrans2D1" presStyleIdx="0" presStyleCnt="2" custScaleX="55845" custScaleY="62932"/>
      <dgm:spPr/>
      <dgm:t>
        <a:bodyPr/>
        <a:lstStyle/>
        <a:p>
          <a:endParaRPr lang="ru-RU"/>
        </a:p>
      </dgm:t>
    </dgm:pt>
    <dgm:pt modelId="{6A2C318D-83A5-47D3-8DC8-56447CFDA353}" type="pres">
      <dgm:prSet presAssocID="{2F40ECE7-0782-42ED-8086-6B326BFE8FB1}" presName="spacerR" presStyleCnt="0"/>
      <dgm:spPr/>
    </dgm:pt>
    <dgm:pt modelId="{4E4173B2-34F5-4FCF-9893-30707DD8795E}" type="pres">
      <dgm:prSet presAssocID="{EACC1A6E-48C4-441B-B49A-F69605F33EAD}" presName="node" presStyleLbl="node1" presStyleIdx="1" presStyleCnt="3" custScaleX="159788" custScaleY="1194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838CB8-D55C-4159-913C-587D335C371F}" type="pres">
      <dgm:prSet presAssocID="{785C9F4A-AE47-4DA0-9783-8CC865E13561}" presName="spacerL" presStyleCnt="0"/>
      <dgm:spPr/>
    </dgm:pt>
    <dgm:pt modelId="{C277F5F9-CE0F-42DD-977B-C05046E4EF03}" type="pres">
      <dgm:prSet presAssocID="{785C9F4A-AE47-4DA0-9783-8CC865E13561}" presName="sibTrans" presStyleLbl="sibTrans2D1" presStyleIdx="1" presStyleCnt="2" custScaleX="47512" custScaleY="71018"/>
      <dgm:spPr/>
      <dgm:t>
        <a:bodyPr/>
        <a:lstStyle/>
        <a:p>
          <a:endParaRPr lang="ru-RU"/>
        </a:p>
      </dgm:t>
    </dgm:pt>
    <dgm:pt modelId="{6FAA2B30-A3C9-404F-B3A4-4026C0C57D21}" type="pres">
      <dgm:prSet presAssocID="{785C9F4A-AE47-4DA0-9783-8CC865E13561}" presName="spacerR" presStyleCnt="0"/>
      <dgm:spPr/>
    </dgm:pt>
    <dgm:pt modelId="{5B701FAB-DE20-45DD-8987-BB57D42F6196}" type="pres">
      <dgm:prSet presAssocID="{0F5E4062-BD46-4799-805F-57F6B8326360}" presName="node" presStyleLbl="node1" presStyleIdx="2" presStyleCnt="3" custScaleX="168992" custScaleY="142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D5FE15-07B3-4684-9BE8-AECA24C72642}" type="presOf" srcId="{0F5E4062-BD46-4799-805F-57F6B8326360}" destId="{5B701FAB-DE20-45DD-8987-BB57D42F6196}" srcOrd="0" destOrd="0" presId="urn:microsoft.com/office/officeart/2005/8/layout/equation1"/>
    <dgm:cxn modelId="{A457F5DD-E3DC-40DB-BBD4-D03A0CAF95BE}" type="presOf" srcId="{2F40ECE7-0782-42ED-8086-6B326BFE8FB1}" destId="{6595B786-5E62-4207-A61D-A17518C7298A}" srcOrd="0" destOrd="0" presId="urn:microsoft.com/office/officeart/2005/8/layout/equation1"/>
    <dgm:cxn modelId="{8DD0CC49-622F-4A3B-9230-E193778FF1E5}" type="presOf" srcId="{027713D4-67B1-4780-9CF5-31535CC4F6D2}" destId="{6C91B2CE-41AE-41FD-8434-C1A2BF287256}" srcOrd="0" destOrd="0" presId="urn:microsoft.com/office/officeart/2005/8/layout/equation1"/>
    <dgm:cxn modelId="{3FBABA46-E882-4D44-8272-C53B782B2A65}" type="presOf" srcId="{3BA924E2-DB8A-4E6D-AB28-50531BAE6521}" destId="{0261C785-65DE-41CA-9264-4022A8E769F7}" srcOrd="0" destOrd="0" presId="urn:microsoft.com/office/officeart/2005/8/layout/equation1"/>
    <dgm:cxn modelId="{6306B57C-B813-4C0A-B85D-7BD6F6813A6C}" srcId="{027713D4-67B1-4780-9CF5-31535CC4F6D2}" destId="{3BA924E2-DB8A-4E6D-AB28-50531BAE6521}" srcOrd="0" destOrd="0" parTransId="{B8CA7DF1-876C-4B79-968E-F4A24C516CF4}" sibTransId="{2F40ECE7-0782-42ED-8086-6B326BFE8FB1}"/>
    <dgm:cxn modelId="{46D5A46B-8E52-465C-8E91-E4A3E69D20A3}" srcId="{027713D4-67B1-4780-9CF5-31535CC4F6D2}" destId="{EACC1A6E-48C4-441B-B49A-F69605F33EAD}" srcOrd="1" destOrd="0" parTransId="{A5D4EE8D-3033-467A-8395-1519EA0EA2F0}" sibTransId="{785C9F4A-AE47-4DA0-9783-8CC865E13561}"/>
    <dgm:cxn modelId="{84447BF5-9B27-4801-BF0D-4DE1F97BF3D2}" srcId="{027713D4-67B1-4780-9CF5-31535CC4F6D2}" destId="{0F5E4062-BD46-4799-805F-57F6B8326360}" srcOrd="2" destOrd="0" parTransId="{1B48299D-FD0F-4A29-9BF4-1A5C4E20D23F}" sibTransId="{1DA261B1-A893-457B-82F9-46F2ED8EEB50}"/>
    <dgm:cxn modelId="{CBFC2628-F79E-4968-BDAE-3A4E6859EC74}" type="presOf" srcId="{785C9F4A-AE47-4DA0-9783-8CC865E13561}" destId="{C277F5F9-CE0F-42DD-977B-C05046E4EF03}" srcOrd="0" destOrd="0" presId="urn:microsoft.com/office/officeart/2005/8/layout/equation1"/>
    <dgm:cxn modelId="{195FF22B-C18A-486E-B703-D2B15E8297E7}" type="presOf" srcId="{EACC1A6E-48C4-441B-B49A-F69605F33EAD}" destId="{4E4173B2-34F5-4FCF-9893-30707DD8795E}" srcOrd="0" destOrd="0" presId="urn:microsoft.com/office/officeart/2005/8/layout/equation1"/>
    <dgm:cxn modelId="{BF382B46-3DE7-45D0-A352-0270DDC938CC}" type="presParOf" srcId="{6C91B2CE-41AE-41FD-8434-C1A2BF287256}" destId="{0261C785-65DE-41CA-9264-4022A8E769F7}" srcOrd="0" destOrd="0" presId="urn:microsoft.com/office/officeart/2005/8/layout/equation1"/>
    <dgm:cxn modelId="{5DE9BF93-EA19-4FE9-ABC4-2E2CA2AE5721}" type="presParOf" srcId="{6C91B2CE-41AE-41FD-8434-C1A2BF287256}" destId="{C129F6A8-68CF-448E-B147-E91693E28759}" srcOrd="1" destOrd="0" presId="urn:microsoft.com/office/officeart/2005/8/layout/equation1"/>
    <dgm:cxn modelId="{EB05D62F-78D3-4675-85E8-2E00D05254EC}" type="presParOf" srcId="{6C91B2CE-41AE-41FD-8434-C1A2BF287256}" destId="{6595B786-5E62-4207-A61D-A17518C7298A}" srcOrd="2" destOrd="0" presId="urn:microsoft.com/office/officeart/2005/8/layout/equation1"/>
    <dgm:cxn modelId="{5C29B57B-673E-4F7F-82E6-5D69C1974BD7}" type="presParOf" srcId="{6C91B2CE-41AE-41FD-8434-C1A2BF287256}" destId="{6A2C318D-83A5-47D3-8DC8-56447CFDA353}" srcOrd="3" destOrd="0" presId="urn:microsoft.com/office/officeart/2005/8/layout/equation1"/>
    <dgm:cxn modelId="{D2FCDFD5-E1A9-43E9-8DDD-EFFCFEBEBA40}" type="presParOf" srcId="{6C91B2CE-41AE-41FD-8434-C1A2BF287256}" destId="{4E4173B2-34F5-4FCF-9893-30707DD8795E}" srcOrd="4" destOrd="0" presId="urn:microsoft.com/office/officeart/2005/8/layout/equation1"/>
    <dgm:cxn modelId="{03DE7267-6D03-48E7-AA98-45FA92B5613F}" type="presParOf" srcId="{6C91B2CE-41AE-41FD-8434-C1A2BF287256}" destId="{F0838CB8-D55C-4159-913C-587D335C371F}" srcOrd="5" destOrd="0" presId="urn:microsoft.com/office/officeart/2005/8/layout/equation1"/>
    <dgm:cxn modelId="{63195059-BE2B-4478-B3B0-3EC2CA060FCC}" type="presParOf" srcId="{6C91B2CE-41AE-41FD-8434-C1A2BF287256}" destId="{C277F5F9-CE0F-42DD-977B-C05046E4EF03}" srcOrd="6" destOrd="0" presId="urn:microsoft.com/office/officeart/2005/8/layout/equation1"/>
    <dgm:cxn modelId="{AC119649-59FD-4416-B240-F4EA68778943}" type="presParOf" srcId="{6C91B2CE-41AE-41FD-8434-C1A2BF287256}" destId="{6FAA2B30-A3C9-404F-B3A4-4026C0C57D21}" srcOrd="7" destOrd="0" presId="urn:microsoft.com/office/officeart/2005/8/layout/equation1"/>
    <dgm:cxn modelId="{63B6B14F-8EEC-43C8-8203-E3640617BD14}" type="presParOf" srcId="{6C91B2CE-41AE-41FD-8434-C1A2BF287256}" destId="{5B701FAB-DE20-45DD-8987-BB57D42F6196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A2F858B-DED7-4DE3-9879-E16470A8527D}" type="doc">
      <dgm:prSet loTypeId="urn:microsoft.com/office/officeart/2005/8/layout/radial6" loCatId="relationship" qsTypeId="urn:microsoft.com/office/officeart/2005/8/quickstyle/3d3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4B0F1437-8A2E-497F-A64C-5F54E07E2059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Инвестицион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жозибадорликни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ошириш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EF0CE0C-5103-4343-A820-90B4AEF13817}" type="parTrans" cxnId="{6DC0F24C-0623-4C16-8115-5F55BE400C48}">
      <dgm:prSet/>
      <dgm:spPr/>
      <dgm:t>
        <a:bodyPr/>
        <a:lstStyle/>
        <a:p>
          <a:endParaRPr lang="ru-RU"/>
        </a:p>
      </dgm:t>
    </dgm:pt>
    <dgm:pt modelId="{698506CF-FA7B-4A75-8569-FF9B9EFC4432}" type="sibTrans" cxnId="{6DC0F24C-0623-4C16-8115-5F55BE400C48}">
      <dgm:prSet/>
      <dgm:spPr/>
      <dgm:t>
        <a:bodyPr/>
        <a:lstStyle/>
        <a:p>
          <a:endParaRPr lang="ru-RU"/>
        </a:p>
      </dgm:t>
    </dgm:pt>
    <dgm:pt modelId="{38EA7FFA-6E8A-42E0-9278-6660A246F446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яратиш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6FE103C-189E-4A57-8781-B3CBDD956EE2}" type="parTrans" cxnId="{79A24546-E425-41F2-BE71-C543C7C85141}">
      <dgm:prSet/>
      <dgm:spPr/>
      <dgm:t>
        <a:bodyPr/>
        <a:lstStyle/>
        <a:p>
          <a:endParaRPr lang="ru-RU"/>
        </a:p>
      </dgm:t>
    </dgm:pt>
    <dgm:pt modelId="{C0073B0D-CC18-4386-A33B-3884478CE003}" type="sibTrans" cxnId="{79A24546-E425-41F2-BE71-C543C7C85141}">
      <dgm:prSet/>
      <dgm:spPr/>
      <dgm:t>
        <a:bodyPr/>
        <a:lstStyle/>
        <a:p>
          <a:endParaRPr lang="ru-RU"/>
        </a:p>
      </dgm:t>
    </dgm:pt>
    <dgm:pt modelId="{4180ECBB-9040-4B9A-A201-3A1EFA9449CB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Инновациялар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ишларни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B29F9D1-C6D8-4DBF-9500-33A140644589}" type="parTrans" cxnId="{3353DDE8-77D3-4FB7-AEF8-1B6618131867}">
      <dgm:prSet/>
      <dgm:spPr/>
      <dgm:t>
        <a:bodyPr/>
        <a:lstStyle/>
        <a:p>
          <a:endParaRPr lang="ru-RU"/>
        </a:p>
      </dgm:t>
    </dgm:pt>
    <dgm:pt modelId="{013427C2-B579-44E9-B3F1-8F097895F0FB}" type="sibTrans" cxnId="{3353DDE8-77D3-4FB7-AEF8-1B6618131867}">
      <dgm:prSet/>
      <dgm:spPr/>
      <dgm:t>
        <a:bodyPr/>
        <a:lstStyle/>
        <a:p>
          <a:endParaRPr lang="ru-RU"/>
        </a:p>
      </dgm:t>
    </dgm:pt>
    <dgm:pt modelId="{F0CD056B-3081-4227-82C7-0FFC091D7C7C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Хатарларни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A1421AD-EF76-4DAE-9244-EC055858171C}" type="parTrans" cxnId="{D9873A7B-38A6-4C1B-B4F0-EDE1E3DEECCE}">
      <dgm:prSet/>
      <dgm:spPr/>
      <dgm:t>
        <a:bodyPr/>
        <a:lstStyle/>
        <a:p>
          <a:endParaRPr lang="ru-RU"/>
        </a:p>
      </dgm:t>
    </dgm:pt>
    <dgm:pt modelId="{BBADCC55-66D6-484F-B935-A21118635648}" type="sibTrans" cxnId="{D9873A7B-38A6-4C1B-B4F0-EDE1E3DEECCE}">
      <dgm:prSet/>
      <dgm:spPr/>
      <dgm:t>
        <a:bodyPr/>
        <a:lstStyle/>
        <a:p>
          <a:endParaRPr lang="ru-RU"/>
        </a:p>
      </dgm:t>
    </dgm:pt>
    <dgm:pt modelId="{0F9D0627-5BCB-40D1-9BEE-617C49DED28F}">
      <dgm:prSet phldrT="[Текст]" custT="1"/>
      <dgm:spPr/>
      <dgm:t>
        <a:bodyPr/>
        <a:lstStyle/>
        <a:p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малакасини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ишларини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мустаҳкамлаш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7546568-841D-409D-92E7-1B5B7FDEE439}" type="parTrans" cxnId="{6D8DC5F8-BE53-42B5-9FE4-00711B86E62B}">
      <dgm:prSet/>
      <dgm:spPr/>
      <dgm:t>
        <a:bodyPr/>
        <a:lstStyle/>
        <a:p>
          <a:endParaRPr lang="ru-RU"/>
        </a:p>
      </dgm:t>
    </dgm:pt>
    <dgm:pt modelId="{3097658D-0CB4-442D-9525-8095C6B2A256}" type="sibTrans" cxnId="{6D8DC5F8-BE53-42B5-9FE4-00711B86E62B}">
      <dgm:prSet/>
      <dgm:spPr/>
      <dgm:t>
        <a:bodyPr/>
        <a:lstStyle/>
        <a:p>
          <a:endParaRPr lang="ru-RU"/>
        </a:p>
      </dgm:t>
    </dgm:pt>
    <dgm:pt modelId="{20C598FF-9697-44FA-AC86-7C00DC7F4D45}" type="pres">
      <dgm:prSet presAssocID="{BA2F858B-DED7-4DE3-9879-E16470A8527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7FDA3E-AFCB-46C4-B9BA-7B062ED030D8}" type="pres">
      <dgm:prSet presAssocID="{4B0F1437-8A2E-497F-A64C-5F54E07E2059}" presName="centerShape" presStyleLbl="node0" presStyleIdx="0" presStyleCnt="1" custScaleX="121027" custScaleY="106858"/>
      <dgm:spPr/>
      <dgm:t>
        <a:bodyPr/>
        <a:lstStyle/>
        <a:p>
          <a:endParaRPr lang="ru-RU"/>
        </a:p>
      </dgm:t>
    </dgm:pt>
    <dgm:pt modelId="{26389C8B-6581-48F5-903D-125A626B121F}" type="pres">
      <dgm:prSet presAssocID="{38EA7FFA-6E8A-42E0-9278-6660A246F44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E47FD8-0725-44A0-950C-ED5DCBEB2899}" type="pres">
      <dgm:prSet presAssocID="{38EA7FFA-6E8A-42E0-9278-6660A246F446}" presName="dummy" presStyleCnt="0"/>
      <dgm:spPr/>
    </dgm:pt>
    <dgm:pt modelId="{A2B6875D-1269-437B-96FC-EE5269BF2554}" type="pres">
      <dgm:prSet presAssocID="{C0073B0D-CC18-4386-A33B-3884478CE003}" presName="sibTrans" presStyleLbl="sibTrans2D1" presStyleIdx="0" presStyleCnt="4" custScaleX="127735"/>
      <dgm:spPr/>
      <dgm:t>
        <a:bodyPr/>
        <a:lstStyle/>
        <a:p>
          <a:endParaRPr lang="ru-RU"/>
        </a:p>
      </dgm:t>
    </dgm:pt>
    <dgm:pt modelId="{CE93CDEB-2F1A-409D-97B4-68A3A4AC07D2}" type="pres">
      <dgm:prSet presAssocID="{4180ECBB-9040-4B9A-A201-3A1EFA9449CB}" presName="node" presStyleLbl="node1" presStyleIdx="1" presStyleCnt="4" custScaleX="203862" custScaleY="132033" custRadScaleRad="110677" custRadScaleInc="2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70882C-7C27-4AEE-8CED-4D89352F567D}" type="pres">
      <dgm:prSet presAssocID="{4180ECBB-9040-4B9A-A201-3A1EFA9449CB}" presName="dummy" presStyleCnt="0"/>
      <dgm:spPr/>
    </dgm:pt>
    <dgm:pt modelId="{8FF6AD5E-6EA0-4B65-8897-D09F6F055858}" type="pres">
      <dgm:prSet presAssocID="{013427C2-B579-44E9-B3F1-8F097895F0FB}" presName="sibTrans" presStyleLbl="sibTrans2D1" presStyleIdx="1" presStyleCnt="4" custScaleX="126203"/>
      <dgm:spPr/>
      <dgm:t>
        <a:bodyPr/>
        <a:lstStyle/>
        <a:p>
          <a:endParaRPr lang="ru-RU"/>
        </a:p>
      </dgm:t>
    </dgm:pt>
    <dgm:pt modelId="{025E8A37-A004-403A-B0E4-215C16B8A26D}" type="pres">
      <dgm:prSet presAssocID="{F0CD056B-3081-4227-82C7-0FFC091D7C7C}" presName="node" presStyleLbl="node1" presStyleIdx="2" presStyleCnt="4" custScaleX="1449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0AC4A1-4F09-42F1-93E3-C21ADD020AD4}" type="pres">
      <dgm:prSet presAssocID="{F0CD056B-3081-4227-82C7-0FFC091D7C7C}" presName="dummy" presStyleCnt="0"/>
      <dgm:spPr/>
    </dgm:pt>
    <dgm:pt modelId="{AAC1260E-45B8-475F-BA96-A3D0A5E77F03}" type="pres">
      <dgm:prSet presAssocID="{BBADCC55-66D6-484F-B935-A21118635648}" presName="sibTrans" presStyleLbl="sibTrans2D1" presStyleIdx="2" presStyleCnt="4" custScaleX="116388"/>
      <dgm:spPr/>
      <dgm:t>
        <a:bodyPr/>
        <a:lstStyle/>
        <a:p>
          <a:endParaRPr lang="ru-RU"/>
        </a:p>
      </dgm:t>
    </dgm:pt>
    <dgm:pt modelId="{713B16FF-2DDC-46A9-B449-40BAC882076E}" type="pres">
      <dgm:prSet presAssocID="{0F9D0627-5BCB-40D1-9BEE-617C49DED28F}" presName="node" presStyleLbl="node1" presStyleIdx="3" presStyleCnt="4" custScaleX="135932" custRadScaleRad="110363" custRadScaleInc="-2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06DDAE-C6A3-4144-8551-30C6FC348EE9}" type="pres">
      <dgm:prSet presAssocID="{0F9D0627-5BCB-40D1-9BEE-617C49DED28F}" presName="dummy" presStyleCnt="0"/>
      <dgm:spPr/>
    </dgm:pt>
    <dgm:pt modelId="{81336E25-93BD-4F2A-920A-DE63C3625070}" type="pres">
      <dgm:prSet presAssocID="{3097658D-0CB4-442D-9525-8095C6B2A256}" presName="sibTrans" presStyleLbl="sibTrans2D1" presStyleIdx="3" presStyleCnt="4" custScaleX="119762"/>
      <dgm:spPr/>
      <dgm:t>
        <a:bodyPr/>
        <a:lstStyle/>
        <a:p>
          <a:endParaRPr lang="ru-RU"/>
        </a:p>
      </dgm:t>
    </dgm:pt>
  </dgm:ptLst>
  <dgm:cxnLst>
    <dgm:cxn modelId="{05796D4D-B3AC-4DEB-B6FF-3A4B82E062B8}" type="presOf" srcId="{4180ECBB-9040-4B9A-A201-3A1EFA9449CB}" destId="{CE93CDEB-2F1A-409D-97B4-68A3A4AC07D2}" srcOrd="0" destOrd="0" presId="urn:microsoft.com/office/officeart/2005/8/layout/radial6"/>
    <dgm:cxn modelId="{6DC0F24C-0623-4C16-8115-5F55BE400C48}" srcId="{BA2F858B-DED7-4DE3-9879-E16470A8527D}" destId="{4B0F1437-8A2E-497F-A64C-5F54E07E2059}" srcOrd="0" destOrd="0" parTransId="{9EF0CE0C-5103-4343-A820-90B4AEF13817}" sibTransId="{698506CF-FA7B-4A75-8569-FF9B9EFC4432}"/>
    <dgm:cxn modelId="{D6BE0E2C-5711-48EC-8242-E261FFB06365}" type="presOf" srcId="{3097658D-0CB4-442D-9525-8095C6B2A256}" destId="{81336E25-93BD-4F2A-920A-DE63C3625070}" srcOrd="0" destOrd="0" presId="urn:microsoft.com/office/officeart/2005/8/layout/radial6"/>
    <dgm:cxn modelId="{DF08DD65-E3D1-4987-8888-88437FFA033D}" type="presOf" srcId="{013427C2-B579-44E9-B3F1-8F097895F0FB}" destId="{8FF6AD5E-6EA0-4B65-8897-D09F6F055858}" srcOrd="0" destOrd="0" presId="urn:microsoft.com/office/officeart/2005/8/layout/radial6"/>
    <dgm:cxn modelId="{D9873A7B-38A6-4C1B-B4F0-EDE1E3DEECCE}" srcId="{4B0F1437-8A2E-497F-A64C-5F54E07E2059}" destId="{F0CD056B-3081-4227-82C7-0FFC091D7C7C}" srcOrd="2" destOrd="0" parTransId="{BA1421AD-EF76-4DAE-9244-EC055858171C}" sibTransId="{BBADCC55-66D6-484F-B935-A21118635648}"/>
    <dgm:cxn modelId="{3353DDE8-77D3-4FB7-AEF8-1B6618131867}" srcId="{4B0F1437-8A2E-497F-A64C-5F54E07E2059}" destId="{4180ECBB-9040-4B9A-A201-3A1EFA9449CB}" srcOrd="1" destOrd="0" parTransId="{FB29F9D1-C6D8-4DBF-9500-33A140644589}" sibTransId="{013427C2-B579-44E9-B3F1-8F097895F0FB}"/>
    <dgm:cxn modelId="{6D8DC5F8-BE53-42B5-9FE4-00711B86E62B}" srcId="{4B0F1437-8A2E-497F-A64C-5F54E07E2059}" destId="{0F9D0627-5BCB-40D1-9BEE-617C49DED28F}" srcOrd="3" destOrd="0" parTransId="{E7546568-841D-409D-92E7-1B5B7FDEE439}" sibTransId="{3097658D-0CB4-442D-9525-8095C6B2A256}"/>
    <dgm:cxn modelId="{7A091D75-4C19-4054-ACA8-B721D038D38C}" type="presOf" srcId="{0F9D0627-5BCB-40D1-9BEE-617C49DED28F}" destId="{713B16FF-2DDC-46A9-B449-40BAC882076E}" srcOrd="0" destOrd="0" presId="urn:microsoft.com/office/officeart/2005/8/layout/radial6"/>
    <dgm:cxn modelId="{88CDDE86-D6A3-4118-858A-49F3F6D24C01}" type="presOf" srcId="{BBADCC55-66D6-484F-B935-A21118635648}" destId="{AAC1260E-45B8-475F-BA96-A3D0A5E77F03}" srcOrd="0" destOrd="0" presId="urn:microsoft.com/office/officeart/2005/8/layout/radial6"/>
    <dgm:cxn modelId="{D0DA8C98-6B25-49FA-87F3-8CA8D78F1478}" type="presOf" srcId="{F0CD056B-3081-4227-82C7-0FFC091D7C7C}" destId="{025E8A37-A004-403A-B0E4-215C16B8A26D}" srcOrd="0" destOrd="0" presId="urn:microsoft.com/office/officeart/2005/8/layout/radial6"/>
    <dgm:cxn modelId="{3E44D64D-8BCC-4412-AB2E-9C89C6B41AAE}" type="presOf" srcId="{38EA7FFA-6E8A-42E0-9278-6660A246F446}" destId="{26389C8B-6581-48F5-903D-125A626B121F}" srcOrd="0" destOrd="0" presId="urn:microsoft.com/office/officeart/2005/8/layout/radial6"/>
    <dgm:cxn modelId="{762ED96E-86F3-4184-8DAE-FA983F4B27AF}" type="presOf" srcId="{4B0F1437-8A2E-497F-A64C-5F54E07E2059}" destId="{AE7FDA3E-AFCB-46C4-B9BA-7B062ED030D8}" srcOrd="0" destOrd="0" presId="urn:microsoft.com/office/officeart/2005/8/layout/radial6"/>
    <dgm:cxn modelId="{F1D5B1B3-CF7F-4E24-AADE-6B54B69033AF}" type="presOf" srcId="{C0073B0D-CC18-4386-A33B-3884478CE003}" destId="{A2B6875D-1269-437B-96FC-EE5269BF2554}" srcOrd="0" destOrd="0" presId="urn:microsoft.com/office/officeart/2005/8/layout/radial6"/>
    <dgm:cxn modelId="{490C3BDF-D71E-402C-86F7-65CA3D4D605E}" type="presOf" srcId="{BA2F858B-DED7-4DE3-9879-E16470A8527D}" destId="{20C598FF-9697-44FA-AC86-7C00DC7F4D45}" srcOrd="0" destOrd="0" presId="urn:microsoft.com/office/officeart/2005/8/layout/radial6"/>
    <dgm:cxn modelId="{79A24546-E425-41F2-BE71-C543C7C85141}" srcId="{4B0F1437-8A2E-497F-A64C-5F54E07E2059}" destId="{38EA7FFA-6E8A-42E0-9278-6660A246F446}" srcOrd="0" destOrd="0" parTransId="{26FE103C-189E-4A57-8781-B3CBDD956EE2}" sibTransId="{C0073B0D-CC18-4386-A33B-3884478CE003}"/>
    <dgm:cxn modelId="{671B0125-0459-4D51-B59B-96C645A5F0DE}" type="presParOf" srcId="{20C598FF-9697-44FA-AC86-7C00DC7F4D45}" destId="{AE7FDA3E-AFCB-46C4-B9BA-7B062ED030D8}" srcOrd="0" destOrd="0" presId="urn:microsoft.com/office/officeart/2005/8/layout/radial6"/>
    <dgm:cxn modelId="{D1CB4205-5D74-404B-A8E0-54E2406DAA14}" type="presParOf" srcId="{20C598FF-9697-44FA-AC86-7C00DC7F4D45}" destId="{26389C8B-6581-48F5-903D-125A626B121F}" srcOrd="1" destOrd="0" presId="urn:microsoft.com/office/officeart/2005/8/layout/radial6"/>
    <dgm:cxn modelId="{AE0A5CAB-B042-4F87-9F0F-E2C9405562E1}" type="presParOf" srcId="{20C598FF-9697-44FA-AC86-7C00DC7F4D45}" destId="{11E47FD8-0725-44A0-950C-ED5DCBEB2899}" srcOrd="2" destOrd="0" presId="urn:microsoft.com/office/officeart/2005/8/layout/radial6"/>
    <dgm:cxn modelId="{6C9D74C1-D761-4370-BB71-EF35A35E7658}" type="presParOf" srcId="{20C598FF-9697-44FA-AC86-7C00DC7F4D45}" destId="{A2B6875D-1269-437B-96FC-EE5269BF2554}" srcOrd="3" destOrd="0" presId="urn:microsoft.com/office/officeart/2005/8/layout/radial6"/>
    <dgm:cxn modelId="{ECDCD288-ACBB-4FD3-8D63-152EED7877E0}" type="presParOf" srcId="{20C598FF-9697-44FA-AC86-7C00DC7F4D45}" destId="{CE93CDEB-2F1A-409D-97B4-68A3A4AC07D2}" srcOrd="4" destOrd="0" presId="urn:microsoft.com/office/officeart/2005/8/layout/radial6"/>
    <dgm:cxn modelId="{0750B338-AC45-40E9-B73F-80514E0DCC74}" type="presParOf" srcId="{20C598FF-9697-44FA-AC86-7C00DC7F4D45}" destId="{1A70882C-7C27-4AEE-8CED-4D89352F567D}" srcOrd="5" destOrd="0" presId="urn:microsoft.com/office/officeart/2005/8/layout/radial6"/>
    <dgm:cxn modelId="{C3213A4D-5A1F-473F-BDE5-653A518D96E0}" type="presParOf" srcId="{20C598FF-9697-44FA-AC86-7C00DC7F4D45}" destId="{8FF6AD5E-6EA0-4B65-8897-D09F6F055858}" srcOrd="6" destOrd="0" presId="urn:microsoft.com/office/officeart/2005/8/layout/radial6"/>
    <dgm:cxn modelId="{88EE5D2C-8257-4956-B1F7-F3876F7C9B9B}" type="presParOf" srcId="{20C598FF-9697-44FA-AC86-7C00DC7F4D45}" destId="{025E8A37-A004-403A-B0E4-215C16B8A26D}" srcOrd="7" destOrd="0" presId="urn:microsoft.com/office/officeart/2005/8/layout/radial6"/>
    <dgm:cxn modelId="{7B062FA7-98E7-4CB4-88D8-17E432CF07EE}" type="presParOf" srcId="{20C598FF-9697-44FA-AC86-7C00DC7F4D45}" destId="{3E0AC4A1-4F09-42F1-93E3-C21ADD020AD4}" srcOrd="8" destOrd="0" presId="urn:microsoft.com/office/officeart/2005/8/layout/radial6"/>
    <dgm:cxn modelId="{2F3A35EA-8AEB-424F-A60E-992AAB308189}" type="presParOf" srcId="{20C598FF-9697-44FA-AC86-7C00DC7F4D45}" destId="{AAC1260E-45B8-475F-BA96-A3D0A5E77F03}" srcOrd="9" destOrd="0" presId="urn:microsoft.com/office/officeart/2005/8/layout/radial6"/>
    <dgm:cxn modelId="{9DD65868-C158-4325-9D6B-48387D88100F}" type="presParOf" srcId="{20C598FF-9697-44FA-AC86-7C00DC7F4D45}" destId="{713B16FF-2DDC-46A9-B449-40BAC882076E}" srcOrd="10" destOrd="0" presId="urn:microsoft.com/office/officeart/2005/8/layout/radial6"/>
    <dgm:cxn modelId="{541CEDBE-B785-4913-BEA6-FBB5F29E376B}" type="presParOf" srcId="{20C598FF-9697-44FA-AC86-7C00DC7F4D45}" destId="{0C06DDAE-C6A3-4144-8551-30C6FC348EE9}" srcOrd="11" destOrd="0" presId="urn:microsoft.com/office/officeart/2005/8/layout/radial6"/>
    <dgm:cxn modelId="{83A269EC-F06A-47A9-BC2C-54927694F940}" type="presParOf" srcId="{20C598FF-9697-44FA-AC86-7C00DC7F4D45}" destId="{81336E25-93BD-4F2A-920A-DE63C3625070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973E8B2-4C33-42FF-A38C-E0C574D257C4}" type="doc">
      <dgm:prSet loTypeId="urn:microsoft.com/office/officeart/2005/8/layout/chevron2" loCatId="list" qsTypeId="urn:microsoft.com/office/officeart/2005/8/quickstyle/3d3" qsCatId="3D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6FFF85A7-494A-456C-AF13-796E6A7253E3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9BC36FF2-993A-4F1D-8C5F-4189A3FC76C4}" type="parTrans" cxnId="{BA2F9D8A-3025-4F3F-B1B7-E9FE8420FBF5}">
      <dgm:prSet/>
      <dgm:spPr/>
      <dgm:t>
        <a:bodyPr/>
        <a:lstStyle/>
        <a:p>
          <a:endParaRPr lang="ru-RU"/>
        </a:p>
      </dgm:t>
    </dgm:pt>
    <dgm:pt modelId="{44639D7A-D61D-4EE0-93E1-35D1BAA3822D}" type="sibTrans" cxnId="{BA2F9D8A-3025-4F3F-B1B7-E9FE8420FBF5}">
      <dgm:prSet/>
      <dgm:spPr/>
      <dgm:t>
        <a:bodyPr/>
        <a:lstStyle/>
        <a:p>
          <a:endParaRPr lang="ru-RU"/>
        </a:p>
      </dgm:t>
    </dgm:pt>
    <dgm:pt modelId="{DBDD9F12-E66E-44F1-AD97-FA03E331F25D}">
      <dgm:prSet phldrT="[Текст]"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инвестор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тажрибасидан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фойдаланиш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усулларини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халқаро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капитал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бозорига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D822BD13-27AE-49C1-A604-A1305767EDC3}" type="parTrans" cxnId="{2E2468FB-075A-49C8-9EB9-5B610ED831AA}">
      <dgm:prSet/>
      <dgm:spPr/>
      <dgm:t>
        <a:bodyPr/>
        <a:lstStyle/>
        <a:p>
          <a:endParaRPr lang="ru-RU"/>
        </a:p>
      </dgm:t>
    </dgm:pt>
    <dgm:pt modelId="{C2A854DC-5FDC-4E45-8F13-66BE269446FA}" type="sibTrans" cxnId="{2E2468FB-075A-49C8-9EB9-5B610ED831AA}">
      <dgm:prSet/>
      <dgm:spPr/>
      <dgm:t>
        <a:bodyPr/>
        <a:lstStyle/>
        <a:p>
          <a:endParaRPr lang="ru-RU"/>
        </a:p>
      </dgm:t>
    </dgm:pt>
    <dgm:pt modelId="{C0B1F144-4EB0-42BB-823F-92EE823646AF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акциядорлари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кузатув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раҳбарияти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ҳамкорликни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яхшилашда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оширишга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317AAA8-6CB4-4AC2-84F3-A3CCD0E82F72}" type="parTrans" cxnId="{9A7B1083-E059-4751-B491-ADA4A8C76538}">
      <dgm:prSet/>
      <dgm:spPr/>
      <dgm:t>
        <a:bodyPr/>
        <a:lstStyle/>
        <a:p>
          <a:endParaRPr lang="ru-RU"/>
        </a:p>
      </dgm:t>
    </dgm:pt>
    <dgm:pt modelId="{F4015BF3-35A3-4699-BD2E-E657E83A10A9}" type="sibTrans" cxnId="{9A7B1083-E059-4751-B491-ADA4A8C76538}">
      <dgm:prSet/>
      <dgm:spPr/>
      <dgm:t>
        <a:bodyPr/>
        <a:lstStyle/>
        <a:p>
          <a:endParaRPr lang="ru-RU"/>
        </a:p>
      </dgm:t>
    </dgm:pt>
    <dgm:pt modelId="{A70E8F48-70B8-4562-B7BF-4E0169D00CB2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E7570781-2899-4369-887E-EF139574EDF0}" type="parTrans" cxnId="{16D5F591-AF90-4169-BC1D-B379FAB652D7}">
      <dgm:prSet/>
      <dgm:spPr/>
      <dgm:t>
        <a:bodyPr/>
        <a:lstStyle/>
        <a:p>
          <a:endParaRPr lang="ru-RU"/>
        </a:p>
      </dgm:t>
    </dgm:pt>
    <dgm:pt modelId="{3D44432F-5A9D-46E3-A92A-BD9B6044DDD0}" type="sibTrans" cxnId="{16D5F591-AF90-4169-BC1D-B379FAB652D7}">
      <dgm:prSet/>
      <dgm:spPr/>
      <dgm:t>
        <a:bodyPr/>
        <a:lstStyle/>
        <a:p>
          <a:endParaRPr lang="ru-RU"/>
        </a:p>
      </dgm:t>
    </dgm:pt>
    <dgm:pt modelId="{BD962E0C-CCBB-4BC4-8CCE-C3118E154FF2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самарадорлигини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самарадорлигидаги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аҳамиятини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оширади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
банк бизнес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жараёнларини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стандартлаштириш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мижозлар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базасини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кўпайтириш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барқарорликни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D75509B7-343D-4472-9055-07AFDCE16F83}" type="parTrans" cxnId="{9A5D5933-2CC1-42BA-8964-8688CCBA7F8B}">
      <dgm:prSet/>
      <dgm:spPr/>
      <dgm:t>
        <a:bodyPr/>
        <a:lstStyle/>
        <a:p>
          <a:endParaRPr lang="ru-RU"/>
        </a:p>
      </dgm:t>
    </dgm:pt>
    <dgm:pt modelId="{C7C8549D-163B-4FFB-B975-56D5EA18567C}" type="sibTrans" cxnId="{9A5D5933-2CC1-42BA-8964-8688CCBA7F8B}">
      <dgm:prSet/>
      <dgm:spPr/>
      <dgm:t>
        <a:bodyPr/>
        <a:lstStyle/>
        <a:p>
          <a:endParaRPr lang="ru-RU"/>
        </a:p>
      </dgm:t>
    </dgm:pt>
    <dgm:pt modelId="{B99FDF00-E93D-4F6C-8E43-F1513FB2A292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6E988FDF-375B-4283-9752-A1E34EB333F9}" type="parTrans" cxnId="{584CCCF3-78EB-4CB7-93F4-F6912DBCFB68}">
      <dgm:prSet/>
      <dgm:spPr/>
      <dgm:t>
        <a:bodyPr/>
        <a:lstStyle/>
        <a:p>
          <a:endParaRPr lang="ru-RU"/>
        </a:p>
      </dgm:t>
    </dgm:pt>
    <dgm:pt modelId="{5A47E5D0-6685-4BB5-A4C6-D18C93E10929}" type="sibTrans" cxnId="{584CCCF3-78EB-4CB7-93F4-F6912DBCFB68}">
      <dgm:prSet/>
      <dgm:spPr/>
      <dgm:t>
        <a:bodyPr/>
        <a:lstStyle/>
        <a:p>
          <a:endParaRPr lang="ru-RU"/>
        </a:p>
      </dgm:t>
    </dgm:pt>
    <dgm:pt modelId="{4C429230-5B4D-4850-B407-BC9E2FDC1590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фаолиятининг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шаффофлигини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аксиядорларнинг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хабардорлигини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таъминлаш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кредит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линияларини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ёрдам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халқаро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аудиторлар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ҳамкорлар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алоқаларга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93BD29F-C723-4BF5-8DD6-0EE1417745FE}" type="parTrans" cxnId="{C4AC7F41-F6FA-4490-B3BF-CF1DE07D0E8A}">
      <dgm:prSet/>
      <dgm:spPr/>
      <dgm:t>
        <a:bodyPr/>
        <a:lstStyle/>
        <a:p>
          <a:endParaRPr lang="ru-RU"/>
        </a:p>
      </dgm:t>
    </dgm:pt>
    <dgm:pt modelId="{BA2BF14F-3950-4B0A-8693-DF845C26EED2}" type="sibTrans" cxnId="{C4AC7F41-F6FA-4490-B3BF-CF1DE07D0E8A}">
      <dgm:prSet/>
      <dgm:spPr/>
      <dgm:t>
        <a:bodyPr/>
        <a:lstStyle/>
        <a:p>
          <a:endParaRPr lang="ru-RU"/>
        </a:p>
      </dgm:t>
    </dgm:pt>
    <dgm:pt modelId="{36917E71-B792-4F27-BF08-066B6022CB23}">
      <dgm:prSet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69ABEE33-E0D0-4D2F-88DA-6873DFEBFDD9}" type="parTrans" cxnId="{DAD1B4A2-2BE5-49E4-9DDA-3507C60D883F}">
      <dgm:prSet/>
      <dgm:spPr/>
      <dgm:t>
        <a:bodyPr/>
        <a:lstStyle/>
        <a:p>
          <a:endParaRPr lang="ru-RU"/>
        </a:p>
      </dgm:t>
    </dgm:pt>
    <dgm:pt modelId="{8239AB70-C11D-4B12-927A-BE411C7E3BDB}" type="sibTrans" cxnId="{DAD1B4A2-2BE5-49E4-9DDA-3507C60D883F}">
      <dgm:prSet/>
      <dgm:spPr/>
      <dgm:t>
        <a:bodyPr/>
        <a:lstStyle/>
        <a:p>
          <a:endParaRPr lang="ru-RU"/>
        </a:p>
      </dgm:t>
    </dgm:pt>
    <dgm:pt modelId="{13F763B0-0E3E-4BFF-97C9-9FF068A146B1}">
      <dgm:prSet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банкни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ҳуқуқий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солиқ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обрўли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санкциялар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таҳдидлардан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томонлама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ҳимоя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таъминлаш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таваккалчиликка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асосланган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фикрлашга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асосланган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қарорлар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қабул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CF68F5FB-200B-448C-B325-5136EF61AD7D}" type="parTrans" cxnId="{210F0FDE-2424-48D8-88C2-5EB47E16524A}">
      <dgm:prSet/>
      <dgm:spPr/>
      <dgm:t>
        <a:bodyPr/>
        <a:lstStyle/>
        <a:p>
          <a:endParaRPr lang="ru-RU"/>
        </a:p>
      </dgm:t>
    </dgm:pt>
    <dgm:pt modelId="{059E3603-0ABE-4594-AFF1-E8554A89A0E6}" type="sibTrans" cxnId="{210F0FDE-2424-48D8-88C2-5EB47E16524A}">
      <dgm:prSet/>
      <dgm:spPr/>
      <dgm:t>
        <a:bodyPr/>
        <a:lstStyle/>
        <a:p>
          <a:endParaRPr lang="ru-RU"/>
        </a:p>
      </dgm:t>
    </dgm:pt>
    <dgm:pt modelId="{B19DAA70-6582-4A4E-8AE7-599FE5C9E0E8}">
      <dgm:prSet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бузилишлар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хатолар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такрорланишини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бартараф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етишга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ёрдам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29AAF9EC-8DB0-4637-922B-FEEDD18BF9AE}" type="parTrans" cxnId="{9C017213-2A60-4E83-BA47-C0AD849D2427}">
      <dgm:prSet/>
      <dgm:spPr/>
    </dgm:pt>
    <dgm:pt modelId="{C8A6498F-4ABA-4A52-BABB-19889F2CB7A7}" type="sibTrans" cxnId="{9C017213-2A60-4E83-BA47-C0AD849D2427}">
      <dgm:prSet/>
      <dgm:spPr/>
    </dgm:pt>
    <dgm:pt modelId="{B0428DE6-B6BD-4BEB-94C5-B93EC2B9A7EA}" type="pres">
      <dgm:prSet presAssocID="{C973E8B2-4C33-42FF-A38C-E0C574D257C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A38A5C8-334A-4D70-B80D-AAF92F8ED1EC}" type="pres">
      <dgm:prSet presAssocID="{6FFF85A7-494A-456C-AF13-796E6A7253E3}" presName="composite" presStyleCnt="0"/>
      <dgm:spPr/>
    </dgm:pt>
    <dgm:pt modelId="{D1997282-EAD2-4DDF-9EF2-AAF92DE6B1E4}" type="pres">
      <dgm:prSet presAssocID="{6FFF85A7-494A-456C-AF13-796E6A7253E3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BB9FC8-9CF5-4E3D-BB47-5857A5F97B97}" type="pres">
      <dgm:prSet presAssocID="{6FFF85A7-494A-456C-AF13-796E6A7253E3}" presName="descendantText" presStyleLbl="alignAcc1" presStyleIdx="0" presStyleCnt="4" custScaleY="12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0BD2C6-CC69-487B-8A8B-76F20829C965}" type="pres">
      <dgm:prSet presAssocID="{44639D7A-D61D-4EE0-93E1-35D1BAA3822D}" presName="sp" presStyleCnt="0"/>
      <dgm:spPr/>
    </dgm:pt>
    <dgm:pt modelId="{D656D9BA-7BED-40A8-9328-CA2092D44ED0}" type="pres">
      <dgm:prSet presAssocID="{A70E8F48-70B8-4562-B7BF-4E0169D00CB2}" presName="composite" presStyleCnt="0"/>
      <dgm:spPr/>
    </dgm:pt>
    <dgm:pt modelId="{5E80099B-41D6-4DAF-8EEA-9351DA4A42AA}" type="pres">
      <dgm:prSet presAssocID="{A70E8F48-70B8-4562-B7BF-4E0169D00CB2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FBFB7F-DFCF-47AA-B6B4-615F60261BCC}" type="pres">
      <dgm:prSet presAssocID="{A70E8F48-70B8-4562-B7BF-4E0169D00CB2}" presName="descendantText" presStyleLbl="alignAcc1" presStyleIdx="1" presStyleCnt="4" custScaleY="1515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6789A7-8EF5-4616-BDB9-05F2E3598FEE}" type="pres">
      <dgm:prSet presAssocID="{3D44432F-5A9D-46E3-A92A-BD9B6044DDD0}" presName="sp" presStyleCnt="0"/>
      <dgm:spPr/>
    </dgm:pt>
    <dgm:pt modelId="{1611B15F-EE0D-42DB-B203-6F31BFEEB45D}" type="pres">
      <dgm:prSet presAssocID="{B99FDF00-E93D-4F6C-8E43-F1513FB2A292}" presName="composite" presStyleCnt="0"/>
      <dgm:spPr/>
    </dgm:pt>
    <dgm:pt modelId="{40054681-3A0F-448C-9C45-90BB09ECDC56}" type="pres">
      <dgm:prSet presAssocID="{B99FDF00-E93D-4F6C-8E43-F1513FB2A29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7A1D6A-B1B6-4E65-BFE7-6E455306B45A}" type="pres">
      <dgm:prSet presAssocID="{B99FDF00-E93D-4F6C-8E43-F1513FB2A292}" presName="descendantText" presStyleLbl="alignAcc1" presStyleIdx="2" presStyleCnt="4" custScaleY="152246" custLinFactNeighborX="747" custLinFactNeighborY="-113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CA30E-3EA5-477B-9228-FB73768289D7}" type="pres">
      <dgm:prSet presAssocID="{5A47E5D0-6685-4BB5-A4C6-D18C93E10929}" presName="sp" presStyleCnt="0"/>
      <dgm:spPr/>
    </dgm:pt>
    <dgm:pt modelId="{89540C3E-5832-459F-A15C-5ABB22E24045}" type="pres">
      <dgm:prSet presAssocID="{36917E71-B792-4F27-BF08-066B6022CB23}" presName="composite" presStyleCnt="0"/>
      <dgm:spPr/>
    </dgm:pt>
    <dgm:pt modelId="{BC5CA9FE-E743-48ED-9772-6FF7CAA049D0}" type="pres">
      <dgm:prSet presAssocID="{36917E71-B792-4F27-BF08-066B6022CB23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F08300-2F54-4E7D-BB03-7C8D913641D9}" type="pres">
      <dgm:prSet presAssocID="{36917E71-B792-4F27-BF08-066B6022CB23}" presName="descendantText" presStyleLbl="alignAcc1" presStyleIdx="3" presStyleCnt="4" custScaleY="1304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5D5933-2CC1-42BA-8964-8688CCBA7F8B}" srcId="{A70E8F48-70B8-4562-B7BF-4E0169D00CB2}" destId="{BD962E0C-CCBB-4BC4-8CCE-C3118E154FF2}" srcOrd="0" destOrd="0" parTransId="{D75509B7-343D-4472-9055-07AFDCE16F83}" sibTransId="{C7C8549D-163B-4FFB-B975-56D5EA18567C}"/>
    <dgm:cxn modelId="{9A7B1083-E059-4751-B491-ADA4A8C76538}" srcId="{6FFF85A7-494A-456C-AF13-796E6A7253E3}" destId="{C0B1F144-4EB0-42BB-823F-92EE823646AF}" srcOrd="1" destOrd="0" parTransId="{5317AAA8-6CB4-4AC2-84F3-A3CCD0E82F72}" sibTransId="{F4015BF3-35A3-4699-BD2E-E657E83A10A9}"/>
    <dgm:cxn modelId="{75DC6A39-A699-45F4-AD58-86C88AFA426E}" type="presOf" srcId="{A70E8F48-70B8-4562-B7BF-4E0169D00CB2}" destId="{5E80099B-41D6-4DAF-8EEA-9351DA4A42AA}" srcOrd="0" destOrd="0" presId="urn:microsoft.com/office/officeart/2005/8/layout/chevron2"/>
    <dgm:cxn modelId="{DB677D04-8374-490B-B5E2-A5DBA04DFA0C}" type="presOf" srcId="{36917E71-B792-4F27-BF08-066B6022CB23}" destId="{BC5CA9FE-E743-48ED-9772-6FF7CAA049D0}" srcOrd="0" destOrd="0" presId="urn:microsoft.com/office/officeart/2005/8/layout/chevron2"/>
    <dgm:cxn modelId="{C4AC7F41-F6FA-4490-B3BF-CF1DE07D0E8A}" srcId="{B99FDF00-E93D-4F6C-8E43-F1513FB2A292}" destId="{4C429230-5B4D-4850-B407-BC9E2FDC1590}" srcOrd="0" destOrd="0" parTransId="{593BD29F-C723-4BF5-8DD6-0EE1417745FE}" sibTransId="{BA2BF14F-3950-4B0A-8693-DF845C26EED2}"/>
    <dgm:cxn modelId="{A057E00C-F60C-4C61-9504-03A9925B838E}" type="presOf" srcId="{C973E8B2-4C33-42FF-A38C-E0C574D257C4}" destId="{B0428DE6-B6BD-4BEB-94C5-B93EC2B9A7EA}" srcOrd="0" destOrd="0" presId="urn:microsoft.com/office/officeart/2005/8/layout/chevron2"/>
    <dgm:cxn modelId="{9C017213-2A60-4E83-BA47-C0AD849D2427}" srcId="{36917E71-B792-4F27-BF08-066B6022CB23}" destId="{B19DAA70-6582-4A4E-8AE7-599FE5C9E0E8}" srcOrd="1" destOrd="0" parTransId="{29AAF9EC-8DB0-4637-922B-FEEDD18BF9AE}" sibTransId="{C8A6498F-4ABA-4A52-BABB-19889F2CB7A7}"/>
    <dgm:cxn modelId="{E7FEA893-FFF8-4331-BB73-533034812E38}" type="presOf" srcId="{DBDD9F12-E66E-44F1-AD97-FA03E331F25D}" destId="{F3BB9FC8-9CF5-4E3D-BB47-5857A5F97B97}" srcOrd="0" destOrd="0" presId="urn:microsoft.com/office/officeart/2005/8/layout/chevron2"/>
    <dgm:cxn modelId="{DAD1B4A2-2BE5-49E4-9DDA-3507C60D883F}" srcId="{C973E8B2-4C33-42FF-A38C-E0C574D257C4}" destId="{36917E71-B792-4F27-BF08-066B6022CB23}" srcOrd="3" destOrd="0" parTransId="{69ABEE33-E0D0-4D2F-88DA-6873DFEBFDD9}" sibTransId="{8239AB70-C11D-4B12-927A-BE411C7E3BDB}"/>
    <dgm:cxn modelId="{A823CB7B-9418-4156-95E2-B18C01A556C0}" type="presOf" srcId="{6FFF85A7-494A-456C-AF13-796E6A7253E3}" destId="{D1997282-EAD2-4DDF-9EF2-AAF92DE6B1E4}" srcOrd="0" destOrd="0" presId="urn:microsoft.com/office/officeart/2005/8/layout/chevron2"/>
    <dgm:cxn modelId="{E60E124C-FE29-4658-A86B-87BA85EEA3C0}" type="presOf" srcId="{BD962E0C-CCBB-4BC4-8CCE-C3118E154FF2}" destId="{C8FBFB7F-DFCF-47AA-B6B4-615F60261BCC}" srcOrd="0" destOrd="0" presId="urn:microsoft.com/office/officeart/2005/8/layout/chevron2"/>
    <dgm:cxn modelId="{281A7E3A-CBD1-476C-8203-F75002B9143B}" type="presOf" srcId="{B19DAA70-6582-4A4E-8AE7-599FE5C9E0E8}" destId="{ADF08300-2F54-4E7D-BB03-7C8D913641D9}" srcOrd="0" destOrd="1" presId="urn:microsoft.com/office/officeart/2005/8/layout/chevron2"/>
    <dgm:cxn modelId="{4CA3FB33-9477-4883-B309-2E99E873C91F}" type="presOf" srcId="{13F763B0-0E3E-4BFF-97C9-9FF068A146B1}" destId="{ADF08300-2F54-4E7D-BB03-7C8D913641D9}" srcOrd="0" destOrd="0" presId="urn:microsoft.com/office/officeart/2005/8/layout/chevron2"/>
    <dgm:cxn modelId="{6F0D8100-E5EE-40D4-98B3-47346222040B}" type="presOf" srcId="{B99FDF00-E93D-4F6C-8E43-F1513FB2A292}" destId="{40054681-3A0F-448C-9C45-90BB09ECDC56}" srcOrd="0" destOrd="0" presId="urn:microsoft.com/office/officeart/2005/8/layout/chevron2"/>
    <dgm:cxn modelId="{D3AB45B4-6013-4FE6-BF3B-D748181B33F3}" type="presOf" srcId="{4C429230-5B4D-4850-B407-BC9E2FDC1590}" destId="{537A1D6A-B1B6-4E65-BFE7-6E455306B45A}" srcOrd="0" destOrd="0" presId="urn:microsoft.com/office/officeart/2005/8/layout/chevron2"/>
    <dgm:cxn modelId="{BA2F9D8A-3025-4F3F-B1B7-E9FE8420FBF5}" srcId="{C973E8B2-4C33-42FF-A38C-E0C574D257C4}" destId="{6FFF85A7-494A-456C-AF13-796E6A7253E3}" srcOrd="0" destOrd="0" parTransId="{9BC36FF2-993A-4F1D-8C5F-4189A3FC76C4}" sibTransId="{44639D7A-D61D-4EE0-93E1-35D1BAA3822D}"/>
    <dgm:cxn modelId="{16D5F591-AF90-4169-BC1D-B379FAB652D7}" srcId="{C973E8B2-4C33-42FF-A38C-E0C574D257C4}" destId="{A70E8F48-70B8-4562-B7BF-4E0169D00CB2}" srcOrd="1" destOrd="0" parTransId="{E7570781-2899-4369-887E-EF139574EDF0}" sibTransId="{3D44432F-5A9D-46E3-A92A-BD9B6044DDD0}"/>
    <dgm:cxn modelId="{210F0FDE-2424-48D8-88C2-5EB47E16524A}" srcId="{36917E71-B792-4F27-BF08-066B6022CB23}" destId="{13F763B0-0E3E-4BFF-97C9-9FF068A146B1}" srcOrd="0" destOrd="0" parTransId="{CF68F5FB-200B-448C-B325-5136EF61AD7D}" sibTransId="{059E3603-0ABE-4594-AFF1-E8554A89A0E6}"/>
    <dgm:cxn modelId="{2E2468FB-075A-49C8-9EB9-5B610ED831AA}" srcId="{6FFF85A7-494A-456C-AF13-796E6A7253E3}" destId="{DBDD9F12-E66E-44F1-AD97-FA03E331F25D}" srcOrd="0" destOrd="0" parTransId="{D822BD13-27AE-49C1-A604-A1305767EDC3}" sibTransId="{C2A854DC-5FDC-4E45-8F13-66BE269446FA}"/>
    <dgm:cxn modelId="{17DDF82F-535C-4AC3-9053-0B29282D9256}" type="presOf" srcId="{C0B1F144-4EB0-42BB-823F-92EE823646AF}" destId="{F3BB9FC8-9CF5-4E3D-BB47-5857A5F97B97}" srcOrd="0" destOrd="1" presId="urn:microsoft.com/office/officeart/2005/8/layout/chevron2"/>
    <dgm:cxn modelId="{584CCCF3-78EB-4CB7-93F4-F6912DBCFB68}" srcId="{C973E8B2-4C33-42FF-A38C-E0C574D257C4}" destId="{B99FDF00-E93D-4F6C-8E43-F1513FB2A292}" srcOrd="2" destOrd="0" parTransId="{6E988FDF-375B-4283-9752-A1E34EB333F9}" sibTransId="{5A47E5D0-6685-4BB5-A4C6-D18C93E10929}"/>
    <dgm:cxn modelId="{0E61F447-6D1C-44E8-B810-9BF8DDBE4E59}" type="presParOf" srcId="{B0428DE6-B6BD-4BEB-94C5-B93EC2B9A7EA}" destId="{2A38A5C8-334A-4D70-B80D-AAF92F8ED1EC}" srcOrd="0" destOrd="0" presId="urn:microsoft.com/office/officeart/2005/8/layout/chevron2"/>
    <dgm:cxn modelId="{7AC9938F-9F1B-4DAB-A734-26C905675751}" type="presParOf" srcId="{2A38A5C8-334A-4D70-B80D-AAF92F8ED1EC}" destId="{D1997282-EAD2-4DDF-9EF2-AAF92DE6B1E4}" srcOrd="0" destOrd="0" presId="urn:microsoft.com/office/officeart/2005/8/layout/chevron2"/>
    <dgm:cxn modelId="{527939A7-E807-488A-A976-2FECE29CD7B2}" type="presParOf" srcId="{2A38A5C8-334A-4D70-B80D-AAF92F8ED1EC}" destId="{F3BB9FC8-9CF5-4E3D-BB47-5857A5F97B97}" srcOrd="1" destOrd="0" presId="urn:microsoft.com/office/officeart/2005/8/layout/chevron2"/>
    <dgm:cxn modelId="{C3C854C9-7C88-40EE-85B9-F7B64E6518C6}" type="presParOf" srcId="{B0428DE6-B6BD-4BEB-94C5-B93EC2B9A7EA}" destId="{F00BD2C6-CC69-487B-8A8B-76F20829C965}" srcOrd="1" destOrd="0" presId="urn:microsoft.com/office/officeart/2005/8/layout/chevron2"/>
    <dgm:cxn modelId="{FC70DCFD-1CBD-4ECF-B4DE-DFDA1CA68BDD}" type="presParOf" srcId="{B0428DE6-B6BD-4BEB-94C5-B93EC2B9A7EA}" destId="{D656D9BA-7BED-40A8-9328-CA2092D44ED0}" srcOrd="2" destOrd="0" presId="urn:microsoft.com/office/officeart/2005/8/layout/chevron2"/>
    <dgm:cxn modelId="{44ACDD88-F744-4BE5-ABA5-C42DD11B59DB}" type="presParOf" srcId="{D656D9BA-7BED-40A8-9328-CA2092D44ED0}" destId="{5E80099B-41D6-4DAF-8EEA-9351DA4A42AA}" srcOrd="0" destOrd="0" presId="urn:microsoft.com/office/officeart/2005/8/layout/chevron2"/>
    <dgm:cxn modelId="{B36DD0BB-CF53-4F4B-A024-81A33D5481EE}" type="presParOf" srcId="{D656D9BA-7BED-40A8-9328-CA2092D44ED0}" destId="{C8FBFB7F-DFCF-47AA-B6B4-615F60261BCC}" srcOrd="1" destOrd="0" presId="urn:microsoft.com/office/officeart/2005/8/layout/chevron2"/>
    <dgm:cxn modelId="{B88BCFCC-8DB6-4173-96B2-FD8FD3CB9980}" type="presParOf" srcId="{B0428DE6-B6BD-4BEB-94C5-B93EC2B9A7EA}" destId="{A56789A7-8EF5-4616-BDB9-05F2E3598FEE}" srcOrd="3" destOrd="0" presId="urn:microsoft.com/office/officeart/2005/8/layout/chevron2"/>
    <dgm:cxn modelId="{82F645AF-0859-4245-BE45-548B726D0638}" type="presParOf" srcId="{B0428DE6-B6BD-4BEB-94C5-B93EC2B9A7EA}" destId="{1611B15F-EE0D-42DB-B203-6F31BFEEB45D}" srcOrd="4" destOrd="0" presId="urn:microsoft.com/office/officeart/2005/8/layout/chevron2"/>
    <dgm:cxn modelId="{A9CBBEB2-E524-47E4-A809-AEA7B9C52082}" type="presParOf" srcId="{1611B15F-EE0D-42DB-B203-6F31BFEEB45D}" destId="{40054681-3A0F-448C-9C45-90BB09ECDC56}" srcOrd="0" destOrd="0" presId="urn:microsoft.com/office/officeart/2005/8/layout/chevron2"/>
    <dgm:cxn modelId="{3FF31B27-94BA-407D-B70F-2D122FC863F4}" type="presParOf" srcId="{1611B15F-EE0D-42DB-B203-6F31BFEEB45D}" destId="{537A1D6A-B1B6-4E65-BFE7-6E455306B45A}" srcOrd="1" destOrd="0" presId="urn:microsoft.com/office/officeart/2005/8/layout/chevron2"/>
    <dgm:cxn modelId="{0CDF02EA-B19D-48EB-8982-2E0E80B94F54}" type="presParOf" srcId="{B0428DE6-B6BD-4BEB-94C5-B93EC2B9A7EA}" destId="{580CA30E-3EA5-477B-9228-FB73768289D7}" srcOrd="5" destOrd="0" presId="urn:microsoft.com/office/officeart/2005/8/layout/chevron2"/>
    <dgm:cxn modelId="{0EE9F362-52AE-451E-8AA4-F1AFBF051656}" type="presParOf" srcId="{B0428DE6-B6BD-4BEB-94C5-B93EC2B9A7EA}" destId="{89540C3E-5832-459F-A15C-5ABB22E24045}" srcOrd="6" destOrd="0" presId="urn:microsoft.com/office/officeart/2005/8/layout/chevron2"/>
    <dgm:cxn modelId="{04F9C539-13A9-491B-A2B1-A1DEC34E25F2}" type="presParOf" srcId="{89540C3E-5832-459F-A15C-5ABB22E24045}" destId="{BC5CA9FE-E743-48ED-9772-6FF7CAA049D0}" srcOrd="0" destOrd="0" presId="urn:microsoft.com/office/officeart/2005/8/layout/chevron2"/>
    <dgm:cxn modelId="{54439852-D8EF-4454-80F1-B2094A0E32DD}" type="presParOf" srcId="{89540C3E-5832-459F-A15C-5ABB22E24045}" destId="{ADF08300-2F54-4E7D-BB03-7C8D913641D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8CC16D-4662-427E-9E3C-BDE7BC098AD3}">
      <dsp:nvSpPr>
        <dsp:cNvPr id="0" name=""/>
        <dsp:cNvSpPr/>
      </dsp:nvSpPr>
      <dsp:spPr>
        <a:xfrm>
          <a:off x="26261" y="677511"/>
          <a:ext cx="3144257" cy="1455755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Тор (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қисқа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маънода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:  </a:t>
          </a:r>
          <a:endParaRPr lang="ru-RU" sz="2800" kern="1200" dirty="0"/>
        </a:p>
      </dsp:txBody>
      <dsp:txXfrm>
        <a:off x="754139" y="677511"/>
        <a:ext cx="1688502" cy="1455755"/>
      </dsp:txXfrm>
    </dsp:sp>
    <dsp:sp modelId="{EFF40CB5-B6AE-456A-BCDC-38517D2639B6}">
      <dsp:nvSpPr>
        <dsp:cNvPr id="0" name=""/>
        <dsp:cNvSpPr/>
      </dsp:nvSpPr>
      <dsp:spPr>
        <a:xfrm>
          <a:off x="2635324" y="353533"/>
          <a:ext cx="5141539" cy="20724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Самарадорлик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лат. </a:t>
          </a:r>
          <a:r>
            <a:rPr lang="la-Latn" sz="2000" b="1" i="1" kern="1200" dirty="0" smtClean="0">
              <a:latin typeface="Times New Roman" pitchFamily="18" charset="0"/>
              <a:cs typeface="Times New Roman" pitchFamily="18" charset="0"/>
            </a:rPr>
            <a:t>Efficientia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)—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натижалар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фойдаланилган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ресурслар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муносабатлар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kern="1200" dirty="0"/>
        </a:p>
      </dsp:txBody>
      <dsp:txXfrm>
        <a:off x="3671550" y="353533"/>
        <a:ext cx="3069088" cy="20724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8CC16D-4662-427E-9E3C-BDE7BC098AD3}">
      <dsp:nvSpPr>
        <dsp:cNvPr id="0" name=""/>
        <dsp:cNvSpPr/>
      </dsp:nvSpPr>
      <dsp:spPr>
        <a:xfrm>
          <a:off x="26261" y="677511"/>
          <a:ext cx="3144257" cy="1455755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Кенг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миқёсда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:  </a:t>
          </a:r>
          <a:endParaRPr lang="ru-RU" sz="2400" kern="1200" dirty="0"/>
        </a:p>
      </dsp:txBody>
      <dsp:txXfrm>
        <a:off x="754139" y="677511"/>
        <a:ext cx="1688502" cy="1455755"/>
      </dsp:txXfrm>
    </dsp:sp>
    <dsp:sp modelId="{EFF40CB5-B6AE-456A-BCDC-38517D2639B6}">
      <dsp:nvSpPr>
        <dsp:cNvPr id="0" name=""/>
        <dsp:cNvSpPr/>
      </dsp:nvSpPr>
      <dsp:spPr>
        <a:xfrm>
          <a:off x="2635324" y="353533"/>
          <a:ext cx="5141539" cy="20724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САМАРАДОРЛИК</a:t>
          </a:r>
          <a:r>
            <a:rPr lang="ru-RU" sz="1800" kern="1200" dirty="0" smtClean="0">
              <a:latin typeface="Times New Roman" pitchFamily="18" charset="0"/>
              <a:cs typeface="Times New Roman" pitchFamily="18" charset="0"/>
            </a:rPr>
            <a:t> —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жараён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, операция,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лойиҳанинг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самарадорлиги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эришилган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натижага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сарфланган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харажатлар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нисбати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белгиланади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/>
        </a:p>
      </dsp:txBody>
      <dsp:txXfrm>
        <a:off x="3671550" y="353533"/>
        <a:ext cx="3069088" cy="20724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95926-EB0F-4D72-B72C-A4975CECD8CA}">
      <dsp:nvSpPr>
        <dsp:cNvPr id="0" name=""/>
        <dsp:cNvSpPr/>
      </dsp:nvSpPr>
      <dsp:spPr>
        <a:xfrm rot="5400000">
          <a:off x="-194579" y="195766"/>
          <a:ext cx="1297198" cy="9080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1</a:t>
          </a:r>
          <a:endParaRPr lang="ru-RU" sz="2500" kern="1200" dirty="0"/>
        </a:p>
      </dsp:txBody>
      <dsp:txXfrm rot="-5400000">
        <a:off x="1" y="455207"/>
        <a:ext cx="908039" cy="389159"/>
      </dsp:txXfrm>
    </dsp:sp>
    <dsp:sp modelId="{FAB54E44-364F-4B9F-BA3B-F98D7312DAA6}">
      <dsp:nvSpPr>
        <dsp:cNvPr id="0" name=""/>
        <dsp:cNvSpPr/>
      </dsp:nvSpPr>
      <dsp:spPr>
        <a:xfrm rot="5400000">
          <a:off x="4208893" y="-3299668"/>
          <a:ext cx="843179" cy="74448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тизимлари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амалиётидаги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ишланмаларни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томонлама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ўрганиш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/>
        </a:p>
      </dsp:txBody>
      <dsp:txXfrm rot="-5400000">
        <a:off x="908039" y="42347"/>
        <a:ext cx="7403727" cy="760857"/>
      </dsp:txXfrm>
    </dsp:sp>
    <dsp:sp modelId="{635289D6-1CF8-423A-8E4A-7705776DC0FF}">
      <dsp:nvSpPr>
        <dsp:cNvPr id="0" name=""/>
        <dsp:cNvSpPr/>
      </dsp:nvSpPr>
      <dsp:spPr>
        <a:xfrm rot="5400000">
          <a:off x="-194579" y="1346751"/>
          <a:ext cx="1297198" cy="9080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2</a:t>
          </a:r>
          <a:endParaRPr lang="ru-RU" sz="2500" kern="1200" dirty="0"/>
        </a:p>
      </dsp:txBody>
      <dsp:txXfrm rot="-5400000">
        <a:off x="1" y="1606192"/>
        <a:ext cx="908039" cy="389159"/>
      </dsp:txXfrm>
    </dsp:sp>
    <dsp:sp modelId="{00A70EEB-A5AB-4FF1-96CF-9EC2A55AEB5C}">
      <dsp:nvSpPr>
        <dsp:cNvPr id="0" name=""/>
        <dsp:cNvSpPr/>
      </dsp:nvSpPr>
      <dsp:spPr>
        <a:xfrm rot="5400000">
          <a:off x="4208893" y="-2148682"/>
          <a:ext cx="843179" cy="74448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бизнес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самарадорликни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корпорацияларни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бошқариш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ёрқин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ғоялар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амалий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маслаҳатлар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тўлдирилган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яратиши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/>
        </a:p>
      </dsp:txBody>
      <dsp:txXfrm rot="-5400000">
        <a:off x="908039" y="1193333"/>
        <a:ext cx="7403727" cy="760857"/>
      </dsp:txXfrm>
    </dsp:sp>
    <dsp:sp modelId="{9B87087E-2AC9-47E6-9124-494CFA368174}">
      <dsp:nvSpPr>
        <dsp:cNvPr id="0" name=""/>
        <dsp:cNvSpPr/>
      </dsp:nvSpPr>
      <dsp:spPr>
        <a:xfrm rot="5400000">
          <a:off x="-194579" y="2497737"/>
          <a:ext cx="1297198" cy="9080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3</a:t>
          </a:r>
          <a:endParaRPr lang="ru-RU" sz="2500" kern="1200" dirty="0"/>
        </a:p>
      </dsp:txBody>
      <dsp:txXfrm rot="-5400000">
        <a:off x="1" y="2757178"/>
        <a:ext cx="908039" cy="389159"/>
      </dsp:txXfrm>
    </dsp:sp>
    <dsp:sp modelId="{B2F616F3-E1B3-44E5-A3CD-9C1055E7FBBC}">
      <dsp:nvSpPr>
        <dsp:cNvPr id="0" name=""/>
        <dsp:cNvSpPr/>
      </dsp:nvSpPr>
      <dsp:spPr>
        <a:xfrm rot="5400000">
          <a:off x="4208893" y="-997697"/>
          <a:ext cx="843179" cy="74448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Глобал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миқёсда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бугунги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куни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келажагини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назарий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таҳлил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908039" y="2344318"/>
        <a:ext cx="7403727" cy="760857"/>
      </dsp:txXfrm>
    </dsp:sp>
    <dsp:sp modelId="{F35687D2-F108-484A-A213-6340AFD6492F}">
      <dsp:nvSpPr>
        <dsp:cNvPr id="0" name=""/>
        <dsp:cNvSpPr/>
      </dsp:nvSpPr>
      <dsp:spPr>
        <a:xfrm rot="5400000">
          <a:off x="-194579" y="3648722"/>
          <a:ext cx="1297198" cy="9080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4</a:t>
          </a:r>
          <a:endParaRPr lang="ru-RU" sz="2500" kern="1200" dirty="0"/>
        </a:p>
      </dsp:txBody>
      <dsp:txXfrm rot="-5400000">
        <a:off x="1" y="3908163"/>
        <a:ext cx="908039" cy="389159"/>
      </dsp:txXfrm>
    </dsp:sp>
    <dsp:sp modelId="{E9E85402-4FD8-44B5-9A60-11EEECF09442}">
      <dsp:nvSpPr>
        <dsp:cNvPr id="0" name=""/>
        <dsp:cNvSpPr/>
      </dsp:nvSpPr>
      <dsp:spPr>
        <a:xfrm rot="5400000">
          <a:off x="4208893" y="153287"/>
          <a:ext cx="843179" cy="74448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амалиётида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қиймати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аҳамиятини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тушунадиган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қандай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муассаса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шахс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самарали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ўрганиши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шарт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908039" y="3495303"/>
        <a:ext cx="7403727" cy="7608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FDEB4C-9A52-400D-9D98-924D88F359E2}">
      <dsp:nvSpPr>
        <dsp:cNvPr id="0" name=""/>
        <dsp:cNvSpPr/>
      </dsp:nvSpPr>
      <dsp:spPr>
        <a:xfrm>
          <a:off x="0" y="0"/>
          <a:ext cx="7283609" cy="15553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1.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Корхонада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тамойилларига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мувофиқлик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даражасини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акс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эттирувчи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кўрсаткичлар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555" y="45555"/>
        <a:ext cx="5605241" cy="1464262"/>
      </dsp:txXfrm>
    </dsp:sp>
    <dsp:sp modelId="{4D2E1551-6C14-4BAF-B7E4-81E772484A87}">
      <dsp:nvSpPr>
        <dsp:cNvPr id="0" name=""/>
        <dsp:cNvSpPr/>
      </dsp:nvSpPr>
      <dsp:spPr>
        <a:xfrm>
          <a:off x="612080" y="1829844"/>
          <a:ext cx="7283609" cy="15553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2.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молиявий-хўжалик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натижаларини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тавсифловчи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кўрсаткичлар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7635" y="1875399"/>
        <a:ext cx="5538835" cy="1464262"/>
      </dsp:txXfrm>
    </dsp:sp>
    <dsp:sp modelId="{0E1B1A37-91A9-4613-A4F1-5976CBAEA941}">
      <dsp:nvSpPr>
        <dsp:cNvPr id="0" name=""/>
        <dsp:cNvSpPr/>
      </dsp:nvSpPr>
      <dsp:spPr>
        <a:xfrm>
          <a:off x="1285342" y="3629203"/>
          <a:ext cx="7283609" cy="15553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3.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бошқарувда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хавф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–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хатарларни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рискларни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акс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эттирувчи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кўрсаткичлар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30897" y="3674758"/>
        <a:ext cx="5538835" cy="1464262"/>
      </dsp:txXfrm>
    </dsp:sp>
    <dsp:sp modelId="{0573AE20-074E-492D-8DE0-A69BA493A5CE}">
      <dsp:nvSpPr>
        <dsp:cNvPr id="0" name=""/>
        <dsp:cNvSpPr/>
      </dsp:nvSpPr>
      <dsp:spPr>
        <a:xfrm>
          <a:off x="6272616" y="1179491"/>
          <a:ext cx="1010992" cy="101099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>
        <a:off x="6500089" y="1179491"/>
        <a:ext cx="556046" cy="760771"/>
      </dsp:txXfrm>
    </dsp:sp>
    <dsp:sp modelId="{67B75015-9C52-48AC-B1CD-9164888BA433}">
      <dsp:nvSpPr>
        <dsp:cNvPr id="0" name=""/>
        <dsp:cNvSpPr/>
      </dsp:nvSpPr>
      <dsp:spPr>
        <a:xfrm>
          <a:off x="6915288" y="2983723"/>
          <a:ext cx="1010992" cy="101099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/>
        </a:p>
      </dsp:txBody>
      <dsp:txXfrm>
        <a:off x="7142761" y="2983723"/>
        <a:ext cx="556046" cy="76077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A2A569-4438-4146-99E4-66F6841BD777}">
      <dsp:nvSpPr>
        <dsp:cNvPr id="0" name=""/>
        <dsp:cNvSpPr/>
      </dsp:nvSpPr>
      <dsp:spPr>
        <a:xfrm>
          <a:off x="2739890" y="-53171"/>
          <a:ext cx="2444686" cy="10458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1.Акциядорларнинг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ҳуқуқларини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ҳимоя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790942" y="-2119"/>
        <a:ext cx="2342582" cy="943699"/>
      </dsp:txXfrm>
    </dsp:sp>
    <dsp:sp modelId="{CCC3C423-89F9-44A3-AD68-348AFCB899E5}">
      <dsp:nvSpPr>
        <dsp:cNvPr id="0" name=""/>
        <dsp:cNvSpPr/>
      </dsp:nvSpPr>
      <dsp:spPr>
        <a:xfrm>
          <a:off x="1873948" y="469730"/>
          <a:ext cx="4176570" cy="4176570"/>
        </a:xfrm>
        <a:custGeom>
          <a:avLst/>
          <a:gdLst/>
          <a:ahLst/>
          <a:cxnLst/>
          <a:rect l="0" t="0" r="0" b="0"/>
          <a:pathLst>
            <a:path>
              <a:moveTo>
                <a:pt x="3392779" y="457570"/>
              </a:moveTo>
              <a:arcTo wR="2088285" hR="2088285" stAng="18519489" swAng="51186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CDF3FF-F312-4F77-9765-42577CDB778B}">
      <dsp:nvSpPr>
        <dsp:cNvPr id="0" name=""/>
        <dsp:cNvSpPr/>
      </dsp:nvSpPr>
      <dsp:spPr>
        <a:xfrm>
          <a:off x="4947050" y="1216273"/>
          <a:ext cx="2002520" cy="13928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томонларнинг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иштирок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ахборотни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ошкор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015043" y="1284266"/>
        <a:ext cx="1866534" cy="1256867"/>
      </dsp:txXfrm>
    </dsp:sp>
    <dsp:sp modelId="{A16D7CAF-36FA-4689-AF6B-1CDF65A0501A}">
      <dsp:nvSpPr>
        <dsp:cNvPr id="0" name=""/>
        <dsp:cNvSpPr/>
      </dsp:nvSpPr>
      <dsp:spPr>
        <a:xfrm>
          <a:off x="1873948" y="469730"/>
          <a:ext cx="4176570" cy="4176570"/>
        </a:xfrm>
        <a:custGeom>
          <a:avLst/>
          <a:gdLst/>
          <a:ahLst/>
          <a:cxnLst/>
          <a:rect l="0" t="0" r="0" b="0"/>
          <a:pathLst>
            <a:path>
              <a:moveTo>
                <a:pt x="4162242" y="2332493"/>
              </a:moveTo>
              <a:arcTo wR="2088285" hR="2088285" stAng="402939" swAng="97100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9471B1-3D52-48FB-8A8C-EEA52639F43B}">
      <dsp:nvSpPr>
        <dsp:cNvPr id="0" name=""/>
        <dsp:cNvSpPr/>
      </dsp:nvSpPr>
      <dsp:spPr>
        <a:xfrm>
          <a:off x="4258714" y="3545232"/>
          <a:ext cx="1861964" cy="14044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эгаллаб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қарши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ҳимоя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чора-тадбирлар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27275" y="3613793"/>
        <a:ext cx="1724842" cy="1267360"/>
      </dsp:txXfrm>
    </dsp:sp>
    <dsp:sp modelId="{99217A14-71D3-4FA7-83DA-E547C792CD90}">
      <dsp:nvSpPr>
        <dsp:cNvPr id="0" name=""/>
        <dsp:cNvSpPr/>
      </dsp:nvSpPr>
      <dsp:spPr>
        <a:xfrm>
          <a:off x="1873948" y="469730"/>
          <a:ext cx="4176570" cy="4176570"/>
        </a:xfrm>
        <a:custGeom>
          <a:avLst/>
          <a:gdLst/>
          <a:ahLst/>
          <a:cxnLst/>
          <a:rect l="0" t="0" r="0" b="0"/>
          <a:pathLst>
            <a:path>
              <a:moveTo>
                <a:pt x="2241668" y="4170929"/>
              </a:moveTo>
              <a:arcTo wR="2088285" hR="2088285" stAng="5147271" swAng="7169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C085B4-8667-4936-92E8-BE971F02A529}">
      <dsp:nvSpPr>
        <dsp:cNvPr id="0" name=""/>
        <dsp:cNvSpPr/>
      </dsp:nvSpPr>
      <dsp:spPr>
        <a:xfrm>
          <a:off x="1930306" y="3724572"/>
          <a:ext cx="1608928" cy="10458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81358" y="3775624"/>
        <a:ext cx="1506824" cy="943699"/>
      </dsp:txXfrm>
    </dsp:sp>
    <dsp:sp modelId="{EE21F87F-20EE-4C85-9142-968861C768E0}">
      <dsp:nvSpPr>
        <dsp:cNvPr id="0" name=""/>
        <dsp:cNvSpPr/>
      </dsp:nvSpPr>
      <dsp:spPr>
        <a:xfrm>
          <a:off x="1873948" y="469730"/>
          <a:ext cx="4176570" cy="4176570"/>
        </a:xfrm>
        <a:custGeom>
          <a:avLst/>
          <a:gdLst/>
          <a:ahLst/>
          <a:cxnLst/>
          <a:rect l="0" t="0" r="0" b="0"/>
          <a:pathLst>
            <a:path>
              <a:moveTo>
                <a:pt x="234374" y="3049508"/>
              </a:moveTo>
              <a:arcTo wR="2088285" hR="2088285" stAng="9155639" swAng="120762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110507-B794-4263-9694-19E5FEEBF83E}">
      <dsp:nvSpPr>
        <dsp:cNvPr id="0" name=""/>
        <dsp:cNvSpPr/>
      </dsp:nvSpPr>
      <dsp:spPr>
        <a:xfrm>
          <a:off x="971308" y="1240975"/>
          <a:ext cx="2009696" cy="1343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Audit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бухгалтерия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ҳисоботининг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даражаси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036890" y="1306557"/>
        <a:ext cx="1878532" cy="1212285"/>
      </dsp:txXfrm>
    </dsp:sp>
    <dsp:sp modelId="{A3B0BCD4-6814-497B-8748-39CECEC94872}">
      <dsp:nvSpPr>
        <dsp:cNvPr id="0" name=""/>
        <dsp:cNvSpPr/>
      </dsp:nvSpPr>
      <dsp:spPr>
        <a:xfrm>
          <a:off x="1873948" y="469730"/>
          <a:ext cx="4176570" cy="4176570"/>
        </a:xfrm>
        <a:custGeom>
          <a:avLst/>
          <a:gdLst/>
          <a:ahLst/>
          <a:cxnLst/>
          <a:rect l="0" t="0" r="0" b="0"/>
          <a:pathLst>
            <a:path>
              <a:moveTo>
                <a:pt x="538981" y="688073"/>
              </a:moveTo>
              <a:arcTo wR="2088285" hR="2088285" stAng="13326376" swAng="54367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95926-EB0F-4D72-B72C-A4975CECD8CA}">
      <dsp:nvSpPr>
        <dsp:cNvPr id="0" name=""/>
        <dsp:cNvSpPr/>
      </dsp:nvSpPr>
      <dsp:spPr>
        <a:xfrm rot="5400000">
          <a:off x="-112046" y="113529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1</a:t>
          </a:r>
          <a:endParaRPr lang="ru-RU" sz="1400" kern="1200" dirty="0"/>
        </a:p>
      </dsp:txBody>
      <dsp:txXfrm rot="-5400000">
        <a:off x="1" y="262924"/>
        <a:ext cx="522884" cy="224093"/>
      </dsp:txXfrm>
    </dsp:sp>
    <dsp:sp modelId="{FAB54E44-364F-4B9F-BA3B-F98D7312DAA6}">
      <dsp:nvSpPr>
        <dsp:cNvPr id="0" name=""/>
        <dsp:cNvSpPr/>
      </dsp:nvSpPr>
      <dsp:spPr>
        <a:xfrm rot="5400000">
          <a:off x="4195138" y="-3670771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товар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ҳажмининг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25185"/>
        <a:ext cx="7806341" cy="438131"/>
      </dsp:txXfrm>
    </dsp:sp>
    <dsp:sp modelId="{635289D6-1CF8-423A-8E4A-7705776DC0FF}">
      <dsp:nvSpPr>
        <dsp:cNvPr id="0" name=""/>
        <dsp:cNvSpPr/>
      </dsp:nvSpPr>
      <dsp:spPr>
        <a:xfrm rot="5400000">
          <a:off x="-112046" y="703641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2</a:t>
          </a:r>
          <a:endParaRPr lang="ru-RU" sz="1400" kern="1200" dirty="0"/>
        </a:p>
      </dsp:txBody>
      <dsp:txXfrm rot="-5400000">
        <a:off x="1" y="853036"/>
        <a:ext cx="522884" cy="224093"/>
      </dsp:txXfrm>
    </dsp:sp>
    <dsp:sp modelId="{00A70EEB-A5AB-4FF1-96CF-9EC2A55AEB5C}">
      <dsp:nvSpPr>
        <dsp:cNvPr id="0" name=""/>
        <dsp:cNvSpPr/>
      </dsp:nvSpPr>
      <dsp:spPr>
        <a:xfrm rot="5400000">
          <a:off x="4195138" y="-3080659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солиққа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тортилгунга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қадар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оддий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фаолиятдан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олинган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фойда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615297"/>
        <a:ext cx="7806341" cy="438131"/>
      </dsp:txXfrm>
    </dsp:sp>
    <dsp:sp modelId="{9B87087E-2AC9-47E6-9124-494CFA368174}">
      <dsp:nvSpPr>
        <dsp:cNvPr id="0" name=""/>
        <dsp:cNvSpPr/>
      </dsp:nvSpPr>
      <dsp:spPr>
        <a:xfrm rot="5400000">
          <a:off x="-112046" y="1293753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3</a:t>
          </a:r>
          <a:endParaRPr lang="ru-RU" sz="1400" kern="1200" dirty="0"/>
        </a:p>
      </dsp:txBody>
      <dsp:txXfrm rot="-5400000">
        <a:off x="1" y="1443148"/>
        <a:ext cx="522884" cy="224093"/>
      </dsp:txXfrm>
    </dsp:sp>
    <dsp:sp modelId="{B2F616F3-E1B3-44E5-A3CD-9C1055E7FBBC}">
      <dsp:nvSpPr>
        <dsp:cNvPr id="0" name=""/>
        <dsp:cNvSpPr/>
      </dsp:nvSpPr>
      <dsp:spPr>
        <a:xfrm rot="5400000">
          <a:off x="4195138" y="-2490546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устав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капиталининг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1205410"/>
        <a:ext cx="7806341" cy="438131"/>
      </dsp:txXfrm>
    </dsp:sp>
    <dsp:sp modelId="{F35687D2-F108-484A-A213-6340AFD6492F}">
      <dsp:nvSpPr>
        <dsp:cNvPr id="0" name=""/>
        <dsp:cNvSpPr/>
      </dsp:nvSpPr>
      <dsp:spPr>
        <a:xfrm rot="5400000">
          <a:off x="-112046" y="1883866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4</a:t>
          </a:r>
          <a:endParaRPr lang="ru-RU" sz="1400" kern="1200" dirty="0"/>
        </a:p>
      </dsp:txBody>
      <dsp:txXfrm rot="-5400000">
        <a:off x="1" y="2033261"/>
        <a:ext cx="522884" cy="224093"/>
      </dsp:txXfrm>
    </dsp:sp>
    <dsp:sp modelId="{E9E85402-4FD8-44B5-9A60-11EEECF09442}">
      <dsp:nvSpPr>
        <dsp:cNvPr id="0" name=""/>
        <dsp:cNvSpPr/>
      </dsp:nvSpPr>
      <dsp:spPr>
        <a:xfrm rot="5400000">
          <a:off x="4195138" y="-1900434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хусусий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капитал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қайтими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рентабеллиги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)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1795522"/>
        <a:ext cx="7806341" cy="43813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95926-EB0F-4D72-B72C-A4975CECD8CA}">
      <dsp:nvSpPr>
        <dsp:cNvPr id="0" name=""/>
        <dsp:cNvSpPr/>
      </dsp:nvSpPr>
      <dsp:spPr>
        <a:xfrm rot="5400000">
          <a:off x="-112046" y="113529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5</a:t>
          </a:r>
          <a:endParaRPr lang="ru-RU" sz="1400" kern="1200" dirty="0"/>
        </a:p>
      </dsp:txBody>
      <dsp:txXfrm rot="-5400000">
        <a:off x="1" y="262924"/>
        <a:ext cx="522884" cy="224093"/>
      </dsp:txXfrm>
    </dsp:sp>
    <dsp:sp modelId="{FAB54E44-364F-4B9F-BA3B-F98D7312DAA6}">
      <dsp:nvSpPr>
        <dsp:cNvPr id="0" name=""/>
        <dsp:cNvSpPr/>
      </dsp:nvSpPr>
      <dsp:spPr>
        <a:xfrm rot="5400000">
          <a:off x="4195138" y="-3637531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маъмурий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ходимлари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меҳнатининг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рентабеллиги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58425"/>
        <a:ext cx="7806341" cy="438131"/>
      </dsp:txXfrm>
    </dsp:sp>
    <dsp:sp modelId="{635289D6-1CF8-423A-8E4A-7705776DC0FF}">
      <dsp:nvSpPr>
        <dsp:cNvPr id="0" name=""/>
        <dsp:cNvSpPr/>
      </dsp:nvSpPr>
      <dsp:spPr>
        <a:xfrm rot="5400000">
          <a:off x="-112046" y="703641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6</a:t>
          </a:r>
          <a:endParaRPr lang="ru-RU" sz="1400" kern="1200" dirty="0"/>
        </a:p>
      </dsp:txBody>
      <dsp:txXfrm rot="-5400000">
        <a:off x="1" y="853036"/>
        <a:ext cx="522884" cy="224093"/>
      </dsp:txXfrm>
    </dsp:sp>
    <dsp:sp modelId="{00A70EEB-A5AB-4FF1-96CF-9EC2A55AEB5C}">
      <dsp:nvSpPr>
        <dsp:cNvPr id="0" name=""/>
        <dsp:cNvSpPr/>
      </dsp:nvSpPr>
      <dsp:spPr>
        <a:xfrm rot="5400000">
          <a:off x="4195138" y="-3080659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акциянинг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дивиденд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даромадлилик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615297"/>
        <a:ext cx="7806341" cy="438131"/>
      </dsp:txXfrm>
    </dsp:sp>
    <dsp:sp modelId="{9B87087E-2AC9-47E6-9124-494CFA368174}">
      <dsp:nvSpPr>
        <dsp:cNvPr id="0" name=""/>
        <dsp:cNvSpPr/>
      </dsp:nvSpPr>
      <dsp:spPr>
        <a:xfrm rot="5400000">
          <a:off x="-112046" y="1293753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7</a:t>
          </a:r>
          <a:endParaRPr lang="ru-RU" sz="1400" kern="1200" dirty="0"/>
        </a:p>
      </dsp:txBody>
      <dsp:txXfrm rot="-5400000">
        <a:off x="1" y="1443148"/>
        <a:ext cx="522884" cy="224093"/>
      </dsp:txXfrm>
    </dsp:sp>
    <dsp:sp modelId="{B2F616F3-E1B3-44E5-A3CD-9C1055E7FBBC}">
      <dsp:nvSpPr>
        <dsp:cNvPr id="0" name=""/>
        <dsp:cNvSpPr/>
      </dsp:nvSpPr>
      <dsp:spPr>
        <a:xfrm rot="5400000">
          <a:off x="4195138" y="-2490546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дивиденд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кўрсаткичи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1205410"/>
        <a:ext cx="7806341" cy="438131"/>
      </dsp:txXfrm>
    </dsp:sp>
    <dsp:sp modelId="{F35687D2-F108-484A-A213-6340AFD6492F}">
      <dsp:nvSpPr>
        <dsp:cNvPr id="0" name=""/>
        <dsp:cNvSpPr/>
      </dsp:nvSpPr>
      <dsp:spPr>
        <a:xfrm rot="5400000">
          <a:off x="-112046" y="1883866"/>
          <a:ext cx="746977" cy="52288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8</a:t>
          </a:r>
          <a:endParaRPr lang="ru-RU" sz="1400" kern="1200" dirty="0"/>
        </a:p>
      </dsp:txBody>
      <dsp:txXfrm rot="-5400000">
        <a:off x="1" y="2033261"/>
        <a:ext cx="522884" cy="224093"/>
      </dsp:txXfrm>
    </dsp:sp>
    <dsp:sp modelId="{E9E85402-4FD8-44B5-9A60-11EEECF09442}">
      <dsp:nvSpPr>
        <dsp:cNvPr id="0" name=""/>
        <dsp:cNvSpPr/>
      </dsp:nvSpPr>
      <dsp:spPr>
        <a:xfrm rot="5400000">
          <a:off x="4195138" y="-1900434"/>
          <a:ext cx="485535" cy="783004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капитализацияси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динамикаси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22884" y="1795522"/>
        <a:ext cx="7806341" cy="43813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2CB123-BFA6-4316-9867-79A78FC85DFC}">
      <dsp:nvSpPr>
        <dsp:cNvPr id="0" name=""/>
        <dsp:cNvSpPr/>
      </dsp:nvSpPr>
      <dsp:spPr>
        <a:xfrm>
          <a:off x="1724351" y="645346"/>
          <a:ext cx="4304042" cy="4304042"/>
        </a:xfrm>
        <a:prstGeom prst="blockArc">
          <a:avLst>
            <a:gd name="adj1" fmla="val 9000000"/>
            <a:gd name="adj2" fmla="val 16200000"/>
            <a:gd name="adj3" fmla="val 464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2E2B96-4C87-4901-9AD5-4D2322B27A47}">
      <dsp:nvSpPr>
        <dsp:cNvPr id="0" name=""/>
        <dsp:cNvSpPr/>
      </dsp:nvSpPr>
      <dsp:spPr>
        <a:xfrm>
          <a:off x="1766637" y="722252"/>
          <a:ext cx="4304042" cy="4304042"/>
        </a:xfrm>
        <a:prstGeom prst="blockArc">
          <a:avLst>
            <a:gd name="adj1" fmla="val 1480267"/>
            <a:gd name="adj2" fmla="val 9143541"/>
            <a:gd name="adj3" fmla="val 4643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4F9B9-3151-4253-837E-031889728966}">
      <dsp:nvSpPr>
        <dsp:cNvPr id="0" name=""/>
        <dsp:cNvSpPr/>
      </dsp:nvSpPr>
      <dsp:spPr>
        <a:xfrm>
          <a:off x="1804656" y="643812"/>
          <a:ext cx="4304042" cy="4304042"/>
        </a:xfrm>
        <a:prstGeom prst="blockArc">
          <a:avLst>
            <a:gd name="adj1" fmla="val 16068636"/>
            <a:gd name="adj2" fmla="val 1622834"/>
            <a:gd name="adj3" fmla="val 464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0BBA76-EEBD-4FD1-8E5A-73FAFEDF268C}">
      <dsp:nvSpPr>
        <dsp:cNvPr id="0" name=""/>
        <dsp:cNvSpPr/>
      </dsp:nvSpPr>
      <dsp:spPr>
        <a:xfrm>
          <a:off x="2623996" y="1440146"/>
          <a:ext cx="2560584" cy="19825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самарадорлиги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2998985" y="1730477"/>
        <a:ext cx="1810606" cy="1401843"/>
      </dsp:txXfrm>
    </dsp:sp>
    <dsp:sp modelId="{B6F6A8C0-9002-4586-9C7C-FFA091398BCB}">
      <dsp:nvSpPr>
        <dsp:cNvPr id="0" name=""/>
        <dsp:cNvSpPr/>
      </dsp:nvSpPr>
      <dsp:spPr>
        <a:xfrm>
          <a:off x="2424657" y="1428"/>
          <a:ext cx="2903430" cy="138775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бизнес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жараёнлари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етишдаги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инновациялар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49854" y="204660"/>
        <a:ext cx="2053036" cy="981289"/>
      </dsp:txXfrm>
    </dsp:sp>
    <dsp:sp modelId="{9FBE32EC-1544-4D37-8D96-822F2CA16782}">
      <dsp:nvSpPr>
        <dsp:cNvPr id="0" name=""/>
        <dsp:cNvSpPr/>
      </dsp:nvSpPr>
      <dsp:spPr>
        <a:xfrm>
          <a:off x="4188752" y="2736308"/>
          <a:ext cx="3280178" cy="203076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Иннавацион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бизнес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бизнесдир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Аммо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фақат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технология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боғлиққ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эмас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69123" y="3033707"/>
        <a:ext cx="2319436" cy="1435971"/>
      </dsp:txXfrm>
    </dsp:sp>
    <dsp:sp modelId="{013A6058-C755-4C20-9BFD-013E2F63C8F0}">
      <dsp:nvSpPr>
        <dsp:cNvPr id="0" name=""/>
        <dsp:cNvSpPr/>
      </dsp:nvSpPr>
      <dsp:spPr>
        <a:xfrm>
          <a:off x="223939" y="2808312"/>
          <a:ext cx="3663989" cy="20801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Шу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бирга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билим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технологияларни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ўзлаштиришнинг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якуний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фойдаси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хавф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назаридан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аввалги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назардан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кўриб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тўғрироқ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бўлади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760518" y="3112946"/>
        <a:ext cx="2590831" cy="147090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95926-EB0F-4D72-B72C-A4975CECD8CA}">
      <dsp:nvSpPr>
        <dsp:cNvPr id="0" name=""/>
        <dsp:cNvSpPr/>
      </dsp:nvSpPr>
      <dsp:spPr>
        <a:xfrm rot="5400000">
          <a:off x="-120130" y="121721"/>
          <a:ext cx="800868" cy="560608"/>
        </a:xfrm>
        <a:prstGeom prst="chevron">
          <a:avLst/>
        </a:prstGeom>
        <a:solidFill>
          <a:srgbClr val="FFC000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1</a:t>
          </a:r>
          <a:endParaRPr lang="ru-RU" sz="2000" b="1" kern="1200" dirty="0">
            <a:solidFill>
              <a:schemeClr val="tx1"/>
            </a:solidFill>
          </a:endParaRPr>
        </a:p>
      </dsp:txBody>
      <dsp:txXfrm rot="-5400000">
        <a:off x="0" y="281895"/>
        <a:ext cx="560608" cy="240260"/>
      </dsp:txXfrm>
    </dsp:sp>
    <dsp:sp modelId="{FAB54E44-364F-4B9F-BA3B-F98D7312DAA6}">
      <dsp:nvSpPr>
        <dsp:cNvPr id="0" name=""/>
        <dsp:cNvSpPr/>
      </dsp:nvSpPr>
      <dsp:spPr>
        <a:xfrm rot="5400000">
          <a:off x="4196348" y="-3634149"/>
          <a:ext cx="520838" cy="779231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корхоналарда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МСФОни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етиш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(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сўнгги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тенденцияларни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ҳисобга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олган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ҳолда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);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0608" y="27016"/>
        <a:ext cx="7766894" cy="469988"/>
      </dsp:txXfrm>
    </dsp:sp>
    <dsp:sp modelId="{635289D6-1CF8-423A-8E4A-7705776DC0FF}">
      <dsp:nvSpPr>
        <dsp:cNvPr id="0" name=""/>
        <dsp:cNvSpPr/>
      </dsp:nvSpPr>
      <dsp:spPr>
        <a:xfrm rot="5400000">
          <a:off x="-120130" y="765805"/>
          <a:ext cx="800868" cy="560608"/>
        </a:xfrm>
        <a:prstGeom prst="chevron">
          <a:avLst/>
        </a:prstGeom>
        <a:solidFill>
          <a:srgbClr val="FFC000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2</a:t>
          </a:r>
          <a:endParaRPr lang="ru-RU" sz="2000" b="1" kern="1200" dirty="0">
            <a:solidFill>
              <a:schemeClr val="tx1"/>
            </a:solidFill>
          </a:endParaRPr>
        </a:p>
      </dsp:txBody>
      <dsp:txXfrm rot="-5400000">
        <a:off x="0" y="925979"/>
        <a:ext cx="560608" cy="240260"/>
      </dsp:txXfrm>
    </dsp:sp>
    <dsp:sp modelId="{00A70EEB-A5AB-4FF1-96CF-9EC2A55AEB5C}">
      <dsp:nvSpPr>
        <dsp:cNvPr id="0" name=""/>
        <dsp:cNvSpPr/>
      </dsp:nvSpPr>
      <dsp:spPr>
        <a:xfrm rot="5400000">
          <a:off x="4196485" y="-2990202"/>
          <a:ext cx="520564" cy="779231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Зарур</a:t>
          </a:r>
          <a:r>
            <a:rPr lang="ru-RU" sz="1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материалларни</a:t>
          </a:r>
          <a:r>
            <a:rPr lang="ru-RU" sz="1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компания веб-</a:t>
          </a:r>
          <a:r>
            <a:rPr lang="ru-RU" sz="1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сайтига</a:t>
          </a:r>
          <a:r>
            <a:rPr lang="ru-RU" sz="1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жойлаштириш</a:t>
          </a:r>
          <a:r>
            <a:rPr lang="ru-RU" sz="1700" kern="1200" dirty="0" smtClean="0"/>
            <a:t>,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: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0608" y="671087"/>
        <a:ext cx="7766907" cy="469740"/>
      </dsp:txXfrm>
    </dsp:sp>
    <dsp:sp modelId="{9B87087E-2AC9-47E6-9124-494CFA368174}">
      <dsp:nvSpPr>
        <dsp:cNvPr id="0" name=""/>
        <dsp:cNvSpPr/>
      </dsp:nvSpPr>
      <dsp:spPr>
        <a:xfrm rot="5400000">
          <a:off x="-120130" y="1409890"/>
          <a:ext cx="800868" cy="56060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-</a:t>
          </a:r>
          <a:endParaRPr lang="ru-RU" sz="1400" b="1" kern="1200" dirty="0">
            <a:solidFill>
              <a:schemeClr val="tx1"/>
            </a:solidFill>
          </a:endParaRPr>
        </a:p>
      </dsp:txBody>
      <dsp:txXfrm rot="-5400000">
        <a:off x="0" y="1570064"/>
        <a:ext cx="560608" cy="240260"/>
      </dsp:txXfrm>
    </dsp:sp>
    <dsp:sp modelId="{B2F616F3-E1B3-44E5-A3CD-9C1055E7FBBC}">
      <dsp:nvSpPr>
        <dsp:cNvPr id="0" name=""/>
        <dsp:cNvSpPr/>
      </dsp:nvSpPr>
      <dsp:spPr>
        <a:xfrm rot="5400000">
          <a:off x="4196485" y="-2346117"/>
          <a:ext cx="520564" cy="779231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Директорлар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аъзолари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юқори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менежерлари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ҳақида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, шу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жумладан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қисқача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биографик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маълумотларни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0608" y="1315172"/>
        <a:ext cx="7766907" cy="469740"/>
      </dsp:txXfrm>
    </dsp:sp>
    <dsp:sp modelId="{F35687D2-F108-484A-A213-6340AFD6492F}">
      <dsp:nvSpPr>
        <dsp:cNvPr id="0" name=""/>
        <dsp:cNvSpPr/>
      </dsp:nvSpPr>
      <dsp:spPr>
        <a:xfrm rot="5400000">
          <a:off x="-120130" y="2053974"/>
          <a:ext cx="800868" cy="560608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-</a:t>
          </a:r>
          <a:endParaRPr lang="ru-RU" sz="1400" kern="1200" dirty="0"/>
        </a:p>
      </dsp:txBody>
      <dsp:txXfrm rot="-5400000">
        <a:off x="0" y="2214148"/>
        <a:ext cx="560608" cy="240260"/>
      </dsp:txXfrm>
    </dsp:sp>
    <dsp:sp modelId="{E9E85402-4FD8-44B5-9A60-11EEECF09442}">
      <dsp:nvSpPr>
        <dsp:cNvPr id="0" name=""/>
        <dsp:cNvSpPr/>
      </dsp:nvSpPr>
      <dsp:spPr>
        <a:xfrm rot="5400000">
          <a:off x="4196485" y="-1702033"/>
          <a:ext cx="520564" cy="779231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ташкилий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тузилмаси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шўба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корхоналари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филиаллар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ваколатхоналари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тўғрисида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700" b="1" kern="1200" dirty="0" err="1" smtClean="0">
              <a:latin typeface="Times New Roman" pitchFamily="18" charset="0"/>
              <a:cs typeface="Times New Roman" pitchFamily="18" charset="0"/>
            </a:rPr>
            <a:t>маълумотлар</a:t>
          </a:r>
          <a:r>
            <a:rPr lang="ru-RU" sz="17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7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0608" y="1959256"/>
        <a:ext cx="7766907" cy="4697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95926-EB0F-4D72-B72C-A4975CECD8CA}">
      <dsp:nvSpPr>
        <dsp:cNvPr id="0" name=""/>
        <dsp:cNvSpPr/>
      </dsp:nvSpPr>
      <dsp:spPr>
        <a:xfrm rot="5400000">
          <a:off x="-98475" y="99763"/>
          <a:ext cx="656502" cy="4595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-</a:t>
          </a:r>
          <a:endParaRPr lang="ru-RU" sz="1400" kern="1200" dirty="0"/>
        </a:p>
      </dsp:txBody>
      <dsp:txXfrm rot="-5400000">
        <a:off x="1" y="231064"/>
        <a:ext cx="459551" cy="196951"/>
      </dsp:txXfrm>
    </dsp:sp>
    <dsp:sp modelId="{FAB54E44-364F-4B9F-BA3B-F98D7312DAA6}">
      <dsp:nvSpPr>
        <dsp:cNvPr id="0" name=""/>
        <dsp:cNvSpPr/>
      </dsp:nvSpPr>
      <dsp:spPr>
        <a:xfrm rot="5400000">
          <a:off x="4192764" y="-3731924"/>
          <a:ext cx="426950" cy="7893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акциядорлар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устав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капиталидаги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улуши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ҳақида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маълумот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459551" y="22131"/>
        <a:ext cx="7872534" cy="385266"/>
      </dsp:txXfrm>
    </dsp:sp>
    <dsp:sp modelId="{635289D6-1CF8-423A-8E4A-7705776DC0FF}">
      <dsp:nvSpPr>
        <dsp:cNvPr id="0" name=""/>
        <dsp:cNvSpPr/>
      </dsp:nvSpPr>
      <dsp:spPr>
        <a:xfrm rot="5400000">
          <a:off x="-98475" y="707119"/>
          <a:ext cx="656502" cy="4595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-</a:t>
          </a:r>
          <a:endParaRPr lang="ru-RU" sz="1400" kern="1200" dirty="0"/>
        </a:p>
      </dsp:txBody>
      <dsp:txXfrm rot="-5400000">
        <a:off x="1" y="838420"/>
        <a:ext cx="459551" cy="196951"/>
      </dsp:txXfrm>
    </dsp:sp>
    <dsp:sp modelId="{00A70EEB-A5AB-4FF1-96CF-9EC2A55AEB5C}">
      <dsp:nvSpPr>
        <dsp:cNvPr id="0" name=""/>
        <dsp:cNvSpPr/>
      </dsp:nvSpPr>
      <dsp:spPr>
        <a:xfrm rot="5400000">
          <a:off x="4087067" y="-3124680"/>
          <a:ext cx="638344" cy="7893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ҳисобот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таҳлилий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маълумотлар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459552" y="533996"/>
        <a:ext cx="7862215" cy="576022"/>
      </dsp:txXfrm>
    </dsp:sp>
    <dsp:sp modelId="{9B87087E-2AC9-47E6-9124-494CFA368174}">
      <dsp:nvSpPr>
        <dsp:cNvPr id="0" name=""/>
        <dsp:cNvSpPr/>
      </dsp:nvSpPr>
      <dsp:spPr>
        <a:xfrm rot="5400000">
          <a:off x="-98475" y="1208667"/>
          <a:ext cx="656502" cy="4595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-</a:t>
          </a:r>
          <a:endParaRPr lang="ru-RU" sz="1400" kern="1200" dirty="0"/>
        </a:p>
      </dsp:txBody>
      <dsp:txXfrm rot="-5400000">
        <a:off x="1" y="1339968"/>
        <a:ext cx="459551" cy="196951"/>
      </dsp:txXfrm>
    </dsp:sp>
    <dsp:sp modelId="{B2F616F3-E1B3-44E5-A3CD-9C1055E7FBBC}">
      <dsp:nvSpPr>
        <dsp:cNvPr id="0" name=""/>
        <dsp:cNvSpPr/>
      </dsp:nvSpPr>
      <dsp:spPr>
        <a:xfrm rot="5400000">
          <a:off x="4192876" y="-2653204"/>
          <a:ext cx="426726" cy="7893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истиқболлари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uz-Cyrl-UZ" sz="1600" b="1" kern="1200" dirty="0" smtClean="0">
              <a:latin typeface="Times New Roman" pitchFamily="18" charset="0"/>
              <a:cs typeface="Times New Roman" pitchFamily="18" charset="0"/>
            </a:rPr>
            <a:t>ҳақида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459552" y="1100951"/>
        <a:ext cx="7872545" cy="385064"/>
      </dsp:txXfrm>
    </dsp:sp>
    <dsp:sp modelId="{F35687D2-F108-484A-A213-6340AFD6492F}">
      <dsp:nvSpPr>
        <dsp:cNvPr id="0" name=""/>
        <dsp:cNvSpPr/>
      </dsp:nvSpPr>
      <dsp:spPr>
        <a:xfrm rot="5400000">
          <a:off x="-98475" y="1710214"/>
          <a:ext cx="656502" cy="4595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-</a:t>
          </a:r>
          <a:endParaRPr lang="ru-RU" sz="1400" kern="1200" dirty="0"/>
        </a:p>
      </dsp:txBody>
      <dsp:txXfrm rot="-5400000">
        <a:off x="1" y="1841515"/>
        <a:ext cx="459551" cy="196951"/>
      </dsp:txXfrm>
    </dsp:sp>
    <dsp:sp modelId="{E9E85402-4FD8-44B5-9A60-11EEECF09442}">
      <dsp:nvSpPr>
        <dsp:cNvPr id="0" name=""/>
        <dsp:cNvSpPr/>
      </dsp:nvSpPr>
      <dsp:spPr>
        <a:xfrm rot="5400000">
          <a:off x="4192876" y="-2121585"/>
          <a:ext cx="426726" cy="78933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Устав.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459552" y="1632570"/>
        <a:ext cx="7872545" cy="38506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ED3BEC-3490-45B8-8F2D-053758B9B03F}">
      <dsp:nvSpPr>
        <dsp:cNvPr id="0" name=""/>
        <dsp:cNvSpPr/>
      </dsp:nvSpPr>
      <dsp:spPr>
        <a:xfrm>
          <a:off x="-5943603" y="-909532"/>
          <a:ext cx="7075648" cy="7075648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3BEC5B-2BEB-469F-90F2-ADC5F9187A73}">
      <dsp:nvSpPr>
        <dsp:cNvPr id="0" name=""/>
        <dsp:cNvSpPr/>
      </dsp:nvSpPr>
      <dsp:spPr>
        <a:xfrm>
          <a:off x="592512" y="216024"/>
          <a:ext cx="8190449" cy="118487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dk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dk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1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6.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стандартларини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шакллантириш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тизимига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кодекси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органлари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солувчи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ҳужжатлар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ахборотни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ошкор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тартиблари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молия-хўжалик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устидан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киритилиши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2512" y="216024"/>
        <a:ext cx="8190449" cy="1184875"/>
      </dsp:txXfrm>
    </dsp:sp>
    <dsp:sp modelId="{1476290B-5D35-49CA-ADE4-D212565CD1C7}">
      <dsp:nvSpPr>
        <dsp:cNvPr id="0" name=""/>
        <dsp:cNvSpPr/>
      </dsp:nvSpPr>
      <dsp:spPr>
        <a:xfrm>
          <a:off x="87092" y="303042"/>
          <a:ext cx="1010841" cy="1010841"/>
        </a:xfrm>
        <a:prstGeom prst="ellipse">
          <a:avLst/>
        </a:prstGeom>
        <a:gradFill rotWithShape="0">
          <a:gsLst>
            <a:gs pos="0">
              <a:schemeClr val="l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l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l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l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4D6C34F-EFCA-4370-BFCE-74843909795E}">
      <dsp:nvSpPr>
        <dsp:cNvPr id="0" name=""/>
        <dsp:cNvSpPr/>
      </dsp:nvSpPr>
      <dsp:spPr>
        <a:xfrm>
          <a:off x="1056143" y="1617345"/>
          <a:ext cx="7726818" cy="80867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dk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dk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1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7.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Компанияларнинг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мулкчилик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қараб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A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Ж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тартибга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солувчи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турли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юрисдиксиялардаги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компаниялар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корпорациялар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тўғрисидаги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қонунлар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56143" y="1617345"/>
        <a:ext cx="7726818" cy="808672"/>
      </dsp:txXfrm>
    </dsp:sp>
    <dsp:sp modelId="{0280C8EB-B8C4-41B7-BBE9-E494D30E7916}">
      <dsp:nvSpPr>
        <dsp:cNvPr id="0" name=""/>
        <dsp:cNvSpPr/>
      </dsp:nvSpPr>
      <dsp:spPr>
        <a:xfrm>
          <a:off x="550722" y="1516261"/>
          <a:ext cx="1010841" cy="101084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3B31406B-A6A7-4E31-A45C-470BD254D87E}">
      <dsp:nvSpPr>
        <dsp:cNvPr id="0" name=""/>
        <dsp:cNvSpPr/>
      </dsp:nvSpPr>
      <dsp:spPr>
        <a:xfrm>
          <a:off x="1056143" y="2787091"/>
          <a:ext cx="7726818" cy="895621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dk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dk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1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8.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Қимматли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қоғозларни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тарқатиш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миллий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қоидалар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шу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жумладан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оммавий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сотиладиган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биржалар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орқали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бажариладиган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сотувлар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56143" y="2787091"/>
        <a:ext cx="7726818" cy="895621"/>
      </dsp:txXfrm>
    </dsp:sp>
    <dsp:sp modelId="{8306289B-7033-4C02-B90B-AC4E70F62EC5}">
      <dsp:nvSpPr>
        <dsp:cNvPr id="0" name=""/>
        <dsp:cNvSpPr/>
      </dsp:nvSpPr>
      <dsp:spPr>
        <a:xfrm>
          <a:off x="550722" y="2729481"/>
          <a:ext cx="1010841" cy="1010841"/>
        </a:xfrm>
        <a:prstGeom prst="ellipse">
          <a:avLst/>
        </a:prstGeom>
        <a:gradFill rotWithShape="0">
          <a:gsLst>
            <a:gs pos="0">
              <a:schemeClr val="l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l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l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l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B002067-915E-4922-8118-28CFD0C6B855}">
      <dsp:nvSpPr>
        <dsp:cNvPr id="0" name=""/>
        <dsp:cNvSpPr/>
      </dsp:nvSpPr>
      <dsp:spPr>
        <a:xfrm>
          <a:off x="592512" y="4043784"/>
          <a:ext cx="8190449" cy="808672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dk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dk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dk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1884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9. Фонд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биржалари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профессионал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бухгалтерлар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хизмати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(Ф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A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СБ, И</a:t>
          </a:r>
          <a:r>
            <a:rPr lang="en-US" sz="1600" b="1" kern="1200" dirty="0" smtClean="0">
              <a:latin typeface="Times New Roman" pitchFamily="18" charset="0"/>
              <a:cs typeface="Times New Roman" pitchFamily="18" charset="0"/>
            </a:rPr>
            <a:t>A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СБ)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аудиторлик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рақобатдош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корпорациялар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тегишли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саноат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вакиллари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баъзи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органларнинг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бош.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92512" y="4043784"/>
        <a:ext cx="8190449" cy="808672"/>
      </dsp:txXfrm>
    </dsp:sp>
    <dsp:sp modelId="{561DA1AE-544D-47D4-9D53-72BCCB6B536E}">
      <dsp:nvSpPr>
        <dsp:cNvPr id="0" name=""/>
        <dsp:cNvSpPr/>
      </dsp:nvSpPr>
      <dsp:spPr>
        <a:xfrm>
          <a:off x="87092" y="3942700"/>
          <a:ext cx="1010841" cy="1010841"/>
        </a:xfrm>
        <a:prstGeom prst="ellipse">
          <a:avLst/>
        </a:prstGeom>
        <a:gradFill rotWithShape="0">
          <a:gsLst>
            <a:gs pos="0">
              <a:schemeClr val="l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l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l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l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0FF07C-2326-4304-9E3C-9956C58FAF21}">
      <dsp:nvSpPr>
        <dsp:cNvPr id="0" name=""/>
        <dsp:cNvSpPr/>
      </dsp:nvSpPr>
      <dsp:spPr>
        <a:xfrm>
          <a:off x="689097" y="1008114"/>
          <a:ext cx="1127302" cy="90243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1F150C-24E8-4231-9221-FA07BF142D79}">
      <dsp:nvSpPr>
        <dsp:cNvPr id="0" name=""/>
        <dsp:cNvSpPr/>
      </dsp:nvSpPr>
      <dsp:spPr>
        <a:xfrm>
          <a:off x="930254" y="1141554"/>
          <a:ext cx="629098" cy="1301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 dirty="0">
            <a:solidFill>
              <a:schemeClr val="tx1"/>
            </a:solidFill>
            <a:latin typeface="Arial Narrow" pitchFamily="34" charset="0"/>
          </a:endParaRPr>
        </a:p>
      </dsp:txBody>
      <dsp:txXfrm>
        <a:off x="930254" y="1141554"/>
        <a:ext cx="629098" cy="1301745"/>
      </dsp:txXfrm>
    </dsp:sp>
    <dsp:sp modelId="{CA225B4A-0A63-4D93-9C8A-E41376EB7749}">
      <dsp:nvSpPr>
        <dsp:cNvPr id="0" name=""/>
        <dsp:cNvSpPr/>
      </dsp:nvSpPr>
      <dsp:spPr>
        <a:xfrm flipV="1">
          <a:off x="617097" y="1872205"/>
          <a:ext cx="1127302" cy="1394358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57150" dist="38100" dir="5400000" algn="ctr" rotWithShape="0">
            <a:schemeClr val="accent4">
              <a:hueOff val="-586657"/>
              <a:satOff val="-6022"/>
              <a:lumOff val="2517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B639AA6-49EC-4C93-97BB-442C0B460A14}">
      <dsp:nvSpPr>
        <dsp:cNvPr id="0" name=""/>
        <dsp:cNvSpPr/>
      </dsp:nvSpPr>
      <dsp:spPr>
        <a:xfrm rot="1274846">
          <a:off x="782874" y="1958003"/>
          <a:ext cx="629098" cy="2381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tx1"/>
            </a:solidFill>
            <a:latin typeface="Arial Narrow" pitchFamily="34" charset="0"/>
          </a:endParaRPr>
        </a:p>
      </dsp:txBody>
      <dsp:txXfrm>
        <a:off x="782874" y="1958003"/>
        <a:ext cx="629098" cy="238192"/>
      </dsp:txXfrm>
    </dsp:sp>
    <dsp:sp modelId="{4F8AC152-7D22-4679-A85E-3C96289FCEF0}">
      <dsp:nvSpPr>
        <dsp:cNvPr id="0" name=""/>
        <dsp:cNvSpPr/>
      </dsp:nvSpPr>
      <dsp:spPr>
        <a:xfrm rot="2113051">
          <a:off x="691921" y="3022670"/>
          <a:ext cx="924399" cy="1073409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4">
                <a:hueOff val="-1173315"/>
                <a:satOff val="-12043"/>
                <a:lumOff val="5033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1173315"/>
                <a:satOff val="-12043"/>
                <a:lumOff val="5033"/>
                <a:alphaOff val="0"/>
                <a:tint val="86000"/>
                <a:satMod val="115000"/>
              </a:schemeClr>
            </a:gs>
            <a:gs pos="100000">
              <a:schemeClr val="accent4">
                <a:hueOff val="-1173315"/>
                <a:satOff val="-12043"/>
                <a:lumOff val="503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1173315"/>
              <a:satOff val="-12043"/>
              <a:lumOff val="5033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0CE7079-4776-4615-9289-F95CC83375CD}">
      <dsp:nvSpPr>
        <dsp:cNvPr id="0" name=""/>
        <dsp:cNvSpPr/>
      </dsp:nvSpPr>
      <dsp:spPr>
        <a:xfrm>
          <a:off x="905128" y="3445901"/>
          <a:ext cx="629098" cy="3144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  <a:latin typeface="Arial Narrow" pitchFamily="34" charset="0"/>
            </a:rPr>
            <a:t>12</a:t>
          </a:r>
          <a:endParaRPr lang="ru-RU" sz="2100" kern="1200" dirty="0">
            <a:solidFill>
              <a:schemeClr val="tx1"/>
            </a:solidFill>
            <a:latin typeface="Arial Narrow" pitchFamily="34" charset="0"/>
          </a:endParaRPr>
        </a:p>
      </dsp:txBody>
      <dsp:txXfrm>
        <a:off x="905128" y="3445901"/>
        <a:ext cx="629098" cy="314428"/>
      </dsp:txXfrm>
    </dsp:sp>
    <dsp:sp modelId="{E20AFF8B-051D-4889-8628-BF5E9E33D592}">
      <dsp:nvSpPr>
        <dsp:cNvPr id="0" name=""/>
        <dsp:cNvSpPr/>
      </dsp:nvSpPr>
      <dsp:spPr>
        <a:xfrm flipV="1">
          <a:off x="1526142" y="2232249"/>
          <a:ext cx="1176948" cy="51229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57150" dist="38100" dir="5400000" algn="ctr" rotWithShape="0">
            <a:schemeClr val="accent4">
              <a:hueOff val="-1759972"/>
              <a:satOff val="-18065"/>
              <a:lumOff val="755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AB541A5-656E-45F6-8D86-B9098AC00DC1}">
      <dsp:nvSpPr>
        <dsp:cNvPr id="0" name=""/>
        <dsp:cNvSpPr/>
      </dsp:nvSpPr>
      <dsp:spPr>
        <a:xfrm>
          <a:off x="676959" y="5616624"/>
          <a:ext cx="629098" cy="3144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chemeClr val="tx1"/>
              </a:solidFill>
              <a:latin typeface="Arial Narrow" pitchFamily="34" charset="0"/>
            </a:rPr>
            <a:t>14</a:t>
          </a:r>
          <a:endParaRPr lang="ru-RU" sz="2000" kern="1200" dirty="0">
            <a:solidFill>
              <a:schemeClr val="tx1"/>
            </a:solidFill>
            <a:latin typeface="Arial Narrow" pitchFamily="34" charset="0"/>
          </a:endParaRPr>
        </a:p>
      </dsp:txBody>
      <dsp:txXfrm>
        <a:off x="676959" y="5616624"/>
        <a:ext cx="629098" cy="314428"/>
      </dsp:txXfrm>
    </dsp:sp>
    <dsp:sp modelId="{595E210A-4D88-4844-B128-740C67B321B7}">
      <dsp:nvSpPr>
        <dsp:cNvPr id="0" name=""/>
        <dsp:cNvSpPr/>
      </dsp:nvSpPr>
      <dsp:spPr>
        <a:xfrm rot="2557612">
          <a:off x="351255" y="5201325"/>
          <a:ext cx="1127302" cy="1127400"/>
        </a:xfrm>
        <a:prstGeom prst="circularArrow">
          <a:avLst>
            <a:gd name="adj1" fmla="val 10980"/>
            <a:gd name="adj2" fmla="val 1142322"/>
            <a:gd name="adj3" fmla="val 4500000"/>
            <a:gd name="adj4" fmla="val 13500000"/>
            <a:gd name="adj5" fmla="val 12500"/>
          </a:avLst>
        </a:prstGeom>
        <a:gradFill rotWithShape="0">
          <a:gsLst>
            <a:gs pos="0">
              <a:schemeClr val="accent4">
                <a:hueOff val="-2346630"/>
                <a:satOff val="-24086"/>
                <a:lumOff val="10066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2346630"/>
                <a:satOff val="-24086"/>
                <a:lumOff val="10066"/>
                <a:alphaOff val="0"/>
                <a:tint val="86000"/>
                <a:satMod val="115000"/>
              </a:schemeClr>
            </a:gs>
            <a:gs pos="100000">
              <a:schemeClr val="accent4">
                <a:hueOff val="-2346630"/>
                <a:satOff val="-24086"/>
                <a:lumOff val="10066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2346630"/>
              <a:satOff val="-24086"/>
              <a:lumOff val="10066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25BBBE-1E5B-4CB5-89F4-AC8BE551F46A}">
      <dsp:nvSpPr>
        <dsp:cNvPr id="0" name=""/>
        <dsp:cNvSpPr/>
      </dsp:nvSpPr>
      <dsp:spPr>
        <a:xfrm>
          <a:off x="689101" y="4392487"/>
          <a:ext cx="629098" cy="4839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tx1"/>
              </a:solidFill>
              <a:latin typeface="Arial Narrow" pitchFamily="34" charset="0"/>
            </a:rPr>
            <a:t>13</a:t>
          </a:r>
          <a:endParaRPr lang="ru-RU" sz="2100" kern="1200" dirty="0">
            <a:solidFill>
              <a:schemeClr val="tx1"/>
            </a:solidFill>
            <a:latin typeface="Arial Narrow" pitchFamily="34" charset="0"/>
          </a:endParaRPr>
        </a:p>
      </dsp:txBody>
      <dsp:txXfrm>
        <a:off x="689101" y="4392487"/>
        <a:ext cx="629098" cy="483993"/>
      </dsp:txXfrm>
    </dsp:sp>
    <dsp:sp modelId="{61A67880-C9A6-4D9C-B39A-32FB49D1C300}">
      <dsp:nvSpPr>
        <dsp:cNvPr id="0" name=""/>
        <dsp:cNvSpPr/>
      </dsp:nvSpPr>
      <dsp:spPr>
        <a:xfrm rot="19656931">
          <a:off x="427575" y="3971589"/>
          <a:ext cx="1251779" cy="1389532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4">
                <a:hueOff val="-2933287"/>
                <a:satOff val="-30108"/>
                <a:lumOff val="12583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2933287"/>
                <a:satOff val="-30108"/>
                <a:lumOff val="12583"/>
                <a:alphaOff val="0"/>
                <a:tint val="86000"/>
                <a:satMod val="115000"/>
              </a:schemeClr>
            </a:gs>
            <a:gs pos="100000">
              <a:schemeClr val="accent4">
                <a:hueOff val="-2933287"/>
                <a:satOff val="-30108"/>
                <a:lumOff val="12583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2933287"/>
              <a:satOff val="-30108"/>
              <a:lumOff val="12583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945B553-76BD-4F04-9579-B15C42AD758F}">
      <dsp:nvSpPr>
        <dsp:cNvPr id="0" name=""/>
        <dsp:cNvSpPr/>
      </dsp:nvSpPr>
      <dsp:spPr>
        <a:xfrm>
          <a:off x="1088279" y="1080120"/>
          <a:ext cx="341065" cy="773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tx1"/>
              </a:solidFill>
              <a:latin typeface="Arial Narrow" pitchFamily="34" charset="0"/>
            </a:rPr>
            <a:t>1</a:t>
          </a:r>
          <a:r>
            <a:rPr lang="ru-RU" sz="2100" kern="1200" dirty="0" smtClean="0">
              <a:solidFill>
                <a:schemeClr val="tx1"/>
              </a:solidFill>
              <a:latin typeface="Arial Narrow" pitchFamily="34" charset="0"/>
            </a:rPr>
            <a:t>0</a:t>
          </a:r>
          <a:endParaRPr lang="ru-RU" sz="2100" kern="1200" dirty="0">
            <a:solidFill>
              <a:schemeClr val="tx1"/>
            </a:solidFill>
            <a:latin typeface="Arial Narrow" pitchFamily="34" charset="0"/>
          </a:endParaRPr>
        </a:p>
      </dsp:txBody>
      <dsp:txXfrm>
        <a:off x="1088279" y="1080120"/>
        <a:ext cx="341065" cy="773647"/>
      </dsp:txXfrm>
    </dsp:sp>
    <dsp:sp modelId="{ECAA02DD-B5F8-40A3-8A62-BE07AD6EECB5}">
      <dsp:nvSpPr>
        <dsp:cNvPr id="0" name=""/>
        <dsp:cNvSpPr/>
      </dsp:nvSpPr>
      <dsp:spPr>
        <a:xfrm flipH="1">
          <a:off x="1555262" y="6120678"/>
          <a:ext cx="1118708" cy="45715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4">
                <a:hueOff val="-3519944"/>
                <a:satOff val="-36129"/>
                <a:lumOff val="15099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-3519944"/>
                <a:satOff val="-36129"/>
                <a:lumOff val="15099"/>
                <a:alphaOff val="0"/>
                <a:tint val="86000"/>
                <a:satMod val="115000"/>
              </a:schemeClr>
            </a:gs>
            <a:gs pos="100000">
              <a:schemeClr val="accent4">
                <a:hueOff val="-3519944"/>
                <a:satOff val="-36129"/>
                <a:lumOff val="15099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-3519944"/>
              <a:satOff val="-36129"/>
              <a:lumOff val="15099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B39166-8974-4654-A01F-BB395300A28B}">
      <dsp:nvSpPr>
        <dsp:cNvPr id="0" name=""/>
        <dsp:cNvSpPr/>
      </dsp:nvSpPr>
      <dsp:spPr>
        <a:xfrm>
          <a:off x="833115" y="2392175"/>
          <a:ext cx="629098" cy="3144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>
              <a:solidFill>
                <a:schemeClr val="tx1"/>
              </a:solidFill>
              <a:latin typeface="Arial Narrow" pitchFamily="34" charset="0"/>
            </a:rPr>
            <a:t>1</a:t>
          </a:r>
          <a:r>
            <a:rPr lang="ru-RU" sz="2100" kern="1200" dirty="0" smtClean="0">
              <a:solidFill>
                <a:schemeClr val="tx1"/>
              </a:solidFill>
              <a:latin typeface="Arial Narrow" pitchFamily="34" charset="0"/>
            </a:rPr>
            <a:t>1</a:t>
          </a:r>
          <a:endParaRPr lang="ru-RU" sz="2100" kern="1200" dirty="0">
            <a:solidFill>
              <a:schemeClr val="tx1"/>
            </a:solidFill>
            <a:latin typeface="Arial Narrow" pitchFamily="34" charset="0"/>
          </a:endParaRPr>
        </a:p>
      </dsp:txBody>
      <dsp:txXfrm>
        <a:off x="833115" y="2392175"/>
        <a:ext cx="629098" cy="31442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501D5C-4CCF-4DBD-95C4-1F5A269DA696}">
      <dsp:nvSpPr>
        <dsp:cNvPr id="0" name=""/>
        <dsp:cNvSpPr/>
      </dsp:nvSpPr>
      <dsp:spPr>
        <a:xfrm>
          <a:off x="4256456" y="3230562"/>
          <a:ext cx="3926297" cy="2111747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шаффофлигини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80733" y="3804887"/>
        <a:ext cx="2655632" cy="1491034"/>
      </dsp:txXfrm>
    </dsp:sp>
    <dsp:sp modelId="{FBFECA07-B42D-4AB0-ACE2-551210736B08}">
      <dsp:nvSpPr>
        <dsp:cNvPr id="0" name=""/>
        <dsp:cNvSpPr/>
      </dsp:nvSpPr>
      <dsp:spPr>
        <a:xfrm>
          <a:off x="32615" y="3358450"/>
          <a:ext cx="4040831" cy="1855971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Инвестицион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жозибадорликни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3385" y="3863213"/>
        <a:ext cx="2747042" cy="1310438"/>
      </dsp:txXfrm>
    </dsp:sp>
    <dsp:sp modelId="{16CAFFDF-D3F9-413D-AED3-29C99DDE896C}">
      <dsp:nvSpPr>
        <dsp:cNvPr id="0" name=""/>
        <dsp:cNvSpPr/>
      </dsp:nvSpPr>
      <dsp:spPr>
        <a:xfrm>
          <a:off x="4407367" y="-55898"/>
          <a:ext cx="3624475" cy="1654222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Бизнеснинг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шаклланиш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жараёнлари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самарадорлигини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531048" y="-19560"/>
        <a:ext cx="2464456" cy="1167991"/>
      </dsp:txXfrm>
    </dsp:sp>
    <dsp:sp modelId="{72B79612-3056-43E0-8EA4-937045DCC31F}">
      <dsp:nvSpPr>
        <dsp:cNvPr id="0" name=""/>
        <dsp:cNvSpPr/>
      </dsp:nvSpPr>
      <dsp:spPr>
        <a:xfrm>
          <a:off x="38949" y="-55898"/>
          <a:ext cx="4028165" cy="1654222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5287" y="-19560"/>
        <a:ext cx="2747039" cy="1167991"/>
      </dsp:txXfrm>
    </dsp:sp>
    <dsp:sp modelId="{E43007DB-538B-48E7-85B9-2577CA052D77}">
      <dsp:nvSpPr>
        <dsp:cNvPr id="0" name=""/>
        <dsp:cNvSpPr/>
      </dsp:nvSpPr>
      <dsp:spPr>
        <a:xfrm>
          <a:off x="1974753" y="628695"/>
          <a:ext cx="2051287" cy="1975294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8488" tIns="348488" rIns="348488" bIns="348488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900" kern="1200" dirty="0"/>
        </a:p>
      </dsp:txBody>
      <dsp:txXfrm>
        <a:off x="2575561" y="1207245"/>
        <a:ext cx="1450479" cy="1396744"/>
      </dsp:txXfrm>
    </dsp:sp>
    <dsp:sp modelId="{662780CF-6E9B-445D-94A9-7D32EDEBD895}">
      <dsp:nvSpPr>
        <dsp:cNvPr id="0" name=""/>
        <dsp:cNvSpPr/>
      </dsp:nvSpPr>
      <dsp:spPr>
        <a:xfrm rot="5400000">
          <a:off x="4196693" y="647397"/>
          <a:ext cx="2087593" cy="1906151"/>
        </a:xfrm>
        <a:prstGeom prst="pieWedg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9824" tIns="369824" rIns="369824" bIns="369824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200" kern="1200" dirty="0"/>
        </a:p>
      </dsp:txBody>
      <dsp:txXfrm rot="-5400000">
        <a:off x="4287414" y="1168119"/>
        <a:ext cx="1347852" cy="1476151"/>
      </dsp:txXfrm>
    </dsp:sp>
    <dsp:sp modelId="{42E03025-DFC0-4C24-BC6A-B937C4E7CD2F}">
      <dsp:nvSpPr>
        <dsp:cNvPr id="0" name=""/>
        <dsp:cNvSpPr/>
      </dsp:nvSpPr>
      <dsp:spPr>
        <a:xfrm rot="10800000">
          <a:off x="4159379" y="2694900"/>
          <a:ext cx="2238370" cy="2238370"/>
        </a:xfrm>
        <a:prstGeom prst="pieWedg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8272" tIns="398272" rIns="398272" bIns="398272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600" kern="1200" dirty="0"/>
        </a:p>
      </dsp:txBody>
      <dsp:txXfrm rot="10800000">
        <a:off x="4159379" y="2694900"/>
        <a:ext cx="1582767" cy="1582767"/>
      </dsp:txXfrm>
    </dsp:sp>
    <dsp:sp modelId="{D01C6FF5-F7BF-442A-8B23-8D6A7A39236E}">
      <dsp:nvSpPr>
        <dsp:cNvPr id="0" name=""/>
        <dsp:cNvSpPr/>
      </dsp:nvSpPr>
      <dsp:spPr>
        <a:xfrm rot="16200000">
          <a:off x="1817620" y="2694900"/>
          <a:ext cx="2238370" cy="2238370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98272" tIns="398272" rIns="398272" bIns="398272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600" kern="1200" dirty="0"/>
        </a:p>
      </dsp:txBody>
      <dsp:txXfrm rot="5400000">
        <a:off x="2473223" y="2694900"/>
        <a:ext cx="1582767" cy="1582767"/>
      </dsp:txXfrm>
    </dsp:sp>
    <dsp:sp modelId="{2A4E11DB-F33C-411B-A1A2-8BF860B85E77}">
      <dsp:nvSpPr>
        <dsp:cNvPr id="0" name=""/>
        <dsp:cNvSpPr/>
      </dsp:nvSpPr>
      <dsp:spPr>
        <a:xfrm>
          <a:off x="3721268" y="2177955"/>
          <a:ext cx="772832" cy="672027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4C24F43-4F41-417E-91CD-5AAFDBD380DF}">
      <dsp:nvSpPr>
        <dsp:cNvPr id="0" name=""/>
        <dsp:cNvSpPr/>
      </dsp:nvSpPr>
      <dsp:spPr>
        <a:xfrm rot="10800000">
          <a:off x="3721268" y="2436428"/>
          <a:ext cx="772832" cy="672027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03A9EB-6422-415A-857A-C64D9A81B108}">
      <dsp:nvSpPr>
        <dsp:cNvPr id="0" name=""/>
        <dsp:cNvSpPr/>
      </dsp:nvSpPr>
      <dsp:spPr>
        <a:xfrm>
          <a:off x="2989563" y="2660018"/>
          <a:ext cx="2664870" cy="25303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379824" y="3030578"/>
        <a:ext cx="1884348" cy="1789225"/>
      </dsp:txXfrm>
    </dsp:sp>
    <dsp:sp modelId="{FFCC3DAE-AD95-4BD6-9A03-A2AA7C291E5A}">
      <dsp:nvSpPr>
        <dsp:cNvPr id="0" name=""/>
        <dsp:cNvSpPr/>
      </dsp:nvSpPr>
      <dsp:spPr>
        <a:xfrm rot="11711800">
          <a:off x="1075508" y="2967761"/>
          <a:ext cx="1892248" cy="66515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F2D891-85CB-406B-8C8D-C18ED06E785E}">
      <dsp:nvSpPr>
        <dsp:cNvPr id="0" name=""/>
        <dsp:cNvSpPr/>
      </dsp:nvSpPr>
      <dsp:spPr>
        <a:xfrm>
          <a:off x="0" y="2165455"/>
          <a:ext cx="2217185" cy="17737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устав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капиталига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инвесторни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1951" y="2217406"/>
        <a:ext cx="2113283" cy="1669846"/>
      </dsp:txXfrm>
    </dsp:sp>
    <dsp:sp modelId="{09C4EBAD-D5EA-48E5-9E8B-79FDEB359EAA}">
      <dsp:nvSpPr>
        <dsp:cNvPr id="0" name=""/>
        <dsp:cNvSpPr/>
      </dsp:nvSpPr>
      <dsp:spPr>
        <a:xfrm rot="14700000">
          <a:off x="2357739" y="1456271"/>
          <a:ext cx="1936134" cy="665155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B9DEED-EDF2-4535-A920-1958AEEC84D5}">
      <dsp:nvSpPr>
        <dsp:cNvPr id="0" name=""/>
        <dsp:cNvSpPr/>
      </dsp:nvSpPr>
      <dsp:spPr>
        <a:xfrm>
          <a:off x="1808090" y="24608"/>
          <a:ext cx="2217185" cy="177374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Миноритар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акциядорлар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вакилларини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кузатув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аъзоларини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банк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курсларида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шу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жумладан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хорижда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ҳисобидан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ўқитиш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60041" y="76559"/>
        <a:ext cx="2113283" cy="1669846"/>
      </dsp:txXfrm>
    </dsp:sp>
    <dsp:sp modelId="{C588DE8B-062D-46EE-9065-D92DDE78DF7F}">
      <dsp:nvSpPr>
        <dsp:cNvPr id="0" name=""/>
        <dsp:cNvSpPr/>
      </dsp:nvSpPr>
      <dsp:spPr>
        <a:xfrm rot="17700000">
          <a:off x="4350124" y="1456271"/>
          <a:ext cx="1936134" cy="66515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D5285A-8985-44E5-8C37-1B73656EFA66}">
      <dsp:nvSpPr>
        <dsp:cNvPr id="0" name=""/>
        <dsp:cNvSpPr/>
      </dsp:nvSpPr>
      <dsp:spPr>
        <a:xfrm>
          <a:off x="4618721" y="24608"/>
          <a:ext cx="2217185" cy="177374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келгусидаги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стратегияси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режалаштирилишини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шакллантиришда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органларининг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ҳамкорлигини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кўриб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интенсивлаштириш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70672" y="76559"/>
        <a:ext cx="2113283" cy="1669846"/>
      </dsp:txXfrm>
    </dsp:sp>
    <dsp:sp modelId="{FEE0D260-9CB9-43FA-94E3-8BDEB24DF7B5}">
      <dsp:nvSpPr>
        <dsp:cNvPr id="0" name=""/>
        <dsp:cNvSpPr/>
      </dsp:nvSpPr>
      <dsp:spPr>
        <a:xfrm rot="20700000">
          <a:off x="5678318" y="2976272"/>
          <a:ext cx="1887797" cy="665155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58F589-8D89-48CF-9A27-EE9AEEC3A936}">
      <dsp:nvSpPr>
        <dsp:cNvPr id="0" name=""/>
        <dsp:cNvSpPr/>
      </dsp:nvSpPr>
      <dsp:spPr>
        <a:xfrm>
          <a:off x="6425360" y="2177676"/>
          <a:ext cx="2217185" cy="177374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Банкда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этика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қонун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қоидаларини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77311" y="2229627"/>
        <a:ext cx="2113283" cy="166984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6A48DB-390B-4AC7-BE90-F02A80F610B2}">
      <dsp:nvSpPr>
        <dsp:cNvPr id="0" name=""/>
        <dsp:cNvSpPr/>
      </dsp:nvSpPr>
      <dsp:spPr>
        <a:xfrm>
          <a:off x="4007671" y="2665410"/>
          <a:ext cx="3064689" cy="3064689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бош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офиси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филиаллари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ҳаракатлар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изчиллигини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23810" y="3383299"/>
        <a:ext cx="1832411" cy="1575313"/>
      </dsp:txXfrm>
    </dsp:sp>
    <dsp:sp modelId="{102A7FC8-B4B5-469A-8CBB-FFDEAB164788}">
      <dsp:nvSpPr>
        <dsp:cNvPr id="0" name=""/>
        <dsp:cNvSpPr/>
      </dsp:nvSpPr>
      <dsp:spPr>
        <a:xfrm>
          <a:off x="1982023" y="1881830"/>
          <a:ext cx="2713977" cy="2347262"/>
        </a:xfrm>
        <a:prstGeom prst="gear6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ИСО 9001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менежменти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626259" y="2476332"/>
        <a:ext cx="1425505" cy="1158258"/>
      </dsp:txXfrm>
    </dsp:sp>
    <dsp:sp modelId="{8F966D83-436C-4E2F-B85A-0352A75493DA}">
      <dsp:nvSpPr>
        <dsp:cNvPr id="0" name=""/>
        <dsp:cNvSpPr/>
      </dsp:nvSpPr>
      <dsp:spPr>
        <a:xfrm rot="20700000">
          <a:off x="3092571" y="178250"/>
          <a:ext cx="2944632" cy="2634012"/>
        </a:xfrm>
        <a:prstGeom prst="gear6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Базел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III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стандартларига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мувофиқ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банк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ликвидлиги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капиталининг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етарлилиги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кўрсаткичларини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20700000">
        <a:off x="3756839" y="737542"/>
        <a:ext cx="1616096" cy="1515427"/>
      </dsp:txXfrm>
    </dsp:sp>
    <dsp:sp modelId="{56A4CE1E-144F-456C-BB5A-7B09BFF367DA}">
      <dsp:nvSpPr>
        <dsp:cNvPr id="0" name=""/>
        <dsp:cNvSpPr/>
      </dsp:nvSpPr>
      <dsp:spPr>
        <a:xfrm>
          <a:off x="3787434" y="2194133"/>
          <a:ext cx="3922802" cy="3922802"/>
        </a:xfrm>
        <a:prstGeom prst="circularArrow">
          <a:avLst>
            <a:gd name="adj1" fmla="val 4687"/>
            <a:gd name="adj2" fmla="val 299029"/>
            <a:gd name="adj3" fmla="val 2541542"/>
            <a:gd name="adj4" fmla="val 15807655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B43BC0-A781-4B51-9615-6256288DFEA0}">
      <dsp:nvSpPr>
        <dsp:cNvPr id="0" name=""/>
        <dsp:cNvSpPr/>
      </dsp:nvSpPr>
      <dsp:spPr>
        <a:xfrm>
          <a:off x="1829851" y="1441952"/>
          <a:ext cx="2850161" cy="285016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260643-C2C5-4481-9940-F1DE4347D863}">
      <dsp:nvSpPr>
        <dsp:cNvPr id="0" name=""/>
        <dsp:cNvSpPr/>
      </dsp:nvSpPr>
      <dsp:spPr>
        <a:xfrm>
          <a:off x="2967828" y="-80914"/>
          <a:ext cx="3073047" cy="3073047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1C785-65DE-41CA-9264-4022A8E769F7}">
      <dsp:nvSpPr>
        <dsp:cNvPr id="0" name=""/>
        <dsp:cNvSpPr/>
      </dsp:nvSpPr>
      <dsp:spPr>
        <a:xfrm>
          <a:off x="2955" y="1510299"/>
          <a:ext cx="2507537" cy="19467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веб-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сайтини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70175" y="1795387"/>
        <a:ext cx="1773097" cy="1376526"/>
      </dsp:txXfrm>
    </dsp:sp>
    <dsp:sp modelId="{6595B786-5E62-4207-A61D-A17518C7298A}">
      <dsp:nvSpPr>
        <dsp:cNvPr id="0" name=""/>
        <dsp:cNvSpPr/>
      </dsp:nvSpPr>
      <dsp:spPr>
        <a:xfrm>
          <a:off x="2630054" y="2214928"/>
          <a:ext cx="476922" cy="537445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2693270" y="2427564"/>
        <a:ext cx="350490" cy="112173"/>
      </dsp:txXfrm>
    </dsp:sp>
    <dsp:sp modelId="{4E4173B2-34F5-4FCF-9893-30707DD8795E}">
      <dsp:nvSpPr>
        <dsp:cNvPr id="0" name=""/>
        <dsp:cNvSpPr/>
      </dsp:nvSpPr>
      <dsp:spPr>
        <a:xfrm>
          <a:off x="3226537" y="1604358"/>
          <a:ext cx="2352769" cy="175858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Халқаро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ҳисобот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стандартларини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банкнинг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мавжуд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бўлинмасини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571092" y="1861897"/>
        <a:ext cx="1663659" cy="1243506"/>
      </dsp:txXfrm>
    </dsp:sp>
    <dsp:sp modelId="{C277F5F9-CE0F-42DD-977B-C05046E4EF03}">
      <dsp:nvSpPr>
        <dsp:cNvPr id="0" name=""/>
        <dsp:cNvSpPr/>
      </dsp:nvSpPr>
      <dsp:spPr>
        <a:xfrm>
          <a:off x="5698869" y="2180400"/>
          <a:ext cx="405757" cy="606501"/>
        </a:xfrm>
        <a:prstGeom prst="mathEqual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500" kern="1200"/>
        </a:p>
      </dsp:txBody>
      <dsp:txXfrm>
        <a:off x="5752652" y="2305339"/>
        <a:ext cx="298191" cy="356623"/>
      </dsp:txXfrm>
    </dsp:sp>
    <dsp:sp modelId="{5B701FAB-DE20-45DD-8987-BB57D42F6196}">
      <dsp:nvSpPr>
        <dsp:cNvPr id="0" name=""/>
        <dsp:cNvSpPr/>
      </dsp:nvSpPr>
      <dsp:spPr>
        <a:xfrm>
          <a:off x="6224188" y="1431532"/>
          <a:ext cx="2488292" cy="210423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фаолиятининг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шаффофлигини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такомиллаштириш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588590" y="1739690"/>
        <a:ext cx="1759488" cy="148792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336E25-93BD-4F2A-920A-DE63C3625070}">
      <dsp:nvSpPr>
        <dsp:cNvPr id="0" name=""/>
        <dsp:cNvSpPr/>
      </dsp:nvSpPr>
      <dsp:spPr>
        <a:xfrm>
          <a:off x="1411465" y="621677"/>
          <a:ext cx="5072024" cy="4235086"/>
        </a:xfrm>
        <a:prstGeom prst="blockArc">
          <a:avLst>
            <a:gd name="adj1" fmla="val 10776337"/>
            <a:gd name="adj2" fmla="val 16556973"/>
            <a:gd name="adj3" fmla="val 4636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C1260E-45B8-475F-BA96-A3D0A5E77F03}">
      <dsp:nvSpPr>
        <dsp:cNvPr id="0" name=""/>
        <dsp:cNvSpPr/>
      </dsp:nvSpPr>
      <dsp:spPr>
        <a:xfrm>
          <a:off x="1482944" y="643957"/>
          <a:ext cx="4929132" cy="4235086"/>
        </a:xfrm>
        <a:prstGeom prst="blockArc">
          <a:avLst>
            <a:gd name="adj1" fmla="val 5043083"/>
            <a:gd name="adj2" fmla="val 10813366"/>
            <a:gd name="adj3" fmla="val 4636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F6AD5E-6EA0-4B65-8897-D09F6F055858}">
      <dsp:nvSpPr>
        <dsp:cNvPr id="0" name=""/>
        <dsp:cNvSpPr/>
      </dsp:nvSpPr>
      <dsp:spPr>
        <a:xfrm>
          <a:off x="1710341" y="644644"/>
          <a:ext cx="5344806" cy="4235086"/>
        </a:xfrm>
        <a:prstGeom prst="blockArc">
          <a:avLst>
            <a:gd name="adj1" fmla="val 21585486"/>
            <a:gd name="adj2" fmla="val 5767777"/>
            <a:gd name="adj3" fmla="val 4636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6875D-1269-437B-96FC-EE5269BF2554}">
      <dsp:nvSpPr>
        <dsp:cNvPr id="0" name=""/>
        <dsp:cNvSpPr/>
      </dsp:nvSpPr>
      <dsp:spPr>
        <a:xfrm>
          <a:off x="1677935" y="620989"/>
          <a:ext cx="5409688" cy="4235086"/>
        </a:xfrm>
        <a:prstGeom prst="blockArc">
          <a:avLst>
            <a:gd name="adj1" fmla="val 15832164"/>
            <a:gd name="adj2" fmla="val 24800"/>
            <a:gd name="adj3" fmla="val 4636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7FDA3E-AFCB-46C4-B9BA-7B062ED030D8}">
      <dsp:nvSpPr>
        <dsp:cNvPr id="0" name=""/>
        <dsp:cNvSpPr/>
      </dsp:nvSpPr>
      <dsp:spPr>
        <a:xfrm>
          <a:off x="2983153" y="1709634"/>
          <a:ext cx="2357450" cy="20814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Инвестицион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жозибадорликни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ошириш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328394" y="2014456"/>
        <a:ext cx="1666968" cy="1471812"/>
      </dsp:txXfrm>
    </dsp:sp>
    <dsp:sp modelId="{26389C8B-6581-48F5-903D-125A626B121F}">
      <dsp:nvSpPr>
        <dsp:cNvPr id="0" name=""/>
        <dsp:cNvSpPr/>
      </dsp:nvSpPr>
      <dsp:spPr>
        <a:xfrm>
          <a:off x="3480123" y="150"/>
          <a:ext cx="1363510" cy="136351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яратиш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79804" y="199831"/>
        <a:ext cx="964148" cy="964148"/>
      </dsp:txXfrm>
    </dsp:sp>
    <dsp:sp modelId="{CE93CDEB-2F1A-409D-97B4-68A3A4AC07D2}">
      <dsp:nvSpPr>
        <dsp:cNvPr id="0" name=""/>
        <dsp:cNvSpPr/>
      </dsp:nvSpPr>
      <dsp:spPr>
        <a:xfrm>
          <a:off x="5061343" y="1853313"/>
          <a:ext cx="2779678" cy="18002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Инновациялар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бўйича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ишларни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68417" y="2116958"/>
        <a:ext cx="1965530" cy="1272993"/>
      </dsp:txXfrm>
    </dsp:sp>
    <dsp:sp modelId="{025E8A37-A004-403A-B0E4-215C16B8A26D}">
      <dsp:nvSpPr>
        <dsp:cNvPr id="0" name=""/>
        <dsp:cNvSpPr/>
      </dsp:nvSpPr>
      <dsp:spPr>
        <a:xfrm>
          <a:off x="3173947" y="4137064"/>
          <a:ext cx="1975862" cy="136351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Хатарларни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бошқаришни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463305" y="4336745"/>
        <a:ext cx="1397146" cy="964148"/>
      </dsp:txXfrm>
    </dsp:sp>
    <dsp:sp modelId="{713B16FF-2DDC-46A9-B449-40BAC882076E}">
      <dsp:nvSpPr>
        <dsp:cNvPr id="0" name=""/>
        <dsp:cNvSpPr/>
      </dsp:nvSpPr>
      <dsp:spPr>
        <a:xfrm>
          <a:off x="952346" y="2071703"/>
          <a:ext cx="1853446" cy="136351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малакасини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ишларини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мустаҳкамлаш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23777" y="2271384"/>
        <a:ext cx="1310584" cy="96414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97282-EAD2-4DDF-9EF2-AAF92DE6B1E4}">
      <dsp:nvSpPr>
        <dsp:cNvPr id="0" name=""/>
        <dsp:cNvSpPr/>
      </dsp:nvSpPr>
      <dsp:spPr>
        <a:xfrm rot="5400000">
          <a:off x="-188766" y="315264"/>
          <a:ext cx="1258440" cy="88090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1</a:t>
          </a:r>
          <a:endParaRPr lang="ru-RU" sz="2400" kern="1200" dirty="0"/>
        </a:p>
      </dsp:txBody>
      <dsp:txXfrm rot="-5400000">
        <a:off x="0" y="566952"/>
        <a:ext cx="880908" cy="377532"/>
      </dsp:txXfrm>
    </dsp:sp>
    <dsp:sp modelId="{F3BB9FC8-9CF5-4E3D-BB47-5857A5F97B97}">
      <dsp:nvSpPr>
        <dsp:cNvPr id="0" name=""/>
        <dsp:cNvSpPr/>
      </dsp:nvSpPr>
      <dsp:spPr>
        <a:xfrm rot="5400000">
          <a:off x="4045730" y="-3138854"/>
          <a:ext cx="1019047" cy="73486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инвестор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тажрибасидан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фойдаланиш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усулларини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жорий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этиш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халқаро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капитал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бозорига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чиқиш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акциядорлари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кузатув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кенгаши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раҳбарияти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ҳамкорликни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яхшилашда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амалга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оширишга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0908" y="75714"/>
        <a:ext cx="7298945" cy="919555"/>
      </dsp:txXfrm>
    </dsp:sp>
    <dsp:sp modelId="{5E80099B-41D6-4DAF-8EEA-9351DA4A42AA}">
      <dsp:nvSpPr>
        <dsp:cNvPr id="0" name=""/>
        <dsp:cNvSpPr/>
      </dsp:nvSpPr>
      <dsp:spPr>
        <a:xfrm rot="5400000">
          <a:off x="-188766" y="1658815"/>
          <a:ext cx="1258440" cy="88090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2</a:t>
          </a:r>
          <a:endParaRPr lang="ru-RU" sz="2400" kern="1200" dirty="0"/>
        </a:p>
      </dsp:txBody>
      <dsp:txXfrm rot="-5400000">
        <a:off x="0" y="1910503"/>
        <a:ext cx="880908" cy="377532"/>
      </dsp:txXfrm>
    </dsp:sp>
    <dsp:sp modelId="{C8FBFB7F-DFCF-47AA-B6B4-615F60261BCC}">
      <dsp:nvSpPr>
        <dsp:cNvPr id="0" name=""/>
        <dsp:cNvSpPr/>
      </dsp:nvSpPr>
      <dsp:spPr>
        <a:xfrm rot="5400000">
          <a:off x="3935331" y="-1795303"/>
          <a:ext cx="1239846" cy="73486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самарадорлигини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яъни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самарадорлигидаги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аҳамиятини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оширади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
банк бизнес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жараёнларини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стандартлаштириш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мижозлар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базасини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кўпайтириш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молиявий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барқарорликни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янада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0909" y="1319643"/>
        <a:ext cx="7288167" cy="1118798"/>
      </dsp:txXfrm>
    </dsp:sp>
    <dsp:sp modelId="{40054681-3A0F-448C-9C45-90BB09ECDC56}">
      <dsp:nvSpPr>
        <dsp:cNvPr id="0" name=""/>
        <dsp:cNvSpPr/>
      </dsp:nvSpPr>
      <dsp:spPr>
        <a:xfrm rot="5400000">
          <a:off x="-188766" y="3005118"/>
          <a:ext cx="1258440" cy="88090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3</a:t>
          </a:r>
          <a:endParaRPr lang="ru-RU" sz="2400" kern="1200" dirty="0"/>
        </a:p>
      </dsp:txBody>
      <dsp:txXfrm rot="-5400000">
        <a:off x="0" y="3256806"/>
        <a:ext cx="880908" cy="377532"/>
      </dsp:txXfrm>
    </dsp:sp>
    <dsp:sp modelId="{537A1D6A-B1B6-4E65-BFE7-6E455306B45A}">
      <dsp:nvSpPr>
        <dsp:cNvPr id="0" name=""/>
        <dsp:cNvSpPr/>
      </dsp:nvSpPr>
      <dsp:spPr>
        <a:xfrm rot="5400000">
          <a:off x="3932578" y="-541670"/>
          <a:ext cx="1245351" cy="73486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банк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фаолиятининг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шаффофлигини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аксиядорларнинг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хабардорлигини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таъминлаш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кредит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линияларини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жалб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ёрдам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халқаро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аудиторлар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хорижий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ҳамкорлар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алоқаларга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таъсир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кўрсатади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0909" y="2570792"/>
        <a:ext cx="7287898" cy="1123765"/>
      </dsp:txXfrm>
    </dsp:sp>
    <dsp:sp modelId="{BC5CA9FE-E743-48ED-9772-6FF7CAA049D0}">
      <dsp:nvSpPr>
        <dsp:cNvPr id="0" name=""/>
        <dsp:cNvSpPr/>
      </dsp:nvSpPr>
      <dsp:spPr>
        <a:xfrm rot="5400000">
          <a:off x="-188766" y="4262208"/>
          <a:ext cx="1258440" cy="88090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4</a:t>
          </a:r>
          <a:endParaRPr lang="ru-RU" sz="2400" kern="1200" dirty="0"/>
        </a:p>
      </dsp:txBody>
      <dsp:txXfrm rot="-5400000">
        <a:off x="0" y="4513896"/>
        <a:ext cx="880908" cy="377532"/>
      </dsp:txXfrm>
    </dsp:sp>
    <dsp:sp modelId="{ADF08300-2F54-4E7D-BB03-7C8D913641D9}">
      <dsp:nvSpPr>
        <dsp:cNvPr id="0" name=""/>
        <dsp:cNvSpPr/>
      </dsp:nvSpPr>
      <dsp:spPr>
        <a:xfrm rot="5400000">
          <a:off x="4021792" y="808089"/>
          <a:ext cx="1066923" cy="73486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банкни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ҳуқуқий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солиқ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обрўли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санкциялар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таҳдидлардан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томонлама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ҳимоя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таъминлаш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
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таваккалчиликка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асосланган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фикрлашга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асосланган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қарорлар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қабул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бузилишлар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хатолар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такрорланишини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бартараф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етишга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ёрдам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беради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880909" y="4001056"/>
        <a:ext cx="7296608" cy="96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3606CF-4BD4-42CA-AB09-E09B190AD667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3646E-7403-4606-9401-A2BCE68494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723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ext with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kt 8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151313010"/>
              </p:ext>
            </p:ext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894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52047" y="6669360"/>
            <a:ext cx="459009" cy="124124"/>
          </a:xfrm>
          <a:prstGeom prst="rect">
            <a:avLst/>
          </a:prstGeom>
        </p:spPr>
        <p:txBody>
          <a:bodyPr/>
          <a:lstStyle/>
          <a:p>
            <a:fld id="{4080382F-7CAB-4113-A3A3-FFA5402D8782}" type="datetime5">
              <a:rPr lang="en-US" smtClean="0">
                <a:solidFill>
                  <a:srgbClr val="000000"/>
                </a:solidFill>
              </a:rPr>
              <a:pPr/>
              <a:t>16-Nov-21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73292" y="6669360"/>
            <a:ext cx="6734214" cy="124124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Title of presentation  |  Department 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43A-2201-46D8-9093-2529FD3F75D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" name="Textplatzhalt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52047" y="116633"/>
            <a:ext cx="7145215" cy="180020"/>
          </a:xfrm>
        </p:spPr>
        <p:txBody>
          <a:bodyPr anchor="t">
            <a:noAutofit/>
          </a:bodyPr>
          <a:lstStyle>
            <a:lvl1pPr marL="0" indent="0">
              <a:buFont typeface="Arial" panose="020B0604020202020204" pitchFamily="34" charset="0"/>
              <a:buNone/>
              <a:defRPr sz="1000">
                <a:solidFill>
                  <a:schemeClr val="tx1"/>
                </a:solidFill>
              </a:defRPr>
            </a:lvl1pPr>
            <a:lvl2pPr marL="0" indent="0">
              <a:buNone/>
              <a:defRPr sz="1000"/>
            </a:lvl2pPr>
            <a:lvl3pPr marL="0" indent="0">
              <a:buNone/>
              <a:defRPr sz="1000"/>
            </a:lvl3pPr>
            <a:lvl4pPr marL="0" indent="0">
              <a:buNone/>
              <a:defRPr sz="1000"/>
            </a:lvl4pPr>
            <a:lvl5pPr marL="0" indent="0">
              <a:buNone/>
              <a:defRPr sz="1000"/>
            </a:lvl5pPr>
          </a:lstStyle>
          <a:p>
            <a:pPr lvl="0"/>
            <a:r>
              <a:rPr lang="en-US" noProof="0" dirty="0" smtClean="0"/>
              <a:t>Chapter – Headline or quick information</a:t>
            </a:r>
          </a:p>
        </p:txBody>
      </p:sp>
      <p:sp>
        <p:nvSpPr>
          <p:cNvPr id="14" name="Textplatzhalt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252046" y="1329706"/>
            <a:ext cx="8639908" cy="263091"/>
          </a:xfrm>
        </p:spPr>
        <p:txBody>
          <a:bodyPr>
            <a:noAutofit/>
          </a:bodyPr>
          <a:lstStyle>
            <a:lvl1pPr marL="3175" indent="0">
              <a:spcBef>
                <a:spcPts val="0"/>
              </a:spcBef>
              <a:buFont typeface="Arial" panose="020B0604020202020204" pitchFamily="34" charset="0"/>
              <a:buNone/>
              <a:defRPr sz="1800"/>
            </a:lvl1pPr>
            <a:lvl2pPr marL="3175" indent="0">
              <a:spcBef>
                <a:spcPts val="0"/>
              </a:spcBef>
              <a:buNone/>
              <a:defRPr sz="1800"/>
            </a:lvl2pPr>
            <a:lvl3pPr marL="3175" indent="0">
              <a:spcBef>
                <a:spcPts val="0"/>
              </a:spcBef>
              <a:buNone/>
              <a:defRPr sz="1800"/>
            </a:lvl3pPr>
            <a:lvl4pPr marL="3175" indent="0">
              <a:spcBef>
                <a:spcPts val="0"/>
              </a:spcBef>
              <a:buNone/>
              <a:defRPr sz="1800"/>
            </a:lvl4pPr>
            <a:lvl5pPr marL="3175" indent="0">
              <a:spcBef>
                <a:spcPts val="0"/>
              </a:spcBef>
              <a:buNone/>
              <a:defRPr sz="1800"/>
            </a:lvl5pPr>
          </a:lstStyle>
          <a:p>
            <a:pPr lvl="0"/>
            <a:r>
              <a:rPr lang="en-US" noProof="0" dirty="0" smtClean="0"/>
              <a:t>Click to edit Subtitle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7" hasCustomPrompt="1"/>
          </p:nvPr>
        </p:nvSpPr>
        <p:spPr>
          <a:xfrm>
            <a:off x="252046" y="6273800"/>
            <a:ext cx="8639908" cy="241300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800"/>
            </a:lvl1pPr>
            <a:lvl2pPr marL="0" indent="0">
              <a:spcBef>
                <a:spcPts val="0"/>
              </a:spcBef>
              <a:buNone/>
              <a:defRPr sz="800"/>
            </a:lvl2pPr>
            <a:lvl3pPr marL="0" indent="0">
              <a:spcBef>
                <a:spcPts val="0"/>
              </a:spcBef>
              <a:buNone/>
              <a:defRPr sz="800"/>
            </a:lvl3pPr>
            <a:lvl4pPr marL="0" indent="0">
              <a:spcBef>
                <a:spcPts val="0"/>
              </a:spcBef>
              <a:buNone/>
              <a:defRPr sz="800"/>
            </a:lvl4pPr>
            <a:lvl5pPr marL="0" indent="0">
              <a:spcBef>
                <a:spcPts val="0"/>
              </a:spcBef>
              <a:buNone/>
              <a:defRPr sz="800"/>
            </a:lvl5pPr>
          </a:lstStyle>
          <a:p>
            <a:pPr lvl="0"/>
            <a:r>
              <a:rPr lang="en-US" noProof="0" dirty="0" smtClean="0"/>
              <a:t>Source:</a:t>
            </a:r>
          </a:p>
        </p:txBody>
      </p:sp>
      <p:sp>
        <p:nvSpPr>
          <p:cNvPr id="15" name="Textplatzhalter 7"/>
          <p:cNvSpPr>
            <a:spLocks noGrp="1"/>
          </p:cNvSpPr>
          <p:nvPr>
            <p:ph type="body" sz="quarter" idx="18" hasCustomPrompt="1"/>
          </p:nvPr>
        </p:nvSpPr>
        <p:spPr>
          <a:xfrm>
            <a:off x="252046" y="1700214"/>
            <a:ext cx="8639908" cy="4537075"/>
          </a:xfrm>
        </p:spPr>
        <p:txBody>
          <a:bodyPr/>
          <a:lstStyle/>
          <a:p>
            <a:pPr lvl="0"/>
            <a:r>
              <a:rPr lang="en-US" noProof="0" dirty="0" smtClean="0"/>
              <a:t>Click to edit First-level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855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C921BB3-B4BF-4EC2-AAED-6176EA256DB1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E99CCD7-5AEF-4877-81C0-286AA5A30D9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72" r:id="rId12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039932" y="2621174"/>
            <a:ext cx="5086905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/>
            <a:r>
              <a:rPr lang="ru-RU" sz="28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6 - </a:t>
            </a:r>
            <a:r>
              <a:rPr lang="ru-RU" sz="28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мавзу: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бошқарувни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ривожлантириш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самарадорлигига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эришиш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йўллари</a:t>
            </a:r>
            <a:endParaRPr lang="ru-RU" sz="1846" b="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54067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039438" y="5126999"/>
            <a:ext cx="2150346" cy="1114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844083"/>
            <a:r>
              <a:rPr lang="ru-RU" sz="2215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СУЮНОВ </a:t>
            </a:r>
          </a:p>
          <a:p>
            <a:pPr algn="r" defTabSz="844083"/>
            <a:r>
              <a:rPr lang="ru-RU" sz="2215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ru-RU" sz="2215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Дилмурод</a:t>
            </a:r>
            <a:r>
              <a:rPr lang="ru-RU" sz="2215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ru-RU" sz="2215" dirty="0" err="1" smtClean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Холмурадович</a:t>
            </a:r>
            <a:endParaRPr lang="ru-RU" sz="2215" dirty="0">
              <a:ln>
                <a:prstDash val="solid"/>
              </a:ln>
              <a:solidFill>
                <a:srgbClr val="44546A">
                  <a:lumMod val="75000"/>
                </a:srgbClr>
              </a:solidFill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234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395536" y="444932"/>
            <a:ext cx="76328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Бизнес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17348" y="5229200"/>
            <a:ext cx="292721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</a:t>
            </a:r>
            <a:r>
              <a:rPr lang="uz-Cyrl-UZ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тив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endParaRPr lang="ru-RU" b="1" dirty="0" smtClean="0">
              <a:solidFill>
                <a:srgbClr val="44546A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b="1" dirty="0" smtClean="0">
              <a:solidFill>
                <a:srgbClr val="44546A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endParaRPr lang="ru-RU" b="1" dirty="0" smtClean="0">
              <a:solidFill>
                <a:srgbClr val="44546A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профессор.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37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692696"/>
            <a:ext cx="8784976" cy="6357958"/>
          </a:xfrm>
        </p:spPr>
        <p:txBody>
          <a:bodyPr>
            <a:normAutofit fontScale="85000" lnSpcReduction="10000"/>
          </a:bodyPr>
          <a:lstStyle/>
          <a:p>
            <a:pPr marL="971550" lvl="1" indent="-514350" algn="ctr">
              <a:buNone/>
            </a:pPr>
            <a:r>
              <a:rPr lang="ru-RU" sz="33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Фойдаланилган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адабиётлар</a:t>
            </a:r>
            <a:r>
              <a:rPr lang="ru-RU" sz="3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sz="33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1.Ўзбекистон Республикаси Президентининг «Акциядорлик жамиятларида замонавий корпоратив бошқарув услубларини жорий этиш чора-тадбирлари тўғрисида»ги 2015 йил 24 апрелдаги ПФ-4720 сонли Фармони.</a:t>
            </a:r>
          </a:p>
          <a:p>
            <a:pPr algn="just"/>
            <a:r>
              <a:rPr lang="en-US" sz="17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7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Ўзбекистон Республикаси Президентининг 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Ўзбекистон Республикасини янада ривожлантириш бўйича харакатлар стратегияси тўғрисида”ги</a:t>
            </a:r>
            <a:r>
              <a:rPr lang="ru-RU" sz="1700" b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07.02.2017 йилдаги 4947 - сонли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 err="1" smtClean="0">
                <a:latin typeface="Times New Roman" pitchFamily="18" charset="0"/>
                <a:cs typeface="Times New Roman" pitchFamily="18" charset="0"/>
              </a:rPr>
              <a:t>Фармони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         3.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Ўзбекистон Республикаси Президентининг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йил 27 октябрдаги “Давлат иштирокидаги корхоналарни ислоҳ қилишни жадаллаштириш ҳамда давлат активларини хусусийлаштиришга оид чора-тадбирлар тўғрисида”ги ПФ-6096-сон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фармон.</a:t>
            </a:r>
          </a:p>
          <a:p>
            <a:pPr algn="just"/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4. Бочарова И. Ю. Корпоративное управление: учебник - Москва: ИНФРА-М, 2014. -368 с.</a:t>
            </a:r>
            <a:endParaRPr lang="ru-RU" sz="17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1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5. Суюнов Д. Корпоратив бошқарув механизми: муаммо ва ечимлар: Монография. – Т.: Академия, 2007. – 321 б.</a:t>
            </a:r>
          </a:p>
          <a:p>
            <a:pPr lvl="0"/>
            <a:r>
              <a:rPr lang="en-US" sz="17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 6. Tricker B. Corporate governance: principles, policies, and practices. 3rd edition, Oxford 2015.- 544 p.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Bob </a:t>
            </a:r>
            <a:r>
              <a:rPr lang="en-US" sz="1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Tricker</a:t>
            </a: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Corporate Governance, Principles, Policies and Practices, 3rd edition, Oxford. 2019. </a:t>
            </a:r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7</a:t>
            </a:r>
            <a:r>
              <a:rPr lang="en-US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Corporate Governance: A Case Study Approach (ISBN-13:978 1 84542 035 5). Edward Elgar Publishing, Inc.-2006-336p</a:t>
            </a:r>
            <a:r>
              <a:rPr lang="en-US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8</a:t>
            </a:r>
            <a:r>
              <a:rPr lang="en-US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Steen Thomsen &amp; Martin </a:t>
            </a:r>
            <a:r>
              <a:rPr lang="en-US" sz="1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Conyon</a:t>
            </a:r>
            <a:r>
              <a:rPr lang="en-US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Corporate Governance, mechanisms and systems. McGraw-Hill Higher Education UK, 2012 – 367pp</a:t>
            </a:r>
            <a:r>
              <a:rPr lang="en-US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17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9.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Д.Х., Хусаинов Ш.А., Хошмиов Э.А. Корпоратив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бошқарув: муаммолар ва замонавий ечимлар.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Монография.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BROK CLASS SERVIS” МЧЖ босмахонасида чоп қилинган. Монография. 2021 йил. -207 бет.</a:t>
            </a:r>
            <a:endParaRPr lang="ru-RU" sz="1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       10.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Д., Элмирзаев С. Корпоратив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“BROK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SERVIS” МЧЖ босмахонасида чоп қилинган. </a:t>
            </a:r>
            <a:r>
              <a:rPr lang="uz-Cyrl-UZ" sz="1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Дарслик. </a:t>
            </a:r>
            <a:r>
              <a:rPr lang="uz-Cyrl-UZ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йил. -448 бет.</a:t>
            </a:r>
            <a:endParaRPr lang="ru-RU" sz="17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700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z-Cyrl-UZ" sz="1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80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145134" y="1178169"/>
            <a:ext cx="5335675" cy="4458772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846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Режа:</a:t>
            </a:r>
          </a:p>
          <a:p>
            <a:pPr marL="316531" indent="-316531" algn="just">
              <a:buAutoNum type="arabicPeriod"/>
            </a:pP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Самарадорлик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кўрсаткичи. </a:t>
            </a:r>
            <a:endParaRPr lang="uz-Cyrl-UZ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16531" indent="-316531" algn="just">
              <a:buAutoNum type="arabicPeriod"/>
            </a:pP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баҳолашнинг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16531" indent="-316531" algn="just">
              <a:buAutoNum type="arabicPeriod"/>
            </a:pP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16531" indent="-316531" algn="just">
              <a:buAutoNum type="arabicPeriod"/>
            </a:pPr>
            <a:endParaRPr lang="ru-RU" sz="1846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cgc.uz/uploads/gallery/Quick%20course/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49"/>
          <a:stretch/>
        </p:blipFill>
        <p:spPr bwMode="auto">
          <a:xfrm>
            <a:off x="1" y="1178169"/>
            <a:ext cx="2849264" cy="4458772"/>
          </a:xfrm>
          <a:prstGeom prst="roundRect">
            <a:avLst>
              <a:gd name="adj" fmla="val 358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174853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32133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Самарадорлик кўрсаткичи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4983832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САМАРАДОР ХАРОРАТ –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усимлик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усиши</a:t>
            </a:r>
            <a:r>
              <a:rPr lang="ru-RU" sz="3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хосилининг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шаклланиши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булган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хаво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еки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тупрок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харорати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Шу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чегарадан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хароратда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усимликнинг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уругнинг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униши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тухтайди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гуллаши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кечикади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/>
              <a:t>	</a:t>
            </a:r>
            <a:r>
              <a:rPr lang="ru-RU" dirty="0" smtClean="0"/>
              <a:t>                                       1.</a:t>
            </a:r>
            <a:r>
              <a:rPr lang="ru-RU" sz="1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УЗБЕКИСТОН </a:t>
            </a:r>
            <a:r>
              <a:rPr lang="ru-RU"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МИЛЛИЙ ЭНЦИКЛОПЕДИЯСИ</a:t>
            </a:r>
          </a:p>
          <a:p>
            <a:r>
              <a:rPr lang="ru-RU" sz="1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7 </a:t>
            </a:r>
            <a:r>
              <a:rPr lang="ru-RU" sz="13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ТОМ ПАРЧИН-СОЛИК. 702 бет. 456.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	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564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840" y="188640"/>
            <a:ext cx="8229600" cy="8527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.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бошқарув-ҳалол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очиқ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адолатли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бошқарувни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назарда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тутувчи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dirty="0" err="1">
                <a:latin typeface="Times New Roman" pitchFamily="18" charset="0"/>
                <a:cs typeface="Times New Roman" pitchFamily="18" charset="0"/>
              </a:rPr>
              <a:t>тизим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7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64751495"/>
              </p:ext>
            </p:extLst>
          </p:nvPr>
        </p:nvGraphicFramePr>
        <p:xfrm>
          <a:off x="755576" y="1397000"/>
          <a:ext cx="777686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541355936"/>
              </p:ext>
            </p:extLst>
          </p:nvPr>
        </p:nvGraphicFramePr>
        <p:xfrm>
          <a:off x="755576" y="4077072"/>
          <a:ext cx="777686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85496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201445896"/>
              </p:ext>
            </p:extLst>
          </p:nvPr>
        </p:nvGraphicFramePr>
        <p:xfrm>
          <a:off x="611560" y="1772816"/>
          <a:ext cx="8352928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баҳолашнинг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355818561"/>
              </p:ext>
            </p:extLst>
          </p:nvPr>
        </p:nvGraphicFramePr>
        <p:xfrm>
          <a:off x="395536" y="1556792"/>
          <a:ext cx="856895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44048"/>
            <a:ext cx="8712968" cy="1140736"/>
          </a:xfrm>
        </p:spPr>
        <p:txBody>
          <a:bodyPr>
            <a:noAutofit/>
          </a:bodyPr>
          <a:lstStyle/>
          <a:p>
            <a:pPr algn="ctr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Корхонада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тамойилларига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мувофиқлик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акс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эттирувчи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70431657"/>
              </p:ext>
            </p:extLst>
          </p:nvPr>
        </p:nvGraphicFramePr>
        <p:xfrm>
          <a:off x="539552" y="1628800"/>
          <a:ext cx="792088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2471"/>
            <a:ext cx="8496944" cy="8640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Корхонанинг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молиявий-хўжалик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натижаларини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тавсифловчи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sz="2800" dirty="0">
              <a:solidFill>
                <a:schemeClr val="tx1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174617579"/>
              </p:ext>
            </p:extLst>
          </p:nvPr>
        </p:nvGraphicFramePr>
        <p:xfrm>
          <a:off x="611560" y="1772816"/>
          <a:ext cx="8352928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5442095"/>
              </p:ext>
            </p:extLst>
          </p:nvPr>
        </p:nvGraphicFramePr>
        <p:xfrm>
          <a:off x="611560" y="4114355"/>
          <a:ext cx="8352928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964488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рискларини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акс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еттирувчи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3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endParaRPr lang="ru-RU" sz="3100" b="1" dirty="0">
              <a:solidFill>
                <a:schemeClr val="tx1"/>
              </a:solidFill>
            </a:endParaRPr>
          </a:p>
        </p:txBody>
      </p:sp>
      <p:sp>
        <p:nvSpPr>
          <p:cNvPr id="5" name="Выноска со стрелкой вправо 4"/>
          <p:cNvSpPr/>
          <p:nvPr/>
        </p:nvSpPr>
        <p:spPr>
          <a:xfrm>
            <a:off x="404553" y="1460248"/>
            <a:ext cx="2592288" cy="4248472"/>
          </a:xfrm>
          <a:prstGeom prst="rightArrowCallout">
            <a:avLst>
              <a:gd name="adj1" fmla="val 25000"/>
              <a:gd name="adj2" fmla="val 21218"/>
              <a:gd name="adj3" fmla="val 25000"/>
              <a:gd name="adj4" fmla="val 75000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бошқарувда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рискларини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акс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еттирувчи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87824" y="1556792"/>
            <a:ext cx="5904656" cy="576064"/>
          </a:xfrm>
          <a:prstGeom prst="roundRect">
            <a:avLst>
              <a:gd name="adj" fmla="val 28723"/>
            </a:avLst>
          </a:prstGeom>
          <a:solidFill>
            <a:srgbClr val="0070C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Хатарлилик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акциядорларнинг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устав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капиталидаги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улушлари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87824" y="2276872"/>
            <a:ext cx="5904656" cy="576064"/>
          </a:xfrm>
          <a:prstGeom prst="roundRect">
            <a:avLst>
              <a:gd name="adj" fmla="val 28723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баҳосини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жорий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этишни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асослаш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96841" y="2996952"/>
            <a:ext cx="5904656" cy="576064"/>
          </a:xfrm>
          <a:prstGeom prst="roundRect">
            <a:avLst>
              <a:gd name="adj" fmla="val 28723"/>
            </a:avLst>
          </a:prstGeom>
          <a:solidFill>
            <a:srgbClr val="0070C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Банкротлик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эҳтимоли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96841" y="3717032"/>
            <a:ext cx="5904656" cy="576064"/>
          </a:xfrm>
          <a:prstGeom prst="roundRect">
            <a:avLst>
              <a:gd name="adj" fmla="val 28723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этиш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хавфи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978807" y="4437112"/>
            <a:ext cx="5904656" cy="792088"/>
          </a:xfrm>
          <a:prstGeom prst="roundRect">
            <a:avLst>
              <a:gd name="adj" fmla="val 28723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тузилмасидаги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ўзгаришлардан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риск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холдингларнинг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консолидацияси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978807" y="5301208"/>
            <a:ext cx="5904656" cy="792088"/>
          </a:xfrm>
          <a:prstGeom prst="roundRect">
            <a:avLst>
              <a:gd name="adj" fmla="val 28723"/>
            </a:avLst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Директорлар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кенгашида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миноритар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аксиядорлар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вакилларининг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йўқлиги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хавфи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83768" y="6212776"/>
            <a:ext cx="6552728" cy="576064"/>
          </a:xfrm>
          <a:prstGeom prst="roundRect">
            <a:avLst>
              <a:gd name="adj" fmla="val 28723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Давлатнинг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акциядорлик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жамиятларида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акциядор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етиш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хавф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008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3.Корпоратив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: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919944306"/>
              </p:ext>
            </p:extLst>
          </p:nvPr>
        </p:nvGraphicFramePr>
        <p:xfrm>
          <a:off x="611560" y="1628800"/>
          <a:ext cx="7560840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давоми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5" name="Пятиугольник 4"/>
          <p:cNvSpPr/>
          <p:nvPr/>
        </p:nvSpPr>
        <p:spPr>
          <a:xfrm>
            <a:off x="683568" y="1700808"/>
            <a:ext cx="7272808" cy="1872208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Мустақил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директорларнинг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ваколатларини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малакага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билимга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профессионал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тажрибага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жаҳон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миқёсида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обрўга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мустақил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директорларнинг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таклиф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этилиши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компаниянинг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ривожланиш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босқичига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қадам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қўйганидан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далолат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1403648" y="4365104"/>
            <a:ext cx="7488832" cy="1872208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кенгашини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баҳолаш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тизимини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нафақат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орган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фаолиятидаги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камчиликларни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аниқлаш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бартараф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балки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кенгашининг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касбий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салоҳиятини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тўлиқ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рўёбга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шу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компания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сезиларли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беради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ятиугольник 4"/>
          <p:cNvSpPr/>
          <p:nvPr/>
        </p:nvSpPr>
        <p:spPr>
          <a:xfrm>
            <a:off x="683568" y="1700808"/>
            <a:ext cx="7272808" cy="1872208"/>
          </a:xfrm>
          <a:prstGeom prst="homePlat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кенгаши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Кенгаши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ҳузурида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қўмиталар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этилиши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қўмитаси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ривожланиш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қўмитаси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мукофотлаш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қўмитаси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6" name="Пятиугольник 5"/>
          <p:cNvSpPr/>
          <p:nvPr/>
        </p:nvSpPr>
        <p:spPr>
          <a:xfrm>
            <a:off x="1403648" y="4365104"/>
            <a:ext cx="7488832" cy="1872208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Компания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тўғрисидаги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маълумотларнинг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шаффофлиги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" ни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давоми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39552" y="1484784"/>
            <a:ext cx="33168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этилади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099202789"/>
              </p:ext>
            </p:extLst>
          </p:nvPr>
        </p:nvGraphicFramePr>
        <p:xfrm>
          <a:off x="323528" y="1916832"/>
          <a:ext cx="8352928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419979211"/>
              </p:ext>
            </p:extLst>
          </p:nvPr>
        </p:nvGraphicFramePr>
        <p:xfrm>
          <a:off x="358253" y="4509120"/>
          <a:ext cx="8352928" cy="2269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давоми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давоми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93189407"/>
              </p:ext>
            </p:extLst>
          </p:nvPr>
        </p:nvGraphicFramePr>
        <p:xfrm>
          <a:off x="179512" y="1340768"/>
          <a:ext cx="8856984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 bwMode="auto">
          <a:xfrm>
            <a:off x="395288" y="333375"/>
            <a:ext cx="8261350" cy="93503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таъминловчи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кўрсаткичлар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давоми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cap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09009568"/>
              </p:ext>
            </p:extLst>
          </p:nvPr>
        </p:nvGraphicFramePr>
        <p:xfrm>
          <a:off x="-118430" y="188640"/>
          <a:ext cx="2114617" cy="698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Блок-схема: альтернативный процесс 5"/>
          <p:cNvSpPr/>
          <p:nvPr/>
        </p:nvSpPr>
        <p:spPr>
          <a:xfrm>
            <a:off x="1763688" y="1412776"/>
            <a:ext cx="6984776" cy="521387"/>
          </a:xfrm>
          <a:prstGeom prst="flowChartAlternateProcess">
            <a:avLst/>
          </a:prstGeom>
          <a:solidFill>
            <a:srgbClr val="CBE3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Компания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раҳбарлари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шакллантирилган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ёзилмаган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қоидалар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тўплами-корпоратив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маданият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1403648" y="2132856"/>
            <a:ext cx="7596336" cy="108012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Фонд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бозори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дарвозабони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рейтинг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агентликлари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молиявий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таҳлилчилар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ихтисослашган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молиявий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оммавий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ахборот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воситалари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ягона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капитали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ҳалол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меҳнати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эришган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обрўси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1475656" y="3356992"/>
            <a:ext cx="7848872" cy="792088"/>
          </a:xfrm>
          <a:prstGeom prst="flowChartAlternateProcess">
            <a:avLst/>
          </a:prstGeom>
          <a:solidFill>
            <a:srgbClr val="CBE3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Хорижий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капитал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иштирокидаги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акциядорлик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жамиятларини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устувор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акциядорлик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жамиятларига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хорижий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инвестицияларни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жалб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қулай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шарт-шароитларни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шакллантириш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1187624" y="4263621"/>
            <a:ext cx="8496944" cy="965579"/>
          </a:xfrm>
          <a:prstGeom prst="flowChartAlternateProcess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кциядорлик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жамиятини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стратегик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бошқаришда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ходимларининг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устидан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назоратни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таъминлашда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акциядорларнинг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шу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миноритар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акциядорларнинг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ролини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1403648" y="5445224"/>
            <a:ext cx="7560840" cy="1080120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Халқаро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тажрибани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чуқур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таҳлил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қилиш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шу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асосда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замонавий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усулларини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инвестиция,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моддий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-техник,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молиявий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меҳнат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ресурсларидан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ja-JP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</a:t>
            </a:r>
            <a:r>
              <a:rPr lang="ru-RU" altLang="ja-JP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5329998"/>
              </p:ext>
            </p:extLst>
          </p:nvPr>
        </p:nvGraphicFramePr>
        <p:xfrm>
          <a:off x="428596" y="1000108"/>
          <a:ext cx="821537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55C9C-3E14-45D9-9833-608B5E106942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428992" y="2786058"/>
            <a:ext cx="28565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/>
              <a:t>1</a:t>
            </a:r>
            <a:endParaRPr lang="ru-RU" sz="2500" dirty="0"/>
          </a:p>
        </p:txBody>
      </p:sp>
      <p:sp>
        <p:nvSpPr>
          <p:cNvPr id="7" name="TextBox 6"/>
          <p:cNvSpPr txBox="1"/>
          <p:nvPr/>
        </p:nvSpPr>
        <p:spPr>
          <a:xfrm>
            <a:off x="5143504" y="2786058"/>
            <a:ext cx="34015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/>
              <a:t>2</a:t>
            </a:r>
            <a:endParaRPr lang="ru-RU" sz="2500" dirty="0"/>
          </a:p>
        </p:txBody>
      </p:sp>
      <p:sp>
        <p:nvSpPr>
          <p:cNvPr id="8" name="TextBox 7"/>
          <p:cNvSpPr txBox="1"/>
          <p:nvPr/>
        </p:nvSpPr>
        <p:spPr>
          <a:xfrm>
            <a:off x="5214942" y="4500570"/>
            <a:ext cx="33054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/>
              <a:t>3</a:t>
            </a:r>
            <a:endParaRPr lang="ru-RU" sz="2500" dirty="0"/>
          </a:p>
        </p:txBody>
      </p:sp>
      <p:sp>
        <p:nvSpPr>
          <p:cNvPr id="9" name="TextBox 8"/>
          <p:cNvSpPr txBox="1"/>
          <p:nvPr/>
        </p:nvSpPr>
        <p:spPr>
          <a:xfrm>
            <a:off x="3500430" y="4500570"/>
            <a:ext cx="35458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500" dirty="0" smtClean="0"/>
              <a:t>4</a:t>
            </a:r>
            <a:endParaRPr lang="ru-RU" sz="2500" dirty="0"/>
          </a:p>
        </p:txBody>
      </p:sp>
      <p:sp>
        <p:nvSpPr>
          <p:cNvPr id="10" name="TextBox 9"/>
          <p:cNvSpPr txBox="1"/>
          <p:nvPr/>
        </p:nvSpPr>
        <p:spPr>
          <a:xfrm>
            <a:off x="142845" y="214290"/>
            <a:ext cx="9001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Аксиядорлик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жамиятларида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замонавий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усулларини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Тижорат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банкларида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642942"/>
          </a:xfrm>
        </p:spPr>
        <p:txBody>
          <a:bodyPr>
            <a:noAutofit/>
          </a:bodyPr>
          <a:lstStyle/>
          <a:p>
            <a:pPr lvl="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тизимини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такомиллаштириш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0602359"/>
              </p:ext>
            </p:extLst>
          </p:nvPr>
        </p:nvGraphicFramePr>
        <p:xfrm>
          <a:off x="285720" y="1285860"/>
          <a:ext cx="8643998" cy="5214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55C9C-3E14-45D9-9833-608B5E106942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55C9C-3E14-45D9-9833-608B5E106942}" type="slidenum">
              <a:rPr lang="ru-RU" smtClean="0"/>
              <a:pPr/>
              <a:t>19</a:t>
            </a:fld>
            <a:endParaRPr lang="ru-RU"/>
          </a:p>
        </p:txBody>
      </p:sp>
      <p:graphicFrame>
        <p:nvGraphicFramePr>
          <p:cNvPr id="25" name="Содержимое 2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471447"/>
              </p:ext>
            </p:extLst>
          </p:nvPr>
        </p:nvGraphicFramePr>
        <p:xfrm>
          <a:off x="285720" y="1000108"/>
          <a:ext cx="8572560" cy="5572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7" name="Прямоугольник 26"/>
          <p:cNvSpPr/>
          <p:nvPr/>
        </p:nvSpPr>
        <p:spPr>
          <a:xfrm>
            <a:off x="-430123" y="571480"/>
            <a:ext cx="9574123" cy="4770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5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Бизнес </a:t>
            </a:r>
            <a:r>
              <a:rPr lang="ru-RU" sz="25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жараёнлари</a:t>
            </a:r>
            <a:r>
              <a:rPr lang="ru-RU" sz="25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самарадорлигини</a:t>
            </a:r>
            <a:r>
              <a:rPr lang="ru-RU" sz="25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ошириш</a:t>
            </a:r>
            <a:endParaRPr lang="ru-RU" sz="25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214446"/>
          </a:xfrm>
        </p:spPr>
        <p:txBody>
          <a:bodyPr>
            <a:normAutofit/>
          </a:bodyPr>
          <a:lstStyle/>
          <a:p>
            <a:pPr lvl="0"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Банк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фаолиятининг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шаффофлигини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такомиллаштириш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9936078"/>
              </p:ext>
            </p:extLst>
          </p:nvPr>
        </p:nvGraphicFramePr>
        <p:xfrm>
          <a:off x="214282" y="1357299"/>
          <a:ext cx="8715436" cy="49673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55C9C-3E14-45D9-9833-608B5E106942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Инвестицион</a:t>
            </a:r>
            <a:r>
              <a:rPr lang="ru-RU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жозибадорликни</a:t>
            </a:r>
            <a:r>
              <a:rPr lang="ru-RU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ошириш</a:t>
            </a:r>
            <a:endParaRPr lang="ru-RU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7994295"/>
              </p:ext>
            </p:extLst>
          </p:nvPr>
        </p:nvGraphicFramePr>
        <p:xfrm>
          <a:off x="214282" y="1071546"/>
          <a:ext cx="8786874" cy="5500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55C9C-3E14-45D9-9833-608B5E106942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бошқарувни</a:t>
            </a:r>
            <a:r>
              <a:rPr lang="ru-RU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этишдан</a:t>
            </a:r>
            <a:r>
              <a:rPr lang="ru-RU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кутилаётган</a:t>
            </a:r>
            <a:r>
              <a:rPr lang="ru-RU" sz="3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самара</a:t>
            </a:r>
            <a:endParaRPr lang="ru-RU" sz="3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605850"/>
              </p:ext>
            </p:extLst>
          </p:nvPr>
        </p:nvGraphicFramePr>
        <p:xfrm>
          <a:off x="457200" y="1285860"/>
          <a:ext cx="8229600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55C9C-3E14-45D9-9833-608B5E106942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бошқарувнинг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келажагида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қилиниши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ишлар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баъзи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таклифлар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9143A-2201-46D8-9093-2529FD3F75D4}" type="slidenum">
              <a:rPr lang="en-US" noProof="0" smtClean="0"/>
              <a:pPr/>
              <a:t>23</a:t>
            </a:fld>
            <a:endParaRPr lang="en-US" noProof="0" dirty="0"/>
          </a:p>
        </p:txBody>
      </p:sp>
      <p:sp>
        <p:nvSpPr>
          <p:cNvPr id="4" name="Rectangle 3"/>
          <p:cNvSpPr/>
          <p:nvPr/>
        </p:nvSpPr>
        <p:spPr>
          <a:xfrm rot="948323">
            <a:off x="2564235" y="3409235"/>
            <a:ext cx="457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Кузатув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Кенгаши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узоқ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муддатли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компания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бошқариш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ҳуқуқига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ега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керак</a:t>
            </a:r>
            <a:endParaRPr lang="en-US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 rot="20709903">
            <a:off x="363722" y="1656348"/>
            <a:ext cx="38028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1.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Кузатув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Кенгаши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Кузатув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Кенгашитаркибида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энг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яхши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кадрлар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билан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таъминлаш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механизмларини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яратиш</a:t>
            </a:r>
            <a:r>
              <a:rPr lang="ru-RU" b="1" dirty="0">
                <a:latin typeface="Andalus" panose="02020603050405020304" pitchFamily="18" charset="-78"/>
                <a:cs typeface="Andalus" pitchFamily="18" charset="-78"/>
              </a:rPr>
              <a:t> </a:t>
            </a:r>
            <a:r>
              <a:rPr lang="ru-RU" b="1" dirty="0" err="1">
                <a:latin typeface="Andalus" panose="02020603050405020304" pitchFamily="18" charset="-78"/>
                <a:cs typeface="Andalus" pitchFamily="18" charset="-78"/>
              </a:rPr>
              <a:t>керак</a:t>
            </a:r>
            <a:endParaRPr lang="en-US" b="1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sp>
        <p:nvSpPr>
          <p:cNvPr id="7" name="Rectangle 6"/>
          <p:cNvSpPr/>
          <p:nvPr/>
        </p:nvSpPr>
        <p:spPr>
          <a:xfrm rot="151717">
            <a:off x="4145412" y="4277103"/>
            <a:ext cx="420635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6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.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Кузатув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Кенгаши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акциядорларга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MingLiU-ExtB" panose="02020500000000000000" pitchFamily="18" charset="-120"/>
                <a:ea typeface="MingLiU-ExtB" panose="02020500000000000000" pitchFamily="18" charset="-120"/>
              </a:rPr>
              <a:t>тартибли</a:t>
            </a:r>
            <a:r>
              <a:rPr lang="ru-RU" b="1" dirty="0">
                <a:solidFill>
                  <a:srgbClr val="FF0000"/>
                </a:solidFill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MingLiU-ExtB" panose="02020500000000000000" pitchFamily="18" charset="-120"/>
                <a:ea typeface="MingLiU-ExtB" panose="02020500000000000000" pitchFamily="18" charset="-120"/>
              </a:rPr>
              <a:t>овоз</a:t>
            </a:r>
            <a:r>
              <a:rPr lang="ru-RU" b="1" dirty="0">
                <a:solidFill>
                  <a:srgbClr val="FF0000"/>
                </a:solidFill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бериш</a:t>
            </a:r>
            <a:r>
              <a:rPr lang="ru-RU" b="1" dirty="0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ҳуқуқинии</a:t>
            </a:r>
            <a:r>
              <a:rPr lang="ru-RU" b="1" dirty="0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керак</a:t>
            </a:r>
            <a:r>
              <a:rPr lang="ru-RU" b="1" dirty="0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, </a:t>
            </a:r>
            <a:r>
              <a:rPr lang="ru-RU" b="1" dirty="0" err="1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Директорлар</a:t>
            </a:r>
            <a:r>
              <a:rPr lang="ru-RU" b="1" dirty="0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ўз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нуқтаи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назарини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ҳимоя</a:t>
            </a:r>
            <a:r>
              <a:rPr lang="ru-RU" b="1" dirty="0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қилиши</a:t>
            </a:r>
            <a:r>
              <a:rPr lang="ru-RU" b="1" dirty="0" smtClean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керак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,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аммо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қарорни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акциядорларга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қолдиришлари</a:t>
            </a:r>
            <a:r>
              <a:rPr lang="ru-RU" b="1" dirty="0">
                <a:latin typeface="MingLiU-ExtB" panose="02020500000000000000" pitchFamily="18" charset="-120"/>
                <a:ea typeface="MingLiU-ExtB" panose="02020500000000000000" pitchFamily="18" charset="-120"/>
              </a:rPr>
              <a:t> </a:t>
            </a:r>
            <a:r>
              <a:rPr lang="ru-RU" b="1" dirty="0" err="1">
                <a:latin typeface="MingLiU-ExtB" panose="02020500000000000000" pitchFamily="18" charset="-120"/>
                <a:ea typeface="MingLiU-ExtB" panose="02020500000000000000" pitchFamily="18" charset="-120"/>
              </a:rPr>
              <a:t>керак</a:t>
            </a:r>
            <a:endParaRPr lang="en-US" b="1" dirty="0">
              <a:latin typeface="MingLiU-ExtB" panose="02020500000000000000" pitchFamily="18" charset="-120"/>
              <a:ea typeface="MingLiU-ExtB" panose="02020500000000000000" pitchFamily="18" charset="-12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02564" y="2786058"/>
            <a:ext cx="3212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AngsanaUPC" panose="02020603050405020304" pitchFamily="18" charset="-34"/>
                <a:cs typeface="AngsanaUPC" panose="02020603050405020304" pitchFamily="18" charset="-34"/>
              </a:rPr>
              <a:t>3</a:t>
            </a:r>
            <a:r>
              <a:rPr lang="ru-RU" sz="14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. </a:t>
            </a:r>
            <a:r>
              <a:rPr lang="ru-RU" sz="1400" b="1" dirty="0" err="1">
                <a:latin typeface="AngsanaUPC" panose="02020603050405020304" pitchFamily="18" charset="-34"/>
                <a:cs typeface="AngsanaUPC" panose="02020603050405020304" pitchFamily="18" charset="-34"/>
              </a:rPr>
              <a:t>Турли</a:t>
            </a:r>
            <a:r>
              <a:rPr lang="ru-RU" sz="14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ru-RU" sz="1400" b="1" dirty="0" err="1">
                <a:latin typeface="AngsanaUPC" panose="02020603050405020304" pitchFamily="18" charset="-34"/>
                <a:cs typeface="AngsanaUPC" panose="02020603050405020304" pitchFamily="18" charset="-34"/>
              </a:rPr>
              <a:t>хилликни</a:t>
            </a:r>
            <a:r>
              <a:rPr lang="ru-RU" sz="14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 шахмат </a:t>
            </a:r>
            <a:r>
              <a:rPr lang="ru-RU" sz="1400" b="1" dirty="0" err="1">
                <a:latin typeface="AngsanaUPC" panose="02020603050405020304" pitchFamily="18" charset="-34"/>
                <a:cs typeface="AngsanaUPC" panose="02020603050405020304" pitchFamily="18" charset="-34"/>
              </a:rPr>
              <a:t>тахтасига</a:t>
            </a:r>
            <a:r>
              <a:rPr lang="ru-RU" sz="1400" b="1" dirty="0"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ru-RU" sz="1400" b="1" dirty="0" err="1">
                <a:latin typeface="AngsanaUPC" panose="02020603050405020304" pitchFamily="18" charset="-34"/>
                <a:cs typeface="AngsanaUPC" panose="02020603050405020304" pitchFamily="18" charset="-34"/>
              </a:rPr>
              <a:t>қайтаринг</a:t>
            </a:r>
            <a:endParaRPr lang="en-US" sz="1400" b="1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88758" y="3645025"/>
            <a:ext cx="253111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MS PMincho" panose="02020600040205080304" pitchFamily="18" charset="-128"/>
                <a:ea typeface="MS PMincho" panose="02020600040205080304" pitchFamily="18" charset="-128"/>
              </a:rPr>
              <a:t>5</a:t>
            </a:r>
            <a:r>
              <a:rPr lang="ru-RU" sz="1400" b="1" dirty="0">
                <a:latin typeface="MS PMincho" panose="02020600040205080304" pitchFamily="18" charset="-128"/>
                <a:ea typeface="MS PMincho" panose="02020600040205080304" pitchFamily="18" charset="-128"/>
              </a:rPr>
              <a:t>. </a:t>
            </a:r>
            <a:r>
              <a:rPr lang="ru-RU" sz="1400" b="1" dirty="0" err="1">
                <a:latin typeface="MS PMincho" panose="02020600040205080304" pitchFamily="18" charset="-128"/>
                <a:ea typeface="MS PMincho" panose="02020600040205080304" pitchFamily="18" charset="-128"/>
              </a:rPr>
              <a:t>Бошқарувнинг</a:t>
            </a:r>
            <a:r>
              <a:rPr lang="ru-RU" sz="1400" b="1" dirty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ru-RU" sz="1400" b="1" dirty="0" err="1">
                <a:latin typeface="MS PMincho" panose="02020600040205080304" pitchFamily="18" charset="-128"/>
                <a:ea typeface="MS PMincho" panose="02020600040205080304" pitchFamily="18" charset="-128"/>
              </a:rPr>
              <a:t>мазмунли</a:t>
            </a:r>
            <a:r>
              <a:rPr lang="ru-RU" sz="1400" b="1" dirty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ru-RU" sz="1400" b="1" dirty="0" err="1">
                <a:latin typeface="MS PMincho" panose="02020600040205080304" pitchFamily="18" charset="-128"/>
                <a:ea typeface="MS PMincho" panose="02020600040205080304" pitchFamily="18" charset="-128"/>
              </a:rPr>
              <a:t>баҳолашларини</a:t>
            </a:r>
            <a:r>
              <a:rPr lang="ru-RU" sz="1400" b="1" dirty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ru-RU" sz="1400" b="1" dirty="0" err="1">
                <a:latin typeface="MS PMincho" panose="02020600040205080304" pitchFamily="18" charset="-128"/>
                <a:ea typeface="MS PMincho" panose="02020600040205080304" pitchFamily="18" charset="-128"/>
              </a:rPr>
              <a:t>талаб</a:t>
            </a:r>
            <a:r>
              <a:rPr lang="ru-RU" sz="1400" b="1" dirty="0">
                <a:latin typeface="MS PMincho" panose="02020600040205080304" pitchFamily="18" charset="-128"/>
                <a:ea typeface="MS PMincho" panose="02020600040205080304" pitchFamily="18" charset="-128"/>
              </a:rPr>
              <a:t> </a:t>
            </a:r>
            <a:r>
              <a:rPr lang="ru-RU" sz="1400" b="1" dirty="0" err="1">
                <a:latin typeface="MS PMincho" panose="02020600040205080304" pitchFamily="18" charset="-128"/>
                <a:ea typeface="MS PMincho" panose="02020600040205080304" pitchFamily="18" charset="-128"/>
              </a:rPr>
              <a:t>қилинг</a:t>
            </a:r>
            <a:r>
              <a:rPr lang="ru-RU" sz="1400" b="1" dirty="0">
                <a:latin typeface="MS PMincho" panose="02020600040205080304" pitchFamily="18" charset="-128"/>
                <a:ea typeface="MS PMincho" panose="02020600040205080304" pitchFamily="18" charset="-128"/>
              </a:rPr>
              <a:t>.</a:t>
            </a:r>
            <a:endParaRPr lang="de-DE" sz="1400" b="1" dirty="0">
              <a:latin typeface="MS PMincho" panose="02020600040205080304" pitchFamily="18" charset="-128"/>
              <a:ea typeface="MS PMincho" panose="02020600040205080304" pitchFamily="18" charset="-128"/>
            </a:endParaRPr>
          </a:p>
        </p:txBody>
      </p:sp>
      <p:sp>
        <p:nvSpPr>
          <p:cNvPr id="13" name="Rectangle 12"/>
          <p:cNvSpPr/>
          <p:nvPr/>
        </p:nvSpPr>
        <p:spPr>
          <a:xfrm rot="348996">
            <a:off x="4828927" y="1109787"/>
            <a:ext cx="38165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2. </a:t>
            </a:r>
            <a:r>
              <a:rPr lang="ru-RU" dirty="0" err="1" smtClean="0">
                <a:solidFill>
                  <a:srgbClr val="FF0000"/>
                </a:solidFill>
              </a:rPr>
              <a:t>Аудитдан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/>
              <a:t>т</a:t>
            </a:r>
            <a:r>
              <a:rPr lang="ru-RU" dirty="0" err="1" smtClean="0"/>
              <a:t>ашкилотнинг</a:t>
            </a:r>
            <a:r>
              <a:rPr lang="ru-RU" dirty="0" smtClean="0"/>
              <a:t> </a:t>
            </a:r>
            <a:r>
              <a:rPr lang="ru-RU" dirty="0" err="1"/>
              <a:t>вақт</a:t>
            </a:r>
            <a:r>
              <a:rPr lang="ru-RU" dirty="0"/>
              <a:t> </a:t>
            </a:r>
            <a:r>
              <a:rPr lang="ru-RU" dirty="0" err="1"/>
              <a:t>ўтиши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мослашишини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усули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мижозлар</a:t>
            </a:r>
            <a:r>
              <a:rPr lang="ru-RU" dirty="0"/>
              <a:t> </a:t>
            </a:r>
            <a:r>
              <a:rPr lang="ru-RU" dirty="0" err="1"/>
              <a:t>эҳтиёжини</a:t>
            </a:r>
            <a:r>
              <a:rPr lang="ru-RU" dirty="0"/>
              <a:t> </a:t>
            </a:r>
            <a:r>
              <a:rPr lang="ru-RU" dirty="0" err="1"/>
              <a:t>қондиришга</a:t>
            </a:r>
            <a:r>
              <a:rPr lang="ru-RU" dirty="0"/>
              <a:t> </a:t>
            </a:r>
            <a:r>
              <a:rPr lang="ru-RU" dirty="0" err="1">
                <a:solidFill>
                  <a:srgbClr val="FF0000"/>
                </a:solidFill>
              </a:rPr>
              <a:t>эътиборни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ўтказиш</a:t>
            </a:r>
            <a:r>
              <a:rPr lang="ru-RU" dirty="0">
                <a:solidFill>
                  <a:srgbClr val="FF0000"/>
                </a:solidFill>
              </a:rPr>
              <a:t>.</a:t>
            </a:r>
            <a:endParaRPr lang="de-DE" dirty="0"/>
          </a:p>
        </p:txBody>
      </p:sp>
      <p:sp>
        <p:nvSpPr>
          <p:cNvPr id="14" name="Rectangle 13"/>
          <p:cNvSpPr/>
          <p:nvPr/>
        </p:nvSpPr>
        <p:spPr>
          <a:xfrm>
            <a:off x="285255" y="6021288"/>
            <a:ext cx="8540755" cy="50405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ru-RU" sz="1600" b="1" dirty="0" err="1">
                <a:solidFill>
                  <a:schemeClr val="bg1"/>
                </a:solidFill>
              </a:rPr>
              <a:t>Акциядорлик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b="1" dirty="0" err="1">
                <a:solidFill>
                  <a:schemeClr val="bg1"/>
                </a:solidFill>
              </a:rPr>
              <a:t>жамиятлари-ривожланиш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b="1" dirty="0" err="1">
                <a:solidFill>
                  <a:schemeClr val="bg1"/>
                </a:solidFill>
              </a:rPr>
              <a:t>учун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b="1" dirty="0" err="1">
                <a:solidFill>
                  <a:schemeClr val="bg1"/>
                </a:solidFill>
              </a:rPr>
              <a:t>яхши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b="1" dirty="0" err="1">
                <a:solidFill>
                  <a:schemeClr val="bg1"/>
                </a:solidFill>
              </a:rPr>
              <a:t>жой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b="1" dirty="0" err="1">
                <a:solidFill>
                  <a:schemeClr val="bg1"/>
                </a:solidFill>
              </a:rPr>
              <a:t>бўлади</a:t>
            </a:r>
            <a:r>
              <a:rPr lang="ru-RU" sz="1600" b="1" dirty="0">
                <a:solidFill>
                  <a:schemeClr val="bg1"/>
                </a:solidFill>
              </a:rPr>
              <a:t>!</a:t>
            </a:r>
            <a:endParaRPr lang="de-DE" sz="1600" b="1" dirty="0" smtClean="0">
              <a:solidFill>
                <a:schemeClr val="bg1"/>
              </a:solidFill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107728"/>
            <a:ext cx="65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52400" y="260128"/>
            <a:ext cx="65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457200" y="564928"/>
            <a:ext cx="65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728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0" grpId="0"/>
      <p:bldP spid="11" grpId="0"/>
      <p:bldP spid="13" grpId="0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2984"/>
            <a:ext cx="8229600" cy="2214578"/>
          </a:xfrm>
        </p:spPr>
        <p:txBody>
          <a:bodyPr>
            <a:noAutofit/>
          </a:bodyPr>
          <a:lstStyle/>
          <a:p>
            <a:pPr algn="ctr"/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ътиборингиз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раҳмат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5950</TotalTime>
  <Words>1647</Words>
  <Application>Microsoft Office PowerPoint</Application>
  <PresentationFormat>Экран (4:3)</PresentationFormat>
  <Paragraphs>187</Paragraphs>
  <Slides>24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7" baseType="lpstr">
      <vt:lpstr>MingLiU-ExtB</vt:lpstr>
      <vt:lpstr>Andalus</vt:lpstr>
      <vt:lpstr>AngsanaUPC</vt:lpstr>
      <vt:lpstr>Arial</vt:lpstr>
      <vt:lpstr>Arial Narrow</vt:lpstr>
      <vt:lpstr>Calibri</vt:lpstr>
      <vt:lpstr>Constantia</vt:lpstr>
      <vt:lpstr>HGP明朝E</vt:lpstr>
      <vt:lpstr>MS PMincho</vt:lpstr>
      <vt:lpstr>Times New Roman</vt:lpstr>
      <vt:lpstr>Wingdings 2</vt:lpstr>
      <vt:lpstr>Поток</vt:lpstr>
      <vt:lpstr>think-cell Slide</vt:lpstr>
      <vt:lpstr>Презентация PowerPoint</vt:lpstr>
      <vt:lpstr>    .     </vt:lpstr>
      <vt:lpstr>Презентация PowerPoint</vt:lpstr>
      <vt:lpstr>1. Самарадорлик кўрсаткичи</vt:lpstr>
      <vt:lpstr>. Корпоратив бошқарув-ҳалол, очиқ, адолатли ва самарали бошқарувни назарда тутувчи тизим. </vt:lpstr>
      <vt:lpstr> Самарали корпоратив бошқарув таъминлаш учун:</vt:lpstr>
      <vt:lpstr>2. Корпоратив бошқарув самарадорлигини баҳолашнинг асосий кўрсаткичлари : </vt:lpstr>
      <vt:lpstr>  1. Корхонада корпоратив бошқарув тамойилларига мувофиқлик даражасини акс эттирувчи кўрсаткичлар :</vt:lpstr>
      <vt:lpstr>2. Корхонанинг молиявий-хўжалик фаолияти натижаларини тавсифловчи кўрсаткичлар :</vt:lpstr>
      <vt:lpstr>   3. Корпоратив бошқарув рискларини акс еттирувчи кўрсаткичлар :</vt:lpstr>
      <vt:lpstr>3.Корпоратив бошқарув самарадорлигини таъминловчи асосий кўрсаткичлар :</vt:lpstr>
      <vt:lpstr> Корпоратив бошқарув самарадорлигини таъминловчи асосий кўрсаткичлар давоми :</vt:lpstr>
      <vt:lpstr>Корпоратив бошқарув самарадорлигини таъминловчи асосий кўрсаткичлар давоми :</vt:lpstr>
      <vt:lpstr>Корпоратив бошқарув самарадорлигини таъминловчи асосий кўрсаткичлар давоми:</vt:lpstr>
      <vt:lpstr>Корпоратив бошқарув самарадорлигини таъминловчи асосий кўрсаткичлар давоми :</vt:lpstr>
      <vt:lpstr>Корпоратив бошқарув самарадорлигини таъминловчи асосий кўрсаткичлар давоми:</vt:lpstr>
      <vt:lpstr>Презентация PowerPoint</vt:lpstr>
      <vt:lpstr>1. Корпоратив бошқарув тизимини такомиллаштириш</vt:lpstr>
      <vt:lpstr>Презентация PowerPoint</vt:lpstr>
      <vt:lpstr>3. Банк фаолиятининг шаффофлигини такомиллаштириш</vt:lpstr>
      <vt:lpstr>4. Инвестицион жозибадорликни ошириш</vt:lpstr>
      <vt:lpstr>Корпоратив бошқарувни жорий этишдан кутилаётган самара</vt:lpstr>
      <vt:lpstr>Корпоратив бошқарувнинг келажагида қилиниши керак бўлган ишлар ва уларга баъзи таклифлар</vt:lpstr>
      <vt:lpstr>Эътиборингиз учун раҳмат!</vt:lpstr>
    </vt:vector>
  </TitlesOfParts>
  <Company>KBM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Мавзу: Корпоратив бошқарув тушунчаси ва унинг моҳияти.  Укитувчи: и.ф.д.,  Д.Х.Суюнов</dc:title>
  <dc:creator>KBM</dc:creator>
  <cp:lastModifiedBy>Пользователь Windows</cp:lastModifiedBy>
  <cp:revision>246</cp:revision>
  <dcterms:created xsi:type="dcterms:W3CDTF">2015-09-25T05:48:31Z</dcterms:created>
  <dcterms:modified xsi:type="dcterms:W3CDTF">2021-11-16T09:56:58Z</dcterms:modified>
</cp:coreProperties>
</file>