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367" r:id="rId2"/>
    <p:sldId id="257" r:id="rId3"/>
    <p:sldId id="277" r:id="rId4"/>
    <p:sldId id="336" r:id="rId5"/>
    <p:sldId id="376" r:id="rId6"/>
    <p:sldId id="377" r:id="rId7"/>
    <p:sldId id="378" r:id="rId8"/>
    <p:sldId id="379" r:id="rId9"/>
    <p:sldId id="380" r:id="rId10"/>
    <p:sldId id="381" r:id="rId11"/>
    <p:sldId id="382" r:id="rId12"/>
    <p:sldId id="383" r:id="rId13"/>
    <p:sldId id="384" r:id="rId14"/>
    <p:sldId id="385" r:id="rId15"/>
    <p:sldId id="386" r:id="rId16"/>
    <p:sldId id="387" r:id="rId17"/>
    <p:sldId id="388" r:id="rId18"/>
    <p:sldId id="389" r:id="rId19"/>
    <p:sldId id="390" r:id="rId20"/>
    <p:sldId id="315" r:id="rId21"/>
  </p:sldIdLst>
  <p:sldSz cx="9906000" cy="6858000" type="A4"/>
  <p:notesSz cx="6742113" cy="98758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1" d="100"/>
          <a:sy n="91" d="100"/>
        </p:scale>
        <p:origin x="1188" y="60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iagrams/_rels/data9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iagrams/_rels/drawing9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513E232-B68B-4FBC-8EDC-A883D406FE8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7B38467-7596-40DD-ADEF-4A045739F493}">
      <dgm:prSet phldrT="[Текст]" custT="1"/>
      <dgm:spPr/>
      <dgm:t>
        <a:bodyPr/>
        <a:lstStyle/>
        <a:p>
          <a:pPr algn="ctr"/>
          <a:r>
            <a:rPr lang="ru-RU" sz="4000" b="1" i="0" dirty="0" err="1" smtClean="0">
              <a:solidFill>
                <a:schemeClr val="tx1"/>
              </a:solidFill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rPr>
            <a:t>Корпоратив</a:t>
          </a:r>
          <a:r>
            <a:rPr lang="ru-RU" sz="4000" b="1" i="0" dirty="0" smtClean="0">
              <a:solidFill>
                <a:schemeClr val="tx1"/>
              </a:solidFill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rPr>
            <a:t> </a:t>
          </a:r>
          <a:r>
            <a:rPr lang="ru-RU" sz="4000" b="1" i="0" dirty="0" err="1" smtClean="0">
              <a:solidFill>
                <a:schemeClr val="tx1"/>
              </a:solidFill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rPr>
            <a:t>маданиятнинг</a:t>
          </a:r>
          <a:r>
            <a:rPr lang="ru-RU" sz="4000" b="1" i="0" dirty="0" smtClean="0">
              <a:solidFill>
                <a:schemeClr val="tx1"/>
              </a:solidFill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rPr>
            <a:t> </a:t>
          </a:r>
          <a:r>
            <a:rPr lang="ru-RU" sz="4000" b="1" i="0" dirty="0" err="1" smtClean="0">
              <a:solidFill>
                <a:schemeClr val="tx1"/>
              </a:solidFill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rPr>
            <a:t>моҳияти</a:t>
          </a:r>
          <a:endParaRPr lang="ru-RU" sz="4000" b="1" i="0" dirty="0">
            <a:latin typeface="Times New Roman" panose="02020603050405020304" pitchFamily="18" charset="0"/>
            <a:ea typeface="Tahoma" pitchFamily="34" charset="0"/>
            <a:cs typeface="Times New Roman" panose="02020603050405020304" pitchFamily="18" charset="0"/>
          </a:endParaRPr>
        </a:p>
      </dgm:t>
    </dgm:pt>
    <dgm:pt modelId="{F0E0EB04-A604-4DEA-A966-23CF56CBD583}" type="parTrans" cxnId="{764481EA-9723-415B-ACE5-A0F194CF216E}">
      <dgm:prSet/>
      <dgm:spPr/>
      <dgm:t>
        <a:bodyPr/>
        <a:lstStyle/>
        <a:p>
          <a:endParaRPr lang="ru-RU"/>
        </a:p>
      </dgm:t>
    </dgm:pt>
    <dgm:pt modelId="{75D13E81-4511-4F8F-BAB9-98A60F9FA454}" type="sibTrans" cxnId="{764481EA-9723-415B-ACE5-A0F194CF216E}">
      <dgm:prSet/>
      <dgm:spPr/>
      <dgm:t>
        <a:bodyPr/>
        <a:lstStyle/>
        <a:p>
          <a:endParaRPr lang="ru-RU"/>
        </a:p>
      </dgm:t>
    </dgm:pt>
    <dgm:pt modelId="{16112D34-74D1-4D50-9407-44AC69793DDA}">
      <dgm:prSet phldrT="[Текст]" custT="1"/>
      <dgm:spPr/>
      <dgm:t>
        <a:bodyPr/>
        <a:lstStyle/>
        <a:p>
          <a:pPr algn="just"/>
          <a:r>
            <a:rPr lang="ru-RU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     </a:t>
          </a:r>
          <a:r>
            <a:rPr lang="ru-RU" sz="2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маданият</a:t>
          </a:r>
          <a:r>
            <a:rPr lang="ru-RU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–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бу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ташкилот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тарихи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давомида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шаклланган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ташқи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муҳит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талабларига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мослашиш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қоидалари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ҳамда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ишловчилар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гуруҳлари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ўртасидаги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ички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муносабатларнинг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шаклланишидир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 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   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маданият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ўзида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қуйидагиларни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мужассамлаштиради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: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ташкилот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фаолияти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сиёсати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мафкурасини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устуворликлари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тизимини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мотивация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ҳокимият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тақсимоти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меъзонларини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ижтимоий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қадриятлар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хулқ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меъёрлари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тавсифини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</a:p>
        <a:p>
          <a:pPr algn="l"/>
          <a:endParaRPr lang="ru-RU" sz="2400" dirty="0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BFAE815A-A448-4B45-9DBC-15E721E82ECF}" type="parTrans" cxnId="{B239C6F9-D94A-4080-96A2-0BA61422B256}">
      <dgm:prSet/>
      <dgm:spPr/>
      <dgm:t>
        <a:bodyPr/>
        <a:lstStyle/>
        <a:p>
          <a:endParaRPr lang="ru-RU"/>
        </a:p>
      </dgm:t>
    </dgm:pt>
    <dgm:pt modelId="{5DD36B1C-551A-4A09-AEE4-72450CBA3B81}" type="sibTrans" cxnId="{B239C6F9-D94A-4080-96A2-0BA61422B256}">
      <dgm:prSet/>
      <dgm:spPr/>
      <dgm:t>
        <a:bodyPr/>
        <a:lstStyle/>
        <a:p>
          <a:endParaRPr lang="ru-RU"/>
        </a:p>
      </dgm:t>
    </dgm:pt>
    <dgm:pt modelId="{663B74AD-FD6E-4AA3-9397-F8D34BFA6F06}" type="pres">
      <dgm:prSet presAssocID="{D513E232-B68B-4FBC-8EDC-A883D406FE8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2DD2AAD-8F22-487C-9B49-9C3518BBF4A0}" type="pres">
      <dgm:prSet presAssocID="{07B38467-7596-40DD-ADEF-4A045739F493}" presName="parentText" presStyleLbl="node1" presStyleIdx="0" presStyleCnt="2" custScaleX="96743" custScaleY="42102" custLinFactY="-21907" custLinFactNeighborX="926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B27C81-745C-494A-B2BC-6C0D937E8179}" type="pres">
      <dgm:prSet presAssocID="{75D13E81-4511-4F8F-BAB9-98A60F9FA454}" presName="spacer" presStyleCnt="0"/>
      <dgm:spPr/>
    </dgm:pt>
    <dgm:pt modelId="{FA7E3730-99D1-4DAE-9C45-60808100A11D}" type="pres">
      <dgm:prSet presAssocID="{16112D34-74D1-4D50-9407-44AC69793DDA}" presName="parentText" presStyleLbl="node1" presStyleIdx="1" presStyleCnt="2" custScaleY="12082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A1294AF-284A-44FC-8A7C-2408F1E49B6C}" type="presOf" srcId="{D513E232-B68B-4FBC-8EDC-A883D406FE87}" destId="{663B74AD-FD6E-4AA3-9397-F8D34BFA6F06}" srcOrd="0" destOrd="0" presId="urn:microsoft.com/office/officeart/2005/8/layout/vList2"/>
    <dgm:cxn modelId="{B239C6F9-D94A-4080-96A2-0BA61422B256}" srcId="{D513E232-B68B-4FBC-8EDC-A883D406FE87}" destId="{16112D34-74D1-4D50-9407-44AC69793DDA}" srcOrd="1" destOrd="0" parTransId="{BFAE815A-A448-4B45-9DBC-15E721E82ECF}" sibTransId="{5DD36B1C-551A-4A09-AEE4-72450CBA3B81}"/>
    <dgm:cxn modelId="{764481EA-9723-415B-ACE5-A0F194CF216E}" srcId="{D513E232-B68B-4FBC-8EDC-A883D406FE87}" destId="{07B38467-7596-40DD-ADEF-4A045739F493}" srcOrd="0" destOrd="0" parTransId="{F0E0EB04-A604-4DEA-A966-23CF56CBD583}" sibTransId="{75D13E81-4511-4F8F-BAB9-98A60F9FA454}"/>
    <dgm:cxn modelId="{31D68E72-9F1F-42E0-93F5-36495F6106C2}" type="presOf" srcId="{16112D34-74D1-4D50-9407-44AC69793DDA}" destId="{FA7E3730-99D1-4DAE-9C45-60808100A11D}" srcOrd="0" destOrd="0" presId="urn:microsoft.com/office/officeart/2005/8/layout/vList2"/>
    <dgm:cxn modelId="{EF04AD90-F920-439C-9998-3C3A10DAF922}" type="presOf" srcId="{07B38467-7596-40DD-ADEF-4A045739F493}" destId="{12DD2AAD-8F22-487C-9B49-9C3518BBF4A0}" srcOrd="0" destOrd="0" presId="urn:microsoft.com/office/officeart/2005/8/layout/vList2"/>
    <dgm:cxn modelId="{E43B5B8B-471D-47DB-B4D3-7B028290AECC}" type="presParOf" srcId="{663B74AD-FD6E-4AA3-9397-F8D34BFA6F06}" destId="{12DD2AAD-8F22-487C-9B49-9C3518BBF4A0}" srcOrd="0" destOrd="0" presId="urn:microsoft.com/office/officeart/2005/8/layout/vList2"/>
    <dgm:cxn modelId="{A0C85EE3-4565-48DE-879B-598FDA78F53B}" type="presParOf" srcId="{663B74AD-FD6E-4AA3-9397-F8D34BFA6F06}" destId="{DEB27C81-745C-494A-B2BC-6C0D937E8179}" srcOrd="1" destOrd="0" presId="urn:microsoft.com/office/officeart/2005/8/layout/vList2"/>
    <dgm:cxn modelId="{E76FE411-3BD5-4997-ABB5-65D0408E3F9B}" type="presParOf" srcId="{663B74AD-FD6E-4AA3-9397-F8D34BFA6F06}" destId="{FA7E3730-99D1-4DAE-9C45-60808100A11D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14A78C3-5E5F-47F9-B83B-626049BD41B7}" type="doc">
      <dgm:prSet loTypeId="urn:microsoft.com/office/officeart/2005/8/layout/vList5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B6C63C9-6B4C-4704-853F-7C102E9B97E0}">
      <dgm:prSet phldrT="[Текст]"/>
      <dgm:spPr/>
      <dgm:t>
        <a:bodyPr/>
        <a:lstStyle/>
        <a:p>
          <a:r>
            <a: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Е. </a:t>
          </a:r>
          <a:r>
            <a:rPr lang="ru-RU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Собчик</a:t>
          </a:r>
          <a:endParaRPr lang="ru-RU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768B0B8-37E8-40D0-AB7E-F4025C059EDC}" type="parTrans" cxnId="{61C93E9B-367B-4AB1-862D-3603025EAD9B}">
      <dgm:prSet/>
      <dgm:spPr/>
      <dgm:t>
        <a:bodyPr/>
        <a:lstStyle/>
        <a:p>
          <a:endParaRPr lang="ru-RU"/>
        </a:p>
      </dgm:t>
    </dgm:pt>
    <dgm:pt modelId="{850DDEEA-EC56-4683-9E93-F952F62F3A21}" type="sibTrans" cxnId="{61C93E9B-367B-4AB1-862D-3603025EAD9B}">
      <dgm:prSet/>
      <dgm:spPr/>
      <dgm:t>
        <a:bodyPr/>
        <a:lstStyle/>
        <a:p>
          <a:endParaRPr lang="ru-RU"/>
        </a:p>
      </dgm:t>
    </dgm:pt>
    <dgm:pt modelId="{EDEC1982-47BC-453C-82CC-94D99AF053F4}">
      <dgm:prSet phldrT="[Текст]" custT="1"/>
      <dgm:spPr/>
      <dgm:t>
        <a:bodyPr/>
        <a:lstStyle/>
        <a:p>
          <a:pPr algn="just"/>
          <a:r>
            <a:rPr lang="uz-Cyrl-UZ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Корпоратив маданият – бу энг муҳим фикр - мулоҳазалар </a:t>
          </a:r>
          <a:r>
            <a:rPr lang="uz-Cyrl-UZ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тўплами </a:t>
          </a:r>
          <a:r>
            <a:rPr lang="uz-Cyrl-UZ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бўлиб, ташкилот аъзолари томонидан қабул қилинган ва эълон қилинган қадриятларида ифодаланган, инсонларга </a:t>
          </a:r>
          <a:r>
            <a:rPr lang="ru-RU" sz="14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хулқ-атвор</a:t>
          </a: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ва </a:t>
          </a:r>
          <a:r>
            <a:rPr lang="uz-Cyrl-UZ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ўз хатти- ҳаракатлари учун кўрсатмалар беради</a:t>
          </a:r>
          <a:r>
            <a:rPr lang="uz-Cyrl-UZ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75E52D3-8D67-4600-B374-CC1AFC3E8B10}" type="parTrans" cxnId="{10C0C115-0E06-4E9A-8314-3E639A3798FD}">
      <dgm:prSet/>
      <dgm:spPr/>
      <dgm:t>
        <a:bodyPr/>
        <a:lstStyle/>
        <a:p>
          <a:endParaRPr lang="ru-RU"/>
        </a:p>
      </dgm:t>
    </dgm:pt>
    <dgm:pt modelId="{EE00F2A2-A586-4513-BE8D-CB1BA1F72A06}" type="sibTrans" cxnId="{10C0C115-0E06-4E9A-8314-3E639A3798FD}">
      <dgm:prSet/>
      <dgm:spPr/>
      <dgm:t>
        <a:bodyPr/>
        <a:lstStyle/>
        <a:p>
          <a:endParaRPr lang="ru-RU"/>
        </a:p>
      </dgm:t>
    </dgm:pt>
    <dgm:pt modelId="{65F2DA64-9C4F-4280-A971-7AAE42B7FAA8}">
      <dgm:prSet phldrT="[Текст]"/>
      <dgm:spPr/>
      <dgm:t>
        <a:bodyPr/>
        <a:lstStyle/>
        <a:p>
          <a:r>
            <a: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А.О. Блинов, О.В. Василевская</a:t>
          </a:r>
        </a:p>
      </dgm:t>
    </dgm:pt>
    <dgm:pt modelId="{A601F2BB-5CAE-4E60-A0FD-A9B6023165EE}" type="parTrans" cxnId="{34A4AA9D-AB6D-4C8B-88ED-2169346EEECC}">
      <dgm:prSet/>
      <dgm:spPr/>
      <dgm:t>
        <a:bodyPr/>
        <a:lstStyle/>
        <a:p>
          <a:endParaRPr lang="ru-RU"/>
        </a:p>
      </dgm:t>
    </dgm:pt>
    <dgm:pt modelId="{9DB26FA3-136C-42F3-A675-AA1EB7801274}" type="sibTrans" cxnId="{34A4AA9D-AB6D-4C8B-88ED-2169346EEECC}">
      <dgm:prSet/>
      <dgm:spPr/>
      <dgm:t>
        <a:bodyPr/>
        <a:lstStyle/>
        <a:p>
          <a:endParaRPr lang="ru-RU"/>
        </a:p>
      </dgm:t>
    </dgm:pt>
    <dgm:pt modelId="{C9330939-5E37-4E27-9092-35A1E60F30CC}">
      <dgm:prSet/>
      <dgm:spPr/>
      <dgm:t>
        <a:bodyPr/>
        <a:lstStyle/>
        <a:p>
          <a:r>
            <a: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В.А. </a:t>
          </a:r>
          <a:r>
            <a:rPr lang="ru-RU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Спивак</a:t>
          </a:r>
          <a:endParaRPr lang="ru-RU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BA88049-E398-4B66-8BC4-F3A6C63A9A94}" type="parTrans" cxnId="{FD35E03B-5856-4B16-85C1-D1B0188F623B}">
      <dgm:prSet/>
      <dgm:spPr/>
      <dgm:t>
        <a:bodyPr/>
        <a:lstStyle/>
        <a:p>
          <a:endParaRPr lang="ru-RU"/>
        </a:p>
      </dgm:t>
    </dgm:pt>
    <dgm:pt modelId="{3A68BF0F-93BF-486A-A0E1-3C3AEDA2AF84}" type="sibTrans" cxnId="{FD35E03B-5856-4B16-85C1-D1B0188F623B}">
      <dgm:prSet/>
      <dgm:spPr/>
      <dgm:t>
        <a:bodyPr/>
        <a:lstStyle/>
        <a:p>
          <a:endParaRPr lang="ru-RU"/>
        </a:p>
      </dgm:t>
    </dgm:pt>
    <dgm:pt modelId="{721050C5-22C2-4EFB-8BF2-48A386031C8F}">
      <dgm:prSet phldrT="[Текст]"/>
      <dgm:spPr/>
      <dgm:t>
        <a:bodyPr/>
        <a:lstStyle/>
        <a:p>
          <a:pPr algn="l"/>
          <a:endParaRPr lang="ru-RU" sz="900" dirty="0"/>
        </a:p>
      </dgm:t>
    </dgm:pt>
    <dgm:pt modelId="{4EB41AE6-34A0-4F47-8692-DC509CE1422F}" type="parTrans" cxnId="{186C13C0-D1D9-4440-9CD8-EB6DA9E699CC}">
      <dgm:prSet/>
      <dgm:spPr/>
      <dgm:t>
        <a:bodyPr/>
        <a:lstStyle/>
        <a:p>
          <a:endParaRPr lang="ru-RU"/>
        </a:p>
      </dgm:t>
    </dgm:pt>
    <dgm:pt modelId="{25617EEB-E59E-4935-8EB4-A9FA9CDB18A9}" type="sibTrans" cxnId="{186C13C0-D1D9-4440-9CD8-EB6DA9E699CC}">
      <dgm:prSet/>
      <dgm:spPr/>
      <dgm:t>
        <a:bodyPr/>
        <a:lstStyle/>
        <a:p>
          <a:endParaRPr lang="ru-RU"/>
        </a:p>
      </dgm:t>
    </dgm:pt>
    <dgm:pt modelId="{81ECBC99-971F-47C8-854E-B3E6725660B6}">
      <dgm:prSet custT="1"/>
      <dgm:spPr/>
      <dgm:t>
        <a:bodyPr/>
        <a:lstStyle/>
        <a:p>
          <a:pPr algn="just"/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Корпоратив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маданият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бу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маълум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корпорацияга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хос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бўлган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унинг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индивидуаллигини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ижтимоий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,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моддий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муҳитда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ўзини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бошқаларни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идрок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этишини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акс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эттирувчи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хулқ-атворда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ўзаро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таъсирда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ўзини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идрок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етишда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намоён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бўладиган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моддий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маънавий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қадриятлар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кўринишлар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тизими</a:t>
          </a:r>
          <a:r>
            <a:rPr lang="ru-RU" sz="1200" b="1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gm:t>
    </dgm:pt>
    <dgm:pt modelId="{F5986BCD-053B-4B99-BC0C-EAB132787802}" type="parTrans" cxnId="{267FE998-AB9D-4AAC-A2FA-B6B8498050A2}">
      <dgm:prSet/>
      <dgm:spPr/>
      <dgm:t>
        <a:bodyPr/>
        <a:lstStyle/>
        <a:p>
          <a:endParaRPr lang="ru-RU"/>
        </a:p>
      </dgm:t>
    </dgm:pt>
    <dgm:pt modelId="{EC171509-7D10-4BEF-9F36-9DF3E8633A15}" type="sibTrans" cxnId="{267FE998-AB9D-4AAC-A2FA-B6B8498050A2}">
      <dgm:prSet/>
      <dgm:spPr/>
      <dgm:t>
        <a:bodyPr/>
        <a:lstStyle/>
        <a:p>
          <a:endParaRPr lang="ru-RU"/>
        </a:p>
      </dgm:t>
    </dgm:pt>
    <dgm:pt modelId="{55E8C32B-3AE6-42C6-9D15-9DEA4F91292C}">
      <dgm:prSet phldrT="[Текст]"/>
      <dgm:spPr/>
      <dgm:t>
        <a:bodyPr/>
        <a:lstStyle/>
        <a:p>
          <a:r>
            <a: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В.В. Томилов</a:t>
          </a:r>
        </a:p>
      </dgm:t>
    </dgm:pt>
    <dgm:pt modelId="{4592ABC6-FF2D-4435-876B-313249D5CD5B}" type="sibTrans" cxnId="{BC1DBBB0-725C-44E5-8E5F-2ECA96EED486}">
      <dgm:prSet/>
      <dgm:spPr/>
      <dgm:t>
        <a:bodyPr/>
        <a:lstStyle/>
        <a:p>
          <a:endParaRPr lang="ru-RU"/>
        </a:p>
      </dgm:t>
    </dgm:pt>
    <dgm:pt modelId="{2789ED09-A5E7-49E5-8E76-0BC070DDA2A9}" type="parTrans" cxnId="{BC1DBBB0-725C-44E5-8E5F-2ECA96EED486}">
      <dgm:prSet/>
      <dgm:spPr/>
      <dgm:t>
        <a:bodyPr/>
        <a:lstStyle/>
        <a:p>
          <a:endParaRPr lang="ru-RU"/>
        </a:p>
      </dgm:t>
    </dgm:pt>
    <dgm:pt modelId="{AD586FBE-CD37-447F-81E1-74BF2349FC96}">
      <dgm:prSet phldrT="[Текст]" custT="1"/>
      <dgm:spPr/>
      <dgm:t>
        <a:bodyPr/>
        <a:lstStyle/>
        <a:p>
          <a:pPr algn="just"/>
          <a:r>
            <a:rPr lang="uz-Cyrl-UZ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Корпоратив маданият - бу ташкилотнинг ички ҳаётини белгилайдиган фикрлаш мажмуи бўлиб, ҳаракат қилиш ва мавжуд бўлиш фикрлаш тарзидир.	</a:t>
          </a:r>
          <a:endParaRPr lang="ru-RU" sz="1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BB0FA83-0435-4F74-BD3E-178F1F727BF7}" type="sibTrans" cxnId="{DDC6A61D-63FB-49C8-A747-8B4A499B7B63}">
      <dgm:prSet/>
      <dgm:spPr/>
      <dgm:t>
        <a:bodyPr/>
        <a:lstStyle/>
        <a:p>
          <a:endParaRPr lang="ru-RU"/>
        </a:p>
      </dgm:t>
    </dgm:pt>
    <dgm:pt modelId="{40025D1B-9AF0-4055-BE14-E197FD738A7C}" type="parTrans" cxnId="{DDC6A61D-63FB-49C8-A747-8B4A499B7B63}">
      <dgm:prSet/>
      <dgm:spPr/>
      <dgm:t>
        <a:bodyPr/>
        <a:lstStyle/>
        <a:p>
          <a:endParaRPr lang="ru-RU"/>
        </a:p>
      </dgm:t>
    </dgm:pt>
    <dgm:pt modelId="{AED13B2C-1B43-4492-955F-971550FE2A9B}">
      <dgm:prSet phldrT="[Текст]" custT="1"/>
      <dgm:spPr/>
      <dgm:t>
        <a:bodyPr/>
        <a:lstStyle/>
        <a:p>
          <a:pPr algn="just"/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Корпоратив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маданият-ҳар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компаниянинг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йўналишда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бутун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сифатида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ҳаракат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қилишига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имкон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берадиган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принциплар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урф-одатлар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қадриятлар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тизими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gm:t>
    </dgm:pt>
    <dgm:pt modelId="{F6F78265-CB2C-4DA7-A4E3-F0605985A267}" type="sibTrans" cxnId="{A6F6A1CD-9B7A-4632-A63D-75F2391CABA7}">
      <dgm:prSet/>
      <dgm:spPr/>
      <dgm:t>
        <a:bodyPr/>
        <a:lstStyle/>
        <a:p>
          <a:endParaRPr lang="ru-RU"/>
        </a:p>
      </dgm:t>
    </dgm:pt>
    <dgm:pt modelId="{F042675A-D4E0-4288-96AC-16E582723965}" type="parTrans" cxnId="{A6F6A1CD-9B7A-4632-A63D-75F2391CABA7}">
      <dgm:prSet/>
      <dgm:spPr/>
      <dgm:t>
        <a:bodyPr/>
        <a:lstStyle/>
        <a:p>
          <a:endParaRPr lang="ru-RU"/>
        </a:p>
      </dgm:t>
    </dgm:pt>
    <dgm:pt modelId="{86A21428-B042-4F17-B25B-DEEC121A2EF5}" type="pres">
      <dgm:prSet presAssocID="{A14A78C3-5E5F-47F9-B83B-626049BD41B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FA07888-8357-46A9-9888-55EC8C0710F8}" type="pres">
      <dgm:prSet presAssocID="{55E8C32B-3AE6-42C6-9D15-9DEA4F91292C}" presName="linNode" presStyleCnt="0"/>
      <dgm:spPr/>
    </dgm:pt>
    <dgm:pt modelId="{3B6E7AB7-CAB0-41E5-A419-85D016DDD7F6}" type="pres">
      <dgm:prSet presAssocID="{55E8C32B-3AE6-42C6-9D15-9DEA4F91292C}" presName="parentText" presStyleLbl="node1" presStyleIdx="0" presStyleCnt="4" custScaleY="4692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783977-A8C5-4A46-B189-91F5F4829442}" type="pres">
      <dgm:prSet presAssocID="{55E8C32B-3AE6-42C6-9D15-9DEA4F91292C}" presName="descendantText" presStyleLbl="alignAccFollowNode1" presStyleIdx="0" presStyleCnt="4" custScaleY="94786" custLinFactNeighborX="0" custLinFactNeighborY="-1763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FAFA15-4CD7-4ED3-8331-5D672F99418E}" type="pres">
      <dgm:prSet presAssocID="{4592ABC6-FF2D-4435-876B-313249D5CD5B}" presName="sp" presStyleCnt="0"/>
      <dgm:spPr/>
    </dgm:pt>
    <dgm:pt modelId="{321A1183-F815-459E-9B4F-43C724E9C40A}" type="pres">
      <dgm:prSet presAssocID="{BB6C63C9-6B4C-4704-853F-7C102E9B97E0}" presName="linNode" presStyleCnt="0"/>
      <dgm:spPr/>
    </dgm:pt>
    <dgm:pt modelId="{B9CD236F-C678-467A-84D5-9F2A00B44858}" type="pres">
      <dgm:prSet presAssocID="{BB6C63C9-6B4C-4704-853F-7C102E9B97E0}" presName="parentText" presStyleLbl="node1" presStyleIdx="1" presStyleCnt="4" custScaleY="4024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92DA31-9719-4165-9EA4-8F945327280D}" type="pres">
      <dgm:prSet presAssocID="{BB6C63C9-6B4C-4704-853F-7C102E9B97E0}" presName="descendantText" presStyleLbl="alignAccFollowNode1" presStyleIdx="1" presStyleCnt="4" custScaleY="1157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FFA6DA-EAEC-4067-8A6D-60AE81E495E8}" type="pres">
      <dgm:prSet presAssocID="{850DDEEA-EC56-4683-9E93-F952F62F3A21}" presName="sp" presStyleCnt="0"/>
      <dgm:spPr/>
    </dgm:pt>
    <dgm:pt modelId="{18501DBA-8F32-4719-AC86-6A745D67EDEE}" type="pres">
      <dgm:prSet presAssocID="{65F2DA64-9C4F-4280-A971-7AAE42B7FAA8}" presName="linNode" presStyleCnt="0"/>
      <dgm:spPr/>
    </dgm:pt>
    <dgm:pt modelId="{ADFA48E0-759D-4C97-81AB-8F779F0EFD21}" type="pres">
      <dgm:prSet presAssocID="{65F2DA64-9C4F-4280-A971-7AAE42B7FAA8}" presName="parentText" presStyleLbl="node1" presStyleIdx="2" presStyleCnt="4" custScaleY="4481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22DB6E-FA02-4014-A44E-9C59B2208516}" type="pres">
      <dgm:prSet presAssocID="{65F2DA64-9C4F-4280-A971-7AAE42B7FAA8}" presName="descendantText" presStyleLbl="align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64A883-C45A-41B4-B006-7DE93F64FD87}" type="pres">
      <dgm:prSet presAssocID="{9DB26FA3-136C-42F3-A675-AA1EB7801274}" presName="sp" presStyleCnt="0"/>
      <dgm:spPr/>
    </dgm:pt>
    <dgm:pt modelId="{125A2B1D-FEF2-4CD7-954A-4A8C56420366}" type="pres">
      <dgm:prSet presAssocID="{C9330939-5E37-4E27-9092-35A1E60F30CC}" presName="linNode" presStyleCnt="0"/>
      <dgm:spPr/>
    </dgm:pt>
    <dgm:pt modelId="{A6EA2A70-E8E3-4860-97A1-072B4B455965}" type="pres">
      <dgm:prSet presAssocID="{C9330939-5E37-4E27-9092-35A1E60F30CC}" presName="parentText" presStyleLbl="node1" presStyleIdx="3" presStyleCnt="4" custScaleY="5556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71C63C-3994-4E9A-81DD-673C782D02E6}" type="pres">
      <dgm:prSet presAssocID="{C9330939-5E37-4E27-9092-35A1E60F30CC}" presName="descendantText" presStyleLbl="alignAccFollowNode1" presStyleIdx="3" presStyleCnt="4" custScaleX="1023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81B24F2-2198-42F4-8EB3-AF55C64F0407}" type="presOf" srcId="{81ECBC99-971F-47C8-854E-B3E6725660B6}" destId="{3671C63C-3994-4E9A-81DD-673C782D02E6}" srcOrd="0" destOrd="0" presId="urn:microsoft.com/office/officeart/2005/8/layout/vList5"/>
    <dgm:cxn modelId="{81AA52AF-4E80-4B58-964F-3438C4314C18}" type="presOf" srcId="{721050C5-22C2-4EFB-8BF2-48A386031C8F}" destId="{0092DA31-9719-4165-9EA4-8F945327280D}" srcOrd="0" destOrd="1" presId="urn:microsoft.com/office/officeart/2005/8/layout/vList5"/>
    <dgm:cxn modelId="{BC1DBBB0-725C-44E5-8E5F-2ECA96EED486}" srcId="{A14A78C3-5E5F-47F9-B83B-626049BD41B7}" destId="{55E8C32B-3AE6-42C6-9D15-9DEA4F91292C}" srcOrd="0" destOrd="0" parTransId="{2789ED09-A5E7-49E5-8E76-0BC070DDA2A9}" sibTransId="{4592ABC6-FF2D-4435-876B-313249D5CD5B}"/>
    <dgm:cxn modelId="{186C13C0-D1D9-4440-9CD8-EB6DA9E699CC}" srcId="{BB6C63C9-6B4C-4704-853F-7C102E9B97E0}" destId="{721050C5-22C2-4EFB-8BF2-48A386031C8F}" srcOrd="1" destOrd="0" parTransId="{4EB41AE6-34A0-4F47-8692-DC509CE1422F}" sibTransId="{25617EEB-E59E-4935-8EB4-A9FA9CDB18A9}"/>
    <dgm:cxn modelId="{2DCEBD88-7B4A-475F-B7DE-0DE889F5E0E8}" type="presOf" srcId="{C9330939-5E37-4E27-9092-35A1E60F30CC}" destId="{A6EA2A70-E8E3-4860-97A1-072B4B455965}" srcOrd="0" destOrd="0" presId="urn:microsoft.com/office/officeart/2005/8/layout/vList5"/>
    <dgm:cxn modelId="{9B45F328-FE65-4CFA-A3E2-0E8A1449FB4D}" type="presOf" srcId="{55E8C32B-3AE6-42C6-9D15-9DEA4F91292C}" destId="{3B6E7AB7-CAB0-41E5-A419-85D016DDD7F6}" srcOrd="0" destOrd="0" presId="urn:microsoft.com/office/officeart/2005/8/layout/vList5"/>
    <dgm:cxn modelId="{DDC6A61D-63FB-49C8-A747-8B4A499B7B63}" srcId="{55E8C32B-3AE6-42C6-9D15-9DEA4F91292C}" destId="{AD586FBE-CD37-447F-81E1-74BF2349FC96}" srcOrd="0" destOrd="0" parTransId="{40025D1B-9AF0-4055-BE14-E197FD738A7C}" sibTransId="{4BB0FA83-0435-4F74-BD3E-178F1F727BF7}"/>
    <dgm:cxn modelId="{A6F6A1CD-9B7A-4632-A63D-75F2391CABA7}" srcId="{65F2DA64-9C4F-4280-A971-7AAE42B7FAA8}" destId="{AED13B2C-1B43-4492-955F-971550FE2A9B}" srcOrd="0" destOrd="0" parTransId="{F042675A-D4E0-4288-96AC-16E582723965}" sibTransId="{F6F78265-CB2C-4DA7-A4E3-F0605985A267}"/>
    <dgm:cxn modelId="{34A4AA9D-AB6D-4C8B-88ED-2169346EEECC}" srcId="{A14A78C3-5E5F-47F9-B83B-626049BD41B7}" destId="{65F2DA64-9C4F-4280-A971-7AAE42B7FAA8}" srcOrd="2" destOrd="0" parTransId="{A601F2BB-5CAE-4E60-A0FD-A9B6023165EE}" sibTransId="{9DB26FA3-136C-42F3-A675-AA1EB7801274}"/>
    <dgm:cxn modelId="{071CC156-630F-4D98-B191-30DED8E626E5}" type="presOf" srcId="{BB6C63C9-6B4C-4704-853F-7C102E9B97E0}" destId="{B9CD236F-C678-467A-84D5-9F2A00B44858}" srcOrd="0" destOrd="0" presId="urn:microsoft.com/office/officeart/2005/8/layout/vList5"/>
    <dgm:cxn modelId="{61C93E9B-367B-4AB1-862D-3603025EAD9B}" srcId="{A14A78C3-5E5F-47F9-B83B-626049BD41B7}" destId="{BB6C63C9-6B4C-4704-853F-7C102E9B97E0}" srcOrd="1" destOrd="0" parTransId="{D768B0B8-37E8-40D0-AB7E-F4025C059EDC}" sibTransId="{850DDEEA-EC56-4683-9E93-F952F62F3A21}"/>
    <dgm:cxn modelId="{10C0C115-0E06-4E9A-8314-3E639A3798FD}" srcId="{BB6C63C9-6B4C-4704-853F-7C102E9B97E0}" destId="{EDEC1982-47BC-453C-82CC-94D99AF053F4}" srcOrd="0" destOrd="0" parTransId="{675E52D3-8D67-4600-B374-CC1AFC3E8B10}" sibTransId="{EE00F2A2-A586-4513-BE8D-CB1BA1F72A06}"/>
    <dgm:cxn modelId="{37A47377-8E2A-48C8-8497-6BBF5C2528EC}" type="presOf" srcId="{AD586FBE-CD37-447F-81E1-74BF2349FC96}" destId="{51783977-A8C5-4A46-B189-91F5F4829442}" srcOrd="0" destOrd="0" presId="urn:microsoft.com/office/officeart/2005/8/layout/vList5"/>
    <dgm:cxn modelId="{267FE998-AB9D-4AAC-A2FA-B6B8498050A2}" srcId="{C9330939-5E37-4E27-9092-35A1E60F30CC}" destId="{81ECBC99-971F-47C8-854E-B3E6725660B6}" srcOrd="0" destOrd="0" parTransId="{F5986BCD-053B-4B99-BC0C-EAB132787802}" sibTransId="{EC171509-7D10-4BEF-9F36-9DF3E8633A15}"/>
    <dgm:cxn modelId="{23368305-FF8D-4FBE-A448-85ED49ABD5A3}" type="presOf" srcId="{AED13B2C-1B43-4492-955F-971550FE2A9B}" destId="{9022DB6E-FA02-4014-A44E-9C59B2208516}" srcOrd="0" destOrd="0" presId="urn:microsoft.com/office/officeart/2005/8/layout/vList5"/>
    <dgm:cxn modelId="{9C47CEF3-E130-4ECB-AB2E-1AEFF3C32201}" type="presOf" srcId="{65F2DA64-9C4F-4280-A971-7AAE42B7FAA8}" destId="{ADFA48E0-759D-4C97-81AB-8F779F0EFD21}" srcOrd="0" destOrd="0" presId="urn:microsoft.com/office/officeart/2005/8/layout/vList5"/>
    <dgm:cxn modelId="{FD35E03B-5856-4B16-85C1-D1B0188F623B}" srcId="{A14A78C3-5E5F-47F9-B83B-626049BD41B7}" destId="{C9330939-5E37-4E27-9092-35A1E60F30CC}" srcOrd="3" destOrd="0" parTransId="{9BA88049-E398-4B66-8BC4-F3A6C63A9A94}" sibTransId="{3A68BF0F-93BF-486A-A0E1-3C3AEDA2AF84}"/>
    <dgm:cxn modelId="{BF9979CF-8B22-4F4E-A01B-202690F4CFAD}" type="presOf" srcId="{A14A78C3-5E5F-47F9-B83B-626049BD41B7}" destId="{86A21428-B042-4F17-B25B-DEEC121A2EF5}" srcOrd="0" destOrd="0" presId="urn:microsoft.com/office/officeart/2005/8/layout/vList5"/>
    <dgm:cxn modelId="{8776CD9D-FE77-42F3-81BE-B16DEE436CE4}" type="presOf" srcId="{EDEC1982-47BC-453C-82CC-94D99AF053F4}" destId="{0092DA31-9719-4165-9EA4-8F945327280D}" srcOrd="0" destOrd="0" presId="urn:microsoft.com/office/officeart/2005/8/layout/vList5"/>
    <dgm:cxn modelId="{27CAAEC5-686D-4241-B121-A57B274ECCE6}" type="presParOf" srcId="{86A21428-B042-4F17-B25B-DEEC121A2EF5}" destId="{CFA07888-8357-46A9-9888-55EC8C0710F8}" srcOrd="0" destOrd="0" presId="urn:microsoft.com/office/officeart/2005/8/layout/vList5"/>
    <dgm:cxn modelId="{D9F35A19-704A-4DF8-A41F-AE12091182A5}" type="presParOf" srcId="{CFA07888-8357-46A9-9888-55EC8C0710F8}" destId="{3B6E7AB7-CAB0-41E5-A419-85D016DDD7F6}" srcOrd="0" destOrd="0" presId="urn:microsoft.com/office/officeart/2005/8/layout/vList5"/>
    <dgm:cxn modelId="{BFDA7A3D-CFFE-4C7D-BE19-B7B3C5BC5A52}" type="presParOf" srcId="{CFA07888-8357-46A9-9888-55EC8C0710F8}" destId="{51783977-A8C5-4A46-B189-91F5F4829442}" srcOrd="1" destOrd="0" presId="urn:microsoft.com/office/officeart/2005/8/layout/vList5"/>
    <dgm:cxn modelId="{E332605B-D862-48C1-9FD9-F86A209CBA59}" type="presParOf" srcId="{86A21428-B042-4F17-B25B-DEEC121A2EF5}" destId="{4AFAFA15-4CD7-4ED3-8331-5D672F99418E}" srcOrd="1" destOrd="0" presId="urn:microsoft.com/office/officeart/2005/8/layout/vList5"/>
    <dgm:cxn modelId="{9D472C51-114B-4291-8CC5-700AF772367D}" type="presParOf" srcId="{86A21428-B042-4F17-B25B-DEEC121A2EF5}" destId="{321A1183-F815-459E-9B4F-43C724E9C40A}" srcOrd="2" destOrd="0" presId="urn:microsoft.com/office/officeart/2005/8/layout/vList5"/>
    <dgm:cxn modelId="{2BC28EA1-9FE2-401C-932D-090F0489873D}" type="presParOf" srcId="{321A1183-F815-459E-9B4F-43C724E9C40A}" destId="{B9CD236F-C678-467A-84D5-9F2A00B44858}" srcOrd="0" destOrd="0" presId="urn:microsoft.com/office/officeart/2005/8/layout/vList5"/>
    <dgm:cxn modelId="{2F8C0CD5-82E7-480C-86FA-E8AEC5119F06}" type="presParOf" srcId="{321A1183-F815-459E-9B4F-43C724E9C40A}" destId="{0092DA31-9719-4165-9EA4-8F945327280D}" srcOrd="1" destOrd="0" presId="urn:microsoft.com/office/officeart/2005/8/layout/vList5"/>
    <dgm:cxn modelId="{A2494B0E-9B1F-475F-890C-AB76E3020767}" type="presParOf" srcId="{86A21428-B042-4F17-B25B-DEEC121A2EF5}" destId="{75FFA6DA-EAEC-4067-8A6D-60AE81E495E8}" srcOrd="3" destOrd="0" presId="urn:microsoft.com/office/officeart/2005/8/layout/vList5"/>
    <dgm:cxn modelId="{C0124530-0F98-42D2-A97A-3EE6F8BB19BB}" type="presParOf" srcId="{86A21428-B042-4F17-B25B-DEEC121A2EF5}" destId="{18501DBA-8F32-4719-AC86-6A745D67EDEE}" srcOrd="4" destOrd="0" presId="urn:microsoft.com/office/officeart/2005/8/layout/vList5"/>
    <dgm:cxn modelId="{79B7B6E8-5CFC-4426-99C4-FC32DF41C48F}" type="presParOf" srcId="{18501DBA-8F32-4719-AC86-6A745D67EDEE}" destId="{ADFA48E0-759D-4C97-81AB-8F779F0EFD21}" srcOrd="0" destOrd="0" presId="urn:microsoft.com/office/officeart/2005/8/layout/vList5"/>
    <dgm:cxn modelId="{0DC5326E-B24F-4F50-A0AD-3969A716DA2E}" type="presParOf" srcId="{18501DBA-8F32-4719-AC86-6A745D67EDEE}" destId="{9022DB6E-FA02-4014-A44E-9C59B2208516}" srcOrd="1" destOrd="0" presId="urn:microsoft.com/office/officeart/2005/8/layout/vList5"/>
    <dgm:cxn modelId="{F2138528-CB9F-4414-A726-A99204238B89}" type="presParOf" srcId="{86A21428-B042-4F17-B25B-DEEC121A2EF5}" destId="{0964A883-C45A-41B4-B006-7DE93F64FD87}" srcOrd="5" destOrd="0" presId="urn:microsoft.com/office/officeart/2005/8/layout/vList5"/>
    <dgm:cxn modelId="{B50722EB-66A1-48DD-85D9-BFCB7A775666}" type="presParOf" srcId="{86A21428-B042-4F17-B25B-DEEC121A2EF5}" destId="{125A2B1D-FEF2-4CD7-954A-4A8C56420366}" srcOrd="6" destOrd="0" presId="urn:microsoft.com/office/officeart/2005/8/layout/vList5"/>
    <dgm:cxn modelId="{F552E2BC-2730-48EC-8BCC-8D4CC377EEBF}" type="presParOf" srcId="{125A2B1D-FEF2-4CD7-954A-4A8C56420366}" destId="{A6EA2A70-E8E3-4860-97A1-072B4B455965}" srcOrd="0" destOrd="0" presId="urn:microsoft.com/office/officeart/2005/8/layout/vList5"/>
    <dgm:cxn modelId="{FDF6B30E-3F64-4DE0-B5A9-5D5C508C9E99}" type="presParOf" srcId="{125A2B1D-FEF2-4CD7-954A-4A8C56420366}" destId="{3671C63C-3994-4E9A-81DD-673C782D02E6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E47A850-F603-494E-8CFE-BDDA1628DC4D}" type="doc">
      <dgm:prSet loTypeId="urn:microsoft.com/office/officeart/2005/8/layout/orgChart1" loCatId="hierarchy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B0219FF7-50C0-4B06-9525-C9DA0F2853A1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800" b="1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"</a:t>
          </a:r>
          <a:r>
            <a:rPr lang="ru-RU" sz="1800" b="1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Корпоратив</a:t>
          </a:r>
          <a:r>
            <a:rPr lang="ru-RU" sz="1800" b="1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маданият</a:t>
          </a:r>
          <a:r>
            <a:rPr lang="ru-RU" sz="1800" b="1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" </a:t>
          </a:r>
          <a:endParaRPr lang="ru-RU" sz="1800" b="1" dirty="0" smtClean="0">
            <a:solidFill>
              <a:sysClr val="windowText" lastClr="0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ru-RU" sz="1800" dirty="0" err="1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концепцияни</a:t>
          </a:r>
          <a:r>
            <a:rPr lang="ru-RU" sz="1800" dirty="0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аниқлашнинг</a:t>
          </a:r>
          <a:r>
            <a:rPr lang="ru-RU" sz="18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иккита</a:t>
          </a:r>
          <a:r>
            <a:rPr lang="ru-RU" sz="18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асосий</a:t>
          </a:r>
          <a:r>
            <a:rPr lang="ru-RU" sz="18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ёндашуви</a:t>
          </a:r>
          <a:endParaRPr lang="ru-RU" sz="1800" dirty="0">
            <a:solidFill>
              <a:sysClr val="windowText" lastClr="0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17C2918-08DA-4CDE-B5CB-8BAA5F85E39B}" type="parTrans" cxnId="{872ADF64-B9F3-4ACF-A15C-DC85BF982E0D}">
      <dgm:prSet/>
      <dgm:spPr/>
      <dgm:t>
        <a:bodyPr/>
        <a:lstStyle/>
        <a:p>
          <a:endParaRPr lang="ru-RU"/>
        </a:p>
      </dgm:t>
    </dgm:pt>
    <dgm:pt modelId="{D75D99A1-9166-4B74-B10C-9F1A0F1B3C9D}" type="sibTrans" cxnId="{872ADF64-B9F3-4ACF-A15C-DC85BF982E0D}">
      <dgm:prSet/>
      <dgm:spPr/>
      <dgm:t>
        <a:bodyPr/>
        <a:lstStyle/>
        <a:p>
          <a:endParaRPr lang="ru-RU"/>
        </a:p>
      </dgm:t>
    </dgm:pt>
    <dgm:pt modelId="{6B7D4F68-43CB-465E-A691-D17BF2FD4E08}">
      <dgm:prSet phldrT="[Текст]" custT="1"/>
      <dgm:spPr/>
      <dgm:t>
        <a:bodyPr/>
        <a:lstStyle/>
        <a:p>
          <a:pPr algn="just"/>
          <a:r>
            <a:rPr lang="ru-RU" sz="1400" b="1" u="sng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 </a:t>
          </a:r>
          <a:r>
            <a:rPr lang="ru-RU" sz="1600" b="1" u="sng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Корпоратив</a:t>
          </a:r>
          <a:r>
            <a:rPr lang="ru-RU" sz="1600" b="1" u="sng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sng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маданияти</a:t>
          </a:r>
          <a:r>
            <a:rPr lang="ru-RU" sz="16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-</a:t>
          </a:r>
          <a:r>
            <a:rPr lang="ru-RU" sz="16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қадриятлар</a:t>
          </a:r>
          <a:r>
            <a:rPr lang="ru-RU" sz="16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меъёрлар</a:t>
          </a:r>
          <a:r>
            <a:rPr lang="ru-RU" sz="16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6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хулқ-атвор</a:t>
          </a:r>
          <a:r>
            <a:rPr lang="ru-RU" sz="16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қоидалари</a:t>
          </a:r>
          <a:r>
            <a:rPr lang="ru-RU" sz="16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фалсафий</a:t>
          </a:r>
          <a:r>
            <a:rPr lang="ru-RU" sz="16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еътиқодлар</a:t>
          </a:r>
          <a:r>
            <a:rPr lang="ru-RU" sz="16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рамзий</a:t>
          </a:r>
          <a:r>
            <a:rPr lang="ru-RU" sz="16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тизим</a:t>
          </a:r>
          <a:r>
            <a:rPr lang="ru-RU" sz="16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sz="16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афсоналар</a:t>
          </a:r>
          <a:r>
            <a:rPr lang="ru-RU" sz="16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маросимлар</a:t>
          </a:r>
          <a:r>
            <a:rPr lang="ru-RU" sz="16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еътиқодлар</a:t>
          </a:r>
          <a:r>
            <a:rPr lang="ru-RU" sz="16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sz="16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каби</a:t>
          </a:r>
          <a:r>
            <a:rPr lang="ru-RU" sz="16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ru-RU" sz="16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хил </a:t>
          </a:r>
          <a:r>
            <a:rPr lang="ru-RU" sz="16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елементларнинг</a:t>
          </a:r>
          <a:r>
            <a:rPr lang="ru-RU" sz="16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мажмуидир</a:t>
          </a:r>
          <a:r>
            <a:rPr lang="ru-RU" sz="1600" dirty="0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600" dirty="0">
            <a:solidFill>
              <a:sysClr val="windowText" lastClr="0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A9701B9-A603-4B17-9886-C3C7AB88C031}" type="parTrans" cxnId="{0F191AFA-0B5C-4CF0-A728-802A796BE6F4}">
      <dgm:prSet/>
      <dgm:spPr/>
      <dgm:t>
        <a:bodyPr/>
        <a:lstStyle/>
        <a:p>
          <a:endParaRPr lang="ru-RU"/>
        </a:p>
      </dgm:t>
    </dgm:pt>
    <dgm:pt modelId="{003A449B-440C-4DF5-AF60-100D6EF8A9FF}" type="sibTrans" cxnId="{0F191AFA-0B5C-4CF0-A728-802A796BE6F4}">
      <dgm:prSet/>
      <dgm:spPr/>
      <dgm:t>
        <a:bodyPr/>
        <a:lstStyle/>
        <a:p>
          <a:endParaRPr lang="ru-RU"/>
        </a:p>
      </dgm:t>
    </dgm:pt>
    <dgm:pt modelId="{AA50EACD-753A-4109-B4F7-8204254E582B}">
      <dgm:prSet phldrT="[Текст]" custT="1"/>
      <dgm:spPr/>
      <dgm:t>
        <a:bodyPr/>
        <a:lstStyle/>
        <a:p>
          <a:pPr algn="just"/>
          <a:r>
            <a:rPr lang="ru-RU" sz="1600" b="1" u="sng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  </a:t>
          </a:r>
          <a:r>
            <a:rPr lang="ru-RU" sz="1600" b="1" u="sng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Корпоратив</a:t>
          </a:r>
          <a:r>
            <a:rPr lang="ru-RU" sz="1600" b="1" u="sng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sng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маданият</a:t>
          </a:r>
          <a:r>
            <a:rPr lang="ru-RU" sz="1600" b="1" u="sng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sz="1600" b="0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бизнесни</a:t>
          </a:r>
          <a:r>
            <a:rPr lang="ru-RU" sz="1600" b="0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ташкил</a:t>
          </a:r>
          <a:r>
            <a:rPr lang="ru-RU" sz="1600" b="0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этиш</a:t>
          </a:r>
          <a:r>
            <a:rPr lang="ru-RU" sz="1600" b="0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600" b="0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юритиш</a:t>
          </a:r>
          <a:r>
            <a:rPr lang="ru-RU" sz="1600" b="0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жараёни</a:t>
          </a:r>
          <a:r>
            <a:rPr lang="ru-RU" sz="1600" b="0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b="0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уларни</a:t>
          </a:r>
          <a:r>
            <a:rPr lang="ru-RU" sz="1600" b="0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амалга</a:t>
          </a:r>
          <a:r>
            <a:rPr lang="ru-RU" sz="1600" b="0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ошириш</a:t>
          </a:r>
          <a:r>
            <a:rPr lang="ru-RU" sz="1600" b="0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усули</a:t>
          </a:r>
          <a:r>
            <a:rPr lang="ru-RU" sz="1600" b="0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ҳисобланиб</a:t>
          </a:r>
          <a:r>
            <a:rPr lang="ru-RU" sz="1600" b="0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b="0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бундай</a:t>
          </a:r>
          <a:r>
            <a:rPr lang="ru-RU" sz="1600" b="0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ҳолда</a:t>
          </a:r>
          <a:r>
            <a:rPr lang="ru-RU" sz="1600" b="0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b="0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очиб</a:t>
          </a:r>
          <a:r>
            <a:rPr lang="ru-RU" sz="1600" b="0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берувчи</a:t>
          </a:r>
          <a:r>
            <a:rPr lang="ru-RU" sz="1600" b="0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концепция - </a:t>
          </a:r>
          <a:r>
            <a:rPr lang="ru-RU" sz="1600" b="0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бу</a:t>
          </a:r>
          <a:r>
            <a:rPr lang="ru-RU" sz="1600" b="0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ташкилотни</a:t>
          </a:r>
          <a:r>
            <a:rPr lang="ru-RU" sz="1600" b="0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ривожлантириш</a:t>
          </a:r>
          <a:r>
            <a:rPr lang="ru-RU" sz="1600" b="0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sz="1600" b="0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мақсадлар</a:t>
          </a:r>
          <a:r>
            <a:rPr lang="ru-RU" sz="1600" b="0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b="0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вазифалар</a:t>
          </a:r>
          <a:r>
            <a:rPr lang="ru-RU" sz="1600" b="0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600" b="0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стратегияларни</a:t>
          </a:r>
          <a:r>
            <a:rPr lang="ru-RU" sz="1600" b="0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белгилаш</a:t>
          </a:r>
          <a:r>
            <a:rPr lang="ru-RU" sz="1600" b="0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600" b="0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ишлаб</a:t>
          </a:r>
          <a:r>
            <a:rPr lang="ru-RU" sz="1600" b="0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чиқиш</a:t>
          </a:r>
          <a:r>
            <a:rPr lang="ru-RU" sz="1600" b="0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маданияти</a:t>
          </a:r>
          <a:r>
            <a:rPr lang="ru-RU" sz="1600" b="0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b="0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шунингдек</a:t>
          </a:r>
          <a:r>
            <a:rPr lang="ru-RU" sz="1600" b="0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уларга</a:t>
          </a:r>
          <a:r>
            <a:rPr lang="ru-RU" sz="1600" b="0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эришиш</a:t>
          </a:r>
          <a:r>
            <a:rPr lang="ru-RU" sz="1600" b="0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йўллари</a:t>
          </a:r>
          <a:r>
            <a:rPr lang="ru-RU" sz="1600" b="0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тушунилади</a:t>
          </a:r>
          <a:r>
            <a:rPr lang="ru-RU" sz="1600" b="0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gm:t>
    </dgm:pt>
    <dgm:pt modelId="{FE1F6B16-C109-4F5E-8136-BE9A9B73387E}" type="parTrans" cxnId="{C9781273-61BD-4A41-BD16-642C09139F4F}">
      <dgm:prSet/>
      <dgm:spPr/>
      <dgm:t>
        <a:bodyPr/>
        <a:lstStyle/>
        <a:p>
          <a:endParaRPr lang="ru-RU"/>
        </a:p>
      </dgm:t>
    </dgm:pt>
    <dgm:pt modelId="{E66F00B3-EB5A-4E58-B3E5-B8DA755F408F}" type="sibTrans" cxnId="{C9781273-61BD-4A41-BD16-642C09139F4F}">
      <dgm:prSet/>
      <dgm:spPr/>
      <dgm:t>
        <a:bodyPr/>
        <a:lstStyle/>
        <a:p>
          <a:endParaRPr lang="ru-RU"/>
        </a:p>
      </dgm:t>
    </dgm:pt>
    <dgm:pt modelId="{B2A9AD81-876F-42BB-B4E1-2D0445717F19}" type="pres">
      <dgm:prSet presAssocID="{CE47A850-F603-494E-8CFE-BDDA1628DC4D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FB07266-73B9-45B7-8B8F-479182BDBB5B}" type="pres">
      <dgm:prSet presAssocID="{B0219FF7-50C0-4B06-9525-C9DA0F2853A1}" presName="hierRoot1" presStyleCnt="0">
        <dgm:presLayoutVars>
          <dgm:hierBranch val="init"/>
        </dgm:presLayoutVars>
      </dgm:prSet>
      <dgm:spPr/>
    </dgm:pt>
    <dgm:pt modelId="{F8CEED84-0E68-4995-8EA8-FF94C6A7110A}" type="pres">
      <dgm:prSet presAssocID="{B0219FF7-50C0-4B06-9525-C9DA0F2853A1}" presName="rootComposite1" presStyleCnt="0"/>
      <dgm:spPr/>
    </dgm:pt>
    <dgm:pt modelId="{FFF5E078-7D8B-4F25-8C9E-1BE4A45DDE45}" type="pres">
      <dgm:prSet presAssocID="{B0219FF7-50C0-4B06-9525-C9DA0F2853A1}" presName="rootText1" presStyleLbl="node0" presStyleIdx="0" presStyleCnt="1" custScaleX="185229" custScaleY="11167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6676BDA-0A64-4EAA-B036-4B816CCA3A84}" type="pres">
      <dgm:prSet presAssocID="{B0219FF7-50C0-4B06-9525-C9DA0F2853A1}" presName="rootConnector1" presStyleLbl="node1" presStyleIdx="0" presStyleCnt="0"/>
      <dgm:spPr/>
      <dgm:t>
        <a:bodyPr/>
        <a:lstStyle/>
        <a:p>
          <a:endParaRPr lang="ru-RU"/>
        </a:p>
      </dgm:t>
    </dgm:pt>
    <dgm:pt modelId="{8A75DF32-4784-4311-A756-4FD4083A9FBE}" type="pres">
      <dgm:prSet presAssocID="{B0219FF7-50C0-4B06-9525-C9DA0F2853A1}" presName="hierChild2" presStyleCnt="0"/>
      <dgm:spPr/>
    </dgm:pt>
    <dgm:pt modelId="{CD752AA3-7137-4DE8-8672-96CF38AAC3F0}" type="pres">
      <dgm:prSet presAssocID="{8A9701B9-A603-4B17-9886-C3C7AB88C031}" presName="Name37" presStyleLbl="parChTrans1D2" presStyleIdx="0" presStyleCnt="2"/>
      <dgm:spPr/>
      <dgm:t>
        <a:bodyPr/>
        <a:lstStyle/>
        <a:p>
          <a:endParaRPr lang="ru-RU"/>
        </a:p>
      </dgm:t>
    </dgm:pt>
    <dgm:pt modelId="{F289C3FA-17E4-4844-B845-A984E9DFE441}" type="pres">
      <dgm:prSet presAssocID="{6B7D4F68-43CB-465E-A691-D17BF2FD4E08}" presName="hierRoot2" presStyleCnt="0">
        <dgm:presLayoutVars>
          <dgm:hierBranch val="init"/>
        </dgm:presLayoutVars>
      </dgm:prSet>
      <dgm:spPr/>
    </dgm:pt>
    <dgm:pt modelId="{B258ACB5-0C8F-4185-BB3B-15D694B89D6B}" type="pres">
      <dgm:prSet presAssocID="{6B7D4F68-43CB-465E-A691-D17BF2FD4E08}" presName="rootComposite" presStyleCnt="0"/>
      <dgm:spPr/>
    </dgm:pt>
    <dgm:pt modelId="{D6A39CEF-7B24-40B9-8F9D-CAAB35303BA1}" type="pres">
      <dgm:prSet presAssocID="{6B7D4F68-43CB-465E-A691-D17BF2FD4E08}" presName="rootText" presStyleLbl="node2" presStyleIdx="0" presStyleCnt="2" custScaleX="162532" custScaleY="201636" custLinFactNeighborX="5906" custLinFactNeighborY="-74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387BCCD-B2A4-4824-A4F2-C0B1F6767128}" type="pres">
      <dgm:prSet presAssocID="{6B7D4F68-43CB-465E-A691-D17BF2FD4E08}" presName="rootConnector" presStyleLbl="node2" presStyleIdx="0" presStyleCnt="2"/>
      <dgm:spPr/>
      <dgm:t>
        <a:bodyPr/>
        <a:lstStyle/>
        <a:p>
          <a:endParaRPr lang="ru-RU"/>
        </a:p>
      </dgm:t>
    </dgm:pt>
    <dgm:pt modelId="{52521B01-5814-4113-908A-4F1A439D38C5}" type="pres">
      <dgm:prSet presAssocID="{6B7D4F68-43CB-465E-A691-D17BF2FD4E08}" presName="hierChild4" presStyleCnt="0"/>
      <dgm:spPr/>
    </dgm:pt>
    <dgm:pt modelId="{95D11E4C-E226-4F95-91D5-6BEAF9C990F3}" type="pres">
      <dgm:prSet presAssocID="{6B7D4F68-43CB-465E-A691-D17BF2FD4E08}" presName="hierChild5" presStyleCnt="0"/>
      <dgm:spPr/>
    </dgm:pt>
    <dgm:pt modelId="{0C782424-69AD-4D85-969C-C314646321B5}" type="pres">
      <dgm:prSet presAssocID="{FE1F6B16-C109-4F5E-8136-BE9A9B73387E}" presName="Name37" presStyleLbl="parChTrans1D2" presStyleIdx="1" presStyleCnt="2"/>
      <dgm:spPr/>
      <dgm:t>
        <a:bodyPr/>
        <a:lstStyle/>
        <a:p>
          <a:endParaRPr lang="ru-RU"/>
        </a:p>
      </dgm:t>
    </dgm:pt>
    <dgm:pt modelId="{DD07DC5A-B30A-4D19-B7AB-89C7D73F2B32}" type="pres">
      <dgm:prSet presAssocID="{AA50EACD-753A-4109-B4F7-8204254E582B}" presName="hierRoot2" presStyleCnt="0">
        <dgm:presLayoutVars>
          <dgm:hierBranch val="init"/>
        </dgm:presLayoutVars>
      </dgm:prSet>
      <dgm:spPr/>
    </dgm:pt>
    <dgm:pt modelId="{70AFF1A0-8F0A-40E3-8CE2-17B09B816B0E}" type="pres">
      <dgm:prSet presAssocID="{AA50EACD-753A-4109-B4F7-8204254E582B}" presName="rootComposite" presStyleCnt="0"/>
      <dgm:spPr/>
    </dgm:pt>
    <dgm:pt modelId="{8AEA1469-C24D-4D0F-B458-E51733FD8D99}" type="pres">
      <dgm:prSet presAssocID="{AA50EACD-753A-4109-B4F7-8204254E582B}" presName="rootText" presStyleLbl="node2" presStyleIdx="1" presStyleCnt="2" custScaleX="165874" custScaleY="234045" custLinFactNeighborX="-438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C1505C9-F161-4325-8C15-CF79AC6CF2AA}" type="pres">
      <dgm:prSet presAssocID="{AA50EACD-753A-4109-B4F7-8204254E582B}" presName="rootConnector" presStyleLbl="node2" presStyleIdx="1" presStyleCnt="2"/>
      <dgm:spPr/>
      <dgm:t>
        <a:bodyPr/>
        <a:lstStyle/>
        <a:p>
          <a:endParaRPr lang="ru-RU"/>
        </a:p>
      </dgm:t>
    </dgm:pt>
    <dgm:pt modelId="{BF1D8BF4-CA30-40D6-81CE-E6C60D06840F}" type="pres">
      <dgm:prSet presAssocID="{AA50EACD-753A-4109-B4F7-8204254E582B}" presName="hierChild4" presStyleCnt="0"/>
      <dgm:spPr/>
    </dgm:pt>
    <dgm:pt modelId="{07F95C05-3566-49D7-8221-DF26CDEEBAF6}" type="pres">
      <dgm:prSet presAssocID="{AA50EACD-753A-4109-B4F7-8204254E582B}" presName="hierChild5" presStyleCnt="0"/>
      <dgm:spPr/>
    </dgm:pt>
    <dgm:pt modelId="{BCEBACDF-719E-4346-B489-E2BB15947EA9}" type="pres">
      <dgm:prSet presAssocID="{B0219FF7-50C0-4B06-9525-C9DA0F2853A1}" presName="hierChild3" presStyleCnt="0"/>
      <dgm:spPr/>
    </dgm:pt>
  </dgm:ptLst>
  <dgm:cxnLst>
    <dgm:cxn modelId="{D023FCE0-5750-4F39-84F4-D0457D8002A6}" type="presOf" srcId="{6B7D4F68-43CB-465E-A691-D17BF2FD4E08}" destId="{D6A39CEF-7B24-40B9-8F9D-CAAB35303BA1}" srcOrd="0" destOrd="0" presId="urn:microsoft.com/office/officeart/2005/8/layout/orgChart1"/>
    <dgm:cxn modelId="{0F191AFA-0B5C-4CF0-A728-802A796BE6F4}" srcId="{B0219FF7-50C0-4B06-9525-C9DA0F2853A1}" destId="{6B7D4F68-43CB-465E-A691-D17BF2FD4E08}" srcOrd="0" destOrd="0" parTransId="{8A9701B9-A603-4B17-9886-C3C7AB88C031}" sibTransId="{003A449B-440C-4DF5-AF60-100D6EF8A9FF}"/>
    <dgm:cxn modelId="{EB3B79DA-FA75-45FA-BA09-93E73E0DF328}" type="presOf" srcId="{B0219FF7-50C0-4B06-9525-C9DA0F2853A1}" destId="{A6676BDA-0A64-4EAA-B036-4B816CCA3A84}" srcOrd="1" destOrd="0" presId="urn:microsoft.com/office/officeart/2005/8/layout/orgChart1"/>
    <dgm:cxn modelId="{E79F91B5-82CC-4338-946F-A240A13B1DE3}" type="presOf" srcId="{FE1F6B16-C109-4F5E-8136-BE9A9B73387E}" destId="{0C782424-69AD-4D85-969C-C314646321B5}" srcOrd="0" destOrd="0" presId="urn:microsoft.com/office/officeart/2005/8/layout/orgChart1"/>
    <dgm:cxn modelId="{9E8F5490-F701-404B-A5A8-5BFE615F721E}" type="presOf" srcId="{AA50EACD-753A-4109-B4F7-8204254E582B}" destId="{0C1505C9-F161-4325-8C15-CF79AC6CF2AA}" srcOrd="1" destOrd="0" presId="urn:microsoft.com/office/officeart/2005/8/layout/orgChart1"/>
    <dgm:cxn modelId="{CF457D13-0C7D-4D24-9425-207D767101D3}" type="presOf" srcId="{6B7D4F68-43CB-465E-A691-D17BF2FD4E08}" destId="{A387BCCD-B2A4-4824-A4F2-C0B1F6767128}" srcOrd="1" destOrd="0" presId="urn:microsoft.com/office/officeart/2005/8/layout/orgChart1"/>
    <dgm:cxn modelId="{C9781273-61BD-4A41-BD16-642C09139F4F}" srcId="{B0219FF7-50C0-4B06-9525-C9DA0F2853A1}" destId="{AA50EACD-753A-4109-B4F7-8204254E582B}" srcOrd="1" destOrd="0" parTransId="{FE1F6B16-C109-4F5E-8136-BE9A9B73387E}" sibTransId="{E66F00B3-EB5A-4E58-B3E5-B8DA755F408F}"/>
    <dgm:cxn modelId="{872ADF64-B9F3-4ACF-A15C-DC85BF982E0D}" srcId="{CE47A850-F603-494E-8CFE-BDDA1628DC4D}" destId="{B0219FF7-50C0-4B06-9525-C9DA0F2853A1}" srcOrd="0" destOrd="0" parTransId="{117C2918-08DA-4CDE-B5CB-8BAA5F85E39B}" sibTransId="{D75D99A1-9166-4B74-B10C-9F1A0F1B3C9D}"/>
    <dgm:cxn modelId="{B010DC65-BB33-4CA7-8939-6D78E06D7167}" type="presOf" srcId="{CE47A850-F603-494E-8CFE-BDDA1628DC4D}" destId="{B2A9AD81-876F-42BB-B4E1-2D0445717F19}" srcOrd="0" destOrd="0" presId="urn:microsoft.com/office/officeart/2005/8/layout/orgChart1"/>
    <dgm:cxn modelId="{C55503F9-78FB-48CE-B12B-AFF7BCA7551E}" type="presOf" srcId="{8A9701B9-A603-4B17-9886-C3C7AB88C031}" destId="{CD752AA3-7137-4DE8-8672-96CF38AAC3F0}" srcOrd="0" destOrd="0" presId="urn:microsoft.com/office/officeart/2005/8/layout/orgChart1"/>
    <dgm:cxn modelId="{14D105C0-B804-4FD1-9EB1-64C2DDCBA76E}" type="presOf" srcId="{AA50EACD-753A-4109-B4F7-8204254E582B}" destId="{8AEA1469-C24D-4D0F-B458-E51733FD8D99}" srcOrd="0" destOrd="0" presId="urn:microsoft.com/office/officeart/2005/8/layout/orgChart1"/>
    <dgm:cxn modelId="{AD2D5FE7-8EDD-48E7-888D-9E907DB8A838}" type="presOf" srcId="{B0219FF7-50C0-4B06-9525-C9DA0F2853A1}" destId="{FFF5E078-7D8B-4F25-8C9E-1BE4A45DDE45}" srcOrd="0" destOrd="0" presId="urn:microsoft.com/office/officeart/2005/8/layout/orgChart1"/>
    <dgm:cxn modelId="{24E1F3A1-3A30-425E-8B6F-2F338A72137A}" type="presParOf" srcId="{B2A9AD81-876F-42BB-B4E1-2D0445717F19}" destId="{4FB07266-73B9-45B7-8B8F-479182BDBB5B}" srcOrd="0" destOrd="0" presId="urn:microsoft.com/office/officeart/2005/8/layout/orgChart1"/>
    <dgm:cxn modelId="{F10BF93D-0BF0-4A93-A155-3A63D174D335}" type="presParOf" srcId="{4FB07266-73B9-45B7-8B8F-479182BDBB5B}" destId="{F8CEED84-0E68-4995-8EA8-FF94C6A7110A}" srcOrd="0" destOrd="0" presId="urn:microsoft.com/office/officeart/2005/8/layout/orgChart1"/>
    <dgm:cxn modelId="{9C9773B8-B8A5-4B46-8735-156EC42E35A3}" type="presParOf" srcId="{F8CEED84-0E68-4995-8EA8-FF94C6A7110A}" destId="{FFF5E078-7D8B-4F25-8C9E-1BE4A45DDE45}" srcOrd="0" destOrd="0" presId="urn:microsoft.com/office/officeart/2005/8/layout/orgChart1"/>
    <dgm:cxn modelId="{E88B8542-D31B-49EB-AC52-47A61C8A2034}" type="presParOf" srcId="{F8CEED84-0E68-4995-8EA8-FF94C6A7110A}" destId="{A6676BDA-0A64-4EAA-B036-4B816CCA3A84}" srcOrd="1" destOrd="0" presId="urn:microsoft.com/office/officeart/2005/8/layout/orgChart1"/>
    <dgm:cxn modelId="{AC668E86-404E-4089-BD29-74A5AF0B4A91}" type="presParOf" srcId="{4FB07266-73B9-45B7-8B8F-479182BDBB5B}" destId="{8A75DF32-4784-4311-A756-4FD4083A9FBE}" srcOrd="1" destOrd="0" presId="urn:microsoft.com/office/officeart/2005/8/layout/orgChart1"/>
    <dgm:cxn modelId="{1F9A3C6F-71AF-4063-9297-1C673632076F}" type="presParOf" srcId="{8A75DF32-4784-4311-A756-4FD4083A9FBE}" destId="{CD752AA3-7137-4DE8-8672-96CF38AAC3F0}" srcOrd="0" destOrd="0" presId="urn:microsoft.com/office/officeart/2005/8/layout/orgChart1"/>
    <dgm:cxn modelId="{769576B1-9EDF-4EBE-B711-D06E61ED4E18}" type="presParOf" srcId="{8A75DF32-4784-4311-A756-4FD4083A9FBE}" destId="{F289C3FA-17E4-4844-B845-A984E9DFE441}" srcOrd="1" destOrd="0" presId="urn:microsoft.com/office/officeart/2005/8/layout/orgChart1"/>
    <dgm:cxn modelId="{45A9A947-6D6F-4689-8BEF-EB4E48A0087B}" type="presParOf" srcId="{F289C3FA-17E4-4844-B845-A984E9DFE441}" destId="{B258ACB5-0C8F-4185-BB3B-15D694B89D6B}" srcOrd="0" destOrd="0" presId="urn:microsoft.com/office/officeart/2005/8/layout/orgChart1"/>
    <dgm:cxn modelId="{B17F580B-572A-4201-A892-66A1C6C1A460}" type="presParOf" srcId="{B258ACB5-0C8F-4185-BB3B-15D694B89D6B}" destId="{D6A39CEF-7B24-40B9-8F9D-CAAB35303BA1}" srcOrd="0" destOrd="0" presId="urn:microsoft.com/office/officeart/2005/8/layout/orgChart1"/>
    <dgm:cxn modelId="{C72D10DE-92D2-4942-979B-660CF5CCAD2C}" type="presParOf" srcId="{B258ACB5-0C8F-4185-BB3B-15D694B89D6B}" destId="{A387BCCD-B2A4-4824-A4F2-C0B1F6767128}" srcOrd="1" destOrd="0" presId="urn:microsoft.com/office/officeart/2005/8/layout/orgChart1"/>
    <dgm:cxn modelId="{525BBD5B-A27A-46CB-BE05-1B40BBB72EB5}" type="presParOf" srcId="{F289C3FA-17E4-4844-B845-A984E9DFE441}" destId="{52521B01-5814-4113-908A-4F1A439D38C5}" srcOrd="1" destOrd="0" presId="urn:microsoft.com/office/officeart/2005/8/layout/orgChart1"/>
    <dgm:cxn modelId="{87EB3BA6-C8A6-4956-8085-41D3BEDC1E67}" type="presParOf" srcId="{F289C3FA-17E4-4844-B845-A984E9DFE441}" destId="{95D11E4C-E226-4F95-91D5-6BEAF9C990F3}" srcOrd="2" destOrd="0" presId="urn:microsoft.com/office/officeart/2005/8/layout/orgChart1"/>
    <dgm:cxn modelId="{7524E4FC-8732-4412-8AF9-4EC9349C0BEC}" type="presParOf" srcId="{8A75DF32-4784-4311-A756-4FD4083A9FBE}" destId="{0C782424-69AD-4D85-969C-C314646321B5}" srcOrd="2" destOrd="0" presId="urn:microsoft.com/office/officeart/2005/8/layout/orgChart1"/>
    <dgm:cxn modelId="{B4FF6533-2FE9-42FA-A9D4-12F4D61DEC27}" type="presParOf" srcId="{8A75DF32-4784-4311-A756-4FD4083A9FBE}" destId="{DD07DC5A-B30A-4D19-B7AB-89C7D73F2B32}" srcOrd="3" destOrd="0" presId="urn:microsoft.com/office/officeart/2005/8/layout/orgChart1"/>
    <dgm:cxn modelId="{33F8B4AF-107D-427A-94FA-8E02EBEF4FF5}" type="presParOf" srcId="{DD07DC5A-B30A-4D19-B7AB-89C7D73F2B32}" destId="{70AFF1A0-8F0A-40E3-8CE2-17B09B816B0E}" srcOrd="0" destOrd="0" presId="urn:microsoft.com/office/officeart/2005/8/layout/orgChart1"/>
    <dgm:cxn modelId="{DDCFEC68-117F-49BB-93B7-09E7EBE2277E}" type="presParOf" srcId="{70AFF1A0-8F0A-40E3-8CE2-17B09B816B0E}" destId="{8AEA1469-C24D-4D0F-B458-E51733FD8D99}" srcOrd="0" destOrd="0" presId="urn:microsoft.com/office/officeart/2005/8/layout/orgChart1"/>
    <dgm:cxn modelId="{C233628D-E8AB-4F2B-92FE-A9B708661DB8}" type="presParOf" srcId="{70AFF1A0-8F0A-40E3-8CE2-17B09B816B0E}" destId="{0C1505C9-F161-4325-8C15-CF79AC6CF2AA}" srcOrd="1" destOrd="0" presId="urn:microsoft.com/office/officeart/2005/8/layout/orgChart1"/>
    <dgm:cxn modelId="{F8EB167A-1319-4F12-BC2B-B1F15AB3594E}" type="presParOf" srcId="{DD07DC5A-B30A-4D19-B7AB-89C7D73F2B32}" destId="{BF1D8BF4-CA30-40D6-81CE-E6C60D06840F}" srcOrd="1" destOrd="0" presId="urn:microsoft.com/office/officeart/2005/8/layout/orgChart1"/>
    <dgm:cxn modelId="{FB988134-4645-4913-95B0-CADDAC1B477D}" type="presParOf" srcId="{DD07DC5A-B30A-4D19-B7AB-89C7D73F2B32}" destId="{07F95C05-3566-49D7-8221-DF26CDEEBAF6}" srcOrd="2" destOrd="0" presId="urn:microsoft.com/office/officeart/2005/8/layout/orgChart1"/>
    <dgm:cxn modelId="{FAA5EA22-7C69-40B3-B4EA-4C4E321D481E}" type="presParOf" srcId="{4FB07266-73B9-45B7-8B8F-479182BDBB5B}" destId="{BCEBACDF-719E-4346-B489-E2BB15947EA9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5998D5F-FF0A-4A61-BED5-37967562FC33}" type="doc">
      <dgm:prSet loTypeId="urn:microsoft.com/office/officeart/2005/8/layout/radial6" loCatId="cycle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C25EB55-E176-4DB6-BFFB-467449815861}">
      <dgm:prSet phldrT="[Текст]"/>
      <dgm:spPr/>
      <dgm:t>
        <a:bodyPr/>
        <a:lstStyle/>
        <a:p>
          <a:r>
            <a:rPr lang="ru-RU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Корпоратив</a:t>
          </a:r>
          <a:r>
            <a: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маданият</a:t>
          </a:r>
          <a:endParaRPr lang="ru-RU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17E03D7-3C56-4AC0-AD33-3FA171931FBF}" type="parTrans" cxnId="{99B35EDC-89CD-4B07-8B77-F6E419913807}">
      <dgm:prSet/>
      <dgm:spPr/>
      <dgm:t>
        <a:bodyPr/>
        <a:lstStyle/>
        <a:p>
          <a:endParaRPr lang="ru-RU"/>
        </a:p>
      </dgm:t>
    </dgm:pt>
    <dgm:pt modelId="{471896DD-8F08-4C6F-A315-709D8D778695}" type="sibTrans" cxnId="{99B35EDC-89CD-4B07-8B77-F6E419913807}">
      <dgm:prSet/>
      <dgm:spPr/>
      <dgm:t>
        <a:bodyPr/>
        <a:lstStyle/>
        <a:p>
          <a:endParaRPr lang="ru-RU"/>
        </a:p>
      </dgm:t>
    </dgm:pt>
    <dgm:pt modelId="{64698E91-1D13-41F4-A2D0-EA722D1EDA76}">
      <dgm:prSet phldrT="[Текст]" custT="1"/>
      <dgm:spPr/>
      <dgm:t>
        <a:bodyPr/>
        <a:lstStyle/>
        <a:p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аввал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мавжуд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бўлган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яратилаётган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анъаналар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B1FA16-41AC-4CD3-938C-04C5C795D382}" type="parTrans" cxnId="{0D6DA5EA-C67C-4D47-890E-0FFE9813F080}">
      <dgm:prSet/>
      <dgm:spPr/>
      <dgm:t>
        <a:bodyPr/>
        <a:lstStyle/>
        <a:p>
          <a:endParaRPr lang="ru-RU"/>
        </a:p>
      </dgm:t>
    </dgm:pt>
    <dgm:pt modelId="{2007BE86-26AC-4C66-825E-80A7F38CC532}" type="sibTrans" cxnId="{0D6DA5EA-C67C-4D47-890E-0FFE9813F080}">
      <dgm:prSet/>
      <dgm:spPr/>
      <dgm:t>
        <a:bodyPr/>
        <a:lstStyle/>
        <a:p>
          <a:endParaRPr lang="ru-RU"/>
        </a:p>
      </dgm:t>
    </dgm:pt>
    <dgm:pt modelId="{5F8D1B99-E754-47C1-B56F-8AE52271579E}">
      <dgm:prSet phldrT="[Текст]" custT="1"/>
      <dgm:spPr/>
      <dgm:t>
        <a:bodyPr/>
        <a:lstStyle/>
        <a:p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Компаниянинг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мақсади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ҳамма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томонидан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тушунилган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қабул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қилинган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8971E40-C80A-4298-B7DA-A30CBE217B21}" type="parTrans" cxnId="{1C5B729A-3FDF-4998-BF38-25B9ADFF93C1}">
      <dgm:prSet/>
      <dgm:spPr/>
      <dgm:t>
        <a:bodyPr/>
        <a:lstStyle/>
        <a:p>
          <a:endParaRPr lang="ru-RU"/>
        </a:p>
      </dgm:t>
    </dgm:pt>
    <dgm:pt modelId="{913220F3-4BEB-455D-843A-FD0793A885C4}" type="sibTrans" cxnId="{1C5B729A-3FDF-4998-BF38-25B9ADFF93C1}">
      <dgm:prSet/>
      <dgm:spPr/>
      <dgm:t>
        <a:bodyPr/>
        <a:lstStyle/>
        <a:p>
          <a:endParaRPr lang="ru-RU"/>
        </a:p>
      </dgm:t>
    </dgm:pt>
    <dgm:pt modelId="{9EFCB2B3-B3E1-4C2E-91EF-2130390F08A4}">
      <dgm:prSet custT="1"/>
      <dgm:spPr/>
      <dgm:t>
        <a:bodyPr/>
        <a:lstStyle/>
        <a:p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Ҳар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ходимнинг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умуман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компаниянинг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ишини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белгилайдиган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асосий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қадриятлар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A19161E-BC2B-4C7D-952F-0CE3BDD7FDE9}" type="parTrans" cxnId="{5BE10B74-4841-4276-B207-DCD3B22FA7FF}">
      <dgm:prSet/>
      <dgm:spPr/>
      <dgm:t>
        <a:bodyPr/>
        <a:lstStyle/>
        <a:p>
          <a:endParaRPr lang="ru-RU"/>
        </a:p>
      </dgm:t>
    </dgm:pt>
    <dgm:pt modelId="{80E9DF06-C19B-43B4-80A9-A8E409564C71}" type="sibTrans" cxnId="{5BE10B74-4841-4276-B207-DCD3B22FA7FF}">
      <dgm:prSet/>
      <dgm:spPr/>
      <dgm:t>
        <a:bodyPr/>
        <a:lstStyle/>
        <a:p>
          <a:endParaRPr lang="ru-RU"/>
        </a:p>
      </dgm:t>
    </dgm:pt>
    <dgm:pt modelId="{6D42EA2F-1824-47EC-A906-48567AFFB7CE}">
      <dgm:prSet custT="1"/>
      <dgm:spPr/>
      <dgm:t>
        <a:bodyPr/>
        <a:lstStyle/>
        <a:p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Компаниядаги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ходимларнинг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барча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даражаларда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қўллаб-қувватланадиган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мулоқот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услуби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30BCE16-322C-412E-8C86-DE66A43E2B92}" type="parTrans" cxnId="{2A43223F-9440-4B11-B68B-C21D60FF6BE4}">
      <dgm:prSet/>
      <dgm:spPr/>
      <dgm:t>
        <a:bodyPr/>
        <a:lstStyle/>
        <a:p>
          <a:endParaRPr lang="ru-RU"/>
        </a:p>
      </dgm:t>
    </dgm:pt>
    <dgm:pt modelId="{D2E12C2D-6B1E-4EFA-B43E-67F3535E1239}" type="sibTrans" cxnId="{2A43223F-9440-4B11-B68B-C21D60FF6BE4}">
      <dgm:prSet/>
      <dgm:spPr/>
      <dgm:t>
        <a:bodyPr/>
        <a:lstStyle/>
        <a:p>
          <a:endParaRPr lang="ru-RU"/>
        </a:p>
      </dgm:t>
    </dgm:pt>
    <dgm:pt modelId="{B2C2BC35-36E5-485E-A6E2-5F3861040630}">
      <dgm:prSet custT="1"/>
      <dgm:spPr/>
      <dgm:t>
        <a:bodyPr/>
        <a:lstStyle/>
        <a:p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Реклама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шиори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компания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шиори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E2130AA-CE07-4DE8-BDF7-D55CAEA9DE2E}" type="parTrans" cxnId="{21FBE0E0-4DD1-4918-8341-D41CE62D704F}">
      <dgm:prSet/>
      <dgm:spPr/>
      <dgm:t>
        <a:bodyPr/>
        <a:lstStyle/>
        <a:p>
          <a:endParaRPr lang="ru-RU"/>
        </a:p>
      </dgm:t>
    </dgm:pt>
    <dgm:pt modelId="{B8B90A62-DCA7-4116-B490-1DF2F214BA0E}" type="sibTrans" cxnId="{21FBE0E0-4DD1-4918-8341-D41CE62D704F}">
      <dgm:prSet/>
      <dgm:spPr/>
      <dgm:t>
        <a:bodyPr/>
        <a:lstStyle/>
        <a:p>
          <a:endParaRPr lang="ru-RU"/>
        </a:p>
      </dgm:t>
    </dgm:pt>
    <dgm:pt modelId="{292BF5E4-3FC6-48B3-9101-2A7435BB36D4}">
      <dgm:prSet custT="1"/>
      <dgm:spPr/>
      <dgm:t>
        <a:bodyPr/>
        <a:lstStyle/>
        <a:p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Барча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бўлимларнинг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иш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тамойилларини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акс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эттирувчи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ходимларнинг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хатти-ҳаракатлари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модели</a:t>
          </a:r>
        </a:p>
      </dgm:t>
    </dgm:pt>
    <dgm:pt modelId="{B28F14A5-F815-48D8-B593-4690EB965639}" type="parTrans" cxnId="{716C8A38-879A-4792-835D-6E05D139ED2D}">
      <dgm:prSet/>
      <dgm:spPr/>
      <dgm:t>
        <a:bodyPr/>
        <a:lstStyle/>
        <a:p>
          <a:endParaRPr lang="ru-RU"/>
        </a:p>
      </dgm:t>
    </dgm:pt>
    <dgm:pt modelId="{FF45E2FB-2DE8-443F-9121-8CFDCBC95883}" type="sibTrans" cxnId="{716C8A38-879A-4792-835D-6E05D139ED2D}">
      <dgm:prSet/>
      <dgm:spPr/>
      <dgm:t>
        <a:bodyPr/>
        <a:lstStyle/>
        <a:p>
          <a:endParaRPr lang="ru-RU"/>
        </a:p>
      </dgm:t>
    </dgm:pt>
    <dgm:pt modelId="{1B9A19DF-0B0B-4CFE-8039-2CD91564C27B}">
      <dgm:prSet custT="1"/>
      <dgm:spPr/>
      <dgm:t>
        <a:bodyPr/>
        <a:lstStyle/>
        <a:p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Корпоратив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матбуот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ҳам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ташкилот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ичида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ҳам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ташқи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мижозлар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89BA08-15AB-490B-A962-9943496AD9A1}" type="parTrans" cxnId="{19B5E2FC-573A-41B6-BA51-3C21D057045D}">
      <dgm:prSet/>
      <dgm:spPr/>
      <dgm:t>
        <a:bodyPr/>
        <a:lstStyle/>
        <a:p>
          <a:endParaRPr lang="ru-RU"/>
        </a:p>
      </dgm:t>
    </dgm:pt>
    <dgm:pt modelId="{28621FD5-9592-4664-B170-BF5CB368AC0F}" type="sibTrans" cxnId="{19B5E2FC-573A-41B6-BA51-3C21D057045D}">
      <dgm:prSet/>
      <dgm:spPr/>
      <dgm:t>
        <a:bodyPr/>
        <a:lstStyle/>
        <a:p>
          <a:endParaRPr lang="ru-RU"/>
        </a:p>
      </dgm:t>
    </dgm:pt>
    <dgm:pt modelId="{0FFDADE7-B177-452B-9060-B012CB46E5E2}">
      <dgm:prSet custT="1"/>
      <dgm:spPr/>
      <dgm:t>
        <a:bodyPr/>
        <a:lstStyle/>
        <a:p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Компаниянинг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тарихи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афсоналар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масаллар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латифалар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ифодаланган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музейларда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китобларда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хотирада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сақланади</a:t>
          </a:r>
          <a:r>
            <a: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gm:t>
    </dgm:pt>
    <dgm:pt modelId="{4338D98A-0C13-48E3-B3BC-F8DCC589B315}" type="parTrans" cxnId="{B448D7E9-78C0-435F-86CB-999EEE073456}">
      <dgm:prSet/>
      <dgm:spPr/>
      <dgm:t>
        <a:bodyPr/>
        <a:lstStyle/>
        <a:p>
          <a:endParaRPr lang="ru-RU"/>
        </a:p>
      </dgm:t>
    </dgm:pt>
    <dgm:pt modelId="{9291BA00-5363-4112-9813-1EF72BFF4927}" type="sibTrans" cxnId="{B448D7E9-78C0-435F-86CB-999EEE073456}">
      <dgm:prSet/>
      <dgm:spPr/>
      <dgm:t>
        <a:bodyPr/>
        <a:lstStyle/>
        <a:p>
          <a:endParaRPr lang="ru-RU"/>
        </a:p>
      </dgm:t>
    </dgm:pt>
    <dgm:pt modelId="{74EEF9E6-8175-418F-BB99-F515C1C81F9C}">
      <dgm:prSet custT="1"/>
      <dgm:spPr/>
      <dgm:t>
        <a:bodyPr/>
        <a:lstStyle/>
        <a:p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Жамият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манфаати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нуқтаи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назаридан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ташкилотнинг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вазифаси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мақсади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CB7B139-E630-404D-A942-E31AFC24C9DC}" type="parTrans" cxnId="{A1EA7023-3BC7-4388-936B-C56E488C941B}">
      <dgm:prSet/>
      <dgm:spPr/>
      <dgm:t>
        <a:bodyPr/>
        <a:lstStyle/>
        <a:p>
          <a:endParaRPr lang="ru-RU"/>
        </a:p>
      </dgm:t>
    </dgm:pt>
    <dgm:pt modelId="{C7845F84-0138-415F-8D67-4DDA20539D6B}" type="sibTrans" cxnId="{A1EA7023-3BC7-4388-936B-C56E488C941B}">
      <dgm:prSet/>
      <dgm:spPr/>
      <dgm:t>
        <a:bodyPr/>
        <a:lstStyle/>
        <a:p>
          <a:endParaRPr lang="ru-RU"/>
        </a:p>
      </dgm:t>
    </dgm:pt>
    <dgm:pt modelId="{EADA18B1-2D2B-4A0B-B8C0-03F23B97F4A9}" type="pres">
      <dgm:prSet presAssocID="{D5998D5F-FF0A-4A61-BED5-37967562FC33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8A4ACBC-26E0-41AB-841F-A07DD456ABAE}" type="pres">
      <dgm:prSet presAssocID="{AC25EB55-E176-4DB6-BFFB-467449815861}" presName="centerShape" presStyleLbl="node0" presStyleIdx="0" presStyleCnt="1" custScaleX="179878" custScaleY="190623" custLinFactNeighborX="-586"/>
      <dgm:spPr/>
      <dgm:t>
        <a:bodyPr/>
        <a:lstStyle/>
        <a:p>
          <a:endParaRPr lang="ru-RU"/>
        </a:p>
      </dgm:t>
    </dgm:pt>
    <dgm:pt modelId="{EFC1B403-C3AA-4AC1-80EF-7989149D1EDD}" type="pres">
      <dgm:prSet presAssocID="{64698E91-1D13-41F4-A2D0-EA722D1EDA76}" presName="node" presStyleLbl="node1" presStyleIdx="0" presStyleCnt="9" custScaleX="143216" custScaleY="1215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B0AF46-5B51-4385-A788-EA30D2357585}" type="pres">
      <dgm:prSet presAssocID="{64698E91-1D13-41F4-A2D0-EA722D1EDA76}" presName="dummy" presStyleCnt="0"/>
      <dgm:spPr/>
    </dgm:pt>
    <dgm:pt modelId="{E7C643D5-2F26-45A8-961B-BEAB1E7CC8CE}" type="pres">
      <dgm:prSet presAssocID="{2007BE86-26AC-4C66-825E-80A7F38CC532}" presName="sibTrans" presStyleLbl="sibTrans2D1" presStyleIdx="0" presStyleCnt="9"/>
      <dgm:spPr/>
      <dgm:t>
        <a:bodyPr/>
        <a:lstStyle/>
        <a:p>
          <a:endParaRPr lang="ru-RU"/>
        </a:p>
      </dgm:t>
    </dgm:pt>
    <dgm:pt modelId="{F0ADA2CD-2F4B-4BB5-866A-A58E192CC20C}" type="pres">
      <dgm:prSet presAssocID="{5F8D1B99-E754-47C1-B56F-8AE52271579E}" presName="node" presStyleLbl="node1" presStyleIdx="1" presStyleCnt="9" custScaleX="175717" custScaleY="1311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BBCE7A-E2EC-4022-9D1D-3A9AED409AF3}" type="pres">
      <dgm:prSet presAssocID="{5F8D1B99-E754-47C1-B56F-8AE52271579E}" presName="dummy" presStyleCnt="0"/>
      <dgm:spPr/>
    </dgm:pt>
    <dgm:pt modelId="{084B4C52-FF90-449F-AEAA-2D3DE4F0D525}" type="pres">
      <dgm:prSet presAssocID="{913220F3-4BEB-455D-843A-FD0793A885C4}" presName="sibTrans" presStyleLbl="sibTrans2D1" presStyleIdx="1" presStyleCnt="9"/>
      <dgm:spPr/>
      <dgm:t>
        <a:bodyPr/>
        <a:lstStyle/>
        <a:p>
          <a:endParaRPr lang="ru-RU"/>
        </a:p>
      </dgm:t>
    </dgm:pt>
    <dgm:pt modelId="{354CA2F3-7F09-407D-A942-2EDEA5D404AE}" type="pres">
      <dgm:prSet presAssocID="{9EFCB2B3-B3E1-4C2E-91EF-2130390F08A4}" presName="node" presStyleLbl="node1" presStyleIdx="2" presStyleCnt="9" custScaleX="196954" custScaleY="1478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4868CF-FF67-46A3-824F-A67E41D8CAB4}" type="pres">
      <dgm:prSet presAssocID="{9EFCB2B3-B3E1-4C2E-91EF-2130390F08A4}" presName="dummy" presStyleCnt="0"/>
      <dgm:spPr/>
    </dgm:pt>
    <dgm:pt modelId="{00FA052B-D9BE-444A-8BEB-89D1DC02652D}" type="pres">
      <dgm:prSet presAssocID="{80E9DF06-C19B-43B4-80A9-A8E409564C71}" presName="sibTrans" presStyleLbl="sibTrans2D1" presStyleIdx="2" presStyleCnt="9"/>
      <dgm:spPr/>
      <dgm:t>
        <a:bodyPr/>
        <a:lstStyle/>
        <a:p>
          <a:endParaRPr lang="ru-RU"/>
        </a:p>
      </dgm:t>
    </dgm:pt>
    <dgm:pt modelId="{113DC5D9-701E-4646-ABE5-087227733BE5}" type="pres">
      <dgm:prSet presAssocID="{6D42EA2F-1824-47EC-A906-48567AFFB7CE}" presName="node" presStyleLbl="node1" presStyleIdx="3" presStyleCnt="9" custScaleX="188032" custScaleY="1248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302D29-8ADD-4B7D-A087-DE1CA37BC7E9}" type="pres">
      <dgm:prSet presAssocID="{6D42EA2F-1824-47EC-A906-48567AFFB7CE}" presName="dummy" presStyleCnt="0"/>
      <dgm:spPr/>
    </dgm:pt>
    <dgm:pt modelId="{E75D13D3-6AE2-4A4E-9ADC-03CD3E4565C1}" type="pres">
      <dgm:prSet presAssocID="{D2E12C2D-6B1E-4EFA-B43E-67F3535E1239}" presName="sibTrans" presStyleLbl="sibTrans2D1" presStyleIdx="3" presStyleCnt="9"/>
      <dgm:spPr/>
      <dgm:t>
        <a:bodyPr/>
        <a:lstStyle/>
        <a:p>
          <a:endParaRPr lang="ru-RU"/>
        </a:p>
      </dgm:t>
    </dgm:pt>
    <dgm:pt modelId="{9DAC9812-4195-43EE-98D6-D8A50A9C287C}" type="pres">
      <dgm:prSet presAssocID="{B2C2BC35-36E5-485E-A6E2-5F3861040630}" presName="node" presStyleLbl="node1" presStyleIdx="4" presStyleCnt="9" custScaleX="131498" custScaleY="1408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81EFBF-2733-4D6F-857E-4AD6BD8E436A}" type="pres">
      <dgm:prSet presAssocID="{B2C2BC35-36E5-485E-A6E2-5F3861040630}" presName="dummy" presStyleCnt="0"/>
      <dgm:spPr/>
    </dgm:pt>
    <dgm:pt modelId="{E166C27A-6A78-40E8-956E-2204013279D5}" type="pres">
      <dgm:prSet presAssocID="{B8B90A62-DCA7-4116-B490-1DF2F214BA0E}" presName="sibTrans" presStyleLbl="sibTrans2D1" presStyleIdx="4" presStyleCnt="9"/>
      <dgm:spPr/>
      <dgm:t>
        <a:bodyPr/>
        <a:lstStyle/>
        <a:p>
          <a:endParaRPr lang="ru-RU"/>
        </a:p>
      </dgm:t>
    </dgm:pt>
    <dgm:pt modelId="{4FE6C147-1C64-49D7-93A8-6764E44F1854}" type="pres">
      <dgm:prSet presAssocID="{292BF5E4-3FC6-48B3-9101-2A7435BB36D4}" presName="node" presStyleLbl="node1" presStyleIdx="5" presStyleCnt="9" custScaleX="194542" custScaleY="1288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967EF0-33CF-4392-B652-4F05CA987512}" type="pres">
      <dgm:prSet presAssocID="{292BF5E4-3FC6-48B3-9101-2A7435BB36D4}" presName="dummy" presStyleCnt="0"/>
      <dgm:spPr/>
    </dgm:pt>
    <dgm:pt modelId="{6515280E-20D0-444E-AD85-B65AABAD9EC6}" type="pres">
      <dgm:prSet presAssocID="{FF45E2FB-2DE8-443F-9121-8CFDCBC95883}" presName="sibTrans" presStyleLbl="sibTrans2D1" presStyleIdx="5" presStyleCnt="9"/>
      <dgm:spPr/>
      <dgm:t>
        <a:bodyPr/>
        <a:lstStyle/>
        <a:p>
          <a:endParaRPr lang="ru-RU"/>
        </a:p>
      </dgm:t>
    </dgm:pt>
    <dgm:pt modelId="{6ED4FBA9-7C2B-4F41-8231-906886D5A5DB}" type="pres">
      <dgm:prSet presAssocID="{1B9A19DF-0B0B-4CFE-8039-2CD91564C27B}" presName="node" presStyleLbl="node1" presStyleIdx="6" presStyleCnt="9" custScaleX="163105" custScaleY="1366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69C167-BE15-43F0-B745-E756BB343027}" type="pres">
      <dgm:prSet presAssocID="{1B9A19DF-0B0B-4CFE-8039-2CD91564C27B}" presName="dummy" presStyleCnt="0"/>
      <dgm:spPr/>
    </dgm:pt>
    <dgm:pt modelId="{16F7EF83-10D8-4051-8694-C56FBB0F386E}" type="pres">
      <dgm:prSet presAssocID="{28621FD5-9592-4664-B170-BF5CB368AC0F}" presName="sibTrans" presStyleLbl="sibTrans2D1" presStyleIdx="6" presStyleCnt="9"/>
      <dgm:spPr/>
      <dgm:t>
        <a:bodyPr/>
        <a:lstStyle/>
        <a:p>
          <a:endParaRPr lang="ru-RU"/>
        </a:p>
      </dgm:t>
    </dgm:pt>
    <dgm:pt modelId="{95497941-7A8E-4061-9460-D2F1041B6C7A}" type="pres">
      <dgm:prSet presAssocID="{0FFDADE7-B177-452B-9060-B012CB46E5E2}" presName="node" presStyleLbl="node1" presStyleIdx="7" presStyleCnt="9" custScaleX="242079" custScaleY="1555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57C309-8959-424E-8C67-7BD073FB11FD}" type="pres">
      <dgm:prSet presAssocID="{0FFDADE7-B177-452B-9060-B012CB46E5E2}" presName="dummy" presStyleCnt="0"/>
      <dgm:spPr/>
    </dgm:pt>
    <dgm:pt modelId="{B4F9B319-6195-4B7E-B37F-79B3C4B6DB06}" type="pres">
      <dgm:prSet presAssocID="{9291BA00-5363-4112-9813-1EF72BFF4927}" presName="sibTrans" presStyleLbl="sibTrans2D1" presStyleIdx="7" presStyleCnt="9"/>
      <dgm:spPr/>
      <dgm:t>
        <a:bodyPr/>
        <a:lstStyle/>
        <a:p>
          <a:endParaRPr lang="ru-RU"/>
        </a:p>
      </dgm:t>
    </dgm:pt>
    <dgm:pt modelId="{23A46D8E-16C4-440A-9579-E6BA6E93FE34}" type="pres">
      <dgm:prSet presAssocID="{74EEF9E6-8175-418F-BB99-F515C1C81F9C}" presName="node" presStyleLbl="node1" presStyleIdx="8" presStyleCnt="9" custScaleX="175934" custScaleY="1316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691144-50D6-4B35-B0BF-2341605B2CD3}" type="pres">
      <dgm:prSet presAssocID="{74EEF9E6-8175-418F-BB99-F515C1C81F9C}" presName="dummy" presStyleCnt="0"/>
      <dgm:spPr/>
    </dgm:pt>
    <dgm:pt modelId="{1E920B9A-713B-4EEE-8B24-EC5C3538C78E}" type="pres">
      <dgm:prSet presAssocID="{C7845F84-0138-415F-8D67-4DDA20539D6B}" presName="sibTrans" presStyleLbl="sibTrans2D1" presStyleIdx="8" presStyleCnt="9"/>
      <dgm:spPr/>
      <dgm:t>
        <a:bodyPr/>
        <a:lstStyle/>
        <a:p>
          <a:endParaRPr lang="ru-RU"/>
        </a:p>
      </dgm:t>
    </dgm:pt>
  </dgm:ptLst>
  <dgm:cxnLst>
    <dgm:cxn modelId="{7CE49422-B597-4917-B842-A804E8D878E3}" type="presOf" srcId="{5F8D1B99-E754-47C1-B56F-8AE52271579E}" destId="{F0ADA2CD-2F4B-4BB5-866A-A58E192CC20C}" srcOrd="0" destOrd="0" presId="urn:microsoft.com/office/officeart/2005/8/layout/radial6"/>
    <dgm:cxn modelId="{2B4C9994-1D08-490C-B61A-EE2D6B5A84BA}" type="presOf" srcId="{9EFCB2B3-B3E1-4C2E-91EF-2130390F08A4}" destId="{354CA2F3-7F09-407D-A942-2EDEA5D404AE}" srcOrd="0" destOrd="0" presId="urn:microsoft.com/office/officeart/2005/8/layout/radial6"/>
    <dgm:cxn modelId="{9A9EAF2C-D815-4AAF-9882-35F1E80D0A10}" type="presOf" srcId="{B8B90A62-DCA7-4116-B490-1DF2F214BA0E}" destId="{E166C27A-6A78-40E8-956E-2204013279D5}" srcOrd="0" destOrd="0" presId="urn:microsoft.com/office/officeart/2005/8/layout/radial6"/>
    <dgm:cxn modelId="{5BE10B74-4841-4276-B207-DCD3B22FA7FF}" srcId="{AC25EB55-E176-4DB6-BFFB-467449815861}" destId="{9EFCB2B3-B3E1-4C2E-91EF-2130390F08A4}" srcOrd="2" destOrd="0" parTransId="{7A19161E-BC2B-4C7D-952F-0CE3BDD7FDE9}" sibTransId="{80E9DF06-C19B-43B4-80A9-A8E409564C71}"/>
    <dgm:cxn modelId="{6F1DD4CC-827C-407D-810A-5CEF16195E67}" type="presOf" srcId="{2007BE86-26AC-4C66-825E-80A7F38CC532}" destId="{E7C643D5-2F26-45A8-961B-BEAB1E7CC8CE}" srcOrd="0" destOrd="0" presId="urn:microsoft.com/office/officeart/2005/8/layout/radial6"/>
    <dgm:cxn modelId="{A102247F-3957-4EE9-A620-1E93FCF97063}" type="presOf" srcId="{0FFDADE7-B177-452B-9060-B012CB46E5E2}" destId="{95497941-7A8E-4061-9460-D2F1041B6C7A}" srcOrd="0" destOrd="0" presId="urn:microsoft.com/office/officeart/2005/8/layout/radial6"/>
    <dgm:cxn modelId="{586705D0-17D2-434A-849D-539D50A06ACB}" type="presOf" srcId="{28621FD5-9592-4664-B170-BF5CB368AC0F}" destId="{16F7EF83-10D8-4051-8694-C56FBB0F386E}" srcOrd="0" destOrd="0" presId="urn:microsoft.com/office/officeart/2005/8/layout/radial6"/>
    <dgm:cxn modelId="{716C8A38-879A-4792-835D-6E05D139ED2D}" srcId="{AC25EB55-E176-4DB6-BFFB-467449815861}" destId="{292BF5E4-3FC6-48B3-9101-2A7435BB36D4}" srcOrd="5" destOrd="0" parTransId="{B28F14A5-F815-48D8-B593-4690EB965639}" sibTransId="{FF45E2FB-2DE8-443F-9121-8CFDCBC95883}"/>
    <dgm:cxn modelId="{21FBE0E0-4DD1-4918-8341-D41CE62D704F}" srcId="{AC25EB55-E176-4DB6-BFFB-467449815861}" destId="{B2C2BC35-36E5-485E-A6E2-5F3861040630}" srcOrd="4" destOrd="0" parTransId="{4E2130AA-CE07-4DE8-BDF7-D55CAEA9DE2E}" sibTransId="{B8B90A62-DCA7-4116-B490-1DF2F214BA0E}"/>
    <dgm:cxn modelId="{7E90CDE4-B385-4C1B-8B20-4839FC8E039C}" type="presOf" srcId="{74EEF9E6-8175-418F-BB99-F515C1C81F9C}" destId="{23A46D8E-16C4-440A-9579-E6BA6E93FE34}" srcOrd="0" destOrd="0" presId="urn:microsoft.com/office/officeart/2005/8/layout/radial6"/>
    <dgm:cxn modelId="{0D6DA5EA-C67C-4D47-890E-0FFE9813F080}" srcId="{AC25EB55-E176-4DB6-BFFB-467449815861}" destId="{64698E91-1D13-41F4-A2D0-EA722D1EDA76}" srcOrd="0" destOrd="0" parTransId="{9AB1FA16-41AC-4CD3-938C-04C5C795D382}" sibTransId="{2007BE86-26AC-4C66-825E-80A7F38CC532}"/>
    <dgm:cxn modelId="{CDF22799-EF97-4764-A1C7-79F25B75E85B}" type="presOf" srcId="{AC25EB55-E176-4DB6-BFFB-467449815861}" destId="{48A4ACBC-26E0-41AB-841F-A07DD456ABAE}" srcOrd="0" destOrd="0" presId="urn:microsoft.com/office/officeart/2005/8/layout/radial6"/>
    <dgm:cxn modelId="{CE9264AF-C83C-436C-BA3B-4F64F33DD8A7}" type="presOf" srcId="{D5998D5F-FF0A-4A61-BED5-37967562FC33}" destId="{EADA18B1-2D2B-4A0B-B8C0-03F23B97F4A9}" srcOrd="0" destOrd="0" presId="urn:microsoft.com/office/officeart/2005/8/layout/radial6"/>
    <dgm:cxn modelId="{19B5E2FC-573A-41B6-BA51-3C21D057045D}" srcId="{AC25EB55-E176-4DB6-BFFB-467449815861}" destId="{1B9A19DF-0B0B-4CFE-8039-2CD91564C27B}" srcOrd="6" destOrd="0" parTransId="{0C89BA08-15AB-490B-A962-9943496AD9A1}" sibTransId="{28621FD5-9592-4664-B170-BF5CB368AC0F}"/>
    <dgm:cxn modelId="{681F1336-F0C5-4733-A87A-A7FF403D5E9F}" type="presOf" srcId="{6D42EA2F-1824-47EC-A906-48567AFFB7CE}" destId="{113DC5D9-701E-4646-ABE5-087227733BE5}" srcOrd="0" destOrd="0" presId="urn:microsoft.com/office/officeart/2005/8/layout/radial6"/>
    <dgm:cxn modelId="{72AA6286-1C36-438D-94D4-409D5C8009F4}" type="presOf" srcId="{292BF5E4-3FC6-48B3-9101-2A7435BB36D4}" destId="{4FE6C147-1C64-49D7-93A8-6764E44F1854}" srcOrd="0" destOrd="0" presId="urn:microsoft.com/office/officeart/2005/8/layout/radial6"/>
    <dgm:cxn modelId="{B448D7E9-78C0-435F-86CB-999EEE073456}" srcId="{AC25EB55-E176-4DB6-BFFB-467449815861}" destId="{0FFDADE7-B177-452B-9060-B012CB46E5E2}" srcOrd="7" destOrd="0" parTransId="{4338D98A-0C13-48E3-B3BC-F8DCC589B315}" sibTransId="{9291BA00-5363-4112-9813-1EF72BFF4927}"/>
    <dgm:cxn modelId="{99B35EDC-89CD-4B07-8B77-F6E419913807}" srcId="{D5998D5F-FF0A-4A61-BED5-37967562FC33}" destId="{AC25EB55-E176-4DB6-BFFB-467449815861}" srcOrd="0" destOrd="0" parTransId="{217E03D7-3C56-4AC0-AD33-3FA171931FBF}" sibTransId="{471896DD-8F08-4C6F-A315-709D8D778695}"/>
    <dgm:cxn modelId="{2A43223F-9440-4B11-B68B-C21D60FF6BE4}" srcId="{AC25EB55-E176-4DB6-BFFB-467449815861}" destId="{6D42EA2F-1824-47EC-A906-48567AFFB7CE}" srcOrd="3" destOrd="0" parTransId="{930BCE16-322C-412E-8C86-DE66A43E2B92}" sibTransId="{D2E12C2D-6B1E-4EFA-B43E-67F3535E1239}"/>
    <dgm:cxn modelId="{12DCE470-C69C-4F47-81CC-D5F98F8FAF05}" type="presOf" srcId="{64698E91-1D13-41F4-A2D0-EA722D1EDA76}" destId="{EFC1B403-C3AA-4AC1-80EF-7989149D1EDD}" srcOrd="0" destOrd="0" presId="urn:microsoft.com/office/officeart/2005/8/layout/radial6"/>
    <dgm:cxn modelId="{FD33B12E-4BED-4033-9964-725AAB862B27}" type="presOf" srcId="{B2C2BC35-36E5-485E-A6E2-5F3861040630}" destId="{9DAC9812-4195-43EE-98D6-D8A50A9C287C}" srcOrd="0" destOrd="0" presId="urn:microsoft.com/office/officeart/2005/8/layout/radial6"/>
    <dgm:cxn modelId="{A1EA7023-3BC7-4388-936B-C56E488C941B}" srcId="{AC25EB55-E176-4DB6-BFFB-467449815861}" destId="{74EEF9E6-8175-418F-BB99-F515C1C81F9C}" srcOrd="8" destOrd="0" parTransId="{CCB7B139-E630-404D-A942-E31AFC24C9DC}" sibTransId="{C7845F84-0138-415F-8D67-4DDA20539D6B}"/>
    <dgm:cxn modelId="{6F7105E8-1376-414C-ADA2-6288A16E78AE}" type="presOf" srcId="{9291BA00-5363-4112-9813-1EF72BFF4927}" destId="{B4F9B319-6195-4B7E-B37F-79B3C4B6DB06}" srcOrd="0" destOrd="0" presId="urn:microsoft.com/office/officeart/2005/8/layout/radial6"/>
    <dgm:cxn modelId="{5DDF54B0-6E4D-4C8B-A10F-F8C3FD7FDFBA}" type="presOf" srcId="{1B9A19DF-0B0B-4CFE-8039-2CD91564C27B}" destId="{6ED4FBA9-7C2B-4F41-8231-906886D5A5DB}" srcOrd="0" destOrd="0" presId="urn:microsoft.com/office/officeart/2005/8/layout/radial6"/>
    <dgm:cxn modelId="{B637D76E-8654-41E5-AE6F-37F59368C786}" type="presOf" srcId="{FF45E2FB-2DE8-443F-9121-8CFDCBC95883}" destId="{6515280E-20D0-444E-AD85-B65AABAD9EC6}" srcOrd="0" destOrd="0" presId="urn:microsoft.com/office/officeart/2005/8/layout/radial6"/>
    <dgm:cxn modelId="{B27FB255-A175-4D90-AD62-25D3B2758535}" type="presOf" srcId="{D2E12C2D-6B1E-4EFA-B43E-67F3535E1239}" destId="{E75D13D3-6AE2-4A4E-9ADC-03CD3E4565C1}" srcOrd="0" destOrd="0" presId="urn:microsoft.com/office/officeart/2005/8/layout/radial6"/>
    <dgm:cxn modelId="{559D45D7-472A-4DDD-95EB-8D838B7936ED}" type="presOf" srcId="{913220F3-4BEB-455D-843A-FD0793A885C4}" destId="{084B4C52-FF90-449F-AEAA-2D3DE4F0D525}" srcOrd="0" destOrd="0" presId="urn:microsoft.com/office/officeart/2005/8/layout/radial6"/>
    <dgm:cxn modelId="{1C5B729A-3FDF-4998-BF38-25B9ADFF93C1}" srcId="{AC25EB55-E176-4DB6-BFFB-467449815861}" destId="{5F8D1B99-E754-47C1-B56F-8AE52271579E}" srcOrd="1" destOrd="0" parTransId="{68971E40-C80A-4298-B7DA-A30CBE217B21}" sibTransId="{913220F3-4BEB-455D-843A-FD0793A885C4}"/>
    <dgm:cxn modelId="{BD326D64-EECF-44C2-8167-512ED8FDF732}" type="presOf" srcId="{C7845F84-0138-415F-8D67-4DDA20539D6B}" destId="{1E920B9A-713B-4EEE-8B24-EC5C3538C78E}" srcOrd="0" destOrd="0" presId="urn:microsoft.com/office/officeart/2005/8/layout/radial6"/>
    <dgm:cxn modelId="{FA7BA90D-6CC9-43C8-B888-F2EF0738E744}" type="presOf" srcId="{80E9DF06-C19B-43B4-80A9-A8E409564C71}" destId="{00FA052B-D9BE-444A-8BEB-89D1DC02652D}" srcOrd="0" destOrd="0" presId="urn:microsoft.com/office/officeart/2005/8/layout/radial6"/>
    <dgm:cxn modelId="{EEBD6EB1-B68C-4719-A7DF-9D31A09219B4}" type="presParOf" srcId="{EADA18B1-2D2B-4A0B-B8C0-03F23B97F4A9}" destId="{48A4ACBC-26E0-41AB-841F-A07DD456ABAE}" srcOrd="0" destOrd="0" presId="urn:microsoft.com/office/officeart/2005/8/layout/radial6"/>
    <dgm:cxn modelId="{E0FB1F21-8E6C-4AFD-9D83-B130928BFCDF}" type="presParOf" srcId="{EADA18B1-2D2B-4A0B-B8C0-03F23B97F4A9}" destId="{EFC1B403-C3AA-4AC1-80EF-7989149D1EDD}" srcOrd="1" destOrd="0" presId="urn:microsoft.com/office/officeart/2005/8/layout/radial6"/>
    <dgm:cxn modelId="{FBD9500F-E100-4E1E-B406-040E514951CD}" type="presParOf" srcId="{EADA18B1-2D2B-4A0B-B8C0-03F23B97F4A9}" destId="{B1B0AF46-5B51-4385-A788-EA30D2357585}" srcOrd="2" destOrd="0" presId="urn:microsoft.com/office/officeart/2005/8/layout/radial6"/>
    <dgm:cxn modelId="{F9113EA9-CEE2-4C64-B97D-3470CF4403E2}" type="presParOf" srcId="{EADA18B1-2D2B-4A0B-B8C0-03F23B97F4A9}" destId="{E7C643D5-2F26-45A8-961B-BEAB1E7CC8CE}" srcOrd="3" destOrd="0" presId="urn:microsoft.com/office/officeart/2005/8/layout/radial6"/>
    <dgm:cxn modelId="{D11B04EB-5DC6-49CC-BB63-E106CB7A301A}" type="presParOf" srcId="{EADA18B1-2D2B-4A0B-B8C0-03F23B97F4A9}" destId="{F0ADA2CD-2F4B-4BB5-866A-A58E192CC20C}" srcOrd="4" destOrd="0" presId="urn:microsoft.com/office/officeart/2005/8/layout/radial6"/>
    <dgm:cxn modelId="{25DDEADB-616E-4AAA-ABD9-D073F6D04CB0}" type="presParOf" srcId="{EADA18B1-2D2B-4A0B-B8C0-03F23B97F4A9}" destId="{3ABBCE7A-E2EC-4022-9D1D-3A9AED409AF3}" srcOrd="5" destOrd="0" presId="urn:microsoft.com/office/officeart/2005/8/layout/radial6"/>
    <dgm:cxn modelId="{7BA3FAA5-3172-4022-BD96-053105895C81}" type="presParOf" srcId="{EADA18B1-2D2B-4A0B-B8C0-03F23B97F4A9}" destId="{084B4C52-FF90-449F-AEAA-2D3DE4F0D525}" srcOrd="6" destOrd="0" presId="urn:microsoft.com/office/officeart/2005/8/layout/radial6"/>
    <dgm:cxn modelId="{D6EAB972-DB96-42B7-A008-2A472A463407}" type="presParOf" srcId="{EADA18B1-2D2B-4A0B-B8C0-03F23B97F4A9}" destId="{354CA2F3-7F09-407D-A942-2EDEA5D404AE}" srcOrd="7" destOrd="0" presId="urn:microsoft.com/office/officeart/2005/8/layout/radial6"/>
    <dgm:cxn modelId="{778487D1-8DC0-4C22-AF07-59DBF87B5204}" type="presParOf" srcId="{EADA18B1-2D2B-4A0B-B8C0-03F23B97F4A9}" destId="{7A4868CF-FF67-46A3-824F-A67E41D8CAB4}" srcOrd="8" destOrd="0" presId="urn:microsoft.com/office/officeart/2005/8/layout/radial6"/>
    <dgm:cxn modelId="{917A5AF3-0DFE-4D52-B5A8-382F3049C43E}" type="presParOf" srcId="{EADA18B1-2D2B-4A0B-B8C0-03F23B97F4A9}" destId="{00FA052B-D9BE-444A-8BEB-89D1DC02652D}" srcOrd="9" destOrd="0" presId="urn:microsoft.com/office/officeart/2005/8/layout/radial6"/>
    <dgm:cxn modelId="{32FAAA3C-188B-460C-B236-3711A7849E30}" type="presParOf" srcId="{EADA18B1-2D2B-4A0B-B8C0-03F23B97F4A9}" destId="{113DC5D9-701E-4646-ABE5-087227733BE5}" srcOrd="10" destOrd="0" presId="urn:microsoft.com/office/officeart/2005/8/layout/radial6"/>
    <dgm:cxn modelId="{F03BD5DE-BDE3-4423-8E06-A40F2D6934E2}" type="presParOf" srcId="{EADA18B1-2D2B-4A0B-B8C0-03F23B97F4A9}" destId="{FA302D29-8ADD-4B7D-A087-DE1CA37BC7E9}" srcOrd="11" destOrd="0" presId="urn:microsoft.com/office/officeart/2005/8/layout/radial6"/>
    <dgm:cxn modelId="{42F8B889-0DB3-4516-B17E-54A2A9C17C77}" type="presParOf" srcId="{EADA18B1-2D2B-4A0B-B8C0-03F23B97F4A9}" destId="{E75D13D3-6AE2-4A4E-9ADC-03CD3E4565C1}" srcOrd="12" destOrd="0" presId="urn:microsoft.com/office/officeart/2005/8/layout/radial6"/>
    <dgm:cxn modelId="{1AA11203-1CEF-4A44-99C7-18ACA6596E51}" type="presParOf" srcId="{EADA18B1-2D2B-4A0B-B8C0-03F23B97F4A9}" destId="{9DAC9812-4195-43EE-98D6-D8A50A9C287C}" srcOrd="13" destOrd="0" presId="urn:microsoft.com/office/officeart/2005/8/layout/radial6"/>
    <dgm:cxn modelId="{9EC522CB-820E-4FEC-93D0-93BD643553A8}" type="presParOf" srcId="{EADA18B1-2D2B-4A0B-B8C0-03F23B97F4A9}" destId="{EE81EFBF-2733-4D6F-857E-4AD6BD8E436A}" srcOrd="14" destOrd="0" presId="urn:microsoft.com/office/officeart/2005/8/layout/radial6"/>
    <dgm:cxn modelId="{1B121C01-C0F6-497E-98EA-3792AEA1C91A}" type="presParOf" srcId="{EADA18B1-2D2B-4A0B-B8C0-03F23B97F4A9}" destId="{E166C27A-6A78-40E8-956E-2204013279D5}" srcOrd="15" destOrd="0" presId="urn:microsoft.com/office/officeart/2005/8/layout/radial6"/>
    <dgm:cxn modelId="{FDC780DB-AEA4-4224-ACA8-3F07788CF0D9}" type="presParOf" srcId="{EADA18B1-2D2B-4A0B-B8C0-03F23B97F4A9}" destId="{4FE6C147-1C64-49D7-93A8-6764E44F1854}" srcOrd="16" destOrd="0" presId="urn:microsoft.com/office/officeart/2005/8/layout/radial6"/>
    <dgm:cxn modelId="{DDB52D00-46D5-459B-88CC-E25BC7061DBD}" type="presParOf" srcId="{EADA18B1-2D2B-4A0B-B8C0-03F23B97F4A9}" destId="{95967EF0-33CF-4392-B652-4F05CA987512}" srcOrd="17" destOrd="0" presId="urn:microsoft.com/office/officeart/2005/8/layout/radial6"/>
    <dgm:cxn modelId="{96283D34-B148-4693-877C-6ADBA67E6C11}" type="presParOf" srcId="{EADA18B1-2D2B-4A0B-B8C0-03F23B97F4A9}" destId="{6515280E-20D0-444E-AD85-B65AABAD9EC6}" srcOrd="18" destOrd="0" presId="urn:microsoft.com/office/officeart/2005/8/layout/radial6"/>
    <dgm:cxn modelId="{49535309-F6D1-4412-B7D4-71A7C360625C}" type="presParOf" srcId="{EADA18B1-2D2B-4A0B-B8C0-03F23B97F4A9}" destId="{6ED4FBA9-7C2B-4F41-8231-906886D5A5DB}" srcOrd="19" destOrd="0" presId="urn:microsoft.com/office/officeart/2005/8/layout/radial6"/>
    <dgm:cxn modelId="{CB390284-E74E-44E9-94B7-4F85B894DFAA}" type="presParOf" srcId="{EADA18B1-2D2B-4A0B-B8C0-03F23B97F4A9}" destId="{9069C167-BE15-43F0-B745-E756BB343027}" srcOrd="20" destOrd="0" presId="urn:microsoft.com/office/officeart/2005/8/layout/radial6"/>
    <dgm:cxn modelId="{0FB4BF11-4EF3-4982-9B6F-060A21C6FAE4}" type="presParOf" srcId="{EADA18B1-2D2B-4A0B-B8C0-03F23B97F4A9}" destId="{16F7EF83-10D8-4051-8694-C56FBB0F386E}" srcOrd="21" destOrd="0" presId="urn:microsoft.com/office/officeart/2005/8/layout/radial6"/>
    <dgm:cxn modelId="{05EC6290-A316-48DD-9FB2-FC234A902499}" type="presParOf" srcId="{EADA18B1-2D2B-4A0B-B8C0-03F23B97F4A9}" destId="{95497941-7A8E-4061-9460-D2F1041B6C7A}" srcOrd="22" destOrd="0" presId="urn:microsoft.com/office/officeart/2005/8/layout/radial6"/>
    <dgm:cxn modelId="{0ABB818A-F6EF-40FE-A151-302636D235E6}" type="presParOf" srcId="{EADA18B1-2D2B-4A0B-B8C0-03F23B97F4A9}" destId="{2457C309-8959-424E-8C67-7BD073FB11FD}" srcOrd="23" destOrd="0" presId="urn:microsoft.com/office/officeart/2005/8/layout/radial6"/>
    <dgm:cxn modelId="{733D8416-671A-4665-B5D5-324E30F47C13}" type="presParOf" srcId="{EADA18B1-2D2B-4A0B-B8C0-03F23B97F4A9}" destId="{B4F9B319-6195-4B7E-B37F-79B3C4B6DB06}" srcOrd="24" destOrd="0" presId="urn:microsoft.com/office/officeart/2005/8/layout/radial6"/>
    <dgm:cxn modelId="{60D66B0C-F676-43D3-853A-839A01AEA8AB}" type="presParOf" srcId="{EADA18B1-2D2B-4A0B-B8C0-03F23B97F4A9}" destId="{23A46D8E-16C4-440A-9579-E6BA6E93FE34}" srcOrd="25" destOrd="0" presId="urn:microsoft.com/office/officeart/2005/8/layout/radial6"/>
    <dgm:cxn modelId="{9B484D26-0D54-43F5-BD77-16FBB47776A5}" type="presParOf" srcId="{EADA18B1-2D2B-4A0B-B8C0-03F23B97F4A9}" destId="{B5691144-50D6-4B35-B0BF-2341605B2CD3}" srcOrd="26" destOrd="0" presId="urn:microsoft.com/office/officeart/2005/8/layout/radial6"/>
    <dgm:cxn modelId="{F0B7D5AA-BD3F-4424-AB7A-EB8B573273C9}" type="presParOf" srcId="{EADA18B1-2D2B-4A0B-B8C0-03F23B97F4A9}" destId="{1E920B9A-713B-4EEE-8B24-EC5C3538C78E}" srcOrd="27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839048C-A818-4B50-811D-CD2795EFF477}" type="doc">
      <dgm:prSet loTypeId="urn:microsoft.com/office/officeart/2005/8/layout/hProcess9" loCatId="process" qsTypeId="urn:microsoft.com/office/officeart/2005/8/quickstyle/3d7" qsCatId="3D" csTypeId="urn:microsoft.com/office/officeart/2005/8/colors/colorful4" csCatId="colorful" phldr="1"/>
      <dgm:spPr/>
    </dgm:pt>
    <dgm:pt modelId="{972C5D5D-B73C-460C-9481-208D6703BE48}">
      <dgm:prSet phldrT="[Текст]"/>
      <dgm:spPr/>
      <dgm:t>
        <a:bodyPr/>
        <a:lstStyle/>
        <a:p>
          <a:r>
            <a:rPr lang="ru-RU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Жамоани</a:t>
          </a:r>
          <a:r>
            <a:rPr lang="ru-RU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бирлаштириш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E0C1BC0-BB56-48C8-8F67-F2ACFD014B8D}" type="parTrans" cxnId="{D57EC20E-754B-42AD-82DC-58B325421D90}">
      <dgm:prSet/>
      <dgm:spPr/>
      <dgm:t>
        <a:bodyPr/>
        <a:lstStyle/>
        <a:p>
          <a:endParaRPr lang="ru-RU"/>
        </a:p>
      </dgm:t>
    </dgm:pt>
    <dgm:pt modelId="{9948A0F9-B897-43CE-92F6-C1B442463D2E}" type="sibTrans" cxnId="{D57EC20E-754B-42AD-82DC-58B325421D90}">
      <dgm:prSet/>
      <dgm:spPr/>
      <dgm:t>
        <a:bodyPr/>
        <a:lstStyle/>
        <a:p>
          <a:endParaRPr lang="ru-RU"/>
        </a:p>
      </dgm:t>
    </dgm:pt>
    <dgm:pt modelId="{0B90EC21-C942-44B5-B74D-D3B1F6A9F9B6}">
      <dgm:prSet phldrT="[Текст]"/>
      <dgm:spPr/>
      <dgm:t>
        <a:bodyPr/>
        <a:lstStyle/>
        <a:p>
          <a:r>
            <a:rPr lang="ru-RU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Жамоа</a:t>
          </a:r>
          <a:r>
            <a:rPr lang="ru-RU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руҳини</a:t>
          </a:r>
          <a:r>
            <a:rPr lang="ru-RU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яратиш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3FFF603-677B-43BA-AC25-62241E8EAAE0}" type="parTrans" cxnId="{F6D4B5D9-8320-4769-9209-8F3A001F2167}">
      <dgm:prSet/>
      <dgm:spPr/>
      <dgm:t>
        <a:bodyPr/>
        <a:lstStyle/>
        <a:p>
          <a:endParaRPr lang="ru-RU"/>
        </a:p>
      </dgm:t>
    </dgm:pt>
    <dgm:pt modelId="{7F37038D-E753-4997-8F00-BDE1512A1354}" type="sibTrans" cxnId="{F6D4B5D9-8320-4769-9209-8F3A001F2167}">
      <dgm:prSet/>
      <dgm:spPr/>
      <dgm:t>
        <a:bodyPr/>
        <a:lstStyle/>
        <a:p>
          <a:endParaRPr lang="ru-RU"/>
        </a:p>
      </dgm:t>
    </dgm:pt>
    <dgm:pt modelId="{4FEB3F85-5982-46E5-9E37-FE86B7B88A7B}">
      <dgm:prSet phldrT="[Текст]"/>
      <dgm:spPr/>
      <dgm:t>
        <a:bodyPr/>
        <a:lstStyle/>
        <a:p>
          <a:r>
            <a:rPr lang="ru-RU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Бутун</a:t>
          </a:r>
          <a:r>
            <a:rPr lang="ru-RU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ташкилотнинг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ривожланишига</a:t>
          </a:r>
          <a:r>
            <a:rPr lang="ru-RU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ҳисса</a:t>
          </a:r>
          <a:r>
            <a:rPr lang="ru-RU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қўшиш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0718B54-9885-40E9-BA84-8C36B45A79C3}" type="parTrans" cxnId="{D304A55D-0577-416D-AD14-BDFABDF66739}">
      <dgm:prSet/>
      <dgm:spPr/>
      <dgm:t>
        <a:bodyPr/>
        <a:lstStyle/>
        <a:p>
          <a:endParaRPr lang="ru-RU"/>
        </a:p>
      </dgm:t>
    </dgm:pt>
    <dgm:pt modelId="{ED482365-FE1D-4DE6-B2C3-436E0234751D}" type="sibTrans" cxnId="{D304A55D-0577-416D-AD14-BDFABDF66739}">
      <dgm:prSet/>
      <dgm:spPr/>
      <dgm:t>
        <a:bodyPr/>
        <a:lstStyle/>
        <a:p>
          <a:endParaRPr lang="ru-RU"/>
        </a:p>
      </dgm:t>
    </dgm:pt>
    <dgm:pt modelId="{3E077F65-BFD9-4F49-9CBF-A39D45FA9670}" type="pres">
      <dgm:prSet presAssocID="{A839048C-A818-4B50-811D-CD2795EFF477}" presName="CompostProcess" presStyleCnt="0">
        <dgm:presLayoutVars>
          <dgm:dir/>
          <dgm:resizeHandles val="exact"/>
        </dgm:presLayoutVars>
      </dgm:prSet>
      <dgm:spPr/>
    </dgm:pt>
    <dgm:pt modelId="{85D08ED1-F1E6-4858-98B2-ABF80B0DACC3}" type="pres">
      <dgm:prSet presAssocID="{A839048C-A818-4B50-811D-CD2795EFF477}" presName="arrow" presStyleLbl="bgShp" presStyleIdx="0" presStyleCnt="1"/>
      <dgm:spPr/>
    </dgm:pt>
    <dgm:pt modelId="{F3CFBF01-2307-4238-A998-544B800BAD99}" type="pres">
      <dgm:prSet presAssocID="{A839048C-A818-4B50-811D-CD2795EFF477}" presName="linearProcess" presStyleCnt="0"/>
      <dgm:spPr/>
    </dgm:pt>
    <dgm:pt modelId="{825BE8B9-B790-438B-B14E-445CDD746E5C}" type="pres">
      <dgm:prSet presAssocID="{972C5D5D-B73C-460C-9481-208D6703BE48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7FF4B0-96E3-4290-811A-C604A62AA95F}" type="pres">
      <dgm:prSet presAssocID="{9948A0F9-B897-43CE-92F6-C1B442463D2E}" presName="sibTrans" presStyleCnt="0"/>
      <dgm:spPr/>
    </dgm:pt>
    <dgm:pt modelId="{0D858E05-FA0C-4FFB-846D-3F78C63CCF7D}" type="pres">
      <dgm:prSet presAssocID="{0B90EC21-C942-44B5-B74D-D3B1F6A9F9B6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1A0451-804B-4D08-BF39-0BA9BDEE89DF}" type="pres">
      <dgm:prSet presAssocID="{7F37038D-E753-4997-8F00-BDE1512A1354}" presName="sibTrans" presStyleCnt="0"/>
      <dgm:spPr/>
    </dgm:pt>
    <dgm:pt modelId="{94483BE3-C53B-4AE2-86ED-E32C8B48836D}" type="pres">
      <dgm:prSet presAssocID="{4FEB3F85-5982-46E5-9E37-FE86B7B88A7B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CEB79C7-3A85-47E5-97D1-066C92D32763}" type="presOf" srcId="{A839048C-A818-4B50-811D-CD2795EFF477}" destId="{3E077F65-BFD9-4F49-9CBF-A39D45FA9670}" srcOrd="0" destOrd="0" presId="urn:microsoft.com/office/officeart/2005/8/layout/hProcess9"/>
    <dgm:cxn modelId="{41A8F898-A034-4A9B-AF09-3D57481CAD9B}" type="presOf" srcId="{972C5D5D-B73C-460C-9481-208D6703BE48}" destId="{825BE8B9-B790-438B-B14E-445CDD746E5C}" srcOrd="0" destOrd="0" presId="urn:microsoft.com/office/officeart/2005/8/layout/hProcess9"/>
    <dgm:cxn modelId="{02C9A7BA-951A-41F1-9D60-E39983545C13}" type="presOf" srcId="{4FEB3F85-5982-46E5-9E37-FE86B7B88A7B}" destId="{94483BE3-C53B-4AE2-86ED-E32C8B48836D}" srcOrd="0" destOrd="0" presId="urn:microsoft.com/office/officeart/2005/8/layout/hProcess9"/>
    <dgm:cxn modelId="{2ADCC550-5C6E-4898-AF8F-186B08D260DB}" type="presOf" srcId="{0B90EC21-C942-44B5-B74D-D3B1F6A9F9B6}" destId="{0D858E05-FA0C-4FFB-846D-3F78C63CCF7D}" srcOrd="0" destOrd="0" presId="urn:microsoft.com/office/officeart/2005/8/layout/hProcess9"/>
    <dgm:cxn modelId="{D57EC20E-754B-42AD-82DC-58B325421D90}" srcId="{A839048C-A818-4B50-811D-CD2795EFF477}" destId="{972C5D5D-B73C-460C-9481-208D6703BE48}" srcOrd="0" destOrd="0" parTransId="{8E0C1BC0-BB56-48C8-8F67-F2ACFD014B8D}" sibTransId="{9948A0F9-B897-43CE-92F6-C1B442463D2E}"/>
    <dgm:cxn modelId="{F6D4B5D9-8320-4769-9209-8F3A001F2167}" srcId="{A839048C-A818-4B50-811D-CD2795EFF477}" destId="{0B90EC21-C942-44B5-B74D-D3B1F6A9F9B6}" srcOrd="1" destOrd="0" parTransId="{F3FFF603-677B-43BA-AC25-62241E8EAAE0}" sibTransId="{7F37038D-E753-4997-8F00-BDE1512A1354}"/>
    <dgm:cxn modelId="{D304A55D-0577-416D-AD14-BDFABDF66739}" srcId="{A839048C-A818-4B50-811D-CD2795EFF477}" destId="{4FEB3F85-5982-46E5-9E37-FE86B7B88A7B}" srcOrd="2" destOrd="0" parTransId="{F0718B54-9885-40E9-BA84-8C36B45A79C3}" sibTransId="{ED482365-FE1D-4DE6-B2C3-436E0234751D}"/>
    <dgm:cxn modelId="{FA8CED85-5DE5-48EC-A7A7-501D5EC9F0FA}" type="presParOf" srcId="{3E077F65-BFD9-4F49-9CBF-A39D45FA9670}" destId="{85D08ED1-F1E6-4858-98B2-ABF80B0DACC3}" srcOrd="0" destOrd="0" presId="urn:microsoft.com/office/officeart/2005/8/layout/hProcess9"/>
    <dgm:cxn modelId="{2369F111-DFF6-480D-9F71-D19A80BF6611}" type="presParOf" srcId="{3E077F65-BFD9-4F49-9CBF-A39D45FA9670}" destId="{F3CFBF01-2307-4238-A998-544B800BAD99}" srcOrd="1" destOrd="0" presId="urn:microsoft.com/office/officeart/2005/8/layout/hProcess9"/>
    <dgm:cxn modelId="{03F41BDA-7591-4371-8DAF-60424534B905}" type="presParOf" srcId="{F3CFBF01-2307-4238-A998-544B800BAD99}" destId="{825BE8B9-B790-438B-B14E-445CDD746E5C}" srcOrd="0" destOrd="0" presId="urn:microsoft.com/office/officeart/2005/8/layout/hProcess9"/>
    <dgm:cxn modelId="{AA196E93-D5B6-48CE-92AF-B80BDFF1F67C}" type="presParOf" srcId="{F3CFBF01-2307-4238-A998-544B800BAD99}" destId="{747FF4B0-96E3-4290-811A-C604A62AA95F}" srcOrd="1" destOrd="0" presId="urn:microsoft.com/office/officeart/2005/8/layout/hProcess9"/>
    <dgm:cxn modelId="{D43D05D2-746B-4B50-A8B3-1BA462FC62EB}" type="presParOf" srcId="{F3CFBF01-2307-4238-A998-544B800BAD99}" destId="{0D858E05-FA0C-4FFB-846D-3F78C63CCF7D}" srcOrd="2" destOrd="0" presId="urn:microsoft.com/office/officeart/2005/8/layout/hProcess9"/>
    <dgm:cxn modelId="{86F2B3A7-DBA5-4718-85AD-5B2D838873DA}" type="presParOf" srcId="{F3CFBF01-2307-4238-A998-544B800BAD99}" destId="{2E1A0451-804B-4D08-BF39-0BA9BDEE89DF}" srcOrd="3" destOrd="0" presId="urn:microsoft.com/office/officeart/2005/8/layout/hProcess9"/>
    <dgm:cxn modelId="{A9BBC43F-F523-4655-92F0-43979AD80E85}" type="presParOf" srcId="{F3CFBF01-2307-4238-A998-544B800BAD99}" destId="{94483BE3-C53B-4AE2-86ED-E32C8B48836D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FDEB775-9DD2-4B5B-BCA6-8884DC804EDE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20367F4-0798-4255-98D9-837D346CF477}">
      <dgm:prSet phldrT="[Текст]"/>
      <dgm:spPr/>
      <dgm:t>
        <a:bodyPr/>
        <a:lstStyle/>
        <a:p>
          <a:r>
            <a:rPr lang="ru-RU" dirty="0" smtClean="0"/>
            <a:t>1</a:t>
          </a:r>
          <a:endParaRPr lang="ru-RU" dirty="0"/>
        </a:p>
      </dgm:t>
    </dgm:pt>
    <dgm:pt modelId="{27A3E052-70EA-4237-BF01-C6A20163C41B}" type="parTrans" cxnId="{ECB0A46D-DE36-4FCC-AF47-B03F5D8D7141}">
      <dgm:prSet/>
      <dgm:spPr/>
      <dgm:t>
        <a:bodyPr/>
        <a:lstStyle/>
        <a:p>
          <a:endParaRPr lang="ru-RU"/>
        </a:p>
      </dgm:t>
    </dgm:pt>
    <dgm:pt modelId="{DA018D39-E129-4706-AE29-AC3F5026E2C4}" type="sibTrans" cxnId="{ECB0A46D-DE36-4FCC-AF47-B03F5D8D7141}">
      <dgm:prSet/>
      <dgm:spPr/>
      <dgm:t>
        <a:bodyPr/>
        <a:lstStyle/>
        <a:p>
          <a:endParaRPr lang="ru-RU"/>
        </a:p>
      </dgm:t>
    </dgm:pt>
    <dgm:pt modelId="{00B27A62-4227-4F4A-95BB-E81118C0A393}">
      <dgm:prSet phldrT="[Текст]" custT="1"/>
      <dgm:spPr/>
      <dgm:t>
        <a:bodyPr/>
        <a:lstStyle/>
        <a:p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ҳар бир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ишчининг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қадр-қимматини ва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малакасини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ҳурмат қилиш;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96755E53-8884-4FA1-8CD1-4D999DC17419}" type="parTrans" cxnId="{F6B186AA-8D99-4A0D-9212-0E4194BA8184}">
      <dgm:prSet/>
      <dgm:spPr/>
      <dgm:t>
        <a:bodyPr/>
        <a:lstStyle/>
        <a:p>
          <a:endParaRPr lang="ru-RU"/>
        </a:p>
      </dgm:t>
    </dgm:pt>
    <dgm:pt modelId="{866E041B-4B19-458A-9FC5-B14AEEA058D8}" type="sibTrans" cxnId="{F6B186AA-8D99-4A0D-9212-0E4194BA8184}">
      <dgm:prSet/>
      <dgm:spPr/>
      <dgm:t>
        <a:bodyPr/>
        <a:lstStyle/>
        <a:p>
          <a:endParaRPr lang="ru-RU"/>
        </a:p>
      </dgm:t>
    </dgm:pt>
    <dgm:pt modelId="{7FAA4E75-1D0E-4E8C-980D-F4A700F7F724}">
      <dgm:prSet phldrT="[Текст]" custT="1"/>
      <dgm:spPr/>
      <dgm:t>
        <a:bodyPr/>
        <a:lstStyle/>
        <a:p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ҳар бир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ишловчининг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ташаббусини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қўллаб-қувватлаш;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04B0101F-658C-4C83-9F9B-9D3ACAA504EB}" type="parTrans" cxnId="{977AD25B-45E3-4D2C-A7F0-EA7FEF2D1CF5}">
      <dgm:prSet/>
      <dgm:spPr/>
      <dgm:t>
        <a:bodyPr/>
        <a:lstStyle/>
        <a:p>
          <a:endParaRPr lang="ru-RU"/>
        </a:p>
      </dgm:t>
    </dgm:pt>
    <dgm:pt modelId="{4420BE9F-32E4-4C89-B3A7-25581AF5704D}" type="sibTrans" cxnId="{977AD25B-45E3-4D2C-A7F0-EA7FEF2D1CF5}">
      <dgm:prSet/>
      <dgm:spPr/>
      <dgm:t>
        <a:bodyPr/>
        <a:lstStyle/>
        <a:p>
          <a:endParaRPr lang="ru-RU"/>
        </a:p>
      </dgm:t>
    </dgm:pt>
    <dgm:pt modelId="{1FC01E65-535E-420E-B6D5-C632C531810F}">
      <dgm:prSet phldrT="[Текст]"/>
      <dgm:spPr/>
      <dgm:t>
        <a:bodyPr/>
        <a:lstStyle/>
        <a:p>
          <a:r>
            <a:rPr lang="ru-RU" dirty="0" smtClean="0"/>
            <a:t>2</a:t>
          </a:r>
          <a:endParaRPr lang="ru-RU" dirty="0"/>
        </a:p>
      </dgm:t>
    </dgm:pt>
    <dgm:pt modelId="{717C7293-611D-4829-83C4-6EFB6380D3E3}" type="parTrans" cxnId="{1224ED79-8CDD-4C8A-9DCB-6346324AD535}">
      <dgm:prSet/>
      <dgm:spPr/>
      <dgm:t>
        <a:bodyPr/>
        <a:lstStyle/>
        <a:p>
          <a:endParaRPr lang="ru-RU"/>
        </a:p>
      </dgm:t>
    </dgm:pt>
    <dgm:pt modelId="{F7154306-9453-4C73-8280-A0C8F8DFC8CF}" type="sibTrans" cxnId="{1224ED79-8CDD-4C8A-9DCB-6346324AD535}">
      <dgm:prSet/>
      <dgm:spPr/>
      <dgm:t>
        <a:bodyPr/>
        <a:lstStyle/>
        <a:p>
          <a:endParaRPr lang="ru-RU"/>
        </a:p>
      </dgm:t>
    </dgm:pt>
    <dgm:pt modelId="{AE98192E-02AF-4DFE-B0C8-D963914982E9}">
      <dgm:prSet phldrT="[Текст]" custT="1"/>
      <dgm:spPr/>
      <dgm:t>
        <a:bodyPr/>
        <a:lstStyle/>
        <a:p>
          <a:pPr algn="just"/>
          <a:r>
            <a:rPr lang="ru-RU" sz="1800" b="1" dirty="0" err="1" smtClean="0">
              <a:latin typeface="Times New Roman" pitchFamily="18" charset="0"/>
              <a:cs typeface="Times New Roman" pitchFamily="18" charset="0"/>
            </a:rPr>
            <a:t>ишловчиларга</a:t>
          </a:r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latin typeface="Times New Roman" pitchFamily="18" charset="0"/>
              <a:cs typeface="Times New Roman" pitchFamily="18" charset="0"/>
            </a:rPr>
            <a:t>ривожланиш</a:t>
          </a:r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latin typeface="Times New Roman" pitchFamily="18" charset="0"/>
              <a:cs typeface="Times New Roman" pitchFamily="18" charset="0"/>
            </a:rPr>
            <a:t>уларни</a:t>
          </a:r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latin typeface="Times New Roman" pitchFamily="18" charset="0"/>
              <a:cs typeface="Times New Roman" pitchFamily="18" charset="0"/>
            </a:rPr>
            <a:t>рағбатлантиришда ягона</a:t>
          </a:r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latin typeface="Times New Roman" pitchFamily="18" charset="0"/>
              <a:cs typeface="Times New Roman" pitchFamily="18" charset="0"/>
            </a:rPr>
            <a:t>шарт-шароитлар</a:t>
          </a:r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latin typeface="Times New Roman" pitchFamily="18" charset="0"/>
              <a:cs typeface="Times New Roman" pitchFamily="18" charset="0"/>
            </a:rPr>
            <a:t>яратиш</a:t>
          </a:r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800" b="1" dirty="0">
            <a:latin typeface="Times New Roman" pitchFamily="18" charset="0"/>
            <a:cs typeface="Times New Roman" pitchFamily="18" charset="0"/>
          </a:endParaRPr>
        </a:p>
      </dgm:t>
    </dgm:pt>
    <dgm:pt modelId="{425B485C-EF0C-4274-8405-4A3519918249}" type="parTrans" cxnId="{EABEB00F-3CB9-4586-A67D-CE758C25D760}">
      <dgm:prSet/>
      <dgm:spPr/>
      <dgm:t>
        <a:bodyPr/>
        <a:lstStyle/>
        <a:p>
          <a:endParaRPr lang="ru-RU"/>
        </a:p>
      </dgm:t>
    </dgm:pt>
    <dgm:pt modelId="{10A3EE25-FF11-4ECC-B2F6-105E2B3A95C2}" type="sibTrans" cxnId="{EABEB00F-3CB9-4586-A67D-CE758C25D760}">
      <dgm:prSet/>
      <dgm:spPr/>
      <dgm:t>
        <a:bodyPr/>
        <a:lstStyle/>
        <a:p>
          <a:endParaRPr lang="ru-RU"/>
        </a:p>
      </dgm:t>
    </dgm:pt>
    <dgm:pt modelId="{047C1AF7-AA1A-411A-9BD0-45CDFF372B77}">
      <dgm:prSet phldrT="[Текст]" custT="1"/>
      <dgm:spPr/>
      <dgm:t>
        <a:bodyPr/>
        <a:lstStyle/>
        <a:p>
          <a:pPr algn="just"/>
          <a:r>
            <a:rPr lang="ru-RU" sz="1800" b="1" dirty="0" err="1" smtClean="0">
              <a:latin typeface="Times New Roman" pitchFamily="18" charset="0"/>
              <a:cs typeface="Times New Roman" pitchFamily="18" charset="0"/>
            </a:rPr>
            <a:t>меҳнат демократиясини</a:t>
          </a:r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latin typeface="Times New Roman" pitchFamily="18" charset="0"/>
              <a:cs typeface="Times New Roman" pitchFamily="18" charset="0"/>
            </a:rPr>
            <a:t>ривожлантириш</a:t>
          </a:r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800" b="1" dirty="0">
            <a:latin typeface="Times New Roman" pitchFamily="18" charset="0"/>
            <a:cs typeface="Times New Roman" pitchFamily="18" charset="0"/>
          </a:endParaRPr>
        </a:p>
      </dgm:t>
    </dgm:pt>
    <dgm:pt modelId="{5A1D1FA4-7450-4D90-898E-E8CD2372BA95}" type="parTrans" cxnId="{A76FD1EB-1966-4BF1-82F0-7D58BC8E5859}">
      <dgm:prSet/>
      <dgm:spPr/>
      <dgm:t>
        <a:bodyPr/>
        <a:lstStyle/>
        <a:p>
          <a:endParaRPr lang="ru-RU"/>
        </a:p>
      </dgm:t>
    </dgm:pt>
    <dgm:pt modelId="{C639AD3E-3AE9-45DC-912B-E00B982A5ABF}" type="sibTrans" cxnId="{A76FD1EB-1966-4BF1-82F0-7D58BC8E5859}">
      <dgm:prSet/>
      <dgm:spPr/>
      <dgm:t>
        <a:bodyPr/>
        <a:lstStyle/>
        <a:p>
          <a:endParaRPr lang="ru-RU"/>
        </a:p>
      </dgm:t>
    </dgm:pt>
    <dgm:pt modelId="{B7D4FEFD-4976-4B0C-B9D2-F6B4F77E8C1E}">
      <dgm:prSet phldrT="[Текст]"/>
      <dgm:spPr/>
      <dgm:t>
        <a:bodyPr/>
        <a:lstStyle/>
        <a:p>
          <a:r>
            <a:rPr lang="ru-RU" dirty="0" smtClean="0"/>
            <a:t>3</a:t>
          </a:r>
          <a:endParaRPr lang="ru-RU" dirty="0"/>
        </a:p>
      </dgm:t>
    </dgm:pt>
    <dgm:pt modelId="{370CB307-70A9-476E-9F83-C3CAE8BBF4BD}" type="parTrans" cxnId="{32F9CEE7-7B02-4DCA-B79B-165C4E2E27C6}">
      <dgm:prSet/>
      <dgm:spPr/>
      <dgm:t>
        <a:bodyPr/>
        <a:lstStyle/>
        <a:p>
          <a:endParaRPr lang="ru-RU"/>
        </a:p>
      </dgm:t>
    </dgm:pt>
    <dgm:pt modelId="{9D44882C-21F2-4101-BB76-6B93CDCFE9DD}" type="sibTrans" cxnId="{32F9CEE7-7B02-4DCA-B79B-165C4E2E27C6}">
      <dgm:prSet/>
      <dgm:spPr/>
      <dgm:t>
        <a:bodyPr/>
        <a:lstStyle/>
        <a:p>
          <a:endParaRPr lang="ru-RU"/>
        </a:p>
      </dgm:t>
    </dgm:pt>
    <dgm:pt modelId="{890F8681-F4A9-485D-9297-7ACBFDF59D1E}">
      <dgm:prSet phldrT="[Текст]" custT="1"/>
      <dgm:spPr/>
      <dgm:t>
        <a:bodyPr/>
        <a:lstStyle/>
        <a:p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инвесторлар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ижтимоий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ҳамкорлик позицияларида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мулоқот қилиш;</a:t>
          </a:r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53A90BE8-B414-4348-8768-2EEA4C354E1C}" type="parTrans" cxnId="{2A08C1E7-4352-4E5C-86C6-8DAA7BB8E6C3}">
      <dgm:prSet/>
      <dgm:spPr/>
      <dgm:t>
        <a:bodyPr/>
        <a:lstStyle/>
        <a:p>
          <a:endParaRPr lang="ru-RU"/>
        </a:p>
      </dgm:t>
    </dgm:pt>
    <dgm:pt modelId="{BD27F107-0A98-430B-BABB-696BCA762A66}" type="sibTrans" cxnId="{2A08C1E7-4352-4E5C-86C6-8DAA7BB8E6C3}">
      <dgm:prSet/>
      <dgm:spPr/>
      <dgm:t>
        <a:bodyPr/>
        <a:lstStyle/>
        <a:p>
          <a:endParaRPr lang="ru-RU"/>
        </a:p>
      </dgm:t>
    </dgm:pt>
    <dgm:pt modelId="{726E6EE8-A304-4DDF-9A1C-5A6CF5A64625}">
      <dgm:prSet phldrT="[Текст]" custT="1"/>
      <dgm:spPr/>
      <dgm:t>
        <a:bodyPr/>
        <a:lstStyle/>
        <a:p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мулк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ишончли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бошқарувга берилган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менежерлар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фаолиятини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назорат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қилишда «тирноқ остида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кир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қидириш»га йўл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қўймаслик, менежерлар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ташаббусларини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маънан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қўллаб-қувватлаш.</a:t>
          </a:r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4481842E-B148-47FB-AF1F-89EFF2B0B7C0}" type="parTrans" cxnId="{1D922129-372A-4CF0-88B3-68B3CF017E8B}">
      <dgm:prSet/>
      <dgm:spPr/>
      <dgm:t>
        <a:bodyPr/>
        <a:lstStyle/>
        <a:p>
          <a:endParaRPr lang="ru-RU"/>
        </a:p>
      </dgm:t>
    </dgm:pt>
    <dgm:pt modelId="{261AB8B3-512F-49E2-9F30-13017C8FB5A6}" type="sibTrans" cxnId="{1D922129-372A-4CF0-88B3-68B3CF017E8B}">
      <dgm:prSet/>
      <dgm:spPr/>
      <dgm:t>
        <a:bodyPr/>
        <a:lstStyle/>
        <a:p>
          <a:endParaRPr lang="ru-RU"/>
        </a:p>
      </dgm:t>
    </dgm:pt>
    <dgm:pt modelId="{643CD465-1E4E-4288-AC14-CA6658E9C93D}" type="pres">
      <dgm:prSet presAssocID="{5FDEB775-9DD2-4B5B-BCA6-8884DC804ED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53C201A-892E-41D6-8180-0E80ADE206A4}" type="pres">
      <dgm:prSet presAssocID="{820367F4-0798-4255-98D9-837D346CF477}" presName="composite" presStyleCnt="0"/>
      <dgm:spPr/>
    </dgm:pt>
    <dgm:pt modelId="{B040AA7D-A643-47A1-8AC7-CF26EFFF34E9}" type="pres">
      <dgm:prSet presAssocID="{820367F4-0798-4255-98D9-837D346CF477}" presName="parentText" presStyleLbl="alignNode1" presStyleIdx="0" presStyleCnt="3" custScaleX="82331" custLinFactNeighborX="883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E729C3-769B-4BF8-9A16-FCC78B4C2397}" type="pres">
      <dgm:prSet presAssocID="{820367F4-0798-4255-98D9-837D346CF477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472E73-EE16-4F8F-9D25-A5B3AF60FF4E}" type="pres">
      <dgm:prSet presAssocID="{DA018D39-E129-4706-AE29-AC3F5026E2C4}" presName="sp" presStyleCnt="0"/>
      <dgm:spPr/>
    </dgm:pt>
    <dgm:pt modelId="{01362837-6865-489E-A545-88C156252E1F}" type="pres">
      <dgm:prSet presAssocID="{1FC01E65-535E-420E-B6D5-C632C531810F}" presName="composite" presStyleCnt="0"/>
      <dgm:spPr/>
    </dgm:pt>
    <dgm:pt modelId="{E67B1A74-3483-4699-A73C-706C31CFF6A6}" type="pres">
      <dgm:prSet presAssocID="{1FC01E65-535E-420E-B6D5-C632C531810F}" presName="parentText" presStyleLbl="alignNode1" presStyleIdx="1" presStyleCnt="3" custScaleX="82331" custLinFactNeighborX="883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EE3820-9E1B-4CAE-9001-C90B9F1DD3E8}" type="pres">
      <dgm:prSet presAssocID="{1FC01E65-535E-420E-B6D5-C632C531810F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70A7C7-B578-4937-ADE9-8E75979868BC}" type="pres">
      <dgm:prSet presAssocID="{F7154306-9453-4C73-8280-A0C8F8DFC8CF}" presName="sp" presStyleCnt="0"/>
      <dgm:spPr/>
    </dgm:pt>
    <dgm:pt modelId="{F32F4436-C790-4624-911A-484D1C4DDF85}" type="pres">
      <dgm:prSet presAssocID="{B7D4FEFD-4976-4B0C-B9D2-F6B4F77E8C1E}" presName="composite" presStyleCnt="0"/>
      <dgm:spPr/>
    </dgm:pt>
    <dgm:pt modelId="{D8DB113A-4F3E-4C33-BD60-C5715F07F6C2}" type="pres">
      <dgm:prSet presAssocID="{B7D4FEFD-4976-4B0C-B9D2-F6B4F77E8C1E}" presName="parentText" presStyleLbl="alignNode1" presStyleIdx="2" presStyleCnt="3" custScaleX="85975" custLinFactNeighborX="701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E9BBAB-D5D7-43C9-B3E6-0FB207D547C7}" type="pres">
      <dgm:prSet presAssocID="{B7D4FEFD-4976-4B0C-B9D2-F6B4F77E8C1E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72DDDDB-7955-494A-AE8F-D157CAA196A9}" type="presOf" srcId="{726E6EE8-A304-4DDF-9A1C-5A6CF5A64625}" destId="{34E9BBAB-D5D7-43C9-B3E6-0FB207D547C7}" srcOrd="0" destOrd="1" presId="urn:microsoft.com/office/officeart/2005/8/layout/chevron2"/>
    <dgm:cxn modelId="{4CC59310-6DAF-4F5F-9199-5FFBB60B40A0}" type="presOf" srcId="{7FAA4E75-1D0E-4E8C-980D-F4A700F7F724}" destId="{9AE729C3-769B-4BF8-9A16-FCC78B4C2397}" srcOrd="0" destOrd="1" presId="urn:microsoft.com/office/officeart/2005/8/layout/chevron2"/>
    <dgm:cxn modelId="{ECB0A46D-DE36-4FCC-AF47-B03F5D8D7141}" srcId="{5FDEB775-9DD2-4B5B-BCA6-8884DC804EDE}" destId="{820367F4-0798-4255-98D9-837D346CF477}" srcOrd="0" destOrd="0" parTransId="{27A3E052-70EA-4237-BF01-C6A20163C41B}" sibTransId="{DA018D39-E129-4706-AE29-AC3F5026E2C4}"/>
    <dgm:cxn modelId="{2A08C1E7-4352-4E5C-86C6-8DAA7BB8E6C3}" srcId="{B7D4FEFD-4976-4B0C-B9D2-F6B4F77E8C1E}" destId="{890F8681-F4A9-485D-9297-7ACBFDF59D1E}" srcOrd="0" destOrd="0" parTransId="{53A90BE8-B414-4348-8768-2EEA4C354E1C}" sibTransId="{BD27F107-0A98-430B-BABB-696BCA762A66}"/>
    <dgm:cxn modelId="{EABEB00F-3CB9-4586-A67D-CE758C25D760}" srcId="{1FC01E65-535E-420E-B6D5-C632C531810F}" destId="{AE98192E-02AF-4DFE-B0C8-D963914982E9}" srcOrd="0" destOrd="0" parTransId="{425B485C-EF0C-4274-8405-4A3519918249}" sibTransId="{10A3EE25-FF11-4ECC-B2F6-105E2B3A95C2}"/>
    <dgm:cxn modelId="{32F9CEE7-7B02-4DCA-B79B-165C4E2E27C6}" srcId="{5FDEB775-9DD2-4B5B-BCA6-8884DC804EDE}" destId="{B7D4FEFD-4976-4B0C-B9D2-F6B4F77E8C1E}" srcOrd="2" destOrd="0" parTransId="{370CB307-70A9-476E-9F83-C3CAE8BBF4BD}" sibTransId="{9D44882C-21F2-4101-BB76-6B93CDCFE9DD}"/>
    <dgm:cxn modelId="{F6B186AA-8D99-4A0D-9212-0E4194BA8184}" srcId="{820367F4-0798-4255-98D9-837D346CF477}" destId="{00B27A62-4227-4F4A-95BB-E81118C0A393}" srcOrd="0" destOrd="0" parTransId="{96755E53-8884-4FA1-8CD1-4D999DC17419}" sibTransId="{866E041B-4B19-458A-9FC5-B14AEEA058D8}"/>
    <dgm:cxn modelId="{0B4BED7A-3437-4EB1-A046-D5B54FE10B99}" type="presOf" srcId="{00B27A62-4227-4F4A-95BB-E81118C0A393}" destId="{9AE729C3-769B-4BF8-9A16-FCC78B4C2397}" srcOrd="0" destOrd="0" presId="urn:microsoft.com/office/officeart/2005/8/layout/chevron2"/>
    <dgm:cxn modelId="{1D922129-372A-4CF0-88B3-68B3CF017E8B}" srcId="{B7D4FEFD-4976-4B0C-B9D2-F6B4F77E8C1E}" destId="{726E6EE8-A304-4DDF-9A1C-5A6CF5A64625}" srcOrd="1" destOrd="0" parTransId="{4481842E-B148-47FB-AF1F-89EFF2B0B7C0}" sibTransId="{261AB8B3-512F-49E2-9F30-13017C8FB5A6}"/>
    <dgm:cxn modelId="{83E032B9-1E0A-4446-BECE-D1DB1A1836F0}" type="presOf" srcId="{820367F4-0798-4255-98D9-837D346CF477}" destId="{B040AA7D-A643-47A1-8AC7-CF26EFFF34E9}" srcOrd="0" destOrd="0" presId="urn:microsoft.com/office/officeart/2005/8/layout/chevron2"/>
    <dgm:cxn modelId="{1224ED79-8CDD-4C8A-9DCB-6346324AD535}" srcId="{5FDEB775-9DD2-4B5B-BCA6-8884DC804EDE}" destId="{1FC01E65-535E-420E-B6D5-C632C531810F}" srcOrd="1" destOrd="0" parTransId="{717C7293-611D-4829-83C4-6EFB6380D3E3}" sibTransId="{F7154306-9453-4C73-8280-A0C8F8DFC8CF}"/>
    <dgm:cxn modelId="{A9218AA0-7314-43D2-AEB0-1B1B0BF7AE7B}" type="presOf" srcId="{890F8681-F4A9-485D-9297-7ACBFDF59D1E}" destId="{34E9BBAB-D5D7-43C9-B3E6-0FB207D547C7}" srcOrd="0" destOrd="0" presId="urn:microsoft.com/office/officeart/2005/8/layout/chevron2"/>
    <dgm:cxn modelId="{E425A855-5162-4E60-9E6B-A63CD080C643}" type="presOf" srcId="{047C1AF7-AA1A-411A-9BD0-45CDFF372B77}" destId="{31EE3820-9E1B-4CAE-9001-C90B9F1DD3E8}" srcOrd="0" destOrd="1" presId="urn:microsoft.com/office/officeart/2005/8/layout/chevron2"/>
    <dgm:cxn modelId="{A76FD1EB-1966-4BF1-82F0-7D58BC8E5859}" srcId="{1FC01E65-535E-420E-B6D5-C632C531810F}" destId="{047C1AF7-AA1A-411A-9BD0-45CDFF372B77}" srcOrd="1" destOrd="0" parTransId="{5A1D1FA4-7450-4D90-898E-E8CD2372BA95}" sibTransId="{C639AD3E-3AE9-45DC-912B-E00B982A5ABF}"/>
    <dgm:cxn modelId="{977AD25B-45E3-4D2C-A7F0-EA7FEF2D1CF5}" srcId="{820367F4-0798-4255-98D9-837D346CF477}" destId="{7FAA4E75-1D0E-4E8C-980D-F4A700F7F724}" srcOrd="1" destOrd="0" parTransId="{04B0101F-658C-4C83-9F9B-9D3ACAA504EB}" sibTransId="{4420BE9F-32E4-4C89-B3A7-25581AF5704D}"/>
    <dgm:cxn modelId="{F1B28012-BB1E-406F-82C6-705C9806C3F4}" type="presOf" srcId="{AE98192E-02AF-4DFE-B0C8-D963914982E9}" destId="{31EE3820-9E1B-4CAE-9001-C90B9F1DD3E8}" srcOrd="0" destOrd="0" presId="urn:microsoft.com/office/officeart/2005/8/layout/chevron2"/>
    <dgm:cxn modelId="{F8F2F948-E7BC-4A06-ACCC-C1B1FF3CEF94}" type="presOf" srcId="{B7D4FEFD-4976-4B0C-B9D2-F6B4F77E8C1E}" destId="{D8DB113A-4F3E-4C33-BD60-C5715F07F6C2}" srcOrd="0" destOrd="0" presId="urn:microsoft.com/office/officeart/2005/8/layout/chevron2"/>
    <dgm:cxn modelId="{3EBED1C3-F3FA-4739-88F5-A07AE3A2E883}" type="presOf" srcId="{1FC01E65-535E-420E-B6D5-C632C531810F}" destId="{E67B1A74-3483-4699-A73C-706C31CFF6A6}" srcOrd="0" destOrd="0" presId="urn:microsoft.com/office/officeart/2005/8/layout/chevron2"/>
    <dgm:cxn modelId="{56BCD5C2-59FF-4D89-9F76-D8070630A8D3}" type="presOf" srcId="{5FDEB775-9DD2-4B5B-BCA6-8884DC804EDE}" destId="{643CD465-1E4E-4288-AC14-CA6658E9C93D}" srcOrd="0" destOrd="0" presId="urn:microsoft.com/office/officeart/2005/8/layout/chevron2"/>
    <dgm:cxn modelId="{C91C0976-18FE-432A-8546-998B3ABF756B}" type="presParOf" srcId="{643CD465-1E4E-4288-AC14-CA6658E9C93D}" destId="{853C201A-892E-41D6-8180-0E80ADE206A4}" srcOrd="0" destOrd="0" presId="urn:microsoft.com/office/officeart/2005/8/layout/chevron2"/>
    <dgm:cxn modelId="{299525B8-023F-4A74-B906-0B8D4FBE1A4D}" type="presParOf" srcId="{853C201A-892E-41D6-8180-0E80ADE206A4}" destId="{B040AA7D-A643-47A1-8AC7-CF26EFFF34E9}" srcOrd="0" destOrd="0" presId="urn:microsoft.com/office/officeart/2005/8/layout/chevron2"/>
    <dgm:cxn modelId="{07872E34-FD89-4AE5-ABA2-56DD704DB950}" type="presParOf" srcId="{853C201A-892E-41D6-8180-0E80ADE206A4}" destId="{9AE729C3-769B-4BF8-9A16-FCC78B4C2397}" srcOrd="1" destOrd="0" presId="urn:microsoft.com/office/officeart/2005/8/layout/chevron2"/>
    <dgm:cxn modelId="{8FA8D00B-8DF0-4E17-9695-568E59C21105}" type="presParOf" srcId="{643CD465-1E4E-4288-AC14-CA6658E9C93D}" destId="{7E472E73-EE16-4F8F-9D25-A5B3AF60FF4E}" srcOrd="1" destOrd="0" presId="urn:microsoft.com/office/officeart/2005/8/layout/chevron2"/>
    <dgm:cxn modelId="{6DE798F6-4379-4D28-8E81-52007C46974C}" type="presParOf" srcId="{643CD465-1E4E-4288-AC14-CA6658E9C93D}" destId="{01362837-6865-489E-A545-88C156252E1F}" srcOrd="2" destOrd="0" presId="urn:microsoft.com/office/officeart/2005/8/layout/chevron2"/>
    <dgm:cxn modelId="{DB397A66-D353-4210-9D48-B54EAD61C80C}" type="presParOf" srcId="{01362837-6865-489E-A545-88C156252E1F}" destId="{E67B1A74-3483-4699-A73C-706C31CFF6A6}" srcOrd="0" destOrd="0" presId="urn:microsoft.com/office/officeart/2005/8/layout/chevron2"/>
    <dgm:cxn modelId="{82069776-135D-4090-A5E1-04247F15C5BC}" type="presParOf" srcId="{01362837-6865-489E-A545-88C156252E1F}" destId="{31EE3820-9E1B-4CAE-9001-C90B9F1DD3E8}" srcOrd="1" destOrd="0" presId="urn:microsoft.com/office/officeart/2005/8/layout/chevron2"/>
    <dgm:cxn modelId="{BA470EFA-1961-4D11-94EB-CB5349CB6AAF}" type="presParOf" srcId="{643CD465-1E4E-4288-AC14-CA6658E9C93D}" destId="{C670A7C7-B578-4937-ADE9-8E75979868BC}" srcOrd="3" destOrd="0" presId="urn:microsoft.com/office/officeart/2005/8/layout/chevron2"/>
    <dgm:cxn modelId="{0871A286-5CF4-4719-BE51-759DD9268FBF}" type="presParOf" srcId="{643CD465-1E4E-4288-AC14-CA6658E9C93D}" destId="{F32F4436-C790-4624-911A-484D1C4DDF85}" srcOrd="4" destOrd="0" presId="urn:microsoft.com/office/officeart/2005/8/layout/chevron2"/>
    <dgm:cxn modelId="{F96848A8-F1DE-4B01-B78C-0AD72E6E9B92}" type="presParOf" srcId="{F32F4436-C790-4624-911A-484D1C4DDF85}" destId="{D8DB113A-4F3E-4C33-BD60-C5715F07F6C2}" srcOrd="0" destOrd="0" presId="urn:microsoft.com/office/officeart/2005/8/layout/chevron2"/>
    <dgm:cxn modelId="{E9FA9A87-EBB2-4C61-A843-4AF2F4E581E6}" type="presParOf" srcId="{F32F4436-C790-4624-911A-484D1C4DDF85}" destId="{34E9BBAB-D5D7-43C9-B3E6-0FB207D547C7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76A2E6F-7520-4777-AF57-010B47CE4841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4DB5513-A37C-4E2F-9735-8C400693EAA4}">
      <dgm:prSet phldrT="[Текст]" custT="1"/>
      <dgm:spPr/>
      <dgm:t>
        <a:bodyPr/>
        <a:lstStyle/>
        <a:p>
          <a:pPr algn="ctr"/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чиқариш ва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тижорат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фаолиятини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децентрализация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қилиш 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(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алоҳида бўлинмалар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тузиш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)</a:t>
          </a:r>
          <a:endParaRPr lang="ru-RU" sz="1800" b="1" dirty="0">
            <a:solidFill>
              <a:schemeClr val="tx1"/>
            </a:solidFill>
          </a:endParaRPr>
        </a:p>
      </dgm:t>
    </dgm:pt>
    <dgm:pt modelId="{AD03DD78-8E15-4513-A05E-C067DD2B6C55}" type="parTrans" cxnId="{53A97B2F-B651-4EB6-8D19-9470A9F36B86}">
      <dgm:prSet/>
      <dgm:spPr/>
      <dgm:t>
        <a:bodyPr/>
        <a:lstStyle/>
        <a:p>
          <a:endParaRPr lang="ru-RU"/>
        </a:p>
      </dgm:t>
    </dgm:pt>
    <dgm:pt modelId="{CDEE2A21-B6A0-48F3-BFCE-16405B7CA6DB}" type="sibTrans" cxnId="{53A97B2F-B651-4EB6-8D19-9470A9F36B86}">
      <dgm:prSet/>
      <dgm:spPr/>
      <dgm:t>
        <a:bodyPr/>
        <a:lstStyle/>
        <a:p>
          <a:endParaRPr lang="ru-RU"/>
        </a:p>
      </dgm:t>
    </dgm:pt>
    <dgm:pt modelId="{7476145B-2A62-4498-8DEE-23C462A6C126}">
      <dgm:prSet phldrT="[Текст]" custT="1"/>
      <dgm:spPr/>
      <dgm:t>
        <a:bodyPr/>
        <a:lstStyle/>
        <a:p>
          <a:pPr algn="ctr" defTabSz="622300"/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Янги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</a:t>
          </a:r>
          <a:r>
            <a:rPr lang="uz-Cyrl-UZ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ҳсулотларини 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сотиш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бозорларини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қидириш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инновацион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стратегияларни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шакллантириш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;</a:t>
          </a:r>
          <a:endParaRPr lang="ru-RU" sz="1800" b="1" dirty="0" smtClean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84415A88-D72D-49F1-9382-13543B2B5F97}" type="parTrans" cxnId="{B203E80A-AA46-48CA-A655-43B917ABAAC1}">
      <dgm:prSet/>
      <dgm:spPr/>
      <dgm:t>
        <a:bodyPr/>
        <a:lstStyle/>
        <a:p>
          <a:endParaRPr lang="ru-RU"/>
        </a:p>
      </dgm:t>
    </dgm:pt>
    <dgm:pt modelId="{106C232D-0A7A-4D51-B0ED-73C12F948764}" type="sibTrans" cxnId="{B203E80A-AA46-48CA-A655-43B917ABAAC1}">
      <dgm:prSet/>
      <dgm:spPr/>
      <dgm:t>
        <a:bodyPr/>
        <a:lstStyle/>
        <a:p>
          <a:endParaRPr lang="ru-RU"/>
        </a:p>
      </dgm:t>
    </dgm:pt>
    <dgm:pt modelId="{7646F145-3DCF-4062-8F82-9F3C36D5C4CC}">
      <dgm:prSet phldrT="[Текст]" custT="1"/>
      <dgm:spPr/>
      <dgm:t>
        <a:bodyPr/>
        <a:lstStyle/>
        <a:p>
          <a:pPr algn="ctr" defTabSz="936625"/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бошқарув тизимини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нобюрократик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йўналишда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ривожлантириш</a:t>
          </a:r>
          <a:endParaRPr lang="ru-RU" sz="1800" b="1" dirty="0">
            <a:solidFill>
              <a:schemeClr val="tx1"/>
            </a:solidFill>
          </a:endParaRPr>
        </a:p>
      </dgm:t>
    </dgm:pt>
    <dgm:pt modelId="{BB5562D0-50FD-4062-959C-E3648B2E782E}" type="parTrans" cxnId="{73C922E9-4D66-4896-9A7F-12D4197A9E97}">
      <dgm:prSet/>
      <dgm:spPr/>
      <dgm:t>
        <a:bodyPr/>
        <a:lstStyle/>
        <a:p>
          <a:endParaRPr lang="ru-RU"/>
        </a:p>
      </dgm:t>
    </dgm:pt>
    <dgm:pt modelId="{4DF290A8-78E8-42FA-AADE-78993DF11C2F}" type="sibTrans" cxnId="{73C922E9-4D66-4896-9A7F-12D4197A9E97}">
      <dgm:prSet/>
      <dgm:spPr/>
      <dgm:t>
        <a:bodyPr/>
        <a:lstStyle/>
        <a:p>
          <a:endParaRPr lang="ru-RU"/>
        </a:p>
      </dgm:t>
    </dgm:pt>
    <dgm:pt modelId="{0450F877-00DB-4C9C-A84A-D5BC0C86091B}">
      <dgm:prSet custT="1"/>
      <dgm:spPr/>
      <dgm:t>
        <a:bodyPr/>
        <a:lstStyle/>
        <a:p>
          <a:pPr algn="ctr"/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бошқарув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тизимини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стратегик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ривожлантириш</a:t>
          </a:r>
          <a:endParaRPr lang="ru-RU" sz="1800" b="1" dirty="0">
            <a:solidFill>
              <a:schemeClr val="tx1"/>
            </a:solidFill>
          </a:endParaRPr>
        </a:p>
      </dgm:t>
    </dgm:pt>
    <dgm:pt modelId="{5464A609-F918-43FE-AE08-3808C7C05893}" type="parTrans" cxnId="{ABAEB0D8-252E-49A5-BEE0-70589692D18E}">
      <dgm:prSet/>
      <dgm:spPr/>
      <dgm:t>
        <a:bodyPr/>
        <a:lstStyle/>
        <a:p>
          <a:endParaRPr lang="ru-RU"/>
        </a:p>
      </dgm:t>
    </dgm:pt>
    <dgm:pt modelId="{6A18270C-1119-4930-8549-6BADD65CFF38}" type="sibTrans" cxnId="{ABAEB0D8-252E-49A5-BEE0-70589692D18E}">
      <dgm:prSet/>
      <dgm:spPr/>
      <dgm:t>
        <a:bodyPr/>
        <a:lstStyle/>
        <a:p>
          <a:endParaRPr lang="ru-RU"/>
        </a:p>
      </dgm:t>
    </dgm:pt>
    <dgm:pt modelId="{5CAF49F3-A4D5-4FF5-B143-56A51B121CEF}" type="pres">
      <dgm:prSet presAssocID="{776A2E6F-7520-4777-AF57-010B47CE4841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2153D99-4168-4AB4-87A8-6536D48190C5}" type="pres">
      <dgm:prSet presAssocID="{776A2E6F-7520-4777-AF57-010B47CE4841}" presName="dummyMaxCanvas" presStyleCnt="0">
        <dgm:presLayoutVars/>
      </dgm:prSet>
      <dgm:spPr/>
    </dgm:pt>
    <dgm:pt modelId="{6AA0F467-2325-4ACE-877C-1965B95BA9B1}" type="pres">
      <dgm:prSet presAssocID="{776A2E6F-7520-4777-AF57-010B47CE4841}" presName="FourNodes_1" presStyleLbl="node1" presStyleIdx="0" presStyleCnt="4" custScaleY="12727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74F663-31C8-48B7-A385-2B85D6DE0F5A}" type="pres">
      <dgm:prSet presAssocID="{776A2E6F-7520-4777-AF57-010B47CE4841}" presName="FourNodes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B06445C-0988-45B9-91E8-F4836ECF2D89}" type="pres">
      <dgm:prSet presAssocID="{776A2E6F-7520-4777-AF57-010B47CE4841}" presName="FourNodes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BDBB76-2502-4AC9-8838-45B0B51BC38E}" type="pres">
      <dgm:prSet presAssocID="{776A2E6F-7520-4777-AF57-010B47CE4841}" presName="FourNodes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03F0F2-4CB2-4335-959F-A78361085020}" type="pres">
      <dgm:prSet presAssocID="{776A2E6F-7520-4777-AF57-010B47CE4841}" presName="FourConn_1-2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606A9A-65C0-4B14-95B6-BF50CDAD0483}" type="pres">
      <dgm:prSet presAssocID="{776A2E6F-7520-4777-AF57-010B47CE4841}" presName="FourConn_2-3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E8A84F-BBB5-4863-BF11-B5441F06034A}" type="pres">
      <dgm:prSet presAssocID="{776A2E6F-7520-4777-AF57-010B47CE4841}" presName="FourConn_3-4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4D1EC6-2479-4D1F-8F46-DB139391F58C}" type="pres">
      <dgm:prSet presAssocID="{776A2E6F-7520-4777-AF57-010B47CE4841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DFD4F5-4392-4AB2-AB3E-19E29B2F5525}" type="pres">
      <dgm:prSet presAssocID="{776A2E6F-7520-4777-AF57-010B47CE4841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E2E95F-8477-48D8-81DB-72BA5C125F59}" type="pres">
      <dgm:prSet presAssocID="{776A2E6F-7520-4777-AF57-010B47CE4841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4140AA-6538-483D-B01D-FDA45B9E1E31}" type="pres">
      <dgm:prSet presAssocID="{776A2E6F-7520-4777-AF57-010B47CE4841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7BA5E09-AE68-4B64-835C-0567E37F7FF7}" type="presOf" srcId="{7646F145-3DCF-4062-8F82-9F3C36D5C4CC}" destId="{E9E2E95F-8477-48D8-81DB-72BA5C125F59}" srcOrd="1" destOrd="0" presId="urn:microsoft.com/office/officeart/2005/8/layout/vProcess5"/>
    <dgm:cxn modelId="{321A0E98-2B15-4228-9552-108D67608E75}" type="presOf" srcId="{4DF290A8-78E8-42FA-AADE-78993DF11C2F}" destId="{EEE8A84F-BBB5-4863-BF11-B5441F06034A}" srcOrd="0" destOrd="0" presId="urn:microsoft.com/office/officeart/2005/8/layout/vProcess5"/>
    <dgm:cxn modelId="{BEF3223C-495E-4B5F-B7EC-8765B7D1EFE2}" type="presOf" srcId="{7476145B-2A62-4498-8DEE-23C462A6C126}" destId="{DBDFD4F5-4392-4AB2-AB3E-19E29B2F5525}" srcOrd="1" destOrd="0" presId="urn:microsoft.com/office/officeart/2005/8/layout/vProcess5"/>
    <dgm:cxn modelId="{73C922E9-4D66-4896-9A7F-12D4197A9E97}" srcId="{776A2E6F-7520-4777-AF57-010B47CE4841}" destId="{7646F145-3DCF-4062-8F82-9F3C36D5C4CC}" srcOrd="2" destOrd="0" parTransId="{BB5562D0-50FD-4062-959C-E3648B2E782E}" sibTransId="{4DF290A8-78E8-42FA-AADE-78993DF11C2F}"/>
    <dgm:cxn modelId="{DAAE69BF-1ABF-44F5-94C1-3E2FA3534D8D}" type="presOf" srcId="{0450F877-00DB-4C9C-A84A-D5BC0C86091B}" destId="{B04140AA-6538-483D-B01D-FDA45B9E1E31}" srcOrd="1" destOrd="0" presId="urn:microsoft.com/office/officeart/2005/8/layout/vProcess5"/>
    <dgm:cxn modelId="{ABAEB0D8-252E-49A5-BEE0-70589692D18E}" srcId="{776A2E6F-7520-4777-AF57-010B47CE4841}" destId="{0450F877-00DB-4C9C-A84A-D5BC0C86091B}" srcOrd="3" destOrd="0" parTransId="{5464A609-F918-43FE-AE08-3808C7C05893}" sibTransId="{6A18270C-1119-4930-8549-6BADD65CFF38}"/>
    <dgm:cxn modelId="{EA860D2D-1B0D-47F8-97C4-9DCB96355172}" type="presOf" srcId="{7476145B-2A62-4498-8DEE-23C462A6C126}" destId="{F374F663-31C8-48B7-A385-2B85D6DE0F5A}" srcOrd="0" destOrd="0" presId="urn:microsoft.com/office/officeart/2005/8/layout/vProcess5"/>
    <dgm:cxn modelId="{7C98BA7F-2F6E-42F1-ACA8-166D7191E637}" type="presOf" srcId="{CDEE2A21-B6A0-48F3-BFCE-16405B7CA6DB}" destId="{F403F0F2-4CB2-4335-959F-A78361085020}" srcOrd="0" destOrd="0" presId="urn:microsoft.com/office/officeart/2005/8/layout/vProcess5"/>
    <dgm:cxn modelId="{4B20EE95-EC78-4CAC-A3A3-F3FC9FFE288F}" type="presOf" srcId="{776A2E6F-7520-4777-AF57-010B47CE4841}" destId="{5CAF49F3-A4D5-4FF5-B143-56A51B121CEF}" srcOrd="0" destOrd="0" presId="urn:microsoft.com/office/officeart/2005/8/layout/vProcess5"/>
    <dgm:cxn modelId="{07102EBD-B89B-4452-BD6F-A343E5A3318F}" type="presOf" srcId="{7646F145-3DCF-4062-8F82-9F3C36D5C4CC}" destId="{8B06445C-0988-45B9-91E8-F4836ECF2D89}" srcOrd="0" destOrd="0" presId="urn:microsoft.com/office/officeart/2005/8/layout/vProcess5"/>
    <dgm:cxn modelId="{0ACFED89-CEE0-485C-B1DE-416E96985C90}" type="presOf" srcId="{04DB5513-A37C-4E2F-9735-8C400693EAA4}" destId="{9D4D1EC6-2479-4D1F-8F46-DB139391F58C}" srcOrd="1" destOrd="0" presId="urn:microsoft.com/office/officeart/2005/8/layout/vProcess5"/>
    <dgm:cxn modelId="{14EFB10C-02C6-4EDD-A686-0879CEFBBE35}" type="presOf" srcId="{106C232D-0A7A-4D51-B0ED-73C12F948764}" destId="{DE606A9A-65C0-4B14-95B6-BF50CDAD0483}" srcOrd="0" destOrd="0" presId="urn:microsoft.com/office/officeart/2005/8/layout/vProcess5"/>
    <dgm:cxn modelId="{7314F770-A636-45B4-8F5B-5AD083D10B77}" type="presOf" srcId="{0450F877-00DB-4C9C-A84A-D5BC0C86091B}" destId="{2ABDBB76-2502-4AC9-8838-45B0B51BC38E}" srcOrd="0" destOrd="0" presId="urn:microsoft.com/office/officeart/2005/8/layout/vProcess5"/>
    <dgm:cxn modelId="{B203E80A-AA46-48CA-A655-43B917ABAAC1}" srcId="{776A2E6F-7520-4777-AF57-010B47CE4841}" destId="{7476145B-2A62-4498-8DEE-23C462A6C126}" srcOrd="1" destOrd="0" parTransId="{84415A88-D72D-49F1-9382-13543B2B5F97}" sibTransId="{106C232D-0A7A-4D51-B0ED-73C12F948764}"/>
    <dgm:cxn modelId="{53A97B2F-B651-4EB6-8D19-9470A9F36B86}" srcId="{776A2E6F-7520-4777-AF57-010B47CE4841}" destId="{04DB5513-A37C-4E2F-9735-8C400693EAA4}" srcOrd="0" destOrd="0" parTransId="{AD03DD78-8E15-4513-A05E-C067DD2B6C55}" sibTransId="{CDEE2A21-B6A0-48F3-BFCE-16405B7CA6DB}"/>
    <dgm:cxn modelId="{25B8A915-8AA9-4D78-84AB-C48D5EA479CE}" type="presOf" srcId="{04DB5513-A37C-4E2F-9735-8C400693EAA4}" destId="{6AA0F467-2325-4ACE-877C-1965B95BA9B1}" srcOrd="0" destOrd="0" presId="urn:microsoft.com/office/officeart/2005/8/layout/vProcess5"/>
    <dgm:cxn modelId="{2DDA899A-5A32-4C6A-BA75-4E0552C16189}" type="presParOf" srcId="{5CAF49F3-A4D5-4FF5-B143-56A51B121CEF}" destId="{C2153D99-4168-4AB4-87A8-6536D48190C5}" srcOrd="0" destOrd="0" presId="urn:microsoft.com/office/officeart/2005/8/layout/vProcess5"/>
    <dgm:cxn modelId="{A0FD29F1-E6A7-495E-BB83-5642D17F6F42}" type="presParOf" srcId="{5CAF49F3-A4D5-4FF5-B143-56A51B121CEF}" destId="{6AA0F467-2325-4ACE-877C-1965B95BA9B1}" srcOrd="1" destOrd="0" presId="urn:microsoft.com/office/officeart/2005/8/layout/vProcess5"/>
    <dgm:cxn modelId="{CBD0354E-D239-483F-99D3-F93FDC7B0B7C}" type="presParOf" srcId="{5CAF49F3-A4D5-4FF5-B143-56A51B121CEF}" destId="{F374F663-31C8-48B7-A385-2B85D6DE0F5A}" srcOrd="2" destOrd="0" presId="urn:microsoft.com/office/officeart/2005/8/layout/vProcess5"/>
    <dgm:cxn modelId="{BCC149DB-8B8D-4FD5-8DCB-2DB60D824208}" type="presParOf" srcId="{5CAF49F3-A4D5-4FF5-B143-56A51B121CEF}" destId="{8B06445C-0988-45B9-91E8-F4836ECF2D89}" srcOrd="3" destOrd="0" presId="urn:microsoft.com/office/officeart/2005/8/layout/vProcess5"/>
    <dgm:cxn modelId="{4C3AC001-C24B-4547-A194-383F42A02AA7}" type="presParOf" srcId="{5CAF49F3-A4D5-4FF5-B143-56A51B121CEF}" destId="{2ABDBB76-2502-4AC9-8838-45B0B51BC38E}" srcOrd="4" destOrd="0" presId="urn:microsoft.com/office/officeart/2005/8/layout/vProcess5"/>
    <dgm:cxn modelId="{61DFC0AD-98D9-4249-A63E-43CA6AF1E81F}" type="presParOf" srcId="{5CAF49F3-A4D5-4FF5-B143-56A51B121CEF}" destId="{F403F0F2-4CB2-4335-959F-A78361085020}" srcOrd="5" destOrd="0" presId="urn:microsoft.com/office/officeart/2005/8/layout/vProcess5"/>
    <dgm:cxn modelId="{0AD3A803-7A72-473B-8094-5D0A5D702762}" type="presParOf" srcId="{5CAF49F3-A4D5-4FF5-B143-56A51B121CEF}" destId="{DE606A9A-65C0-4B14-95B6-BF50CDAD0483}" srcOrd="6" destOrd="0" presId="urn:microsoft.com/office/officeart/2005/8/layout/vProcess5"/>
    <dgm:cxn modelId="{6AFD403D-27D8-43C6-B831-70680584E430}" type="presParOf" srcId="{5CAF49F3-A4D5-4FF5-B143-56A51B121CEF}" destId="{EEE8A84F-BBB5-4863-BF11-B5441F06034A}" srcOrd="7" destOrd="0" presId="urn:microsoft.com/office/officeart/2005/8/layout/vProcess5"/>
    <dgm:cxn modelId="{CF83606B-ECC8-4810-94D6-360246A743C0}" type="presParOf" srcId="{5CAF49F3-A4D5-4FF5-B143-56A51B121CEF}" destId="{9D4D1EC6-2479-4D1F-8F46-DB139391F58C}" srcOrd="8" destOrd="0" presId="urn:microsoft.com/office/officeart/2005/8/layout/vProcess5"/>
    <dgm:cxn modelId="{889C2431-CE89-4E71-8901-4446D7818D80}" type="presParOf" srcId="{5CAF49F3-A4D5-4FF5-B143-56A51B121CEF}" destId="{DBDFD4F5-4392-4AB2-AB3E-19E29B2F5525}" srcOrd="9" destOrd="0" presId="urn:microsoft.com/office/officeart/2005/8/layout/vProcess5"/>
    <dgm:cxn modelId="{E8C4710A-34E0-4081-8768-9940851EF7EA}" type="presParOf" srcId="{5CAF49F3-A4D5-4FF5-B143-56A51B121CEF}" destId="{E9E2E95F-8477-48D8-81DB-72BA5C125F59}" srcOrd="10" destOrd="0" presId="urn:microsoft.com/office/officeart/2005/8/layout/vProcess5"/>
    <dgm:cxn modelId="{B075D6C3-3DE0-469F-AEC6-66C8F8F6EA40}" type="presParOf" srcId="{5CAF49F3-A4D5-4FF5-B143-56A51B121CEF}" destId="{B04140AA-6538-483D-B01D-FDA45B9E1E31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A70F014-0DF8-4293-A16F-BD1816817E6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9FB391E-D0D9-41F4-AC5D-5904BE66D67E}">
      <dgm:prSet phldrT="[Текст]" custT="1"/>
      <dgm:spPr/>
      <dgm:t>
        <a:bodyPr/>
        <a:lstStyle/>
        <a:p>
          <a:pPr algn="ctr"/>
          <a:r>
            <a:rPr lang="ru-RU" sz="18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1.Ижтимоий </a:t>
          </a:r>
          <a:r>
            <a:rPr lang="ru-RU" sz="1800" b="1" i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қадриятлар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маданиятда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ижтимоий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қадриятлар ва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иқтисодий хулқ меъёрлари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устунликка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эга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бўлиши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лозим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Бу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меъёрлар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қадриятлар тизими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қуйидагиларни ўз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ичига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олади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:</a:t>
          </a:r>
          <a:endParaRPr lang="ru-RU" sz="1800" b="1" dirty="0">
            <a:solidFill>
              <a:schemeClr val="tx1"/>
            </a:solidFill>
          </a:endParaRPr>
        </a:p>
      </dgm:t>
    </dgm:pt>
    <dgm:pt modelId="{03ADA6F5-4040-41A7-8820-5D6536308521}" type="parTrans" cxnId="{8DC1CA5E-FC47-47D1-AF00-90782CC4F218}">
      <dgm:prSet/>
      <dgm:spPr/>
      <dgm:t>
        <a:bodyPr/>
        <a:lstStyle/>
        <a:p>
          <a:endParaRPr lang="ru-RU"/>
        </a:p>
      </dgm:t>
    </dgm:pt>
    <dgm:pt modelId="{D611282F-3E93-4207-B33D-5A68A1C5BC01}" type="sibTrans" cxnId="{8DC1CA5E-FC47-47D1-AF00-90782CC4F218}">
      <dgm:prSet/>
      <dgm:spPr/>
      <dgm:t>
        <a:bodyPr/>
        <a:lstStyle/>
        <a:p>
          <a:endParaRPr lang="ru-RU"/>
        </a:p>
      </dgm:t>
    </dgm:pt>
    <dgm:pt modelId="{BF52285E-0C1C-490C-AA40-221B16ADB743}">
      <dgm:prSet phldrT="[Текст]" custT="1"/>
      <dgm:spPr/>
      <dgm:t>
        <a:bodyPr/>
        <a:lstStyle/>
        <a:p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компания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ходимлари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мавқеини ва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ижодий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меҳнат обрўини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ошириш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600" b="1" dirty="0"/>
        </a:p>
      </dgm:t>
    </dgm:pt>
    <dgm:pt modelId="{EF89AB4F-873A-43CF-886A-A051A6C6EA28}" type="parTrans" cxnId="{4E553808-0A9B-495E-AA21-E5E104DD21F9}">
      <dgm:prSet/>
      <dgm:spPr/>
      <dgm:t>
        <a:bodyPr/>
        <a:lstStyle/>
        <a:p>
          <a:endParaRPr lang="ru-RU"/>
        </a:p>
      </dgm:t>
    </dgm:pt>
    <dgm:pt modelId="{68E76DA8-1A04-471C-B66F-A8F7C418F69D}" type="sibTrans" cxnId="{4E553808-0A9B-495E-AA21-E5E104DD21F9}">
      <dgm:prSet/>
      <dgm:spPr/>
      <dgm:t>
        <a:bodyPr/>
        <a:lstStyle/>
        <a:p>
          <a:endParaRPr lang="ru-RU"/>
        </a:p>
      </dgm:t>
    </dgm:pt>
    <dgm:pt modelId="{D76E66F7-04BC-4191-99B5-24C42AEF8D68}">
      <dgm:prSet phldrT="[Текст]" custT="1"/>
      <dgm:spPr/>
      <dgm:t>
        <a:bodyPr/>
        <a:lstStyle/>
        <a:p>
          <a:pPr algn="ctr"/>
          <a:r>
            <a:rPr lang="ru-RU" sz="16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Меҳнат фаолиятини</a:t>
          </a:r>
          <a:r>
            <a:rPr lang="ru-RU" sz="16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мотивациялаш</a:t>
          </a:r>
          <a:r>
            <a:rPr lang="ru-RU" sz="16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 </a:t>
          </a:r>
          <a:r>
            <a:rPr lang="ru-RU" sz="16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Инсон</a:t>
          </a:r>
          <a:r>
            <a:rPr lang="ru-RU" sz="16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хулқини тартибга</a:t>
          </a:r>
          <a:r>
            <a:rPr lang="ru-RU" sz="16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солиб</a:t>
          </a:r>
          <a:r>
            <a:rPr lang="ru-RU" sz="16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туришнинг</a:t>
          </a:r>
          <a:r>
            <a:rPr lang="ru-RU" sz="16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энг</a:t>
          </a:r>
          <a:r>
            <a:rPr lang="ru-RU" sz="16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асосий</a:t>
          </a:r>
          <a:r>
            <a:rPr lang="ru-RU" sz="16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омили</a:t>
          </a:r>
          <a:r>
            <a:rPr lang="ru-RU" sz="16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мотивация </a:t>
          </a:r>
          <a:r>
            <a:rPr lang="ru-RU" sz="16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ҳисобланади</a:t>
          </a:r>
          <a:r>
            <a:rPr lang="ru-RU" sz="16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 </a:t>
          </a:r>
          <a:r>
            <a:rPr lang="ru-RU" sz="16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Мотивациянинг</a:t>
          </a:r>
          <a:r>
            <a:rPr lang="ru-RU" sz="16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моддий</a:t>
          </a:r>
          <a:r>
            <a:rPr lang="ru-RU" sz="16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рағбатлантириш ва</a:t>
          </a:r>
          <a:r>
            <a:rPr lang="ru-RU" sz="16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иш</a:t>
          </a:r>
          <a:r>
            <a:rPr lang="ru-RU" sz="16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муҳитининг ҳолати каби</a:t>
          </a:r>
          <a:r>
            <a:rPr lang="ru-RU" sz="16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регуляторлари</a:t>
          </a:r>
          <a:r>
            <a:rPr lang="ru-RU" sz="16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ичида</a:t>
          </a:r>
          <a:r>
            <a:rPr lang="ru-RU" sz="16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шахсий</a:t>
          </a:r>
          <a:r>
            <a:rPr lang="ru-RU" sz="16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қониқишга олиб</a:t>
          </a:r>
          <a:r>
            <a:rPr lang="ru-RU" sz="16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келувчилари</a:t>
          </a:r>
          <a:r>
            <a:rPr lang="ru-RU" sz="16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муҳим ҳисобланади, </a:t>
          </a:r>
          <a:r>
            <a:rPr lang="ru-RU" sz="16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улар </a:t>
          </a:r>
          <a:r>
            <a:rPr lang="ru-RU" sz="16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қуйидагилар</a:t>
          </a:r>
          <a:r>
            <a:rPr lang="ru-RU" sz="16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:</a:t>
          </a:r>
          <a:endParaRPr lang="ru-RU" sz="1600" b="1" i="0" dirty="0">
            <a:solidFill>
              <a:schemeClr val="tx1"/>
            </a:solidFill>
          </a:endParaRPr>
        </a:p>
      </dgm:t>
    </dgm:pt>
    <dgm:pt modelId="{D7E288AB-E648-4A78-9BE2-C18D3FEDCCC9}" type="parTrans" cxnId="{A541E4AA-F2C8-4103-B221-40CD0A72D90E}">
      <dgm:prSet/>
      <dgm:spPr/>
      <dgm:t>
        <a:bodyPr/>
        <a:lstStyle/>
        <a:p>
          <a:endParaRPr lang="ru-RU"/>
        </a:p>
      </dgm:t>
    </dgm:pt>
    <dgm:pt modelId="{AA493D04-AFAF-4563-8D83-B263C0A5E043}" type="sibTrans" cxnId="{A541E4AA-F2C8-4103-B221-40CD0A72D90E}">
      <dgm:prSet/>
      <dgm:spPr/>
      <dgm:t>
        <a:bodyPr/>
        <a:lstStyle/>
        <a:p>
          <a:endParaRPr lang="ru-RU"/>
        </a:p>
      </dgm:t>
    </dgm:pt>
    <dgm:pt modelId="{4D6DD572-663E-43AF-BA88-99220182628C}">
      <dgm:prSet phldrT="[Текст]" custT="1"/>
      <dgm:spPr/>
      <dgm:t>
        <a:bodyPr/>
        <a:lstStyle/>
        <a:p>
          <a:pPr algn="just"/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шахсий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ривожланиш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масъулият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янги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тажриба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ўқиш имконияти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600" b="1" dirty="0"/>
        </a:p>
      </dgm:t>
    </dgm:pt>
    <dgm:pt modelId="{5647FADF-393B-4F67-B43D-21ACEFE3EB15}" type="parTrans" cxnId="{6B18157A-A2E5-4BC0-9A06-30FBB9A9AAF6}">
      <dgm:prSet/>
      <dgm:spPr/>
      <dgm:t>
        <a:bodyPr/>
        <a:lstStyle/>
        <a:p>
          <a:endParaRPr lang="ru-RU"/>
        </a:p>
      </dgm:t>
    </dgm:pt>
    <dgm:pt modelId="{44334AF4-8EA8-4CA7-8BC1-5B5497E8079F}" type="sibTrans" cxnId="{6B18157A-A2E5-4BC0-9A06-30FBB9A9AAF6}">
      <dgm:prSet/>
      <dgm:spPr/>
      <dgm:t>
        <a:bodyPr/>
        <a:lstStyle/>
        <a:p>
          <a:endParaRPr lang="ru-RU"/>
        </a:p>
      </dgm:t>
    </dgm:pt>
    <dgm:pt modelId="{B42FF329-4B8D-4255-9C9C-65C012202462}">
      <dgm:prSet phldrT="[Текст]" custT="1"/>
      <dgm:spPr/>
      <dgm:t>
        <a:bodyPr/>
        <a:lstStyle/>
        <a:p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юқори масъулият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фаоллик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компетентлик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ўзи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ўз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иши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учун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туриб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бериш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600" b="1" dirty="0"/>
        </a:p>
      </dgm:t>
    </dgm:pt>
    <dgm:pt modelId="{AB52BBE2-4442-4BA2-A625-C3E220CA77A4}" type="parTrans" cxnId="{E061A0CA-552D-4C2E-8623-867F2B188AEB}">
      <dgm:prSet/>
      <dgm:spPr/>
      <dgm:t>
        <a:bodyPr/>
        <a:lstStyle/>
        <a:p>
          <a:endParaRPr lang="ru-RU"/>
        </a:p>
      </dgm:t>
    </dgm:pt>
    <dgm:pt modelId="{0C01D154-6694-49BE-B693-C06A7F6CA446}" type="sibTrans" cxnId="{E061A0CA-552D-4C2E-8623-867F2B188AEB}">
      <dgm:prSet/>
      <dgm:spPr/>
      <dgm:t>
        <a:bodyPr/>
        <a:lstStyle/>
        <a:p>
          <a:endParaRPr lang="ru-RU"/>
        </a:p>
      </dgm:t>
    </dgm:pt>
    <dgm:pt modelId="{89A103CB-A8CA-4A37-BCF6-5C65268ECFFA}">
      <dgm:prSet phldrT="[Текст]" custT="1"/>
      <dgm:spPr/>
      <dgm:t>
        <a:bodyPr/>
        <a:lstStyle/>
        <a:p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касбий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фидоийлик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виждонли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меҳнатга интилувчанлик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касбий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бурчга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содиқлик;</a:t>
          </a:r>
          <a:endParaRPr lang="ru-RU" sz="1600" b="1" dirty="0"/>
        </a:p>
      </dgm:t>
    </dgm:pt>
    <dgm:pt modelId="{F5A01A92-D1F0-4155-957A-8305287ECF7A}" type="parTrans" cxnId="{C22D9758-047F-470B-AB12-5D91745C3666}">
      <dgm:prSet/>
      <dgm:spPr/>
      <dgm:t>
        <a:bodyPr/>
        <a:lstStyle/>
        <a:p>
          <a:endParaRPr lang="ru-RU"/>
        </a:p>
      </dgm:t>
    </dgm:pt>
    <dgm:pt modelId="{3928099F-715F-4971-9344-8DCCC20B1A71}" type="sibTrans" cxnId="{C22D9758-047F-470B-AB12-5D91745C3666}">
      <dgm:prSet/>
      <dgm:spPr/>
      <dgm:t>
        <a:bodyPr/>
        <a:lstStyle/>
        <a:p>
          <a:endParaRPr lang="ru-RU"/>
        </a:p>
      </dgm:t>
    </dgm:pt>
    <dgm:pt modelId="{5B81726D-B856-4EE9-9284-AA1FEAB67D74}">
      <dgm:prSet phldrT="[Текст]" custT="1"/>
      <dgm:spPr/>
      <dgm:t>
        <a:bodyPr/>
        <a:lstStyle/>
        <a:p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қадриятларни мафкуралардан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холи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қилиш ва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ҳ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.к.</a:t>
          </a:r>
          <a:endParaRPr lang="ru-RU" sz="1600" b="1" dirty="0"/>
        </a:p>
      </dgm:t>
    </dgm:pt>
    <dgm:pt modelId="{AE523BC2-4CD5-4A6D-B54F-E97956EC70CF}" type="parTrans" cxnId="{9FB0F456-08CD-4D17-AE8B-D5D1A15737C0}">
      <dgm:prSet/>
      <dgm:spPr/>
      <dgm:t>
        <a:bodyPr/>
        <a:lstStyle/>
        <a:p>
          <a:endParaRPr lang="ru-RU"/>
        </a:p>
      </dgm:t>
    </dgm:pt>
    <dgm:pt modelId="{02C400EA-3072-4EA2-8B9D-B84C8C0F59CC}" type="sibTrans" cxnId="{9FB0F456-08CD-4D17-AE8B-D5D1A15737C0}">
      <dgm:prSet/>
      <dgm:spPr/>
      <dgm:t>
        <a:bodyPr/>
        <a:lstStyle/>
        <a:p>
          <a:endParaRPr lang="ru-RU"/>
        </a:p>
      </dgm:t>
    </dgm:pt>
    <dgm:pt modelId="{AA253586-FDA2-4E2A-9AC6-383BE251EE24}">
      <dgm:prSet phldrT="[Текст]" custT="1"/>
      <dgm:spPr/>
      <dgm:t>
        <a:bodyPr/>
        <a:lstStyle/>
        <a:p>
          <a:pPr algn="just"/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тегишлилик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ҳисси 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коммуникацияларнинг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ривожланиши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ахборотга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эгалик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қарор қабул қилишдаги иштирок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600" b="1" dirty="0"/>
        </a:p>
      </dgm:t>
    </dgm:pt>
    <dgm:pt modelId="{D825B2D4-5FA4-430E-94B7-FC4BA860DF2B}" type="parTrans" cxnId="{3581A50F-236E-4EC4-A72E-D2ACBC1F1E1F}">
      <dgm:prSet/>
      <dgm:spPr/>
      <dgm:t>
        <a:bodyPr/>
        <a:lstStyle/>
        <a:p>
          <a:endParaRPr lang="ru-RU"/>
        </a:p>
      </dgm:t>
    </dgm:pt>
    <dgm:pt modelId="{0D112922-3D6D-498B-A101-E76606A4D793}" type="sibTrans" cxnId="{3581A50F-236E-4EC4-A72E-D2ACBC1F1E1F}">
      <dgm:prSet/>
      <dgm:spPr/>
      <dgm:t>
        <a:bodyPr/>
        <a:lstStyle/>
        <a:p>
          <a:endParaRPr lang="ru-RU"/>
        </a:p>
      </dgm:t>
    </dgm:pt>
    <dgm:pt modelId="{D3C91319-BFDA-4CFF-95DC-9AF1E65D97EB}">
      <dgm:prSet phldrT="[Текст]" custT="1"/>
      <dgm:spPr/>
      <dgm:t>
        <a:bodyPr/>
        <a:lstStyle/>
        <a:p>
          <a:pPr algn="just"/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қизиқарлилик ва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ташаббус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қизиқарли лойиҳалар, масъулиятли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мақсадлар, топшириқни бажаришнинг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мураккаблик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даражаси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600" b="1" dirty="0"/>
        </a:p>
      </dgm:t>
    </dgm:pt>
    <dgm:pt modelId="{D21C8CAA-7E42-4DA9-A8D0-DF44CBC3E4D3}" type="parTrans" cxnId="{2B497007-FF9B-4954-98FB-C8D6EC1781EE}">
      <dgm:prSet/>
      <dgm:spPr/>
      <dgm:t>
        <a:bodyPr/>
        <a:lstStyle/>
        <a:p>
          <a:endParaRPr lang="ru-RU"/>
        </a:p>
      </dgm:t>
    </dgm:pt>
    <dgm:pt modelId="{F36E9118-AD50-45A7-BE6B-1A246CC37633}" type="sibTrans" cxnId="{2B497007-FF9B-4954-98FB-C8D6EC1781EE}">
      <dgm:prSet/>
      <dgm:spPr/>
      <dgm:t>
        <a:bodyPr/>
        <a:lstStyle/>
        <a:p>
          <a:endParaRPr lang="ru-RU"/>
        </a:p>
      </dgm:t>
    </dgm:pt>
    <dgm:pt modelId="{03DBB775-7FDF-4886-A3C0-F4783D136B65}">
      <dgm:prSet phldrT="[Текст]"/>
      <dgm:spPr/>
      <dgm:t>
        <a:bodyPr/>
        <a:lstStyle/>
        <a:p>
          <a:pPr algn="l"/>
          <a:endParaRPr lang="ru-RU" sz="1300" dirty="0"/>
        </a:p>
      </dgm:t>
    </dgm:pt>
    <dgm:pt modelId="{0A92F275-F492-4D52-BB48-CE5AC0544102}" type="parTrans" cxnId="{345935CA-077B-46C0-ABE8-4BAC580CB7DE}">
      <dgm:prSet/>
      <dgm:spPr/>
      <dgm:t>
        <a:bodyPr/>
        <a:lstStyle/>
        <a:p>
          <a:endParaRPr lang="ru-RU"/>
        </a:p>
      </dgm:t>
    </dgm:pt>
    <dgm:pt modelId="{D8365864-97D3-4F77-A846-CF3D130C8F65}" type="sibTrans" cxnId="{345935CA-077B-46C0-ABE8-4BAC580CB7DE}">
      <dgm:prSet/>
      <dgm:spPr/>
      <dgm:t>
        <a:bodyPr/>
        <a:lstStyle/>
        <a:p>
          <a:endParaRPr lang="ru-RU"/>
        </a:p>
      </dgm:t>
    </dgm:pt>
    <dgm:pt modelId="{EBF0D652-AEB4-4D90-8743-7A2FD0BC68A1}">
      <dgm:prSet phldrT="[Текст]"/>
      <dgm:spPr/>
      <dgm:t>
        <a:bodyPr/>
        <a:lstStyle/>
        <a:p>
          <a:pPr algn="l"/>
          <a:endParaRPr lang="ru-RU" sz="1300" dirty="0"/>
        </a:p>
      </dgm:t>
    </dgm:pt>
    <dgm:pt modelId="{7B1D2109-BC41-47D7-9ADA-67763AF21255}" type="parTrans" cxnId="{69277757-669D-407D-99CD-6E42D7463C0D}">
      <dgm:prSet/>
      <dgm:spPr/>
      <dgm:t>
        <a:bodyPr/>
        <a:lstStyle/>
        <a:p>
          <a:endParaRPr lang="ru-RU"/>
        </a:p>
      </dgm:t>
    </dgm:pt>
    <dgm:pt modelId="{E542CD25-D145-4660-8CED-F0EDCA950616}" type="sibTrans" cxnId="{69277757-669D-407D-99CD-6E42D7463C0D}">
      <dgm:prSet/>
      <dgm:spPr/>
      <dgm:t>
        <a:bodyPr/>
        <a:lstStyle/>
        <a:p>
          <a:endParaRPr lang="ru-RU"/>
        </a:p>
      </dgm:t>
    </dgm:pt>
    <dgm:pt modelId="{1015D25A-59D3-4577-9669-EF1DDF54EF7C}">
      <dgm:prSet phldrT="[Текст]" custT="1"/>
      <dgm:spPr/>
      <dgm:t>
        <a:bodyPr/>
        <a:lstStyle/>
        <a:p>
          <a:endParaRPr lang="ru-RU" sz="1600" dirty="0"/>
        </a:p>
      </dgm:t>
    </dgm:pt>
    <dgm:pt modelId="{EC912A09-E2DD-43B6-BA3E-C14EB969833A}" type="parTrans" cxnId="{E3B8C2C1-EFF1-47BE-BA25-86D5EC4A17E6}">
      <dgm:prSet/>
      <dgm:spPr/>
      <dgm:t>
        <a:bodyPr/>
        <a:lstStyle/>
        <a:p>
          <a:endParaRPr lang="ru-RU"/>
        </a:p>
      </dgm:t>
    </dgm:pt>
    <dgm:pt modelId="{8D2EB782-D565-489F-A72A-A80A74087461}" type="sibTrans" cxnId="{E3B8C2C1-EFF1-47BE-BA25-86D5EC4A17E6}">
      <dgm:prSet/>
      <dgm:spPr/>
      <dgm:t>
        <a:bodyPr/>
        <a:lstStyle/>
        <a:p>
          <a:endParaRPr lang="ru-RU"/>
        </a:p>
      </dgm:t>
    </dgm:pt>
    <dgm:pt modelId="{A40944E5-D260-4B6C-A812-770CBC931FB6}" type="pres">
      <dgm:prSet presAssocID="{2A70F014-0DF8-4293-A16F-BD1816817E6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8645B17-26D8-4F5C-905D-B8E4C0EC609E}" type="pres">
      <dgm:prSet presAssocID="{69FB391E-D0D9-41F4-AC5D-5904BE66D67E}" presName="parentText" presStyleLbl="node1" presStyleIdx="0" presStyleCnt="2" custScaleY="11074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E7AA0A-785A-4453-A6D8-188EFB928A55}" type="pres">
      <dgm:prSet presAssocID="{69FB391E-D0D9-41F4-AC5D-5904BE66D67E}" presName="childText" presStyleLbl="revTx" presStyleIdx="0" presStyleCnt="2" custScaleY="1301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8B0A8F-1840-4BBB-8ED9-91CA762D25FE}" type="pres">
      <dgm:prSet presAssocID="{D76E66F7-04BC-4191-99B5-24C42AEF8D68}" presName="parentText" presStyleLbl="node1" presStyleIdx="1" presStyleCnt="2" custScaleY="104686" custLinFactNeighborY="318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8C21CE-5F62-4323-962E-1DD2156E044E}" type="pres">
      <dgm:prSet presAssocID="{D76E66F7-04BC-4191-99B5-24C42AEF8D68}" presName="childText" presStyleLbl="revTx" presStyleIdx="1" presStyleCnt="2" custScaleY="127486" custLinFactNeighborY="123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4A7E655-E246-4E63-A643-E3CC7F2644C7}" type="presOf" srcId="{BF52285E-0C1C-490C-AA40-221B16ADB743}" destId="{60E7AA0A-785A-4453-A6D8-188EFB928A55}" srcOrd="0" destOrd="1" presId="urn:microsoft.com/office/officeart/2005/8/layout/vList2"/>
    <dgm:cxn modelId="{35C2E56E-83D3-40EE-958F-D8EF92D8FF9E}" type="presOf" srcId="{AA253586-FDA2-4E2A-9AC6-383BE251EE24}" destId="{458C21CE-5F62-4323-962E-1DD2156E044E}" srcOrd="0" destOrd="3" presId="urn:microsoft.com/office/officeart/2005/8/layout/vList2"/>
    <dgm:cxn modelId="{C22D9758-047F-470B-AB12-5D91745C3666}" srcId="{69FB391E-D0D9-41F4-AC5D-5904BE66D67E}" destId="{89A103CB-A8CA-4A37-BCF6-5C65268ECFFA}" srcOrd="3" destOrd="0" parTransId="{F5A01A92-D1F0-4155-957A-8305287ECF7A}" sibTransId="{3928099F-715F-4971-9344-8DCCC20B1A71}"/>
    <dgm:cxn modelId="{E429DB54-50E2-46FF-AC53-B89B32C757BF}" type="presOf" srcId="{D76E66F7-04BC-4191-99B5-24C42AEF8D68}" destId="{E88B0A8F-1840-4BBB-8ED9-91CA762D25FE}" srcOrd="0" destOrd="0" presId="urn:microsoft.com/office/officeart/2005/8/layout/vList2"/>
    <dgm:cxn modelId="{6B18157A-A2E5-4BC0-9A06-30FBB9A9AAF6}" srcId="{D76E66F7-04BC-4191-99B5-24C42AEF8D68}" destId="{4D6DD572-663E-43AF-BA88-99220182628C}" srcOrd="2" destOrd="0" parTransId="{5647FADF-393B-4F67-B43D-21ACEFE3EB15}" sibTransId="{44334AF4-8EA8-4CA7-8BC1-5B5497E8079F}"/>
    <dgm:cxn modelId="{9EB0EFE5-E31F-40BB-8F2A-80DACC6E4F20}" type="presOf" srcId="{1015D25A-59D3-4577-9669-EF1DDF54EF7C}" destId="{60E7AA0A-785A-4453-A6D8-188EFB928A55}" srcOrd="0" destOrd="0" presId="urn:microsoft.com/office/officeart/2005/8/layout/vList2"/>
    <dgm:cxn modelId="{B0AAD607-CDBB-4043-88F2-32733A6B120A}" type="presOf" srcId="{03DBB775-7FDF-4886-A3C0-F4783D136B65}" destId="{458C21CE-5F62-4323-962E-1DD2156E044E}" srcOrd="0" destOrd="1" presId="urn:microsoft.com/office/officeart/2005/8/layout/vList2"/>
    <dgm:cxn modelId="{E3B8C2C1-EFF1-47BE-BA25-86D5EC4A17E6}" srcId="{69FB391E-D0D9-41F4-AC5D-5904BE66D67E}" destId="{1015D25A-59D3-4577-9669-EF1DDF54EF7C}" srcOrd="0" destOrd="0" parTransId="{EC912A09-E2DD-43B6-BA3E-C14EB969833A}" sibTransId="{8D2EB782-D565-489F-A72A-A80A74087461}"/>
    <dgm:cxn modelId="{9FB0F456-08CD-4D17-AE8B-D5D1A15737C0}" srcId="{69FB391E-D0D9-41F4-AC5D-5904BE66D67E}" destId="{5B81726D-B856-4EE9-9284-AA1FEAB67D74}" srcOrd="4" destOrd="0" parTransId="{AE523BC2-4CD5-4A6D-B54F-E97956EC70CF}" sibTransId="{02C400EA-3072-4EA2-8B9D-B84C8C0F59CC}"/>
    <dgm:cxn modelId="{8DC1CA5E-FC47-47D1-AF00-90782CC4F218}" srcId="{2A70F014-0DF8-4293-A16F-BD1816817E66}" destId="{69FB391E-D0D9-41F4-AC5D-5904BE66D67E}" srcOrd="0" destOrd="0" parTransId="{03ADA6F5-4040-41A7-8820-5D6536308521}" sibTransId="{D611282F-3E93-4207-B33D-5A68A1C5BC01}"/>
    <dgm:cxn modelId="{11E144A8-071B-4FEE-AA5E-F714452E19A2}" type="presOf" srcId="{2A70F014-0DF8-4293-A16F-BD1816817E66}" destId="{A40944E5-D260-4B6C-A812-770CBC931FB6}" srcOrd="0" destOrd="0" presId="urn:microsoft.com/office/officeart/2005/8/layout/vList2"/>
    <dgm:cxn modelId="{03E7D69A-CCF4-4492-8E98-26B2909FD370}" type="presOf" srcId="{EBF0D652-AEB4-4D90-8743-7A2FD0BC68A1}" destId="{458C21CE-5F62-4323-962E-1DD2156E044E}" srcOrd="0" destOrd="0" presId="urn:microsoft.com/office/officeart/2005/8/layout/vList2"/>
    <dgm:cxn modelId="{CB5421AE-4083-42C8-A3F2-02E38E1D6640}" type="presOf" srcId="{D3C91319-BFDA-4CFF-95DC-9AF1E65D97EB}" destId="{458C21CE-5F62-4323-962E-1DD2156E044E}" srcOrd="0" destOrd="4" presId="urn:microsoft.com/office/officeart/2005/8/layout/vList2"/>
    <dgm:cxn modelId="{69277757-669D-407D-99CD-6E42D7463C0D}" srcId="{D76E66F7-04BC-4191-99B5-24C42AEF8D68}" destId="{EBF0D652-AEB4-4D90-8743-7A2FD0BC68A1}" srcOrd="0" destOrd="0" parTransId="{7B1D2109-BC41-47D7-9ADA-67763AF21255}" sibTransId="{E542CD25-D145-4660-8CED-F0EDCA950616}"/>
    <dgm:cxn modelId="{E061A0CA-552D-4C2E-8623-867F2B188AEB}" srcId="{69FB391E-D0D9-41F4-AC5D-5904BE66D67E}" destId="{B42FF329-4B8D-4255-9C9C-65C012202462}" srcOrd="2" destOrd="0" parTransId="{AB52BBE2-4442-4BA2-A625-C3E220CA77A4}" sibTransId="{0C01D154-6694-49BE-B693-C06A7F6CA446}"/>
    <dgm:cxn modelId="{791DA1FF-11B5-44D2-B4EA-DCA2F72E7926}" type="presOf" srcId="{5B81726D-B856-4EE9-9284-AA1FEAB67D74}" destId="{60E7AA0A-785A-4453-A6D8-188EFB928A55}" srcOrd="0" destOrd="4" presId="urn:microsoft.com/office/officeart/2005/8/layout/vList2"/>
    <dgm:cxn modelId="{96B853BA-DA0F-457D-AFB4-9A618143B1C9}" type="presOf" srcId="{89A103CB-A8CA-4A37-BCF6-5C65268ECFFA}" destId="{60E7AA0A-785A-4453-A6D8-188EFB928A55}" srcOrd="0" destOrd="3" presId="urn:microsoft.com/office/officeart/2005/8/layout/vList2"/>
    <dgm:cxn modelId="{A541E4AA-F2C8-4103-B221-40CD0A72D90E}" srcId="{2A70F014-0DF8-4293-A16F-BD1816817E66}" destId="{D76E66F7-04BC-4191-99B5-24C42AEF8D68}" srcOrd="1" destOrd="0" parTransId="{D7E288AB-E648-4A78-9BE2-C18D3FEDCCC9}" sibTransId="{AA493D04-AFAF-4563-8D83-B263C0A5E043}"/>
    <dgm:cxn modelId="{AA640FCC-4194-4894-8FD2-F7B7DDABF788}" type="presOf" srcId="{B42FF329-4B8D-4255-9C9C-65C012202462}" destId="{60E7AA0A-785A-4453-A6D8-188EFB928A55}" srcOrd="0" destOrd="2" presId="urn:microsoft.com/office/officeart/2005/8/layout/vList2"/>
    <dgm:cxn modelId="{2B497007-FF9B-4954-98FB-C8D6EC1781EE}" srcId="{D76E66F7-04BC-4191-99B5-24C42AEF8D68}" destId="{D3C91319-BFDA-4CFF-95DC-9AF1E65D97EB}" srcOrd="4" destOrd="0" parTransId="{D21C8CAA-7E42-4DA9-A8D0-DF44CBC3E4D3}" sibTransId="{F36E9118-AD50-45A7-BE6B-1A246CC37633}"/>
    <dgm:cxn modelId="{AAC0FD65-A50C-4FE6-AC64-30D0B107A386}" type="presOf" srcId="{4D6DD572-663E-43AF-BA88-99220182628C}" destId="{458C21CE-5F62-4323-962E-1DD2156E044E}" srcOrd="0" destOrd="2" presId="urn:microsoft.com/office/officeart/2005/8/layout/vList2"/>
    <dgm:cxn modelId="{3581A50F-236E-4EC4-A72E-D2ACBC1F1E1F}" srcId="{D76E66F7-04BC-4191-99B5-24C42AEF8D68}" destId="{AA253586-FDA2-4E2A-9AC6-383BE251EE24}" srcOrd="3" destOrd="0" parTransId="{D825B2D4-5FA4-430E-94B7-FC4BA860DF2B}" sibTransId="{0D112922-3D6D-498B-A101-E76606A4D793}"/>
    <dgm:cxn modelId="{345935CA-077B-46C0-ABE8-4BAC580CB7DE}" srcId="{D76E66F7-04BC-4191-99B5-24C42AEF8D68}" destId="{03DBB775-7FDF-4886-A3C0-F4783D136B65}" srcOrd="1" destOrd="0" parTransId="{0A92F275-F492-4D52-BB48-CE5AC0544102}" sibTransId="{D8365864-97D3-4F77-A846-CF3D130C8F65}"/>
    <dgm:cxn modelId="{540281E4-651A-4794-9A29-52F8C5F74F92}" type="presOf" srcId="{69FB391E-D0D9-41F4-AC5D-5904BE66D67E}" destId="{18645B17-26D8-4F5C-905D-B8E4C0EC609E}" srcOrd="0" destOrd="0" presId="urn:microsoft.com/office/officeart/2005/8/layout/vList2"/>
    <dgm:cxn modelId="{4E553808-0A9B-495E-AA21-E5E104DD21F9}" srcId="{69FB391E-D0D9-41F4-AC5D-5904BE66D67E}" destId="{BF52285E-0C1C-490C-AA40-221B16ADB743}" srcOrd="1" destOrd="0" parTransId="{EF89AB4F-873A-43CF-886A-A051A6C6EA28}" sibTransId="{68E76DA8-1A04-471C-B66F-A8F7C418F69D}"/>
    <dgm:cxn modelId="{FD4C1913-C720-4CFF-B93C-03981734E8F8}" type="presParOf" srcId="{A40944E5-D260-4B6C-A812-770CBC931FB6}" destId="{18645B17-26D8-4F5C-905D-B8E4C0EC609E}" srcOrd="0" destOrd="0" presId="urn:microsoft.com/office/officeart/2005/8/layout/vList2"/>
    <dgm:cxn modelId="{73CC62CF-C5D0-481B-91C5-607A057921BD}" type="presParOf" srcId="{A40944E5-D260-4B6C-A812-770CBC931FB6}" destId="{60E7AA0A-785A-4453-A6D8-188EFB928A55}" srcOrd="1" destOrd="0" presId="urn:microsoft.com/office/officeart/2005/8/layout/vList2"/>
    <dgm:cxn modelId="{63153FEA-13F7-4716-8421-070A3968C291}" type="presParOf" srcId="{A40944E5-D260-4B6C-A812-770CBC931FB6}" destId="{E88B0A8F-1840-4BBB-8ED9-91CA762D25FE}" srcOrd="2" destOrd="0" presId="urn:microsoft.com/office/officeart/2005/8/layout/vList2"/>
    <dgm:cxn modelId="{EEA08A11-A1E2-4E19-9C72-58DC98A78FF1}" type="presParOf" srcId="{A40944E5-D260-4B6C-A812-770CBC931FB6}" destId="{458C21CE-5F62-4323-962E-1DD2156E044E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EEA0172-0BE4-41C1-9546-C3EDD5110265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A0700B2-EB6A-4EE8-9B17-43074D595B8E}">
      <dgm:prSet phldrT="[Текст]" custT="1"/>
      <dgm:spPr/>
      <dgm:t>
        <a:bodyPr/>
        <a:lstStyle/>
        <a:p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Ҳозирги шароитда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инновацион-тадбиркорлик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руҳини ўзида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мужассамлаштирган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етакчининг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янги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тимсоли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шаклланмоқда.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Олимларнинг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фикрича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замонавий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раҳбарга қуйидаги талаблар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қуйилмоқда:</a:t>
          </a:r>
          <a:endParaRPr lang="ru-RU" sz="1800" b="1" dirty="0">
            <a:solidFill>
              <a:schemeClr val="tx1"/>
            </a:solidFill>
          </a:endParaRPr>
        </a:p>
      </dgm:t>
    </dgm:pt>
    <dgm:pt modelId="{14911BC2-AD05-4666-83CC-44138A4178B5}" type="parTrans" cxnId="{6A8B4E1B-D8FE-40B0-A7A3-BBAC1B865779}">
      <dgm:prSet/>
      <dgm:spPr/>
      <dgm:t>
        <a:bodyPr/>
        <a:lstStyle/>
        <a:p>
          <a:endParaRPr lang="ru-RU"/>
        </a:p>
      </dgm:t>
    </dgm:pt>
    <dgm:pt modelId="{D3ED5E3E-C439-4C8D-8DB4-30114743F597}" type="sibTrans" cxnId="{6A8B4E1B-D8FE-40B0-A7A3-BBAC1B865779}">
      <dgm:prSet/>
      <dgm:spPr/>
      <dgm:t>
        <a:bodyPr/>
        <a:lstStyle/>
        <a:p>
          <a:endParaRPr lang="ru-RU"/>
        </a:p>
      </dgm:t>
    </dgm:pt>
    <dgm:pt modelId="{7F158E97-55DB-4FD6-8825-DDF01427BBDA}">
      <dgm:prSet phldrT="[Текст]" custT="1"/>
      <dgm:spPr/>
      <dgm:t>
        <a:bodyPr/>
        <a:lstStyle/>
        <a:p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раҳбарлик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қила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олиш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қобилияти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–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ўз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ролини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таҳлил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қила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олиш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ходимларнинг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вазифаларини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аниқлай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олиш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ваколат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масъулиятни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ўзгаларга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бера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олиш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ҳ.к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.;</a:t>
          </a:r>
          <a:endParaRPr lang="ru-RU" sz="1800" b="1" dirty="0">
            <a:solidFill>
              <a:schemeClr val="tx1"/>
            </a:solidFill>
          </a:endParaRPr>
        </a:p>
      </dgm:t>
    </dgm:pt>
    <dgm:pt modelId="{B25DD60B-CFB0-4016-9E80-47C38929A9B1}" type="parTrans" cxnId="{3DEBB555-A36A-48C9-94A0-AAD95068EB03}">
      <dgm:prSet/>
      <dgm:spPr/>
      <dgm:t>
        <a:bodyPr/>
        <a:lstStyle/>
        <a:p>
          <a:endParaRPr lang="ru-RU"/>
        </a:p>
      </dgm:t>
    </dgm:pt>
    <dgm:pt modelId="{F6C31F66-B96E-47C1-86E3-65A56DA124B1}" type="sibTrans" cxnId="{3DEBB555-A36A-48C9-94A0-AAD95068EB03}">
      <dgm:prSet/>
      <dgm:spPr/>
      <dgm:t>
        <a:bodyPr/>
        <a:lstStyle/>
        <a:p>
          <a:endParaRPr lang="ru-RU"/>
        </a:p>
      </dgm:t>
    </dgm:pt>
    <dgm:pt modelId="{851409AA-1F62-4CB6-AC3E-4B5ADA76DBC5}">
      <dgm:prSet phldrT="[Текст]" custT="1"/>
      <dgm:spPr/>
      <dgm:t>
        <a:bodyPr/>
        <a:lstStyle/>
        <a:p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ходимларни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ўқитиш ва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ривожлантириш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;</a:t>
          </a:r>
          <a:endParaRPr lang="ru-RU" sz="1800" b="1" dirty="0">
            <a:solidFill>
              <a:schemeClr val="tx1"/>
            </a:solidFill>
          </a:endParaRPr>
        </a:p>
      </dgm:t>
    </dgm:pt>
    <dgm:pt modelId="{811400E9-B141-4ED7-A63A-2AD8B03658CF}" type="parTrans" cxnId="{9AB866B2-B1C5-4DBB-93D6-5B3277AB67DB}">
      <dgm:prSet/>
      <dgm:spPr/>
      <dgm:t>
        <a:bodyPr/>
        <a:lstStyle/>
        <a:p>
          <a:endParaRPr lang="ru-RU"/>
        </a:p>
      </dgm:t>
    </dgm:pt>
    <dgm:pt modelId="{558A74D6-C485-4A1B-951E-987625A9C346}" type="sibTrans" cxnId="{9AB866B2-B1C5-4DBB-93D6-5B3277AB67DB}">
      <dgm:prSet/>
      <dgm:spPr/>
      <dgm:t>
        <a:bodyPr/>
        <a:lstStyle/>
        <a:p>
          <a:endParaRPr lang="ru-RU"/>
        </a:p>
      </dgm:t>
    </dgm:pt>
    <dgm:pt modelId="{9A090686-67E7-4B94-B667-E21659A6BB8F}">
      <dgm:prSet custT="1"/>
      <dgm:spPr/>
      <dgm:t>
        <a:bodyPr/>
        <a:lstStyle/>
        <a:p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жамоани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шакллантира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олиш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1800" b="1" dirty="0">
            <a:solidFill>
              <a:schemeClr val="tx1"/>
            </a:solidFill>
          </a:endParaRPr>
        </a:p>
      </dgm:t>
    </dgm:pt>
    <dgm:pt modelId="{2917F0B0-4096-4FE4-8483-F10CC4CCFB79}" type="parTrans" cxnId="{5CB4169F-A393-4492-8AB4-3C37BB1C2DFA}">
      <dgm:prSet/>
      <dgm:spPr/>
      <dgm:t>
        <a:bodyPr/>
        <a:lstStyle/>
        <a:p>
          <a:endParaRPr lang="ru-RU"/>
        </a:p>
      </dgm:t>
    </dgm:pt>
    <dgm:pt modelId="{074DB1D5-00C8-4BDD-97CE-D1CB2FCDC542}" type="sibTrans" cxnId="{5CB4169F-A393-4492-8AB4-3C37BB1C2DFA}">
      <dgm:prSet/>
      <dgm:spPr/>
      <dgm:t>
        <a:bodyPr/>
        <a:lstStyle/>
        <a:p>
          <a:endParaRPr lang="ru-RU"/>
        </a:p>
      </dgm:t>
    </dgm:pt>
    <dgm:pt modelId="{E25EFD72-ED7F-4467-A339-AE26797194DD}">
      <dgm:prSet custT="1"/>
      <dgm:spPr/>
      <dgm:t>
        <a:bodyPr/>
        <a:lstStyle/>
        <a:p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хар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қандай масалада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лидерлик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қилиш қобилияти.</a:t>
          </a:r>
          <a:endParaRPr lang="ru-RU" sz="1800" b="1" dirty="0">
            <a:solidFill>
              <a:schemeClr val="tx1"/>
            </a:solidFill>
          </a:endParaRPr>
        </a:p>
      </dgm:t>
    </dgm:pt>
    <dgm:pt modelId="{42113B28-17D8-4B42-B16E-46EA7FF8EED4}" type="parTrans" cxnId="{94CCCD47-09CE-4953-945F-0BA1B5FE764F}">
      <dgm:prSet/>
      <dgm:spPr/>
      <dgm:t>
        <a:bodyPr/>
        <a:lstStyle/>
        <a:p>
          <a:endParaRPr lang="ru-RU"/>
        </a:p>
      </dgm:t>
    </dgm:pt>
    <dgm:pt modelId="{9D1D1F26-329C-4DEB-B424-ED18DCC284E8}" type="sibTrans" cxnId="{94CCCD47-09CE-4953-945F-0BA1B5FE764F}">
      <dgm:prSet/>
      <dgm:spPr/>
      <dgm:t>
        <a:bodyPr/>
        <a:lstStyle/>
        <a:p>
          <a:endParaRPr lang="ru-RU"/>
        </a:p>
      </dgm:t>
    </dgm:pt>
    <dgm:pt modelId="{F7FF0832-0FA0-4162-90ED-7903CEFCB0DA}" type="pres">
      <dgm:prSet presAssocID="{DEEA0172-0BE4-41C1-9546-C3EDD5110265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9CE4819-CE47-478F-925C-3B4D2AF72106}" type="pres">
      <dgm:prSet presAssocID="{9A0700B2-EB6A-4EE8-9B17-43074D595B8E}" presName="composite" presStyleCnt="0"/>
      <dgm:spPr/>
    </dgm:pt>
    <dgm:pt modelId="{C2BADFE3-D7E7-4E8A-873E-26A55D0D246B}" type="pres">
      <dgm:prSet presAssocID="{9A0700B2-EB6A-4EE8-9B17-43074D595B8E}" presName="imgShp" presStyleLbl="fgImgPlace1" presStyleIdx="0" presStyleCnt="5"/>
      <dgm:spPr>
        <a:prstGeom prst="donu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97B30C0F-12A9-479B-9A63-DF2EC172643B}" type="pres">
      <dgm:prSet presAssocID="{9A0700B2-EB6A-4EE8-9B17-43074D595B8E}" presName="txShp" presStyleLbl="node1" presStyleIdx="0" presStyleCnt="5" custScaleY="1723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07626C-17B6-4E8F-A4C4-F834CD95C5F3}" type="pres">
      <dgm:prSet presAssocID="{D3ED5E3E-C439-4C8D-8DB4-30114743F597}" presName="spacing" presStyleCnt="0"/>
      <dgm:spPr/>
    </dgm:pt>
    <dgm:pt modelId="{534DCAC5-5E4F-4228-8CEC-E10E56C93CBA}" type="pres">
      <dgm:prSet presAssocID="{7F158E97-55DB-4FD6-8825-DDF01427BBDA}" presName="composite" presStyleCnt="0"/>
      <dgm:spPr/>
    </dgm:pt>
    <dgm:pt modelId="{E79F5746-2248-4578-83E7-1F76323C1A07}" type="pres">
      <dgm:prSet presAssocID="{7F158E97-55DB-4FD6-8825-DDF01427BBDA}" presName="imgShp" presStyleLbl="fgImgPlace1" presStyleIdx="1" presStyleCnt="5"/>
      <dgm:spPr/>
      <dgm:t>
        <a:bodyPr/>
        <a:lstStyle/>
        <a:p>
          <a:endParaRPr lang="ru-RU"/>
        </a:p>
      </dgm:t>
    </dgm:pt>
    <dgm:pt modelId="{8EF5EFC9-7E90-4601-97E2-3234CF7038D1}" type="pres">
      <dgm:prSet presAssocID="{7F158E97-55DB-4FD6-8825-DDF01427BBDA}" presName="txShp" presStyleLbl="node1" presStyleIdx="1" presStyleCnt="5" custScaleY="1462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F2F92C-560B-4C47-8020-2AE3F5E32AAE}" type="pres">
      <dgm:prSet presAssocID="{F6C31F66-B96E-47C1-86E3-65A56DA124B1}" presName="spacing" presStyleCnt="0"/>
      <dgm:spPr/>
    </dgm:pt>
    <dgm:pt modelId="{6AB94839-FC3C-477C-A333-D73DDF774A79}" type="pres">
      <dgm:prSet presAssocID="{851409AA-1F62-4CB6-AC3E-4B5ADA76DBC5}" presName="composite" presStyleCnt="0"/>
      <dgm:spPr/>
    </dgm:pt>
    <dgm:pt modelId="{CED8D4ED-4436-4972-A095-55CF7D779EDC}" type="pres">
      <dgm:prSet presAssocID="{851409AA-1F62-4CB6-AC3E-4B5ADA76DBC5}" presName="imgShp" presStyleLbl="fgImgPlace1" presStyleIdx="2" presStyleCnt="5"/>
      <dgm:spPr/>
    </dgm:pt>
    <dgm:pt modelId="{B6DC8A59-6D8E-400C-8E19-43E2E4550571}" type="pres">
      <dgm:prSet presAssocID="{851409AA-1F62-4CB6-AC3E-4B5ADA76DBC5}" presName="txShp" presStyleLbl="node1" presStyleIdx="2" presStyleCnt="5" custScaleY="1361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B57CFC-8C98-475E-818C-E048C3475B46}" type="pres">
      <dgm:prSet presAssocID="{558A74D6-C485-4A1B-951E-987625A9C346}" presName="spacing" presStyleCnt="0"/>
      <dgm:spPr/>
    </dgm:pt>
    <dgm:pt modelId="{B592FA2A-FC1C-418E-9EC6-20BA9F7E76A0}" type="pres">
      <dgm:prSet presAssocID="{9A090686-67E7-4B94-B667-E21659A6BB8F}" presName="composite" presStyleCnt="0"/>
      <dgm:spPr/>
    </dgm:pt>
    <dgm:pt modelId="{BC1181F1-4776-41D8-BF34-354EF44CBA85}" type="pres">
      <dgm:prSet presAssocID="{9A090686-67E7-4B94-B667-E21659A6BB8F}" presName="imgShp" presStyleLbl="fgImgPlace1" presStyleIdx="3" presStyleCnt="5"/>
      <dgm:spPr/>
    </dgm:pt>
    <dgm:pt modelId="{9EEC61BD-3686-40BA-A4F8-3402C74E6475}" type="pres">
      <dgm:prSet presAssocID="{9A090686-67E7-4B94-B667-E21659A6BB8F}" presName="txShp" presStyleLbl="node1" presStyleIdx="3" presStyleCnt="5" custScaleY="124484" custLinFactNeighborX="-5" custLinFactNeighborY="-1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BE7755-6564-4931-8009-0A8A883DB227}" type="pres">
      <dgm:prSet presAssocID="{074DB1D5-00C8-4BDD-97CE-D1CB2FCDC542}" presName="spacing" presStyleCnt="0"/>
      <dgm:spPr/>
    </dgm:pt>
    <dgm:pt modelId="{F56EEEB3-ED53-4DC3-B9D8-B3D60304810B}" type="pres">
      <dgm:prSet presAssocID="{E25EFD72-ED7F-4467-A339-AE26797194DD}" presName="composite" presStyleCnt="0"/>
      <dgm:spPr/>
    </dgm:pt>
    <dgm:pt modelId="{F51518C3-DAB7-4197-A6D0-E1C036A9980A}" type="pres">
      <dgm:prSet presAssocID="{E25EFD72-ED7F-4467-A339-AE26797194DD}" presName="imgShp" presStyleLbl="fgImgPlace1" presStyleIdx="4" presStyleCnt="5"/>
      <dgm:spPr/>
    </dgm:pt>
    <dgm:pt modelId="{238E1DB1-D366-4D4F-A90B-4A820619BC79}" type="pres">
      <dgm:prSet presAssocID="{E25EFD72-ED7F-4467-A339-AE26797194DD}" presName="txShp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DEBB555-A36A-48C9-94A0-AAD95068EB03}" srcId="{DEEA0172-0BE4-41C1-9546-C3EDD5110265}" destId="{7F158E97-55DB-4FD6-8825-DDF01427BBDA}" srcOrd="1" destOrd="0" parTransId="{B25DD60B-CFB0-4016-9E80-47C38929A9B1}" sibTransId="{F6C31F66-B96E-47C1-86E3-65A56DA124B1}"/>
    <dgm:cxn modelId="{5C63E94F-D5AF-47C1-832D-720DE7962E76}" type="presOf" srcId="{9A0700B2-EB6A-4EE8-9B17-43074D595B8E}" destId="{97B30C0F-12A9-479B-9A63-DF2EC172643B}" srcOrd="0" destOrd="0" presId="urn:microsoft.com/office/officeart/2005/8/layout/vList3"/>
    <dgm:cxn modelId="{50CABB26-9F39-4B33-9DF5-F265CB133558}" type="presOf" srcId="{E25EFD72-ED7F-4467-A339-AE26797194DD}" destId="{238E1DB1-D366-4D4F-A90B-4A820619BC79}" srcOrd="0" destOrd="0" presId="urn:microsoft.com/office/officeart/2005/8/layout/vList3"/>
    <dgm:cxn modelId="{82C4E2F2-2812-4562-89ED-E0A809A69B54}" type="presOf" srcId="{7F158E97-55DB-4FD6-8825-DDF01427BBDA}" destId="{8EF5EFC9-7E90-4601-97E2-3234CF7038D1}" srcOrd="0" destOrd="0" presId="urn:microsoft.com/office/officeart/2005/8/layout/vList3"/>
    <dgm:cxn modelId="{6A8B4E1B-D8FE-40B0-A7A3-BBAC1B865779}" srcId="{DEEA0172-0BE4-41C1-9546-C3EDD5110265}" destId="{9A0700B2-EB6A-4EE8-9B17-43074D595B8E}" srcOrd="0" destOrd="0" parTransId="{14911BC2-AD05-4666-83CC-44138A4178B5}" sibTransId="{D3ED5E3E-C439-4C8D-8DB4-30114743F597}"/>
    <dgm:cxn modelId="{5CB4169F-A393-4492-8AB4-3C37BB1C2DFA}" srcId="{DEEA0172-0BE4-41C1-9546-C3EDD5110265}" destId="{9A090686-67E7-4B94-B667-E21659A6BB8F}" srcOrd="3" destOrd="0" parTransId="{2917F0B0-4096-4FE4-8483-F10CC4CCFB79}" sibTransId="{074DB1D5-00C8-4BDD-97CE-D1CB2FCDC542}"/>
    <dgm:cxn modelId="{02FAF274-11F1-4549-8582-D276916FAB2C}" type="presOf" srcId="{DEEA0172-0BE4-41C1-9546-C3EDD5110265}" destId="{F7FF0832-0FA0-4162-90ED-7903CEFCB0DA}" srcOrd="0" destOrd="0" presId="urn:microsoft.com/office/officeart/2005/8/layout/vList3"/>
    <dgm:cxn modelId="{B805BF5E-E379-4652-9550-46CBEFAE6873}" type="presOf" srcId="{851409AA-1F62-4CB6-AC3E-4B5ADA76DBC5}" destId="{B6DC8A59-6D8E-400C-8E19-43E2E4550571}" srcOrd="0" destOrd="0" presId="urn:microsoft.com/office/officeart/2005/8/layout/vList3"/>
    <dgm:cxn modelId="{94CCCD47-09CE-4953-945F-0BA1B5FE764F}" srcId="{DEEA0172-0BE4-41C1-9546-C3EDD5110265}" destId="{E25EFD72-ED7F-4467-A339-AE26797194DD}" srcOrd="4" destOrd="0" parTransId="{42113B28-17D8-4B42-B16E-46EA7FF8EED4}" sibTransId="{9D1D1F26-329C-4DEB-B424-ED18DCC284E8}"/>
    <dgm:cxn modelId="{0609F38C-5752-438D-81D1-522ADF4EC11F}" type="presOf" srcId="{9A090686-67E7-4B94-B667-E21659A6BB8F}" destId="{9EEC61BD-3686-40BA-A4F8-3402C74E6475}" srcOrd="0" destOrd="0" presId="urn:microsoft.com/office/officeart/2005/8/layout/vList3"/>
    <dgm:cxn modelId="{9AB866B2-B1C5-4DBB-93D6-5B3277AB67DB}" srcId="{DEEA0172-0BE4-41C1-9546-C3EDD5110265}" destId="{851409AA-1F62-4CB6-AC3E-4B5ADA76DBC5}" srcOrd="2" destOrd="0" parTransId="{811400E9-B141-4ED7-A63A-2AD8B03658CF}" sibTransId="{558A74D6-C485-4A1B-951E-987625A9C346}"/>
    <dgm:cxn modelId="{0D5A574A-4843-46C8-BB3A-73A43D575B01}" type="presParOf" srcId="{F7FF0832-0FA0-4162-90ED-7903CEFCB0DA}" destId="{69CE4819-CE47-478F-925C-3B4D2AF72106}" srcOrd="0" destOrd="0" presId="urn:microsoft.com/office/officeart/2005/8/layout/vList3"/>
    <dgm:cxn modelId="{81013A1A-1453-4D9D-98FF-E604B22C4401}" type="presParOf" srcId="{69CE4819-CE47-478F-925C-3B4D2AF72106}" destId="{C2BADFE3-D7E7-4E8A-873E-26A55D0D246B}" srcOrd="0" destOrd="0" presId="urn:microsoft.com/office/officeart/2005/8/layout/vList3"/>
    <dgm:cxn modelId="{606FB179-89EC-4D7D-9D59-9592DF1A8D24}" type="presParOf" srcId="{69CE4819-CE47-478F-925C-3B4D2AF72106}" destId="{97B30C0F-12A9-479B-9A63-DF2EC172643B}" srcOrd="1" destOrd="0" presId="urn:microsoft.com/office/officeart/2005/8/layout/vList3"/>
    <dgm:cxn modelId="{1A576620-0951-42A8-87BD-186C53A53BFF}" type="presParOf" srcId="{F7FF0832-0FA0-4162-90ED-7903CEFCB0DA}" destId="{A507626C-17B6-4E8F-A4C4-F834CD95C5F3}" srcOrd="1" destOrd="0" presId="urn:microsoft.com/office/officeart/2005/8/layout/vList3"/>
    <dgm:cxn modelId="{91A09A1D-825D-4462-A04B-7865209B69C2}" type="presParOf" srcId="{F7FF0832-0FA0-4162-90ED-7903CEFCB0DA}" destId="{534DCAC5-5E4F-4228-8CEC-E10E56C93CBA}" srcOrd="2" destOrd="0" presId="urn:microsoft.com/office/officeart/2005/8/layout/vList3"/>
    <dgm:cxn modelId="{17B3BB59-3E77-413B-A19B-311791AA9B5B}" type="presParOf" srcId="{534DCAC5-5E4F-4228-8CEC-E10E56C93CBA}" destId="{E79F5746-2248-4578-83E7-1F76323C1A07}" srcOrd="0" destOrd="0" presId="urn:microsoft.com/office/officeart/2005/8/layout/vList3"/>
    <dgm:cxn modelId="{5EC0825C-6AE6-47EF-9C2F-0AB4695C810D}" type="presParOf" srcId="{534DCAC5-5E4F-4228-8CEC-E10E56C93CBA}" destId="{8EF5EFC9-7E90-4601-97E2-3234CF7038D1}" srcOrd="1" destOrd="0" presId="urn:microsoft.com/office/officeart/2005/8/layout/vList3"/>
    <dgm:cxn modelId="{0A36D77F-52F2-4C96-A82E-5863C8820888}" type="presParOf" srcId="{F7FF0832-0FA0-4162-90ED-7903CEFCB0DA}" destId="{C0F2F92C-560B-4C47-8020-2AE3F5E32AAE}" srcOrd="3" destOrd="0" presId="urn:microsoft.com/office/officeart/2005/8/layout/vList3"/>
    <dgm:cxn modelId="{36D4A14A-0193-41AB-A07C-F5C632E10EC0}" type="presParOf" srcId="{F7FF0832-0FA0-4162-90ED-7903CEFCB0DA}" destId="{6AB94839-FC3C-477C-A333-D73DDF774A79}" srcOrd="4" destOrd="0" presId="urn:microsoft.com/office/officeart/2005/8/layout/vList3"/>
    <dgm:cxn modelId="{799462E8-9184-4C57-99FE-ADD7F2A9B3A6}" type="presParOf" srcId="{6AB94839-FC3C-477C-A333-D73DDF774A79}" destId="{CED8D4ED-4436-4972-A095-55CF7D779EDC}" srcOrd="0" destOrd="0" presId="urn:microsoft.com/office/officeart/2005/8/layout/vList3"/>
    <dgm:cxn modelId="{6AC372AA-F3B4-4DFF-BBD2-55D4E121BFC2}" type="presParOf" srcId="{6AB94839-FC3C-477C-A333-D73DDF774A79}" destId="{B6DC8A59-6D8E-400C-8E19-43E2E4550571}" srcOrd="1" destOrd="0" presId="urn:microsoft.com/office/officeart/2005/8/layout/vList3"/>
    <dgm:cxn modelId="{5ABAC8CB-E771-449B-BAEA-B5610154595D}" type="presParOf" srcId="{F7FF0832-0FA0-4162-90ED-7903CEFCB0DA}" destId="{3FB57CFC-8C98-475E-818C-E048C3475B46}" srcOrd="5" destOrd="0" presId="urn:microsoft.com/office/officeart/2005/8/layout/vList3"/>
    <dgm:cxn modelId="{98B927E2-477E-462C-8C52-B8F82E662451}" type="presParOf" srcId="{F7FF0832-0FA0-4162-90ED-7903CEFCB0DA}" destId="{B592FA2A-FC1C-418E-9EC6-20BA9F7E76A0}" srcOrd="6" destOrd="0" presId="urn:microsoft.com/office/officeart/2005/8/layout/vList3"/>
    <dgm:cxn modelId="{C697C6A8-B2D6-446B-8EB5-94A326EE9721}" type="presParOf" srcId="{B592FA2A-FC1C-418E-9EC6-20BA9F7E76A0}" destId="{BC1181F1-4776-41D8-BF34-354EF44CBA85}" srcOrd="0" destOrd="0" presId="urn:microsoft.com/office/officeart/2005/8/layout/vList3"/>
    <dgm:cxn modelId="{DABE2A1F-7DE7-4A7E-BC12-95053D27E32A}" type="presParOf" srcId="{B592FA2A-FC1C-418E-9EC6-20BA9F7E76A0}" destId="{9EEC61BD-3686-40BA-A4F8-3402C74E6475}" srcOrd="1" destOrd="0" presId="urn:microsoft.com/office/officeart/2005/8/layout/vList3"/>
    <dgm:cxn modelId="{158EA5E9-1171-40FA-98F4-90C9C9208EC2}" type="presParOf" srcId="{F7FF0832-0FA0-4162-90ED-7903CEFCB0DA}" destId="{B9BE7755-6564-4931-8009-0A8A883DB227}" srcOrd="7" destOrd="0" presId="urn:microsoft.com/office/officeart/2005/8/layout/vList3"/>
    <dgm:cxn modelId="{F0053C08-88D6-4B84-B99C-EB63ADB1CD25}" type="presParOf" srcId="{F7FF0832-0FA0-4162-90ED-7903CEFCB0DA}" destId="{F56EEEB3-ED53-4DC3-B9D8-B3D60304810B}" srcOrd="8" destOrd="0" presId="urn:microsoft.com/office/officeart/2005/8/layout/vList3"/>
    <dgm:cxn modelId="{AFE6F445-1D4F-40F6-99CF-B6172EBBDED9}" type="presParOf" srcId="{F56EEEB3-ED53-4DC3-B9D8-B3D60304810B}" destId="{F51518C3-DAB7-4197-A6D0-E1C036A9980A}" srcOrd="0" destOrd="0" presId="urn:microsoft.com/office/officeart/2005/8/layout/vList3"/>
    <dgm:cxn modelId="{515AABE2-C668-4F5D-89C5-3E8628A2439C}" type="presParOf" srcId="{F56EEEB3-ED53-4DC3-B9D8-B3D60304810B}" destId="{238E1DB1-D366-4D4F-A90B-4A820619BC79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DEEA0172-0BE4-41C1-9546-C3EDD5110265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9A3722E-6878-41CE-B5F5-EB6CBBA53633}">
      <dgm:prSet custT="1"/>
      <dgm:spPr/>
      <dgm:t>
        <a:bodyPr/>
        <a:lstStyle/>
        <a:p>
          <a:r>
            <a:rPr lang="ru-RU" sz="18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8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имиж</a:t>
          </a:r>
          <a:r>
            <a:rPr lang="ru-RU" sz="18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 </a:t>
          </a:r>
          <a:r>
            <a:rPr lang="ru-RU" sz="18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8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маданиятнинг</a:t>
          </a:r>
          <a:r>
            <a:rPr lang="ru-RU" sz="18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муҳим ташкил</a:t>
          </a:r>
          <a:r>
            <a:rPr lang="ru-RU" sz="18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этувчиси</a:t>
          </a:r>
          <a:r>
            <a:rPr lang="ru-RU" sz="18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сифатида</a:t>
          </a:r>
          <a:r>
            <a:rPr lang="ru-RU" sz="18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8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имиж</a:t>
          </a:r>
          <a:r>
            <a:rPr lang="ru-RU" sz="18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– </a:t>
          </a:r>
          <a:r>
            <a:rPr lang="ru-RU" sz="18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ташкилотнинг</a:t>
          </a:r>
          <a:r>
            <a:rPr lang="ru-RU" sz="18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18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8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жамиятдаги</a:t>
          </a:r>
          <a:r>
            <a:rPr lang="ru-RU" sz="18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репутацияси</a:t>
          </a:r>
          <a:r>
            <a:rPr lang="ru-RU" sz="18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юзага</a:t>
          </a:r>
          <a:r>
            <a:rPr lang="ru-RU" sz="18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чиқади.</a:t>
          </a:r>
          <a:r>
            <a:rPr lang="ru-RU" sz="18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8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имижни</a:t>
          </a:r>
          <a:r>
            <a:rPr lang="ru-RU" sz="18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қуйидагилар шакллантиради</a:t>
          </a:r>
          <a:r>
            <a:rPr lang="ru-RU" sz="18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:</a:t>
          </a:r>
          <a:endParaRPr lang="ru-RU" sz="1800" b="1" i="0" dirty="0">
            <a:solidFill>
              <a:schemeClr val="tx1"/>
            </a:solidFill>
          </a:endParaRPr>
        </a:p>
      </dgm:t>
    </dgm:pt>
    <dgm:pt modelId="{41158CF4-1E3D-404D-BCFD-3790774FC16B}" type="parTrans" cxnId="{47586964-5029-48EE-8158-2954DD9AEFDD}">
      <dgm:prSet/>
      <dgm:spPr/>
      <dgm:t>
        <a:bodyPr/>
        <a:lstStyle/>
        <a:p>
          <a:endParaRPr lang="ru-RU"/>
        </a:p>
      </dgm:t>
    </dgm:pt>
    <dgm:pt modelId="{84DFD0EA-CCC6-4CC7-9347-6581CF8CF364}" type="sibTrans" cxnId="{47586964-5029-48EE-8158-2954DD9AEFDD}">
      <dgm:prSet/>
      <dgm:spPr/>
      <dgm:t>
        <a:bodyPr/>
        <a:lstStyle/>
        <a:p>
          <a:endParaRPr lang="ru-RU"/>
        </a:p>
      </dgm:t>
    </dgm:pt>
    <dgm:pt modelId="{4706FB7B-ACF8-4582-843F-1E383D3743FD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компания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коммуникациялари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– реклама,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жамоатчилик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ишлаш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ҳ.к.;</a:t>
          </a:r>
          <a:endParaRPr lang="ru-RU" sz="1800" b="1" dirty="0">
            <a:solidFill>
              <a:schemeClr val="tx1"/>
            </a:solidFill>
          </a:endParaRPr>
        </a:p>
      </dgm:t>
    </dgm:pt>
    <dgm:pt modelId="{A10F5EBC-7B10-4AFE-95E4-93683DB9F2DF}" type="parTrans" cxnId="{EDA490EF-3466-4BD3-B4F5-1058402482C9}">
      <dgm:prSet/>
      <dgm:spPr/>
      <dgm:t>
        <a:bodyPr/>
        <a:lstStyle/>
        <a:p>
          <a:endParaRPr lang="ru-RU"/>
        </a:p>
      </dgm:t>
    </dgm:pt>
    <dgm:pt modelId="{43010D93-BFFA-4342-B47F-02E14C961A50}" type="sibTrans" cxnId="{EDA490EF-3466-4BD3-B4F5-1058402482C9}">
      <dgm:prSet/>
      <dgm:spPr/>
      <dgm:t>
        <a:bodyPr/>
        <a:lstStyle/>
        <a:p>
          <a:endParaRPr lang="ru-RU"/>
        </a:p>
      </dgm:t>
    </dgm:pt>
    <dgm:pt modelId="{D63603E9-7284-4728-8D50-31791ED4515E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компания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хулқи 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ташкилотнинг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бозорга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жамиятга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нисбатан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ижтимоий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иқтисодий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сиёсий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ахборотли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экологик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хулқ тамойиллари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нуқтаи назаридан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тутган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позицияси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;</a:t>
          </a:r>
          <a:endParaRPr lang="ru-RU" sz="1800" b="1" dirty="0">
            <a:solidFill>
              <a:schemeClr val="tx1"/>
            </a:solidFill>
          </a:endParaRPr>
        </a:p>
      </dgm:t>
    </dgm:pt>
    <dgm:pt modelId="{AF9E82F3-A4FD-46E8-9A59-BBC1B0730B0C}" type="parTrans" cxnId="{47A3418A-9A65-49BD-9C25-3CD6922E1A81}">
      <dgm:prSet/>
      <dgm:spPr/>
      <dgm:t>
        <a:bodyPr/>
        <a:lstStyle/>
        <a:p>
          <a:endParaRPr lang="ru-RU"/>
        </a:p>
      </dgm:t>
    </dgm:pt>
    <dgm:pt modelId="{4BF30C33-736B-41FC-B2AD-B46EB00269A8}" type="sibTrans" cxnId="{47A3418A-9A65-49BD-9C25-3CD6922E1A81}">
      <dgm:prSet/>
      <dgm:spPr/>
      <dgm:t>
        <a:bodyPr/>
        <a:lstStyle/>
        <a:p>
          <a:endParaRPr lang="ru-RU"/>
        </a:p>
      </dgm:t>
    </dgm:pt>
    <dgm:pt modelId="{4CA7C54D-5017-4DE7-81C4-1B0E8655B263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компания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дизайни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1800" b="1" dirty="0">
            <a:solidFill>
              <a:schemeClr val="tx1"/>
            </a:solidFill>
          </a:endParaRPr>
        </a:p>
      </dgm:t>
    </dgm:pt>
    <dgm:pt modelId="{764E4C91-0C69-4A25-AED2-DDC9A10A8D8F}" type="parTrans" cxnId="{B2814690-CA1D-4DE5-879E-02D1225D0094}">
      <dgm:prSet/>
      <dgm:spPr/>
      <dgm:t>
        <a:bodyPr/>
        <a:lstStyle/>
        <a:p>
          <a:endParaRPr lang="ru-RU"/>
        </a:p>
      </dgm:t>
    </dgm:pt>
    <dgm:pt modelId="{31C625C2-FB30-4133-A2E3-C3F915F3E3B5}" type="sibTrans" cxnId="{B2814690-CA1D-4DE5-879E-02D1225D0094}">
      <dgm:prSet/>
      <dgm:spPr/>
      <dgm:t>
        <a:bodyPr/>
        <a:lstStyle/>
        <a:p>
          <a:endParaRPr lang="ru-RU"/>
        </a:p>
      </dgm:t>
    </dgm:pt>
    <dgm:pt modelId="{F7FF0832-0FA0-4162-90ED-7903CEFCB0DA}" type="pres">
      <dgm:prSet presAssocID="{DEEA0172-0BE4-41C1-9546-C3EDD5110265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7B85A3A-F281-437B-9725-C3D701B5DB1B}" type="pres">
      <dgm:prSet presAssocID="{19A3722E-6878-41CE-B5F5-EB6CBBA53633}" presName="composite" presStyleCnt="0"/>
      <dgm:spPr/>
    </dgm:pt>
    <dgm:pt modelId="{B6CEA221-E9FE-4911-AAD3-66DD7D66AFF7}" type="pres">
      <dgm:prSet presAssocID="{19A3722E-6878-41CE-B5F5-EB6CBBA53633}" presName="imgShp" presStyleLbl="fgImgPlace1" presStyleIdx="0" presStyleCnt="4"/>
      <dgm:spPr/>
    </dgm:pt>
    <dgm:pt modelId="{A21BFFAD-BB6F-447F-BF1C-647C8611F276}" type="pres">
      <dgm:prSet presAssocID="{19A3722E-6878-41CE-B5F5-EB6CBBA53633}" presName="txShp" presStyleLbl="node1" presStyleIdx="0" presStyleCnt="4" custScaleY="1641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84C4E9-AF5A-4E43-AC68-F99E369A0C69}" type="pres">
      <dgm:prSet presAssocID="{84DFD0EA-CCC6-4CC7-9347-6581CF8CF364}" presName="spacing" presStyleCnt="0"/>
      <dgm:spPr/>
    </dgm:pt>
    <dgm:pt modelId="{2BF38F4C-0544-42B3-810F-757EA5896939}" type="pres">
      <dgm:prSet presAssocID="{4706FB7B-ACF8-4582-843F-1E383D3743FD}" presName="composite" presStyleCnt="0"/>
      <dgm:spPr/>
    </dgm:pt>
    <dgm:pt modelId="{4C301B67-3F93-4791-BB4A-62C9694B0006}" type="pres">
      <dgm:prSet presAssocID="{4706FB7B-ACF8-4582-843F-1E383D3743FD}" presName="imgShp" presStyleLbl="fgImgPlace1" presStyleIdx="1" presStyleCnt="4"/>
      <dgm:spPr/>
    </dgm:pt>
    <dgm:pt modelId="{7DF8DD07-9FF4-46EA-8B02-8C41EB13A34A}" type="pres">
      <dgm:prSet presAssocID="{4706FB7B-ACF8-4582-843F-1E383D3743FD}" presName="txShp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BF85EB-2396-4480-847E-0198D6B27794}" type="pres">
      <dgm:prSet presAssocID="{43010D93-BFFA-4342-B47F-02E14C961A50}" presName="spacing" presStyleCnt="0"/>
      <dgm:spPr/>
    </dgm:pt>
    <dgm:pt modelId="{C284C319-CD31-47F4-BF8D-AF27C0B7D715}" type="pres">
      <dgm:prSet presAssocID="{D63603E9-7284-4728-8D50-31791ED4515E}" presName="composite" presStyleCnt="0"/>
      <dgm:spPr/>
    </dgm:pt>
    <dgm:pt modelId="{6A69E57A-D230-4640-B726-1F437DE968C3}" type="pres">
      <dgm:prSet presAssocID="{D63603E9-7284-4728-8D50-31791ED4515E}" presName="imgShp" presStyleLbl="fgImgPlace1" presStyleIdx="2" presStyleCnt="4"/>
      <dgm:spPr/>
    </dgm:pt>
    <dgm:pt modelId="{74F921F4-FBCD-434F-B682-E90F326B156C}" type="pres">
      <dgm:prSet presAssocID="{D63603E9-7284-4728-8D50-31791ED4515E}" presName="txShp" presStyleLbl="node1" presStyleIdx="2" presStyleCnt="4" custScaleY="143347" custLinFactNeighborX="336" custLinFactNeighborY="18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A73ED1-FCBB-4362-84E2-B8A8B683144A}" type="pres">
      <dgm:prSet presAssocID="{4BF30C33-736B-41FC-B2AD-B46EB00269A8}" presName="spacing" presStyleCnt="0"/>
      <dgm:spPr/>
    </dgm:pt>
    <dgm:pt modelId="{A923A8E7-9FDB-44F5-870E-4820FBDE1D19}" type="pres">
      <dgm:prSet presAssocID="{4CA7C54D-5017-4DE7-81C4-1B0E8655B263}" presName="composite" presStyleCnt="0"/>
      <dgm:spPr/>
    </dgm:pt>
    <dgm:pt modelId="{CCC96A57-2E3F-48C9-8538-845CEB574F25}" type="pres">
      <dgm:prSet presAssocID="{4CA7C54D-5017-4DE7-81C4-1B0E8655B263}" presName="imgShp" presStyleLbl="fgImgPlace1" presStyleIdx="3" presStyleCnt="4"/>
      <dgm:spPr/>
    </dgm:pt>
    <dgm:pt modelId="{0EB84814-6B13-4080-B590-79A8770B2949}" type="pres">
      <dgm:prSet presAssocID="{4CA7C54D-5017-4DE7-81C4-1B0E8655B263}" presName="txShp" presStyleLbl="node1" presStyleIdx="3" presStyleCnt="4" custLinFactNeighborX="474" custLinFactNeighborY="-48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DA490EF-3466-4BD3-B4F5-1058402482C9}" srcId="{DEEA0172-0BE4-41C1-9546-C3EDD5110265}" destId="{4706FB7B-ACF8-4582-843F-1E383D3743FD}" srcOrd="1" destOrd="0" parTransId="{A10F5EBC-7B10-4AFE-95E4-93683DB9F2DF}" sibTransId="{43010D93-BFFA-4342-B47F-02E14C961A50}"/>
    <dgm:cxn modelId="{47A3418A-9A65-49BD-9C25-3CD6922E1A81}" srcId="{DEEA0172-0BE4-41C1-9546-C3EDD5110265}" destId="{D63603E9-7284-4728-8D50-31791ED4515E}" srcOrd="2" destOrd="0" parTransId="{AF9E82F3-A4FD-46E8-9A59-BBC1B0730B0C}" sibTransId="{4BF30C33-736B-41FC-B2AD-B46EB00269A8}"/>
    <dgm:cxn modelId="{C513C4DE-97D0-4C6C-B94C-3936DF9F15C8}" type="presOf" srcId="{4706FB7B-ACF8-4582-843F-1E383D3743FD}" destId="{7DF8DD07-9FF4-46EA-8B02-8C41EB13A34A}" srcOrd="0" destOrd="0" presId="urn:microsoft.com/office/officeart/2005/8/layout/vList3"/>
    <dgm:cxn modelId="{47586964-5029-48EE-8158-2954DD9AEFDD}" srcId="{DEEA0172-0BE4-41C1-9546-C3EDD5110265}" destId="{19A3722E-6878-41CE-B5F5-EB6CBBA53633}" srcOrd="0" destOrd="0" parTransId="{41158CF4-1E3D-404D-BCFD-3790774FC16B}" sibTransId="{84DFD0EA-CCC6-4CC7-9347-6581CF8CF364}"/>
    <dgm:cxn modelId="{7873F33B-3034-44AB-8A1D-F718ACADB59D}" type="presOf" srcId="{19A3722E-6878-41CE-B5F5-EB6CBBA53633}" destId="{A21BFFAD-BB6F-447F-BF1C-647C8611F276}" srcOrd="0" destOrd="0" presId="urn:microsoft.com/office/officeart/2005/8/layout/vList3"/>
    <dgm:cxn modelId="{E58CDC96-56B1-43BC-96E8-8194A04295FA}" type="presOf" srcId="{4CA7C54D-5017-4DE7-81C4-1B0E8655B263}" destId="{0EB84814-6B13-4080-B590-79A8770B2949}" srcOrd="0" destOrd="0" presId="urn:microsoft.com/office/officeart/2005/8/layout/vList3"/>
    <dgm:cxn modelId="{21E32D7A-F10C-4E81-BD88-2EB0B6A1C722}" type="presOf" srcId="{D63603E9-7284-4728-8D50-31791ED4515E}" destId="{74F921F4-FBCD-434F-B682-E90F326B156C}" srcOrd="0" destOrd="0" presId="urn:microsoft.com/office/officeart/2005/8/layout/vList3"/>
    <dgm:cxn modelId="{C3CC48C1-6F42-4721-BD36-F75F2EF6519B}" type="presOf" srcId="{DEEA0172-0BE4-41C1-9546-C3EDD5110265}" destId="{F7FF0832-0FA0-4162-90ED-7903CEFCB0DA}" srcOrd="0" destOrd="0" presId="urn:microsoft.com/office/officeart/2005/8/layout/vList3"/>
    <dgm:cxn modelId="{B2814690-CA1D-4DE5-879E-02D1225D0094}" srcId="{DEEA0172-0BE4-41C1-9546-C3EDD5110265}" destId="{4CA7C54D-5017-4DE7-81C4-1B0E8655B263}" srcOrd="3" destOrd="0" parTransId="{764E4C91-0C69-4A25-AED2-DDC9A10A8D8F}" sibTransId="{31C625C2-FB30-4133-A2E3-C3F915F3E3B5}"/>
    <dgm:cxn modelId="{29B0F0FE-A55F-48F0-A767-790705A3895A}" type="presParOf" srcId="{F7FF0832-0FA0-4162-90ED-7903CEFCB0DA}" destId="{C7B85A3A-F281-437B-9725-C3D701B5DB1B}" srcOrd="0" destOrd="0" presId="urn:microsoft.com/office/officeart/2005/8/layout/vList3"/>
    <dgm:cxn modelId="{47BAEA7F-848C-4C90-9EAB-B29C05646093}" type="presParOf" srcId="{C7B85A3A-F281-437B-9725-C3D701B5DB1B}" destId="{B6CEA221-E9FE-4911-AAD3-66DD7D66AFF7}" srcOrd="0" destOrd="0" presId="urn:microsoft.com/office/officeart/2005/8/layout/vList3"/>
    <dgm:cxn modelId="{82B42CA2-966A-4C8D-979A-BE0F4BAE3CFD}" type="presParOf" srcId="{C7B85A3A-F281-437B-9725-C3D701B5DB1B}" destId="{A21BFFAD-BB6F-447F-BF1C-647C8611F276}" srcOrd="1" destOrd="0" presId="urn:microsoft.com/office/officeart/2005/8/layout/vList3"/>
    <dgm:cxn modelId="{5DA3A60F-4449-41F3-8EAB-4F2D0825F971}" type="presParOf" srcId="{F7FF0832-0FA0-4162-90ED-7903CEFCB0DA}" destId="{6E84C4E9-AF5A-4E43-AC68-F99E369A0C69}" srcOrd="1" destOrd="0" presId="urn:microsoft.com/office/officeart/2005/8/layout/vList3"/>
    <dgm:cxn modelId="{B18367EC-D0EA-4717-9A18-B667F22B5748}" type="presParOf" srcId="{F7FF0832-0FA0-4162-90ED-7903CEFCB0DA}" destId="{2BF38F4C-0544-42B3-810F-757EA5896939}" srcOrd="2" destOrd="0" presId="urn:microsoft.com/office/officeart/2005/8/layout/vList3"/>
    <dgm:cxn modelId="{10160768-E496-47C5-89DB-0CEDD4B532BF}" type="presParOf" srcId="{2BF38F4C-0544-42B3-810F-757EA5896939}" destId="{4C301B67-3F93-4791-BB4A-62C9694B0006}" srcOrd="0" destOrd="0" presId="urn:microsoft.com/office/officeart/2005/8/layout/vList3"/>
    <dgm:cxn modelId="{B8542821-DB8C-4886-B0D7-B6A2AB8F9C0D}" type="presParOf" srcId="{2BF38F4C-0544-42B3-810F-757EA5896939}" destId="{7DF8DD07-9FF4-46EA-8B02-8C41EB13A34A}" srcOrd="1" destOrd="0" presId="urn:microsoft.com/office/officeart/2005/8/layout/vList3"/>
    <dgm:cxn modelId="{4B3761C5-5CE4-4C76-88E7-ECFEADA2537C}" type="presParOf" srcId="{F7FF0832-0FA0-4162-90ED-7903CEFCB0DA}" destId="{32BF85EB-2396-4480-847E-0198D6B27794}" srcOrd="3" destOrd="0" presId="urn:microsoft.com/office/officeart/2005/8/layout/vList3"/>
    <dgm:cxn modelId="{43CA2399-46C6-4683-A1CB-DEDF6C19AE5A}" type="presParOf" srcId="{F7FF0832-0FA0-4162-90ED-7903CEFCB0DA}" destId="{C284C319-CD31-47F4-BF8D-AF27C0B7D715}" srcOrd="4" destOrd="0" presId="urn:microsoft.com/office/officeart/2005/8/layout/vList3"/>
    <dgm:cxn modelId="{7558F26B-2E80-4106-983B-252EA66D2FD0}" type="presParOf" srcId="{C284C319-CD31-47F4-BF8D-AF27C0B7D715}" destId="{6A69E57A-D230-4640-B726-1F437DE968C3}" srcOrd="0" destOrd="0" presId="urn:microsoft.com/office/officeart/2005/8/layout/vList3"/>
    <dgm:cxn modelId="{6EBF0EB0-8BC1-43FC-A0D7-D106BC735D80}" type="presParOf" srcId="{C284C319-CD31-47F4-BF8D-AF27C0B7D715}" destId="{74F921F4-FBCD-434F-B682-E90F326B156C}" srcOrd="1" destOrd="0" presId="urn:microsoft.com/office/officeart/2005/8/layout/vList3"/>
    <dgm:cxn modelId="{54F9EC90-C849-47E2-B77A-E74C7397DADA}" type="presParOf" srcId="{F7FF0832-0FA0-4162-90ED-7903CEFCB0DA}" destId="{3DA73ED1-FCBB-4362-84E2-B8A8B683144A}" srcOrd="5" destOrd="0" presId="urn:microsoft.com/office/officeart/2005/8/layout/vList3"/>
    <dgm:cxn modelId="{D5F44CDA-8E0B-4B92-8FC9-3AFAB7DAB0D6}" type="presParOf" srcId="{F7FF0832-0FA0-4162-90ED-7903CEFCB0DA}" destId="{A923A8E7-9FDB-44F5-870E-4820FBDE1D19}" srcOrd="6" destOrd="0" presId="urn:microsoft.com/office/officeart/2005/8/layout/vList3"/>
    <dgm:cxn modelId="{E0F4410D-B9D5-4C47-807A-CA7FF8206FB1}" type="presParOf" srcId="{A923A8E7-9FDB-44F5-870E-4820FBDE1D19}" destId="{CCC96A57-2E3F-48C9-8538-845CEB574F25}" srcOrd="0" destOrd="0" presId="urn:microsoft.com/office/officeart/2005/8/layout/vList3"/>
    <dgm:cxn modelId="{CB811D79-B766-440A-9A53-C108927EC797}" type="presParOf" srcId="{A923A8E7-9FDB-44F5-870E-4820FBDE1D19}" destId="{0EB84814-6B13-4080-B590-79A8770B2949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A45D7F27-72D4-4056-A9E9-5C048EF53A39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21E8AB8-D289-465B-8AF9-0D7D400198F3}">
      <dgm:prSet phldrT="[Текст]" custT="1"/>
      <dgm:spPr/>
      <dgm:t>
        <a:bodyPr/>
        <a:lstStyle/>
        <a:p>
          <a:r>
            <a:rPr lang="uz-Cyrl-UZ" sz="1400" dirty="0" smtClean="0"/>
            <a:t>2.</a:t>
          </a:r>
          <a:endParaRPr lang="ru-RU" sz="1400" dirty="0"/>
        </a:p>
      </dgm:t>
    </dgm:pt>
    <dgm:pt modelId="{AD71612E-B3D5-4D87-9954-E863720ACE0A}" type="parTrans" cxnId="{EAAFBD87-5196-46E3-9CD0-5CB65B1C910B}">
      <dgm:prSet/>
      <dgm:spPr/>
      <dgm:t>
        <a:bodyPr/>
        <a:lstStyle/>
        <a:p>
          <a:endParaRPr lang="ru-RU"/>
        </a:p>
      </dgm:t>
    </dgm:pt>
    <dgm:pt modelId="{8220F766-2307-4E2E-B55C-8BAF4E55B762}" type="sibTrans" cxnId="{EAAFBD87-5196-46E3-9CD0-5CB65B1C910B}">
      <dgm:prSet/>
      <dgm:spPr/>
      <dgm:t>
        <a:bodyPr/>
        <a:lstStyle/>
        <a:p>
          <a:endParaRPr lang="ru-RU"/>
        </a:p>
      </dgm:t>
    </dgm:pt>
    <dgm:pt modelId="{167C677E-0249-4443-BB0C-08EC1E9A70D1}">
      <dgm:prSet phldrT="[Текст]" custT="1"/>
      <dgm:spPr/>
      <dgm:t>
        <a:bodyPr/>
        <a:lstStyle/>
        <a:p>
          <a:pPr algn="just"/>
          <a:r>
            <a:rPr lang="ru-RU" sz="1600" b="1" i="1" dirty="0" err="1" smtClean="0">
              <a:latin typeface="Times New Roman" pitchFamily="18" charset="0"/>
              <a:cs typeface="Times New Roman" pitchFamily="18" charset="0"/>
            </a:rPr>
            <a:t>Умумий</a:t>
          </a:r>
          <a:r>
            <a:rPr lang="ru-RU" sz="1600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dirty="0" err="1" smtClean="0">
              <a:latin typeface="Times New Roman" pitchFamily="18" charset="0"/>
              <a:cs typeface="Times New Roman" pitchFamily="18" charset="0"/>
            </a:rPr>
            <a:t>тақдир 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ташкилот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мулкдорлари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менежерлар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ходимларга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вақтинча ёлланган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ресурс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сифатида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қарамаслиги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ходимлар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ўзининг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компаниядаги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фаолиятини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шахсий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ҳаётидаги вақтинча 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эпизод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сифатида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қабул қилмаслигига эришиш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меҳнат кадрлари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оқувчанлигини имкони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қадар камайтирадиган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кадрлар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сиёсатини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юритиш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лозим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. Компания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ўз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қадриятларига эга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бўлмоғи лозим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600" b="1" dirty="0"/>
        </a:p>
      </dgm:t>
    </dgm:pt>
    <dgm:pt modelId="{895034FA-0B07-4FF9-82F0-348EC9EEA659}" type="parTrans" cxnId="{6B2F0118-C05C-4E31-A045-6A972709B6BC}">
      <dgm:prSet/>
      <dgm:spPr/>
      <dgm:t>
        <a:bodyPr/>
        <a:lstStyle/>
        <a:p>
          <a:endParaRPr lang="ru-RU"/>
        </a:p>
      </dgm:t>
    </dgm:pt>
    <dgm:pt modelId="{EE09D2CC-3EA4-4129-B412-B2188319B27F}" type="sibTrans" cxnId="{6B2F0118-C05C-4E31-A045-6A972709B6BC}">
      <dgm:prSet/>
      <dgm:spPr/>
      <dgm:t>
        <a:bodyPr/>
        <a:lstStyle/>
        <a:p>
          <a:endParaRPr lang="ru-RU"/>
        </a:p>
      </dgm:t>
    </dgm:pt>
    <dgm:pt modelId="{1CAB54B2-DDBA-412C-9CF3-CBE5E93A5A3B}">
      <dgm:prSet phldrT="[Текст]" custT="1"/>
      <dgm:spPr/>
      <dgm:t>
        <a:bodyPr/>
        <a:lstStyle/>
        <a:p>
          <a:r>
            <a:rPr lang="uz-Cyrl-UZ" sz="1400" dirty="0" smtClean="0"/>
            <a:t>3.</a:t>
          </a:r>
          <a:endParaRPr lang="ru-RU" sz="1400" dirty="0"/>
        </a:p>
      </dgm:t>
    </dgm:pt>
    <dgm:pt modelId="{CFB13336-332B-4D14-82CF-30E1E8013A8B}" type="parTrans" cxnId="{916CF531-3EA2-4BFC-99FB-6320546B9CF0}">
      <dgm:prSet/>
      <dgm:spPr/>
      <dgm:t>
        <a:bodyPr/>
        <a:lstStyle/>
        <a:p>
          <a:endParaRPr lang="ru-RU"/>
        </a:p>
      </dgm:t>
    </dgm:pt>
    <dgm:pt modelId="{14C8C54E-28D5-4C99-849A-F44DE07DD175}" type="sibTrans" cxnId="{916CF531-3EA2-4BFC-99FB-6320546B9CF0}">
      <dgm:prSet/>
      <dgm:spPr/>
      <dgm:t>
        <a:bodyPr/>
        <a:lstStyle/>
        <a:p>
          <a:endParaRPr lang="ru-RU"/>
        </a:p>
      </dgm:t>
    </dgm:pt>
    <dgm:pt modelId="{556B44F2-3849-43DA-AF16-DEA55F7DC57B}">
      <dgm:prSet phldrT="[Текст]" custT="1"/>
      <dgm:spPr/>
      <dgm:t>
        <a:bodyPr/>
        <a:lstStyle/>
        <a:p>
          <a:r>
            <a:rPr lang="ru-RU" sz="1600" b="1" i="1" dirty="0" err="1" smtClean="0">
              <a:latin typeface="Times New Roman" pitchFamily="18" charset="0"/>
              <a:cs typeface="Times New Roman" pitchFamily="18" charset="0"/>
            </a:rPr>
            <a:t>Иштирокчилик</a:t>
          </a:r>
          <a:r>
            <a:rPr lang="ru-RU" sz="1600" b="1" i="1" dirty="0" smtClean="0">
              <a:latin typeface="Times New Roman" pitchFamily="18" charset="0"/>
              <a:cs typeface="Times New Roman" pitchFamily="18" charset="0"/>
            </a:rPr>
            <a:t> –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ходимлар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ташкилот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соф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фойдасининг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шаклланишида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бевосита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иштирок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қилаётганини тушунишлари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тақсимотидан бевоста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манфаатдор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бўлишлари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лозим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600" b="1" dirty="0"/>
        </a:p>
      </dgm:t>
    </dgm:pt>
    <dgm:pt modelId="{BE167B9C-F69D-4401-AF82-E4D4C8D138E6}" type="parTrans" cxnId="{C694BBD1-CBF1-4588-BCAD-DA23AD1BAAB9}">
      <dgm:prSet/>
      <dgm:spPr/>
      <dgm:t>
        <a:bodyPr/>
        <a:lstStyle/>
        <a:p>
          <a:endParaRPr lang="ru-RU"/>
        </a:p>
      </dgm:t>
    </dgm:pt>
    <dgm:pt modelId="{082C98FD-9F2C-4B6E-A53C-BFA8C88F4E60}" type="sibTrans" cxnId="{C694BBD1-CBF1-4588-BCAD-DA23AD1BAAB9}">
      <dgm:prSet/>
      <dgm:spPr/>
      <dgm:t>
        <a:bodyPr/>
        <a:lstStyle/>
        <a:p>
          <a:endParaRPr lang="ru-RU"/>
        </a:p>
      </dgm:t>
    </dgm:pt>
    <dgm:pt modelId="{322FDFBE-D5A2-40D6-A348-82684417E79F}">
      <dgm:prSet phldrT="[Текст]" custT="1"/>
      <dgm:spPr/>
      <dgm:t>
        <a:bodyPr/>
        <a:lstStyle/>
        <a:p>
          <a:r>
            <a:rPr lang="uz-Cyrl-UZ" sz="1400" dirty="0" smtClean="0"/>
            <a:t>4.</a:t>
          </a:r>
          <a:endParaRPr lang="ru-RU" sz="1400" dirty="0"/>
        </a:p>
      </dgm:t>
    </dgm:pt>
    <dgm:pt modelId="{F8725BFC-CEE9-4D9E-BD70-BFFE78049A2D}" type="parTrans" cxnId="{62C26FBA-26EE-4071-8454-BB9DBB864863}">
      <dgm:prSet/>
      <dgm:spPr/>
      <dgm:t>
        <a:bodyPr/>
        <a:lstStyle/>
        <a:p>
          <a:endParaRPr lang="ru-RU"/>
        </a:p>
      </dgm:t>
    </dgm:pt>
    <dgm:pt modelId="{2B9FC96C-B0E6-4797-B9F7-863D2DE4C100}" type="sibTrans" cxnId="{62C26FBA-26EE-4071-8454-BB9DBB864863}">
      <dgm:prSet/>
      <dgm:spPr/>
      <dgm:t>
        <a:bodyPr/>
        <a:lstStyle/>
        <a:p>
          <a:endParaRPr lang="ru-RU"/>
        </a:p>
      </dgm:t>
    </dgm:pt>
    <dgm:pt modelId="{E4E7AE17-66D7-4F73-AF5D-B7455DA5D937}">
      <dgm:prSet phldrT="[Текст]" custT="1"/>
      <dgm:spPr/>
      <dgm:t>
        <a:bodyPr/>
        <a:lstStyle/>
        <a:p>
          <a:pPr algn="just"/>
          <a:r>
            <a:rPr lang="ru-RU" sz="1600" b="1" i="1" dirty="0" err="1" smtClean="0">
              <a:latin typeface="Times New Roman" pitchFamily="18" charset="0"/>
              <a:cs typeface="Times New Roman" pitchFamily="18" charset="0"/>
            </a:rPr>
            <a:t>Тескари</a:t>
          </a:r>
          <a:r>
            <a:rPr lang="ru-RU" sz="1600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dirty="0" err="1" smtClean="0">
              <a:latin typeface="Times New Roman" pitchFamily="18" charset="0"/>
              <a:cs typeface="Times New Roman" pitchFamily="18" charset="0"/>
            </a:rPr>
            <a:t>алоқа 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ходимлар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раҳбариятнинг буйруқлари самарали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эканлигига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ишонишлари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раҳбарият қўл остидаги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ходимларнинг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фикрлари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таклифларига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жиддий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муносабатда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бўлиши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керак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600" b="1" dirty="0"/>
        </a:p>
      </dgm:t>
    </dgm:pt>
    <dgm:pt modelId="{E1DF92F0-F1CD-45CD-B462-8B44124A05E1}" type="parTrans" cxnId="{A9F432F6-44EE-4107-A5C8-BF5852D9A03C}">
      <dgm:prSet/>
      <dgm:spPr/>
      <dgm:t>
        <a:bodyPr/>
        <a:lstStyle/>
        <a:p>
          <a:endParaRPr lang="ru-RU"/>
        </a:p>
      </dgm:t>
    </dgm:pt>
    <dgm:pt modelId="{AC0C3C17-D5D8-41DD-98A5-B7B6C0EF19EA}" type="sibTrans" cxnId="{A9F432F6-44EE-4107-A5C8-BF5852D9A03C}">
      <dgm:prSet/>
      <dgm:spPr/>
      <dgm:t>
        <a:bodyPr/>
        <a:lstStyle/>
        <a:p>
          <a:endParaRPr lang="ru-RU"/>
        </a:p>
      </dgm:t>
    </dgm:pt>
    <dgm:pt modelId="{A5BE30C6-3627-4E3D-96D7-DDCD4051576B}">
      <dgm:prSet custT="1"/>
      <dgm:spPr/>
      <dgm:t>
        <a:bodyPr/>
        <a:lstStyle/>
        <a:p>
          <a:r>
            <a:rPr lang="uz-Cyrl-UZ" sz="1400" dirty="0" smtClean="0"/>
            <a:t>5.</a:t>
          </a:r>
          <a:endParaRPr lang="ru-RU" sz="1400" dirty="0"/>
        </a:p>
      </dgm:t>
    </dgm:pt>
    <dgm:pt modelId="{C54D22AE-86DA-4DEB-B901-D1AC60C3CA64}" type="parTrans" cxnId="{45F0874D-A241-4C33-B11D-2626B8D4B0E9}">
      <dgm:prSet/>
      <dgm:spPr/>
      <dgm:t>
        <a:bodyPr/>
        <a:lstStyle/>
        <a:p>
          <a:endParaRPr lang="ru-RU"/>
        </a:p>
      </dgm:t>
    </dgm:pt>
    <dgm:pt modelId="{11C674C4-D4E6-4980-AD42-210C2D0C834F}" type="sibTrans" cxnId="{45F0874D-A241-4C33-B11D-2626B8D4B0E9}">
      <dgm:prSet/>
      <dgm:spPr/>
      <dgm:t>
        <a:bodyPr/>
        <a:lstStyle/>
        <a:p>
          <a:endParaRPr lang="ru-RU"/>
        </a:p>
      </dgm:t>
    </dgm:pt>
    <dgm:pt modelId="{FF5FF1A8-AA0E-45CE-AF35-22C334FC3F3A}">
      <dgm:prSet custT="1"/>
      <dgm:spPr/>
      <dgm:t>
        <a:bodyPr/>
        <a:lstStyle/>
        <a:p>
          <a:pPr algn="just"/>
          <a:r>
            <a:rPr lang="ru-RU" sz="1600" b="1" i="1" dirty="0" smtClean="0">
              <a:latin typeface="Times New Roman" pitchFamily="18" charset="0"/>
              <a:cs typeface="Times New Roman" pitchFamily="18" charset="0"/>
            </a:rPr>
            <a:t>Команда </a:t>
          </a:r>
          <a:r>
            <a:rPr lang="ru-RU" sz="1600" b="1" i="1" dirty="0" err="1" smtClean="0">
              <a:latin typeface="Times New Roman" pitchFamily="18" charset="0"/>
              <a:cs typeface="Times New Roman" pitchFamily="18" charset="0"/>
            </a:rPr>
            <a:t>руҳи 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ўзаро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ишонадиган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маслакдош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бўлган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бир-бирини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қўллашга тайёр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бўлган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умумий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мақсад билан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бирлашган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профессионаллар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гуруҳигина 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компания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олдида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турган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вазифаларни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бажаришга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қодир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1600" b="1" dirty="0"/>
        </a:p>
      </dgm:t>
    </dgm:pt>
    <dgm:pt modelId="{18E65F19-E651-422F-93F8-78F0C0A7B8BE}" type="parTrans" cxnId="{3FDB1A50-D962-4CAE-811A-5B9BF20E0DAC}">
      <dgm:prSet/>
      <dgm:spPr/>
      <dgm:t>
        <a:bodyPr/>
        <a:lstStyle/>
        <a:p>
          <a:endParaRPr lang="ru-RU"/>
        </a:p>
      </dgm:t>
    </dgm:pt>
    <dgm:pt modelId="{9F237A3C-83A4-4DC0-A205-2E538FCF4BBC}" type="sibTrans" cxnId="{3FDB1A50-D962-4CAE-811A-5B9BF20E0DAC}">
      <dgm:prSet/>
      <dgm:spPr/>
      <dgm:t>
        <a:bodyPr/>
        <a:lstStyle/>
        <a:p>
          <a:endParaRPr lang="ru-RU"/>
        </a:p>
      </dgm:t>
    </dgm:pt>
    <dgm:pt modelId="{F623B956-20EC-4F94-A8AE-55C87E867340}">
      <dgm:prSet custT="1"/>
      <dgm:spPr/>
      <dgm:t>
        <a:bodyPr/>
        <a:lstStyle/>
        <a:p>
          <a:pPr algn="l"/>
          <a:endParaRPr lang="ru-RU" sz="1600" dirty="0"/>
        </a:p>
      </dgm:t>
    </dgm:pt>
    <dgm:pt modelId="{E6354BCD-316A-4514-9BCA-8CBCAF943B11}" type="parTrans" cxnId="{D053A1D6-1363-47A7-8CEB-172C76B90857}">
      <dgm:prSet/>
      <dgm:spPr/>
      <dgm:t>
        <a:bodyPr/>
        <a:lstStyle/>
        <a:p>
          <a:endParaRPr lang="ru-RU"/>
        </a:p>
      </dgm:t>
    </dgm:pt>
    <dgm:pt modelId="{10D6E170-B437-4079-BA83-CFD9CA22A17D}" type="sibTrans" cxnId="{D053A1D6-1363-47A7-8CEB-172C76B90857}">
      <dgm:prSet/>
      <dgm:spPr/>
      <dgm:t>
        <a:bodyPr/>
        <a:lstStyle/>
        <a:p>
          <a:endParaRPr lang="ru-RU"/>
        </a:p>
      </dgm:t>
    </dgm:pt>
    <dgm:pt modelId="{50413940-60A5-4B7A-AFD7-01A0FFCFEF17}">
      <dgm:prSet custT="1"/>
      <dgm:spPr/>
      <dgm:t>
        <a:bodyPr/>
        <a:lstStyle/>
        <a:p>
          <a:pPr algn="l"/>
          <a:endParaRPr lang="ru-RU" sz="1400" dirty="0"/>
        </a:p>
      </dgm:t>
    </dgm:pt>
    <dgm:pt modelId="{9F8FC7E4-43D6-4169-A8CE-FDDA6866B019}" type="parTrans" cxnId="{CA43B552-2192-487B-8A51-7E4D8FB0DA43}">
      <dgm:prSet/>
      <dgm:spPr/>
      <dgm:t>
        <a:bodyPr/>
        <a:lstStyle/>
        <a:p>
          <a:endParaRPr lang="ru-RU"/>
        </a:p>
      </dgm:t>
    </dgm:pt>
    <dgm:pt modelId="{899E8180-0689-4786-89CE-C2B1430FBB19}" type="sibTrans" cxnId="{CA43B552-2192-487B-8A51-7E4D8FB0DA43}">
      <dgm:prSet/>
      <dgm:spPr/>
      <dgm:t>
        <a:bodyPr/>
        <a:lstStyle/>
        <a:p>
          <a:endParaRPr lang="ru-RU"/>
        </a:p>
      </dgm:t>
    </dgm:pt>
    <dgm:pt modelId="{EC25490E-B4FF-4C4F-823E-D5970B631E2D}">
      <dgm:prSet custT="1"/>
      <dgm:spPr/>
      <dgm:t>
        <a:bodyPr/>
        <a:lstStyle/>
        <a:p>
          <a:pPr algn="l"/>
          <a:endParaRPr lang="ru-RU" sz="1400" dirty="0"/>
        </a:p>
      </dgm:t>
    </dgm:pt>
    <dgm:pt modelId="{40960610-1612-4E1C-BC6E-A758C386BABD}" type="parTrans" cxnId="{EF443277-8283-4567-95DE-E3FBBB06EF70}">
      <dgm:prSet/>
      <dgm:spPr/>
      <dgm:t>
        <a:bodyPr/>
        <a:lstStyle/>
        <a:p>
          <a:endParaRPr lang="ru-RU"/>
        </a:p>
      </dgm:t>
    </dgm:pt>
    <dgm:pt modelId="{A0B84462-A41B-46FC-B90A-A421C127B51A}" type="sibTrans" cxnId="{EF443277-8283-4567-95DE-E3FBBB06EF70}">
      <dgm:prSet/>
      <dgm:spPr/>
      <dgm:t>
        <a:bodyPr/>
        <a:lstStyle/>
        <a:p>
          <a:endParaRPr lang="ru-RU"/>
        </a:p>
      </dgm:t>
    </dgm:pt>
    <dgm:pt modelId="{95FC7FB2-2E73-4428-A0B6-758D6B3D9966}" type="pres">
      <dgm:prSet presAssocID="{A45D7F27-72D4-4056-A9E9-5C048EF53A39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5811446-5A29-427C-9E42-B733F1BAF1D2}" type="pres">
      <dgm:prSet presAssocID="{221E8AB8-D289-465B-8AF9-0D7D400198F3}" presName="parentLin" presStyleCnt="0"/>
      <dgm:spPr/>
    </dgm:pt>
    <dgm:pt modelId="{3CE26779-AB91-4FBA-96BC-C6CEF5A18FD3}" type="pres">
      <dgm:prSet presAssocID="{221E8AB8-D289-465B-8AF9-0D7D400198F3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54FBE176-BC27-4F2F-87DE-B060FB945E2F}" type="pres">
      <dgm:prSet presAssocID="{221E8AB8-D289-465B-8AF9-0D7D400198F3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4DE2E7-1516-4AED-BB31-C24553589A14}" type="pres">
      <dgm:prSet presAssocID="{221E8AB8-D289-465B-8AF9-0D7D400198F3}" presName="negativeSpace" presStyleCnt="0"/>
      <dgm:spPr/>
    </dgm:pt>
    <dgm:pt modelId="{71D02F07-A18A-497D-9787-01CEC6C6D4A5}" type="pres">
      <dgm:prSet presAssocID="{221E8AB8-D289-465B-8AF9-0D7D400198F3}" presName="childText" presStyleLbl="conFg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E049B7-336C-44B1-9165-5176D7333BA6}" type="pres">
      <dgm:prSet presAssocID="{8220F766-2307-4E2E-B55C-8BAF4E55B762}" presName="spaceBetweenRectangles" presStyleCnt="0"/>
      <dgm:spPr/>
    </dgm:pt>
    <dgm:pt modelId="{D6272F0A-EA88-4A33-B057-CAE2B8D3C791}" type="pres">
      <dgm:prSet presAssocID="{1CAB54B2-DDBA-412C-9CF3-CBE5E93A5A3B}" presName="parentLin" presStyleCnt="0"/>
      <dgm:spPr/>
    </dgm:pt>
    <dgm:pt modelId="{58EC7FC1-5739-4F20-8BB5-FBEDB2BCDE54}" type="pres">
      <dgm:prSet presAssocID="{1CAB54B2-DDBA-412C-9CF3-CBE5E93A5A3B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739EADF0-411F-420D-8DA2-9C8C1852CE38}" type="pres">
      <dgm:prSet presAssocID="{1CAB54B2-DDBA-412C-9CF3-CBE5E93A5A3B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4EAAEA-0CFC-4655-B74D-CA658DE8992C}" type="pres">
      <dgm:prSet presAssocID="{1CAB54B2-DDBA-412C-9CF3-CBE5E93A5A3B}" presName="negativeSpace" presStyleCnt="0"/>
      <dgm:spPr/>
    </dgm:pt>
    <dgm:pt modelId="{A2AAC015-CED1-44B8-ADC9-211DF2BD4358}" type="pres">
      <dgm:prSet presAssocID="{1CAB54B2-DDBA-412C-9CF3-CBE5E93A5A3B}" presName="childText" presStyleLbl="conF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3B58EB-2345-4627-A94F-052DE1578AF2}" type="pres">
      <dgm:prSet presAssocID="{14C8C54E-28D5-4C99-849A-F44DE07DD175}" presName="spaceBetweenRectangles" presStyleCnt="0"/>
      <dgm:spPr/>
    </dgm:pt>
    <dgm:pt modelId="{0CA1E7B1-B0CB-415E-A83E-751775758405}" type="pres">
      <dgm:prSet presAssocID="{322FDFBE-D5A2-40D6-A348-82684417E79F}" presName="parentLin" presStyleCnt="0"/>
      <dgm:spPr/>
    </dgm:pt>
    <dgm:pt modelId="{793C9F6E-BAEC-4C3F-BADF-069738A9309E}" type="pres">
      <dgm:prSet presAssocID="{322FDFBE-D5A2-40D6-A348-82684417E79F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B286E18A-B7B2-4E93-877A-EAF44021DC68}" type="pres">
      <dgm:prSet presAssocID="{322FDFBE-D5A2-40D6-A348-82684417E79F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A4A526-85FF-4B01-AEB8-344A4CC21772}" type="pres">
      <dgm:prSet presAssocID="{322FDFBE-D5A2-40D6-A348-82684417E79F}" presName="negativeSpace" presStyleCnt="0"/>
      <dgm:spPr/>
    </dgm:pt>
    <dgm:pt modelId="{DE709B8D-320F-44C5-BBB5-D0E7C8F7AF83}" type="pres">
      <dgm:prSet presAssocID="{322FDFBE-D5A2-40D6-A348-82684417E79F}" presName="childText" presStyleLbl="conFg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14D774-511B-449A-9DE9-C4FA2BB5A26C}" type="pres">
      <dgm:prSet presAssocID="{2B9FC96C-B0E6-4797-B9F7-863D2DE4C100}" presName="spaceBetweenRectangles" presStyleCnt="0"/>
      <dgm:spPr/>
    </dgm:pt>
    <dgm:pt modelId="{0E906F4E-10C8-4EF4-9313-CBC07765C127}" type="pres">
      <dgm:prSet presAssocID="{A5BE30C6-3627-4E3D-96D7-DDCD4051576B}" presName="parentLin" presStyleCnt="0"/>
      <dgm:spPr/>
    </dgm:pt>
    <dgm:pt modelId="{695759FC-FAC1-4A86-9E60-91DD96153289}" type="pres">
      <dgm:prSet presAssocID="{A5BE30C6-3627-4E3D-96D7-DDCD4051576B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4A147DAD-4041-476E-AF33-AF5C06F29393}" type="pres">
      <dgm:prSet presAssocID="{A5BE30C6-3627-4E3D-96D7-DDCD4051576B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14DA72-85C8-4C7C-BADF-17F6AAC64F10}" type="pres">
      <dgm:prSet presAssocID="{A5BE30C6-3627-4E3D-96D7-DDCD4051576B}" presName="negativeSpace" presStyleCnt="0"/>
      <dgm:spPr/>
    </dgm:pt>
    <dgm:pt modelId="{544F2AC7-3B2F-40BE-9A4E-1D30D11B78B1}" type="pres">
      <dgm:prSet presAssocID="{A5BE30C6-3627-4E3D-96D7-DDCD4051576B}" presName="childText" presStyleLbl="conFgAcc1" presStyleIdx="3" presStyleCnt="4" custScaleY="651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139EBC5-0F7A-4C1B-A5E2-A387DB53BD48}" type="presOf" srcId="{A5BE30C6-3627-4E3D-96D7-DDCD4051576B}" destId="{695759FC-FAC1-4A86-9E60-91DD96153289}" srcOrd="0" destOrd="0" presId="urn:microsoft.com/office/officeart/2005/8/layout/list1"/>
    <dgm:cxn modelId="{EF443277-8283-4567-95DE-E3FBBB06EF70}" srcId="{A5BE30C6-3627-4E3D-96D7-DDCD4051576B}" destId="{EC25490E-B4FF-4C4F-823E-D5970B631E2D}" srcOrd="3" destOrd="0" parTransId="{40960610-1612-4E1C-BC6E-A758C386BABD}" sibTransId="{A0B84462-A41B-46FC-B90A-A421C127B51A}"/>
    <dgm:cxn modelId="{916CF531-3EA2-4BFC-99FB-6320546B9CF0}" srcId="{A45D7F27-72D4-4056-A9E9-5C048EF53A39}" destId="{1CAB54B2-DDBA-412C-9CF3-CBE5E93A5A3B}" srcOrd="1" destOrd="0" parTransId="{CFB13336-332B-4D14-82CF-30E1E8013A8B}" sibTransId="{14C8C54E-28D5-4C99-849A-F44DE07DD175}"/>
    <dgm:cxn modelId="{62C26FBA-26EE-4071-8454-BB9DBB864863}" srcId="{A45D7F27-72D4-4056-A9E9-5C048EF53A39}" destId="{322FDFBE-D5A2-40D6-A348-82684417E79F}" srcOrd="2" destOrd="0" parTransId="{F8725BFC-CEE9-4D9E-BD70-BFFE78049A2D}" sibTransId="{2B9FC96C-B0E6-4797-B9F7-863D2DE4C100}"/>
    <dgm:cxn modelId="{A9F432F6-44EE-4107-A5C8-BF5852D9A03C}" srcId="{322FDFBE-D5A2-40D6-A348-82684417E79F}" destId="{E4E7AE17-66D7-4F73-AF5D-B7455DA5D937}" srcOrd="0" destOrd="0" parTransId="{E1DF92F0-F1CD-45CD-B462-8B44124A05E1}" sibTransId="{AC0C3C17-D5D8-41DD-98A5-B7B6C0EF19EA}"/>
    <dgm:cxn modelId="{446F9BD6-F863-403C-9929-715773A34C07}" type="presOf" srcId="{FF5FF1A8-AA0E-45CE-AF35-22C334FC3F3A}" destId="{544F2AC7-3B2F-40BE-9A4E-1D30D11B78B1}" srcOrd="0" destOrd="0" presId="urn:microsoft.com/office/officeart/2005/8/layout/list1"/>
    <dgm:cxn modelId="{A7D92170-E598-484C-A52F-C705C4ECC95C}" type="presOf" srcId="{A45D7F27-72D4-4056-A9E9-5C048EF53A39}" destId="{95FC7FB2-2E73-4428-A0B6-758D6B3D9966}" srcOrd="0" destOrd="0" presId="urn:microsoft.com/office/officeart/2005/8/layout/list1"/>
    <dgm:cxn modelId="{C694BBD1-CBF1-4588-BCAD-DA23AD1BAAB9}" srcId="{1CAB54B2-DDBA-412C-9CF3-CBE5E93A5A3B}" destId="{556B44F2-3849-43DA-AF16-DEA55F7DC57B}" srcOrd="0" destOrd="0" parTransId="{BE167B9C-F69D-4401-AF82-E4D4C8D138E6}" sibTransId="{082C98FD-9F2C-4B6E-A53C-BFA8C88F4E60}"/>
    <dgm:cxn modelId="{967BCA55-8278-40C0-87EE-535D35AF9108}" type="presOf" srcId="{EC25490E-B4FF-4C4F-823E-D5970B631E2D}" destId="{544F2AC7-3B2F-40BE-9A4E-1D30D11B78B1}" srcOrd="0" destOrd="3" presId="urn:microsoft.com/office/officeart/2005/8/layout/list1"/>
    <dgm:cxn modelId="{B42FA0EE-1A52-442D-9EBB-A5342BE85598}" type="presOf" srcId="{1CAB54B2-DDBA-412C-9CF3-CBE5E93A5A3B}" destId="{58EC7FC1-5739-4F20-8BB5-FBEDB2BCDE54}" srcOrd="0" destOrd="0" presId="urn:microsoft.com/office/officeart/2005/8/layout/list1"/>
    <dgm:cxn modelId="{11A49D63-31BA-4FC3-B790-88192B65D19C}" type="presOf" srcId="{167C677E-0249-4443-BB0C-08EC1E9A70D1}" destId="{71D02F07-A18A-497D-9787-01CEC6C6D4A5}" srcOrd="0" destOrd="0" presId="urn:microsoft.com/office/officeart/2005/8/layout/list1"/>
    <dgm:cxn modelId="{781080DB-D5BA-44DE-9F4B-50192C252BFC}" type="presOf" srcId="{1CAB54B2-DDBA-412C-9CF3-CBE5E93A5A3B}" destId="{739EADF0-411F-420D-8DA2-9C8C1852CE38}" srcOrd="1" destOrd="0" presId="urn:microsoft.com/office/officeart/2005/8/layout/list1"/>
    <dgm:cxn modelId="{6B2F0118-C05C-4E31-A045-6A972709B6BC}" srcId="{221E8AB8-D289-465B-8AF9-0D7D400198F3}" destId="{167C677E-0249-4443-BB0C-08EC1E9A70D1}" srcOrd="0" destOrd="0" parTransId="{895034FA-0B07-4FF9-82F0-348EC9EEA659}" sibTransId="{EE09D2CC-3EA4-4129-B412-B2188319B27F}"/>
    <dgm:cxn modelId="{45F0874D-A241-4C33-B11D-2626B8D4B0E9}" srcId="{A45D7F27-72D4-4056-A9E9-5C048EF53A39}" destId="{A5BE30C6-3627-4E3D-96D7-DDCD4051576B}" srcOrd="3" destOrd="0" parTransId="{C54D22AE-86DA-4DEB-B901-D1AC60C3CA64}" sibTransId="{11C674C4-D4E6-4980-AD42-210C2D0C834F}"/>
    <dgm:cxn modelId="{A5626A9F-18E3-4CD6-ABD8-1682661D190E}" type="presOf" srcId="{221E8AB8-D289-465B-8AF9-0D7D400198F3}" destId="{54FBE176-BC27-4F2F-87DE-B060FB945E2F}" srcOrd="1" destOrd="0" presId="urn:microsoft.com/office/officeart/2005/8/layout/list1"/>
    <dgm:cxn modelId="{251D0C2F-A317-4056-AE40-2EFB72CECB09}" type="presOf" srcId="{322FDFBE-D5A2-40D6-A348-82684417E79F}" destId="{B286E18A-B7B2-4E93-877A-EAF44021DC68}" srcOrd="1" destOrd="0" presId="urn:microsoft.com/office/officeart/2005/8/layout/list1"/>
    <dgm:cxn modelId="{F176AB8F-9C58-4983-8BC1-AC24A498DF39}" type="presOf" srcId="{50413940-60A5-4B7A-AFD7-01A0FFCFEF17}" destId="{544F2AC7-3B2F-40BE-9A4E-1D30D11B78B1}" srcOrd="0" destOrd="2" presId="urn:microsoft.com/office/officeart/2005/8/layout/list1"/>
    <dgm:cxn modelId="{3FDB1A50-D962-4CAE-811A-5B9BF20E0DAC}" srcId="{A5BE30C6-3627-4E3D-96D7-DDCD4051576B}" destId="{FF5FF1A8-AA0E-45CE-AF35-22C334FC3F3A}" srcOrd="0" destOrd="0" parTransId="{18E65F19-E651-422F-93F8-78F0C0A7B8BE}" sibTransId="{9F237A3C-83A4-4DC0-A205-2E538FCF4BBC}"/>
    <dgm:cxn modelId="{CA43B552-2192-487B-8A51-7E4D8FB0DA43}" srcId="{A5BE30C6-3627-4E3D-96D7-DDCD4051576B}" destId="{50413940-60A5-4B7A-AFD7-01A0FFCFEF17}" srcOrd="2" destOrd="0" parTransId="{9F8FC7E4-43D6-4169-A8CE-FDDA6866B019}" sibTransId="{899E8180-0689-4786-89CE-C2B1430FBB19}"/>
    <dgm:cxn modelId="{3C4A8DDB-DC32-4263-8C42-4A921C7CD11E}" type="presOf" srcId="{322FDFBE-D5A2-40D6-A348-82684417E79F}" destId="{793C9F6E-BAEC-4C3F-BADF-069738A9309E}" srcOrd="0" destOrd="0" presId="urn:microsoft.com/office/officeart/2005/8/layout/list1"/>
    <dgm:cxn modelId="{99F5E90F-BC6F-4FBE-BCA8-C601BA428251}" type="presOf" srcId="{556B44F2-3849-43DA-AF16-DEA55F7DC57B}" destId="{A2AAC015-CED1-44B8-ADC9-211DF2BD4358}" srcOrd="0" destOrd="0" presId="urn:microsoft.com/office/officeart/2005/8/layout/list1"/>
    <dgm:cxn modelId="{156500E7-D047-43CC-8E6F-5DD65C1A5812}" type="presOf" srcId="{E4E7AE17-66D7-4F73-AF5D-B7455DA5D937}" destId="{DE709B8D-320F-44C5-BBB5-D0E7C8F7AF83}" srcOrd="0" destOrd="0" presId="urn:microsoft.com/office/officeart/2005/8/layout/list1"/>
    <dgm:cxn modelId="{9BB18D5D-A026-4181-827E-3135D9FF68B6}" type="presOf" srcId="{221E8AB8-D289-465B-8AF9-0D7D400198F3}" destId="{3CE26779-AB91-4FBA-96BC-C6CEF5A18FD3}" srcOrd="0" destOrd="0" presId="urn:microsoft.com/office/officeart/2005/8/layout/list1"/>
    <dgm:cxn modelId="{0264A4BA-94BA-4E81-9CF9-7ECA9EA4ACD4}" type="presOf" srcId="{F623B956-20EC-4F94-A8AE-55C87E867340}" destId="{544F2AC7-3B2F-40BE-9A4E-1D30D11B78B1}" srcOrd="0" destOrd="1" presId="urn:microsoft.com/office/officeart/2005/8/layout/list1"/>
    <dgm:cxn modelId="{EAAFBD87-5196-46E3-9CD0-5CB65B1C910B}" srcId="{A45D7F27-72D4-4056-A9E9-5C048EF53A39}" destId="{221E8AB8-D289-465B-8AF9-0D7D400198F3}" srcOrd="0" destOrd="0" parTransId="{AD71612E-B3D5-4D87-9954-E863720ACE0A}" sibTransId="{8220F766-2307-4E2E-B55C-8BAF4E55B762}"/>
    <dgm:cxn modelId="{D053A1D6-1363-47A7-8CEB-172C76B90857}" srcId="{A5BE30C6-3627-4E3D-96D7-DDCD4051576B}" destId="{F623B956-20EC-4F94-A8AE-55C87E867340}" srcOrd="1" destOrd="0" parTransId="{E6354BCD-316A-4514-9BCA-8CBCAF943B11}" sibTransId="{10D6E170-B437-4079-BA83-CFD9CA22A17D}"/>
    <dgm:cxn modelId="{75FDBD9E-6625-453B-A4B8-2A7797D7BFE3}" type="presOf" srcId="{A5BE30C6-3627-4E3D-96D7-DDCD4051576B}" destId="{4A147DAD-4041-476E-AF33-AF5C06F29393}" srcOrd="1" destOrd="0" presId="urn:microsoft.com/office/officeart/2005/8/layout/list1"/>
    <dgm:cxn modelId="{DAFD889C-B3B8-4DB3-9B4D-09A8D44681D0}" type="presParOf" srcId="{95FC7FB2-2E73-4428-A0B6-758D6B3D9966}" destId="{C5811446-5A29-427C-9E42-B733F1BAF1D2}" srcOrd="0" destOrd="0" presId="urn:microsoft.com/office/officeart/2005/8/layout/list1"/>
    <dgm:cxn modelId="{7A147330-1DEC-4E25-BE6E-E8F82FF6ED40}" type="presParOf" srcId="{C5811446-5A29-427C-9E42-B733F1BAF1D2}" destId="{3CE26779-AB91-4FBA-96BC-C6CEF5A18FD3}" srcOrd="0" destOrd="0" presId="urn:microsoft.com/office/officeart/2005/8/layout/list1"/>
    <dgm:cxn modelId="{4AC1DBEE-A35F-4BED-BC89-89A5C4A6B2AE}" type="presParOf" srcId="{C5811446-5A29-427C-9E42-B733F1BAF1D2}" destId="{54FBE176-BC27-4F2F-87DE-B060FB945E2F}" srcOrd="1" destOrd="0" presId="urn:microsoft.com/office/officeart/2005/8/layout/list1"/>
    <dgm:cxn modelId="{072EDA2E-FFAC-4129-A046-0955C7132076}" type="presParOf" srcId="{95FC7FB2-2E73-4428-A0B6-758D6B3D9966}" destId="{034DE2E7-1516-4AED-BB31-C24553589A14}" srcOrd="1" destOrd="0" presId="urn:microsoft.com/office/officeart/2005/8/layout/list1"/>
    <dgm:cxn modelId="{2BE83561-0AB3-433D-8241-E84F9938C3D0}" type="presParOf" srcId="{95FC7FB2-2E73-4428-A0B6-758D6B3D9966}" destId="{71D02F07-A18A-497D-9787-01CEC6C6D4A5}" srcOrd="2" destOrd="0" presId="urn:microsoft.com/office/officeart/2005/8/layout/list1"/>
    <dgm:cxn modelId="{681C9805-EEFE-451D-8392-CB3E87E4846D}" type="presParOf" srcId="{95FC7FB2-2E73-4428-A0B6-758D6B3D9966}" destId="{39E049B7-336C-44B1-9165-5176D7333BA6}" srcOrd="3" destOrd="0" presId="urn:microsoft.com/office/officeart/2005/8/layout/list1"/>
    <dgm:cxn modelId="{696E9CB0-F0B4-498B-B47B-07F9FBB38C7B}" type="presParOf" srcId="{95FC7FB2-2E73-4428-A0B6-758D6B3D9966}" destId="{D6272F0A-EA88-4A33-B057-CAE2B8D3C791}" srcOrd="4" destOrd="0" presId="urn:microsoft.com/office/officeart/2005/8/layout/list1"/>
    <dgm:cxn modelId="{DA1702CF-EBF8-44C8-85B7-9824D163275C}" type="presParOf" srcId="{D6272F0A-EA88-4A33-B057-CAE2B8D3C791}" destId="{58EC7FC1-5739-4F20-8BB5-FBEDB2BCDE54}" srcOrd="0" destOrd="0" presId="urn:microsoft.com/office/officeart/2005/8/layout/list1"/>
    <dgm:cxn modelId="{7C211D15-8287-4E32-A6CC-4B184011823B}" type="presParOf" srcId="{D6272F0A-EA88-4A33-B057-CAE2B8D3C791}" destId="{739EADF0-411F-420D-8DA2-9C8C1852CE38}" srcOrd="1" destOrd="0" presId="urn:microsoft.com/office/officeart/2005/8/layout/list1"/>
    <dgm:cxn modelId="{C450EA77-CFBF-43C0-9ADA-E4A9C8110BD0}" type="presParOf" srcId="{95FC7FB2-2E73-4428-A0B6-758D6B3D9966}" destId="{3C4EAAEA-0CFC-4655-B74D-CA658DE8992C}" srcOrd="5" destOrd="0" presId="urn:microsoft.com/office/officeart/2005/8/layout/list1"/>
    <dgm:cxn modelId="{58BB1397-6776-4AC5-9265-DEEC8F71AF76}" type="presParOf" srcId="{95FC7FB2-2E73-4428-A0B6-758D6B3D9966}" destId="{A2AAC015-CED1-44B8-ADC9-211DF2BD4358}" srcOrd="6" destOrd="0" presId="urn:microsoft.com/office/officeart/2005/8/layout/list1"/>
    <dgm:cxn modelId="{2FB92518-71AA-4011-AE45-93599FEDAE1D}" type="presParOf" srcId="{95FC7FB2-2E73-4428-A0B6-758D6B3D9966}" destId="{7A3B58EB-2345-4627-A94F-052DE1578AF2}" srcOrd="7" destOrd="0" presId="urn:microsoft.com/office/officeart/2005/8/layout/list1"/>
    <dgm:cxn modelId="{F49BB336-678A-476B-9440-25497626F5F9}" type="presParOf" srcId="{95FC7FB2-2E73-4428-A0B6-758D6B3D9966}" destId="{0CA1E7B1-B0CB-415E-A83E-751775758405}" srcOrd="8" destOrd="0" presId="urn:microsoft.com/office/officeart/2005/8/layout/list1"/>
    <dgm:cxn modelId="{A99F2BB4-C32D-49E2-8DB6-ABC83978FB0D}" type="presParOf" srcId="{0CA1E7B1-B0CB-415E-A83E-751775758405}" destId="{793C9F6E-BAEC-4C3F-BADF-069738A9309E}" srcOrd="0" destOrd="0" presId="urn:microsoft.com/office/officeart/2005/8/layout/list1"/>
    <dgm:cxn modelId="{710882A3-3E2A-4E2E-8DC5-D7772E9A8909}" type="presParOf" srcId="{0CA1E7B1-B0CB-415E-A83E-751775758405}" destId="{B286E18A-B7B2-4E93-877A-EAF44021DC68}" srcOrd="1" destOrd="0" presId="urn:microsoft.com/office/officeart/2005/8/layout/list1"/>
    <dgm:cxn modelId="{BA2E7D77-0917-4261-9B3D-36E33426E046}" type="presParOf" srcId="{95FC7FB2-2E73-4428-A0B6-758D6B3D9966}" destId="{6BA4A526-85FF-4B01-AEB8-344A4CC21772}" srcOrd="9" destOrd="0" presId="urn:microsoft.com/office/officeart/2005/8/layout/list1"/>
    <dgm:cxn modelId="{A659BB95-CFFE-416D-A800-0A4C33C248CB}" type="presParOf" srcId="{95FC7FB2-2E73-4428-A0B6-758D6B3D9966}" destId="{DE709B8D-320F-44C5-BBB5-D0E7C8F7AF83}" srcOrd="10" destOrd="0" presId="urn:microsoft.com/office/officeart/2005/8/layout/list1"/>
    <dgm:cxn modelId="{E298D463-A8D8-4FCA-ABD4-59944DFC3B3C}" type="presParOf" srcId="{95FC7FB2-2E73-4428-A0B6-758D6B3D9966}" destId="{B414D774-511B-449A-9DE9-C4FA2BB5A26C}" srcOrd="11" destOrd="0" presId="urn:microsoft.com/office/officeart/2005/8/layout/list1"/>
    <dgm:cxn modelId="{0EA4CC10-DA6A-4C11-BC6F-4B6B470878CE}" type="presParOf" srcId="{95FC7FB2-2E73-4428-A0B6-758D6B3D9966}" destId="{0E906F4E-10C8-4EF4-9313-CBC07765C127}" srcOrd="12" destOrd="0" presId="urn:microsoft.com/office/officeart/2005/8/layout/list1"/>
    <dgm:cxn modelId="{53A8AEEB-1BC7-41D8-A376-E78BE6D1B8FB}" type="presParOf" srcId="{0E906F4E-10C8-4EF4-9313-CBC07765C127}" destId="{695759FC-FAC1-4A86-9E60-91DD96153289}" srcOrd="0" destOrd="0" presId="urn:microsoft.com/office/officeart/2005/8/layout/list1"/>
    <dgm:cxn modelId="{60E17942-9AAE-410D-903C-1AEBE056E945}" type="presParOf" srcId="{0E906F4E-10C8-4EF4-9313-CBC07765C127}" destId="{4A147DAD-4041-476E-AF33-AF5C06F29393}" srcOrd="1" destOrd="0" presId="urn:microsoft.com/office/officeart/2005/8/layout/list1"/>
    <dgm:cxn modelId="{ED841323-CB73-4919-B63E-8CF4E78501C1}" type="presParOf" srcId="{95FC7FB2-2E73-4428-A0B6-758D6B3D9966}" destId="{D914DA72-85C8-4C7C-BADF-17F6AAC64F10}" srcOrd="13" destOrd="0" presId="urn:microsoft.com/office/officeart/2005/8/layout/list1"/>
    <dgm:cxn modelId="{E430B31D-AC18-447D-B4A9-EDCAA526F3CF}" type="presParOf" srcId="{95FC7FB2-2E73-4428-A0B6-758D6B3D9966}" destId="{544F2AC7-3B2F-40BE-9A4E-1D30D11B78B1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AACC54A1-BDB4-4449-8C0C-957C585AFA3E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AAF779E-3CC7-4C60-8D19-651554AF6E93}">
      <dgm:prSet phldrT="[Текст]"/>
      <dgm:spPr/>
      <dgm:t>
        <a:bodyPr/>
        <a:lstStyle/>
        <a:p>
          <a:r>
            <a:rPr lang="uz-Cyrl-UZ" dirty="0" smtClean="0"/>
            <a:t>6</a:t>
          </a:r>
          <a:endParaRPr lang="ru-RU" dirty="0"/>
        </a:p>
      </dgm:t>
    </dgm:pt>
    <dgm:pt modelId="{20167CB5-5F11-4ADD-8A44-9002DA1C4BBE}" type="parTrans" cxnId="{E0C12BFB-102A-4E9C-9D86-7D85031B6CEE}">
      <dgm:prSet/>
      <dgm:spPr/>
      <dgm:t>
        <a:bodyPr/>
        <a:lstStyle/>
        <a:p>
          <a:endParaRPr lang="ru-RU"/>
        </a:p>
      </dgm:t>
    </dgm:pt>
    <dgm:pt modelId="{142C080D-437C-4D09-9EFE-B59F46F74182}" type="sibTrans" cxnId="{E0C12BFB-102A-4E9C-9D86-7D85031B6CEE}">
      <dgm:prSet/>
      <dgm:spPr/>
      <dgm:t>
        <a:bodyPr/>
        <a:lstStyle/>
        <a:p>
          <a:endParaRPr lang="ru-RU"/>
        </a:p>
      </dgm:t>
    </dgm:pt>
    <dgm:pt modelId="{60B6C91B-C824-4648-8DEC-3EABBC9EF3A2}">
      <dgm:prSet phldrT="[Текст]"/>
      <dgm:spPr/>
      <dgm:t>
        <a:bodyPr/>
        <a:lstStyle/>
        <a:p>
          <a:r>
            <a:rPr lang="uz-Cyrl-UZ" dirty="0" smtClean="0"/>
            <a:t>7</a:t>
          </a:r>
          <a:endParaRPr lang="ru-RU" dirty="0"/>
        </a:p>
      </dgm:t>
    </dgm:pt>
    <dgm:pt modelId="{2465782E-C493-4E57-9E33-A0DBA93084B6}" type="parTrans" cxnId="{D280CCC1-43B1-4A70-8F35-8BE659DE6845}">
      <dgm:prSet/>
      <dgm:spPr/>
      <dgm:t>
        <a:bodyPr/>
        <a:lstStyle/>
        <a:p>
          <a:endParaRPr lang="ru-RU"/>
        </a:p>
      </dgm:t>
    </dgm:pt>
    <dgm:pt modelId="{A134C399-1D98-4ED9-B785-21F72F398E6E}" type="sibTrans" cxnId="{D280CCC1-43B1-4A70-8F35-8BE659DE6845}">
      <dgm:prSet/>
      <dgm:spPr/>
      <dgm:t>
        <a:bodyPr/>
        <a:lstStyle/>
        <a:p>
          <a:endParaRPr lang="ru-RU"/>
        </a:p>
      </dgm:t>
    </dgm:pt>
    <dgm:pt modelId="{F6635D59-56C0-4669-934A-A1741388A4B9}">
      <dgm:prSet phldrT="[Текст]"/>
      <dgm:spPr/>
      <dgm:t>
        <a:bodyPr/>
        <a:lstStyle/>
        <a:p>
          <a:r>
            <a:rPr lang="uz-Cyrl-UZ" dirty="0" smtClean="0"/>
            <a:t>8</a:t>
          </a:r>
          <a:endParaRPr lang="ru-RU" dirty="0"/>
        </a:p>
      </dgm:t>
    </dgm:pt>
    <dgm:pt modelId="{E317C81D-D3A5-4B8B-8950-93F76A869E8E}" type="parTrans" cxnId="{7D402505-E1BD-4C34-BEF3-1E8AF1E0DC20}">
      <dgm:prSet/>
      <dgm:spPr/>
      <dgm:t>
        <a:bodyPr/>
        <a:lstStyle/>
        <a:p>
          <a:endParaRPr lang="ru-RU"/>
        </a:p>
      </dgm:t>
    </dgm:pt>
    <dgm:pt modelId="{C96E7144-F268-44A6-8A71-CC2B69BEC461}" type="sibTrans" cxnId="{7D402505-E1BD-4C34-BEF3-1E8AF1E0DC20}">
      <dgm:prSet/>
      <dgm:spPr/>
      <dgm:t>
        <a:bodyPr/>
        <a:lstStyle/>
        <a:p>
          <a:endParaRPr lang="ru-RU"/>
        </a:p>
      </dgm:t>
    </dgm:pt>
    <dgm:pt modelId="{85BE3819-24D5-41C6-84A0-98D52AF9BF1C}">
      <dgm:prSet custT="1"/>
      <dgm:spPr/>
      <dgm:t>
        <a:bodyPr/>
        <a:lstStyle/>
        <a:p>
          <a:pPr algn="just"/>
          <a:r>
            <a:rPr lang="ru-RU" sz="1600" b="1" i="1" dirty="0" err="1" smtClean="0">
              <a:latin typeface="Times New Roman" pitchFamily="18" charset="0"/>
              <a:cs typeface="Times New Roman" pitchFamily="18" charset="0"/>
            </a:rPr>
            <a:t>Сифат</a:t>
          </a:r>
          <a:r>
            <a:rPr lang="ru-RU" sz="1600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dirty="0" err="1" smtClean="0">
              <a:latin typeface="Times New Roman" pitchFamily="18" charset="0"/>
              <a:cs typeface="Times New Roman" pitchFamily="18" charset="0"/>
            </a:rPr>
            <a:t>маданияти</a:t>
          </a:r>
          <a:r>
            <a:rPr lang="ru-RU" sz="1600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махсулот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сифатининг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ошишидан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манфаатдор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мулдорлар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турмуш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фаровонлиги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ошишидан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манфаатдор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ходимлар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шуни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доим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ёдда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тутишлари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керакки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махсулот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сифатининг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юқори стандартлари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ходимлар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қўлида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истеъмол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сифатининг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юқори стандартлари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мулкдорлар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қўлида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600" b="1" dirty="0"/>
        </a:p>
      </dgm:t>
    </dgm:pt>
    <dgm:pt modelId="{C0290F3C-96CA-4F8E-820C-8B58CD70EB0C}" type="parTrans" cxnId="{3DAC9294-6A91-407A-AEA6-946784B48A53}">
      <dgm:prSet/>
      <dgm:spPr/>
      <dgm:t>
        <a:bodyPr/>
        <a:lstStyle/>
        <a:p>
          <a:endParaRPr lang="ru-RU"/>
        </a:p>
      </dgm:t>
    </dgm:pt>
    <dgm:pt modelId="{7112C8A9-49D7-495C-B2EE-83AA71351BBB}" type="sibTrans" cxnId="{3DAC9294-6A91-407A-AEA6-946784B48A53}">
      <dgm:prSet/>
      <dgm:spPr/>
      <dgm:t>
        <a:bodyPr/>
        <a:lstStyle/>
        <a:p>
          <a:endParaRPr lang="ru-RU"/>
        </a:p>
      </dgm:t>
    </dgm:pt>
    <dgm:pt modelId="{270FF2F8-979A-4329-8C23-0B5EB3580183}">
      <dgm:prSet custT="1"/>
      <dgm:spPr/>
      <dgm:t>
        <a:bodyPr/>
        <a:lstStyle/>
        <a:p>
          <a:pPr algn="just"/>
          <a:r>
            <a:rPr lang="ru-RU" sz="1600" b="1" i="1" dirty="0" smtClean="0">
              <a:latin typeface="Times New Roman" pitchFamily="18" charset="0"/>
              <a:cs typeface="Times New Roman" pitchFamily="18" charset="0"/>
            </a:rPr>
            <a:t>Фирма стили 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махсулот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сифати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ташқи кўриниши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компания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миссияси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логотипи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шиори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фирма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иш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кийими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ўзига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ҳос 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сервис,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ижтимоий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пакет,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истеъмолчилар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ҳамкорлар назарида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ижобий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кўринадиган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феъл-атвор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реклама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услуби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ташқи дунё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алоқа қилишда ва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ички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муаммоларни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ҳал қилишда 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оригинал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ёндашув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каби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кўплаб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элементлардан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иборат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мажмуани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ташкил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этиб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компаниянинг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товар,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молия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меҳнат бозоридаги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рақобатбардошлигини таъминлайдиган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имижини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шакллантиради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600" b="1" dirty="0"/>
        </a:p>
      </dgm:t>
    </dgm:pt>
    <dgm:pt modelId="{71040B6A-E1E6-4C09-B1D8-48B8492E3F3E}" type="parTrans" cxnId="{00A9E193-5D1E-402A-BDDA-2C6A7D5EE48F}">
      <dgm:prSet/>
      <dgm:spPr/>
      <dgm:t>
        <a:bodyPr/>
        <a:lstStyle/>
        <a:p>
          <a:endParaRPr lang="ru-RU"/>
        </a:p>
      </dgm:t>
    </dgm:pt>
    <dgm:pt modelId="{BE9901BC-337F-4798-946C-5E3111F808D0}" type="sibTrans" cxnId="{00A9E193-5D1E-402A-BDDA-2C6A7D5EE48F}">
      <dgm:prSet/>
      <dgm:spPr/>
      <dgm:t>
        <a:bodyPr/>
        <a:lstStyle/>
        <a:p>
          <a:endParaRPr lang="ru-RU"/>
        </a:p>
      </dgm:t>
    </dgm:pt>
    <dgm:pt modelId="{D785CBFD-B449-45E8-B01C-EF15EF9F484E}">
      <dgm:prSet custT="1"/>
      <dgm:spPr/>
      <dgm:t>
        <a:bodyPr/>
        <a:lstStyle/>
        <a:p>
          <a:pPr algn="just"/>
          <a:r>
            <a:rPr lang="ru-RU" sz="1600" b="1" i="1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1600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dirty="0" err="1" smtClean="0">
              <a:latin typeface="Times New Roman" pitchFamily="18" charset="0"/>
              <a:cs typeface="Times New Roman" pitchFamily="18" charset="0"/>
            </a:rPr>
            <a:t>чиқариш эстетикаси</a:t>
          </a:r>
          <a:r>
            <a:rPr lang="ru-RU" sz="1600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ташкилотнинг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архитектуравий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кўриниши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жиҳозланиши, жойланиши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ички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технологик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дизайн,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таъминот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даражаси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иш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ўринларида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ўрнатилган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тартиб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хужжат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айланиши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шакллари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иш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кийими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ўрнатилган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ўзаро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иш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муносабатлари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одамларда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эстетик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завқ уйғотиши керак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600" b="1" dirty="0"/>
        </a:p>
      </dgm:t>
    </dgm:pt>
    <dgm:pt modelId="{A986D544-2150-4358-A77E-AFE5C0D9184F}" type="parTrans" cxnId="{9A4D1830-6CDD-42F2-875F-AF0B1C1D1125}">
      <dgm:prSet/>
      <dgm:spPr/>
      <dgm:t>
        <a:bodyPr/>
        <a:lstStyle/>
        <a:p>
          <a:endParaRPr lang="ru-RU"/>
        </a:p>
      </dgm:t>
    </dgm:pt>
    <dgm:pt modelId="{39F3B5E5-472C-4636-A195-9E3C9CC96CC6}" type="sibTrans" cxnId="{9A4D1830-6CDD-42F2-875F-AF0B1C1D1125}">
      <dgm:prSet/>
      <dgm:spPr/>
      <dgm:t>
        <a:bodyPr/>
        <a:lstStyle/>
        <a:p>
          <a:endParaRPr lang="ru-RU"/>
        </a:p>
      </dgm:t>
    </dgm:pt>
    <dgm:pt modelId="{CAD89D14-F10B-4CD4-AF3D-95D6E42C9C05}" type="pres">
      <dgm:prSet presAssocID="{AACC54A1-BDB4-4449-8C0C-957C585AFA3E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DE9E308-F8D7-4EA3-9D78-639D29687216}" type="pres">
      <dgm:prSet presAssocID="{AAAF779E-3CC7-4C60-8D19-651554AF6E93}" presName="parentLin" presStyleCnt="0"/>
      <dgm:spPr/>
    </dgm:pt>
    <dgm:pt modelId="{BBC09619-FE8F-4E5E-8653-4E703C9DE0F2}" type="pres">
      <dgm:prSet presAssocID="{AAAF779E-3CC7-4C60-8D19-651554AF6E93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D5223804-E2E5-44B3-8802-3333CCAB1854}" type="pres">
      <dgm:prSet presAssocID="{AAAF779E-3CC7-4C60-8D19-651554AF6E93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3B98B8-9E32-499A-9024-C23617C0DCAE}" type="pres">
      <dgm:prSet presAssocID="{AAAF779E-3CC7-4C60-8D19-651554AF6E93}" presName="negativeSpace" presStyleCnt="0"/>
      <dgm:spPr/>
    </dgm:pt>
    <dgm:pt modelId="{2566E18C-D1E2-4064-BB61-3E3792511D3C}" type="pres">
      <dgm:prSet presAssocID="{AAAF779E-3CC7-4C60-8D19-651554AF6E93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DDC77A-98A1-47A9-ABED-F01891B4C03D}" type="pres">
      <dgm:prSet presAssocID="{142C080D-437C-4D09-9EFE-B59F46F74182}" presName="spaceBetweenRectangles" presStyleCnt="0"/>
      <dgm:spPr/>
    </dgm:pt>
    <dgm:pt modelId="{4BD805FB-987B-45C0-85F7-6ACAB1DAC10C}" type="pres">
      <dgm:prSet presAssocID="{60B6C91B-C824-4648-8DEC-3EABBC9EF3A2}" presName="parentLin" presStyleCnt="0"/>
      <dgm:spPr/>
    </dgm:pt>
    <dgm:pt modelId="{663808A1-053E-41BA-B356-B8945F76AEE7}" type="pres">
      <dgm:prSet presAssocID="{60B6C91B-C824-4648-8DEC-3EABBC9EF3A2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10045760-F27E-476D-87ED-FCF91C305D0F}" type="pres">
      <dgm:prSet presAssocID="{60B6C91B-C824-4648-8DEC-3EABBC9EF3A2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136077-6F9C-476E-AE82-E6BE57350802}" type="pres">
      <dgm:prSet presAssocID="{60B6C91B-C824-4648-8DEC-3EABBC9EF3A2}" presName="negativeSpace" presStyleCnt="0"/>
      <dgm:spPr/>
    </dgm:pt>
    <dgm:pt modelId="{23B9C831-6867-4EC5-9B17-E5D58E3C224D}" type="pres">
      <dgm:prSet presAssocID="{60B6C91B-C824-4648-8DEC-3EABBC9EF3A2}" presName="childText" presStyleLbl="conFgAcc1" presStyleIdx="1" presStyleCnt="3" custLinFactNeighborX="1250" custLinFactNeighborY="88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D71F35-090F-43FD-9FB9-6336DBA4D285}" type="pres">
      <dgm:prSet presAssocID="{A134C399-1D98-4ED9-B785-21F72F398E6E}" presName="spaceBetweenRectangles" presStyleCnt="0"/>
      <dgm:spPr/>
    </dgm:pt>
    <dgm:pt modelId="{8011B063-3B9D-46E6-81C3-113AF3EF9951}" type="pres">
      <dgm:prSet presAssocID="{F6635D59-56C0-4669-934A-A1741388A4B9}" presName="parentLin" presStyleCnt="0"/>
      <dgm:spPr/>
    </dgm:pt>
    <dgm:pt modelId="{B7C3D44F-67EA-4203-8004-3D577B24A84D}" type="pres">
      <dgm:prSet presAssocID="{F6635D59-56C0-4669-934A-A1741388A4B9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E4111840-E417-4068-8D8E-AEDCFAA0FB32}" type="pres">
      <dgm:prSet presAssocID="{F6635D59-56C0-4669-934A-A1741388A4B9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49D0FE-DE83-4C71-A84D-3A4F9E0120F7}" type="pres">
      <dgm:prSet presAssocID="{F6635D59-56C0-4669-934A-A1741388A4B9}" presName="negativeSpace" presStyleCnt="0"/>
      <dgm:spPr/>
    </dgm:pt>
    <dgm:pt modelId="{2A51E5C5-7465-42E0-92B5-3BA9130B439C}" type="pres">
      <dgm:prSet presAssocID="{F6635D59-56C0-4669-934A-A1741388A4B9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D402505-E1BD-4C34-BEF3-1E8AF1E0DC20}" srcId="{AACC54A1-BDB4-4449-8C0C-957C585AFA3E}" destId="{F6635D59-56C0-4669-934A-A1741388A4B9}" srcOrd="2" destOrd="0" parTransId="{E317C81D-D3A5-4B8B-8950-93F76A869E8E}" sibTransId="{C96E7144-F268-44A6-8A71-CC2B69BEC461}"/>
    <dgm:cxn modelId="{E0C12BFB-102A-4E9C-9D86-7D85031B6CEE}" srcId="{AACC54A1-BDB4-4449-8C0C-957C585AFA3E}" destId="{AAAF779E-3CC7-4C60-8D19-651554AF6E93}" srcOrd="0" destOrd="0" parTransId="{20167CB5-5F11-4ADD-8A44-9002DA1C4BBE}" sibTransId="{142C080D-437C-4D09-9EFE-B59F46F74182}"/>
    <dgm:cxn modelId="{3DAC9294-6A91-407A-AEA6-946784B48A53}" srcId="{AAAF779E-3CC7-4C60-8D19-651554AF6E93}" destId="{85BE3819-24D5-41C6-84A0-98D52AF9BF1C}" srcOrd="0" destOrd="0" parTransId="{C0290F3C-96CA-4F8E-820C-8B58CD70EB0C}" sibTransId="{7112C8A9-49D7-495C-B2EE-83AA71351BBB}"/>
    <dgm:cxn modelId="{12934029-F7C8-4590-8EBD-A7DBC2C93412}" type="presOf" srcId="{D785CBFD-B449-45E8-B01C-EF15EF9F484E}" destId="{2A51E5C5-7465-42E0-92B5-3BA9130B439C}" srcOrd="0" destOrd="0" presId="urn:microsoft.com/office/officeart/2005/8/layout/list1"/>
    <dgm:cxn modelId="{8C09500D-EE50-424A-84D3-95C3D70C2748}" type="presOf" srcId="{85BE3819-24D5-41C6-84A0-98D52AF9BF1C}" destId="{2566E18C-D1E2-4064-BB61-3E3792511D3C}" srcOrd="0" destOrd="0" presId="urn:microsoft.com/office/officeart/2005/8/layout/list1"/>
    <dgm:cxn modelId="{1E365702-6A97-4283-9493-FB8F2A9FB81D}" type="presOf" srcId="{270FF2F8-979A-4329-8C23-0B5EB3580183}" destId="{23B9C831-6867-4EC5-9B17-E5D58E3C224D}" srcOrd="0" destOrd="0" presId="urn:microsoft.com/office/officeart/2005/8/layout/list1"/>
    <dgm:cxn modelId="{F55246F6-D119-4AA3-B11C-A1D1A9F4CD1D}" type="presOf" srcId="{AAAF779E-3CC7-4C60-8D19-651554AF6E93}" destId="{BBC09619-FE8F-4E5E-8653-4E703C9DE0F2}" srcOrd="0" destOrd="0" presId="urn:microsoft.com/office/officeart/2005/8/layout/list1"/>
    <dgm:cxn modelId="{9A4D1830-6CDD-42F2-875F-AF0B1C1D1125}" srcId="{F6635D59-56C0-4669-934A-A1741388A4B9}" destId="{D785CBFD-B449-45E8-B01C-EF15EF9F484E}" srcOrd="0" destOrd="0" parTransId="{A986D544-2150-4358-A77E-AFE5C0D9184F}" sibTransId="{39F3B5E5-472C-4636-A195-9E3C9CC96CC6}"/>
    <dgm:cxn modelId="{9E843939-482B-479A-807D-B38291BAF6F0}" type="presOf" srcId="{AAAF779E-3CC7-4C60-8D19-651554AF6E93}" destId="{D5223804-E2E5-44B3-8802-3333CCAB1854}" srcOrd="1" destOrd="0" presId="urn:microsoft.com/office/officeart/2005/8/layout/list1"/>
    <dgm:cxn modelId="{BBC51D69-EB0B-44FE-AF69-CF2124580693}" type="presOf" srcId="{AACC54A1-BDB4-4449-8C0C-957C585AFA3E}" destId="{CAD89D14-F10B-4CD4-AF3D-95D6E42C9C05}" srcOrd="0" destOrd="0" presId="urn:microsoft.com/office/officeart/2005/8/layout/list1"/>
    <dgm:cxn modelId="{6E725F28-DA41-42E5-978D-ADC5CBF3255F}" type="presOf" srcId="{60B6C91B-C824-4648-8DEC-3EABBC9EF3A2}" destId="{10045760-F27E-476D-87ED-FCF91C305D0F}" srcOrd="1" destOrd="0" presId="urn:microsoft.com/office/officeart/2005/8/layout/list1"/>
    <dgm:cxn modelId="{00A9E193-5D1E-402A-BDDA-2C6A7D5EE48F}" srcId="{60B6C91B-C824-4648-8DEC-3EABBC9EF3A2}" destId="{270FF2F8-979A-4329-8C23-0B5EB3580183}" srcOrd="0" destOrd="0" parTransId="{71040B6A-E1E6-4C09-B1D8-48B8492E3F3E}" sibTransId="{BE9901BC-337F-4798-946C-5E3111F808D0}"/>
    <dgm:cxn modelId="{BD5F609C-0434-4CCD-9829-08FAE6BC910D}" type="presOf" srcId="{F6635D59-56C0-4669-934A-A1741388A4B9}" destId="{B7C3D44F-67EA-4203-8004-3D577B24A84D}" srcOrd="0" destOrd="0" presId="urn:microsoft.com/office/officeart/2005/8/layout/list1"/>
    <dgm:cxn modelId="{D280CCC1-43B1-4A70-8F35-8BE659DE6845}" srcId="{AACC54A1-BDB4-4449-8C0C-957C585AFA3E}" destId="{60B6C91B-C824-4648-8DEC-3EABBC9EF3A2}" srcOrd="1" destOrd="0" parTransId="{2465782E-C493-4E57-9E33-A0DBA93084B6}" sibTransId="{A134C399-1D98-4ED9-B785-21F72F398E6E}"/>
    <dgm:cxn modelId="{AC837256-9200-4001-9932-5DE0470B165D}" type="presOf" srcId="{60B6C91B-C824-4648-8DEC-3EABBC9EF3A2}" destId="{663808A1-053E-41BA-B356-B8945F76AEE7}" srcOrd="0" destOrd="0" presId="urn:microsoft.com/office/officeart/2005/8/layout/list1"/>
    <dgm:cxn modelId="{A7E300A6-3284-43A2-9F50-92D5D22B7E64}" type="presOf" srcId="{F6635D59-56C0-4669-934A-A1741388A4B9}" destId="{E4111840-E417-4068-8D8E-AEDCFAA0FB32}" srcOrd="1" destOrd="0" presId="urn:microsoft.com/office/officeart/2005/8/layout/list1"/>
    <dgm:cxn modelId="{2CAF3D18-FA31-43F4-930C-111F036DE554}" type="presParOf" srcId="{CAD89D14-F10B-4CD4-AF3D-95D6E42C9C05}" destId="{EDE9E308-F8D7-4EA3-9D78-639D29687216}" srcOrd="0" destOrd="0" presId="urn:microsoft.com/office/officeart/2005/8/layout/list1"/>
    <dgm:cxn modelId="{24BAFA3B-5865-4090-8FF6-2476906FA8F8}" type="presParOf" srcId="{EDE9E308-F8D7-4EA3-9D78-639D29687216}" destId="{BBC09619-FE8F-4E5E-8653-4E703C9DE0F2}" srcOrd="0" destOrd="0" presId="urn:microsoft.com/office/officeart/2005/8/layout/list1"/>
    <dgm:cxn modelId="{F8601418-161E-4DEE-BB74-AE3B59941CB6}" type="presParOf" srcId="{EDE9E308-F8D7-4EA3-9D78-639D29687216}" destId="{D5223804-E2E5-44B3-8802-3333CCAB1854}" srcOrd="1" destOrd="0" presId="urn:microsoft.com/office/officeart/2005/8/layout/list1"/>
    <dgm:cxn modelId="{15641B07-8AB0-4596-94C5-106D04B21DDB}" type="presParOf" srcId="{CAD89D14-F10B-4CD4-AF3D-95D6E42C9C05}" destId="{1A3B98B8-9E32-499A-9024-C23617C0DCAE}" srcOrd="1" destOrd="0" presId="urn:microsoft.com/office/officeart/2005/8/layout/list1"/>
    <dgm:cxn modelId="{348325E3-49EE-40D5-AF42-A32CA1CFB009}" type="presParOf" srcId="{CAD89D14-F10B-4CD4-AF3D-95D6E42C9C05}" destId="{2566E18C-D1E2-4064-BB61-3E3792511D3C}" srcOrd="2" destOrd="0" presId="urn:microsoft.com/office/officeart/2005/8/layout/list1"/>
    <dgm:cxn modelId="{A8415FCE-10A6-405D-95FF-3C942B0B4FCD}" type="presParOf" srcId="{CAD89D14-F10B-4CD4-AF3D-95D6E42C9C05}" destId="{A4DDC77A-98A1-47A9-ABED-F01891B4C03D}" srcOrd="3" destOrd="0" presId="urn:microsoft.com/office/officeart/2005/8/layout/list1"/>
    <dgm:cxn modelId="{2AC19AE9-44A4-49A7-AB59-BE17BADE916D}" type="presParOf" srcId="{CAD89D14-F10B-4CD4-AF3D-95D6E42C9C05}" destId="{4BD805FB-987B-45C0-85F7-6ACAB1DAC10C}" srcOrd="4" destOrd="0" presId="urn:microsoft.com/office/officeart/2005/8/layout/list1"/>
    <dgm:cxn modelId="{F96C0379-02E6-43E4-8FFF-B5C9F5A6350D}" type="presParOf" srcId="{4BD805FB-987B-45C0-85F7-6ACAB1DAC10C}" destId="{663808A1-053E-41BA-B356-B8945F76AEE7}" srcOrd="0" destOrd="0" presId="urn:microsoft.com/office/officeart/2005/8/layout/list1"/>
    <dgm:cxn modelId="{7E3149E8-30F5-49F7-AACE-FD3B4ED6474F}" type="presParOf" srcId="{4BD805FB-987B-45C0-85F7-6ACAB1DAC10C}" destId="{10045760-F27E-476D-87ED-FCF91C305D0F}" srcOrd="1" destOrd="0" presId="urn:microsoft.com/office/officeart/2005/8/layout/list1"/>
    <dgm:cxn modelId="{FA6CACC3-31F5-4E89-A6CE-8513F5ED1284}" type="presParOf" srcId="{CAD89D14-F10B-4CD4-AF3D-95D6E42C9C05}" destId="{AA136077-6F9C-476E-AE82-E6BE57350802}" srcOrd="5" destOrd="0" presId="urn:microsoft.com/office/officeart/2005/8/layout/list1"/>
    <dgm:cxn modelId="{7A7AFB50-79A2-4108-B5BF-E6F1FA91F9F7}" type="presParOf" srcId="{CAD89D14-F10B-4CD4-AF3D-95D6E42C9C05}" destId="{23B9C831-6867-4EC5-9B17-E5D58E3C224D}" srcOrd="6" destOrd="0" presId="urn:microsoft.com/office/officeart/2005/8/layout/list1"/>
    <dgm:cxn modelId="{B3EF9ED5-8614-4A48-B00E-1BDFDE747F60}" type="presParOf" srcId="{CAD89D14-F10B-4CD4-AF3D-95D6E42C9C05}" destId="{4AD71F35-090F-43FD-9FB9-6336DBA4D285}" srcOrd="7" destOrd="0" presId="urn:microsoft.com/office/officeart/2005/8/layout/list1"/>
    <dgm:cxn modelId="{0B87831C-8906-4A01-9F20-507560B973E6}" type="presParOf" srcId="{CAD89D14-F10B-4CD4-AF3D-95D6E42C9C05}" destId="{8011B063-3B9D-46E6-81C3-113AF3EF9951}" srcOrd="8" destOrd="0" presId="urn:microsoft.com/office/officeart/2005/8/layout/list1"/>
    <dgm:cxn modelId="{5EB07171-E306-43C5-B9CA-4A370B2BFB06}" type="presParOf" srcId="{8011B063-3B9D-46E6-81C3-113AF3EF9951}" destId="{B7C3D44F-67EA-4203-8004-3D577B24A84D}" srcOrd="0" destOrd="0" presId="urn:microsoft.com/office/officeart/2005/8/layout/list1"/>
    <dgm:cxn modelId="{1662C5D8-3221-4CEF-A74D-0C58BEFBB405}" type="presParOf" srcId="{8011B063-3B9D-46E6-81C3-113AF3EF9951}" destId="{E4111840-E417-4068-8D8E-AEDCFAA0FB32}" srcOrd="1" destOrd="0" presId="urn:microsoft.com/office/officeart/2005/8/layout/list1"/>
    <dgm:cxn modelId="{CD5831D6-CDBB-4AF0-A034-82BFD10C502F}" type="presParOf" srcId="{CAD89D14-F10B-4CD4-AF3D-95D6E42C9C05}" destId="{C849D0FE-DE83-4C71-A84D-3A4F9E0120F7}" srcOrd="9" destOrd="0" presId="urn:microsoft.com/office/officeart/2005/8/layout/list1"/>
    <dgm:cxn modelId="{2168780E-261C-4EC2-AC77-85A8E595DF97}" type="presParOf" srcId="{CAD89D14-F10B-4CD4-AF3D-95D6E42C9C05}" destId="{2A51E5C5-7465-42E0-92B5-3BA9130B439C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DD2AAD-8F22-487C-9B49-9C3518BBF4A0}">
      <dsp:nvSpPr>
        <dsp:cNvPr id="0" name=""/>
        <dsp:cNvSpPr/>
      </dsp:nvSpPr>
      <dsp:spPr>
        <a:xfrm>
          <a:off x="247276" y="0"/>
          <a:ext cx="9364749" cy="14817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b="1" i="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rPr>
            <a:t>Корпоратив</a:t>
          </a:r>
          <a:r>
            <a:rPr lang="ru-RU" sz="4000" b="1" i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rPr>
            <a:t> </a:t>
          </a:r>
          <a:r>
            <a:rPr lang="ru-RU" sz="4000" b="1" i="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rPr>
            <a:t>маданиятнинг</a:t>
          </a:r>
          <a:r>
            <a:rPr lang="ru-RU" sz="4000" b="1" i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rPr>
            <a:t> </a:t>
          </a:r>
          <a:r>
            <a:rPr lang="ru-RU" sz="4000" b="1" i="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rPr>
            <a:t>моҳияти</a:t>
          </a:r>
          <a:endParaRPr lang="ru-RU" sz="4000" b="1" i="0" kern="1200" dirty="0">
            <a:latin typeface="Times New Roman" panose="02020603050405020304" pitchFamily="18" charset="0"/>
            <a:ea typeface="Tahoma" pitchFamily="34" charset="0"/>
            <a:cs typeface="Times New Roman" panose="02020603050405020304" pitchFamily="18" charset="0"/>
          </a:endParaRPr>
        </a:p>
      </dsp:txBody>
      <dsp:txXfrm>
        <a:off x="319608" y="72332"/>
        <a:ext cx="9220085" cy="1337056"/>
      </dsp:txXfrm>
    </dsp:sp>
    <dsp:sp modelId="{FA7E3730-99D1-4DAE-9C45-60808100A11D}">
      <dsp:nvSpPr>
        <dsp:cNvPr id="0" name=""/>
        <dsp:cNvSpPr/>
      </dsp:nvSpPr>
      <dsp:spPr>
        <a:xfrm>
          <a:off x="0" y="1716839"/>
          <a:ext cx="9680027" cy="425216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     </a:t>
          </a:r>
          <a:r>
            <a:rPr lang="ru-RU" sz="2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маданият</a:t>
          </a:r>
          <a:r>
            <a:rPr lang="ru-RU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–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бу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ташкилот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тарихи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давомида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шаклланган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ташқи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муҳит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талабларига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мослашиш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қоидалари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ҳамда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ишловчилар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гуруҳлари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ўртасидаги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ички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муносабатларнинг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шаклланишидир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 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   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маданият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ўзида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қуйидагиларни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мужассамлаштиради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: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ташкилот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фаолияти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сиёсати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мафкурасини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устуворликлари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тизимини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мотивация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ҳокимият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тақсимоти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меъзонларини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ижтимоий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қадриятлар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хулқ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меъёрлари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тавсифини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 dirty="0">
            <a:solidFill>
              <a:schemeClr val="tx1">
                <a:lumMod val="85000"/>
                <a:lumOff val="15000"/>
              </a:schemeClr>
            </a:solidFill>
          </a:endParaRPr>
        </a:p>
      </dsp:txBody>
      <dsp:txXfrm>
        <a:off x="207573" y="1924412"/>
        <a:ext cx="9264881" cy="383701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783977-A8C5-4A46-B189-91F5F4829442}">
      <dsp:nvSpPr>
        <dsp:cNvPr id="0" name=""/>
        <dsp:cNvSpPr/>
      </dsp:nvSpPr>
      <dsp:spPr>
        <a:xfrm rot="5400000">
          <a:off x="5291493" y="-2215680"/>
          <a:ext cx="1036751" cy="546811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16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Корпоратив маданият - бу ташкилотнинг ички ҳаётини белгилайдиган фикрлаш мажмуи бўлиб, ҳаракат қилиш ва мавжуд бўлиш фикрлаш тарзидир.	</a:t>
          </a:r>
          <a:endParaRPr lang="ru-RU" sz="16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3075813" y="50610"/>
        <a:ext cx="5417502" cy="935531"/>
      </dsp:txXfrm>
    </dsp:sp>
    <dsp:sp modelId="{3B6E7AB7-CAB0-41E5-A419-85D016DDD7F6}">
      <dsp:nvSpPr>
        <dsp:cNvPr id="0" name=""/>
        <dsp:cNvSpPr/>
      </dsp:nvSpPr>
      <dsp:spPr>
        <a:xfrm>
          <a:off x="0" y="198850"/>
          <a:ext cx="3075813" cy="6415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В.В. Томилов</a:t>
          </a:r>
        </a:p>
      </dsp:txBody>
      <dsp:txXfrm>
        <a:off x="31318" y="230168"/>
        <a:ext cx="3013177" cy="578921"/>
      </dsp:txXfrm>
    </dsp:sp>
    <dsp:sp modelId="{0092DA31-9719-4165-9EA4-8F945327280D}">
      <dsp:nvSpPr>
        <dsp:cNvPr id="0" name=""/>
        <dsp:cNvSpPr/>
      </dsp:nvSpPr>
      <dsp:spPr>
        <a:xfrm rot="5400000">
          <a:off x="5176761" y="-994581"/>
          <a:ext cx="1266215" cy="546811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Корпоратив маданият – бу энг муҳим фикр - мулоҳазалар </a:t>
          </a:r>
          <a:r>
            <a:rPr lang="uz-Cyrl-UZ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тўплами </a:t>
          </a:r>
          <a:r>
            <a:rPr lang="uz-Cyrl-UZ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бўлиб, ташкилот аъзолари томонидан қабул қилинган ва эълон қилинган қадриятларида ифодаланган, инсонларга </a:t>
          </a:r>
          <a:r>
            <a:rPr lang="ru-RU" sz="1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хулқ-атвор</a:t>
          </a: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ва </a:t>
          </a:r>
          <a:r>
            <a:rPr lang="uz-Cyrl-UZ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ўз хатти- ҳаракатлари учун кўрсатмалар беради</a:t>
          </a:r>
          <a:r>
            <a:rPr lang="uz-Cyrl-UZ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</dsp:txBody>
      <dsp:txXfrm rot="-5400000">
        <a:off x="3075813" y="1168179"/>
        <a:ext cx="5406300" cy="1142591"/>
      </dsp:txXfrm>
    </dsp:sp>
    <dsp:sp modelId="{B9CD236F-C678-467A-84D5-9F2A00B44858}">
      <dsp:nvSpPr>
        <dsp:cNvPr id="0" name=""/>
        <dsp:cNvSpPr/>
      </dsp:nvSpPr>
      <dsp:spPr>
        <a:xfrm>
          <a:off x="0" y="1464367"/>
          <a:ext cx="3075813" cy="55021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Е. </a:t>
          </a:r>
          <a:r>
            <a:rPr lang="ru-RU" sz="18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Собчик</a:t>
          </a:r>
          <a:endParaRPr lang="ru-RU" sz="18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859" y="1491226"/>
        <a:ext cx="3022095" cy="496495"/>
      </dsp:txXfrm>
    </dsp:sp>
    <dsp:sp modelId="{9022DB6E-FA02-4014-A44E-9C59B2208516}">
      <dsp:nvSpPr>
        <dsp:cNvPr id="0" name=""/>
        <dsp:cNvSpPr/>
      </dsp:nvSpPr>
      <dsp:spPr>
        <a:xfrm rot="5400000">
          <a:off x="5262978" y="253778"/>
          <a:ext cx="1093781" cy="546811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Корпоратив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маданият-ҳар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компаниянинг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йўналишда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бутун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сифатида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ҳаракат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қилишига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имкон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берадиган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принциплар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урф-одатлар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қадриятлар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тизими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sp:txBody>
      <dsp:txXfrm rot="-5400000">
        <a:off x="3075813" y="2494337"/>
        <a:ext cx="5414718" cy="986993"/>
      </dsp:txXfrm>
    </dsp:sp>
    <dsp:sp modelId="{ADFA48E0-759D-4C97-81AB-8F779F0EFD21}">
      <dsp:nvSpPr>
        <dsp:cNvPr id="0" name=""/>
        <dsp:cNvSpPr/>
      </dsp:nvSpPr>
      <dsp:spPr>
        <a:xfrm>
          <a:off x="0" y="2681500"/>
          <a:ext cx="3075813" cy="61266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А.О. Блинов, О.В. Василевская</a:t>
          </a:r>
        </a:p>
      </dsp:txBody>
      <dsp:txXfrm>
        <a:off x="29908" y="2711408"/>
        <a:ext cx="3015997" cy="552851"/>
      </dsp:txXfrm>
    </dsp:sp>
    <dsp:sp modelId="{3671C63C-3994-4E9A-81DD-673C782D02E6}">
      <dsp:nvSpPr>
        <dsp:cNvPr id="0" name=""/>
        <dsp:cNvSpPr/>
      </dsp:nvSpPr>
      <dsp:spPr>
        <a:xfrm rot="5400000">
          <a:off x="5240239" y="1393604"/>
          <a:ext cx="1093781" cy="551274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Корпоратив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маданият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бу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маълум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корпорацияга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хос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бўлган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унинг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индивидуаллигини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ижтимоий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,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моддий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муҳитда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ўзини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бошқаларни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идрок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этишини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акс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эттирувчи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хулқ-атворда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ўзаро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таъсирда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ўзини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идрок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етишда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намоён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бўладиган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моддий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маънавий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қадриятлар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кўринишлар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тизими</a:t>
          </a:r>
          <a:r>
            <a:rPr lang="ru-RU" sz="12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sp:txBody>
      <dsp:txXfrm rot="-5400000">
        <a:off x="3030757" y="3656480"/>
        <a:ext cx="5459351" cy="986993"/>
      </dsp:txXfrm>
    </dsp:sp>
    <dsp:sp modelId="{A6EA2A70-E8E3-4860-97A1-072B4B455965}">
      <dsp:nvSpPr>
        <dsp:cNvPr id="0" name=""/>
        <dsp:cNvSpPr/>
      </dsp:nvSpPr>
      <dsp:spPr>
        <a:xfrm>
          <a:off x="0" y="3770140"/>
          <a:ext cx="3030757" cy="759672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В.А. </a:t>
          </a:r>
          <a:r>
            <a:rPr lang="ru-RU" sz="18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Спивак</a:t>
          </a:r>
          <a:endParaRPr lang="ru-RU" sz="18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7084" y="3807224"/>
        <a:ext cx="2956589" cy="68550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782424-69AD-4D85-969C-C314646321B5}">
      <dsp:nvSpPr>
        <dsp:cNvPr id="0" name=""/>
        <dsp:cNvSpPr/>
      </dsp:nvSpPr>
      <dsp:spPr>
        <a:xfrm>
          <a:off x="4698123" y="1424216"/>
          <a:ext cx="2224971" cy="5347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7366"/>
              </a:lnTo>
              <a:lnTo>
                <a:pt x="2224971" y="267366"/>
              </a:lnTo>
              <a:lnTo>
                <a:pt x="2224971" y="534732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752AA3-7137-4DE8-8672-96CF38AAC3F0}">
      <dsp:nvSpPr>
        <dsp:cNvPr id="0" name=""/>
        <dsp:cNvSpPr/>
      </dsp:nvSpPr>
      <dsp:spPr>
        <a:xfrm>
          <a:off x="2469281" y="1424216"/>
          <a:ext cx="2228842" cy="525285"/>
        </a:xfrm>
        <a:custGeom>
          <a:avLst/>
          <a:gdLst/>
          <a:ahLst/>
          <a:cxnLst/>
          <a:rect l="0" t="0" r="0" b="0"/>
          <a:pathLst>
            <a:path>
              <a:moveTo>
                <a:pt x="2228842" y="0"/>
              </a:moveTo>
              <a:lnTo>
                <a:pt x="2228842" y="257919"/>
              </a:lnTo>
              <a:lnTo>
                <a:pt x="0" y="257919"/>
              </a:lnTo>
              <a:lnTo>
                <a:pt x="0" y="525285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F5E078-7D8B-4F25-8C9E-1BE4A45DDE45}">
      <dsp:nvSpPr>
        <dsp:cNvPr id="0" name=""/>
        <dsp:cNvSpPr/>
      </dsp:nvSpPr>
      <dsp:spPr>
        <a:xfrm>
          <a:off x="2339837" y="2374"/>
          <a:ext cx="4716571" cy="1421841"/>
        </a:xfrm>
        <a:prstGeom prst="rect">
          <a:avLst/>
        </a:prstGeom>
        <a:solidFill>
          <a:schemeClr val="accent2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"</a:t>
          </a:r>
          <a:r>
            <a:rPr lang="ru-RU" sz="1800" b="1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Корпоратив</a:t>
          </a:r>
          <a:r>
            <a:rPr lang="ru-RU" sz="1800" b="1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маданият</a:t>
          </a:r>
          <a:r>
            <a:rPr lang="ru-RU" sz="1800" b="1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" </a:t>
          </a:r>
          <a:endParaRPr lang="ru-RU" sz="1800" b="1" kern="1200" dirty="0" smtClean="0">
            <a:solidFill>
              <a:sysClr val="windowText" lastClr="0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err="1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концепцияни</a:t>
          </a:r>
          <a:r>
            <a:rPr lang="ru-RU" sz="1800" kern="1200" dirty="0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аниқлашнинг</a:t>
          </a:r>
          <a:r>
            <a:rPr lang="ru-RU" sz="1800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иккита</a:t>
          </a:r>
          <a:r>
            <a:rPr lang="ru-RU" sz="1800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асосий</a:t>
          </a:r>
          <a:r>
            <a:rPr lang="ru-RU" sz="1800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ёндашуви</a:t>
          </a:r>
          <a:endParaRPr lang="ru-RU" sz="1800" kern="1200" dirty="0">
            <a:solidFill>
              <a:sysClr val="windowText" lastClr="0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339837" y="2374"/>
        <a:ext cx="4716571" cy="1421841"/>
      </dsp:txXfrm>
    </dsp:sp>
    <dsp:sp modelId="{D6A39CEF-7B24-40B9-8F9D-CAAB35303BA1}">
      <dsp:nvSpPr>
        <dsp:cNvPr id="0" name=""/>
        <dsp:cNvSpPr/>
      </dsp:nvSpPr>
      <dsp:spPr>
        <a:xfrm>
          <a:off x="399967" y="1949502"/>
          <a:ext cx="4138627" cy="2567175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u="sng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 </a:t>
          </a:r>
          <a:r>
            <a:rPr lang="ru-RU" sz="1600" b="1" u="sng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Корпоратив</a:t>
          </a:r>
          <a:r>
            <a:rPr lang="ru-RU" sz="1600" b="1" u="sng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sng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маданияти</a:t>
          </a:r>
          <a:r>
            <a:rPr lang="ru-RU" sz="1600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-</a:t>
          </a:r>
          <a:r>
            <a:rPr lang="ru-RU" sz="1600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қадриятлар</a:t>
          </a:r>
          <a:r>
            <a:rPr lang="ru-RU" sz="1600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меъёрлар</a:t>
          </a:r>
          <a:r>
            <a:rPr lang="ru-RU" sz="1600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600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хулқ-атвор</a:t>
          </a:r>
          <a:r>
            <a:rPr lang="ru-RU" sz="1600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қоидалари</a:t>
          </a:r>
          <a:r>
            <a:rPr lang="ru-RU" sz="1600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фалсафий</a:t>
          </a:r>
          <a:r>
            <a:rPr lang="ru-RU" sz="1600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еътиқодлар</a:t>
          </a:r>
          <a:r>
            <a:rPr lang="ru-RU" sz="1600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рамзий</a:t>
          </a:r>
          <a:r>
            <a:rPr lang="ru-RU" sz="1600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тизим</a:t>
          </a:r>
          <a:r>
            <a:rPr lang="ru-RU" sz="1600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sz="1600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афсоналар</a:t>
          </a:r>
          <a:r>
            <a:rPr lang="ru-RU" sz="1600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маросимлар</a:t>
          </a:r>
          <a:r>
            <a:rPr lang="ru-RU" sz="1600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еътиқодлар</a:t>
          </a:r>
          <a:r>
            <a:rPr lang="ru-RU" sz="1600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sz="1600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каби</a:t>
          </a:r>
          <a:r>
            <a:rPr lang="ru-RU" sz="1600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ru-RU" sz="1600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хил </a:t>
          </a:r>
          <a:r>
            <a:rPr lang="ru-RU" sz="1600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елементларнинг</a:t>
          </a:r>
          <a:r>
            <a:rPr lang="ru-RU" sz="1600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мажмуидир</a:t>
          </a:r>
          <a:r>
            <a:rPr lang="ru-RU" sz="1600" kern="1200" dirty="0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600" kern="1200" dirty="0">
            <a:solidFill>
              <a:sysClr val="windowText" lastClr="0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99967" y="1949502"/>
        <a:ext cx="4138627" cy="2567175"/>
      </dsp:txXfrm>
    </dsp:sp>
    <dsp:sp modelId="{8AEA1469-C24D-4D0F-B458-E51733FD8D99}">
      <dsp:nvSpPr>
        <dsp:cNvPr id="0" name=""/>
        <dsp:cNvSpPr/>
      </dsp:nvSpPr>
      <dsp:spPr>
        <a:xfrm>
          <a:off x="4811232" y="1958949"/>
          <a:ext cx="4223726" cy="2979798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u="sng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  </a:t>
          </a:r>
          <a:r>
            <a:rPr lang="ru-RU" sz="1600" b="1" u="sng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Корпоратив</a:t>
          </a:r>
          <a:r>
            <a:rPr lang="ru-RU" sz="1600" b="1" u="sng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sng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маданият</a:t>
          </a:r>
          <a:r>
            <a:rPr lang="ru-RU" sz="1600" b="1" u="sng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sz="1600" b="0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бизнесни</a:t>
          </a:r>
          <a:r>
            <a:rPr lang="ru-RU" sz="1600" b="0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ташкил</a:t>
          </a:r>
          <a:r>
            <a:rPr lang="ru-RU" sz="1600" b="0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этиш</a:t>
          </a:r>
          <a:r>
            <a:rPr lang="ru-RU" sz="1600" b="0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600" b="0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юритиш</a:t>
          </a:r>
          <a:r>
            <a:rPr lang="ru-RU" sz="1600" b="0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жараёни</a:t>
          </a:r>
          <a:r>
            <a:rPr lang="ru-RU" sz="1600" b="0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b="0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уларни</a:t>
          </a:r>
          <a:r>
            <a:rPr lang="ru-RU" sz="1600" b="0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амалга</a:t>
          </a:r>
          <a:r>
            <a:rPr lang="ru-RU" sz="1600" b="0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ошириш</a:t>
          </a:r>
          <a:r>
            <a:rPr lang="ru-RU" sz="1600" b="0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усули</a:t>
          </a:r>
          <a:r>
            <a:rPr lang="ru-RU" sz="1600" b="0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ҳисобланиб</a:t>
          </a:r>
          <a:r>
            <a:rPr lang="ru-RU" sz="1600" b="0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b="0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бундай</a:t>
          </a:r>
          <a:r>
            <a:rPr lang="ru-RU" sz="1600" b="0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ҳолда</a:t>
          </a:r>
          <a:r>
            <a:rPr lang="ru-RU" sz="1600" b="0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b="0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очиб</a:t>
          </a:r>
          <a:r>
            <a:rPr lang="ru-RU" sz="1600" b="0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берувчи</a:t>
          </a:r>
          <a:r>
            <a:rPr lang="ru-RU" sz="1600" b="0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концепция - </a:t>
          </a:r>
          <a:r>
            <a:rPr lang="ru-RU" sz="1600" b="0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бу</a:t>
          </a:r>
          <a:r>
            <a:rPr lang="ru-RU" sz="1600" b="0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ташкилотни</a:t>
          </a:r>
          <a:r>
            <a:rPr lang="ru-RU" sz="1600" b="0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ривожлантириш</a:t>
          </a:r>
          <a:r>
            <a:rPr lang="ru-RU" sz="1600" b="0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sz="1600" b="0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мақсадлар</a:t>
          </a:r>
          <a:r>
            <a:rPr lang="ru-RU" sz="1600" b="0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b="0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вазифалар</a:t>
          </a:r>
          <a:r>
            <a:rPr lang="ru-RU" sz="1600" b="0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600" b="0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стратегияларни</a:t>
          </a:r>
          <a:r>
            <a:rPr lang="ru-RU" sz="1600" b="0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белгилаш</a:t>
          </a:r>
          <a:r>
            <a:rPr lang="ru-RU" sz="1600" b="0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600" b="0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ишлаб</a:t>
          </a:r>
          <a:r>
            <a:rPr lang="ru-RU" sz="1600" b="0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чиқиш</a:t>
          </a:r>
          <a:r>
            <a:rPr lang="ru-RU" sz="1600" b="0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маданияти</a:t>
          </a:r>
          <a:r>
            <a:rPr lang="ru-RU" sz="1600" b="0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b="0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шунингдек</a:t>
          </a:r>
          <a:r>
            <a:rPr lang="ru-RU" sz="1600" b="0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уларга</a:t>
          </a:r>
          <a:r>
            <a:rPr lang="ru-RU" sz="1600" b="0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эришиш</a:t>
          </a:r>
          <a:r>
            <a:rPr lang="ru-RU" sz="1600" b="0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йўллари</a:t>
          </a:r>
          <a:r>
            <a:rPr lang="ru-RU" sz="1600" b="0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тушунилади</a:t>
          </a:r>
          <a:r>
            <a:rPr lang="ru-RU" sz="1600" b="0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sp:txBody>
      <dsp:txXfrm>
        <a:off x="4811232" y="1958949"/>
        <a:ext cx="4223726" cy="297979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920B9A-713B-4EEE-8B24-EC5C3538C78E}">
      <dsp:nvSpPr>
        <dsp:cNvPr id="0" name=""/>
        <dsp:cNvSpPr/>
      </dsp:nvSpPr>
      <dsp:spPr>
        <a:xfrm>
          <a:off x="1468324" y="419346"/>
          <a:ext cx="4731348" cy="4731348"/>
        </a:xfrm>
        <a:prstGeom prst="blockArc">
          <a:avLst>
            <a:gd name="adj1" fmla="val 13800000"/>
            <a:gd name="adj2" fmla="val 16200000"/>
            <a:gd name="adj3" fmla="val 3058"/>
          </a:avLst>
        </a:prstGeom>
        <a:gradFill rotWithShape="0">
          <a:gsLst>
            <a:gs pos="0">
              <a:schemeClr val="accent5">
                <a:hueOff val="-7353344"/>
                <a:satOff val="-10228"/>
                <a:lumOff val="-392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7353344"/>
                <a:satOff val="-10228"/>
                <a:lumOff val="-392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7353344"/>
                <a:satOff val="-10228"/>
                <a:lumOff val="-392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4F9B319-6195-4B7E-B37F-79B3C4B6DB06}">
      <dsp:nvSpPr>
        <dsp:cNvPr id="0" name=""/>
        <dsp:cNvSpPr/>
      </dsp:nvSpPr>
      <dsp:spPr>
        <a:xfrm>
          <a:off x="1468324" y="419346"/>
          <a:ext cx="4731348" cy="4731348"/>
        </a:xfrm>
        <a:prstGeom prst="blockArc">
          <a:avLst>
            <a:gd name="adj1" fmla="val 11400000"/>
            <a:gd name="adj2" fmla="val 13800000"/>
            <a:gd name="adj3" fmla="val 3058"/>
          </a:avLst>
        </a:prstGeom>
        <a:gradFill rotWithShape="0">
          <a:gsLst>
            <a:gs pos="0">
              <a:schemeClr val="accent5">
                <a:hueOff val="-6434176"/>
                <a:satOff val="-8949"/>
                <a:lumOff val="-343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434176"/>
                <a:satOff val="-8949"/>
                <a:lumOff val="-343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434176"/>
                <a:satOff val="-8949"/>
                <a:lumOff val="-343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6F7EF83-10D8-4051-8694-C56FBB0F386E}">
      <dsp:nvSpPr>
        <dsp:cNvPr id="0" name=""/>
        <dsp:cNvSpPr/>
      </dsp:nvSpPr>
      <dsp:spPr>
        <a:xfrm>
          <a:off x="1468324" y="419346"/>
          <a:ext cx="4731348" cy="4731348"/>
        </a:xfrm>
        <a:prstGeom prst="blockArc">
          <a:avLst>
            <a:gd name="adj1" fmla="val 9000000"/>
            <a:gd name="adj2" fmla="val 11400000"/>
            <a:gd name="adj3" fmla="val 3058"/>
          </a:avLst>
        </a:prstGeom>
        <a:gradFill rotWithShape="0">
          <a:gsLst>
            <a:gs pos="0">
              <a:schemeClr val="accent5">
                <a:hueOff val="-5515009"/>
                <a:satOff val="-7671"/>
                <a:lumOff val="-294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5515009"/>
                <a:satOff val="-7671"/>
                <a:lumOff val="-294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5515009"/>
                <a:satOff val="-7671"/>
                <a:lumOff val="-294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515280E-20D0-444E-AD85-B65AABAD9EC6}">
      <dsp:nvSpPr>
        <dsp:cNvPr id="0" name=""/>
        <dsp:cNvSpPr/>
      </dsp:nvSpPr>
      <dsp:spPr>
        <a:xfrm>
          <a:off x="1468324" y="419346"/>
          <a:ext cx="4731348" cy="4731348"/>
        </a:xfrm>
        <a:prstGeom prst="blockArc">
          <a:avLst>
            <a:gd name="adj1" fmla="val 6600000"/>
            <a:gd name="adj2" fmla="val 9000000"/>
            <a:gd name="adj3" fmla="val 3058"/>
          </a:avLst>
        </a:prstGeom>
        <a:gradFill rotWithShape="0">
          <a:gsLst>
            <a:gs pos="0">
              <a:schemeClr val="accent5">
                <a:hueOff val="-4595840"/>
                <a:satOff val="-6392"/>
                <a:lumOff val="-245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4595840"/>
                <a:satOff val="-6392"/>
                <a:lumOff val="-245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4595840"/>
                <a:satOff val="-6392"/>
                <a:lumOff val="-245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166C27A-6A78-40E8-956E-2204013279D5}">
      <dsp:nvSpPr>
        <dsp:cNvPr id="0" name=""/>
        <dsp:cNvSpPr/>
      </dsp:nvSpPr>
      <dsp:spPr>
        <a:xfrm>
          <a:off x="1468324" y="419346"/>
          <a:ext cx="4731348" cy="4731348"/>
        </a:xfrm>
        <a:prstGeom prst="blockArc">
          <a:avLst>
            <a:gd name="adj1" fmla="val 4200000"/>
            <a:gd name="adj2" fmla="val 6600000"/>
            <a:gd name="adj3" fmla="val 3058"/>
          </a:avLst>
        </a:prstGeom>
        <a:gradFill rotWithShape="0">
          <a:gsLst>
            <a:gs pos="0">
              <a:schemeClr val="accent5">
                <a:hueOff val="-3676672"/>
                <a:satOff val="-5114"/>
                <a:lumOff val="-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676672"/>
                <a:satOff val="-5114"/>
                <a:lumOff val="-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676672"/>
                <a:satOff val="-5114"/>
                <a:lumOff val="-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5D13D3-6AE2-4A4E-9ADC-03CD3E4565C1}">
      <dsp:nvSpPr>
        <dsp:cNvPr id="0" name=""/>
        <dsp:cNvSpPr/>
      </dsp:nvSpPr>
      <dsp:spPr>
        <a:xfrm>
          <a:off x="1468324" y="419346"/>
          <a:ext cx="4731348" cy="4731348"/>
        </a:xfrm>
        <a:prstGeom prst="blockArc">
          <a:avLst>
            <a:gd name="adj1" fmla="val 1800000"/>
            <a:gd name="adj2" fmla="val 4200000"/>
            <a:gd name="adj3" fmla="val 3058"/>
          </a:avLst>
        </a:prstGeom>
        <a:gradFill rotWithShape="0">
          <a:gsLst>
            <a:gs pos="0">
              <a:schemeClr val="accent5">
                <a:hueOff val="-2757504"/>
                <a:satOff val="-3835"/>
                <a:lumOff val="-147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2757504"/>
                <a:satOff val="-3835"/>
                <a:lumOff val="-147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2757504"/>
                <a:satOff val="-3835"/>
                <a:lumOff val="-147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0FA052B-D9BE-444A-8BEB-89D1DC02652D}">
      <dsp:nvSpPr>
        <dsp:cNvPr id="0" name=""/>
        <dsp:cNvSpPr/>
      </dsp:nvSpPr>
      <dsp:spPr>
        <a:xfrm>
          <a:off x="1468324" y="419346"/>
          <a:ext cx="4731348" cy="4731348"/>
        </a:xfrm>
        <a:prstGeom prst="blockArc">
          <a:avLst>
            <a:gd name="adj1" fmla="val 21000000"/>
            <a:gd name="adj2" fmla="val 1800000"/>
            <a:gd name="adj3" fmla="val 3058"/>
          </a:avLst>
        </a:prstGeom>
        <a:gradFill rotWithShape="0">
          <a:gsLst>
            <a:gs pos="0">
              <a:schemeClr val="accent5">
                <a:hueOff val="-1838336"/>
                <a:satOff val="-2557"/>
                <a:lumOff val="-98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838336"/>
                <a:satOff val="-2557"/>
                <a:lumOff val="-98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838336"/>
                <a:satOff val="-2557"/>
                <a:lumOff val="-98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84B4C52-FF90-449F-AEAA-2D3DE4F0D525}">
      <dsp:nvSpPr>
        <dsp:cNvPr id="0" name=""/>
        <dsp:cNvSpPr/>
      </dsp:nvSpPr>
      <dsp:spPr>
        <a:xfrm>
          <a:off x="1468324" y="419346"/>
          <a:ext cx="4731348" cy="4731348"/>
        </a:xfrm>
        <a:prstGeom prst="blockArc">
          <a:avLst>
            <a:gd name="adj1" fmla="val 18600000"/>
            <a:gd name="adj2" fmla="val 21000000"/>
            <a:gd name="adj3" fmla="val 3058"/>
          </a:avLst>
        </a:prstGeom>
        <a:gradFill rotWithShape="0">
          <a:gsLst>
            <a:gs pos="0">
              <a:schemeClr val="accent5">
                <a:hueOff val="-919168"/>
                <a:satOff val="-1278"/>
                <a:lumOff val="-49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919168"/>
                <a:satOff val="-1278"/>
                <a:lumOff val="-49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919168"/>
                <a:satOff val="-1278"/>
                <a:lumOff val="-49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C643D5-2F26-45A8-961B-BEAB1E7CC8CE}">
      <dsp:nvSpPr>
        <dsp:cNvPr id="0" name=""/>
        <dsp:cNvSpPr/>
      </dsp:nvSpPr>
      <dsp:spPr>
        <a:xfrm>
          <a:off x="1468324" y="419346"/>
          <a:ext cx="4731348" cy="4731348"/>
        </a:xfrm>
        <a:prstGeom prst="blockArc">
          <a:avLst>
            <a:gd name="adj1" fmla="val 16200000"/>
            <a:gd name="adj2" fmla="val 18600000"/>
            <a:gd name="adj3" fmla="val 3058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8A4ACBC-26E0-41AB-841F-A07DD456ABAE}">
      <dsp:nvSpPr>
        <dsp:cNvPr id="0" name=""/>
        <dsp:cNvSpPr/>
      </dsp:nvSpPr>
      <dsp:spPr>
        <a:xfrm>
          <a:off x="2515878" y="1417094"/>
          <a:ext cx="2581638" cy="2735852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Корпоратив</a:t>
          </a:r>
          <a:r>
            <a:rPr lang="ru-RU" sz="25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маданият</a:t>
          </a:r>
          <a:endParaRPr lang="ru-RU" sz="25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893950" y="1817750"/>
        <a:ext cx="1825494" cy="1934540"/>
      </dsp:txXfrm>
    </dsp:sp>
    <dsp:sp modelId="{EFC1B403-C3AA-4AC1-80EF-7989149D1EDD}">
      <dsp:nvSpPr>
        <dsp:cNvPr id="0" name=""/>
        <dsp:cNvSpPr/>
      </dsp:nvSpPr>
      <dsp:spPr>
        <a:xfrm>
          <a:off x="3114588" y="-154811"/>
          <a:ext cx="1438821" cy="1220651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аввал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мавжуд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бўлган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яратилаётган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анъаналар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325298" y="23949"/>
        <a:ext cx="1017401" cy="863131"/>
      </dsp:txXfrm>
    </dsp:sp>
    <dsp:sp modelId="{F0ADA2CD-2F4B-4BB5-866A-A58E192CC20C}">
      <dsp:nvSpPr>
        <dsp:cNvPr id="0" name=""/>
        <dsp:cNvSpPr/>
      </dsp:nvSpPr>
      <dsp:spPr>
        <a:xfrm>
          <a:off x="4448705" y="341805"/>
          <a:ext cx="1765343" cy="1317419"/>
        </a:xfrm>
        <a:prstGeom prst="ellipse">
          <a:avLst/>
        </a:prstGeom>
        <a:gradFill rotWithShape="0">
          <a:gsLst>
            <a:gs pos="0">
              <a:schemeClr val="accent5">
                <a:hueOff val="-919168"/>
                <a:satOff val="-1278"/>
                <a:lumOff val="-49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919168"/>
                <a:satOff val="-1278"/>
                <a:lumOff val="-49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919168"/>
                <a:satOff val="-1278"/>
                <a:lumOff val="-49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Компаниянинг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мақсади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ҳамма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томонидан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тушунилган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қабул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қилинган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707233" y="534737"/>
        <a:ext cx="1248287" cy="931555"/>
      </dsp:txXfrm>
    </dsp:sp>
    <dsp:sp modelId="{354CA2F3-7F09-407D-A942-2EDEA5D404AE}">
      <dsp:nvSpPr>
        <dsp:cNvPr id="0" name=""/>
        <dsp:cNvSpPr/>
      </dsp:nvSpPr>
      <dsp:spPr>
        <a:xfrm>
          <a:off x="5138765" y="1637797"/>
          <a:ext cx="1978701" cy="1485417"/>
        </a:xfrm>
        <a:prstGeom prst="ellipse">
          <a:avLst/>
        </a:prstGeom>
        <a:gradFill rotWithShape="0">
          <a:gsLst>
            <a:gs pos="0">
              <a:schemeClr val="accent5">
                <a:hueOff val="-1838336"/>
                <a:satOff val="-2557"/>
                <a:lumOff val="-98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838336"/>
                <a:satOff val="-2557"/>
                <a:lumOff val="-98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838336"/>
                <a:satOff val="-2557"/>
                <a:lumOff val="-98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Ҳар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ходимнинг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умуман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компаниянинг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ишини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белгилайдиган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асосий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қадриятлар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428539" y="1855331"/>
        <a:ext cx="1399153" cy="1050349"/>
      </dsp:txXfrm>
    </dsp:sp>
    <dsp:sp modelId="{113DC5D9-701E-4646-ABE5-087227733BE5}">
      <dsp:nvSpPr>
        <dsp:cNvPr id="0" name=""/>
        <dsp:cNvSpPr/>
      </dsp:nvSpPr>
      <dsp:spPr>
        <a:xfrm>
          <a:off x="4906878" y="3322846"/>
          <a:ext cx="1889066" cy="1253855"/>
        </a:xfrm>
        <a:prstGeom prst="ellipse">
          <a:avLst/>
        </a:prstGeom>
        <a:gradFill rotWithShape="0">
          <a:gsLst>
            <a:gs pos="0">
              <a:schemeClr val="accent5">
                <a:hueOff val="-2757504"/>
                <a:satOff val="-3835"/>
                <a:lumOff val="-147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2757504"/>
                <a:satOff val="-3835"/>
                <a:lumOff val="-147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2757504"/>
                <a:satOff val="-3835"/>
                <a:lumOff val="-147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Компаниядаги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ходимларнинг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барча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даражаларда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қўллаб-қувватланадиган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мулоқот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услуби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83525" y="3506469"/>
        <a:ext cx="1335772" cy="886609"/>
      </dsp:txXfrm>
    </dsp:sp>
    <dsp:sp modelId="{9DAC9812-4195-43EE-98D6-D8A50A9C287C}">
      <dsp:nvSpPr>
        <dsp:cNvPr id="0" name=""/>
        <dsp:cNvSpPr/>
      </dsp:nvSpPr>
      <dsp:spPr>
        <a:xfrm>
          <a:off x="3970189" y="4266636"/>
          <a:ext cx="1321096" cy="1414810"/>
        </a:xfrm>
        <a:prstGeom prst="ellipse">
          <a:avLst/>
        </a:prstGeom>
        <a:gradFill rotWithShape="0">
          <a:gsLst>
            <a:gs pos="0">
              <a:schemeClr val="accent5">
                <a:hueOff val="-3676672"/>
                <a:satOff val="-5114"/>
                <a:lumOff val="-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676672"/>
                <a:satOff val="-5114"/>
                <a:lumOff val="-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676672"/>
                <a:satOff val="-5114"/>
                <a:lumOff val="-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Реклама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шиори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компания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шиори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63659" y="4473830"/>
        <a:ext cx="934156" cy="1000422"/>
      </dsp:txXfrm>
    </dsp:sp>
    <dsp:sp modelId="{4FE6C147-1C64-49D7-93A8-6764E44F1854}">
      <dsp:nvSpPr>
        <dsp:cNvPr id="0" name=""/>
        <dsp:cNvSpPr/>
      </dsp:nvSpPr>
      <dsp:spPr>
        <a:xfrm>
          <a:off x="2060026" y="4326694"/>
          <a:ext cx="1954468" cy="1294694"/>
        </a:xfrm>
        <a:prstGeom prst="ellipse">
          <a:avLst/>
        </a:prstGeom>
        <a:gradFill rotWithShape="0">
          <a:gsLst>
            <a:gs pos="0">
              <a:schemeClr val="accent5">
                <a:hueOff val="-4595840"/>
                <a:satOff val="-6392"/>
                <a:lumOff val="-245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4595840"/>
                <a:satOff val="-6392"/>
                <a:lumOff val="-245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4595840"/>
                <a:satOff val="-6392"/>
                <a:lumOff val="-245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Барча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бўлимларнинг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иш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тамойилларини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акс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эттирувчи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ходимларнинг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хатти-ҳаракатлари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модели</a:t>
          </a:r>
        </a:p>
      </dsp:txBody>
      <dsp:txXfrm>
        <a:off x="2346251" y="4516298"/>
        <a:ext cx="1382018" cy="915486"/>
      </dsp:txXfrm>
    </dsp:sp>
    <dsp:sp modelId="{6ED4FBA9-7C2B-4F41-8231-906886D5A5DB}">
      <dsp:nvSpPr>
        <dsp:cNvPr id="0" name=""/>
        <dsp:cNvSpPr/>
      </dsp:nvSpPr>
      <dsp:spPr>
        <a:xfrm>
          <a:off x="997268" y="3263461"/>
          <a:ext cx="1638636" cy="1372625"/>
        </a:xfrm>
        <a:prstGeom prst="ellipse">
          <a:avLst/>
        </a:prstGeom>
        <a:gradFill rotWithShape="0">
          <a:gsLst>
            <a:gs pos="0">
              <a:schemeClr val="accent5">
                <a:hueOff val="-5515009"/>
                <a:satOff val="-7671"/>
                <a:lumOff val="-294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5515009"/>
                <a:satOff val="-7671"/>
                <a:lumOff val="-294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5515009"/>
                <a:satOff val="-7671"/>
                <a:lumOff val="-294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Корпоратив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матбуот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ҳам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ташкилот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ичида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ҳам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ташқи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мижозлар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37241" y="3464477"/>
        <a:ext cx="1158690" cy="970593"/>
      </dsp:txXfrm>
    </dsp:sp>
    <dsp:sp modelId="{95497941-7A8E-4061-9460-D2F1041B6C7A}">
      <dsp:nvSpPr>
        <dsp:cNvPr id="0" name=""/>
        <dsp:cNvSpPr/>
      </dsp:nvSpPr>
      <dsp:spPr>
        <a:xfrm>
          <a:off x="323857" y="1599204"/>
          <a:ext cx="2432050" cy="1562604"/>
        </a:xfrm>
        <a:prstGeom prst="ellipse">
          <a:avLst/>
        </a:prstGeom>
        <a:gradFill rotWithShape="0">
          <a:gsLst>
            <a:gs pos="0">
              <a:schemeClr val="accent5">
                <a:hueOff val="-6434176"/>
                <a:satOff val="-8949"/>
                <a:lumOff val="-343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434176"/>
                <a:satOff val="-8949"/>
                <a:lumOff val="-343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434176"/>
                <a:satOff val="-8949"/>
                <a:lumOff val="-343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Компаниянинг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тарихи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афсоналар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масаллар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латифалар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ифодаланган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музейларда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китобларда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хотирада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сақланади</a:t>
          </a:r>
          <a:r>
            <a:rPr lang="ru-RU" sz="1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sp:txBody>
      <dsp:txXfrm>
        <a:off x="680022" y="1828042"/>
        <a:ext cx="1719720" cy="1104928"/>
      </dsp:txXfrm>
    </dsp:sp>
    <dsp:sp modelId="{23A46D8E-16C4-440A-9579-E6BA6E93FE34}">
      <dsp:nvSpPr>
        <dsp:cNvPr id="0" name=""/>
        <dsp:cNvSpPr/>
      </dsp:nvSpPr>
      <dsp:spPr>
        <a:xfrm>
          <a:off x="1452859" y="338962"/>
          <a:ext cx="1767523" cy="1323105"/>
        </a:xfrm>
        <a:prstGeom prst="ellipse">
          <a:avLst/>
        </a:prstGeom>
        <a:gradFill rotWithShape="0">
          <a:gsLst>
            <a:gs pos="0">
              <a:schemeClr val="accent5">
                <a:hueOff val="-7353344"/>
                <a:satOff val="-10228"/>
                <a:lumOff val="-392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7353344"/>
                <a:satOff val="-10228"/>
                <a:lumOff val="-392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7353344"/>
                <a:satOff val="-10228"/>
                <a:lumOff val="-392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Жамият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манфаати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нуқтаи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назаридан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ташкилотнинг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вазифаси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мақсади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711707" y="532726"/>
        <a:ext cx="1249827" cy="93557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D08ED1-F1E6-4858-98B2-ABF80B0DACC3}">
      <dsp:nvSpPr>
        <dsp:cNvPr id="0" name=""/>
        <dsp:cNvSpPr/>
      </dsp:nvSpPr>
      <dsp:spPr>
        <a:xfrm>
          <a:off x="625657" y="0"/>
          <a:ext cx="7090779" cy="4141076"/>
        </a:xfrm>
        <a:prstGeom prst="right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161800" extrusionH="600" contourW="3000">
          <a:bevelT w="48600" h="18600" prst="relaxedInset"/>
          <a:bevelB w="4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5BE8B9-B790-438B-B14E-445CDD746E5C}">
      <dsp:nvSpPr>
        <dsp:cNvPr id="0" name=""/>
        <dsp:cNvSpPr/>
      </dsp:nvSpPr>
      <dsp:spPr>
        <a:xfrm>
          <a:off x="8961" y="1242322"/>
          <a:ext cx="2685111" cy="165643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Жамоани</a:t>
          </a:r>
          <a:r>
            <a:rPr lang="ru-RU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бирлаштириш</a:t>
          </a:r>
          <a:endParaRPr lang="ru-RU" sz="2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9821" y="1323182"/>
        <a:ext cx="2523391" cy="1494710"/>
      </dsp:txXfrm>
    </dsp:sp>
    <dsp:sp modelId="{0D858E05-FA0C-4FFB-846D-3F78C63CCF7D}">
      <dsp:nvSpPr>
        <dsp:cNvPr id="0" name=""/>
        <dsp:cNvSpPr/>
      </dsp:nvSpPr>
      <dsp:spPr>
        <a:xfrm>
          <a:off x="2828491" y="1242322"/>
          <a:ext cx="2685111" cy="1656430"/>
        </a:xfrm>
        <a:prstGeom prst="roundRect">
          <a:avLst/>
        </a:prstGeom>
        <a:solidFill>
          <a:schemeClr val="accent4">
            <a:hueOff val="5197846"/>
            <a:satOff val="-23984"/>
            <a:lumOff val="883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Жамоа</a:t>
          </a:r>
          <a:r>
            <a:rPr lang="ru-RU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руҳини</a:t>
          </a:r>
          <a:r>
            <a:rPr lang="ru-RU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яратиш</a:t>
          </a:r>
          <a:endParaRPr lang="ru-RU" sz="2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909351" y="1323182"/>
        <a:ext cx="2523391" cy="1494710"/>
      </dsp:txXfrm>
    </dsp:sp>
    <dsp:sp modelId="{94483BE3-C53B-4AE2-86ED-E32C8B48836D}">
      <dsp:nvSpPr>
        <dsp:cNvPr id="0" name=""/>
        <dsp:cNvSpPr/>
      </dsp:nvSpPr>
      <dsp:spPr>
        <a:xfrm>
          <a:off x="5648021" y="1242322"/>
          <a:ext cx="2685111" cy="1656430"/>
        </a:xfrm>
        <a:prstGeom prst="roundRect">
          <a:avLst/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Бутун</a:t>
          </a:r>
          <a:r>
            <a:rPr lang="ru-RU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ташкилотнинг</a:t>
          </a:r>
          <a:r>
            <a:rPr lang="ru-RU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ривожланишига</a:t>
          </a:r>
          <a:r>
            <a:rPr lang="ru-RU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ҳисса</a:t>
          </a:r>
          <a:r>
            <a:rPr lang="ru-RU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қўшиш</a:t>
          </a:r>
          <a:endParaRPr lang="ru-RU" sz="2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728881" y="1323182"/>
        <a:ext cx="2523391" cy="149471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40AA7D-A643-47A1-8AC7-CF26EFFF34E9}">
      <dsp:nvSpPr>
        <dsp:cNvPr id="0" name=""/>
        <dsp:cNvSpPr/>
      </dsp:nvSpPr>
      <dsp:spPr>
        <a:xfrm rot="5400000">
          <a:off x="-449975" y="527885"/>
          <a:ext cx="1550761" cy="49925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55" tIns="33655" rIns="33655" bIns="33655" numCol="1" spcCol="1270" anchor="ctr" anchorCtr="0">
          <a:noAutofit/>
        </a:bodyPr>
        <a:lstStyle/>
        <a:p>
          <a:pPr lvl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300" kern="1200" dirty="0" smtClean="0"/>
            <a:t>1</a:t>
          </a:r>
          <a:endParaRPr lang="ru-RU" sz="5300" kern="1200" dirty="0"/>
        </a:p>
      </dsp:txBody>
      <dsp:txXfrm rot="-5400000">
        <a:off x="75778" y="251759"/>
        <a:ext cx="499253" cy="1051508"/>
      </dsp:txXfrm>
    </dsp:sp>
    <dsp:sp modelId="{9AE729C3-769B-4BF8-9A16-FCC78B4C2397}">
      <dsp:nvSpPr>
        <dsp:cNvPr id="0" name=""/>
        <dsp:cNvSpPr/>
      </dsp:nvSpPr>
      <dsp:spPr>
        <a:xfrm rot="5400000">
          <a:off x="3604124" y="-3026964"/>
          <a:ext cx="1184009" cy="724220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ҳар бир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ишчининг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қадр-қимматини ва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малакасини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ҳурмат қилиш;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ҳар бир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ишловчининг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ташаббусини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қўллаб-қувватлаш;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575028" y="59931"/>
        <a:ext cx="7184403" cy="1068411"/>
      </dsp:txXfrm>
    </dsp:sp>
    <dsp:sp modelId="{E67B1A74-3483-4699-A73C-706C31CFF6A6}">
      <dsp:nvSpPr>
        <dsp:cNvPr id="0" name=""/>
        <dsp:cNvSpPr/>
      </dsp:nvSpPr>
      <dsp:spPr>
        <a:xfrm rot="5400000">
          <a:off x="-449975" y="1883973"/>
          <a:ext cx="1550761" cy="49925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55" tIns="33655" rIns="33655" bIns="33655" numCol="1" spcCol="1270" anchor="ctr" anchorCtr="0">
          <a:noAutofit/>
        </a:bodyPr>
        <a:lstStyle/>
        <a:p>
          <a:pPr lvl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300" kern="1200" dirty="0" smtClean="0"/>
            <a:t>2</a:t>
          </a:r>
          <a:endParaRPr lang="ru-RU" sz="5300" kern="1200" dirty="0"/>
        </a:p>
      </dsp:txBody>
      <dsp:txXfrm rot="-5400000">
        <a:off x="75778" y="1607847"/>
        <a:ext cx="499253" cy="1051508"/>
      </dsp:txXfrm>
    </dsp:sp>
    <dsp:sp modelId="{31EE3820-9E1B-4CAE-9001-C90B9F1DD3E8}">
      <dsp:nvSpPr>
        <dsp:cNvPr id="0" name=""/>
        <dsp:cNvSpPr/>
      </dsp:nvSpPr>
      <dsp:spPr>
        <a:xfrm rot="5400000">
          <a:off x="3604124" y="-1670877"/>
          <a:ext cx="1184009" cy="724220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just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ишловчиларга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ривожланиш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уларни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рағбатлантиришда ягона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шарт-шароитлар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яратиш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800" b="1" kern="1200" dirty="0">
            <a:latin typeface="Times New Roman" pitchFamily="18" charset="0"/>
            <a:cs typeface="Times New Roman" pitchFamily="18" charset="0"/>
          </a:endParaRPr>
        </a:p>
        <a:p>
          <a:pPr marL="171450" lvl="1" indent="-171450" algn="just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меҳнат демократиясини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ривожлантириш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8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575028" y="1416018"/>
        <a:ext cx="7184403" cy="1068411"/>
      </dsp:txXfrm>
    </dsp:sp>
    <dsp:sp modelId="{D8DB113A-4F3E-4C33-BD60-C5715F07F6C2}">
      <dsp:nvSpPr>
        <dsp:cNvPr id="0" name=""/>
        <dsp:cNvSpPr/>
      </dsp:nvSpPr>
      <dsp:spPr>
        <a:xfrm rot="5400000">
          <a:off x="-436556" y="3217474"/>
          <a:ext cx="1550761" cy="54442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55" tIns="33655" rIns="33655" bIns="33655" numCol="1" spcCol="1270" anchor="ctr" anchorCtr="0">
          <a:noAutofit/>
        </a:bodyPr>
        <a:lstStyle/>
        <a:p>
          <a:pPr lvl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300" kern="1200" dirty="0" smtClean="0"/>
            <a:t>3</a:t>
          </a:r>
          <a:endParaRPr lang="ru-RU" sz="5300" kern="1200" dirty="0"/>
        </a:p>
      </dsp:txBody>
      <dsp:txXfrm rot="-5400000">
        <a:off x="66611" y="2986520"/>
        <a:ext cx="544425" cy="1006336"/>
      </dsp:txXfrm>
    </dsp:sp>
    <dsp:sp modelId="{34E9BBAB-D5D7-43C9-B3E6-0FB207D547C7}">
      <dsp:nvSpPr>
        <dsp:cNvPr id="0" name=""/>
        <dsp:cNvSpPr/>
      </dsp:nvSpPr>
      <dsp:spPr>
        <a:xfrm rot="5400000">
          <a:off x="3626711" y="-301369"/>
          <a:ext cx="1184009" cy="721536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инвесторлар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ижтимоий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ҳамкорлик позицияларида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мулоқот қилиш;</a:t>
          </a: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мулк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ишончли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бошқарувга берилган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менежерлар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фаолиятини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назорат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қилишда «тирноқ остида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кир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қидириш»га йўл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қўймаслик, менежерлар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ташаббусларини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маънан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қўллаб-қувватлаш.</a:t>
          </a: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611035" y="2772106"/>
        <a:ext cx="7157563" cy="106841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A0F467-2325-4ACE-877C-1965B95BA9B1}">
      <dsp:nvSpPr>
        <dsp:cNvPr id="0" name=""/>
        <dsp:cNvSpPr/>
      </dsp:nvSpPr>
      <dsp:spPr>
        <a:xfrm>
          <a:off x="0" y="-60960"/>
          <a:ext cx="4876800" cy="113792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чиқариш ва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тижорат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фаолиятини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децентрализация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қилиш 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(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алоҳида бўлинмалар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тузиш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)</a:t>
          </a:r>
          <a:endParaRPr lang="ru-RU" sz="1800" b="1" kern="1200" dirty="0">
            <a:solidFill>
              <a:schemeClr val="tx1"/>
            </a:solidFill>
          </a:endParaRPr>
        </a:p>
      </dsp:txBody>
      <dsp:txXfrm>
        <a:off x="33329" y="-27631"/>
        <a:ext cx="3822183" cy="1071264"/>
      </dsp:txXfrm>
    </dsp:sp>
    <dsp:sp modelId="{F374F663-31C8-48B7-A385-2B85D6DE0F5A}">
      <dsp:nvSpPr>
        <dsp:cNvPr id="0" name=""/>
        <dsp:cNvSpPr/>
      </dsp:nvSpPr>
      <dsp:spPr>
        <a:xfrm>
          <a:off x="408432" y="1117600"/>
          <a:ext cx="4876800" cy="89408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Янги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</a:t>
          </a:r>
          <a:r>
            <a:rPr lang="uz-Cyrl-UZ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ҳсулотларини 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сотиш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бозорларини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қидириш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инновацион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стратегияларни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шакллантириш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;</a:t>
          </a:r>
          <a:endParaRPr lang="ru-RU" sz="1800" b="1" kern="1200" dirty="0" smtClean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34619" y="1143787"/>
        <a:ext cx="3834841" cy="841706"/>
      </dsp:txXfrm>
    </dsp:sp>
    <dsp:sp modelId="{8B06445C-0988-45B9-91E8-F4836ECF2D89}">
      <dsp:nvSpPr>
        <dsp:cNvPr id="0" name=""/>
        <dsp:cNvSpPr/>
      </dsp:nvSpPr>
      <dsp:spPr>
        <a:xfrm>
          <a:off x="810768" y="2174240"/>
          <a:ext cx="4876800" cy="89408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9366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бошқарув тизимини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нобюрократик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йўналишда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ривожлантириш</a:t>
          </a:r>
          <a:endParaRPr lang="ru-RU" sz="1800" b="1" kern="1200" dirty="0">
            <a:solidFill>
              <a:schemeClr val="tx1"/>
            </a:solidFill>
          </a:endParaRPr>
        </a:p>
      </dsp:txBody>
      <dsp:txXfrm>
        <a:off x="836955" y="2200427"/>
        <a:ext cx="3840937" cy="841706"/>
      </dsp:txXfrm>
    </dsp:sp>
    <dsp:sp modelId="{2ABDBB76-2502-4AC9-8838-45B0B51BC38E}">
      <dsp:nvSpPr>
        <dsp:cNvPr id="0" name=""/>
        <dsp:cNvSpPr/>
      </dsp:nvSpPr>
      <dsp:spPr>
        <a:xfrm>
          <a:off x="1219200" y="3230880"/>
          <a:ext cx="4876800" cy="89408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бошқарув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тизимини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стратегик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ривожлантириш</a:t>
          </a:r>
          <a:endParaRPr lang="ru-RU" sz="1800" b="1" kern="1200" dirty="0">
            <a:solidFill>
              <a:schemeClr val="tx1"/>
            </a:solidFill>
          </a:endParaRPr>
        </a:p>
      </dsp:txBody>
      <dsp:txXfrm>
        <a:off x="1245387" y="3257067"/>
        <a:ext cx="3834841" cy="841706"/>
      </dsp:txXfrm>
    </dsp:sp>
    <dsp:sp modelId="{F403F0F2-4CB2-4335-959F-A78361085020}">
      <dsp:nvSpPr>
        <dsp:cNvPr id="0" name=""/>
        <dsp:cNvSpPr/>
      </dsp:nvSpPr>
      <dsp:spPr>
        <a:xfrm>
          <a:off x="4295647" y="745744"/>
          <a:ext cx="581152" cy="581152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>
        <a:off x="4426406" y="745744"/>
        <a:ext cx="319634" cy="437317"/>
      </dsp:txXfrm>
    </dsp:sp>
    <dsp:sp modelId="{DE606A9A-65C0-4B14-95B6-BF50CDAD0483}">
      <dsp:nvSpPr>
        <dsp:cNvPr id="0" name=""/>
        <dsp:cNvSpPr/>
      </dsp:nvSpPr>
      <dsp:spPr>
        <a:xfrm>
          <a:off x="4704080" y="1802384"/>
          <a:ext cx="581152" cy="581152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>
        <a:off x="4834839" y="1802384"/>
        <a:ext cx="319634" cy="437317"/>
      </dsp:txXfrm>
    </dsp:sp>
    <dsp:sp modelId="{EEE8A84F-BBB5-4863-BF11-B5441F06034A}">
      <dsp:nvSpPr>
        <dsp:cNvPr id="0" name=""/>
        <dsp:cNvSpPr/>
      </dsp:nvSpPr>
      <dsp:spPr>
        <a:xfrm>
          <a:off x="5106415" y="2859024"/>
          <a:ext cx="581152" cy="581152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>
        <a:off x="5237174" y="2859024"/>
        <a:ext cx="319634" cy="437317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645B17-26D8-4F5C-905D-B8E4C0EC609E}">
      <dsp:nvSpPr>
        <dsp:cNvPr id="0" name=""/>
        <dsp:cNvSpPr/>
      </dsp:nvSpPr>
      <dsp:spPr>
        <a:xfrm>
          <a:off x="0" y="46850"/>
          <a:ext cx="8229600" cy="99757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1.Ижтимоий </a:t>
          </a:r>
          <a:r>
            <a:rPr lang="ru-RU" sz="1800" b="1" i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қадриятлар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маданиятда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ижтимоий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қадриятлар ва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иқтисодий хулқ меъёрлари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устунликка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эга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бўлиши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лозим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Бу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меъёрлар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қадриятлар тизими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қуйидагиларни ўз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ичига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олади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:</a:t>
          </a:r>
          <a:endParaRPr lang="ru-RU" sz="1800" b="1" kern="1200" dirty="0">
            <a:solidFill>
              <a:schemeClr val="tx1"/>
            </a:solidFill>
          </a:endParaRPr>
        </a:p>
      </dsp:txBody>
      <dsp:txXfrm>
        <a:off x="48698" y="95548"/>
        <a:ext cx="8132204" cy="900178"/>
      </dsp:txXfrm>
    </dsp:sp>
    <dsp:sp modelId="{60E7AA0A-785A-4453-A6D8-188EFB928A55}">
      <dsp:nvSpPr>
        <dsp:cNvPr id="0" name=""/>
        <dsp:cNvSpPr/>
      </dsp:nvSpPr>
      <dsp:spPr>
        <a:xfrm>
          <a:off x="0" y="1044424"/>
          <a:ext cx="8229600" cy="16944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1290" tIns="20320" rIns="113792" bIns="2032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компания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ходимлари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мавқеини ва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ижодий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меҳнат обрўини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ошириш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600" b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юқори масъулият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фаоллик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компетентлик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ўзи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ўз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иши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учун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туриб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бериш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600" b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касбий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фидоийлик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виждонли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меҳнатга интилувчанлик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касбий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бурчга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содиқлик;</a:t>
          </a:r>
          <a:endParaRPr lang="ru-RU" sz="1600" b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қадриятларни мафкуралардан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холи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қилиш ва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ҳ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.к.</a:t>
          </a:r>
          <a:endParaRPr lang="ru-RU" sz="1600" b="1" kern="1200" dirty="0"/>
        </a:p>
      </dsp:txBody>
      <dsp:txXfrm>
        <a:off x="0" y="1044424"/>
        <a:ext cx="8229600" cy="1694408"/>
      </dsp:txXfrm>
    </dsp:sp>
    <dsp:sp modelId="{E88B0A8F-1840-4BBB-8ED9-91CA762D25FE}">
      <dsp:nvSpPr>
        <dsp:cNvPr id="0" name=""/>
        <dsp:cNvSpPr/>
      </dsp:nvSpPr>
      <dsp:spPr>
        <a:xfrm>
          <a:off x="0" y="2790393"/>
          <a:ext cx="8229600" cy="94300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Меҳнат фаолиятини</a:t>
          </a:r>
          <a:r>
            <a:rPr lang="ru-RU" sz="16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мотивациялаш</a:t>
          </a:r>
          <a:r>
            <a:rPr lang="ru-RU" sz="16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 </a:t>
          </a:r>
          <a:r>
            <a:rPr lang="ru-RU" sz="16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Инсон</a:t>
          </a:r>
          <a:r>
            <a:rPr lang="ru-RU" sz="16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хулқини тартибга</a:t>
          </a:r>
          <a:r>
            <a:rPr lang="ru-RU" sz="16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солиб</a:t>
          </a:r>
          <a:r>
            <a:rPr lang="ru-RU" sz="16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туришнинг</a:t>
          </a:r>
          <a:r>
            <a:rPr lang="ru-RU" sz="16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энг</a:t>
          </a:r>
          <a:r>
            <a:rPr lang="ru-RU" sz="16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асосий</a:t>
          </a:r>
          <a:r>
            <a:rPr lang="ru-RU" sz="16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омили</a:t>
          </a:r>
          <a:r>
            <a:rPr lang="ru-RU" sz="16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мотивация </a:t>
          </a:r>
          <a:r>
            <a:rPr lang="ru-RU" sz="16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ҳисобланади</a:t>
          </a:r>
          <a:r>
            <a:rPr lang="ru-RU" sz="16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 </a:t>
          </a:r>
          <a:r>
            <a:rPr lang="ru-RU" sz="16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Мотивациянинг</a:t>
          </a:r>
          <a:r>
            <a:rPr lang="ru-RU" sz="16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моддий</a:t>
          </a:r>
          <a:r>
            <a:rPr lang="ru-RU" sz="16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рағбатлантириш ва</a:t>
          </a:r>
          <a:r>
            <a:rPr lang="ru-RU" sz="16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иш</a:t>
          </a:r>
          <a:r>
            <a:rPr lang="ru-RU" sz="16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муҳитининг ҳолати каби</a:t>
          </a:r>
          <a:r>
            <a:rPr lang="ru-RU" sz="16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регуляторлари</a:t>
          </a:r>
          <a:r>
            <a:rPr lang="ru-RU" sz="16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ичида</a:t>
          </a:r>
          <a:r>
            <a:rPr lang="ru-RU" sz="16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шахсий</a:t>
          </a:r>
          <a:r>
            <a:rPr lang="ru-RU" sz="16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қониқишга олиб</a:t>
          </a:r>
          <a:r>
            <a:rPr lang="ru-RU" sz="16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келувчилари</a:t>
          </a:r>
          <a:r>
            <a:rPr lang="ru-RU" sz="16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муҳим ҳисобланади, </a:t>
          </a:r>
          <a:r>
            <a:rPr lang="ru-RU" sz="16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улар </a:t>
          </a:r>
          <a:r>
            <a:rPr lang="ru-RU" sz="16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қуйидагилар</a:t>
          </a:r>
          <a:r>
            <a:rPr lang="ru-RU" sz="16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:</a:t>
          </a:r>
          <a:endParaRPr lang="ru-RU" sz="1600" b="1" i="0" kern="1200" dirty="0">
            <a:solidFill>
              <a:schemeClr val="tx1"/>
            </a:solidFill>
          </a:endParaRPr>
        </a:p>
      </dsp:txBody>
      <dsp:txXfrm>
        <a:off x="46034" y="2836427"/>
        <a:ext cx="8137532" cy="850936"/>
      </dsp:txXfrm>
    </dsp:sp>
    <dsp:sp modelId="{458C21CE-5F62-4323-962E-1DD2156E044E}">
      <dsp:nvSpPr>
        <dsp:cNvPr id="0" name=""/>
        <dsp:cNvSpPr/>
      </dsp:nvSpPr>
      <dsp:spPr>
        <a:xfrm>
          <a:off x="0" y="3728687"/>
          <a:ext cx="8229600" cy="20625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1290" tIns="20320" rIns="113792" bIns="20320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1300" kern="1200" dirty="0"/>
        </a:p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шахсий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ривожланиш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масъулият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янги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тажриба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ўқиш имконияти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600" b="1" kern="1200" dirty="0"/>
        </a:p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тегишлилик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ҳисси 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коммуникацияларнинг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ривожланиши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ахборотга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эгалик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қарор қабул қилишдаги иштирок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600" b="1" kern="1200" dirty="0"/>
        </a:p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қизиқарлилик ва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ташаббус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қизиқарли лойиҳалар, масъулиятли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мақсадлар, топшириқни бажаришнинг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мураккаблик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даражаси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600" b="1" kern="1200" dirty="0"/>
        </a:p>
      </dsp:txBody>
      <dsp:txXfrm>
        <a:off x="0" y="3728687"/>
        <a:ext cx="8229600" cy="2062512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B30C0F-12A9-479B-9A63-DF2EC172643B}">
      <dsp:nvSpPr>
        <dsp:cNvPr id="0" name=""/>
        <dsp:cNvSpPr/>
      </dsp:nvSpPr>
      <dsp:spPr>
        <a:xfrm rot="10800000">
          <a:off x="1981552" y="2863"/>
          <a:ext cx="7144893" cy="125395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0849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Ҳозирги шароитда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инновацион-тадбиркорлик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руҳини ўзида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мужассамлаштирган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етакчининг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янги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тимсоли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шаклланмоқда.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Олимларнинг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фикрича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замонавий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раҳбарга қуйидаги талаблар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қуйилмоқда:</a:t>
          </a:r>
          <a:endParaRPr lang="ru-RU" sz="1800" b="1" kern="1200" dirty="0">
            <a:solidFill>
              <a:schemeClr val="tx1"/>
            </a:solidFill>
          </a:endParaRPr>
        </a:p>
      </dsp:txBody>
      <dsp:txXfrm rot="10800000">
        <a:off x="2295039" y="2863"/>
        <a:ext cx="6831406" cy="1253950"/>
      </dsp:txXfrm>
    </dsp:sp>
    <dsp:sp modelId="{C2BADFE3-D7E7-4E8A-873E-26A55D0D246B}">
      <dsp:nvSpPr>
        <dsp:cNvPr id="0" name=""/>
        <dsp:cNvSpPr/>
      </dsp:nvSpPr>
      <dsp:spPr>
        <a:xfrm>
          <a:off x="1617754" y="266041"/>
          <a:ext cx="727594" cy="727594"/>
        </a:xfrm>
        <a:prstGeom prst="donu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F5EFC9-7E90-4601-97E2-3234CF7038D1}">
      <dsp:nvSpPr>
        <dsp:cNvPr id="0" name=""/>
        <dsp:cNvSpPr/>
      </dsp:nvSpPr>
      <dsp:spPr>
        <a:xfrm rot="10800000">
          <a:off x="1981552" y="1474006"/>
          <a:ext cx="7144893" cy="106422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0849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раҳбарлик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қила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олиш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қобилияти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–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ўз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ролини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таҳлил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қила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олиш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ходимларнинг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вазифаларини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аниқлай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олиш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ваколат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масъулиятни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ўзгаларга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бера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олиш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ҳ.к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.;</a:t>
          </a:r>
          <a:endParaRPr lang="ru-RU" sz="1800" b="1" kern="1200" dirty="0">
            <a:solidFill>
              <a:schemeClr val="tx1"/>
            </a:solidFill>
          </a:endParaRPr>
        </a:p>
      </dsp:txBody>
      <dsp:txXfrm rot="10800000">
        <a:off x="2247608" y="1474006"/>
        <a:ext cx="6878837" cy="1064223"/>
      </dsp:txXfrm>
    </dsp:sp>
    <dsp:sp modelId="{E79F5746-2248-4578-83E7-1F76323C1A07}">
      <dsp:nvSpPr>
        <dsp:cNvPr id="0" name=""/>
        <dsp:cNvSpPr/>
      </dsp:nvSpPr>
      <dsp:spPr>
        <a:xfrm>
          <a:off x="1617754" y="1642320"/>
          <a:ext cx="727594" cy="72759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6DC8A59-6D8E-400C-8E19-43E2E4550571}">
      <dsp:nvSpPr>
        <dsp:cNvPr id="0" name=""/>
        <dsp:cNvSpPr/>
      </dsp:nvSpPr>
      <dsp:spPr>
        <a:xfrm rot="10800000">
          <a:off x="1981552" y="2755421"/>
          <a:ext cx="7144893" cy="99059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0849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ходимларни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ўқитиш ва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ривожлантириш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;</a:t>
          </a:r>
          <a:endParaRPr lang="ru-RU" sz="1800" b="1" kern="1200" dirty="0">
            <a:solidFill>
              <a:schemeClr val="tx1"/>
            </a:solidFill>
          </a:endParaRPr>
        </a:p>
      </dsp:txBody>
      <dsp:txXfrm rot="10800000">
        <a:off x="2229201" y="2755421"/>
        <a:ext cx="6897244" cy="990597"/>
      </dsp:txXfrm>
    </dsp:sp>
    <dsp:sp modelId="{CED8D4ED-4436-4972-A095-55CF7D779EDC}">
      <dsp:nvSpPr>
        <dsp:cNvPr id="0" name=""/>
        <dsp:cNvSpPr/>
      </dsp:nvSpPr>
      <dsp:spPr>
        <a:xfrm>
          <a:off x="1617754" y="2886923"/>
          <a:ext cx="727594" cy="72759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EEC61BD-3686-40BA-A4F8-3402C74E6475}">
      <dsp:nvSpPr>
        <dsp:cNvPr id="0" name=""/>
        <dsp:cNvSpPr/>
      </dsp:nvSpPr>
      <dsp:spPr>
        <a:xfrm rot="10800000">
          <a:off x="1981194" y="3962396"/>
          <a:ext cx="7144893" cy="905738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0849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жамоани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шакллантира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олиш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1800" b="1" kern="1200" dirty="0">
            <a:solidFill>
              <a:schemeClr val="tx1"/>
            </a:solidFill>
          </a:endParaRPr>
        </a:p>
      </dsp:txBody>
      <dsp:txXfrm rot="10800000">
        <a:off x="2207628" y="3962396"/>
        <a:ext cx="6918459" cy="905738"/>
      </dsp:txXfrm>
    </dsp:sp>
    <dsp:sp modelId="{BC1181F1-4776-41D8-BF34-354EF44CBA85}">
      <dsp:nvSpPr>
        <dsp:cNvPr id="0" name=""/>
        <dsp:cNvSpPr/>
      </dsp:nvSpPr>
      <dsp:spPr>
        <a:xfrm>
          <a:off x="1617754" y="4052283"/>
          <a:ext cx="727594" cy="72759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38E1DB1-D366-4D4F-A90B-4A820619BC79}">
      <dsp:nvSpPr>
        <dsp:cNvPr id="0" name=""/>
        <dsp:cNvSpPr/>
      </dsp:nvSpPr>
      <dsp:spPr>
        <a:xfrm rot="10800000">
          <a:off x="1981552" y="5086142"/>
          <a:ext cx="7144893" cy="72759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0849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хар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қандай масалада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лидерлик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қилиш қобилияти.</a:t>
          </a:r>
          <a:endParaRPr lang="ru-RU" sz="1800" b="1" kern="1200" dirty="0">
            <a:solidFill>
              <a:schemeClr val="tx1"/>
            </a:solidFill>
          </a:endParaRPr>
        </a:p>
      </dsp:txBody>
      <dsp:txXfrm rot="10800000">
        <a:off x="2163450" y="5086142"/>
        <a:ext cx="6962995" cy="727594"/>
      </dsp:txXfrm>
    </dsp:sp>
    <dsp:sp modelId="{F51518C3-DAB7-4197-A6D0-E1C036A9980A}">
      <dsp:nvSpPr>
        <dsp:cNvPr id="0" name=""/>
        <dsp:cNvSpPr/>
      </dsp:nvSpPr>
      <dsp:spPr>
        <a:xfrm>
          <a:off x="1617754" y="5086142"/>
          <a:ext cx="727594" cy="72759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1BFFAD-BB6F-447F-BF1C-647C8611F276}">
      <dsp:nvSpPr>
        <dsp:cNvPr id="0" name=""/>
        <dsp:cNvSpPr/>
      </dsp:nvSpPr>
      <dsp:spPr>
        <a:xfrm rot="10800000">
          <a:off x="2033397" y="2889"/>
          <a:ext cx="7144893" cy="1534716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2299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8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имиж</a:t>
          </a:r>
          <a:r>
            <a:rPr lang="ru-RU" sz="18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 </a:t>
          </a:r>
          <a:r>
            <a:rPr lang="ru-RU" sz="18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8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маданиятнинг</a:t>
          </a:r>
          <a:r>
            <a:rPr lang="ru-RU" sz="18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муҳим ташкил</a:t>
          </a:r>
          <a:r>
            <a:rPr lang="ru-RU" sz="18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этувчиси</a:t>
          </a:r>
          <a:r>
            <a:rPr lang="ru-RU" sz="18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сифатида</a:t>
          </a:r>
          <a:r>
            <a:rPr lang="ru-RU" sz="18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8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имиж</a:t>
          </a:r>
          <a:r>
            <a:rPr lang="ru-RU" sz="18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– </a:t>
          </a:r>
          <a:r>
            <a:rPr lang="ru-RU" sz="18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ташкилотнинг</a:t>
          </a:r>
          <a:r>
            <a:rPr lang="ru-RU" sz="18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18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8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жамиятдаги</a:t>
          </a:r>
          <a:r>
            <a:rPr lang="ru-RU" sz="18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репутацияси</a:t>
          </a:r>
          <a:r>
            <a:rPr lang="ru-RU" sz="18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юзага</a:t>
          </a:r>
          <a:r>
            <a:rPr lang="ru-RU" sz="18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чиқади.</a:t>
          </a:r>
          <a:r>
            <a:rPr lang="ru-RU" sz="18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8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имижни</a:t>
          </a:r>
          <a:r>
            <a:rPr lang="ru-RU" sz="18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қуйидагилар шакллантиради</a:t>
          </a:r>
          <a:r>
            <a:rPr lang="ru-RU" sz="18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:</a:t>
          </a:r>
          <a:endParaRPr lang="ru-RU" sz="1800" b="1" i="0" kern="1200" dirty="0">
            <a:solidFill>
              <a:schemeClr val="tx1"/>
            </a:solidFill>
          </a:endParaRPr>
        </a:p>
      </dsp:txBody>
      <dsp:txXfrm rot="10800000">
        <a:off x="2417076" y="2889"/>
        <a:ext cx="6761214" cy="1534716"/>
      </dsp:txXfrm>
    </dsp:sp>
    <dsp:sp modelId="{B6CEA221-E9FE-4911-AAD3-66DD7D66AFF7}">
      <dsp:nvSpPr>
        <dsp:cNvPr id="0" name=""/>
        <dsp:cNvSpPr/>
      </dsp:nvSpPr>
      <dsp:spPr>
        <a:xfrm>
          <a:off x="1565909" y="302759"/>
          <a:ext cx="934976" cy="934976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F8DD07-9FF4-46EA-8B02-8C41EB13A34A}">
      <dsp:nvSpPr>
        <dsp:cNvPr id="0" name=""/>
        <dsp:cNvSpPr/>
      </dsp:nvSpPr>
      <dsp:spPr>
        <a:xfrm rot="10800000">
          <a:off x="2033397" y="1816703"/>
          <a:ext cx="7144893" cy="934976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2299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компания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коммуникациялари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– реклама,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жамоатчилик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ишлаш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ҳ.к.;</a:t>
          </a:r>
          <a:endParaRPr lang="ru-RU" sz="1800" b="1" kern="1200" dirty="0">
            <a:solidFill>
              <a:schemeClr val="tx1"/>
            </a:solidFill>
          </a:endParaRPr>
        </a:p>
      </dsp:txBody>
      <dsp:txXfrm rot="10800000">
        <a:off x="2267141" y="1816703"/>
        <a:ext cx="6911149" cy="934976"/>
      </dsp:txXfrm>
    </dsp:sp>
    <dsp:sp modelId="{4C301B67-3F93-4791-BB4A-62C9694B0006}">
      <dsp:nvSpPr>
        <dsp:cNvPr id="0" name=""/>
        <dsp:cNvSpPr/>
      </dsp:nvSpPr>
      <dsp:spPr>
        <a:xfrm>
          <a:off x="1565909" y="1816703"/>
          <a:ext cx="934976" cy="934976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F921F4-FBCD-434F-B682-E90F326B156C}">
      <dsp:nvSpPr>
        <dsp:cNvPr id="0" name=""/>
        <dsp:cNvSpPr/>
      </dsp:nvSpPr>
      <dsp:spPr>
        <a:xfrm rot="10800000">
          <a:off x="2057404" y="3047999"/>
          <a:ext cx="7144893" cy="134026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2299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компания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хулқи 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ташкилотнинг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бозорга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жамиятга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нисбатан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ижтимоий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иқтисодий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сиёсий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ахборотли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экологик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хулқ тамойиллари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нуқтаи назаридан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тутган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позицияси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;</a:t>
          </a:r>
          <a:endParaRPr lang="ru-RU" sz="1800" b="1" kern="1200" dirty="0">
            <a:solidFill>
              <a:schemeClr val="tx1"/>
            </a:solidFill>
          </a:endParaRPr>
        </a:p>
      </dsp:txBody>
      <dsp:txXfrm rot="10800000">
        <a:off x="2392469" y="3047999"/>
        <a:ext cx="6809828" cy="1340260"/>
      </dsp:txXfrm>
    </dsp:sp>
    <dsp:sp modelId="{6A69E57A-D230-4640-B726-1F437DE968C3}">
      <dsp:nvSpPr>
        <dsp:cNvPr id="0" name=""/>
        <dsp:cNvSpPr/>
      </dsp:nvSpPr>
      <dsp:spPr>
        <a:xfrm>
          <a:off x="1565909" y="3233418"/>
          <a:ext cx="934976" cy="934976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B84814-6B13-4080-B590-79A8770B2949}">
      <dsp:nvSpPr>
        <dsp:cNvPr id="0" name=""/>
        <dsp:cNvSpPr/>
      </dsp:nvSpPr>
      <dsp:spPr>
        <a:xfrm rot="10800000">
          <a:off x="2067264" y="4604395"/>
          <a:ext cx="7144893" cy="934976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2299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компания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дизайни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1800" b="1" kern="1200" dirty="0">
            <a:solidFill>
              <a:schemeClr val="tx1"/>
            </a:solidFill>
          </a:endParaRPr>
        </a:p>
      </dsp:txBody>
      <dsp:txXfrm rot="10800000">
        <a:off x="2301008" y="4604395"/>
        <a:ext cx="6911149" cy="934976"/>
      </dsp:txXfrm>
    </dsp:sp>
    <dsp:sp modelId="{CCC96A57-2E3F-48C9-8538-845CEB574F25}">
      <dsp:nvSpPr>
        <dsp:cNvPr id="0" name=""/>
        <dsp:cNvSpPr/>
      </dsp:nvSpPr>
      <dsp:spPr>
        <a:xfrm>
          <a:off x="1565909" y="4650134"/>
          <a:ext cx="934976" cy="934976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D02F07-A18A-497D-9787-01CEC6C6D4A5}">
      <dsp:nvSpPr>
        <dsp:cNvPr id="0" name=""/>
        <dsp:cNvSpPr/>
      </dsp:nvSpPr>
      <dsp:spPr>
        <a:xfrm>
          <a:off x="0" y="166406"/>
          <a:ext cx="7924800" cy="181262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15053" tIns="166624" rIns="615053" bIns="113792" numCol="1" spcCol="1270" anchor="t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i="1" kern="1200" dirty="0" err="1" smtClean="0">
              <a:latin typeface="Times New Roman" pitchFamily="18" charset="0"/>
              <a:cs typeface="Times New Roman" pitchFamily="18" charset="0"/>
            </a:rPr>
            <a:t>Умумий</a:t>
          </a:r>
          <a:r>
            <a:rPr lang="ru-RU" sz="16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kern="1200" dirty="0" err="1" smtClean="0">
              <a:latin typeface="Times New Roman" pitchFamily="18" charset="0"/>
              <a:cs typeface="Times New Roman" pitchFamily="18" charset="0"/>
            </a:rPr>
            <a:t>тақдир 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ташкилот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мулкдорлари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менежерлар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ходимларга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вақтинча ёлланган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ресурс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сифатида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қарамаслиги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ходимлар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ўзининг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компаниядаги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фаолиятини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шахсий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ҳаётидаги вақтинча 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эпизод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сифатида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қабул қилмаслигига эришиш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меҳнат кадрлари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оқувчанлигини имкони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қадар камайтирадиган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кадрлар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сиёсатини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юритиш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лозим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. Компания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ўз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қадриятларига эга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бўлмоғи лозим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600" b="1" kern="1200" dirty="0"/>
        </a:p>
      </dsp:txBody>
      <dsp:txXfrm>
        <a:off x="0" y="166406"/>
        <a:ext cx="7924800" cy="1812628"/>
      </dsp:txXfrm>
    </dsp:sp>
    <dsp:sp modelId="{54FBE176-BC27-4F2F-87DE-B060FB945E2F}">
      <dsp:nvSpPr>
        <dsp:cNvPr id="0" name=""/>
        <dsp:cNvSpPr/>
      </dsp:nvSpPr>
      <dsp:spPr>
        <a:xfrm>
          <a:off x="396240" y="48441"/>
          <a:ext cx="5547360" cy="23592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677" tIns="0" rIns="209677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dirty="0" smtClean="0"/>
            <a:t>2.</a:t>
          </a:r>
          <a:endParaRPr lang="ru-RU" sz="1400" kern="1200" dirty="0"/>
        </a:p>
      </dsp:txBody>
      <dsp:txXfrm>
        <a:off x="407757" y="59958"/>
        <a:ext cx="5524326" cy="212895"/>
      </dsp:txXfrm>
    </dsp:sp>
    <dsp:sp modelId="{A2AAC015-CED1-44B8-ADC9-211DF2BD4358}">
      <dsp:nvSpPr>
        <dsp:cNvPr id="0" name=""/>
        <dsp:cNvSpPr/>
      </dsp:nvSpPr>
      <dsp:spPr>
        <a:xfrm>
          <a:off x="0" y="2140156"/>
          <a:ext cx="7924800" cy="93148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15053" tIns="166624" rIns="615053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i="1" kern="1200" dirty="0" err="1" smtClean="0">
              <a:latin typeface="Times New Roman" pitchFamily="18" charset="0"/>
              <a:cs typeface="Times New Roman" pitchFamily="18" charset="0"/>
            </a:rPr>
            <a:t>Иштирокчилик</a:t>
          </a:r>
          <a:r>
            <a:rPr lang="ru-RU" sz="1600" b="1" i="1" kern="1200" dirty="0" smtClean="0">
              <a:latin typeface="Times New Roman" pitchFamily="18" charset="0"/>
              <a:cs typeface="Times New Roman" pitchFamily="18" charset="0"/>
            </a:rPr>
            <a:t> –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ходимлар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ташкилот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соф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фойдасининг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шаклланишида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бевосита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иштирок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қилаётганини тушунишлари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тақсимотидан бевоста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манфаатдор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бўлишлари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лозим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600" b="1" kern="1200" dirty="0"/>
        </a:p>
      </dsp:txBody>
      <dsp:txXfrm>
        <a:off x="0" y="2140156"/>
        <a:ext cx="7924800" cy="931489"/>
      </dsp:txXfrm>
    </dsp:sp>
    <dsp:sp modelId="{739EADF0-411F-420D-8DA2-9C8C1852CE38}">
      <dsp:nvSpPr>
        <dsp:cNvPr id="0" name=""/>
        <dsp:cNvSpPr/>
      </dsp:nvSpPr>
      <dsp:spPr>
        <a:xfrm>
          <a:off x="396240" y="2022192"/>
          <a:ext cx="5547360" cy="23592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677" tIns="0" rIns="209677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dirty="0" smtClean="0"/>
            <a:t>3.</a:t>
          </a:r>
          <a:endParaRPr lang="ru-RU" sz="1400" kern="1200" dirty="0"/>
        </a:p>
      </dsp:txBody>
      <dsp:txXfrm>
        <a:off x="407757" y="2033709"/>
        <a:ext cx="5524326" cy="212895"/>
      </dsp:txXfrm>
    </dsp:sp>
    <dsp:sp modelId="{DE709B8D-320F-44C5-BBB5-D0E7C8F7AF83}">
      <dsp:nvSpPr>
        <dsp:cNvPr id="0" name=""/>
        <dsp:cNvSpPr/>
      </dsp:nvSpPr>
      <dsp:spPr>
        <a:xfrm>
          <a:off x="0" y="3232768"/>
          <a:ext cx="7924800" cy="93148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15053" tIns="166624" rIns="615053" bIns="113792" numCol="1" spcCol="1270" anchor="t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i="1" kern="1200" dirty="0" err="1" smtClean="0">
              <a:latin typeface="Times New Roman" pitchFamily="18" charset="0"/>
              <a:cs typeface="Times New Roman" pitchFamily="18" charset="0"/>
            </a:rPr>
            <a:t>Тескари</a:t>
          </a:r>
          <a:r>
            <a:rPr lang="ru-RU" sz="16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kern="1200" dirty="0" err="1" smtClean="0">
              <a:latin typeface="Times New Roman" pitchFamily="18" charset="0"/>
              <a:cs typeface="Times New Roman" pitchFamily="18" charset="0"/>
            </a:rPr>
            <a:t>алоқа 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ходимлар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раҳбариятнинг буйруқлари самарали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эканлигига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ишонишлари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раҳбарият қўл остидаги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ходимларнинг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фикрлари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таклифларига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жиддий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муносабатда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бўлиши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керак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600" b="1" kern="1200" dirty="0"/>
        </a:p>
      </dsp:txBody>
      <dsp:txXfrm>
        <a:off x="0" y="3232768"/>
        <a:ext cx="7924800" cy="931489"/>
      </dsp:txXfrm>
    </dsp:sp>
    <dsp:sp modelId="{B286E18A-B7B2-4E93-877A-EAF44021DC68}">
      <dsp:nvSpPr>
        <dsp:cNvPr id="0" name=""/>
        <dsp:cNvSpPr/>
      </dsp:nvSpPr>
      <dsp:spPr>
        <a:xfrm>
          <a:off x="396240" y="3114804"/>
          <a:ext cx="5547360" cy="23592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677" tIns="0" rIns="209677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dirty="0" smtClean="0"/>
            <a:t>4.</a:t>
          </a:r>
          <a:endParaRPr lang="ru-RU" sz="1400" kern="1200" dirty="0"/>
        </a:p>
      </dsp:txBody>
      <dsp:txXfrm>
        <a:off x="407757" y="3126321"/>
        <a:ext cx="5524326" cy="212895"/>
      </dsp:txXfrm>
    </dsp:sp>
    <dsp:sp modelId="{544F2AC7-3B2F-40BE-9A4E-1D30D11B78B1}">
      <dsp:nvSpPr>
        <dsp:cNvPr id="0" name=""/>
        <dsp:cNvSpPr/>
      </dsp:nvSpPr>
      <dsp:spPr>
        <a:xfrm>
          <a:off x="0" y="4325380"/>
          <a:ext cx="7924800" cy="121417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15053" tIns="166624" rIns="615053" bIns="113792" numCol="1" spcCol="1270" anchor="t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i="1" kern="1200" dirty="0" smtClean="0">
              <a:latin typeface="Times New Roman" pitchFamily="18" charset="0"/>
              <a:cs typeface="Times New Roman" pitchFamily="18" charset="0"/>
            </a:rPr>
            <a:t>Команда </a:t>
          </a:r>
          <a:r>
            <a:rPr lang="ru-RU" sz="1600" b="1" i="1" kern="1200" dirty="0" err="1" smtClean="0">
              <a:latin typeface="Times New Roman" pitchFamily="18" charset="0"/>
              <a:cs typeface="Times New Roman" pitchFamily="18" charset="0"/>
            </a:rPr>
            <a:t>руҳи 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ўзаро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ишонадиган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маслакдош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бўлган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бир-бирини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қўллашга тайёр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бўлган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умумий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мақсад билан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бирлашган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профессионаллар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гуруҳигина 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компания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олдида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турган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вазифаларни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бажаришга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қодир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1600" b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6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kern="1200" dirty="0"/>
        </a:p>
      </dsp:txBody>
      <dsp:txXfrm>
        <a:off x="0" y="4325380"/>
        <a:ext cx="7924800" cy="1214177"/>
      </dsp:txXfrm>
    </dsp:sp>
    <dsp:sp modelId="{4A147DAD-4041-476E-AF33-AF5C06F29393}">
      <dsp:nvSpPr>
        <dsp:cNvPr id="0" name=""/>
        <dsp:cNvSpPr/>
      </dsp:nvSpPr>
      <dsp:spPr>
        <a:xfrm>
          <a:off x="396240" y="4207415"/>
          <a:ext cx="5547360" cy="23592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677" tIns="0" rIns="209677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dirty="0" smtClean="0"/>
            <a:t>5.</a:t>
          </a:r>
          <a:endParaRPr lang="ru-RU" sz="1400" kern="1200" dirty="0"/>
        </a:p>
      </dsp:txBody>
      <dsp:txXfrm>
        <a:off x="407757" y="4218932"/>
        <a:ext cx="5524326" cy="212895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66E18C-D1E2-4064-BB61-3E3792511D3C}">
      <dsp:nvSpPr>
        <dsp:cNvPr id="0" name=""/>
        <dsp:cNvSpPr/>
      </dsp:nvSpPr>
      <dsp:spPr>
        <a:xfrm>
          <a:off x="0" y="227339"/>
          <a:ext cx="8458200" cy="1436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56450" tIns="249936" rIns="656450" bIns="113792" numCol="1" spcCol="1270" anchor="t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i="1" kern="1200" dirty="0" err="1" smtClean="0">
              <a:latin typeface="Times New Roman" pitchFamily="18" charset="0"/>
              <a:cs typeface="Times New Roman" pitchFamily="18" charset="0"/>
            </a:rPr>
            <a:t>Сифат</a:t>
          </a:r>
          <a:r>
            <a:rPr lang="ru-RU" sz="16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kern="1200" dirty="0" err="1" smtClean="0">
              <a:latin typeface="Times New Roman" pitchFamily="18" charset="0"/>
              <a:cs typeface="Times New Roman" pitchFamily="18" charset="0"/>
            </a:rPr>
            <a:t>маданияти</a:t>
          </a:r>
          <a:r>
            <a:rPr lang="ru-RU" sz="16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махсулот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сифатининг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ошишидан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манфаатдор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мулдорлар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турмуш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фаровонлиги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ошишидан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манфаатдор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ходимлар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шуни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доим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ёдда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тутишлари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керакки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махсулот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сифатининг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юқори стандартлари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ходимлар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қўлида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истеъмол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сифатининг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юқори стандартлари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мулкдорлар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қўлида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600" b="1" kern="1200" dirty="0"/>
        </a:p>
      </dsp:txBody>
      <dsp:txXfrm>
        <a:off x="0" y="227339"/>
        <a:ext cx="8458200" cy="1436400"/>
      </dsp:txXfrm>
    </dsp:sp>
    <dsp:sp modelId="{D5223804-E2E5-44B3-8802-3333CCAB1854}">
      <dsp:nvSpPr>
        <dsp:cNvPr id="0" name=""/>
        <dsp:cNvSpPr/>
      </dsp:nvSpPr>
      <dsp:spPr>
        <a:xfrm>
          <a:off x="422910" y="50219"/>
          <a:ext cx="5920740" cy="3542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3790" tIns="0" rIns="223790" bIns="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200" kern="1200" dirty="0" smtClean="0"/>
            <a:t>6</a:t>
          </a:r>
          <a:endParaRPr lang="ru-RU" sz="1200" kern="1200" dirty="0"/>
        </a:p>
      </dsp:txBody>
      <dsp:txXfrm>
        <a:off x="440203" y="67512"/>
        <a:ext cx="5886154" cy="319654"/>
      </dsp:txXfrm>
    </dsp:sp>
    <dsp:sp modelId="{23B9C831-6867-4EC5-9B17-E5D58E3C224D}">
      <dsp:nvSpPr>
        <dsp:cNvPr id="0" name=""/>
        <dsp:cNvSpPr/>
      </dsp:nvSpPr>
      <dsp:spPr>
        <a:xfrm>
          <a:off x="0" y="1906236"/>
          <a:ext cx="8458200" cy="1852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56450" tIns="249936" rIns="656450" bIns="113792" numCol="1" spcCol="1270" anchor="t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i="1" kern="1200" dirty="0" smtClean="0">
              <a:latin typeface="Times New Roman" pitchFamily="18" charset="0"/>
              <a:cs typeface="Times New Roman" pitchFamily="18" charset="0"/>
            </a:rPr>
            <a:t>Фирма стили 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махсулот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сифати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ташқи кўриниши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компания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миссияси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логотипи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шиори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фирма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иш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кийими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ўзига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ҳос 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сервис,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ижтимоий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пакет,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истеъмолчилар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ҳамкорлар назарида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ижобий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кўринадиган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феъл-атвор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реклама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услуби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ташқи дунё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алоқа қилишда ва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ички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муаммоларни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ҳал қилишда 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оригинал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ёндашув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каби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кўплаб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элементлардан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иборат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мажмуани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ташкил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этиб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компаниянинг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товар,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молия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меҳнат бозоридаги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рақобатбардошлигини таъминлайдиган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имижини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шакллантиради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600" b="1" kern="1200" dirty="0"/>
        </a:p>
      </dsp:txBody>
      <dsp:txXfrm>
        <a:off x="0" y="1906236"/>
        <a:ext cx="8458200" cy="1852200"/>
      </dsp:txXfrm>
    </dsp:sp>
    <dsp:sp modelId="{10045760-F27E-476D-87ED-FCF91C305D0F}">
      <dsp:nvSpPr>
        <dsp:cNvPr id="0" name=""/>
        <dsp:cNvSpPr/>
      </dsp:nvSpPr>
      <dsp:spPr>
        <a:xfrm>
          <a:off x="422910" y="1728540"/>
          <a:ext cx="5920740" cy="3542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3790" tIns="0" rIns="223790" bIns="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200" kern="1200" dirty="0" smtClean="0"/>
            <a:t>7</a:t>
          </a:r>
          <a:endParaRPr lang="ru-RU" sz="1200" kern="1200" dirty="0"/>
        </a:p>
      </dsp:txBody>
      <dsp:txXfrm>
        <a:off x="440203" y="1745833"/>
        <a:ext cx="5886154" cy="319654"/>
      </dsp:txXfrm>
    </dsp:sp>
    <dsp:sp modelId="{2A51E5C5-7465-42E0-92B5-3BA9130B439C}">
      <dsp:nvSpPr>
        <dsp:cNvPr id="0" name=""/>
        <dsp:cNvSpPr/>
      </dsp:nvSpPr>
      <dsp:spPr>
        <a:xfrm>
          <a:off x="0" y="3999780"/>
          <a:ext cx="8458200" cy="1436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56450" tIns="249936" rIns="656450" bIns="113792" numCol="1" spcCol="1270" anchor="t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i="1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16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kern="1200" dirty="0" err="1" smtClean="0">
              <a:latin typeface="Times New Roman" pitchFamily="18" charset="0"/>
              <a:cs typeface="Times New Roman" pitchFamily="18" charset="0"/>
            </a:rPr>
            <a:t>чиқариш эстетикаси</a:t>
          </a:r>
          <a:r>
            <a:rPr lang="ru-RU" sz="16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ташкилотнинг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архитектуравий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кўриниши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жиҳозланиши, жойланиши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ички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технологик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дизайн,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таъминот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даражаси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иш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ўринларида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ўрнатилган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тартиб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хужжат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айланиши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шакллари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иш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кийими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ўрнатилган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ўзаро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иш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муносабатлари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одамларда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эстетик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завқ уйғотиши керак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600" b="1" kern="1200" dirty="0"/>
        </a:p>
      </dsp:txBody>
      <dsp:txXfrm>
        <a:off x="0" y="3999780"/>
        <a:ext cx="8458200" cy="1436400"/>
      </dsp:txXfrm>
    </dsp:sp>
    <dsp:sp modelId="{E4111840-E417-4068-8D8E-AEDCFAA0FB32}">
      <dsp:nvSpPr>
        <dsp:cNvPr id="0" name=""/>
        <dsp:cNvSpPr/>
      </dsp:nvSpPr>
      <dsp:spPr>
        <a:xfrm>
          <a:off x="422910" y="3822660"/>
          <a:ext cx="5920740" cy="3542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3790" tIns="0" rIns="223790" bIns="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200" kern="1200" dirty="0" smtClean="0"/>
            <a:t>8</a:t>
          </a:r>
          <a:endParaRPr lang="ru-RU" sz="1200" kern="1200" dirty="0"/>
        </a:p>
      </dsp:txBody>
      <dsp:txXfrm>
        <a:off x="440203" y="3839953"/>
        <a:ext cx="5886154" cy="3196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9525" y="0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AD4884-AE9F-4FE5-8588-8D6E53F2894B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65200" y="1235075"/>
            <a:ext cx="4811713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4688" y="4752975"/>
            <a:ext cx="5392737" cy="38877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80538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9525" y="9380538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BAC8B6-CB6D-41B3-8E8A-4549D7CC1E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34775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6B01857-A795-4AAC-A48A-D9738F13E1B9}" type="slidenum">
              <a:rPr lang="ru-RU" altLang="ru-RU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ru-RU" altLang="ru-RU" smtClean="0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9749458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3521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2243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5880" y="1709739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75880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91637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04.11.2021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77066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2329" y="365126"/>
            <a:ext cx="8543925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82329" y="2505076"/>
            <a:ext cx="4190702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14914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014914" y="2505076"/>
            <a:ext cx="4211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04.11.2021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03100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04.11.2021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39012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04.11.2021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78374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2329" y="457200"/>
            <a:ext cx="3194942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11341" y="987426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2329" y="2057400"/>
            <a:ext cx="3194942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04.11.2021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78364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2329" y="457200"/>
            <a:ext cx="3194942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1341" y="987426"/>
            <a:ext cx="501491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2329" y="2057400"/>
            <a:ext cx="3194942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04.11.2021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23802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43585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088981" y="365125"/>
            <a:ext cx="2135981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1037" y="365125"/>
            <a:ext cx="6284119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04.11.2021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0820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chemeClr val="accent1">
                <a:lumMod val="93000"/>
              </a:schemeClr>
            </a:gs>
            <a:gs pos="68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1039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1039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6E04B0-FABE-477F-A049-CCF152A8366D}" type="datetimeFigureOut">
              <a:rPr lang="ru-RU" smtClean="0"/>
              <a:pPr/>
              <a:t>04.11.2021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281364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0189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800873" y="2254068"/>
            <a:ext cx="5706471" cy="2505825"/>
          </a:xfrm>
          <a:prstGeom prst="roundRect">
            <a:avLst>
              <a:gd name="adj" fmla="val 6141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44083"/>
            <a:r>
              <a:rPr lang="ru-RU" sz="20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0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12.Мавзу: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: </a:t>
            </a:r>
            <a:r>
              <a:rPr lang="uz-Cyrl-UZ" alt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Акциядорлик жамиятларида корпоратив маданият ва унинг асосий </a:t>
            </a:r>
            <a:r>
              <a:rPr lang="uz-Cyrl-UZ" alt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тамойиллари.</a:t>
            </a:r>
            <a:endParaRPr lang="ru-RU" sz="1846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3" descr="D:\Мои документы 22.12.2015г\Мои рисунки\НОЦКУ\альбом\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1" y="2254068"/>
            <a:ext cx="3744582" cy="25058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560512" y="717410"/>
            <a:ext cx="85173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44083"/>
            <a:r>
              <a:rPr lang="ru-RU" sz="35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500" b="1" dirty="0">
                <a:latin typeface="Times New Roman" pitchFamily="18" charset="0"/>
                <a:cs typeface="Times New Roman" pitchFamily="18" charset="0"/>
              </a:rPr>
              <a:t>Бизнес </a:t>
            </a:r>
            <a:r>
              <a:rPr lang="ru-RU" sz="3500" b="1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500" b="1" dirty="0" err="1">
                <a:latin typeface="Times New Roman" pitchFamily="18" charset="0"/>
                <a:cs typeface="Times New Roman" pitchFamily="18" charset="0"/>
              </a:rPr>
              <a:t>тадбиркорлик</a:t>
            </a:r>
            <a:r>
              <a:rPr lang="ru-RU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500" b="1" dirty="0" err="1">
                <a:latin typeface="Times New Roman" pitchFamily="18" charset="0"/>
                <a:cs typeface="Times New Roman" pitchFamily="18" charset="0"/>
              </a:rPr>
              <a:t>олий</a:t>
            </a:r>
            <a:r>
              <a:rPr lang="ru-RU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500" b="1" dirty="0" err="1">
                <a:latin typeface="Times New Roman" pitchFamily="18" charset="0"/>
                <a:cs typeface="Times New Roman" pitchFamily="18" charset="0"/>
              </a:rPr>
              <a:t>мактаби</a:t>
            </a:r>
            <a:r>
              <a:rPr lang="ru-RU" sz="35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br>
              <a:rPr lang="ru-RU" sz="35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500" dirty="0">
              <a:solidFill>
                <a:srgbClr val="5B9BD5">
                  <a:lumMod val="20000"/>
                  <a:lumOff val="80000"/>
                </a:srgbClr>
              </a:solidFill>
              <a:latin typeface="Calibri Light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420438" y="5127000"/>
            <a:ext cx="2150346" cy="11149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844083"/>
            <a:r>
              <a:rPr lang="ru-RU" sz="2215" dirty="0">
                <a:ln>
                  <a:prstDash val="solid"/>
                </a:ln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СУЮНОВ </a:t>
            </a:r>
          </a:p>
          <a:p>
            <a:pPr algn="r" defTabSz="844083"/>
            <a:r>
              <a:rPr lang="ru-RU" sz="2215" dirty="0">
                <a:ln>
                  <a:prstDash val="solid"/>
                </a:ln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15" dirty="0" err="1">
                <a:ln>
                  <a:prstDash val="solid"/>
                </a:ln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Дилмурод</a:t>
            </a:r>
            <a:r>
              <a:rPr lang="ru-RU" sz="2215" dirty="0">
                <a:ln>
                  <a:prstDash val="solid"/>
                </a:ln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15" dirty="0" err="1">
                <a:ln>
                  <a:prstDash val="solid"/>
                </a:ln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Холмурадович</a:t>
            </a:r>
            <a:endParaRPr lang="ru-RU" sz="2215" dirty="0">
              <a:ln>
                <a:prstDash val="solid"/>
              </a:ln>
              <a:solidFill>
                <a:srgbClr val="44546A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825291" y="5127000"/>
            <a:ext cx="2781163" cy="1115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44083"/>
            <a:r>
              <a:rPr lang="ru-RU" sz="1662" i="1" dirty="0">
                <a:solidFill>
                  <a:srgbClr val="44546A">
                    <a:lumMod val="75000"/>
                  </a:srgbClr>
                </a:solidFill>
                <a:cs typeface="Times New Roman" pitchFamily="18" charset="0"/>
              </a:rPr>
              <a:t>  </a:t>
            </a:r>
            <a:r>
              <a:rPr lang="ru-RU" sz="1662" b="1" dirty="0" smtClean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662" b="1" dirty="0" err="1" smtClean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Корпор</a:t>
            </a:r>
            <a:r>
              <a:rPr lang="uz-Cyrl-UZ" sz="1662" b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1662" b="1" dirty="0" err="1" smtClean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тив</a:t>
            </a:r>
            <a:r>
              <a:rPr lang="ru-RU" sz="1662" b="1" dirty="0" smtClean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62" b="1" dirty="0" err="1" smtClean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</a:t>
            </a:r>
            <a:r>
              <a:rPr lang="ru-RU" sz="1662" b="1" dirty="0" smtClean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62" b="1" dirty="0" err="1" smtClean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назарияси</a:t>
            </a:r>
            <a:r>
              <a:rPr lang="ru-RU" sz="1662" b="1" dirty="0" smtClean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62" b="1" dirty="0" err="1" smtClean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1662" b="1" dirty="0" smtClean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62" b="1" dirty="0" err="1" smtClean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амалиёти</a:t>
            </a:r>
            <a:r>
              <a:rPr lang="ru-RU" sz="1662" b="1" dirty="0" smtClean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1662" b="1" dirty="0" err="1" smtClean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кафедраси</a:t>
            </a:r>
            <a:r>
              <a:rPr lang="ru-RU" sz="1662" b="1" dirty="0" smtClean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62" b="1" dirty="0" err="1" smtClean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мудири</a:t>
            </a:r>
            <a:r>
              <a:rPr lang="ru-RU" sz="1662" b="1" dirty="0" smtClean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62" b="1" dirty="0" err="1" smtClean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и.ф.д</a:t>
            </a:r>
            <a:r>
              <a:rPr lang="ru-RU" sz="1662" b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., профессор</a:t>
            </a: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6615940" y="5126999"/>
            <a:ext cx="0" cy="11079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8811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086703" y="1660634"/>
            <a:ext cx="6699543" cy="3792440"/>
          </a:xfrm>
          <a:prstGeom prst="roundRect">
            <a:avLst>
              <a:gd name="adj" fmla="val 3219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alt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alt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Режа:</a:t>
            </a:r>
            <a:endParaRPr lang="uz-Cyrl-UZ" alt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Cyrl-UZ" alt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1.Корпоратив маданият тушунчаси ва унинг зарурлиги.</a:t>
            </a:r>
          </a:p>
          <a:p>
            <a:pPr algn="just"/>
            <a:r>
              <a:rPr lang="uz-Cyrl-UZ" alt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2.Корпоратив маданиятнинг асосий </a:t>
            </a:r>
            <a:r>
              <a:rPr lang="uz-Cyrl-UZ" alt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тамойиллари</a:t>
            </a:r>
            <a:r>
              <a:rPr lang="uz-Cyrl-UZ" alt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uz-Cyrl-UZ" alt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3.Корпоратив маданият тизимини такомиллаштириш </a:t>
            </a:r>
            <a:r>
              <a:rPr lang="uz-Cyrl-UZ" alt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йўллари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http://cgc.uz/uploads/gallery/Quick%20course/1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649"/>
          <a:stretch/>
        </p:blipFill>
        <p:spPr bwMode="auto">
          <a:xfrm>
            <a:off x="0" y="990600"/>
            <a:ext cx="3086703" cy="4830336"/>
          </a:xfrm>
          <a:prstGeom prst="roundRect">
            <a:avLst>
              <a:gd name="adj" fmla="val 3580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4" name="Прямоугольник 3"/>
          <p:cNvSpPr/>
          <p:nvPr/>
        </p:nvSpPr>
        <p:spPr>
          <a:xfrm>
            <a:off x="7955617" y="6065821"/>
            <a:ext cx="183062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buNone/>
            </a:pPr>
            <a:r>
              <a:rPr lang="ru-RU" sz="16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д.э.н., </a:t>
            </a:r>
            <a:r>
              <a:rPr lang="ru-RU" sz="16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Д.Х.Суюнов</a:t>
            </a:r>
            <a:endParaRPr lang="ru-RU" sz="1600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852416" y="325243"/>
            <a:ext cx="4953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uz-Cyrl-UZ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12.Мавзу: Акциядорлик жамиятларида корпоратив маданият ва унинг асосий </a:t>
            </a:r>
            <a:r>
              <a:rPr lang="uz-Cyrl-UZ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тамойиллари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3092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91634" y="672662"/>
            <a:ext cx="9394612" cy="6185337"/>
          </a:xfrm>
          <a:prstGeom prst="roundRect">
            <a:avLst>
              <a:gd name="adj" fmla="val 3219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b="1" dirty="0" smtClean="0">
                <a:solidFill>
                  <a:srgbClr val="002060"/>
                </a:solidFill>
                <a:latin typeface="Times New Roman CYR"/>
                <a:cs typeface="Times New Roman" pitchFamily="18" charset="0"/>
              </a:rPr>
              <a:t>        </a:t>
            </a:r>
          </a:p>
          <a:p>
            <a:pPr algn="just"/>
            <a:endParaRPr lang="ru-RU" b="1" dirty="0">
              <a:solidFill>
                <a:srgbClr val="002060"/>
              </a:solidFill>
              <a:latin typeface="Times New Roman CYR"/>
              <a:cs typeface="Times New Roman" pitchFamily="18" charset="0"/>
            </a:endParaRPr>
          </a:p>
          <a:p>
            <a:pPr algn="just"/>
            <a:endParaRPr lang="ru-RU" b="1" dirty="0" smtClean="0">
              <a:solidFill>
                <a:srgbClr val="002060"/>
              </a:solidFill>
              <a:latin typeface="Times New Roman CYR"/>
              <a:cs typeface="Times New Roman" pitchFamily="18" charset="0"/>
            </a:endParaRPr>
          </a:p>
          <a:p>
            <a:pPr algn="just"/>
            <a:endParaRPr lang="ru-RU" b="1" dirty="0">
              <a:solidFill>
                <a:srgbClr val="002060"/>
              </a:solidFill>
              <a:latin typeface="Times New Roman CYR"/>
              <a:cs typeface="Times New Roman" pitchFamily="18" charset="0"/>
            </a:endParaRPr>
          </a:p>
          <a:p>
            <a:pPr algn="just"/>
            <a:endParaRPr lang="ru-RU" b="1" dirty="0" smtClean="0">
              <a:solidFill>
                <a:srgbClr val="002060"/>
              </a:solidFill>
              <a:latin typeface="Times New Roman CYR"/>
              <a:cs typeface="Times New Roman" pitchFamily="18" charset="0"/>
            </a:endParaRPr>
          </a:p>
          <a:p>
            <a:pPr algn="just"/>
            <a:endParaRPr lang="ru-RU" b="1" dirty="0">
              <a:solidFill>
                <a:srgbClr val="002060"/>
              </a:solidFill>
              <a:latin typeface="Times New Roman CYR"/>
              <a:cs typeface="Times New Roman" pitchFamily="18" charset="0"/>
            </a:endParaRPr>
          </a:p>
          <a:p>
            <a:pPr algn="just"/>
            <a:r>
              <a:rPr lang="ru-RU" b="1" dirty="0" smtClean="0">
                <a:solidFill>
                  <a:srgbClr val="002060"/>
                </a:solidFill>
                <a:latin typeface="Times New Roman CYR"/>
                <a:cs typeface="Times New Roman" pitchFamily="18" charset="0"/>
              </a:rPr>
              <a:t>       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uz-Cyrl-UZ" alt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alt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Коропоративн</a:t>
            </a:r>
            <a:r>
              <a:rPr lang="ru-RU" alt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ый</a:t>
            </a:r>
            <a:r>
              <a:rPr lang="uz-Cyrl-UZ" alt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менеджмент: Спарвочник для профессионалов/ И.И.Мазур, В.Д.Шапура идр,; -М.: В</a:t>
            </a:r>
            <a:r>
              <a:rPr lang="ru-RU" alt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</a:t>
            </a:r>
            <a:r>
              <a:rPr lang="uz-Cyrl-UZ" alt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сшая школа, 2003. -1077 стр.</a:t>
            </a:r>
          </a:p>
          <a:p>
            <a:pPr algn="just"/>
            <a:r>
              <a:rPr lang="uz-Cyrl-UZ" alt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2</a:t>
            </a:r>
            <a:r>
              <a:rPr lang="uz-Cyrl-UZ" alt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Суюнов Д.Х. Корпоратив менежмент. 201</a:t>
            </a:r>
            <a:r>
              <a:rPr lang="ru-RU" alt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ru-RU" alt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йил</a:t>
            </a:r>
            <a:r>
              <a:rPr lang="uz-Cyrl-UZ" alt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-156 б.</a:t>
            </a:r>
            <a:endParaRPr lang="ru-RU" alt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3.Афанасьева 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Е.Г. и др. Корпоративное право: учеб. для студентов вузов, обучающихся по направлению «Юриспруденция» //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отв.ред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Шиткина.И.С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– М.: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Волтерс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Клувер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2007. – 648 с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uz-Cyrl-UZ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Cyrl-UZ" alt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4</a:t>
            </a:r>
            <a:r>
              <a:rPr lang="uz-Cyrl-UZ" alt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Ўзбекистан миллий энциклопедияси. Давлат илмий нашриёти. 2007 йил</a:t>
            </a:r>
            <a:r>
              <a:rPr lang="uz-Cyrl-U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Бешинчи жилд</a:t>
            </a:r>
            <a:r>
              <a:rPr lang="uz-Cyrl-U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z-Cyrl-U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372 бет</a:t>
            </a:r>
            <a:r>
              <a:rPr lang="uz-Cyrl-U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.).</a:t>
            </a:r>
          </a:p>
          <a:p>
            <a:pPr algn="just"/>
            <a:r>
              <a:rPr lang="uz-Cyrl-U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5. </a:t>
            </a:r>
            <a:r>
              <a:rPr lang="uz-Cyrl-U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Корпоратив бошқарувнинг асосий тамойиллари ИҲРТ ташкилотининг 1999 йилнинг 26-27 майида ИҲРТ Кенгашининг мамлакатлар Вазирлари томонидан тасдиқланган “Корпоратив бошқарувнинг тамойиллари” номли </a:t>
            </a:r>
            <a:r>
              <a:rPr lang="uz-Cyrl-U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хужжати.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uz-Cyrl-U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6.</a:t>
            </a:r>
            <a:r>
              <a:rPr lang="fr-F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OECD PUBLICATIONS, 2, RUE ANDRÉ-PASCAL, 75775 PARIS CEDEX 16</a:t>
            </a:r>
            <a:r>
              <a:rPr lang="uz-Cyrl-UZ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PRINTED IN FRANCE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(21 1999 06 1 P) ISBN 92-64-17126-6 NO. 50907 </a:t>
            </a:r>
            <a:r>
              <a:rPr lang="uz-Cyrl-UZ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2015.</a:t>
            </a:r>
            <a:endParaRPr lang="en-US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uz-Cyrl-UZ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7. 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 Corporate Governance: A Case Study Approach (ISBN-13:978 1 84542 035 5). Edward Elgar Publishing, Inc.-2006-336p/ 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8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В.В.Томилов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Антонов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В.Г. и др. Корпоративное управление. Учебное пособие. – М.: ИНФРАМ, 2014. – 288 стр. </a:t>
            </a:r>
          </a:p>
          <a:p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just"/>
            <a:endParaRPr lang="uz-Cyrl-UZ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uz-Cyrl-UZ" alt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Cyrl-UZ" b="1" dirty="0" smtClean="0">
                <a:solidFill>
                  <a:schemeClr val="tx1"/>
                </a:solidFill>
                <a:latin typeface="Times New Roman CYR"/>
              </a:rPr>
              <a:t> </a:t>
            </a:r>
            <a:endParaRPr lang="ru-RU" b="1" dirty="0">
              <a:solidFill>
                <a:schemeClr val="tx1"/>
              </a:solidFill>
              <a:latin typeface="Times New Roman CYR"/>
            </a:endParaRPr>
          </a:p>
        </p:txBody>
      </p:sp>
      <p:sp>
        <p:nvSpPr>
          <p:cNvPr id="11" name="Прямоугольник 4"/>
          <p:cNvSpPr>
            <a:spLocks noChangeArrowheads="1"/>
          </p:cNvSpPr>
          <p:nvPr/>
        </p:nvSpPr>
        <p:spPr bwMode="auto">
          <a:xfrm>
            <a:off x="3819145" y="2481657"/>
            <a:ext cx="374441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dirty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    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               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624671" y="147145"/>
            <a:ext cx="892853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Фойдаланилган ва таклиф этилаётган адабиётлар рўйхати: 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3092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462012"/>
            <a:ext cx="8229600" cy="1183908"/>
          </a:xfrm>
        </p:spPr>
        <p:txBody>
          <a:bodyPr>
            <a:normAutofit fontScale="90000"/>
          </a:bodyPr>
          <a:lstStyle/>
          <a:p>
            <a:pPr algn="ctr"/>
            <a:r>
              <a:rPr lang="uz-Cyrl-UZ" sz="2700" b="1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uz-Cyrl-UZ" sz="2700" b="1" dirty="0">
                <a:latin typeface="Times New Roman" pitchFamily="18" charset="0"/>
                <a:cs typeface="Times New Roman" pitchFamily="18" charset="0"/>
              </a:rPr>
              <a:t>Савол</a:t>
            </a:r>
            <a:r>
              <a:rPr lang="uz-Cyrl-UZ" sz="27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1.Корпоратив маданият тушунчаси ва унинг зарурлиги.</a:t>
            </a:r>
            <a:br>
              <a:rPr lang="uz-Cyrl-UZ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41738" y="1229711"/>
            <a:ext cx="9448800" cy="5423338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z-Cyrl-UZ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“Маданият –жамият, инсонижодий куч ва қобилиятлари тарихий тараққиётнинг муайян даражаси. </a:t>
            </a:r>
          </a:p>
          <a:p>
            <a:pPr algn="just"/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Кишилар хайёти ва фаолиятининг турли кўринишларида, шунингдек, улар яратадиган моддий ва маънавий бойликларда ифодаланади.</a:t>
            </a:r>
          </a:p>
          <a:p>
            <a:pPr algn="just"/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 Маданият тушунчаси муайян тарихий давр , конкрет жамият, элат ва миллат, шунингдек инсон фаолияти ёки турмушининг ўзига хос сохаларини изоҳлаш учун қўлланилади. </a:t>
            </a:r>
          </a:p>
          <a:p>
            <a:pPr algn="just"/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Маданият арабча мадина сўзидан келиб чиққан.  </a:t>
            </a:r>
          </a:p>
          <a:p>
            <a:pPr algn="just"/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Араблар кишилар хаётини икки даврга бўлган: биринчиси – бадавий ёки саҳроий турмуш; иккинчисини -     маданий турмуш деб атаганлар. </a:t>
            </a:r>
          </a:p>
          <a:p>
            <a:pPr algn="just"/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Бадавийлик –кўчманчи ҳолда дашту саҳроларда яшовчи ҳалқларга, маданийлик – шаҳарда ўтроқ ҳолда яшаб, шўига турмуш тарзига эга бўлган халқларга нисбаттан </a:t>
            </a:r>
            <a:r>
              <a:rPr lang="en-US" sz="1800" b="1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US" sz="1800" b="1" dirty="0" smtClean="0">
                <a:latin typeface="Times New Roman" pitchFamily="18" charset="0"/>
                <a:cs typeface="Times New Roman" pitchFamily="18" charset="0"/>
              </a:rPr>
              <a:t>4]</a:t>
            </a:r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95455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762000" y="301626"/>
            <a:ext cx="8610600" cy="536575"/>
          </a:xfrm>
        </p:spPr>
        <p:txBody>
          <a:bodyPr/>
          <a:lstStyle/>
          <a:p>
            <a:pPr algn="ctr"/>
            <a:r>
              <a:rPr lang="ru-RU" alt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alt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alt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орпоратив</a:t>
            </a:r>
            <a:r>
              <a:rPr lang="ru-RU" alt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маданият»ни</a:t>
            </a:r>
            <a:r>
              <a:rPr lang="ru-RU" alt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шаклланиш</a:t>
            </a:r>
            <a:r>
              <a:rPr lang="ru-RU" alt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тарихи</a:t>
            </a:r>
            <a:endParaRPr lang="ru-RU" alt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195" name="Объект 2"/>
          <p:cNvSpPr>
            <a:spLocks noGrp="1"/>
          </p:cNvSpPr>
          <p:nvPr>
            <p:ph idx="1"/>
          </p:nvPr>
        </p:nvSpPr>
        <p:spPr>
          <a:xfrm>
            <a:off x="105103" y="990600"/>
            <a:ext cx="9480331" cy="5867400"/>
          </a:xfrm>
        </p:spPr>
        <p:txBody>
          <a:bodyPr>
            <a:normAutofit/>
          </a:bodyPr>
          <a:lstStyle/>
          <a:p>
            <a:pPr algn="just"/>
            <a:r>
              <a:rPr lang="uz-Cyrl-UZ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Б</a:t>
            </a:r>
            <a:r>
              <a:rPr lang="en-US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иринчи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“бизнес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муносабатлар</a:t>
            </a:r>
            <a:r>
              <a:rPr lang="uz-Cyrl-UZ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”нинг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шартларини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шакллантириш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қоидалар</a:t>
            </a:r>
            <a:r>
              <a:rPr lang="uz-Cyrl-UZ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агар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шундай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аташ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бўлса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19-асрда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Германия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рейхининг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асосчиси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ҳисобланган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немис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фелдмаршали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Ҳелмут</a:t>
            </a:r>
            <a:r>
              <a:rPr lang="en-US" sz="1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фон</a:t>
            </a:r>
            <a:r>
              <a:rPr lang="en-US" sz="1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Молтке</a:t>
            </a:r>
            <a:r>
              <a:rPr lang="uz-Cyrl-UZ" sz="1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1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Отто</a:t>
            </a:r>
            <a:r>
              <a:rPr lang="en-US" sz="1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фон</a:t>
            </a:r>
            <a:r>
              <a:rPr lang="en-US" sz="1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Бисмарк</a:t>
            </a:r>
            <a:r>
              <a:rPr lang="en-US" sz="1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1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Aлбрехт</a:t>
            </a:r>
            <a:r>
              <a:rPr lang="en-US" sz="1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фон</a:t>
            </a:r>
            <a:r>
              <a:rPr lang="en-US" sz="1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Рун</a:t>
            </a:r>
            <a:r>
              <a:rPr lang="en-US" sz="1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томонидан шакллантиришган. 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йнан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Молтке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офицерлар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муҳитидаги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муносабатларга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нисбатан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маданият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атамасини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шакллантирган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қўллаган</a:t>
            </a:r>
            <a:r>
              <a:rPr lang="ru-RU" alt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alt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uz-Cyrl-UZ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Ҳар ҳолда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ўрта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асрларда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ҳар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профессионал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гилдияда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ёзилмаган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қоидалар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мавжуд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Ушбу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қоидаларни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бузганлик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жамиятдан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чиқариб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юбориш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жазоланган</a:t>
            </a:r>
            <a:r>
              <a:rPr lang="ru-RU" alt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маданият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стандартларидаги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энг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ўсиш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ХХ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асрнинг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бошларида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ҚШда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кузатилди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ерда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рақобатдош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тармоқлар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жадал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ривожланиб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деярли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хил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чиқарарди</a:t>
            </a:r>
            <a:r>
              <a:rPr lang="uz-Cyrl-UZ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alt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Оқибатда</a:t>
            </a:r>
            <a:r>
              <a:rPr lang="ru-RU" alt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</a:t>
            </a:r>
            <a:r>
              <a:rPr lang="en-US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лар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мижозларни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жалб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қилишнинг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қўшимча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усулларини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излаш</a:t>
            </a:r>
            <a:r>
              <a:rPr lang="uz-Cyrl-UZ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га мажбур бўлдилар ва  натижада корпоратив маданият доирасида – </a:t>
            </a:r>
            <a:r>
              <a:rPr lang="uz-Cyrl-UZ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“ўзига хослик”  </a:t>
            </a:r>
            <a:r>
              <a:rPr lang="uz-Cyrl-UZ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номли корпоратив услуб пайдо бўлди</a:t>
            </a:r>
            <a:r>
              <a:rPr lang="uz-Cyrl-UZ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altLang="ru-RU" sz="1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alt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ru-RU" alt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Ҳозирги</a:t>
            </a:r>
            <a:r>
              <a:rPr lang="ru-RU" alt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кунда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стандартлар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услублар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маданият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чамбарчас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боғлиқдир</a:t>
            </a:r>
            <a:r>
              <a:rPr lang="ru-RU" alt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Улар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маданиятни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шакллантиради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маданият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навбатида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қоидаларни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белгилайди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шундай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бир-бирига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боғлиқ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чексиз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жараён</a:t>
            </a:r>
            <a:r>
              <a:rPr lang="ru-RU" alt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ҳисобланади</a:t>
            </a:r>
            <a:r>
              <a:rPr lang="ru-RU" alt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alt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alt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alt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Хулоса</a:t>
            </a:r>
            <a:r>
              <a:rPr lang="ru-RU" alt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қилдаиган</a:t>
            </a:r>
            <a:r>
              <a:rPr lang="ru-RU" alt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бўлсак</a:t>
            </a:r>
            <a:r>
              <a:rPr lang="ru-RU" alt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маданиятни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шакллантириш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воситаларидан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бири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маданият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кодексини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чиқиш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қўллашдир</a:t>
            </a:r>
            <a:r>
              <a:rPr lang="ru-RU" alt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altLang="ru-RU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196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fld id="{651BE790-C163-4C48-88A0-8A4750DF4A81}" type="slidenum">
              <a:rPr lang="ru-RU" altLang="ru-RU">
                <a:solidFill>
                  <a:schemeClr val="tx1"/>
                </a:solidFill>
                <a:latin typeface="Verdana" panose="020B060403050404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t>5</a:t>
            </a:fld>
            <a:endParaRPr lang="ru-RU" altLang="ru-RU">
              <a:solidFill>
                <a:schemeClr val="tx1"/>
              </a:solidFill>
              <a:latin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68366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fld id="{072F3E70-91C4-4293-8A2A-03FC962A4D0F}" type="slidenum">
              <a:rPr lang="ru-RU" altLang="ru-RU">
                <a:solidFill>
                  <a:schemeClr val="tx1"/>
                </a:solidFill>
                <a:latin typeface="Verdana" panose="020B060403050404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t>6</a:t>
            </a:fld>
            <a:endParaRPr lang="ru-RU" altLang="ru-RU">
              <a:solidFill>
                <a:schemeClr val="tx1"/>
              </a:solidFill>
              <a:latin typeface="Verdana" panose="020B0604030504040204" pitchFamily="34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169268534"/>
              </p:ext>
            </p:extLst>
          </p:nvPr>
        </p:nvGraphicFramePr>
        <p:xfrm>
          <a:off x="94593" y="336552"/>
          <a:ext cx="9680028" cy="6019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70030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>
          <a:xfrm>
            <a:off x="675880" y="220717"/>
            <a:ext cx="8543925" cy="915386"/>
          </a:xfrm>
        </p:spPr>
        <p:txBody>
          <a:bodyPr>
            <a:normAutofit/>
          </a:bodyPr>
          <a:lstStyle/>
          <a:p>
            <a:pPr algn="ctr"/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</a:t>
            </a:r>
            <a:r>
              <a:rPr lang="ru-RU" alt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маданият</a:t>
            </a:r>
            <a:endParaRPr lang="ru-RU" altLang="ru-RU" sz="3200" dirty="0" smtClean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20415" y="6075037"/>
            <a:ext cx="8946534" cy="646440"/>
          </a:xfrm>
        </p:spPr>
        <p:txBody>
          <a:bodyPr>
            <a:normAutofit/>
          </a:bodyPr>
          <a:lstStyle/>
          <a:p>
            <a:pPr lvl="0" algn="just"/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 </a:t>
            </a:r>
            <a:r>
              <a:rPr lang="ru-RU" sz="1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Расм</a:t>
            </a:r>
            <a:r>
              <a:rPr 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</a:t>
            </a:r>
            <a:r>
              <a:rPr 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маданият</a:t>
            </a:r>
            <a:r>
              <a:rPr 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тушанчаси</a:t>
            </a:r>
            <a:r>
              <a:rPr 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Россия </a:t>
            </a:r>
            <a:r>
              <a:rPr lang="ru-RU" sz="1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муаллифларининг</a:t>
            </a:r>
            <a:r>
              <a:rPr 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маълумотлари</a:t>
            </a: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[8]</a:t>
            </a:r>
            <a:endParaRPr lang="en-US" sz="1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b="1" dirty="0"/>
          </a:p>
        </p:txBody>
      </p:sp>
      <p:sp>
        <p:nvSpPr>
          <p:cNvPr id="10244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fld id="{7ED744A6-D188-41B2-B2C2-B32E1A791FA6}" type="slidenum">
              <a:rPr lang="ru-RU" altLang="ru-RU">
                <a:solidFill>
                  <a:schemeClr val="tx1"/>
                </a:solidFill>
                <a:latin typeface="Verdana" panose="020B060403050404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t>7</a:t>
            </a:fld>
            <a:endParaRPr lang="ru-RU" altLang="ru-RU">
              <a:solidFill>
                <a:schemeClr val="tx1"/>
              </a:solidFill>
              <a:latin typeface="Verdana" panose="020B0604030504040204" pitchFamily="34" charset="0"/>
            </a:endParaRPr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579932192"/>
              </p:ext>
            </p:extLst>
          </p:nvPr>
        </p:nvGraphicFramePr>
        <p:xfrm>
          <a:off x="899620" y="1282265"/>
          <a:ext cx="8543925" cy="46981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498241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fld id="{2EA39BFF-4C96-42BF-8392-DA9FD6D6D10C}" type="slidenum">
              <a:rPr lang="ru-RU" altLang="ru-RU">
                <a:solidFill>
                  <a:schemeClr val="tx1"/>
                </a:solidFill>
                <a:latin typeface="Verdana" panose="020B060403050404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t>8</a:t>
            </a:fld>
            <a:endParaRPr lang="ru-RU" altLang="ru-RU">
              <a:solidFill>
                <a:schemeClr val="tx1"/>
              </a:solidFill>
              <a:latin typeface="Verdana" panose="020B0604030504040204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5880" y="565808"/>
            <a:ext cx="8543925" cy="570295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маданият</a:t>
            </a:r>
            <a:r>
              <a:rPr lang="ru-RU" altLang="ru-RU" dirty="0"/>
              <a:t/>
            </a:r>
            <a:br>
              <a:rPr lang="ru-RU" altLang="ru-RU" dirty="0"/>
            </a:br>
            <a:endParaRPr lang="en-US" dirty="0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675880" y="220717"/>
            <a:ext cx="8543925" cy="9153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ru-RU" altLang="ru-RU" dirty="0" smtClean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5311" y="1825625"/>
            <a:ext cx="9144000" cy="4351338"/>
          </a:xfrm>
        </p:spPr>
        <p:txBody>
          <a:bodyPr>
            <a:normAutofit fontScale="77500" lnSpcReduction="20000"/>
          </a:bodyPr>
          <a:lstStyle/>
          <a:p>
            <a:pPr marL="0" lvl="0" indent="0">
              <a:buNone/>
            </a:pPr>
            <a:r>
              <a:rPr lang="ru-RU" dirty="0" smtClean="0"/>
              <a:t>   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КОРПОРАТИВ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МАДАНИЯТ ТУШУНЧАСИ.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1.1.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 МАДАНИЯТ ТАЪРИФИ </a:t>
            </a:r>
            <a:endParaRPr lang="en-US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Э.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Джакус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Ташкилот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маданияти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одатий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анъанавий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фикрлаш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ҳаракат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усули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корхонанинг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барча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ходимлари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томонидан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маълум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даражада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ўзлаштирилган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янги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келганлар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томонидан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ўзлаштирилиши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ҳеч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бўлмаганда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қисман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ўзлаштирилиши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керак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шунда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жамоанинг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янги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аъзолари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ўзлариники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бўладилар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К.Голд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маданият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ташкилотнинг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ўзига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хос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хусусиятлари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саноатнинг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барча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соҳаларидан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ажратиб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турадиган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хусусияти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тушунилади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В.Сате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Маданият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аъзолари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томонидан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тақсимланган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муҳим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муносабатлар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тўпламидир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кўпинча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шакллантирилмайди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)»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58766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1751013" y="301626"/>
            <a:ext cx="7313612" cy="688975"/>
          </a:xfrm>
        </p:spPr>
        <p:txBody>
          <a:bodyPr>
            <a:normAutofit fontScale="90000"/>
          </a:bodyPr>
          <a:lstStyle/>
          <a:p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alt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</a:t>
            </a:r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маданият</a:t>
            </a:r>
            <a:endParaRPr lang="ru-RU" altLang="ru-RU" dirty="0" smtClean="0"/>
          </a:p>
        </p:txBody>
      </p:sp>
      <p:sp>
        <p:nvSpPr>
          <p:cNvPr id="12292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fld id="{C9D142F4-922F-4182-AE32-DCE231EE5557}" type="slidenum">
              <a:rPr lang="ru-RU" altLang="ru-RU">
                <a:solidFill>
                  <a:schemeClr val="tx1"/>
                </a:solidFill>
                <a:latin typeface="Verdana" panose="020B060403050404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t>9</a:t>
            </a:fld>
            <a:endParaRPr lang="ru-RU" altLang="ru-RU">
              <a:solidFill>
                <a:schemeClr val="tx1"/>
              </a:solidFill>
              <a:latin typeface="Verdana" panose="020B060403050404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82917796"/>
              </p:ext>
            </p:extLst>
          </p:nvPr>
        </p:nvGraphicFramePr>
        <p:xfrm>
          <a:off x="231228" y="1415230"/>
          <a:ext cx="9396247" cy="49411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639596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>
          <a:xfrm>
            <a:off x="1072849" y="112439"/>
            <a:ext cx="7313612" cy="688975"/>
          </a:xfrm>
        </p:spPr>
        <p:txBody>
          <a:bodyPr>
            <a:normAutofit/>
          </a:bodyPr>
          <a:lstStyle/>
          <a:p>
            <a:pPr algn="ctr"/>
            <a:r>
              <a:rPr lang="ru-RU" altLang="ru-RU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</a:t>
            </a:r>
            <a:r>
              <a:rPr lang="ru-RU" alt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маданият</a:t>
            </a:r>
            <a:r>
              <a:rPr lang="ru-RU" alt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таркиби</a:t>
            </a:r>
            <a:r>
              <a:rPr lang="ru-RU" alt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():</a:t>
            </a:r>
            <a:endParaRPr lang="ru-RU" alt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316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fld id="{93BA5CFE-56EB-4593-AAF9-10565ED291BC}" type="slidenum">
              <a:rPr lang="ru-RU" altLang="ru-RU">
                <a:solidFill>
                  <a:schemeClr val="tx1"/>
                </a:solidFill>
                <a:latin typeface="Verdana" panose="020B060403050404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t>10</a:t>
            </a:fld>
            <a:endParaRPr lang="ru-RU" altLang="ru-RU">
              <a:solidFill>
                <a:schemeClr val="tx1"/>
              </a:solidFill>
              <a:latin typeface="Verdana" panose="020B0604030504040204" pitchFamily="34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811448998"/>
              </p:ext>
            </p:extLst>
          </p:nvPr>
        </p:nvGraphicFramePr>
        <p:xfrm>
          <a:off x="1008993" y="947737"/>
          <a:ext cx="7441324" cy="55266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59020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alt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</a:t>
            </a:r>
            <a:r>
              <a:rPr lang="ru-RU" alt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маданият</a:t>
            </a:r>
            <a:r>
              <a:rPr lang="ru-RU" alt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шакллантириш</a:t>
            </a:r>
            <a:r>
              <a:rPr lang="ru-RU" alt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йўллари</a:t>
            </a:r>
            <a:r>
              <a:rPr lang="ru-RU" alt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alt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340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fld id="{151592B0-39C6-4A5D-B714-BB87FAB369FB}" type="slidenum">
              <a:rPr lang="ru-RU" altLang="ru-RU">
                <a:solidFill>
                  <a:schemeClr val="tx1"/>
                </a:solidFill>
                <a:latin typeface="Verdana" panose="020B060403050404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t>11</a:t>
            </a:fld>
            <a:endParaRPr lang="ru-RU" altLang="ru-RU">
              <a:solidFill>
                <a:schemeClr val="tx1"/>
              </a:solidFill>
              <a:latin typeface="Verdana" panose="020B0604030504040204" pitchFamily="34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055746921"/>
              </p:ext>
            </p:extLst>
          </p:nvPr>
        </p:nvGraphicFramePr>
        <p:xfrm>
          <a:off x="430924" y="1144875"/>
          <a:ext cx="8342094" cy="41410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157656" y="5285951"/>
            <a:ext cx="683845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alt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Генри Форд (</a:t>
            </a:r>
            <a:r>
              <a:rPr lang="ru-RU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Собраться в месте- это начало, Держаться в месте-это прогресс, работать в </a:t>
            </a:r>
            <a:r>
              <a:rPr lang="ru-RU" alt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месте-это успех).</a:t>
            </a:r>
          </a:p>
          <a:p>
            <a:pPr algn="just"/>
            <a:r>
              <a:rPr lang="ru-RU" alt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alt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Жамоа</a:t>
            </a:r>
            <a:r>
              <a:rPr lang="ru-RU" alt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рухини</a:t>
            </a:r>
            <a:r>
              <a:rPr lang="ru-RU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яратиш</a:t>
            </a:r>
            <a:r>
              <a:rPr lang="ru-RU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Генри Форд «Я этого хочу-значить будет» (</a:t>
            </a:r>
            <a:r>
              <a:rPr lang="ru-RU" alt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Ўзига</a:t>
            </a:r>
            <a:r>
              <a:rPr lang="ru-RU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ишончни</a:t>
            </a:r>
            <a:r>
              <a:rPr lang="ru-RU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шакллантириш</a:t>
            </a:r>
            <a:r>
              <a:rPr lang="ru-RU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боевой </a:t>
            </a:r>
            <a:r>
              <a:rPr lang="ru-RU" alt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дух,лидер</a:t>
            </a:r>
            <a:r>
              <a:rPr lang="ru-RU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бўлиш</a:t>
            </a:r>
            <a:r>
              <a:rPr lang="ru-RU" alt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just"/>
            <a:r>
              <a:rPr lang="uz-Cyrl-UZ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alt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Билл Гейтс – Қанча </a:t>
            </a:r>
            <a:r>
              <a:rPr lang="uz-Cyrl-UZ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маблағ бўлса топишим мумкин. </a:t>
            </a:r>
            <a:r>
              <a:rPr lang="uz-Cyrl-UZ" alt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Аммо</a:t>
            </a:r>
            <a:endParaRPr lang="ru-RU" alt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Cyrl-UZ" alt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менинг камандамга тегинмасаларингз бўлди. </a:t>
            </a:r>
            <a:endParaRPr lang="ru-RU" alt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96242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1220788" y="835026"/>
            <a:ext cx="7999412" cy="536575"/>
          </a:xfrm>
        </p:spPr>
        <p:txBody>
          <a:bodyPr/>
          <a:lstStyle/>
          <a:p>
            <a:pPr algn="ctr"/>
            <a:r>
              <a:rPr lang="ru-RU" altLang="ru-RU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 маданиятни яратиш тамойиллари:</a:t>
            </a:r>
            <a:endParaRPr lang="ru-RU" altLang="ru-RU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363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fld id="{97D64487-3420-4A88-9C0A-9BA64C444B40}" type="slidenum">
              <a:rPr lang="ru-RU" altLang="ru-RU">
                <a:solidFill>
                  <a:schemeClr val="tx1"/>
                </a:solidFill>
                <a:latin typeface="Verdana" panose="020B060403050404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t>12</a:t>
            </a:fld>
            <a:endParaRPr lang="ru-RU" altLang="ru-RU">
              <a:solidFill>
                <a:schemeClr val="tx1"/>
              </a:solidFill>
              <a:latin typeface="Verdana" panose="020B0604030504040204" pitchFamily="34" charset="0"/>
            </a:endParaRPr>
          </a:p>
        </p:txBody>
      </p:sp>
      <p:graphicFrame>
        <p:nvGraphicFramePr>
          <p:cNvPr id="5" name="Схема 4"/>
          <p:cNvGraphicFramePr/>
          <p:nvPr/>
        </p:nvGraphicFramePr>
        <p:xfrm>
          <a:off x="1295400" y="2057400"/>
          <a:ext cx="7848600" cy="4267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24680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0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fld id="{FA3E3A0C-ED39-4F3A-8526-0EA8A43A8AAF}" type="slidenum">
              <a:rPr lang="ru-RU" altLang="ru-RU">
                <a:solidFill>
                  <a:schemeClr val="tx1"/>
                </a:solidFill>
                <a:latin typeface="Verdana" panose="020B060403050404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t>13</a:t>
            </a:fld>
            <a:endParaRPr lang="ru-RU" altLang="ru-RU">
              <a:solidFill>
                <a:schemeClr val="tx1"/>
              </a:solidFill>
              <a:latin typeface="Verdana" panose="020B0604030504040204" pitchFamily="34" charset="0"/>
            </a:endParaRPr>
          </a:p>
        </p:txBody>
      </p:sp>
      <p:sp>
        <p:nvSpPr>
          <p:cNvPr id="16387" name="Прямоугольник 3"/>
          <p:cNvSpPr>
            <a:spLocks noChangeArrowheads="1"/>
          </p:cNvSpPr>
          <p:nvPr/>
        </p:nvSpPr>
        <p:spPr bwMode="auto">
          <a:xfrm>
            <a:off x="1524000" y="152400"/>
            <a:ext cx="7086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32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 маданият концепцияси</a:t>
            </a:r>
            <a:endParaRPr lang="ru-RU" altLang="ru-RU" sz="3200">
              <a:solidFill>
                <a:schemeClr val="tx1"/>
              </a:solidFill>
              <a:latin typeface="Verdana" panose="020B0604030504040204" pitchFamily="34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7709152"/>
              </p:ext>
            </p:extLst>
          </p:nvPr>
        </p:nvGraphicFramePr>
        <p:xfrm>
          <a:off x="2743200" y="25654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Скругленная прямоугольная выноска 8"/>
          <p:cNvSpPr/>
          <p:nvPr/>
        </p:nvSpPr>
        <p:spPr>
          <a:xfrm>
            <a:off x="1752600" y="685800"/>
            <a:ext cx="7620000" cy="1600200"/>
          </a:xfrm>
          <a:prstGeom prst="wedgeRoundRectCallout">
            <a:avLst>
              <a:gd name="adj1" fmla="val 22595"/>
              <a:gd name="adj2" fmla="val 6321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dirty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Ташкилотнинг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корпоратив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маданияти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билимлар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соҳаси ва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амалий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фаолият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доираси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сифатида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турли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компонентларнинг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бутун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тавсифини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ифодалайди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b="1" i="1" u="sng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Ташкилотнинг</a:t>
            </a:r>
            <a:r>
              <a:rPr lang="ru-RU" b="1" i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u="sng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ташқи</a:t>
            </a:r>
            <a:r>
              <a:rPr lang="ru-RU" b="1" i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u="sng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муҳит</a:t>
            </a:r>
            <a:r>
              <a:rPr lang="ru-RU" b="1" i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u="sng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талабларига</a:t>
            </a:r>
            <a:r>
              <a:rPr lang="ru-RU" b="1" i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u="sng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мослашуви</a:t>
            </a:r>
            <a:r>
              <a:rPr lang="ru-RU" b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мослашув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қуйидаги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йўналишлар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бўйича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амалга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ошади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>
              <a:defRPr/>
            </a:pPr>
            <a:endParaRPr lang="ru-RU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3149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>
          <a:xfrm>
            <a:off x="1751013" y="301626"/>
            <a:ext cx="7313612" cy="612775"/>
          </a:xfrm>
        </p:spPr>
        <p:txBody>
          <a:bodyPr/>
          <a:lstStyle/>
          <a:p>
            <a:r>
              <a:rPr lang="uz-Cyrl-UZ" alt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 бошқарув маданиятининг асослари:</a:t>
            </a:r>
            <a:endParaRPr lang="ru-RU" altLang="ru-RU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36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fld id="{F7277D12-5C46-4C85-94F9-012C78606A0D}" type="slidenum">
              <a:rPr lang="ru-RU" altLang="ru-RU">
                <a:solidFill>
                  <a:schemeClr val="tx1"/>
                </a:solidFill>
                <a:latin typeface="Verdana" panose="020B060403050404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t>14</a:t>
            </a:fld>
            <a:endParaRPr lang="ru-RU" altLang="ru-RU">
              <a:solidFill>
                <a:schemeClr val="tx1"/>
              </a:solidFill>
              <a:latin typeface="Verdana" panose="020B0604030504040204" pitchFamily="34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61118254"/>
              </p:ext>
            </p:extLst>
          </p:nvPr>
        </p:nvGraphicFramePr>
        <p:xfrm>
          <a:off x="1143000" y="914400"/>
          <a:ext cx="8229600" cy="579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24923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>
          <a:xfrm>
            <a:off x="1871664" y="390524"/>
            <a:ext cx="7313613" cy="762000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ru-RU" alt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Раҳбарнинг</a:t>
            </a:r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етакчининг</a:t>
            </a:r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роли </a:t>
            </a:r>
            <a:r>
              <a:rPr lang="ru-RU" alt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ўрни</a:t>
            </a:r>
            <a:r>
              <a:rPr lang="ru-RU" alt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/>
              <a:t/>
            </a:r>
            <a:br>
              <a:rPr lang="ru-RU" altLang="ru-RU" dirty="0"/>
            </a:br>
            <a:endParaRPr lang="ru-RU" altLang="ru-RU" sz="4000" dirty="0"/>
          </a:p>
        </p:txBody>
      </p:sp>
      <p:sp>
        <p:nvSpPr>
          <p:cNvPr id="19459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fld id="{D17C5056-4197-416C-9AFE-A490BE23FD70}" type="slidenum">
              <a:rPr lang="ru-RU" altLang="ru-RU">
                <a:solidFill>
                  <a:schemeClr val="tx1"/>
                </a:solidFill>
                <a:latin typeface="Verdana" panose="020B060403050404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t>15</a:t>
            </a:fld>
            <a:endParaRPr lang="ru-RU" altLang="ru-RU">
              <a:solidFill>
                <a:schemeClr val="tx1"/>
              </a:solidFill>
              <a:latin typeface="Verdana" panose="020B0604030504040204" pitchFamily="34" charset="0"/>
            </a:endParaRPr>
          </a:p>
        </p:txBody>
      </p:sp>
      <p:graphicFrame>
        <p:nvGraphicFramePr>
          <p:cNvPr id="7" name="Схема 6"/>
          <p:cNvGraphicFramePr/>
          <p:nvPr/>
        </p:nvGraphicFramePr>
        <p:xfrm>
          <a:off x="-228600" y="838200"/>
          <a:ext cx="10744200" cy="5816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Овал 7"/>
          <p:cNvSpPr/>
          <p:nvPr/>
        </p:nvSpPr>
        <p:spPr>
          <a:xfrm>
            <a:off x="1447801" y="1219201"/>
            <a:ext cx="423863" cy="423863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2639786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>
          <a:xfrm>
            <a:off x="1828801" y="685800"/>
            <a:ext cx="7313613" cy="762000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Раҳбарнинг етакчининг роли ва ўрни</a:t>
            </a:r>
            <a:r>
              <a:rPr lang="ru-RU" alt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/>
              <a:t/>
            </a:r>
            <a:br>
              <a:rPr lang="ru-RU" altLang="ru-RU"/>
            </a:br>
            <a:endParaRPr lang="ru-RU" altLang="ru-RU" sz="4000"/>
          </a:p>
        </p:txBody>
      </p:sp>
      <p:sp>
        <p:nvSpPr>
          <p:cNvPr id="20483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fld id="{9DE8E097-6CD7-47FE-9588-915B85D3B80F}" type="slidenum">
              <a:rPr lang="ru-RU" altLang="ru-RU">
                <a:solidFill>
                  <a:schemeClr val="tx1"/>
                </a:solidFill>
                <a:latin typeface="Verdana" panose="020B060403050404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t>16</a:t>
            </a:fld>
            <a:endParaRPr lang="ru-RU" altLang="ru-RU">
              <a:solidFill>
                <a:schemeClr val="tx1"/>
              </a:solidFill>
              <a:latin typeface="Verdana" panose="020B0604030504040204" pitchFamily="34" charset="0"/>
            </a:endParaRPr>
          </a:p>
        </p:txBody>
      </p:sp>
      <p:graphicFrame>
        <p:nvGraphicFramePr>
          <p:cNvPr id="7" name="Схема 6"/>
          <p:cNvGraphicFramePr/>
          <p:nvPr/>
        </p:nvGraphicFramePr>
        <p:xfrm>
          <a:off x="-228600" y="1066800"/>
          <a:ext cx="10744200" cy="558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Овал 7"/>
          <p:cNvSpPr/>
          <p:nvPr/>
        </p:nvSpPr>
        <p:spPr>
          <a:xfrm>
            <a:off x="1447801" y="1219201"/>
            <a:ext cx="423863" cy="423863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2640138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1752601" y="152400"/>
            <a:ext cx="7313613" cy="990600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 маданият қуйидаги асосий тамойилларга қурилиши мақсадга мувофиқ саналади:</a:t>
            </a:r>
            <a:b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07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fld id="{4B3B4630-0F22-4671-A80F-1EE91B9A2ABF}" type="slidenum">
              <a:rPr lang="ru-RU" altLang="ru-RU">
                <a:solidFill>
                  <a:schemeClr val="tx1"/>
                </a:solidFill>
                <a:latin typeface="Verdana" panose="020B060403050404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t>17</a:t>
            </a:fld>
            <a:endParaRPr lang="ru-RU" altLang="ru-RU">
              <a:solidFill>
                <a:schemeClr val="tx1"/>
              </a:solidFill>
              <a:latin typeface="Verdana" panose="020B0604030504040204" pitchFamily="34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497464056"/>
              </p:ext>
            </p:extLst>
          </p:nvPr>
        </p:nvGraphicFramePr>
        <p:xfrm>
          <a:off x="1219200" y="990600"/>
          <a:ext cx="7924800" cy="558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02343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1751013" y="301626"/>
            <a:ext cx="7313612" cy="384175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uz-Cyrl-UZ" altLang="ru-RU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ДАВОМИ:</a:t>
            </a:r>
            <a:endParaRPr lang="ru-RU" altLang="ru-RU" sz="20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531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fld id="{39DFCBB9-B88E-4F2F-A0B4-5141797B61ED}" type="slidenum">
              <a:rPr lang="ru-RU" altLang="ru-RU">
                <a:solidFill>
                  <a:schemeClr val="tx1"/>
                </a:solidFill>
                <a:latin typeface="Verdana" panose="020B060403050404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t>18</a:t>
            </a:fld>
            <a:endParaRPr lang="ru-RU" altLang="ru-RU">
              <a:solidFill>
                <a:schemeClr val="tx1"/>
              </a:solidFill>
              <a:latin typeface="Verdana" panose="020B0604030504040204" pitchFamily="34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012692182"/>
              </p:ext>
            </p:extLst>
          </p:nvPr>
        </p:nvGraphicFramePr>
        <p:xfrm>
          <a:off x="990600" y="838200"/>
          <a:ext cx="8458200" cy="5486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36230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560388" y="260351"/>
            <a:ext cx="8736012" cy="523862"/>
          </a:xfrm>
          <a:prstGeom prst="rect">
            <a:avLst/>
          </a:prstGeom>
          <a:gradFill rotWithShape="1">
            <a:gsLst>
              <a:gs pos="0">
                <a:srgbClr val="575500"/>
              </a:gs>
              <a:gs pos="100000">
                <a:srgbClr val="BCB800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</a:t>
            </a:r>
            <a:r>
              <a:rPr lang="ru-RU" alt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маданиятни</a:t>
            </a:r>
            <a:r>
              <a:rPr lang="ru-RU" alt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ривожлантириш</a:t>
            </a:r>
            <a:r>
              <a:rPr lang="ru-RU" alt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й</a:t>
            </a:r>
            <a:r>
              <a:rPr lang="uz-Cyrl-UZ" alt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</a:t>
            </a:r>
            <a:r>
              <a:rPr lang="ru-RU" altLang="ru-RU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ллари</a:t>
            </a:r>
            <a:r>
              <a:rPr lang="ru-RU" alt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1084263" y="1371600"/>
            <a:ext cx="2533650" cy="990600"/>
          </a:xfrm>
          <a:prstGeom prst="rect">
            <a:avLst/>
          </a:prstGeom>
          <a:solidFill>
            <a:srgbClr val="BCB800"/>
          </a:solidFill>
          <a:ln w="9525">
            <a:solidFill>
              <a:srgbClr val="777777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>
              <a:solidFill>
                <a:schemeClr val="tx1"/>
              </a:solidFill>
              <a:latin typeface="Verdana" panose="020B0604030504040204" pitchFamily="34" charset="0"/>
            </a:endParaRPr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1074282" y="2725690"/>
            <a:ext cx="2533650" cy="914400"/>
          </a:xfrm>
          <a:prstGeom prst="rect">
            <a:avLst/>
          </a:prstGeom>
          <a:solidFill>
            <a:srgbClr val="BCB800"/>
          </a:solidFill>
          <a:ln w="9525">
            <a:solidFill>
              <a:srgbClr val="777777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>
              <a:solidFill>
                <a:schemeClr val="tx1"/>
              </a:solidFill>
              <a:latin typeface="Verdana" panose="020B0604030504040204" pitchFamily="34" charset="0"/>
            </a:endParaRPr>
          </a:p>
        </p:txBody>
      </p:sp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1084263" y="3733800"/>
            <a:ext cx="2533650" cy="1371600"/>
          </a:xfrm>
          <a:prstGeom prst="rect">
            <a:avLst/>
          </a:prstGeom>
          <a:solidFill>
            <a:srgbClr val="BCB800"/>
          </a:solidFill>
          <a:ln w="9525">
            <a:solidFill>
              <a:srgbClr val="777777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>
              <a:solidFill>
                <a:schemeClr val="tx1"/>
              </a:solidFill>
              <a:latin typeface="Verdana" panose="020B0604030504040204" pitchFamily="34" charset="0"/>
            </a:endParaRPr>
          </a:p>
        </p:txBody>
      </p:sp>
      <p:sp>
        <p:nvSpPr>
          <p:cNvPr id="23558" name="Rectangle 6"/>
          <p:cNvSpPr>
            <a:spLocks noChangeArrowheads="1"/>
          </p:cNvSpPr>
          <p:nvPr/>
        </p:nvSpPr>
        <p:spPr bwMode="auto">
          <a:xfrm>
            <a:off x="1121188" y="5480050"/>
            <a:ext cx="3151406" cy="1066800"/>
          </a:xfrm>
          <a:prstGeom prst="rect">
            <a:avLst/>
          </a:prstGeom>
          <a:solidFill>
            <a:srgbClr val="BCB800"/>
          </a:solidFill>
          <a:ln w="9525">
            <a:solidFill>
              <a:srgbClr val="777777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>
              <a:solidFill>
                <a:schemeClr val="tx1"/>
              </a:solidFill>
              <a:latin typeface="Verdana" panose="020B0604030504040204" pitchFamily="34" charset="0"/>
            </a:endParaRPr>
          </a:p>
        </p:txBody>
      </p:sp>
      <p:sp>
        <p:nvSpPr>
          <p:cNvPr id="23559" name="Line 7"/>
          <p:cNvSpPr>
            <a:spLocks noChangeShapeType="1"/>
          </p:cNvSpPr>
          <p:nvPr/>
        </p:nvSpPr>
        <p:spPr bwMode="auto">
          <a:xfrm>
            <a:off x="3687763" y="1981200"/>
            <a:ext cx="703262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3560" name="Line 8"/>
          <p:cNvSpPr>
            <a:spLocks noChangeShapeType="1"/>
          </p:cNvSpPr>
          <p:nvPr/>
        </p:nvSpPr>
        <p:spPr bwMode="auto">
          <a:xfrm>
            <a:off x="3856641" y="5889626"/>
            <a:ext cx="703262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3561" name="Line 9"/>
          <p:cNvSpPr>
            <a:spLocks noChangeShapeType="1"/>
          </p:cNvSpPr>
          <p:nvPr/>
        </p:nvSpPr>
        <p:spPr bwMode="auto">
          <a:xfrm>
            <a:off x="3687763" y="4572000"/>
            <a:ext cx="703262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3562" name="Line 10"/>
          <p:cNvSpPr>
            <a:spLocks noChangeShapeType="1"/>
          </p:cNvSpPr>
          <p:nvPr/>
        </p:nvSpPr>
        <p:spPr bwMode="auto">
          <a:xfrm>
            <a:off x="3687763" y="3200400"/>
            <a:ext cx="7747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3563" name="Rectangle 11"/>
          <p:cNvSpPr>
            <a:spLocks noChangeArrowheads="1"/>
          </p:cNvSpPr>
          <p:nvPr/>
        </p:nvSpPr>
        <p:spPr bwMode="auto">
          <a:xfrm>
            <a:off x="1139825" y="2705100"/>
            <a:ext cx="1706429" cy="480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>
              <a:lnSpc>
                <a:spcPct val="90000"/>
              </a:lnSpc>
              <a:spcBef>
                <a:spcPct val="0"/>
              </a:spcBef>
              <a:buClrTx/>
              <a:buSzTx/>
              <a:buNone/>
            </a:pP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Етакчилик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рол </a:t>
            </a:r>
            <a:endParaRPr lang="ru-RU" altLang="ru-RU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ClrTx/>
              <a:buSzTx/>
              <a:buNone/>
            </a:pPr>
            <a:r>
              <a:rPr lang="ru-RU" altLang="ru-RU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моделлаштириш</a:t>
            </a:r>
            <a:endParaRPr lang="ru-RU" alt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64" name="Rectangle 12"/>
          <p:cNvSpPr>
            <a:spLocks noChangeArrowheads="1"/>
          </p:cNvSpPr>
          <p:nvPr/>
        </p:nvSpPr>
        <p:spPr bwMode="auto">
          <a:xfrm>
            <a:off x="1139825" y="3146426"/>
            <a:ext cx="2503506" cy="5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None/>
            </a:pP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Нормалар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қадриятларни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ClrTx/>
              <a:buSzTx/>
              <a:buNone/>
            </a:pPr>
            <a:r>
              <a:rPr lang="ru-RU" altLang="ru-RU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узайтиш</a:t>
            </a:r>
            <a:endParaRPr lang="ru-RU" alt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65" name="Rectangle 13"/>
          <p:cNvSpPr>
            <a:spLocks noChangeArrowheads="1"/>
          </p:cNvSpPr>
          <p:nvPr/>
        </p:nvSpPr>
        <p:spPr bwMode="auto">
          <a:xfrm>
            <a:off x="1139826" y="1317626"/>
            <a:ext cx="34464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Компаниянинг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тарихидан</a:t>
            </a:r>
            <a:endParaRPr lang="ru-RU" alt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фойдаланиш</a:t>
            </a:r>
            <a:endParaRPr lang="ru-RU" alt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66" name="Rectangle 14"/>
          <p:cNvSpPr>
            <a:spLocks noChangeArrowheads="1"/>
          </p:cNvSpPr>
          <p:nvPr/>
        </p:nvSpPr>
        <p:spPr bwMode="auto">
          <a:xfrm>
            <a:off x="1139826" y="1851025"/>
            <a:ext cx="2628989" cy="5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None/>
            </a:pPr>
            <a:r>
              <a:rPr lang="en-US" alt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z-Cyrl-UZ" alt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Қахрамонлик</a:t>
            </a:r>
            <a:r>
              <a:rPr lang="en-US" alt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uz-Cyrl-UZ" alt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мисолларини</a:t>
            </a:r>
          </a:p>
          <a:p>
            <a:pPr>
              <a:spcBef>
                <a:spcPct val="0"/>
              </a:spcBef>
              <a:buClrTx/>
              <a:buSzTx/>
              <a:buNone/>
            </a:pPr>
            <a:r>
              <a:rPr lang="uz-Cyrl-UZ" alt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ёритиш</a:t>
            </a:r>
            <a:endParaRPr lang="ru-RU" alt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67" name="Rectangle 15"/>
          <p:cNvSpPr>
            <a:spLocks noChangeArrowheads="1"/>
          </p:cNvSpPr>
          <p:nvPr/>
        </p:nvSpPr>
        <p:spPr bwMode="auto">
          <a:xfrm>
            <a:off x="1139825" y="3679826"/>
            <a:ext cx="1573444" cy="3084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None/>
            </a:pP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Мукофот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тизими</a:t>
            </a:r>
            <a:endParaRPr lang="ru-RU" alt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68" name="Rectangle 16"/>
          <p:cNvSpPr>
            <a:spLocks noChangeArrowheads="1"/>
          </p:cNvSpPr>
          <p:nvPr/>
        </p:nvSpPr>
        <p:spPr bwMode="auto">
          <a:xfrm>
            <a:off x="1139826" y="3956050"/>
            <a:ext cx="2502801" cy="399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>
              <a:lnSpc>
                <a:spcPct val="70000"/>
              </a:lnSpc>
              <a:spcBef>
                <a:spcPct val="0"/>
              </a:spcBef>
              <a:buClrTx/>
              <a:buSzTx/>
              <a:buNone/>
            </a:pPr>
            <a:r>
              <a:rPr lang="ru-RU" altLang="ru-RU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Карера</a:t>
            </a:r>
            <a:r>
              <a:rPr lang="ru-RU" alt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бошқаруви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70000"/>
              </a:lnSpc>
              <a:spcBef>
                <a:spcPct val="0"/>
              </a:spcBef>
              <a:buClrTx/>
              <a:buSzTx/>
              <a:buNone/>
            </a:pPr>
            <a:r>
              <a:rPr lang="ru-RU" altLang="ru-RU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alt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таъминлаш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кафолати</a:t>
            </a:r>
            <a:endParaRPr lang="ru-RU" alt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69" name="Rectangle 17"/>
          <p:cNvSpPr>
            <a:spLocks noChangeArrowheads="1"/>
          </p:cNvSpPr>
          <p:nvPr/>
        </p:nvSpPr>
        <p:spPr bwMode="auto">
          <a:xfrm>
            <a:off x="1139825" y="4337050"/>
            <a:ext cx="2400337" cy="399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>
              <a:lnSpc>
                <a:spcPct val="70000"/>
              </a:lnSpc>
              <a:spcBef>
                <a:spcPct val="0"/>
              </a:spcBef>
              <a:buClrTx/>
              <a:buSzTx/>
              <a:buNone/>
            </a:pP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Янги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жамоа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аъзоларининг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70000"/>
              </a:lnSpc>
              <a:spcBef>
                <a:spcPct val="0"/>
              </a:spcBef>
              <a:buClrTx/>
              <a:buSzTx/>
              <a:buNone/>
            </a:pPr>
            <a:r>
              <a:rPr lang="ru-RU" altLang="ru-RU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ижтимоийлашуви</a:t>
            </a:r>
            <a:endParaRPr lang="ru-RU" alt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70" name="Rectangle 18"/>
          <p:cNvSpPr>
            <a:spLocks noChangeArrowheads="1"/>
          </p:cNvSpPr>
          <p:nvPr/>
        </p:nvSpPr>
        <p:spPr bwMode="auto">
          <a:xfrm>
            <a:off x="1139826" y="4718050"/>
            <a:ext cx="2002600" cy="399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>
              <a:lnSpc>
                <a:spcPct val="70000"/>
              </a:lnSpc>
              <a:spcBef>
                <a:spcPct val="0"/>
              </a:spcBef>
              <a:buClrTx/>
              <a:buSzTx/>
              <a:buNone/>
            </a:pP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Кадрлар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тайёрлаш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70000"/>
              </a:lnSpc>
              <a:spcBef>
                <a:spcPct val="0"/>
              </a:spcBef>
              <a:buClrTx/>
              <a:buSzTx/>
              <a:buNone/>
            </a:pPr>
            <a:r>
              <a:rPr lang="ru-RU" altLang="ru-RU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ривожлантириш</a:t>
            </a:r>
            <a:endParaRPr lang="ru-RU" alt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71" name="Rectangle 19"/>
          <p:cNvSpPr>
            <a:spLocks noChangeArrowheads="1"/>
          </p:cNvSpPr>
          <p:nvPr/>
        </p:nvSpPr>
        <p:spPr bwMode="auto">
          <a:xfrm>
            <a:off x="1165462" y="5411134"/>
            <a:ext cx="2989007" cy="3084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5" tIns="46038" rIns="92075" bIns="46038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None/>
            </a:pP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Ходимлар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ўртасидаги</a:t>
            </a:r>
            <a:r>
              <a:rPr lang="ru-RU" alt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алоқалар</a:t>
            </a:r>
            <a:endParaRPr lang="ru-RU" alt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72" name="Rectangle 20"/>
          <p:cNvSpPr>
            <a:spLocks noChangeArrowheads="1"/>
          </p:cNvSpPr>
          <p:nvPr/>
        </p:nvSpPr>
        <p:spPr bwMode="auto">
          <a:xfrm>
            <a:off x="1139826" y="5661026"/>
            <a:ext cx="3250762" cy="3084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None/>
            </a:pP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Қарор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қилишда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иштирок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етиш</a:t>
            </a:r>
            <a:endParaRPr lang="ru-RU" alt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73" name="Rectangle 21"/>
          <p:cNvSpPr>
            <a:spLocks noChangeArrowheads="1"/>
          </p:cNvSpPr>
          <p:nvPr/>
        </p:nvSpPr>
        <p:spPr bwMode="auto">
          <a:xfrm>
            <a:off x="1139825" y="5889626"/>
            <a:ext cx="3106300" cy="3084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None/>
            </a:pPr>
            <a:r>
              <a:rPr lang="ru-RU" altLang="ru-RU" sz="1400" b="1" dirty="0" err="1">
                <a:solidFill>
                  <a:schemeClr val="tx1"/>
                </a:solidFill>
                <a:latin typeface="Arial" panose="020B0604020202020204" pitchFamily="34" charset="0"/>
              </a:rPr>
              <a:t>Гуруҳлараро</a:t>
            </a:r>
            <a:r>
              <a:rPr lang="ru-RU" altLang="ru-RU" sz="14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ru-RU" altLang="ru-RU" sz="1400" b="1" dirty="0" err="1">
                <a:solidFill>
                  <a:schemeClr val="tx1"/>
                </a:solidFill>
                <a:latin typeface="Arial" panose="020B0604020202020204" pitchFamily="34" charset="0"/>
              </a:rPr>
              <a:t>мувофиқлаштириш</a:t>
            </a:r>
            <a:endParaRPr lang="ru-RU" altLang="ru-RU" sz="1400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3574" name="Rectangle 22"/>
          <p:cNvSpPr>
            <a:spLocks noChangeArrowheads="1"/>
          </p:cNvSpPr>
          <p:nvPr/>
        </p:nvSpPr>
        <p:spPr bwMode="auto">
          <a:xfrm>
            <a:off x="1139826" y="6118226"/>
            <a:ext cx="1840247" cy="3084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None/>
            </a:pP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Шахсий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алмашинув</a:t>
            </a:r>
            <a:endParaRPr lang="ru-RU" alt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75" name="Line 23"/>
          <p:cNvSpPr>
            <a:spLocks noChangeShapeType="1"/>
          </p:cNvSpPr>
          <p:nvPr/>
        </p:nvSpPr>
        <p:spPr bwMode="auto">
          <a:xfrm>
            <a:off x="6221414" y="1981200"/>
            <a:ext cx="1266825" cy="1524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3576" name="Line 24"/>
          <p:cNvSpPr>
            <a:spLocks noChangeShapeType="1"/>
          </p:cNvSpPr>
          <p:nvPr/>
        </p:nvSpPr>
        <p:spPr bwMode="auto">
          <a:xfrm>
            <a:off x="6221414" y="3200400"/>
            <a:ext cx="1125537" cy="609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3577" name="Rectangle 25"/>
          <p:cNvSpPr>
            <a:spLocks noChangeArrowheads="1"/>
          </p:cNvSpPr>
          <p:nvPr/>
        </p:nvSpPr>
        <p:spPr bwMode="auto">
          <a:xfrm>
            <a:off x="4462463" y="1676400"/>
            <a:ext cx="1898650" cy="609600"/>
          </a:xfrm>
          <a:prstGeom prst="rect">
            <a:avLst/>
          </a:prstGeom>
          <a:solidFill>
            <a:srgbClr val="BCB800"/>
          </a:solidFill>
          <a:ln w="9525">
            <a:solidFill>
              <a:srgbClr val="777777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>
              <a:solidFill>
                <a:schemeClr val="tx1"/>
              </a:solidFill>
              <a:latin typeface="Verdana" panose="020B0604030504040204" pitchFamily="34" charset="0"/>
            </a:endParaRPr>
          </a:p>
        </p:txBody>
      </p:sp>
      <p:sp>
        <p:nvSpPr>
          <p:cNvPr id="23578" name="Line 26"/>
          <p:cNvSpPr>
            <a:spLocks noChangeShapeType="1"/>
          </p:cNvSpPr>
          <p:nvPr/>
        </p:nvSpPr>
        <p:spPr bwMode="auto">
          <a:xfrm flipV="1">
            <a:off x="6221414" y="4191000"/>
            <a:ext cx="1125537" cy="533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3579" name="Line 27"/>
          <p:cNvSpPr>
            <a:spLocks noChangeShapeType="1"/>
          </p:cNvSpPr>
          <p:nvPr/>
        </p:nvSpPr>
        <p:spPr bwMode="auto">
          <a:xfrm flipV="1">
            <a:off x="6221414" y="4495800"/>
            <a:ext cx="1195387" cy="1447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3580" name="Rectangle 28"/>
          <p:cNvSpPr>
            <a:spLocks noChangeArrowheads="1"/>
          </p:cNvSpPr>
          <p:nvPr/>
        </p:nvSpPr>
        <p:spPr bwMode="auto">
          <a:xfrm>
            <a:off x="4462463" y="4267200"/>
            <a:ext cx="1898650" cy="609600"/>
          </a:xfrm>
          <a:prstGeom prst="rect">
            <a:avLst/>
          </a:prstGeom>
          <a:solidFill>
            <a:srgbClr val="BCB800"/>
          </a:solidFill>
          <a:ln w="9525">
            <a:solidFill>
              <a:srgbClr val="777777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>
              <a:solidFill>
                <a:schemeClr val="tx1"/>
              </a:solidFill>
              <a:latin typeface="Verdana" panose="020B0604030504040204" pitchFamily="34" charset="0"/>
            </a:endParaRPr>
          </a:p>
        </p:txBody>
      </p:sp>
      <p:sp>
        <p:nvSpPr>
          <p:cNvPr id="23581" name="Rectangle 29"/>
          <p:cNvSpPr>
            <a:spLocks noChangeArrowheads="1"/>
          </p:cNvSpPr>
          <p:nvPr/>
        </p:nvSpPr>
        <p:spPr bwMode="auto">
          <a:xfrm>
            <a:off x="4575522" y="5562600"/>
            <a:ext cx="2010533" cy="609600"/>
          </a:xfrm>
          <a:prstGeom prst="rect">
            <a:avLst/>
          </a:prstGeom>
          <a:solidFill>
            <a:srgbClr val="BCB800"/>
          </a:solidFill>
          <a:ln w="9525">
            <a:solidFill>
              <a:srgbClr val="777777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400">
              <a:solidFill>
                <a:schemeClr val="tx1"/>
              </a:solidFill>
              <a:latin typeface="Arial Cyr" panose="020B0604020202020204" pitchFamily="34" charset="0"/>
            </a:endParaRPr>
          </a:p>
        </p:txBody>
      </p:sp>
      <p:sp>
        <p:nvSpPr>
          <p:cNvPr id="23582" name="Oval 30"/>
          <p:cNvSpPr>
            <a:spLocks noChangeArrowheads="1"/>
          </p:cNvSpPr>
          <p:nvPr/>
        </p:nvSpPr>
        <p:spPr bwMode="auto">
          <a:xfrm>
            <a:off x="7375525" y="3224213"/>
            <a:ext cx="1519238" cy="1554162"/>
          </a:xfrm>
          <a:prstGeom prst="ellipse">
            <a:avLst/>
          </a:prstGeom>
          <a:solidFill>
            <a:srgbClr val="BCB800"/>
          </a:solidFill>
          <a:ln w="38100">
            <a:solidFill>
              <a:srgbClr val="777777"/>
            </a:solidFill>
            <a:round/>
            <a:headEnd/>
            <a:tailEnd/>
          </a:ln>
          <a:effectLst>
            <a:outerShdw dist="63500" dir="2212194" algn="ctr" rotWithShape="0">
              <a:schemeClr val="bg2"/>
            </a:outerShdw>
          </a:effectLst>
        </p:spPr>
        <p:txBody>
          <a:bodyPr wrap="none" anchor="ctr"/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>
              <a:solidFill>
                <a:schemeClr val="tx1"/>
              </a:solidFill>
              <a:latin typeface="Verdana" panose="020B0604030504040204" pitchFamily="34" charset="0"/>
            </a:endParaRPr>
          </a:p>
        </p:txBody>
      </p:sp>
      <p:grpSp>
        <p:nvGrpSpPr>
          <p:cNvPr id="23583" name="Group 31"/>
          <p:cNvGrpSpPr>
            <a:grpSpLocks/>
          </p:cNvGrpSpPr>
          <p:nvPr/>
        </p:nvGrpSpPr>
        <p:grpSpPr bwMode="auto">
          <a:xfrm>
            <a:off x="1858964" y="958851"/>
            <a:ext cx="7175260" cy="339725"/>
            <a:chOff x="1104" y="528"/>
            <a:chExt cx="4896" cy="214"/>
          </a:xfrm>
        </p:grpSpPr>
        <p:sp>
          <p:nvSpPr>
            <p:cNvPr id="824352" name="Rectangle 32"/>
            <p:cNvSpPr>
              <a:spLocks noChangeArrowheads="1"/>
            </p:cNvSpPr>
            <p:nvPr/>
          </p:nvSpPr>
          <p:spPr bwMode="auto">
            <a:xfrm>
              <a:off x="1104" y="528"/>
              <a:ext cx="916" cy="2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>
              <a:spAutoFit/>
            </a:bodyPr>
            <a:lstStyle/>
            <a:p>
              <a:pPr>
                <a:defRPr/>
              </a:pPr>
              <a:r>
                <a:rPr lang="ru-RU" sz="1600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УСУЛЛАРИ</a:t>
              </a:r>
            </a:p>
          </p:txBody>
        </p:sp>
        <p:sp>
          <p:nvSpPr>
            <p:cNvPr id="824353" name="Rectangle 33"/>
            <p:cNvSpPr>
              <a:spLocks noChangeArrowheads="1"/>
            </p:cNvSpPr>
            <p:nvPr/>
          </p:nvSpPr>
          <p:spPr bwMode="auto">
            <a:xfrm>
              <a:off x="4944" y="528"/>
              <a:ext cx="1056" cy="2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>
              <a:spAutoFit/>
            </a:bodyPr>
            <a:lstStyle/>
            <a:p>
              <a:pPr>
                <a:defRPr/>
              </a:pPr>
              <a:r>
                <a:rPr lang="ru-RU" sz="1600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НАТИЖАЛАР</a:t>
              </a:r>
              <a:endParaRPr lang="ru-RU" sz="1600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24354" name="Rectangle 34"/>
            <p:cNvSpPr>
              <a:spLocks noChangeArrowheads="1"/>
            </p:cNvSpPr>
            <p:nvPr/>
          </p:nvSpPr>
          <p:spPr bwMode="auto">
            <a:xfrm>
              <a:off x="3190" y="528"/>
              <a:ext cx="1042" cy="1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>
              <a:spAutoFit/>
            </a:bodyPr>
            <a:lstStyle/>
            <a:p>
              <a:pPr algn="ctr">
                <a:lnSpc>
                  <a:spcPct val="70000"/>
                </a:lnSpc>
                <a:defRPr/>
              </a:pPr>
              <a:r>
                <a:rPr lang="ru-RU" sz="1600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МАҚСАДЛАР</a:t>
              </a:r>
            </a:p>
          </p:txBody>
        </p:sp>
      </p:grpSp>
      <p:sp>
        <p:nvSpPr>
          <p:cNvPr id="23584" name="Rectangle 35"/>
          <p:cNvSpPr>
            <a:spLocks noChangeArrowheads="1"/>
          </p:cNvSpPr>
          <p:nvPr/>
        </p:nvSpPr>
        <p:spPr bwMode="auto">
          <a:xfrm>
            <a:off x="4532314" y="1752601"/>
            <a:ext cx="1664751" cy="480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Тарих»ни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англаб</a:t>
            </a:r>
            <a:endParaRPr lang="ru-RU" alt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ривожлантириш</a:t>
            </a:r>
            <a:endParaRPr lang="ru-RU" altLang="ru-RU" sz="14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85" name="Rectangle 36"/>
          <p:cNvSpPr>
            <a:spLocks noChangeArrowheads="1"/>
          </p:cNvSpPr>
          <p:nvPr/>
        </p:nvSpPr>
        <p:spPr bwMode="auto">
          <a:xfrm>
            <a:off x="4518025" y="2971801"/>
            <a:ext cx="2250168" cy="523862"/>
          </a:xfrm>
          <a:prstGeom prst="rect">
            <a:avLst/>
          </a:prstGeom>
          <a:solidFill>
            <a:srgbClr val="BCB800"/>
          </a:solidFill>
          <a:ln w="12700">
            <a:solidFill>
              <a:srgbClr val="777777"/>
            </a:solidFill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Бирлик»да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тушунишни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Таъминлаш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орқали</a:t>
            </a:r>
            <a:endParaRPr lang="ru-RU" altLang="ru-RU" sz="14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86" name="Rectangle 37"/>
          <p:cNvSpPr>
            <a:spLocks noChangeArrowheads="1"/>
          </p:cNvSpPr>
          <p:nvPr/>
        </p:nvSpPr>
        <p:spPr bwMode="auto">
          <a:xfrm>
            <a:off x="4446588" y="4343400"/>
            <a:ext cx="1644489" cy="480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>
              <a:lnSpc>
                <a:spcPct val="90000"/>
              </a:lnSpc>
              <a:spcBef>
                <a:spcPct val="0"/>
              </a:spcBef>
              <a:buClrTx/>
              <a:buSzTx/>
              <a:buNone/>
            </a:pPr>
            <a:r>
              <a:rPr lang="ru-RU" altLang="ru-RU" sz="1400" b="1" u="sng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Аъзолик</a:t>
            </a:r>
            <a:r>
              <a:rPr lang="ru-RU" altLang="ru-RU" sz="14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ҳиссини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ClrTx/>
              <a:buSzTx/>
              <a:buNone/>
            </a:pPr>
            <a:r>
              <a:rPr lang="ru-RU" altLang="ru-RU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ривожлантириш</a:t>
            </a:r>
            <a:endParaRPr lang="ru-RU" altLang="ru-RU" sz="14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87" name="Rectangle 38"/>
          <p:cNvSpPr>
            <a:spLocks noChangeArrowheads="1"/>
          </p:cNvSpPr>
          <p:nvPr/>
        </p:nvSpPr>
        <p:spPr bwMode="auto">
          <a:xfrm>
            <a:off x="4518026" y="5638800"/>
            <a:ext cx="2090701" cy="480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>
              <a:lnSpc>
                <a:spcPct val="90000"/>
              </a:lnSpc>
              <a:spcBef>
                <a:spcPct val="0"/>
              </a:spcBef>
              <a:buClrTx/>
              <a:buSzTx/>
              <a:buNone/>
            </a:pP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Ходимлар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ўртасидаги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ClrTx/>
              <a:buSzTx/>
              <a:buNone/>
            </a:pPr>
            <a:r>
              <a:rPr lang="ru-RU" altLang="ru-RU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алмашинувни</a:t>
            </a:r>
            <a:r>
              <a:rPr lang="ru-RU" alt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ошириш</a:t>
            </a:r>
            <a:endParaRPr lang="ru-RU" alt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88" name="Rectangle 39"/>
          <p:cNvSpPr>
            <a:spLocks noChangeArrowheads="1"/>
          </p:cNvSpPr>
          <p:nvPr/>
        </p:nvSpPr>
        <p:spPr bwMode="auto">
          <a:xfrm>
            <a:off x="7446714" y="3695700"/>
            <a:ext cx="1445139" cy="674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400" b="1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Корпоратив</a:t>
            </a:r>
            <a:r>
              <a:rPr lang="ru-RU" altLang="ru-RU" sz="1400" b="1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400" b="1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маданиятнинг</a:t>
            </a:r>
            <a:endParaRPr lang="ru-RU" altLang="ru-RU" sz="1400" b="1" dirty="0" smtClean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400" b="1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ru-RU" altLang="ru-RU" sz="1400" b="1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яхлитлиги</a:t>
            </a:r>
            <a:endParaRPr lang="ru-RU" altLang="ru-RU" sz="1400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728649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0" y="2071678"/>
            <a:ext cx="9906000" cy="2714644"/>
          </a:xfrm>
          <a:prstGeom prst="roundRect">
            <a:avLst>
              <a:gd name="adj" fmla="val 6141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5" name="Picture 3" descr="D:\Мои документы 22.12.2015г\Мои рисунки\НОЦКУ\альбом\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56156"/>
            <a:ext cx="3598715" cy="27146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3664472" y="3221092"/>
            <a:ext cx="6175771" cy="584775"/>
          </a:xfrm>
          <a:prstGeom prst="rect">
            <a:avLst/>
          </a:prstGeom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Эьтиборингиз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раҳмат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sz="3200" b="1" dirty="0" smtClean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902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1742</TotalTime>
  <Words>1867</Words>
  <Application>Microsoft Office PowerPoint</Application>
  <PresentationFormat>Лист A4 (210x297 мм)</PresentationFormat>
  <Paragraphs>199</Paragraphs>
  <Slides>20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30" baseType="lpstr">
      <vt:lpstr>Arial</vt:lpstr>
      <vt:lpstr>Arial Cyr</vt:lpstr>
      <vt:lpstr>Calibri</vt:lpstr>
      <vt:lpstr>Calibri Light</vt:lpstr>
      <vt:lpstr>Tahoma</vt:lpstr>
      <vt:lpstr>Times New Roman</vt:lpstr>
      <vt:lpstr>Times New Roman CYR</vt:lpstr>
      <vt:lpstr>Verdana</vt:lpstr>
      <vt:lpstr>Wingdings 3</vt:lpstr>
      <vt:lpstr>Тема Office</vt:lpstr>
      <vt:lpstr>Презентация PowerPoint</vt:lpstr>
      <vt:lpstr>Презентация PowerPoint</vt:lpstr>
      <vt:lpstr>Презентация PowerPoint</vt:lpstr>
      <vt:lpstr>1. Савол. 1.Корпоратив маданият тушунчаси ва унинг зарурлиги.  </vt:lpstr>
      <vt:lpstr>«Корпоратив маданият»ни шаклланиш тарихи</vt:lpstr>
      <vt:lpstr>Презентация PowerPoint</vt:lpstr>
      <vt:lpstr>  Корпоратив маданият</vt:lpstr>
      <vt:lpstr>Корпоратив маданият </vt:lpstr>
      <vt:lpstr>       Корпоратив маданият</vt:lpstr>
      <vt:lpstr>Корпоратив маданият таркиби ():</vt:lpstr>
      <vt:lpstr>Корпоратив маданият шакллантириш йўллари: </vt:lpstr>
      <vt:lpstr>Корпоратив маданиятни яратиш тамойиллари:</vt:lpstr>
      <vt:lpstr>Презентация PowerPoint</vt:lpstr>
      <vt:lpstr>Корпоратив бошқарув маданиятининг асослари:</vt:lpstr>
      <vt:lpstr>Раҳбарнинг етакчининг роли ва ўрни  </vt:lpstr>
      <vt:lpstr>Раҳбарнинг етакчининг роли ва ўрни  </vt:lpstr>
      <vt:lpstr>                     Корпоратив маданият қуйидаги асосий тамойилларга қурилиши мақсадга мувофиқ саналади: </vt:lpstr>
      <vt:lpstr>                              ДАВОМИ: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user_2</dc:creator>
  <cp:lastModifiedBy>Пользователь Windows</cp:lastModifiedBy>
  <cp:revision>120</cp:revision>
  <dcterms:created xsi:type="dcterms:W3CDTF">2017-07-03T07:04:34Z</dcterms:created>
  <dcterms:modified xsi:type="dcterms:W3CDTF">2021-11-04T11:50:56Z</dcterms:modified>
</cp:coreProperties>
</file>