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4" r:id="rId3"/>
    <p:sldId id="269" r:id="rId4"/>
    <p:sldId id="257" r:id="rId5"/>
    <p:sldId id="286" r:id="rId6"/>
    <p:sldId id="260" r:id="rId7"/>
    <p:sldId id="275" r:id="rId8"/>
    <p:sldId id="276" r:id="rId9"/>
    <p:sldId id="277" r:id="rId10"/>
    <p:sldId id="278" r:id="rId11"/>
    <p:sldId id="279" r:id="rId12"/>
    <p:sldId id="280" r:id="rId13"/>
    <p:sldId id="283" r:id="rId14"/>
    <p:sldId id="281" r:id="rId15"/>
    <p:sldId id="261" r:id="rId16"/>
    <p:sldId id="289" r:id="rId17"/>
    <p:sldId id="290" r:id="rId18"/>
    <p:sldId id="274" r:id="rId19"/>
    <p:sldId id="262" r:id="rId20"/>
    <p:sldId id="272" r:id="rId21"/>
    <p:sldId id="273" r:id="rId22"/>
    <p:sldId id="267" r:id="rId23"/>
    <p:sldId id="266" r:id="rId24"/>
    <p:sldId id="265" r:id="rId25"/>
    <p:sldId id="264" r:id="rId26"/>
    <p:sldId id="263" r:id="rId27"/>
    <p:sldId id="285" r:id="rId28"/>
    <p:sldId id="288" r:id="rId29"/>
    <p:sldId id="270" r:id="rId30"/>
    <p:sldId id="282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A5A5A"/>
    <a:srgbClr val="0B37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40A7125-97F7-49D5-A216-3F225814970C}" type="doc">
      <dgm:prSet loTypeId="urn:microsoft.com/office/officeart/2005/8/layout/arrow5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1570C8C-DDD7-47A3-9C8A-C2CD896F5C8B}">
      <dgm:prSet phldrT="[Текст]"/>
      <dgm:spPr/>
      <dgm:t>
        <a:bodyPr/>
        <a:lstStyle/>
        <a:p>
          <a:r>
            <a:rPr lang="uz-Cyrl-UZ" dirty="0" smtClean="0"/>
            <a:t>Иқтисодиёт назарияси</a:t>
          </a:r>
          <a:endParaRPr lang="ru-RU" dirty="0"/>
        </a:p>
      </dgm:t>
    </dgm:pt>
    <dgm:pt modelId="{3AE8499D-7CD7-4CAA-BC3F-979D6DC27339}" type="parTrans" cxnId="{A37D6332-3562-4DF5-992D-19CE6A0B8331}">
      <dgm:prSet/>
      <dgm:spPr/>
      <dgm:t>
        <a:bodyPr/>
        <a:lstStyle/>
        <a:p>
          <a:endParaRPr lang="ru-RU"/>
        </a:p>
      </dgm:t>
    </dgm:pt>
    <dgm:pt modelId="{B5D2CC40-F2D1-4C5F-88FC-ACB8CB2F32C8}" type="sibTrans" cxnId="{A37D6332-3562-4DF5-992D-19CE6A0B8331}">
      <dgm:prSet/>
      <dgm:spPr/>
      <dgm:t>
        <a:bodyPr/>
        <a:lstStyle/>
        <a:p>
          <a:endParaRPr lang="ru-RU"/>
        </a:p>
      </dgm:t>
    </dgm:pt>
    <dgm:pt modelId="{B97B0189-8DDB-444B-BC98-EAB6DCE9DB2A}">
      <dgm:prSet phldrT="[Текст]"/>
      <dgm:spPr/>
      <dgm:t>
        <a:bodyPr/>
        <a:lstStyle/>
        <a:p>
          <a:r>
            <a:rPr lang="uz-Cyrl-UZ" dirty="0" smtClean="0"/>
            <a:t>Бошқарув иқтисодиёти</a:t>
          </a:r>
          <a:endParaRPr lang="ru-RU" dirty="0"/>
        </a:p>
      </dgm:t>
    </dgm:pt>
    <dgm:pt modelId="{678F1D59-DD88-4D38-B14E-C53581BD54A2}" type="parTrans" cxnId="{A655F46C-21C9-41F8-B0F9-EBB4B67E298F}">
      <dgm:prSet/>
      <dgm:spPr/>
      <dgm:t>
        <a:bodyPr/>
        <a:lstStyle/>
        <a:p>
          <a:endParaRPr lang="ru-RU"/>
        </a:p>
      </dgm:t>
    </dgm:pt>
    <dgm:pt modelId="{3712CB63-9AA2-4091-936B-CB334B200188}" type="sibTrans" cxnId="{A655F46C-21C9-41F8-B0F9-EBB4B67E298F}">
      <dgm:prSet/>
      <dgm:spPr/>
      <dgm:t>
        <a:bodyPr/>
        <a:lstStyle/>
        <a:p>
          <a:endParaRPr lang="ru-RU"/>
        </a:p>
      </dgm:t>
    </dgm:pt>
    <dgm:pt modelId="{8C441634-1D7C-4DCB-9F8B-D89854DA8103}" type="pres">
      <dgm:prSet presAssocID="{340A7125-97F7-49D5-A216-3F225814970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8531D2-19F1-4A72-879E-CC70CE1AEB15}" type="pres">
      <dgm:prSet presAssocID="{E1570C8C-DDD7-47A3-9C8A-C2CD896F5C8B}" presName="arrow" presStyleLbl="node1" presStyleIdx="0" presStyleCnt="2" custScaleY="1000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C947BF-44BC-4409-93A5-A3F232403530}" type="pres">
      <dgm:prSet presAssocID="{B97B0189-8DDB-444B-BC98-EAB6DCE9DB2A}" presName="arrow" presStyleLbl="node1" presStyleIdx="1" presStyleCnt="2" custScaleY="10008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6E8BAA9-A67B-4C98-8273-E79F20FB40B5}" type="presOf" srcId="{340A7125-97F7-49D5-A216-3F225814970C}" destId="{8C441634-1D7C-4DCB-9F8B-D89854DA8103}" srcOrd="0" destOrd="0" presId="urn:microsoft.com/office/officeart/2005/8/layout/arrow5"/>
    <dgm:cxn modelId="{0E8D9019-9FB7-4CF4-A92C-9FE555EC7767}" type="presOf" srcId="{B97B0189-8DDB-444B-BC98-EAB6DCE9DB2A}" destId="{7DC947BF-44BC-4409-93A5-A3F232403530}" srcOrd="0" destOrd="0" presId="urn:microsoft.com/office/officeart/2005/8/layout/arrow5"/>
    <dgm:cxn modelId="{A37D6332-3562-4DF5-992D-19CE6A0B8331}" srcId="{340A7125-97F7-49D5-A216-3F225814970C}" destId="{E1570C8C-DDD7-47A3-9C8A-C2CD896F5C8B}" srcOrd="0" destOrd="0" parTransId="{3AE8499D-7CD7-4CAA-BC3F-979D6DC27339}" sibTransId="{B5D2CC40-F2D1-4C5F-88FC-ACB8CB2F32C8}"/>
    <dgm:cxn modelId="{195F0F65-97FE-4A06-A228-09803F1E2091}" type="presOf" srcId="{E1570C8C-DDD7-47A3-9C8A-C2CD896F5C8B}" destId="{6A8531D2-19F1-4A72-879E-CC70CE1AEB15}" srcOrd="0" destOrd="0" presId="urn:microsoft.com/office/officeart/2005/8/layout/arrow5"/>
    <dgm:cxn modelId="{A655F46C-21C9-41F8-B0F9-EBB4B67E298F}" srcId="{340A7125-97F7-49D5-A216-3F225814970C}" destId="{B97B0189-8DDB-444B-BC98-EAB6DCE9DB2A}" srcOrd="1" destOrd="0" parTransId="{678F1D59-DD88-4D38-B14E-C53581BD54A2}" sibTransId="{3712CB63-9AA2-4091-936B-CB334B200188}"/>
    <dgm:cxn modelId="{299C291E-B48A-44CF-A5D8-A238E1461C1B}" type="presParOf" srcId="{8C441634-1D7C-4DCB-9F8B-D89854DA8103}" destId="{6A8531D2-19F1-4A72-879E-CC70CE1AEB15}" srcOrd="0" destOrd="0" presId="urn:microsoft.com/office/officeart/2005/8/layout/arrow5"/>
    <dgm:cxn modelId="{3BF32671-EE88-4228-8867-9695C9697F56}" type="presParOf" srcId="{8C441634-1D7C-4DCB-9F8B-D89854DA8103}" destId="{7DC947BF-44BC-4409-93A5-A3F232403530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4D466F-3A3A-45B6-88A2-EAD70ABCE024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9B936A-D3C7-4E64-B61D-F48B15E28586}">
      <dgm:prSet phldrT="[Текст]" custT="1"/>
      <dgm:spPr>
        <a:xfrm>
          <a:off x="592512" y="404126"/>
          <a:ext cx="8046433" cy="808672"/>
        </a:xfrm>
        <a:prstGeom prst="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2000" dirty="0" err="1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Бо</a:t>
          </a:r>
          <a:r>
            <a:rPr lang="uz-Cyrl-UZ" sz="20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шқарув иқтисодиёти чекланган ресурсларни таннарх жиҳатдан самарали бошқаришга йўналтириш ҳақидаги фандир.</a:t>
          </a:r>
          <a:endParaRPr lang="ru-RU" sz="20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A7062AC0-36D3-4D83-A0E6-9F6CDAA6F135}" type="parTrans" cxnId="{25006278-6417-4AAE-B834-FEA8B5931714}">
      <dgm:prSet/>
      <dgm:spPr/>
      <dgm:t>
        <a:bodyPr/>
        <a:lstStyle/>
        <a:p>
          <a:endParaRPr lang="ru-RU"/>
        </a:p>
      </dgm:t>
    </dgm:pt>
    <dgm:pt modelId="{0F1AFE61-9A25-4AF2-AD07-886D5130A7D1}" type="sibTrans" cxnId="{25006278-6417-4AAE-B834-FEA8B5931714}">
      <dgm:prSet/>
      <dgm:spPr>
        <a:xfrm>
          <a:off x="-5943603" y="-909532"/>
          <a:ext cx="7075648" cy="7075648"/>
        </a:xfrm>
        <a:prstGeom prst="blockArc">
          <a:avLst>
            <a:gd name="adj1" fmla="val 18900000"/>
            <a:gd name="adj2" fmla="val 2700000"/>
            <a:gd name="adj3" fmla="val 305"/>
          </a:avLst>
        </a:pr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F70607EE-7CD9-4C3E-8CC0-524E48539E9B}">
      <dgm:prSet phldrT="[Текст]" custT="1"/>
      <dgm:spPr>
        <a:xfrm>
          <a:off x="1152141" y="1440161"/>
          <a:ext cx="7390805" cy="1163041"/>
        </a:xfrm>
        <a:prstGeom prst="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ru-RU" sz="2000" dirty="0" err="1" smtClean="0">
              <a:solidFill>
                <a:sysClr val="window" lastClr="FFFFFF"/>
              </a:solidFill>
              <a:latin typeface="+mn-lt"/>
              <a:ea typeface="+mn-ea"/>
              <a:cs typeface="+mn-cs"/>
            </a:rPr>
            <a:t>Бо</a:t>
          </a:r>
          <a:r>
            <a:rPr lang="uz-Cyrl-UZ" sz="2000" dirty="0" smtClean="0">
              <a:solidFill>
                <a:sysClr val="window" lastClr="FFFFFF"/>
              </a:solidFill>
              <a:latin typeface="+mn-lt"/>
              <a:ea typeface="+mn-ea"/>
              <a:cs typeface="+mn-cs"/>
            </a:rPr>
            <a:t>шқарув иқтисодиёти бошқарув қарорларини қабул қилиш жараёнига иқтисодий назария ва миқдорий усулларни қўллашдир</a:t>
          </a:r>
          <a:r>
            <a:rPr lang="en-US" sz="20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.</a:t>
          </a:r>
          <a:endParaRPr lang="ru-RU" sz="20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B2CB1023-3D37-4F5A-85DB-904AB07C6EE9}" type="parTrans" cxnId="{DA1C60DE-0EBD-40DD-A129-5ADDB8940AB7}">
      <dgm:prSet/>
      <dgm:spPr/>
      <dgm:t>
        <a:bodyPr/>
        <a:lstStyle/>
        <a:p>
          <a:endParaRPr lang="ru-RU"/>
        </a:p>
      </dgm:t>
    </dgm:pt>
    <dgm:pt modelId="{A88683D5-CF65-451F-97C6-F72F08B83152}" type="sibTrans" cxnId="{DA1C60DE-0EBD-40DD-A129-5ADDB8940AB7}">
      <dgm:prSet/>
      <dgm:spPr/>
      <dgm:t>
        <a:bodyPr/>
        <a:lstStyle/>
        <a:p>
          <a:endParaRPr lang="ru-RU"/>
        </a:p>
      </dgm:t>
    </dgm:pt>
    <dgm:pt modelId="{845640BA-F325-4A68-BA75-7A3B8C8A2016}">
      <dgm:prSet phldrT="[Текст]"/>
      <dgm:spPr>
        <a:xfrm>
          <a:off x="1056143" y="2830565"/>
          <a:ext cx="7582802" cy="808672"/>
        </a:xfrm>
        <a:prstGeom prst="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Бошқарув иқтисодиёти бизнес қарорларини қабул қилишга иқтисодий назария ва усулларни татбиқ этишдир</a:t>
          </a:r>
          <a:r>
            <a:rPr lang="en-US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.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2CA0CB9-3C5A-43A4-8A82-8A27326840E0}" type="parTrans" cxnId="{ADBE8611-7E38-4455-B710-7D2AA8385105}">
      <dgm:prSet/>
      <dgm:spPr/>
      <dgm:t>
        <a:bodyPr/>
        <a:lstStyle/>
        <a:p>
          <a:endParaRPr lang="ru-RU"/>
        </a:p>
      </dgm:t>
    </dgm:pt>
    <dgm:pt modelId="{83BFF5EA-9152-471E-BB83-3184298DB633}" type="sibTrans" cxnId="{ADBE8611-7E38-4455-B710-7D2AA8385105}">
      <dgm:prSet/>
      <dgm:spPr/>
      <dgm:t>
        <a:bodyPr/>
        <a:lstStyle/>
        <a:p>
          <a:endParaRPr lang="ru-RU"/>
        </a:p>
      </dgm:t>
    </dgm:pt>
    <dgm:pt modelId="{C3ECFE59-1F7B-46CD-87F6-7F4E7798351D}">
      <dgm:prSet phldrT="[Текст]"/>
      <dgm:spPr>
        <a:xfrm>
          <a:off x="592512" y="4043784"/>
          <a:ext cx="8046433" cy="808672"/>
        </a:xfrm>
        <a:prstGeom prst="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Чекланган ресурсларни бошқарув мақсадига эришиш йўлида энг самарали йўналтиришни ўрганувчи фандир</a:t>
          </a:r>
          <a:r>
            <a:rPr lang="en-US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.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DADDF19-2C07-43DB-ADE6-FB5AF853FE67}" type="parTrans" cxnId="{5520315C-549A-4154-B01E-5A281507AB84}">
      <dgm:prSet/>
      <dgm:spPr/>
      <dgm:t>
        <a:bodyPr/>
        <a:lstStyle/>
        <a:p>
          <a:endParaRPr lang="ru-RU"/>
        </a:p>
      </dgm:t>
    </dgm:pt>
    <dgm:pt modelId="{EBA41912-3ED3-48B1-AA08-2F3417730894}" type="sibTrans" cxnId="{5520315C-549A-4154-B01E-5A281507AB84}">
      <dgm:prSet/>
      <dgm:spPr/>
      <dgm:t>
        <a:bodyPr/>
        <a:lstStyle/>
        <a:p>
          <a:endParaRPr lang="ru-RU"/>
        </a:p>
      </dgm:t>
    </dgm:pt>
    <dgm:pt modelId="{44AE1C1D-75C2-4E9C-AE22-4753453F177B}" type="pres">
      <dgm:prSet presAssocID="{FD4D466F-3A3A-45B6-88A2-EAD70ABCE024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EF9800D-E630-494B-9202-C0CCE4F52CC4}" type="pres">
      <dgm:prSet presAssocID="{FD4D466F-3A3A-45B6-88A2-EAD70ABCE024}" presName="Name1" presStyleCnt="0"/>
      <dgm:spPr/>
    </dgm:pt>
    <dgm:pt modelId="{3688D81E-4E9B-4389-94E6-80CAEF3D2143}" type="pres">
      <dgm:prSet presAssocID="{FD4D466F-3A3A-45B6-88A2-EAD70ABCE024}" presName="cycle" presStyleCnt="0"/>
      <dgm:spPr/>
    </dgm:pt>
    <dgm:pt modelId="{8A45BDF7-1A0E-40DD-881D-A0FC84D615BC}" type="pres">
      <dgm:prSet presAssocID="{FD4D466F-3A3A-45B6-88A2-EAD70ABCE024}" presName="srcNode" presStyleLbl="node1" presStyleIdx="0" presStyleCnt="4"/>
      <dgm:spPr/>
    </dgm:pt>
    <dgm:pt modelId="{DD74DA53-2F21-40DF-801B-238BD7F4D00C}" type="pres">
      <dgm:prSet presAssocID="{FD4D466F-3A3A-45B6-88A2-EAD70ABCE024}" presName="conn" presStyleLbl="parChTrans1D2" presStyleIdx="0" presStyleCnt="1"/>
      <dgm:spPr/>
      <dgm:t>
        <a:bodyPr/>
        <a:lstStyle/>
        <a:p>
          <a:endParaRPr lang="ru-RU"/>
        </a:p>
      </dgm:t>
    </dgm:pt>
    <dgm:pt modelId="{45D14107-DA55-46AD-ADD2-FE55458B0701}" type="pres">
      <dgm:prSet presAssocID="{FD4D466F-3A3A-45B6-88A2-EAD70ABCE024}" presName="extraNode" presStyleLbl="node1" presStyleIdx="0" presStyleCnt="4"/>
      <dgm:spPr/>
    </dgm:pt>
    <dgm:pt modelId="{F14EC97D-7839-4DEF-A7FD-59C74D16CDCE}" type="pres">
      <dgm:prSet presAssocID="{FD4D466F-3A3A-45B6-88A2-EAD70ABCE024}" presName="dstNode" presStyleLbl="node1" presStyleIdx="0" presStyleCnt="4"/>
      <dgm:spPr/>
    </dgm:pt>
    <dgm:pt modelId="{C3A185F0-9B9F-4297-BB6D-61FA797B95AA}" type="pres">
      <dgm:prSet presAssocID="{799B936A-D3C7-4E64-B61D-F48B15E28586}" presName="text_1" presStyleLbl="node1" presStyleIdx="0" presStyleCnt="4" custScaleX="99706" custScaleY="1457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C6056D-41E0-4DCC-8C9B-64DE34CA0116}" type="pres">
      <dgm:prSet presAssocID="{799B936A-D3C7-4E64-B61D-F48B15E28586}" presName="accent_1" presStyleCnt="0"/>
      <dgm:spPr/>
    </dgm:pt>
    <dgm:pt modelId="{14F1593D-B7C7-44C7-9A13-64819F3CE4EA}" type="pres">
      <dgm:prSet presAssocID="{799B936A-D3C7-4E64-B61D-F48B15E28586}" presName="accentRepeatNode" presStyleLbl="solidFgAcc1" presStyleIdx="0" presStyleCnt="4"/>
      <dgm:spPr>
        <a:xfrm>
          <a:off x="87092" y="303042"/>
          <a:ext cx="1010841" cy="1010841"/>
        </a:xfrm>
        <a:prstGeom prst="ellipse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9785F061-3326-4AD2-81EE-CED29FF2BB23}" type="pres">
      <dgm:prSet presAssocID="{F70607EE-7CD9-4C3E-8CC0-524E48539E9B}" presName="text_2" presStyleLbl="node1" presStyleIdx="1" presStyleCnt="4" custScaleX="97468" custScaleY="1438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8C1E71-3F58-4BF7-8E86-1417460F7060}" type="pres">
      <dgm:prSet presAssocID="{F70607EE-7CD9-4C3E-8CC0-524E48539E9B}" presName="accent_2" presStyleCnt="0"/>
      <dgm:spPr/>
    </dgm:pt>
    <dgm:pt modelId="{78852B14-91AF-4A6A-AB59-E9A4F6040E31}" type="pres">
      <dgm:prSet presAssocID="{F70607EE-7CD9-4C3E-8CC0-524E48539E9B}" presName="accentRepeatNode" presStyleLbl="solidFgAcc1" presStyleIdx="1" presStyleCnt="4"/>
      <dgm:spPr>
        <a:xfrm>
          <a:off x="550722" y="1516261"/>
          <a:ext cx="1010841" cy="1010841"/>
        </a:xfrm>
        <a:prstGeom prst="ellipse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EDADC7B5-A834-4582-B971-CEF5D25EC4FC}" type="pres">
      <dgm:prSet presAssocID="{845640BA-F325-4A68-BA75-7A3B8C8A2016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9EFDB1-3C31-42E9-A6D5-4904263A330B}" type="pres">
      <dgm:prSet presAssocID="{845640BA-F325-4A68-BA75-7A3B8C8A2016}" presName="accent_3" presStyleCnt="0"/>
      <dgm:spPr/>
    </dgm:pt>
    <dgm:pt modelId="{5EC84BD0-2EFA-447F-8E3A-E5D8C7B4F61A}" type="pres">
      <dgm:prSet presAssocID="{845640BA-F325-4A68-BA75-7A3B8C8A2016}" presName="accentRepeatNode" presStyleLbl="solidFgAcc1" presStyleIdx="2" presStyleCnt="4"/>
      <dgm:spPr>
        <a:xfrm>
          <a:off x="550722" y="2729481"/>
          <a:ext cx="1010841" cy="1010841"/>
        </a:xfrm>
        <a:prstGeom prst="ellipse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9DD60A2D-F840-421E-9A0F-D862EFA70161}" type="pres">
      <dgm:prSet presAssocID="{C3ECFE59-1F7B-46CD-87F6-7F4E7798351D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2A4276-E2C9-4F63-8330-B5270192A781}" type="pres">
      <dgm:prSet presAssocID="{C3ECFE59-1F7B-46CD-87F6-7F4E7798351D}" presName="accent_4" presStyleCnt="0"/>
      <dgm:spPr/>
    </dgm:pt>
    <dgm:pt modelId="{81975BAB-C543-483B-BF07-F63CF2144CAF}" type="pres">
      <dgm:prSet presAssocID="{C3ECFE59-1F7B-46CD-87F6-7F4E7798351D}" presName="accentRepeatNode" presStyleLbl="solidFgAcc1" presStyleIdx="3" presStyleCnt="4"/>
      <dgm:spPr>
        <a:xfrm>
          <a:off x="87092" y="3942700"/>
          <a:ext cx="1010841" cy="1010841"/>
        </a:xfrm>
        <a:prstGeom prst="ellipse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</dgm:ptLst>
  <dgm:cxnLst>
    <dgm:cxn modelId="{86A8647F-63F0-4044-8681-A176804A8B37}" type="presOf" srcId="{845640BA-F325-4A68-BA75-7A3B8C8A2016}" destId="{EDADC7B5-A834-4582-B971-CEF5D25EC4FC}" srcOrd="0" destOrd="0" presId="urn:microsoft.com/office/officeart/2008/layout/VerticalCurvedList"/>
    <dgm:cxn modelId="{5520315C-549A-4154-B01E-5A281507AB84}" srcId="{FD4D466F-3A3A-45B6-88A2-EAD70ABCE024}" destId="{C3ECFE59-1F7B-46CD-87F6-7F4E7798351D}" srcOrd="3" destOrd="0" parTransId="{2DADDF19-2C07-43DB-ADE6-FB5AF853FE67}" sibTransId="{EBA41912-3ED3-48B1-AA08-2F3417730894}"/>
    <dgm:cxn modelId="{35CCEB2E-470C-4B00-9451-E77B0CFCBC93}" type="presOf" srcId="{799B936A-D3C7-4E64-B61D-F48B15E28586}" destId="{C3A185F0-9B9F-4297-BB6D-61FA797B95AA}" srcOrd="0" destOrd="0" presId="urn:microsoft.com/office/officeart/2008/layout/VerticalCurvedList"/>
    <dgm:cxn modelId="{428234FE-7386-46C4-9DE8-321324B74DE2}" type="presOf" srcId="{FD4D466F-3A3A-45B6-88A2-EAD70ABCE024}" destId="{44AE1C1D-75C2-4E9C-AE22-4753453F177B}" srcOrd="0" destOrd="0" presId="urn:microsoft.com/office/officeart/2008/layout/VerticalCurvedList"/>
    <dgm:cxn modelId="{25006278-6417-4AAE-B834-FEA8B5931714}" srcId="{FD4D466F-3A3A-45B6-88A2-EAD70ABCE024}" destId="{799B936A-D3C7-4E64-B61D-F48B15E28586}" srcOrd="0" destOrd="0" parTransId="{A7062AC0-36D3-4D83-A0E6-9F6CDAA6F135}" sibTransId="{0F1AFE61-9A25-4AF2-AD07-886D5130A7D1}"/>
    <dgm:cxn modelId="{ADBE8611-7E38-4455-B710-7D2AA8385105}" srcId="{FD4D466F-3A3A-45B6-88A2-EAD70ABCE024}" destId="{845640BA-F325-4A68-BA75-7A3B8C8A2016}" srcOrd="2" destOrd="0" parTransId="{92CA0CB9-3C5A-43A4-8A82-8A27326840E0}" sibTransId="{83BFF5EA-9152-471E-BB83-3184298DB633}"/>
    <dgm:cxn modelId="{DA1C60DE-0EBD-40DD-A129-5ADDB8940AB7}" srcId="{FD4D466F-3A3A-45B6-88A2-EAD70ABCE024}" destId="{F70607EE-7CD9-4C3E-8CC0-524E48539E9B}" srcOrd="1" destOrd="0" parTransId="{B2CB1023-3D37-4F5A-85DB-904AB07C6EE9}" sibTransId="{A88683D5-CF65-451F-97C6-F72F08B83152}"/>
    <dgm:cxn modelId="{F4721D53-1F10-477F-9A68-A4C39F65D757}" type="presOf" srcId="{0F1AFE61-9A25-4AF2-AD07-886D5130A7D1}" destId="{DD74DA53-2F21-40DF-801B-238BD7F4D00C}" srcOrd="0" destOrd="0" presId="urn:microsoft.com/office/officeart/2008/layout/VerticalCurvedList"/>
    <dgm:cxn modelId="{295F0FBA-E357-44F3-B2B9-EA11928F2220}" type="presOf" srcId="{C3ECFE59-1F7B-46CD-87F6-7F4E7798351D}" destId="{9DD60A2D-F840-421E-9A0F-D862EFA70161}" srcOrd="0" destOrd="0" presId="urn:microsoft.com/office/officeart/2008/layout/VerticalCurvedList"/>
    <dgm:cxn modelId="{22A07C5A-3D8F-4BE5-8855-C10A0106DE10}" type="presOf" srcId="{F70607EE-7CD9-4C3E-8CC0-524E48539E9B}" destId="{9785F061-3326-4AD2-81EE-CED29FF2BB23}" srcOrd="0" destOrd="0" presId="urn:microsoft.com/office/officeart/2008/layout/VerticalCurvedList"/>
    <dgm:cxn modelId="{F94A17FF-5C2A-4FD9-9D63-72969C1F896A}" type="presParOf" srcId="{44AE1C1D-75C2-4E9C-AE22-4753453F177B}" destId="{4EF9800D-E630-494B-9202-C0CCE4F52CC4}" srcOrd="0" destOrd="0" presId="urn:microsoft.com/office/officeart/2008/layout/VerticalCurvedList"/>
    <dgm:cxn modelId="{AD4B47DA-BBF0-4538-BC87-BFCAF269E57C}" type="presParOf" srcId="{4EF9800D-E630-494B-9202-C0CCE4F52CC4}" destId="{3688D81E-4E9B-4389-94E6-80CAEF3D2143}" srcOrd="0" destOrd="0" presId="urn:microsoft.com/office/officeart/2008/layout/VerticalCurvedList"/>
    <dgm:cxn modelId="{34F468AF-E21D-44A6-BE94-CF632A759E7D}" type="presParOf" srcId="{3688D81E-4E9B-4389-94E6-80CAEF3D2143}" destId="{8A45BDF7-1A0E-40DD-881D-A0FC84D615BC}" srcOrd="0" destOrd="0" presId="urn:microsoft.com/office/officeart/2008/layout/VerticalCurvedList"/>
    <dgm:cxn modelId="{01EECAB9-DA91-4F9A-A944-C6C5204BB74E}" type="presParOf" srcId="{3688D81E-4E9B-4389-94E6-80CAEF3D2143}" destId="{DD74DA53-2F21-40DF-801B-238BD7F4D00C}" srcOrd="1" destOrd="0" presId="urn:microsoft.com/office/officeart/2008/layout/VerticalCurvedList"/>
    <dgm:cxn modelId="{10EF4125-8351-4FB3-86E4-20C0BE19E383}" type="presParOf" srcId="{3688D81E-4E9B-4389-94E6-80CAEF3D2143}" destId="{45D14107-DA55-46AD-ADD2-FE55458B0701}" srcOrd="2" destOrd="0" presId="urn:microsoft.com/office/officeart/2008/layout/VerticalCurvedList"/>
    <dgm:cxn modelId="{6F5DFE89-5F89-4B6F-B360-27CC49ED545A}" type="presParOf" srcId="{3688D81E-4E9B-4389-94E6-80CAEF3D2143}" destId="{F14EC97D-7839-4DEF-A7FD-59C74D16CDCE}" srcOrd="3" destOrd="0" presId="urn:microsoft.com/office/officeart/2008/layout/VerticalCurvedList"/>
    <dgm:cxn modelId="{4CBA7634-2F91-403F-90DD-A8C1D55C348D}" type="presParOf" srcId="{4EF9800D-E630-494B-9202-C0CCE4F52CC4}" destId="{C3A185F0-9B9F-4297-BB6D-61FA797B95AA}" srcOrd="1" destOrd="0" presId="urn:microsoft.com/office/officeart/2008/layout/VerticalCurvedList"/>
    <dgm:cxn modelId="{A18D927C-3C0A-46E1-8905-3BD24C64C203}" type="presParOf" srcId="{4EF9800D-E630-494B-9202-C0CCE4F52CC4}" destId="{2AC6056D-41E0-4DCC-8C9B-64DE34CA0116}" srcOrd="2" destOrd="0" presId="urn:microsoft.com/office/officeart/2008/layout/VerticalCurvedList"/>
    <dgm:cxn modelId="{EDA4FA75-68F6-4899-B410-01CA1930CF53}" type="presParOf" srcId="{2AC6056D-41E0-4DCC-8C9B-64DE34CA0116}" destId="{14F1593D-B7C7-44C7-9A13-64819F3CE4EA}" srcOrd="0" destOrd="0" presId="urn:microsoft.com/office/officeart/2008/layout/VerticalCurvedList"/>
    <dgm:cxn modelId="{67F06C2E-9298-4474-957D-76762B831434}" type="presParOf" srcId="{4EF9800D-E630-494B-9202-C0CCE4F52CC4}" destId="{9785F061-3326-4AD2-81EE-CED29FF2BB23}" srcOrd="3" destOrd="0" presId="urn:microsoft.com/office/officeart/2008/layout/VerticalCurvedList"/>
    <dgm:cxn modelId="{2E9F1C10-18A5-4ABA-885B-D8C47F6605FF}" type="presParOf" srcId="{4EF9800D-E630-494B-9202-C0CCE4F52CC4}" destId="{D68C1E71-3F58-4BF7-8E86-1417460F7060}" srcOrd="4" destOrd="0" presId="urn:microsoft.com/office/officeart/2008/layout/VerticalCurvedList"/>
    <dgm:cxn modelId="{C149B076-B8F9-4D35-AF6A-4244F4185753}" type="presParOf" srcId="{D68C1E71-3F58-4BF7-8E86-1417460F7060}" destId="{78852B14-91AF-4A6A-AB59-E9A4F6040E31}" srcOrd="0" destOrd="0" presId="urn:microsoft.com/office/officeart/2008/layout/VerticalCurvedList"/>
    <dgm:cxn modelId="{C04A6166-4A12-4A1E-A21A-0A4088D5B8A0}" type="presParOf" srcId="{4EF9800D-E630-494B-9202-C0CCE4F52CC4}" destId="{EDADC7B5-A834-4582-B971-CEF5D25EC4FC}" srcOrd="5" destOrd="0" presId="urn:microsoft.com/office/officeart/2008/layout/VerticalCurvedList"/>
    <dgm:cxn modelId="{183664FA-6399-431F-A1D3-4A4478BCC891}" type="presParOf" srcId="{4EF9800D-E630-494B-9202-C0CCE4F52CC4}" destId="{B59EFDB1-3C31-42E9-A6D5-4904263A330B}" srcOrd="6" destOrd="0" presId="urn:microsoft.com/office/officeart/2008/layout/VerticalCurvedList"/>
    <dgm:cxn modelId="{7EE0B2AC-F895-4A47-9428-64F57606CA7A}" type="presParOf" srcId="{B59EFDB1-3C31-42E9-A6D5-4904263A330B}" destId="{5EC84BD0-2EFA-447F-8E3A-E5D8C7B4F61A}" srcOrd="0" destOrd="0" presId="urn:microsoft.com/office/officeart/2008/layout/VerticalCurvedList"/>
    <dgm:cxn modelId="{CA998B83-4E52-41FF-B509-7D92A73827F0}" type="presParOf" srcId="{4EF9800D-E630-494B-9202-C0CCE4F52CC4}" destId="{9DD60A2D-F840-421E-9A0F-D862EFA70161}" srcOrd="7" destOrd="0" presId="urn:microsoft.com/office/officeart/2008/layout/VerticalCurvedList"/>
    <dgm:cxn modelId="{4C0D5074-7CDA-4541-AB59-706D9145921F}" type="presParOf" srcId="{4EF9800D-E630-494B-9202-C0CCE4F52CC4}" destId="{612A4276-E2C9-4F63-8330-B5270192A781}" srcOrd="8" destOrd="0" presId="urn:microsoft.com/office/officeart/2008/layout/VerticalCurvedList"/>
    <dgm:cxn modelId="{B0B09143-CF09-4BBF-8A9B-61B8AF3D96A6}" type="presParOf" srcId="{612A4276-E2C9-4F63-8330-B5270192A781}" destId="{81975BAB-C543-483B-BF07-F63CF2144CA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54120F0-CDF7-43A0-A7F2-C33A2CB24C22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13E25F-FDDE-46B9-9EAF-E982CDD2C80A}">
      <dgm:prSet phldrT="[Текст]"/>
      <dgm:spPr>
        <a:xfrm rot="5400000">
          <a:off x="-125469" y="126564"/>
          <a:ext cx="836463" cy="585524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65BA1273-061F-4882-A435-68597178827C}" type="parTrans" cxnId="{F1FC275E-FF79-4C66-8FEB-E2E3A267CC52}">
      <dgm:prSet/>
      <dgm:spPr/>
      <dgm:t>
        <a:bodyPr/>
        <a:lstStyle/>
        <a:p>
          <a:endParaRPr lang="ru-RU"/>
        </a:p>
      </dgm:t>
    </dgm:pt>
    <dgm:pt modelId="{60F03E39-5DCE-415A-91D2-776B8467B5C8}" type="sibTrans" cxnId="{F1FC275E-FF79-4C66-8FEB-E2E3A267CC52}">
      <dgm:prSet/>
      <dgm:spPr/>
      <dgm:t>
        <a:bodyPr/>
        <a:lstStyle/>
        <a:p>
          <a:endParaRPr lang="ru-RU"/>
        </a:p>
      </dgm:t>
    </dgm:pt>
    <dgm:pt modelId="{506EE318-3B72-4487-BBD9-033824DD5374}">
      <dgm:prSet phldrT="[Текст]"/>
      <dgm:spPr>
        <a:xfrm rot="5400000">
          <a:off x="4135711" y="-3549092"/>
          <a:ext cx="543701" cy="7644075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Мақсадларни ва уларни амалга ошириш билан боғлиқ чекловларни аниқлай олиши</a:t>
          </a:r>
          <a:r>
            <a:rPr 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;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552D0DD0-6AE7-4CDA-9E5B-5A4329A0F9EE}" type="parTrans" cxnId="{CB52C032-57E8-4390-BCE5-0024FA6FD311}">
      <dgm:prSet/>
      <dgm:spPr/>
      <dgm:t>
        <a:bodyPr/>
        <a:lstStyle/>
        <a:p>
          <a:endParaRPr lang="ru-RU"/>
        </a:p>
      </dgm:t>
    </dgm:pt>
    <dgm:pt modelId="{7871D15C-EEC7-4C92-98C4-76E5908835A1}" type="sibTrans" cxnId="{CB52C032-57E8-4390-BCE5-0024FA6FD311}">
      <dgm:prSet/>
      <dgm:spPr/>
      <dgm:t>
        <a:bodyPr/>
        <a:lstStyle/>
        <a:p>
          <a:endParaRPr lang="ru-RU"/>
        </a:p>
      </dgm:t>
    </dgm:pt>
    <dgm:pt modelId="{6795A9DD-0365-42B6-97C8-2F832082A272}">
      <dgm:prSet phldrT="[Текст]"/>
      <dgm:spPr>
        <a:xfrm rot="5400000">
          <a:off x="-125469" y="864026"/>
          <a:ext cx="836463" cy="585524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842CDE81-AEC5-4AF2-B27D-7656B6B5BF88}" type="parTrans" cxnId="{02DF7436-B9DE-47AA-B16D-1CEDCAC799E6}">
      <dgm:prSet/>
      <dgm:spPr/>
      <dgm:t>
        <a:bodyPr/>
        <a:lstStyle/>
        <a:p>
          <a:endParaRPr lang="ru-RU"/>
        </a:p>
      </dgm:t>
    </dgm:pt>
    <dgm:pt modelId="{603B91E7-AFA5-48D2-9F07-33D1738E34AB}" type="sibTrans" cxnId="{02DF7436-B9DE-47AA-B16D-1CEDCAC799E6}">
      <dgm:prSet/>
      <dgm:spPr/>
      <dgm:t>
        <a:bodyPr/>
        <a:lstStyle/>
        <a:p>
          <a:endParaRPr lang="ru-RU"/>
        </a:p>
      </dgm:t>
    </dgm:pt>
    <dgm:pt modelId="{7343F962-B55D-485F-AC54-D5EC4DBCB612}">
      <dgm:prSet phldrT="[Текст]"/>
      <dgm:spPr>
        <a:xfrm rot="5400000">
          <a:off x="4135711" y="-2811630"/>
          <a:ext cx="543701" cy="7644075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Фойданинг табиати ва аҳамиятини англаши</a:t>
          </a:r>
          <a:r>
            <a:rPr 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;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ED824AF0-086B-48A5-838F-FB81EE7BC96A}" type="parTrans" cxnId="{D3D64CBA-0B66-44D2-B270-7F548C8CB372}">
      <dgm:prSet/>
      <dgm:spPr/>
      <dgm:t>
        <a:bodyPr/>
        <a:lstStyle/>
        <a:p>
          <a:endParaRPr lang="ru-RU"/>
        </a:p>
      </dgm:t>
    </dgm:pt>
    <dgm:pt modelId="{8AB2E745-B8BA-46C2-BD8D-C33688741E86}" type="sibTrans" cxnId="{D3D64CBA-0B66-44D2-B270-7F548C8CB372}">
      <dgm:prSet/>
      <dgm:spPr/>
      <dgm:t>
        <a:bodyPr/>
        <a:lstStyle/>
        <a:p>
          <a:endParaRPr lang="ru-RU"/>
        </a:p>
      </dgm:t>
    </dgm:pt>
    <dgm:pt modelId="{A44C0EFF-204E-4177-A8B7-B0DBC2264D7F}">
      <dgm:prSet phldrT="[Текст]"/>
      <dgm:spPr>
        <a:xfrm rot="5400000">
          <a:off x="-125469" y="1601488"/>
          <a:ext cx="836463" cy="585524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9FD1349-BD57-4771-B7D4-88465FA224AE}" type="parTrans" cxnId="{0C1A8529-14F1-40E4-8B5B-928FC9157836}">
      <dgm:prSet/>
      <dgm:spPr/>
      <dgm:t>
        <a:bodyPr/>
        <a:lstStyle/>
        <a:p>
          <a:endParaRPr lang="ru-RU"/>
        </a:p>
      </dgm:t>
    </dgm:pt>
    <dgm:pt modelId="{FF3D1AA6-478B-49AB-8E56-06050831B6BB}" type="sibTrans" cxnId="{0C1A8529-14F1-40E4-8B5B-928FC9157836}">
      <dgm:prSet/>
      <dgm:spPr/>
      <dgm:t>
        <a:bodyPr/>
        <a:lstStyle/>
        <a:p>
          <a:endParaRPr lang="ru-RU"/>
        </a:p>
      </dgm:t>
    </dgm:pt>
    <dgm:pt modelId="{336A65D1-982D-481C-8331-2B726B56E4D2}">
      <dgm:prSet phldrT="[Текст]"/>
      <dgm:spPr>
        <a:xfrm rot="5400000">
          <a:off x="4135711" y="-2074168"/>
          <a:ext cx="543701" cy="7644075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Рағбатлантириш механизмларини тушуниши</a:t>
          </a:r>
          <a:r>
            <a:rPr 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;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E943E543-0752-4F04-87AE-D8C687ABA145}" type="parTrans" cxnId="{99CAFE9B-6548-487E-A239-2CB428E714AC}">
      <dgm:prSet/>
      <dgm:spPr/>
      <dgm:t>
        <a:bodyPr/>
        <a:lstStyle/>
        <a:p>
          <a:endParaRPr lang="ru-RU"/>
        </a:p>
      </dgm:t>
    </dgm:pt>
    <dgm:pt modelId="{2E7E923D-398C-4D09-AC24-0755ACE52244}" type="sibTrans" cxnId="{99CAFE9B-6548-487E-A239-2CB428E714AC}">
      <dgm:prSet/>
      <dgm:spPr/>
      <dgm:t>
        <a:bodyPr/>
        <a:lstStyle/>
        <a:p>
          <a:endParaRPr lang="ru-RU"/>
        </a:p>
      </dgm:t>
    </dgm:pt>
    <dgm:pt modelId="{B93E49AC-7E15-4344-BA2D-5172521191EE}">
      <dgm:prSet phldrT="[Текст]"/>
      <dgm:spPr>
        <a:xfrm rot="5400000">
          <a:off x="-125469" y="2338950"/>
          <a:ext cx="836463" cy="585524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1CF9941C-EE3B-4318-ADF8-9AC523EE9338}" type="parTrans" cxnId="{24CBFAE1-5048-41C9-92CD-9F13A0A70B2C}">
      <dgm:prSet/>
      <dgm:spPr/>
      <dgm:t>
        <a:bodyPr/>
        <a:lstStyle/>
        <a:p>
          <a:endParaRPr lang="ru-RU"/>
        </a:p>
      </dgm:t>
    </dgm:pt>
    <dgm:pt modelId="{78AE10A0-993C-4F33-AF2E-2C8043B09643}" type="sibTrans" cxnId="{24CBFAE1-5048-41C9-92CD-9F13A0A70B2C}">
      <dgm:prSet/>
      <dgm:spPr/>
      <dgm:t>
        <a:bodyPr/>
        <a:lstStyle/>
        <a:p>
          <a:endParaRPr lang="ru-RU"/>
        </a:p>
      </dgm:t>
    </dgm:pt>
    <dgm:pt modelId="{EDCBFB08-9E64-40EB-9BCE-57F85E561AF6}">
      <dgm:prSet/>
      <dgm:spPr>
        <a:xfrm rot="5400000">
          <a:off x="4135711" y="-1336706"/>
          <a:ext cx="543701" cy="7644075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Бозорларни тушуниши</a:t>
          </a:r>
          <a:r>
            <a:rPr 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;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6C98D01-0AB5-4226-A7B4-867A0AB14FB6}" type="parTrans" cxnId="{D7506537-1DA6-477C-A86E-C2D11E48C6B3}">
      <dgm:prSet/>
      <dgm:spPr/>
      <dgm:t>
        <a:bodyPr/>
        <a:lstStyle/>
        <a:p>
          <a:endParaRPr lang="ru-RU"/>
        </a:p>
      </dgm:t>
    </dgm:pt>
    <dgm:pt modelId="{64AB4FEF-2B69-4DDD-8434-0F491485EB07}" type="sibTrans" cxnId="{D7506537-1DA6-477C-A86E-C2D11E48C6B3}">
      <dgm:prSet/>
      <dgm:spPr/>
      <dgm:t>
        <a:bodyPr/>
        <a:lstStyle/>
        <a:p>
          <a:endParaRPr lang="ru-RU"/>
        </a:p>
      </dgm:t>
    </dgm:pt>
    <dgm:pt modelId="{6E83868D-BC7D-4B6D-9E30-2FD69F07EC7E}">
      <dgm:prSet phldrT="[Текст]"/>
      <dgm:spPr>
        <a:xfrm rot="5400000">
          <a:off x="-125469" y="3076412"/>
          <a:ext cx="836463" cy="585524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913E8D3F-2D93-43D5-A15F-E7285C00D2B4}" type="parTrans" cxnId="{3CD8CB0C-1993-4A66-8131-FAA7A862EDA8}">
      <dgm:prSet/>
      <dgm:spPr/>
      <dgm:t>
        <a:bodyPr/>
        <a:lstStyle/>
        <a:p>
          <a:endParaRPr lang="ru-RU"/>
        </a:p>
      </dgm:t>
    </dgm:pt>
    <dgm:pt modelId="{7B26F223-1789-4E6E-94C7-B739F47083AC}" type="sibTrans" cxnId="{3CD8CB0C-1993-4A66-8131-FAA7A862EDA8}">
      <dgm:prSet/>
      <dgm:spPr/>
      <dgm:t>
        <a:bodyPr/>
        <a:lstStyle/>
        <a:p>
          <a:endParaRPr lang="ru-RU"/>
        </a:p>
      </dgm:t>
    </dgm:pt>
    <dgm:pt modelId="{3DB9754B-5872-4708-98B3-54D3083CCC42}">
      <dgm:prSet/>
      <dgm:spPr>
        <a:xfrm rot="5400000">
          <a:off x="4135711" y="-599244"/>
          <a:ext cx="543701" cy="7644075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Пулнинг даврий қийматини англаши</a:t>
          </a:r>
          <a:r>
            <a:rPr lang="en-US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;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9023B888-DE43-4B1C-A9F6-01F18E03FD35}" type="parTrans" cxnId="{7C8946D5-BD06-4E53-ACF6-A3FD79DE37EF}">
      <dgm:prSet/>
      <dgm:spPr/>
      <dgm:t>
        <a:bodyPr/>
        <a:lstStyle/>
        <a:p>
          <a:endParaRPr lang="ru-RU"/>
        </a:p>
      </dgm:t>
    </dgm:pt>
    <dgm:pt modelId="{3F1E2CE4-863B-4A1C-B4FB-435475ADB544}" type="sibTrans" cxnId="{7C8946D5-BD06-4E53-ACF6-A3FD79DE37EF}">
      <dgm:prSet/>
      <dgm:spPr/>
      <dgm:t>
        <a:bodyPr/>
        <a:lstStyle/>
        <a:p>
          <a:endParaRPr lang="ru-RU"/>
        </a:p>
      </dgm:t>
    </dgm:pt>
    <dgm:pt modelId="{EEB7B84F-E574-4525-9969-295C903F902D}">
      <dgm:prSet phldrT="[Текст]"/>
      <dgm:spPr>
        <a:xfrm rot="5400000">
          <a:off x="-125469" y="3813874"/>
          <a:ext cx="836463" cy="585524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01EFFAC0-DD6E-41A1-AC2C-F5796DCB53E9}" type="parTrans" cxnId="{0A40D57D-2062-40A2-B299-8C157A0FF0F8}">
      <dgm:prSet/>
      <dgm:spPr/>
      <dgm:t>
        <a:bodyPr/>
        <a:lstStyle/>
        <a:p>
          <a:endParaRPr lang="ru-RU"/>
        </a:p>
      </dgm:t>
    </dgm:pt>
    <dgm:pt modelId="{82F4771C-41EC-4592-8279-4D973A6A87DE}" type="sibTrans" cxnId="{0A40D57D-2062-40A2-B299-8C157A0FF0F8}">
      <dgm:prSet/>
      <dgm:spPr/>
      <dgm:t>
        <a:bodyPr/>
        <a:lstStyle/>
        <a:p>
          <a:endParaRPr lang="ru-RU"/>
        </a:p>
      </dgm:t>
    </dgm:pt>
    <dgm:pt modelId="{8524901A-346C-479F-98F9-E88EA9A7CAF4}">
      <dgm:prSet/>
      <dgm:spPr>
        <a:xfrm rot="5400000">
          <a:off x="4135711" y="138217"/>
          <a:ext cx="543701" cy="7644075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Маржинал таҳлилдан фойдалана олиши ШАРТ!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881214A6-E79C-48FE-A310-8F9A656BE7E4}" type="parTrans" cxnId="{E2D44C93-85F2-4E53-A8B1-DF8EE194FFF0}">
      <dgm:prSet/>
      <dgm:spPr/>
      <dgm:t>
        <a:bodyPr/>
        <a:lstStyle/>
        <a:p>
          <a:endParaRPr lang="ru-RU"/>
        </a:p>
      </dgm:t>
    </dgm:pt>
    <dgm:pt modelId="{A5C94C4E-A157-4F4D-9E78-99F81B708F92}" type="sibTrans" cxnId="{E2D44C93-85F2-4E53-A8B1-DF8EE194FFF0}">
      <dgm:prSet/>
      <dgm:spPr/>
      <dgm:t>
        <a:bodyPr/>
        <a:lstStyle/>
        <a:p>
          <a:endParaRPr lang="ru-RU"/>
        </a:p>
      </dgm:t>
    </dgm:pt>
    <dgm:pt modelId="{D526F6A9-8D3A-4F1B-B31E-D9015D8388B8}" type="pres">
      <dgm:prSet presAssocID="{E54120F0-CDF7-43A0-A7F2-C33A2CB24C22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4157D27-42E2-4B13-B512-1AC23E2F711A}" type="pres">
      <dgm:prSet presAssocID="{CC13E25F-FDDE-46B9-9EAF-E982CDD2C80A}" presName="composite" presStyleCnt="0"/>
      <dgm:spPr/>
    </dgm:pt>
    <dgm:pt modelId="{275B380F-1EE0-4B5D-A7B8-1F6BAD897EA5}" type="pres">
      <dgm:prSet presAssocID="{CC13E25F-FDDE-46B9-9EAF-E982CDD2C80A}" presName="parentText" presStyleLbl="alignNode1" presStyleIdx="0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A7EB1F-0AD0-4F9A-99FC-85A3E41C827D}" type="pres">
      <dgm:prSet presAssocID="{CC13E25F-FDDE-46B9-9EAF-E982CDD2C80A}" presName="descendantText" presStyleLbl="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35B9EF-8771-4B4A-8B81-2CB3E7CF7695}" type="pres">
      <dgm:prSet presAssocID="{60F03E39-5DCE-415A-91D2-776B8467B5C8}" presName="sp" presStyleCnt="0"/>
      <dgm:spPr/>
    </dgm:pt>
    <dgm:pt modelId="{0263ED81-E44B-4AC9-97F9-CF5BB57FA46F}" type="pres">
      <dgm:prSet presAssocID="{6795A9DD-0365-42B6-97C8-2F832082A272}" presName="composite" presStyleCnt="0"/>
      <dgm:spPr/>
    </dgm:pt>
    <dgm:pt modelId="{0EDF0503-4331-4DF8-827C-23AE11B16B2C}" type="pres">
      <dgm:prSet presAssocID="{6795A9DD-0365-42B6-97C8-2F832082A272}" presName="parentText" presStyleLbl="alignNode1" presStyleIdx="1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F84725-B766-488A-B274-8F62F818719E}" type="pres">
      <dgm:prSet presAssocID="{6795A9DD-0365-42B6-97C8-2F832082A272}" presName="descendantText" presStyleLbl="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D907C5-EB37-4526-BA0A-C949E1EC3CDA}" type="pres">
      <dgm:prSet presAssocID="{603B91E7-AFA5-48D2-9F07-33D1738E34AB}" presName="sp" presStyleCnt="0"/>
      <dgm:spPr/>
    </dgm:pt>
    <dgm:pt modelId="{7A0CCDAD-CE9E-4F40-B206-86A59B23947F}" type="pres">
      <dgm:prSet presAssocID="{A44C0EFF-204E-4177-A8B7-B0DBC2264D7F}" presName="composite" presStyleCnt="0"/>
      <dgm:spPr/>
    </dgm:pt>
    <dgm:pt modelId="{7D16FE23-297F-4788-953B-0EDACBE413EF}" type="pres">
      <dgm:prSet presAssocID="{A44C0EFF-204E-4177-A8B7-B0DBC2264D7F}" presName="parentText" presStyleLbl="alignNode1" presStyleIdx="2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EB1C18-EFC1-4CC2-ABF8-5AC1207C7C23}" type="pres">
      <dgm:prSet presAssocID="{A44C0EFF-204E-4177-A8B7-B0DBC2264D7F}" presName="descendantText" presStyleLbl="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96A611-B815-49A3-A038-4EDCF41C19DD}" type="pres">
      <dgm:prSet presAssocID="{FF3D1AA6-478B-49AB-8E56-06050831B6BB}" presName="sp" presStyleCnt="0"/>
      <dgm:spPr/>
    </dgm:pt>
    <dgm:pt modelId="{E142E3C0-A904-4C50-BC13-AA03D44CB8B3}" type="pres">
      <dgm:prSet presAssocID="{B93E49AC-7E15-4344-BA2D-5172521191EE}" presName="composite" presStyleCnt="0"/>
      <dgm:spPr/>
    </dgm:pt>
    <dgm:pt modelId="{4F8EA311-6E68-4F92-BCE8-CC5C1F2236AD}" type="pres">
      <dgm:prSet presAssocID="{B93E49AC-7E15-4344-BA2D-5172521191EE}" presName="parentText" presStyleLbl="alignNode1" presStyleIdx="3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27498A-9EB4-4564-A025-CA3EF7E4827B}" type="pres">
      <dgm:prSet presAssocID="{B93E49AC-7E15-4344-BA2D-5172521191EE}" presName="descendantText" presStyleLbl="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18FEF6-F11C-4A72-9913-ACE8104C8F70}" type="pres">
      <dgm:prSet presAssocID="{78AE10A0-993C-4F33-AF2E-2C8043B09643}" presName="sp" presStyleCnt="0"/>
      <dgm:spPr/>
    </dgm:pt>
    <dgm:pt modelId="{B9BFB2CD-29E4-4B3E-A4C1-4BC5966FD418}" type="pres">
      <dgm:prSet presAssocID="{6E83868D-BC7D-4B6D-9E30-2FD69F07EC7E}" presName="composite" presStyleCnt="0"/>
      <dgm:spPr/>
    </dgm:pt>
    <dgm:pt modelId="{0E677139-07DD-4247-80AB-1935AD4FF744}" type="pres">
      <dgm:prSet presAssocID="{6E83868D-BC7D-4B6D-9E30-2FD69F07EC7E}" presName="parentText" presStyleLbl="alignNode1" presStyleIdx="4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7123A-3C59-40B3-9D25-4B665C28E1A7}" type="pres">
      <dgm:prSet presAssocID="{6E83868D-BC7D-4B6D-9E30-2FD69F07EC7E}" presName="descendantText" presStyleLbl="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D0AF0-5D70-48A6-A1F7-21C7C909D2EF}" type="pres">
      <dgm:prSet presAssocID="{7B26F223-1789-4E6E-94C7-B739F47083AC}" presName="sp" presStyleCnt="0"/>
      <dgm:spPr/>
    </dgm:pt>
    <dgm:pt modelId="{5B9189CD-680C-48DA-A071-A8D9C0E710D2}" type="pres">
      <dgm:prSet presAssocID="{EEB7B84F-E574-4525-9969-295C903F902D}" presName="composite" presStyleCnt="0"/>
      <dgm:spPr/>
    </dgm:pt>
    <dgm:pt modelId="{677DE10D-2022-42A5-8E13-FD41BAA0687B}" type="pres">
      <dgm:prSet presAssocID="{EEB7B84F-E574-4525-9969-295C903F902D}" presName="parentText" presStyleLbl="alignNode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A1FCB2-A225-4791-BED9-A09ED4507148}" type="pres">
      <dgm:prSet presAssocID="{EEB7B84F-E574-4525-9969-295C903F902D}" presName="descendantText" presStyleLbl="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2A8C4A3-AF17-4411-B75C-5E18D805BAC1}" type="presOf" srcId="{EDCBFB08-9E64-40EB-9BCE-57F85E561AF6}" destId="{5827498A-9EB4-4564-A025-CA3EF7E4827B}" srcOrd="0" destOrd="0" presId="urn:microsoft.com/office/officeart/2005/8/layout/chevron2"/>
    <dgm:cxn modelId="{0C1A8529-14F1-40E4-8B5B-928FC9157836}" srcId="{E54120F0-CDF7-43A0-A7F2-C33A2CB24C22}" destId="{A44C0EFF-204E-4177-A8B7-B0DBC2264D7F}" srcOrd="2" destOrd="0" parTransId="{99FD1349-BD57-4771-B7D4-88465FA224AE}" sibTransId="{FF3D1AA6-478B-49AB-8E56-06050831B6BB}"/>
    <dgm:cxn modelId="{D3D64CBA-0B66-44D2-B270-7F548C8CB372}" srcId="{6795A9DD-0365-42B6-97C8-2F832082A272}" destId="{7343F962-B55D-485F-AC54-D5EC4DBCB612}" srcOrd="0" destOrd="0" parTransId="{ED824AF0-086B-48A5-838F-FB81EE7BC96A}" sibTransId="{8AB2E745-B8BA-46C2-BD8D-C33688741E86}"/>
    <dgm:cxn modelId="{512B4208-A12F-47FF-AFB0-62FCFDC5DB3D}" type="presOf" srcId="{3DB9754B-5872-4708-98B3-54D3083CCC42}" destId="{5537123A-3C59-40B3-9D25-4B665C28E1A7}" srcOrd="0" destOrd="0" presId="urn:microsoft.com/office/officeart/2005/8/layout/chevron2"/>
    <dgm:cxn modelId="{02DF7436-B9DE-47AA-B16D-1CEDCAC799E6}" srcId="{E54120F0-CDF7-43A0-A7F2-C33A2CB24C22}" destId="{6795A9DD-0365-42B6-97C8-2F832082A272}" srcOrd="1" destOrd="0" parTransId="{842CDE81-AEC5-4AF2-B27D-7656B6B5BF88}" sibTransId="{603B91E7-AFA5-48D2-9F07-33D1738E34AB}"/>
    <dgm:cxn modelId="{FA362ADF-8308-4DD9-B29E-BE8A6A07ACBD}" type="presOf" srcId="{6795A9DD-0365-42B6-97C8-2F832082A272}" destId="{0EDF0503-4331-4DF8-827C-23AE11B16B2C}" srcOrd="0" destOrd="0" presId="urn:microsoft.com/office/officeart/2005/8/layout/chevron2"/>
    <dgm:cxn modelId="{BFC18B7E-70E6-4A45-AB4D-55EF37A6CAA0}" type="presOf" srcId="{EEB7B84F-E574-4525-9969-295C903F902D}" destId="{677DE10D-2022-42A5-8E13-FD41BAA0687B}" srcOrd="0" destOrd="0" presId="urn:microsoft.com/office/officeart/2005/8/layout/chevron2"/>
    <dgm:cxn modelId="{D5CE235A-539B-4B23-AA9F-31750135E56A}" type="presOf" srcId="{CC13E25F-FDDE-46B9-9EAF-E982CDD2C80A}" destId="{275B380F-1EE0-4B5D-A7B8-1F6BAD897EA5}" srcOrd="0" destOrd="0" presId="urn:microsoft.com/office/officeart/2005/8/layout/chevron2"/>
    <dgm:cxn modelId="{E9608BBB-7F92-45E7-A4A6-B23B27A8ED8A}" type="presOf" srcId="{336A65D1-982D-481C-8331-2B726B56E4D2}" destId="{2FEB1C18-EFC1-4CC2-ABF8-5AC1207C7C23}" srcOrd="0" destOrd="0" presId="urn:microsoft.com/office/officeart/2005/8/layout/chevron2"/>
    <dgm:cxn modelId="{9AB250F6-7928-4E11-8057-601517686D07}" type="presOf" srcId="{E54120F0-CDF7-43A0-A7F2-C33A2CB24C22}" destId="{D526F6A9-8D3A-4F1B-B31E-D9015D8388B8}" srcOrd="0" destOrd="0" presId="urn:microsoft.com/office/officeart/2005/8/layout/chevron2"/>
    <dgm:cxn modelId="{3CD8CB0C-1993-4A66-8131-FAA7A862EDA8}" srcId="{E54120F0-CDF7-43A0-A7F2-C33A2CB24C22}" destId="{6E83868D-BC7D-4B6D-9E30-2FD69F07EC7E}" srcOrd="4" destOrd="0" parTransId="{913E8D3F-2D93-43D5-A15F-E7285C00D2B4}" sibTransId="{7B26F223-1789-4E6E-94C7-B739F47083AC}"/>
    <dgm:cxn modelId="{CB52C032-57E8-4390-BCE5-0024FA6FD311}" srcId="{CC13E25F-FDDE-46B9-9EAF-E982CDD2C80A}" destId="{506EE318-3B72-4487-BBD9-033824DD5374}" srcOrd="0" destOrd="0" parTransId="{552D0DD0-6AE7-4CDA-9E5B-5A4329A0F9EE}" sibTransId="{7871D15C-EEC7-4C92-98C4-76E5908835A1}"/>
    <dgm:cxn modelId="{F751CF34-C2E0-4B35-8872-DBD59CB1CA45}" type="presOf" srcId="{6E83868D-BC7D-4B6D-9E30-2FD69F07EC7E}" destId="{0E677139-07DD-4247-80AB-1935AD4FF744}" srcOrd="0" destOrd="0" presId="urn:microsoft.com/office/officeart/2005/8/layout/chevron2"/>
    <dgm:cxn modelId="{F1FC275E-FF79-4C66-8FEB-E2E3A267CC52}" srcId="{E54120F0-CDF7-43A0-A7F2-C33A2CB24C22}" destId="{CC13E25F-FDDE-46B9-9EAF-E982CDD2C80A}" srcOrd="0" destOrd="0" parTransId="{65BA1273-061F-4882-A435-68597178827C}" sibTransId="{60F03E39-5DCE-415A-91D2-776B8467B5C8}"/>
    <dgm:cxn modelId="{7C8946D5-BD06-4E53-ACF6-A3FD79DE37EF}" srcId="{6E83868D-BC7D-4B6D-9E30-2FD69F07EC7E}" destId="{3DB9754B-5872-4708-98B3-54D3083CCC42}" srcOrd="0" destOrd="0" parTransId="{9023B888-DE43-4B1C-A9F6-01F18E03FD35}" sibTransId="{3F1E2CE4-863B-4A1C-B4FB-435475ADB544}"/>
    <dgm:cxn modelId="{B86CF1BE-4A61-403C-B7E1-BFB85BA4C5D0}" type="presOf" srcId="{7343F962-B55D-485F-AC54-D5EC4DBCB612}" destId="{D6F84725-B766-488A-B274-8F62F818719E}" srcOrd="0" destOrd="0" presId="urn:microsoft.com/office/officeart/2005/8/layout/chevron2"/>
    <dgm:cxn modelId="{99CAFE9B-6548-487E-A239-2CB428E714AC}" srcId="{A44C0EFF-204E-4177-A8B7-B0DBC2264D7F}" destId="{336A65D1-982D-481C-8331-2B726B56E4D2}" srcOrd="0" destOrd="0" parTransId="{E943E543-0752-4F04-87AE-D8C687ABA145}" sibTransId="{2E7E923D-398C-4D09-AC24-0755ACE52244}"/>
    <dgm:cxn modelId="{24CBFAE1-5048-41C9-92CD-9F13A0A70B2C}" srcId="{E54120F0-CDF7-43A0-A7F2-C33A2CB24C22}" destId="{B93E49AC-7E15-4344-BA2D-5172521191EE}" srcOrd="3" destOrd="0" parTransId="{1CF9941C-EE3B-4318-ADF8-9AC523EE9338}" sibTransId="{78AE10A0-993C-4F33-AF2E-2C8043B09643}"/>
    <dgm:cxn modelId="{0A40D57D-2062-40A2-B299-8C157A0FF0F8}" srcId="{E54120F0-CDF7-43A0-A7F2-C33A2CB24C22}" destId="{EEB7B84F-E574-4525-9969-295C903F902D}" srcOrd="5" destOrd="0" parTransId="{01EFFAC0-DD6E-41A1-AC2C-F5796DCB53E9}" sibTransId="{82F4771C-41EC-4592-8279-4D973A6A87DE}"/>
    <dgm:cxn modelId="{E2D44C93-85F2-4E53-A8B1-DF8EE194FFF0}" srcId="{EEB7B84F-E574-4525-9969-295C903F902D}" destId="{8524901A-346C-479F-98F9-E88EA9A7CAF4}" srcOrd="0" destOrd="0" parTransId="{881214A6-E79C-48FE-A310-8F9A656BE7E4}" sibTransId="{A5C94C4E-A157-4F4D-9E78-99F81B708F92}"/>
    <dgm:cxn modelId="{9BB576D1-1968-43DA-9CDA-DADC61DF645C}" type="presOf" srcId="{A44C0EFF-204E-4177-A8B7-B0DBC2264D7F}" destId="{7D16FE23-297F-4788-953B-0EDACBE413EF}" srcOrd="0" destOrd="0" presId="urn:microsoft.com/office/officeart/2005/8/layout/chevron2"/>
    <dgm:cxn modelId="{09B82290-6D47-4FCB-8E21-8B7D126F68B8}" type="presOf" srcId="{B93E49AC-7E15-4344-BA2D-5172521191EE}" destId="{4F8EA311-6E68-4F92-BCE8-CC5C1F2236AD}" srcOrd="0" destOrd="0" presId="urn:microsoft.com/office/officeart/2005/8/layout/chevron2"/>
    <dgm:cxn modelId="{2CA1806F-3440-48C2-8FB9-9E523D24B4A5}" type="presOf" srcId="{506EE318-3B72-4487-BBD9-033824DD5374}" destId="{57A7EB1F-0AD0-4F9A-99FC-85A3E41C827D}" srcOrd="0" destOrd="0" presId="urn:microsoft.com/office/officeart/2005/8/layout/chevron2"/>
    <dgm:cxn modelId="{71DAFC7A-4B13-44DE-8317-B8039CBE3267}" type="presOf" srcId="{8524901A-346C-479F-98F9-E88EA9A7CAF4}" destId="{A4A1FCB2-A225-4791-BED9-A09ED4507148}" srcOrd="0" destOrd="0" presId="urn:microsoft.com/office/officeart/2005/8/layout/chevron2"/>
    <dgm:cxn modelId="{D7506537-1DA6-477C-A86E-C2D11E48C6B3}" srcId="{B93E49AC-7E15-4344-BA2D-5172521191EE}" destId="{EDCBFB08-9E64-40EB-9BCE-57F85E561AF6}" srcOrd="0" destOrd="0" parTransId="{46C98D01-0AB5-4226-A7B4-867A0AB14FB6}" sibTransId="{64AB4FEF-2B69-4DDD-8434-0F491485EB07}"/>
    <dgm:cxn modelId="{BB82A5D0-8D90-4903-B7BD-B9F118344DF2}" type="presParOf" srcId="{D526F6A9-8D3A-4F1B-B31E-D9015D8388B8}" destId="{84157D27-42E2-4B13-B512-1AC23E2F711A}" srcOrd="0" destOrd="0" presId="urn:microsoft.com/office/officeart/2005/8/layout/chevron2"/>
    <dgm:cxn modelId="{44228FDA-F0F2-4071-B456-54C0727418EE}" type="presParOf" srcId="{84157D27-42E2-4B13-B512-1AC23E2F711A}" destId="{275B380F-1EE0-4B5D-A7B8-1F6BAD897EA5}" srcOrd="0" destOrd="0" presId="urn:microsoft.com/office/officeart/2005/8/layout/chevron2"/>
    <dgm:cxn modelId="{B2C2B64B-00C3-4B2B-AA67-035E124B042E}" type="presParOf" srcId="{84157D27-42E2-4B13-B512-1AC23E2F711A}" destId="{57A7EB1F-0AD0-4F9A-99FC-85A3E41C827D}" srcOrd="1" destOrd="0" presId="urn:microsoft.com/office/officeart/2005/8/layout/chevron2"/>
    <dgm:cxn modelId="{0A82D801-57AB-437E-B86E-885786C4500B}" type="presParOf" srcId="{D526F6A9-8D3A-4F1B-B31E-D9015D8388B8}" destId="{B835B9EF-8771-4B4A-8B81-2CB3E7CF7695}" srcOrd="1" destOrd="0" presId="urn:microsoft.com/office/officeart/2005/8/layout/chevron2"/>
    <dgm:cxn modelId="{C1749D1E-678A-4AF8-959F-915AC4B586A6}" type="presParOf" srcId="{D526F6A9-8D3A-4F1B-B31E-D9015D8388B8}" destId="{0263ED81-E44B-4AC9-97F9-CF5BB57FA46F}" srcOrd="2" destOrd="0" presId="urn:microsoft.com/office/officeart/2005/8/layout/chevron2"/>
    <dgm:cxn modelId="{3E87E6E6-F759-472A-A60E-7BBBE885CCC8}" type="presParOf" srcId="{0263ED81-E44B-4AC9-97F9-CF5BB57FA46F}" destId="{0EDF0503-4331-4DF8-827C-23AE11B16B2C}" srcOrd="0" destOrd="0" presId="urn:microsoft.com/office/officeart/2005/8/layout/chevron2"/>
    <dgm:cxn modelId="{100852B1-A1BD-41C5-81EF-8452B2471314}" type="presParOf" srcId="{0263ED81-E44B-4AC9-97F9-CF5BB57FA46F}" destId="{D6F84725-B766-488A-B274-8F62F818719E}" srcOrd="1" destOrd="0" presId="urn:microsoft.com/office/officeart/2005/8/layout/chevron2"/>
    <dgm:cxn modelId="{95C673D7-77C6-4DF7-A2FB-6F4745E31B1F}" type="presParOf" srcId="{D526F6A9-8D3A-4F1B-B31E-D9015D8388B8}" destId="{5FD907C5-EB37-4526-BA0A-C949E1EC3CDA}" srcOrd="3" destOrd="0" presId="urn:microsoft.com/office/officeart/2005/8/layout/chevron2"/>
    <dgm:cxn modelId="{975D462A-630F-49ED-81D1-BD3CBF9627C4}" type="presParOf" srcId="{D526F6A9-8D3A-4F1B-B31E-D9015D8388B8}" destId="{7A0CCDAD-CE9E-4F40-B206-86A59B23947F}" srcOrd="4" destOrd="0" presId="urn:microsoft.com/office/officeart/2005/8/layout/chevron2"/>
    <dgm:cxn modelId="{3B699017-29F1-491C-8120-0EEF76AB38F3}" type="presParOf" srcId="{7A0CCDAD-CE9E-4F40-B206-86A59B23947F}" destId="{7D16FE23-297F-4788-953B-0EDACBE413EF}" srcOrd="0" destOrd="0" presId="urn:microsoft.com/office/officeart/2005/8/layout/chevron2"/>
    <dgm:cxn modelId="{9E0422CA-CA62-41A5-A880-3F4DF8C4ADBE}" type="presParOf" srcId="{7A0CCDAD-CE9E-4F40-B206-86A59B23947F}" destId="{2FEB1C18-EFC1-4CC2-ABF8-5AC1207C7C23}" srcOrd="1" destOrd="0" presId="urn:microsoft.com/office/officeart/2005/8/layout/chevron2"/>
    <dgm:cxn modelId="{0FBD0D87-9AFA-424A-8FA0-C1B7471F17F7}" type="presParOf" srcId="{D526F6A9-8D3A-4F1B-B31E-D9015D8388B8}" destId="{6E96A611-B815-49A3-A038-4EDCF41C19DD}" srcOrd="5" destOrd="0" presId="urn:microsoft.com/office/officeart/2005/8/layout/chevron2"/>
    <dgm:cxn modelId="{91FBC915-3B3D-4632-A935-96B32A03D3C0}" type="presParOf" srcId="{D526F6A9-8D3A-4F1B-B31E-D9015D8388B8}" destId="{E142E3C0-A904-4C50-BC13-AA03D44CB8B3}" srcOrd="6" destOrd="0" presId="urn:microsoft.com/office/officeart/2005/8/layout/chevron2"/>
    <dgm:cxn modelId="{13DDC971-89D2-4825-B8AB-A7B9F9FD6CD4}" type="presParOf" srcId="{E142E3C0-A904-4C50-BC13-AA03D44CB8B3}" destId="{4F8EA311-6E68-4F92-BCE8-CC5C1F2236AD}" srcOrd="0" destOrd="0" presId="urn:microsoft.com/office/officeart/2005/8/layout/chevron2"/>
    <dgm:cxn modelId="{F831E425-4FD8-494F-BCD1-6C1930E18B85}" type="presParOf" srcId="{E142E3C0-A904-4C50-BC13-AA03D44CB8B3}" destId="{5827498A-9EB4-4564-A025-CA3EF7E4827B}" srcOrd="1" destOrd="0" presId="urn:microsoft.com/office/officeart/2005/8/layout/chevron2"/>
    <dgm:cxn modelId="{B8E8DD25-0A8D-45EE-A0B9-7AF1049FDD0F}" type="presParOf" srcId="{D526F6A9-8D3A-4F1B-B31E-D9015D8388B8}" destId="{B318FEF6-F11C-4A72-9913-ACE8104C8F70}" srcOrd="7" destOrd="0" presId="urn:microsoft.com/office/officeart/2005/8/layout/chevron2"/>
    <dgm:cxn modelId="{3C465BE5-E853-4F8B-8F22-27848944D5FF}" type="presParOf" srcId="{D526F6A9-8D3A-4F1B-B31E-D9015D8388B8}" destId="{B9BFB2CD-29E4-4B3E-A4C1-4BC5966FD418}" srcOrd="8" destOrd="0" presId="urn:microsoft.com/office/officeart/2005/8/layout/chevron2"/>
    <dgm:cxn modelId="{C1659E5C-09B7-4E3F-A74D-A388BB839167}" type="presParOf" srcId="{B9BFB2CD-29E4-4B3E-A4C1-4BC5966FD418}" destId="{0E677139-07DD-4247-80AB-1935AD4FF744}" srcOrd="0" destOrd="0" presId="urn:microsoft.com/office/officeart/2005/8/layout/chevron2"/>
    <dgm:cxn modelId="{83056430-62D7-4BA6-B729-D05386C3132E}" type="presParOf" srcId="{B9BFB2CD-29E4-4B3E-A4C1-4BC5966FD418}" destId="{5537123A-3C59-40B3-9D25-4B665C28E1A7}" srcOrd="1" destOrd="0" presId="urn:microsoft.com/office/officeart/2005/8/layout/chevron2"/>
    <dgm:cxn modelId="{96D518AB-B55F-4AD8-A6BE-6A77D184FAA9}" type="presParOf" srcId="{D526F6A9-8D3A-4F1B-B31E-D9015D8388B8}" destId="{10ED0AF0-5D70-48A6-A1F7-21C7C909D2EF}" srcOrd="9" destOrd="0" presId="urn:microsoft.com/office/officeart/2005/8/layout/chevron2"/>
    <dgm:cxn modelId="{3A82D8E9-0486-4551-B9EC-564151E4F72A}" type="presParOf" srcId="{D526F6A9-8D3A-4F1B-B31E-D9015D8388B8}" destId="{5B9189CD-680C-48DA-A071-A8D9C0E710D2}" srcOrd="10" destOrd="0" presId="urn:microsoft.com/office/officeart/2005/8/layout/chevron2"/>
    <dgm:cxn modelId="{A221DA7E-3EB4-4214-9DFA-6309604EDE00}" type="presParOf" srcId="{5B9189CD-680C-48DA-A071-A8D9C0E710D2}" destId="{677DE10D-2022-42A5-8E13-FD41BAA0687B}" srcOrd="0" destOrd="0" presId="urn:microsoft.com/office/officeart/2005/8/layout/chevron2"/>
    <dgm:cxn modelId="{376DBB8A-DA32-4F07-BF58-AD92AF04AB03}" type="presParOf" srcId="{5B9189CD-680C-48DA-A071-A8D9C0E710D2}" destId="{A4A1FCB2-A225-4791-BED9-A09ED450714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9C1A7B2-97B5-426E-8FAC-61E8D30F051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6E4C9BB-D242-46B0-B936-93F18DE64292}">
      <dgm:prSet phldrT="[Текст]"/>
      <dgm:spPr/>
      <dgm:t>
        <a:bodyPr/>
        <a:lstStyle/>
        <a:p>
          <a:r>
            <a:rPr lang="uz-Cyrl-UZ" dirty="0" smtClean="0"/>
            <a:t>Фойдани максималлаштириш</a:t>
          </a:r>
          <a:endParaRPr lang="ru-RU" dirty="0"/>
        </a:p>
      </dgm:t>
    </dgm:pt>
    <dgm:pt modelId="{08673245-4E6C-4CC2-9BD0-D521AEBA40BF}" type="parTrans" cxnId="{50907376-C8AF-42DE-A716-0DE87FFB6395}">
      <dgm:prSet/>
      <dgm:spPr/>
      <dgm:t>
        <a:bodyPr/>
        <a:lstStyle/>
        <a:p>
          <a:endParaRPr lang="ru-RU"/>
        </a:p>
      </dgm:t>
    </dgm:pt>
    <dgm:pt modelId="{F5CFC8EC-547A-4DF8-9FC8-2C102C2F3FC3}" type="sibTrans" cxnId="{50907376-C8AF-42DE-A716-0DE87FFB6395}">
      <dgm:prSet/>
      <dgm:spPr/>
      <dgm:t>
        <a:bodyPr/>
        <a:lstStyle/>
        <a:p>
          <a:endParaRPr lang="ru-RU"/>
        </a:p>
      </dgm:t>
    </dgm:pt>
    <dgm:pt modelId="{B458E71A-37F7-4E77-A85C-CFC0D372358F}">
      <dgm:prSet phldrT="[Текст]"/>
      <dgm:spPr/>
      <dgm:t>
        <a:bodyPr/>
        <a:lstStyle/>
        <a:p>
          <a:r>
            <a:rPr lang="uz-Cyrl-UZ" dirty="0" smtClean="0"/>
            <a:t>Фирманинг бозордаги улушини ошириш</a:t>
          </a:r>
          <a:endParaRPr lang="ru-RU" dirty="0"/>
        </a:p>
      </dgm:t>
    </dgm:pt>
    <dgm:pt modelId="{18BA1905-4B2B-4B97-919A-8E5408F91A94}" type="parTrans" cxnId="{A7DBDB27-B789-4A8E-97B7-F66CE3D1883D}">
      <dgm:prSet/>
      <dgm:spPr/>
      <dgm:t>
        <a:bodyPr/>
        <a:lstStyle/>
        <a:p>
          <a:endParaRPr lang="ru-RU"/>
        </a:p>
      </dgm:t>
    </dgm:pt>
    <dgm:pt modelId="{BC5F75AD-93B2-49D2-882F-25DFD0DC90D8}" type="sibTrans" cxnId="{A7DBDB27-B789-4A8E-97B7-F66CE3D1883D}">
      <dgm:prSet/>
      <dgm:spPr/>
      <dgm:t>
        <a:bodyPr/>
        <a:lstStyle/>
        <a:p>
          <a:endParaRPr lang="ru-RU"/>
        </a:p>
      </dgm:t>
    </dgm:pt>
    <dgm:pt modelId="{4365064E-3AB8-4939-82FF-3E1143FB0BC8}">
      <dgm:prSet phldrT="[Текст]"/>
      <dgm:spPr/>
      <dgm:t>
        <a:bodyPr/>
        <a:lstStyle/>
        <a:p>
          <a:r>
            <a:rPr lang="uz-Cyrl-UZ" dirty="0" smtClean="0"/>
            <a:t>Сотувни максималлаштириш ва ҳ.к.</a:t>
          </a:r>
          <a:endParaRPr lang="ru-RU" dirty="0"/>
        </a:p>
      </dgm:t>
    </dgm:pt>
    <dgm:pt modelId="{3948B427-9F18-4E24-ABA7-796EB58F8D10}" type="parTrans" cxnId="{C3C4A55D-EB3B-4D4E-90F8-CBE4721BA065}">
      <dgm:prSet/>
      <dgm:spPr/>
      <dgm:t>
        <a:bodyPr/>
        <a:lstStyle/>
        <a:p>
          <a:endParaRPr lang="ru-RU"/>
        </a:p>
      </dgm:t>
    </dgm:pt>
    <dgm:pt modelId="{2A750CC9-CDF9-4062-9EA0-4B6227508A25}" type="sibTrans" cxnId="{C3C4A55D-EB3B-4D4E-90F8-CBE4721BA065}">
      <dgm:prSet/>
      <dgm:spPr/>
      <dgm:t>
        <a:bodyPr/>
        <a:lstStyle/>
        <a:p>
          <a:endParaRPr lang="ru-RU"/>
        </a:p>
      </dgm:t>
    </dgm:pt>
    <dgm:pt modelId="{8B920D47-63F6-487F-8653-7A1AEA23A365}" type="pres">
      <dgm:prSet presAssocID="{B9C1A7B2-97B5-426E-8FAC-61E8D30F051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9F05C2-72FA-458A-B2EE-769823774C7D}" type="pres">
      <dgm:prSet presAssocID="{46E4C9BB-D242-46B0-B936-93F18DE64292}" presName="parentLin" presStyleCnt="0"/>
      <dgm:spPr/>
    </dgm:pt>
    <dgm:pt modelId="{DA918961-E46B-4A37-9B01-574A16F410ED}" type="pres">
      <dgm:prSet presAssocID="{46E4C9BB-D242-46B0-B936-93F18DE6429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1769760-C57C-4F22-8C6A-7336CDDF5FF6}" type="pres">
      <dgm:prSet presAssocID="{46E4C9BB-D242-46B0-B936-93F18DE64292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1794DA-01CB-44F4-966D-A7C64473B2C3}" type="pres">
      <dgm:prSet presAssocID="{46E4C9BB-D242-46B0-B936-93F18DE64292}" presName="negativeSpace" presStyleCnt="0"/>
      <dgm:spPr/>
    </dgm:pt>
    <dgm:pt modelId="{438F2FED-BFB7-4980-81C1-2FE0E7B0CBDB}" type="pres">
      <dgm:prSet presAssocID="{46E4C9BB-D242-46B0-B936-93F18DE64292}" presName="childText" presStyleLbl="conFgAcc1" presStyleIdx="0" presStyleCnt="3">
        <dgm:presLayoutVars>
          <dgm:bulletEnabled val="1"/>
        </dgm:presLayoutVars>
      </dgm:prSet>
      <dgm:spPr/>
    </dgm:pt>
    <dgm:pt modelId="{EF083C96-7B24-4A4C-AF48-296BC8483555}" type="pres">
      <dgm:prSet presAssocID="{F5CFC8EC-547A-4DF8-9FC8-2C102C2F3FC3}" presName="spaceBetweenRectangles" presStyleCnt="0"/>
      <dgm:spPr/>
    </dgm:pt>
    <dgm:pt modelId="{144BF1D8-6BFE-4C14-B9C2-CB5E20A6F320}" type="pres">
      <dgm:prSet presAssocID="{B458E71A-37F7-4E77-A85C-CFC0D372358F}" presName="parentLin" presStyleCnt="0"/>
      <dgm:spPr/>
    </dgm:pt>
    <dgm:pt modelId="{CADAC592-3E31-4D8C-900B-A70ED048B5BB}" type="pres">
      <dgm:prSet presAssocID="{B458E71A-37F7-4E77-A85C-CFC0D372358F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11C90EB7-A48A-4B23-82F8-B3473AED3646}" type="pres">
      <dgm:prSet presAssocID="{B458E71A-37F7-4E77-A85C-CFC0D372358F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FF7A96-5387-4E0A-95D2-E699A8D32004}" type="pres">
      <dgm:prSet presAssocID="{B458E71A-37F7-4E77-A85C-CFC0D372358F}" presName="negativeSpace" presStyleCnt="0"/>
      <dgm:spPr/>
    </dgm:pt>
    <dgm:pt modelId="{26039D89-AF44-4662-BC31-68D451A0CAC9}" type="pres">
      <dgm:prSet presAssocID="{B458E71A-37F7-4E77-A85C-CFC0D372358F}" presName="childText" presStyleLbl="conFgAcc1" presStyleIdx="1" presStyleCnt="3">
        <dgm:presLayoutVars>
          <dgm:bulletEnabled val="1"/>
        </dgm:presLayoutVars>
      </dgm:prSet>
      <dgm:spPr/>
    </dgm:pt>
    <dgm:pt modelId="{58125F93-D771-428F-9101-D65AF062EC7C}" type="pres">
      <dgm:prSet presAssocID="{BC5F75AD-93B2-49D2-882F-25DFD0DC90D8}" presName="spaceBetweenRectangles" presStyleCnt="0"/>
      <dgm:spPr/>
    </dgm:pt>
    <dgm:pt modelId="{9FFF6E66-CD1F-4D41-9008-D1D6BD544129}" type="pres">
      <dgm:prSet presAssocID="{4365064E-3AB8-4939-82FF-3E1143FB0BC8}" presName="parentLin" presStyleCnt="0"/>
      <dgm:spPr/>
    </dgm:pt>
    <dgm:pt modelId="{C827BFF5-531E-4AA9-8DFA-2B531D55BD88}" type="pres">
      <dgm:prSet presAssocID="{4365064E-3AB8-4939-82FF-3E1143FB0BC8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E6580630-39C3-4DB5-85F8-E7952EC2E9A2}" type="pres">
      <dgm:prSet presAssocID="{4365064E-3AB8-4939-82FF-3E1143FB0BC8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54D692-4B4A-43BF-8975-670A63F497EE}" type="pres">
      <dgm:prSet presAssocID="{4365064E-3AB8-4939-82FF-3E1143FB0BC8}" presName="negativeSpace" presStyleCnt="0"/>
      <dgm:spPr/>
    </dgm:pt>
    <dgm:pt modelId="{3CB5CB4D-3F92-4098-8965-5B74509A5C79}" type="pres">
      <dgm:prSet presAssocID="{4365064E-3AB8-4939-82FF-3E1143FB0BC8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C3C4A55D-EB3B-4D4E-90F8-CBE4721BA065}" srcId="{B9C1A7B2-97B5-426E-8FAC-61E8D30F0513}" destId="{4365064E-3AB8-4939-82FF-3E1143FB0BC8}" srcOrd="2" destOrd="0" parTransId="{3948B427-9F18-4E24-ABA7-796EB58F8D10}" sibTransId="{2A750CC9-CDF9-4062-9EA0-4B6227508A25}"/>
    <dgm:cxn modelId="{A7DBDB27-B789-4A8E-97B7-F66CE3D1883D}" srcId="{B9C1A7B2-97B5-426E-8FAC-61E8D30F0513}" destId="{B458E71A-37F7-4E77-A85C-CFC0D372358F}" srcOrd="1" destOrd="0" parTransId="{18BA1905-4B2B-4B97-919A-8E5408F91A94}" sibTransId="{BC5F75AD-93B2-49D2-882F-25DFD0DC90D8}"/>
    <dgm:cxn modelId="{9B18C63F-D403-4717-810B-F9140CF0AE15}" type="presOf" srcId="{46E4C9BB-D242-46B0-B936-93F18DE64292}" destId="{91769760-C57C-4F22-8C6A-7336CDDF5FF6}" srcOrd="1" destOrd="0" presId="urn:microsoft.com/office/officeart/2005/8/layout/list1"/>
    <dgm:cxn modelId="{DB1F1107-D4DB-4C05-A011-FBE4BA77C1ED}" type="presOf" srcId="{4365064E-3AB8-4939-82FF-3E1143FB0BC8}" destId="{E6580630-39C3-4DB5-85F8-E7952EC2E9A2}" srcOrd="1" destOrd="0" presId="urn:microsoft.com/office/officeart/2005/8/layout/list1"/>
    <dgm:cxn modelId="{50907376-C8AF-42DE-A716-0DE87FFB6395}" srcId="{B9C1A7B2-97B5-426E-8FAC-61E8D30F0513}" destId="{46E4C9BB-D242-46B0-B936-93F18DE64292}" srcOrd="0" destOrd="0" parTransId="{08673245-4E6C-4CC2-9BD0-D521AEBA40BF}" sibTransId="{F5CFC8EC-547A-4DF8-9FC8-2C102C2F3FC3}"/>
    <dgm:cxn modelId="{E6943507-9CE3-4AEC-B6C9-EE3AF82E27BE}" type="presOf" srcId="{46E4C9BB-D242-46B0-B936-93F18DE64292}" destId="{DA918961-E46B-4A37-9B01-574A16F410ED}" srcOrd="0" destOrd="0" presId="urn:microsoft.com/office/officeart/2005/8/layout/list1"/>
    <dgm:cxn modelId="{055EA249-3508-486E-9774-03137E15AAA6}" type="presOf" srcId="{B458E71A-37F7-4E77-A85C-CFC0D372358F}" destId="{11C90EB7-A48A-4B23-82F8-B3473AED3646}" srcOrd="1" destOrd="0" presId="urn:microsoft.com/office/officeart/2005/8/layout/list1"/>
    <dgm:cxn modelId="{2D7084D5-C019-42C0-9FF5-BD1B96C12C8F}" type="presOf" srcId="{B458E71A-37F7-4E77-A85C-CFC0D372358F}" destId="{CADAC592-3E31-4D8C-900B-A70ED048B5BB}" srcOrd="0" destOrd="0" presId="urn:microsoft.com/office/officeart/2005/8/layout/list1"/>
    <dgm:cxn modelId="{0393149A-F0FB-4453-ACA4-5E85F9D314D0}" type="presOf" srcId="{4365064E-3AB8-4939-82FF-3E1143FB0BC8}" destId="{C827BFF5-531E-4AA9-8DFA-2B531D55BD88}" srcOrd="0" destOrd="0" presId="urn:microsoft.com/office/officeart/2005/8/layout/list1"/>
    <dgm:cxn modelId="{FF938D8F-AE4A-4176-93EB-749BE677B021}" type="presOf" srcId="{B9C1A7B2-97B5-426E-8FAC-61E8D30F0513}" destId="{8B920D47-63F6-487F-8653-7A1AEA23A365}" srcOrd="0" destOrd="0" presId="urn:microsoft.com/office/officeart/2005/8/layout/list1"/>
    <dgm:cxn modelId="{0412016A-19FF-4E8A-9814-FED1AAE1C8E4}" type="presParOf" srcId="{8B920D47-63F6-487F-8653-7A1AEA23A365}" destId="{769F05C2-72FA-458A-B2EE-769823774C7D}" srcOrd="0" destOrd="0" presId="urn:microsoft.com/office/officeart/2005/8/layout/list1"/>
    <dgm:cxn modelId="{BE6B098E-6209-49BB-B2E5-1766724256BA}" type="presParOf" srcId="{769F05C2-72FA-458A-B2EE-769823774C7D}" destId="{DA918961-E46B-4A37-9B01-574A16F410ED}" srcOrd="0" destOrd="0" presId="urn:microsoft.com/office/officeart/2005/8/layout/list1"/>
    <dgm:cxn modelId="{196304B4-9056-40F7-9B31-0FEA156D10B1}" type="presParOf" srcId="{769F05C2-72FA-458A-B2EE-769823774C7D}" destId="{91769760-C57C-4F22-8C6A-7336CDDF5FF6}" srcOrd="1" destOrd="0" presId="urn:microsoft.com/office/officeart/2005/8/layout/list1"/>
    <dgm:cxn modelId="{82EB686D-5C6E-4CE9-BD1B-613537BF3D9B}" type="presParOf" srcId="{8B920D47-63F6-487F-8653-7A1AEA23A365}" destId="{041794DA-01CB-44F4-966D-A7C64473B2C3}" srcOrd="1" destOrd="0" presId="urn:microsoft.com/office/officeart/2005/8/layout/list1"/>
    <dgm:cxn modelId="{62BADEBC-641F-4EE6-9F95-5BA69096FB43}" type="presParOf" srcId="{8B920D47-63F6-487F-8653-7A1AEA23A365}" destId="{438F2FED-BFB7-4980-81C1-2FE0E7B0CBDB}" srcOrd="2" destOrd="0" presId="urn:microsoft.com/office/officeart/2005/8/layout/list1"/>
    <dgm:cxn modelId="{B259BCA4-02DE-413F-B717-D917EB74F4A5}" type="presParOf" srcId="{8B920D47-63F6-487F-8653-7A1AEA23A365}" destId="{EF083C96-7B24-4A4C-AF48-296BC8483555}" srcOrd="3" destOrd="0" presId="urn:microsoft.com/office/officeart/2005/8/layout/list1"/>
    <dgm:cxn modelId="{92B56353-57EC-4EC2-A3D4-316DD9C2DB16}" type="presParOf" srcId="{8B920D47-63F6-487F-8653-7A1AEA23A365}" destId="{144BF1D8-6BFE-4C14-B9C2-CB5E20A6F320}" srcOrd="4" destOrd="0" presId="urn:microsoft.com/office/officeart/2005/8/layout/list1"/>
    <dgm:cxn modelId="{00C549A0-B131-46C9-899E-D3260CD17AA4}" type="presParOf" srcId="{144BF1D8-6BFE-4C14-B9C2-CB5E20A6F320}" destId="{CADAC592-3E31-4D8C-900B-A70ED048B5BB}" srcOrd="0" destOrd="0" presId="urn:microsoft.com/office/officeart/2005/8/layout/list1"/>
    <dgm:cxn modelId="{90698776-9A2C-4668-A3B7-52CF57757FB1}" type="presParOf" srcId="{144BF1D8-6BFE-4C14-B9C2-CB5E20A6F320}" destId="{11C90EB7-A48A-4B23-82F8-B3473AED3646}" srcOrd="1" destOrd="0" presId="urn:microsoft.com/office/officeart/2005/8/layout/list1"/>
    <dgm:cxn modelId="{3181585D-51BB-49E0-8431-065B4AF15700}" type="presParOf" srcId="{8B920D47-63F6-487F-8653-7A1AEA23A365}" destId="{94FF7A96-5387-4E0A-95D2-E699A8D32004}" srcOrd="5" destOrd="0" presId="urn:microsoft.com/office/officeart/2005/8/layout/list1"/>
    <dgm:cxn modelId="{F042988F-C79B-4459-9936-3642CB9AE321}" type="presParOf" srcId="{8B920D47-63F6-487F-8653-7A1AEA23A365}" destId="{26039D89-AF44-4662-BC31-68D451A0CAC9}" srcOrd="6" destOrd="0" presId="urn:microsoft.com/office/officeart/2005/8/layout/list1"/>
    <dgm:cxn modelId="{35692D3C-F633-46CA-97C5-8076CC46CCFB}" type="presParOf" srcId="{8B920D47-63F6-487F-8653-7A1AEA23A365}" destId="{58125F93-D771-428F-9101-D65AF062EC7C}" srcOrd="7" destOrd="0" presId="urn:microsoft.com/office/officeart/2005/8/layout/list1"/>
    <dgm:cxn modelId="{0278C6C2-E1DE-41B8-8057-54739CD24F5A}" type="presParOf" srcId="{8B920D47-63F6-487F-8653-7A1AEA23A365}" destId="{9FFF6E66-CD1F-4D41-9008-D1D6BD544129}" srcOrd="8" destOrd="0" presId="urn:microsoft.com/office/officeart/2005/8/layout/list1"/>
    <dgm:cxn modelId="{DF2513D9-D276-41ED-A98E-6BA2C16EA3AE}" type="presParOf" srcId="{9FFF6E66-CD1F-4D41-9008-D1D6BD544129}" destId="{C827BFF5-531E-4AA9-8DFA-2B531D55BD88}" srcOrd="0" destOrd="0" presId="urn:microsoft.com/office/officeart/2005/8/layout/list1"/>
    <dgm:cxn modelId="{666F863F-D4F7-4CDD-B12F-A86C077C77F7}" type="presParOf" srcId="{9FFF6E66-CD1F-4D41-9008-D1D6BD544129}" destId="{E6580630-39C3-4DB5-85F8-E7952EC2E9A2}" srcOrd="1" destOrd="0" presId="urn:microsoft.com/office/officeart/2005/8/layout/list1"/>
    <dgm:cxn modelId="{A4FAA02E-5B18-40FE-8F6C-D4C6C612AD24}" type="presParOf" srcId="{8B920D47-63F6-487F-8653-7A1AEA23A365}" destId="{6854D692-4B4A-43BF-8975-670A63F497EE}" srcOrd="9" destOrd="0" presId="urn:microsoft.com/office/officeart/2005/8/layout/list1"/>
    <dgm:cxn modelId="{D15E8048-67FD-4864-A6B0-4B1EA93C7A67}" type="presParOf" srcId="{8B920D47-63F6-487F-8653-7A1AEA23A365}" destId="{3CB5CB4D-3F92-4098-8965-5B74509A5C79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C8C1164-D9B2-4C8C-B26E-11AB775BF05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4146244-9834-4241-8267-98E900F9DB45}">
      <dgm:prSet phldrT="[Текст]"/>
      <dgm:spPr/>
      <dgm:t>
        <a:bodyPr/>
        <a:lstStyle/>
        <a:p>
          <a:r>
            <a:rPr lang="uz-Cyrl-UZ" dirty="0" smtClean="0"/>
            <a:t>Иқтисодий фойда</a:t>
          </a:r>
          <a:endParaRPr lang="ru-RU" dirty="0"/>
        </a:p>
      </dgm:t>
    </dgm:pt>
    <dgm:pt modelId="{8E7C6485-112B-47ED-9EA1-2FB6302F6F32}" type="parTrans" cxnId="{579E35CE-D864-413E-8EE0-5CF53C6567E4}">
      <dgm:prSet/>
      <dgm:spPr/>
      <dgm:t>
        <a:bodyPr/>
        <a:lstStyle/>
        <a:p>
          <a:endParaRPr lang="ru-RU"/>
        </a:p>
      </dgm:t>
    </dgm:pt>
    <dgm:pt modelId="{1E94EA59-5351-45C4-A55D-160CB102BB49}" type="sibTrans" cxnId="{579E35CE-D864-413E-8EE0-5CF53C6567E4}">
      <dgm:prSet/>
      <dgm:spPr/>
      <dgm:t>
        <a:bodyPr/>
        <a:lstStyle/>
        <a:p>
          <a:endParaRPr lang="ru-RU"/>
        </a:p>
      </dgm:t>
    </dgm:pt>
    <dgm:pt modelId="{B4A46B79-EB23-4AE9-8DB7-AFEE65AA61FE}">
      <dgm:prSet phldrT="[Текст]"/>
      <dgm:spPr/>
      <dgm:t>
        <a:bodyPr/>
        <a:lstStyle/>
        <a:p>
          <a:r>
            <a:rPr lang="uz-Cyrl-UZ" dirty="0" smtClean="0"/>
            <a:t>Бухгалтерия фойда</a:t>
          </a:r>
          <a:endParaRPr lang="ru-RU" dirty="0"/>
        </a:p>
      </dgm:t>
    </dgm:pt>
    <dgm:pt modelId="{0E82F174-C7F0-494A-9848-45FFCB74F8B7}" type="parTrans" cxnId="{88456777-D0D0-4EFE-803B-B177D69D5BED}">
      <dgm:prSet/>
      <dgm:spPr/>
      <dgm:t>
        <a:bodyPr/>
        <a:lstStyle/>
        <a:p>
          <a:endParaRPr lang="ru-RU"/>
        </a:p>
      </dgm:t>
    </dgm:pt>
    <dgm:pt modelId="{4C5E0ED9-9B44-4289-B8B1-440A05460A3C}" type="sibTrans" cxnId="{88456777-D0D0-4EFE-803B-B177D69D5BED}">
      <dgm:prSet/>
      <dgm:spPr/>
      <dgm:t>
        <a:bodyPr/>
        <a:lstStyle/>
        <a:p>
          <a:endParaRPr lang="ru-RU"/>
        </a:p>
      </dgm:t>
    </dgm:pt>
    <dgm:pt modelId="{B54FC0C3-AF97-4D94-82AC-F9BB1E59C57E}">
      <dgm:prSet phldrT="[Текст]"/>
      <dgm:spPr/>
      <dgm:t>
        <a:bodyPr/>
        <a:lstStyle/>
        <a:p>
          <a:r>
            <a:rPr lang="uz-Cyrl-UZ" dirty="0" smtClean="0"/>
            <a:t>Бой берилган имконият қиймати (</a:t>
          </a:r>
          <a:r>
            <a:rPr lang="en-US" dirty="0" smtClean="0"/>
            <a:t>opportunity cost</a:t>
          </a:r>
          <a:r>
            <a:rPr lang="uz-Cyrl-UZ" dirty="0" smtClean="0"/>
            <a:t>)</a:t>
          </a:r>
          <a:endParaRPr lang="ru-RU" dirty="0"/>
        </a:p>
      </dgm:t>
    </dgm:pt>
    <dgm:pt modelId="{71C14B92-CE06-4472-B440-F96D434C3A6C}" type="parTrans" cxnId="{E3529A58-6C9C-4C24-B993-A0F9EE41297D}">
      <dgm:prSet/>
      <dgm:spPr/>
      <dgm:t>
        <a:bodyPr/>
        <a:lstStyle/>
        <a:p>
          <a:endParaRPr lang="ru-RU"/>
        </a:p>
      </dgm:t>
    </dgm:pt>
    <dgm:pt modelId="{CEA44B7D-A966-4BB8-9793-52AF24890F3C}" type="sibTrans" cxnId="{E3529A58-6C9C-4C24-B993-A0F9EE41297D}">
      <dgm:prSet/>
      <dgm:spPr/>
      <dgm:t>
        <a:bodyPr/>
        <a:lstStyle/>
        <a:p>
          <a:endParaRPr lang="ru-RU"/>
        </a:p>
      </dgm:t>
    </dgm:pt>
    <dgm:pt modelId="{7F69A20B-B247-4B05-9AB8-147B2DAE8B1C}" type="pres">
      <dgm:prSet presAssocID="{DC8C1164-D9B2-4C8C-B26E-11AB775BF05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7B11DB5-AD94-4657-93F0-5F7C5AEE8154}" type="pres">
      <dgm:prSet presAssocID="{94146244-9834-4241-8267-98E900F9DB45}" presName="parentLin" presStyleCnt="0"/>
      <dgm:spPr/>
    </dgm:pt>
    <dgm:pt modelId="{D26340C0-77AF-4722-AEDE-19DC66577EC7}" type="pres">
      <dgm:prSet presAssocID="{94146244-9834-4241-8267-98E900F9DB4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06DC093-EBA1-4596-8463-500E7A16B393}" type="pres">
      <dgm:prSet presAssocID="{94146244-9834-4241-8267-98E900F9DB45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84DC42-12F3-497F-9787-8704FC0B3EDA}" type="pres">
      <dgm:prSet presAssocID="{94146244-9834-4241-8267-98E900F9DB45}" presName="negativeSpace" presStyleCnt="0"/>
      <dgm:spPr/>
    </dgm:pt>
    <dgm:pt modelId="{130948CA-5F16-4DDF-AA00-83BE53C5E429}" type="pres">
      <dgm:prSet presAssocID="{94146244-9834-4241-8267-98E900F9DB45}" presName="childText" presStyleLbl="conFgAcc1" presStyleIdx="0" presStyleCnt="3">
        <dgm:presLayoutVars>
          <dgm:bulletEnabled val="1"/>
        </dgm:presLayoutVars>
      </dgm:prSet>
      <dgm:spPr/>
    </dgm:pt>
    <dgm:pt modelId="{5536AB93-17F8-4AD9-B264-124A68C9FC0C}" type="pres">
      <dgm:prSet presAssocID="{1E94EA59-5351-45C4-A55D-160CB102BB49}" presName="spaceBetweenRectangles" presStyleCnt="0"/>
      <dgm:spPr/>
    </dgm:pt>
    <dgm:pt modelId="{95803764-C530-4D1E-8855-A7227FAFC870}" type="pres">
      <dgm:prSet presAssocID="{B4A46B79-EB23-4AE9-8DB7-AFEE65AA61FE}" presName="parentLin" presStyleCnt="0"/>
      <dgm:spPr/>
    </dgm:pt>
    <dgm:pt modelId="{46FC64F1-5151-4FB8-B781-2C08B49753C9}" type="pres">
      <dgm:prSet presAssocID="{B4A46B79-EB23-4AE9-8DB7-AFEE65AA61F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00C70496-BC47-4F54-BD0E-C81BA7834F77}" type="pres">
      <dgm:prSet presAssocID="{B4A46B79-EB23-4AE9-8DB7-AFEE65AA61F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AC4040-F65D-4616-8FE1-393E68C1E896}" type="pres">
      <dgm:prSet presAssocID="{B4A46B79-EB23-4AE9-8DB7-AFEE65AA61FE}" presName="negativeSpace" presStyleCnt="0"/>
      <dgm:spPr/>
    </dgm:pt>
    <dgm:pt modelId="{3266B9AC-44AF-404C-949E-0DF264C8AF43}" type="pres">
      <dgm:prSet presAssocID="{B4A46B79-EB23-4AE9-8DB7-AFEE65AA61FE}" presName="childText" presStyleLbl="conFgAcc1" presStyleIdx="1" presStyleCnt="3">
        <dgm:presLayoutVars>
          <dgm:bulletEnabled val="1"/>
        </dgm:presLayoutVars>
      </dgm:prSet>
      <dgm:spPr/>
    </dgm:pt>
    <dgm:pt modelId="{B3CC1150-CA01-4F76-9BEC-A57BF385957F}" type="pres">
      <dgm:prSet presAssocID="{4C5E0ED9-9B44-4289-B8B1-440A05460A3C}" presName="spaceBetweenRectangles" presStyleCnt="0"/>
      <dgm:spPr/>
    </dgm:pt>
    <dgm:pt modelId="{A04530DF-A4F9-4018-A3E5-BA9DD7295E56}" type="pres">
      <dgm:prSet presAssocID="{B54FC0C3-AF97-4D94-82AC-F9BB1E59C57E}" presName="parentLin" presStyleCnt="0"/>
      <dgm:spPr/>
    </dgm:pt>
    <dgm:pt modelId="{EA8F8BC8-6B92-4095-9AEF-2CB82D313F5D}" type="pres">
      <dgm:prSet presAssocID="{B54FC0C3-AF97-4D94-82AC-F9BB1E59C57E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065560A2-2B7F-4619-8022-FAFC3D81BCA0}" type="pres">
      <dgm:prSet presAssocID="{B54FC0C3-AF97-4D94-82AC-F9BB1E59C57E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72D5EB-844A-4E13-B4EE-3B3BD1A79EA3}" type="pres">
      <dgm:prSet presAssocID="{B54FC0C3-AF97-4D94-82AC-F9BB1E59C57E}" presName="negativeSpace" presStyleCnt="0"/>
      <dgm:spPr/>
    </dgm:pt>
    <dgm:pt modelId="{B0606111-726C-4DA3-A276-7A5E71ACCF19}" type="pres">
      <dgm:prSet presAssocID="{B54FC0C3-AF97-4D94-82AC-F9BB1E59C57E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8456777-D0D0-4EFE-803B-B177D69D5BED}" srcId="{DC8C1164-D9B2-4C8C-B26E-11AB775BF050}" destId="{B4A46B79-EB23-4AE9-8DB7-AFEE65AA61FE}" srcOrd="1" destOrd="0" parTransId="{0E82F174-C7F0-494A-9848-45FFCB74F8B7}" sibTransId="{4C5E0ED9-9B44-4289-B8B1-440A05460A3C}"/>
    <dgm:cxn modelId="{EE2612A1-7366-4AFF-A875-48D274E3E1E7}" type="presOf" srcId="{94146244-9834-4241-8267-98E900F9DB45}" destId="{D06DC093-EBA1-4596-8463-500E7A16B393}" srcOrd="1" destOrd="0" presId="urn:microsoft.com/office/officeart/2005/8/layout/list1"/>
    <dgm:cxn modelId="{E3529A58-6C9C-4C24-B993-A0F9EE41297D}" srcId="{DC8C1164-D9B2-4C8C-B26E-11AB775BF050}" destId="{B54FC0C3-AF97-4D94-82AC-F9BB1E59C57E}" srcOrd="2" destOrd="0" parTransId="{71C14B92-CE06-4472-B440-F96D434C3A6C}" sibTransId="{CEA44B7D-A966-4BB8-9793-52AF24890F3C}"/>
    <dgm:cxn modelId="{0F173468-77D6-4CC4-8FA4-8560247514D4}" type="presOf" srcId="{B54FC0C3-AF97-4D94-82AC-F9BB1E59C57E}" destId="{065560A2-2B7F-4619-8022-FAFC3D81BCA0}" srcOrd="1" destOrd="0" presId="urn:microsoft.com/office/officeart/2005/8/layout/list1"/>
    <dgm:cxn modelId="{B7F63D69-190C-4F13-B355-543E83B757DA}" type="presOf" srcId="{94146244-9834-4241-8267-98E900F9DB45}" destId="{D26340C0-77AF-4722-AEDE-19DC66577EC7}" srcOrd="0" destOrd="0" presId="urn:microsoft.com/office/officeart/2005/8/layout/list1"/>
    <dgm:cxn modelId="{D76083F4-3FE4-49CB-84E6-A05A9D6EB0A1}" type="presOf" srcId="{B4A46B79-EB23-4AE9-8DB7-AFEE65AA61FE}" destId="{00C70496-BC47-4F54-BD0E-C81BA7834F77}" srcOrd="1" destOrd="0" presId="urn:microsoft.com/office/officeart/2005/8/layout/list1"/>
    <dgm:cxn modelId="{01C548AB-ACED-4356-9EA7-6DC174ADF7C2}" type="presOf" srcId="{B4A46B79-EB23-4AE9-8DB7-AFEE65AA61FE}" destId="{46FC64F1-5151-4FB8-B781-2C08B49753C9}" srcOrd="0" destOrd="0" presId="urn:microsoft.com/office/officeart/2005/8/layout/list1"/>
    <dgm:cxn modelId="{7801557F-4BC0-41A4-941E-A7EA9A37D2F8}" type="presOf" srcId="{DC8C1164-D9B2-4C8C-B26E-11AB775BF050}" destId="{7F69A20B-B247-4B05-9AB8-147B2DAE8B1C}" srcOrd="0" destOrd="0" presId="urn:microsoft.com/office/officeart/2005/8/layout/list1"/>
    <dgm:cxn modelId="{579E35CE-D864-413E-8EE0-5CF53C6567E4}" srcId="{DC8C1164-D9B2-4C8C-B26E-11AB775BF050}" destId="{94146244-9834-4241-8267-98E900F9DB45}" srcOrd="0" destOrd="0" parTransId="{8E7C6485-112B-47ED-9EA1-2FB6302F6F32}" sibTransId="{1E94EA59-5351-45C4-A55D-160CB102BB49}"/>
    <dgm:cxn modelId="{F7CF151A-5DB2-4DB7-9EA9-611BD8EF6C62}" type="presOf" srcId="{B54FC0C3-AF97-4D94-82AC-F9BB1E59C57E}" destId="{EA8F8BC8-6B92-4095-9AEF-2CB82D313F5D}" srcOrd="0" destOrd="0" presId="urn:microsoft.com/office/officeart/2005/8/layout/list1"/>
    <dgm:cxn modelId="{DEF32AC6-36F0-4532-B9B6-D34863942918}" type="presParOf" srcId="{7F69A20B-B247-4B05-9AB8-147B2DAE8B1C}" destId="{D7B11DB5-AD94-4657-93F0-5F7C5AEE8154}" srcOrd="0" destOrd="0" presId="urn:microsoft.com/office/officeart/2005/8/layout/list1"/>
    <dgm:cxn modelId="{A2FC6E36-3DA7-4B40-8DEC-1BE95AC686A6}" type="presParOf" srcId="{D7B11DB5-AD94-4657-93F0-5F7C5AEE8154}" destId="{D26340C0-77AF-4722-AEDE-19DC66577EC7}" srcOrd="0" destOrd="0" presId="urn:microsoft.com/office/officeart/2005/8/layout/list1"/>
    <dgm:cxn modelId="{D4384194-78D2-4FED-934E-12BAE4E5FB40}" type="presParOf" srcId="{D7B11DB5-AD94-4657-93F0-5F7C5AEE8154}" destId="{D06DC093-EBA1-4596-8463-500E7A16B393}" srcOrd="1" destOrd="0" presId="urn:microsoft.com/office/officeart/2005/8/layout/list1"/>
    <dgm:cxn modelId="{148844A7-F6A8-4F4C-8C45-710773634894}" type="presParOf" srcId="{7F69A20B-B247-4B05-9AB8-147B2DAE8B1C}" destId="{8E84DC42-12F3-497F-9787-8704FC0B3EDA}" srcOrd="1" destOrd="0" presId="urn:microsoft.com/office/officeart/2005/8/layout/list1"/>
    <dgm:cxn modelId="{E2001071-2D39-4257-9629-98C4AC72A372}" type="presParOf" srcId="{7F69A20B-B247-4B05-9AB8-147B2DAE8B1C}" destId="{130948CA-5F16-4DDF-AA00-83BE53C5E429}" srcOrd="2" destOrd="0" presId="urn:microsoft.com/office/officeart/2005/8/layout/list1"/>
    <dgm:cxn modelId="{3B1A6898-24EF-4DF2-ABA5-6B79E6BC2363}" type="presParOf" srcId="{7F69A20B-B247-4B05-9AB8-147B2DAE8B1C}" destId="{5536AB93-17F8-4AD9-B264-124A68C9FC0C}" srcOrd="3" destOrd="0" presId="urn:microsoft.com/office/officeart/2005/8/layout/list1"/>
    <dgm:cxn modelId="{E8CA90ED-91F1-4C24-A400-92BA18FE3C8A}" type="presParOf" srcId="{7F69A20B-B247-4B05-9AB8-147B2DAE8B1C}" destId="{95803764-C530-4D1E-8855-A7227FAFC870}" srcOrd="4" destOrd="0" presId="urn:microsoft.com/office/officeart/2005/8/layout/list1"/>
    <dgm:cxn modelId="{BF769703-8594-44C4-8408-6A987E0C8CFD}" type="presParOf" srcId="{95803764-C530-4D1E-8855-A7227FAFC870}" destId="{46FC64F1-5151-4FB8-B781-2C08B49753C9}" srcOrd="0" destOrd="0" presId="urn:microsoft.com/office/officeart/2005/8/layout/list1"/>
    <dgm:cxn modelId="{C57340B5-65CD-4BB1-AEF4-4E85283D5944}" type="presParOf" srcId="{95803764-C530-4D1E-8855-A7227FAFC870}" destId="{00C70496-BC47-4F54-BD0E-C81BA7834F77}" srcOrd="1" destOrd="0" presId="urn:microsoft.com/office/officeart/2005/8/layout/list1"/>
    <dgm:cxn modelId="{2E33B0E9-955A-4D1A-AB90-617A24C38A91}" type="presParOf" srcId="{7F69A20B-B247-4B05-9AB8-147B2DAE8B1C}" destId="{DBAC4040-F65D-4616-8FE1-393E68C1E896}" srcOrd="5" destOrd="0" presId="urn:microsoft.com/office/officeart/2005/8/layout/list1"/>
    <dgm:cxn modelId="{78F7E8D3-FE8D-467A-AC38-606687A8A663}" type="presParOf" srcId="{7F69A20B-B247-4B05-9AB8-147B2DAE8B1C}" destId="{3266B9AC-44AF-404C-949E-0DF264C8AF43}" srcOrd="6" destOrd="0" presId="urn:microsoft.com/office/officeart/2005/8/layout/list1"/>
    <dgm:cxn modelId="{8C68A595-46C1-424D-8BD1-B7320C492BD7}" type="presParOf" srcId="{7F69A20B-B247-4B05-9AB8-147B2DAE8B1C}" destId="{B3CC1150-CA01-4F76-9BEC-A57BF385957F}" srcOrd="7" destOrd="0" presId="urn:microsoft.com/office/officeart/2005/8/layout/list1"/>
    <dgm:cxn modelId="{5C8FBA6B-C409-4B7C-9999-3007422134AE}" type="presParOf" srcId="{7F69A20B-B247-4B05-9AB8-147B2DAE8B1C}" destId="{A04530DF-A4F9-4018-A3E5-BA9DD7295E56}" srcOrd="8" destOrd="0" presId="urn:microsoft.com/office/officeart/2005/8/layout/list1"/>
    <dgm:cxn modelId="{27B4C7C0-259F-48B6-AF68-8C454060336E}" type="presParOf" srcId="{A04530DF-A4F9-4018-A3E5-BA9DD7295E56}" destId="{EA8F8BC8-6B92-4095-9AEF-2CB82D313F5D}" srcOrd="0" destOrd="0" presId="urn:microsoft.com/office/officeart/2005/8/layout/list1"/>
    <dgm:cxn modelId="{EEC91A8D-0B7E-494D-9439-6D2C0A3D96FE}" type="presParOf" srcId="{A04530DF-A4F9-4018-A3E5-BA9DD7295E56}" destId="{065560A2-2B7F-4619-8022-FAFC3D81BCA0}" srcOrd="1" destOrd="0" presId="urn:microsoft.com/office/officeart/2005/8/layout/list1"/>
    <dgm:cxn modelId="{41ADF2EC-9214-48D9-AA10-B31EE3FF0E96}" type="presParOf" srcId="{7F69A20B-B247-4B05-9AB8-147B2DAE8B1C}" destId="{6172D5EB-844A-4E13-B4EE-3B3BD1A79EA3}" srcOrd="9" destOrd="0" presId="urn:microsoft.com/office/officeart/2005/8/layout/list1"/>
    <dgm:cxn modelId="{D0A70C50-BBFC-4C6E-8FF4-577088F0B8AA}" type="presParOf" srcId="{7F69A20B-B247-4B05-9AB8-147B2DAE8B1C}" destId="{B0606111-726C-4DA3-A276-7A5E71ACCF19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7D95D39-F5C6-4252-9DA9-BACA84E40231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9D880CD-C205-446A-A7CE-4D49F651EA7B}">
      <dgm:prSet phldrT="[Текст]"/>
      <dgm:spPr/>
      <dgm:t>
        <a:bodyPr/>
        <a:lstStyle/>
        <a:p>
          <a:r>
            <a:rPr lang="ru-RU" dirty="0" err="1" smtClean="0"/>
            <a:t>Истеъмолчи-ишлаб</a:t>
          </a:r>
          <a:r>
            <a:rPr lang="ru-RU" dirty="0" smtClean="0"/>
            <a:t> </a:t>
          </a:r>
          <a:r>
            <a:rPr lang="ru-RU" dirty="0" err="1" smtClean="0"/>
            <a:t>чиқарувчи</a:t>
          </a:r>
          <a:r>
            <a:rPr lang="ru-RU" dirty="0" smtClean="0"/>
            <a:t> </a:t>
          </a:r>
          <a:r>
            <a:rPr lang="ru-RU" dirty="0" err="1" smtClean="0"/>
            <a:t>рақобати</a:t>
          </a:r>
          <a:endParaRPr lang="ru-RU" dirty="0"/>
        </a:p>
      </dgm:t>
    </dgm:pt>
    <dgm:pt modelId="{08E61D49-3C80-415E-945F-9F355B0D52A1}" type="parTrans" cxnId="{8487EE80-D114-4F53-8249-6AFF2D91B0DB}">
      <dgm:prSet/>
      <dgm:spPr/>
      <dgm:t>
        <a:bodyPr/>
        <a:lstStyle/>
        <a:p>
          <a:endParaRPr lang="ru-RU"/>
        </a:p>
      </dgm:t>
    </dgm:pt>
    <dgm:pt modelId="{F7674511-CCDD-415B-A026-5639C74672D4}" type="sibTrans" cxnId="{8487EE80-D114-4F53-8249-6AFF2D91B0DB}">
      <dgm:prSet/>
      <dgm:spPr/>
      <dgm:t>
        <a:bodyPr/>
        <a:lstStyle/>
        <a:p>
          <a:endParaRPr lang="ru-RU"/>
        </a:p>
      </dgm:t>
    </dgm:pt>
    <dgm:pt modelId="{6898B64B-9E69-4D30-8AC3-0F8495042EF5}">
      <dgm:prSet phldrT="[Текст]"/>
      <dgm:spPr/>
      <dgm:t>
        <a:bodyPr/>
        <a:lstStyle/>
        <a:p>
          <a:r>
            <a:rPr lang="ru-RU" dirty="0" err="1" smtClean="0"/>
            <a:t>Истеъмолчи-истеъмолчи</a:t>
          </a:r>
          <a:r>
            <a:rPr lang="ru-RU" dirty="0" smtClean="0"/>
            <a:t> </a:t>
          </a:r>
          <a:r>
            <a:rPr lang="ru-RU" dirty="0" err="1" smtClean="0"/>
            <a:t>рақобати</a:t>
          </a:r>
          <a:endParaRPr lang="ru-RU" dirty="0"/>
        </a:p>
      </dgm:t>
    </dgm:pt>
    <dgm:pt modelId="{3A8D91B4-3B03-4030-B45E-A2C39EF55622}" type="parTrans" cxnId="{A62E23C5-13C8-4D1E-8723-39B1832FF200}">
      <dgm:prSet/>
      <dgm:spPr/>
      <dgm:t>
        <a:bodyPr/>
        <a:lstStyle/>
        <a:p>
          <a:endParaRPr lang="ru-RU"/>
        </a:p>
      </dgm:t>
    </dgm:pt>
    <dgm:pt modelId="{99104118-7FA9-4026-9E0E-08B7C236B1A3}" type="sibTrans" cxnId="{A62E23C5-13C8-4D1E-8723-39B1832FF200}">
      <dgm:prSet/>
      <dgm:spPr/>
      <dgm:t>
        <a:bodyPr/>
        <a:lstStyle/>
        <a:p>
          <a:endParaRPr lang="ru-RU"/>
        </a:p>
      </dgm:t>
    </dgm:pt>
    <dgm:pt modelId="{2681F803-A1DD-44F3-9012-3472FD03A322}">
      <dgm:prSet phldrT="[Текст]"/>
      <dgm:spPr/>
      <dgm:t>
        <a:bodyPr/>
        <a:lstStyle/>
        <a:p>
          <a:r>
            <a:rPr lang="ru-RU" dirty="0" err="1" smtClean="0"/>
            <a:t>Ишлаб</a:t>
          </a:r>
          <a:r>
            <a:rPr lang="ru-RU" dirty="0" smtClean="0"/>
            <a:t> </a:t>
          </a:r>
          <a:r>
            <a:rPr lang="ru-RU" dirty="0" err="1" smtClean="0"/>
            <a:t>чиқарувчи-ишлаб</a:t>
          </a:r>
          <a:r>
            <a:rPr lang="ru-RU" dirty="0" smtClean="0"/>
            <a:t> </a:t>
          </a:r>
          <a:r>
            <a:rPr lang="ru-RU" dirty="0" err="1" smtClean="0"/>
            <a:t>чиқарувчи</a:t>
          </a:r>
          <a:r>
            <a:rPr lang="ru-RU" dirty="0" smtClean="0"/>
            <a:t> </a:t>
          </a:r>
          <a:r>
            <a:rPr lang="ru-RU" dirty="0" err="1" smtClean="0"/>
            <a:t>рақобати</a:t>
          </a:r>
          <a:endParaRPr lang="ru-RU" dirty="0"/>
        </a:p>
      </dgm:t>
    </dgm:pt>
    <dgm:pt modelId="{B28A064E-6496-44E2-8FB7-16959F5A6E70}" type="parTrans" cxnId="{418DD3DA-4083-4E49-A087-3DA10D3160DD}">
      <dgm:prSet/>
      <dgm:spPr/>
      <dgm:t>
        <a:bodyPr/>
        <a:lstStyle/>
        <a:p>
          <a:endParaRPr lang="ru-RU"/>
        </a:p>
      </dgm:t>
    </dgm:pt>
    <dgm:pt modelId="{EC4CCC5D-8769-4817-BABE-2940E2E50AA1}" type="sibTrans" cxnId="{418DD3DA-4083-4E49-A087-3DA10D3160DD}">
      <dgm:prSet/>
      <dgm:spPr/>
      <dgm:t>
        <a:bodyPr/>
        <a:lstStyle/>
        <a:p>
          <a:endParaRPr lang="ru-RU"/>
        </a:p>
      </dgm:t>
    </dgm:pt>
    <dgm:pt modelId="{9F66BCDB-1344-42B7-9D36-203EB6D5CD48}">
      <dgm:prSet phldrT="[Текст]"/>
      <dgm:spPr/>
      <dgm:t>
        <a:bodyPr/>
        <a:lstStyle/>
        <a:p>
          <a:r>
            <a:rPr lang="ru-RU" dirty="0" err="1" smtClean="0"/>
            <a:t>Давлат</a:t>
          </a:r>
          <a:r>
            <a:rPr lang="ru-RU" dirty="0" smtClean="0"/>
            <a:t> </a:t>
          </a:r>
          <a:r>
            <a:rPr lang="ru-RU" dirty="0" err="1" smtClean="0"/>
            <a:t>ва</a:t>
          </a:r>
          <a:r>
            <a:rPr lang="ru-RU" dirty="0" smtClean="0"/>
            <a:t> </a:t>
          </a:r>
          <a:r>
            <a:rPr lang="ru-RU" dirty="0" err="1" smtClean="0"/>
            <a:t>бозор</a:t>
          </a:r>
          <a:endParaRPr lang="ru-RU" dirty="0"/>
        </a:p>
      </dgm:t>
    </dgm:pt>
    <dgm:pt modelId="{490C78DA-8A8F-4413-91C3-794F16A24A84}" type="parTrans" cxnId="{692251FC-D2F7-4ACE-9F98-AD339288FC83}">
      <dgm:prSet/>
      <dgm:spPr/>
      <dgm:t>
        <a:bodyPr/>
        <a:lstStyle/>
        <a:p>
          <a:endParaRPr lang="ru-RU"/>
        </a:p>
      </dgm:t>
    </dgm:pt>
    <dgm:pt modelId="{A5CBCB75-DC08-4A9C-80B0-73B351C4FB3C}" type="sibTrans" cxnId="{692251FC-D2F7-4ACE-9F98-AD339288FC83}">
      <dgm:prSet/>
      <dgm:spPr/>
      <dgm:t>
        <a:bodyPr/>
        <a:lstStyle/>
        <a:p>
          <a:endParaRPr lang="ru-RU"/>
        </a:p>
      </dgm:t>
    </dgm:pt>
    <dgm:pt modelId="{29CBB681-340F-4EEA-ABCA-DC66034DBD46}" type="pres">
      <dgm:prSet presAssocID="{07D95D39-F5C6-4252-9DA9-BACA84E4023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B54C930-FA7F-48B7-9662-3CE9BD2E16E7}" type="pres">
      <dgm:prSet presAssocID="{99D880CD-C205-446A-A7CE-4D49F651EA7B}" presName="parentLin" presStyleCnt="0"/>
      <dgm:spPr/>
    </dgm:pt>
    <dgm:pt modelId="{E1B35EB8-F2A8-4985-8199-68B166C0FE44}" type="pres">
      <dgm:prSet presAssocID="{99D880CD-C205-446A-A7CE-4D49F651EA7B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B36B46AE-792E-40F6-976D-C7416FBE1344}" type="pres">
      <dgm:prSet presAssocID="{99D880CD-C205-446A-A7CE-4D49F651EA7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337EC-00F1-478B-BE7A-C5496E89B357}" type="pres">
      <dgm:prSet presAssocID="{99D880CD-C205-446A-A7CE-4D49F651EA7B}" presName="negativeSpace" presStyleCnt="0"/>
      <dgm:spPr/>
    </dgm:pt>
    <dgm:pt modelId="{753AB435-E645-48B6-B42E-D7D70FA1621A}" type="pres">
      <dgm:prSet presAssocID="{99D880CD-C205-446A-A7CE-4D49F651EA7B}" presName="childText" presStyleLbl="conFgAcc1" presStyleIdx="0" presStyleCnt="4">
        <dgm:presLayoutVars>
          <dgm:bulletEnabled val="1"/>
        </dgm:presLayoutVars>
      </dgm:prSet>
      <dgm:spPr/>
    </dgm:pt>
    <dgm:pt modelId="{A1B636F6-FD1A-4817-ADB6-1FF4659126CE}" type="pres">
      <dgm:prSet presAssocID="{F7674511-CCDD-415B-A026-5639C74672D4}" presName="spaceBetweenRectangles" presStyleCnt="0"/>
      <dgm:spPr/>
    </dgm:pt>
    <dgm:pt modelId="{2189BC62-853F-4020-97ED-DD5373D98A2E}" type="pres">
      <dgm:prSet presAssocID="{6898B64B-9E69-4D30-8AC3-0F8495042EF5}" presName="parentLin" presStyleCnt="0"/>
      <dgm:spPr/>
    </dgm:pt>
    <dgm:pt modelId="{03BF49E6-C1EA-4D1F-A706-B0FB5D062944}" type="pres">
      <dgm:prSet presAssocID="{6898B64B-9E69-4D30-8AC3-0F8495042EF5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0BB8F10C-AF2D-4423-8365-C762B87BA8E9}" type="pres">
      <dgm:prSet presAssocID="{6898B64B-9E69-4D30-8AC3-0F8495042EF5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C7906C-FA2B-45C0-B14C-ED601428ACB0}" type="pres">
      <dgm:prSet presAssocID="{6898B64B-9E69-4D30-8AC3-0F8495042EF5}" presName="negativeSpace" presStyleCnt="0"/>
      <dgm:spPr/>
    </dgm:pt>
    <dgm:pt modelId="{04A085B6-4FB6-4630-A615-DB97EB408E10}" type="pres">
      <dgm:prSet presAssocID="{6898B64B-9E69-4D30-8AC3-0F8495042EF5}" presName="childText" presStyleLbl="conFgAcc1" presStyleIdx="1" presStyleCnt="4">
        <dgm:presLayoutVars>
          <dgm:bulletEnabled val="1"/>
        </dgm:presLayoutVars>
      </dgm:prSet>
      <dgm:spPr/>
    </dgm:pt>
    <dgm:pt modelId="{91DA8EE0-FE26-4F29-812C-9408A04F4B08}" type="pres">
      <dgm:prSet presAssocID="{99104118-7FA9-4026-9E0E-08B7C236B1A3}" presName="spaceBetweenRectangles" presStyleCnt="0"/>
      <dgm:spPr/>
    </dgm:pt>
    <dgm:pt modelId="{0A0BC23F-E598-4874-BA00-EB5935A81646}" type="pres">
      <dgm:prSet presAssocID="{2681F803-A1DD-44F3-9012-3472FD03A322}" presName="parentLin" presStyleCnt="0"/>
      <dgm:spPr/>
    </dgm:pt>
    <dgm:pt modelId="{5C035EAA-9739-4A1F-8B8E-1CB6D5B1F44A}" type="pres">
      <dgm:prSet presAssocID="{2681F803-A1DD-44F3-9012-3472FD03A322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48944132-6A20-4BFD-9127-54DF7B120F5E}" type="pres">
      <dgm:prSet presAssocID="{2681F803-A1DD-44F3-9012-3472FD03A322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D57599-0572-4452-985F-2C42CEC012E0}" type="pres">
      <dgm:prSet presAssocID="{2681F803-A1DD-44F3-9012-3472FD03A322}" presName="negativeSpace" presStyleCnt="0"/>
      <dgm:spPr/>
    </dgm:pt>
    <dgm:pt modelId="{0D5667B3-8241-4C46-BE92-79F27B8F1779}" type="pres">
      <dgm:prSet presAssocID="{2681F803-A1DD-44F3-9012-3472FD03A322}" presName="childText" presStyleLbl="conFgAcc1" presStyleIdx="2" presStyleCnt="4">
        <dgm:presLayoutVars>
          <dgm:bulletEnabled val="1"/>
        </dgm:presLayoutVars>
      </dgm:prSet>
      <dgm:spPr/>
    </dgm:pt>
    <dgm:pt modelId="{44FA48A2-0991-41FD-A5E3-571DA901BF57}" type="pres">
      <dgm:prSet presAssocID="{EC4CCC5D-8769-4817-BABE-2940E2E50AA1}" presName="spaceBetweenRectangles" presStyleCnt="0"/>
      <dgm:spPr/>
    </dgm:pt>
    <dgm:pt modelId="{34A08EE8-03D7-46F8-91CF-4895E8627B74}" type="pres">
      <dgm:prSet presAssocID="{9F66BCDB-1344-42B7-9D36-203EB6D5CD48}" presName="parentLin" presStyleCnt="0"/>
      <dgm:spPr/>
    </dgm:pt>
    <dgm:pt modelId="{23FA0791-7CFD-44E2-A815-70BAB4D699B2}" type="pres">
      <dgm:prSet presAssocID="{9F66BCDB-1344-42B7-9D36-203EB6D5CD48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A06E774F-97E3-4B29-8BEA-FFF7E922DC5A}" type="pres">
      <dgm:prSet presAssocID="{9F66BCDB-1344-42B7-9D36-203EB6D5CD48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E8BA80-AF72-4FA4-8818-30E768FAC0C3}" type="pres">
      <dgm:prSet presAssocID="{9F66BCDB-1344-42B7-9D36-203EB6D5CD48}" presName="negativeSpace" presStyleCnt="0"/>
      <dgm:spPr/>
    </dgm:pt>
    <dgm:pt modelId="{5CAEB202-8C0C-44EE-BFC6-B44EBCEA0E4D}" type="pres">
      <dgm:prSet presAssocID="{9F66BCDB-1344-42B7-9D36-203EB6D5CD48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C962F74F-6887-499F-AF63-F4A0068D1DCA}" type="presOf" srcId="{2681F803-A1DD-44F3-9012-3472FD03A322}" destId="{48944132-6A20-4BFD-9127-54DF7B120F5E}" srcOrd="1" destOrd="0" presId="urn:microsoft.com/office/officeart/2005/8/layout/list1"/>
    <dgm:cxn modelId="{71A6378D-407A-46D7-98CA-646C5F6F7DA6}" type="presOf" srcId="{6898B64B-9E69-4D30-8AC3-0F8495042EF5}" destId="{03BF49E6-C1EA-4D1F-A706-B0FB5D062944}" srcOrd="0" destOrd="0" presId="urn:microsoft.com/office/officeart/2005/8/layout/list1"/>
    <dgm:cxn modelId="{418DD3DA-4083-4E49-A087-3DA10D3160DD}" srcId="{07D95D39-F5C6-4252-9DA9-BACA84E40231}" destId="{2681F803-A1DD-44F3-9012-3472FD03A322}" srcOrd="2" destOrd="0" parTransId="{B28A064E-6496-44E2-8FB7-16959F5A6E70}" sibTransId="{EC4CCC5D-8769-4817-BABE-2940E2E50AA1}"/>
    <dgm:cxn modelId="{8885912B-1EC8-496D-B319-1428AC2BF977}" type="presOf" srcId="{9F66BCDB-1344-42B7-9D36-203EB6D5CD48}" destId="{23FA0791-7CFD-44E2-A815-70BAB4D699B2}" srcOrd="0" destOrd="0" presId="urn:microsoft.com/office/officeart/2005/8/layout/list1"/>
    <dgm:cxn modelId="{A62E23C5-13C8-4D1E-8723-39B1832FF200}" srcId="{07D95D39-F5C6-4252-9DA9-BACA84E40231}" destId="{6898B64B-9E69-4D30-8AC3-0F8495042EF5}" srcOrd="1" destOrd="0" parTransId="{3A8D91B4-3B03-4030-B45E-A2C39EF55622}" sibTransId="{99104118-7FA9-4026-9E0E-08B7C236B1A3}"/>
    <dgm:cxn modelId="{13AE279B-3867-479F-B3BF-6474D7C69204}" type="presOf" srcId="{2681F803-A1DD-44F3-9012-3472FD03A322}" destId="{5C035EAA-9739-4A1F-8B8E-1CB6D5B1F44A}" srcOrd="0" destOrd="0" presId="urn:microsoft.com/office/officeart/2005/8/layout/list1"/>
    <dgm:cxn modelId="{74E088C5-78F6-4299-8E16-C3AE9ABF40F9}" type="presOf" srcId="{6898B64B-9E69-4D30-8AC3-0F8495042EF5}" destId="{0BB8F10C-AF2D-4423-8365-C762B87BA8E9}" srcOrd="1" destOrd="0" presId="urn:microsoft.com/office/officeart/2005/8/layout/list1"/>
    <dgm:cxn modelId="{09EE1353-5029-4037-A43F-5647022F6B91}" type="presOf" srcId="{99D880CD-C205-446A-A7CE-4D49F651EA7B}" destId="{E1B35EB8-F2A8-4985-8199-68B166C0FE44}" srcOrd="0" destOrd="0" presId="urn:microsoft.com/office/officeart/2005/8/layout/list1"/>
    <dgm:cxn modelId="{A3963B9C-3F33-4F38-85B2-D0477682739D}" type="presOf" srcId="{07D95D39-F5C6-4252-9DA9-BACA84E40231}" destId="{29CBB681-340F-4EEA-ABCA-DC66034DBD46}" srcOrd="0" destOrd="0" presId="urn:microsoft.com/office/officeart/2005/8/layout/list1"/>
    <dgm:cxn modelId="{692251FC-D2F7-4ACE-9F98-AD339288FC83}" srcId="{07D95D39-F5C6-4252-9DA9-BACA84E40231}" destId="{9F66BCDB-1344-42B7-9D36-203EB6D5CD48}" srcOrd="3" destOrd="0" parTransId="{490C78DA-8A8F-4413-91C3-794F16A24A84}" sibTransId="{A5CBCB75-DC08-4A9C-80B0-73B351C4FB3C}"/>
    <dgm:cxn modelId="{89F8AC5F-FB7E-4C4F-B035-96DF1DA78DB9}" type="presOf" srcId="{99D880CD-C205-446A-A7CE-4D49F651EA7B}" destId="{B36B46AE-792E-40F6-976D-C7416FBE1344}" srcOrd="1" destOrd="0" presId="urn:microsoft.com/office/officeart/2005/8/layout/list1"/>
    <dgm:cxn modelId="{8487EE80-D114-4F53-8249-6AFF2D91B0DB}" srcId="{07D95D39-F5C6-4252-9DA9-BACA84E40231}" destId="{99D880CD-C205-446A-A7CE-4D49F651EA7B}" srcOrd="0" destOrd="0" parTransId="{08E61D49-3C80-415E-945F-9F355B0D52A1}" sibTransId="{F7674511-CCDD-415B-A026-5639C74672D4}"/>
    <dgm:cxn modelId="{94DFF2AB-35A3-4D60-BE4C-C97D0A63789C}" type="presOf" srcId="{9F66BCDB-1344-42B7-9D36-203EB6D5CD48}" destId="{A06E774F-97E3-4B29-8BEA-FFF7E922DC5A}" srcOrd="1" destOrd="0" presId="urn:microsoft.com/office/officeart/2005/8/layout/list1"/>
    <dgm:cxn modelId="{2336C4C3-A102-494F-AE6A-5403AA320B6F}" type="presParOf" srcId="{29CBB681-340F-4EEA-ABCA-DC66034DBD46}" destId="{AB54C930-FA7F-48B7-9662-3CE9BD2E16E7}" srcOrd="0" destOrd="0" presId="urn:microsoft.com/office/officeart/2005/8/layout/list1"/>
    <dgm:cxn modelId="{4B75D804-7640-4422-9AB1-FB31FED9E312}" type="presParOf" srcId="{AB54C930-FA7F-48B7-9662-3CE9BD2E16E7}" destId="{E1B35EB8-F2A8-4985-8199-68B166C0FE44}" srcOrd="0" destOrd="0" presId="urn:microsoft.com/office/officeart/2005/8/layout/list1"/>
    <dgm:cxn modelId="{1F1A7CC7-23B6-4F53-BCF1-81213C550E1A}" type="presParOf" srcId="{AB54C930-FA7F-48B7-9662-3CE9BD2E16E7}" destId="{B36B46AE-792E-40F6-976D-C7416FBE1344}" srcOrd="1" destOrd="0" presId="urn:microsoft.com/office/officeart/2005/8/layout/list1"/>
    <dgm:cxn modelId="{9FFEF6FE-7E98-4992-91C0-D2C2C3A31E32}" type="presParOf" srcId="{29CBB681-340F-4EEA-ABCA-DC66034DBD46}" destId="{D58337EC-00F1-478B-BE7A-C5496E89B357}" srcOrd="1" destOrd="0" presId="urn:microsoft.com/office/officeart/2005/8/layout/list1"/>
    <dgm:cxn modelId="{98CB5DFD-5900-483A-B227-F1D69D0A1390}" type="presParOf" srcId="{29CBB681-340F-4EEA-ABCA-DC66034DBD46}" destId="{753AB435-E645-48B6-B42E-D7D70FA1621A}" srcOrd="2" destOrd="0" presId="urn:microsoft.com/office/officeart/2005/8/layout/list1"/>
    <dgm:cxn modelId="{467F10EA-B795-4702-B521-EE79A26865F6}" type="presParOf" srcId="{29CBB681-340F-4EEA-ABCA-DC66034DBD46}" destId="{A1B636F6-FD1A-4817-ADB6-1FF4659126CE}" srcOrd="3" destOrd="0" presId="urn:microsoft.com/office/officeart/2005/8/layout/list1"/>
    <dgm:cxn modelId="{E1E9C421-7B4F-4FF4-BAD5-CADC639079F0}" type="presParOf" srcId="{29CBB681-340F-4EEA-ABCA-DC66034DBD46}" destId="{2189BC62-853F-4020-97ED-DD5373D98A2E}" srcOrd="4" destOrd="0" presId="urn:microsoft.com/office/officeart/2005/8/layout/list1"/>
    <dgm:cxn modelId="{765BF6F2-C634-466E-8F3E-2EA904D47363}" type="presParOf" srcId="{2189BC62-853F-4020-97ED-DD5373D98A2E}" destId="{03BF49E6-C1EA-4D1F-A706-B0FB5D062944}" srcOrd="0" destOrd="0" presId="urn:microsoft.com/office/officeart/2005/8/layout/list1"/>
    <dgm:cxn modelId="{04138097-F37A-47DF-A7DF-38CE543F2F1E}" type="presParOf" srcId="{2189BC62-853F-4020-97ED-DD5373D98A2E}" destId="{0BB8F10C-AF2D-4423-8365-C762B87BA8E9}" srcOrd="1" destOrd="0" presId="urn:microsoft.com/office/officeart/2005/8/layout/list1"/>
    <dgm:cxn modelId="{5B61D7C5-6256-4E4F-AAA5-74926B177858}" type="presParOf" srcId="{29CBB681-340F-4EEA-ABCA-DC66034DBD46}" destId="{61C7906C-FA2B-45C0-B14C-ED601428ACB0}" srcOrd="5" destOrd="0" presId="urn:microsoft.com/office/officeart/2005/8/layout/list1"/>
    <dgm:cxn modelId="{44358BBE-77E3-4F15-B6F2-4E15844E851D}" type="presParOf" srcId="{29CBB681-340F-4EEA-ABCA-DC66034DBD46}" destId="{04A085B6-4FB6-4630-A615-DB97EB408E10}" srcOrd="6" destOrd="0" presId="urn:microsoft.com/office/officeart/2005/8/layout/list1"/>
    <dgm:cxn modelId="{B354E9BD-48F3-47B6-8CF8-8E4333555D25}" type="presParOf" srcId="{29CBB681-340F-4EEA-ABCA-DC66034DBD46}" destId="{91DA8EE0-FE26-4F29-812C-9408A04F4B08}" srcOrd="7" destOrd="0" presId="urn:microsoft.com/office/officeart/2005/8/layout/list1"/>
    <dgm:cxn modelId="{A7958786-6EEE-4CC7-9E87-303774B3A899}" type="presParOf" srcId="{29CBB681-340F-4EEA-ABCA-DC66034DBD46}" destId="{0A0BC23F-E598-4874-BA00-EB5935A81646}" srcOrd="8" destOrd="0" presId="urn:microsoft.com/office/officeart/2005/8/layout/list1"/>
    <dgm:cxn modelId="{D124AC1D-BA0B-421E-BE51-75B621D4CA75}" type="presParOf" srcId="{0A0BC23F-E598-4874-BA00-EB5935A81646}" destId="{5C035EAA-9739-4A1F-8B8E-1CB6D5B1F44A}" srcOrd="0" destOrd="0" presId="urn:microsoft.com/office/officeart/2005/8/layout/list1"/>
    <dgm:cxn modelId="{9C9847A9-2AF6-4270-BFE8-C602B1289F5C}" type="presParOf" srcId="{0A0BC23F-E598-4874-BA00-EB5935A81646}" destId="{48944132-6A20-4BFD-9127-54DF7B120F5E}" srcOrd="1" destOrd="0" presId="urn:microsoft.com/office/officeart/2005/8/layout/list1"/>
    <dgm:cxn modelId="{B0533F2F-1283-4CC8-8DA6-A57742BD8C42}" type="presParOf" srcId="{29CBB681-340F-4EEA-ABCA-DC66034DBD46}" destId="{53D57599-0572-4452-985F-2C42CEC012E0}" srcOrd="9" destOrd="0" presId="urn:microsoft.com/office/officeart/2005/8/layout/list1"/>
    <dgm:cxn modelId="{4E2043A5-38A6-4AE5-82E9-7A3321FDF682}" type="presParOf" srcId="{29CBB681-340F-4EEA-ABCA-DC66034DBD46}" destId="{0D5667B3-8241-4C46-BE92-79F27B8F1779}" srcOrd="10" destOrd="0" presId="urn:microsoft.com/office/officeart/2005/8/layout/list1"/>
    <dgm:cxn modelId="{4C27F357-31EC-4C47-AF7C-D0CAB6C85D37}" type="presParOf" srcId="{29CBB681-340F-4EEA-ABCA-DC66034DBD46}" destId="{44FA48A2-0991-41FD-A5E3-571DA901BF57}" srcOrd="11" destOrd="0" presId="urn:microsoft.com/office/officeart/2005/8/layout/list1"/>
    <dgm:cxn modelId="{1322EB9C-E7DC-48F8-9BAC-A9A2003BEB0E}" type="presParOf" srcId="{29CBB681-340F-4EEA-ABCA-DC66034DBD46}" destId="{34A08EE8-03D7-46F8-91CF-4895E8627B74}" srcOrd="12" destOrd="0" presId="urn:microsoft.com/office/officeart/2005/8/layout/list1"/>
    <dgm:cxn modelId="{F36E6432-7261-48EE-878B-97BB21A84291}" type="presParOf" srcId="{34A08EE8-03D7-46F8-91CF-4895E8627B74}" destId="{23FA0791-7CFD-44E2-A815-70BAB4D699B2}" srcOrd="0" destOrd="0" presId="urn:microsoft.com/office/officeart/2005/8/layout/list1"/>
    <dgm:cxn modelId="{EACBBCE4-8BB4-4C59-8C32-2AA5B14630FC}" type="presParOf" srcId="{34A08EE8-03D7-46F8-91CF-4895E8627B74}" destId="{A06E774F-97E3-4B29-8BEA-FFF7E922DC5A}" srcOrd="1" destOrd="0" presId="urn:microsoft.com/office/officeart/2005/8/layout/list1"/>
    <dgm:cxn modelId="{FCD468AF-D42F-4A3F-8EC0-9BE9BEE02752}" type="presParOf" srcId="{29CBB681-340F-4EEA-ABCA-DC66034DBD46}" destId="{35E8BA80-AF72-4FA4-8818-30E768FAC0C3}" srcOrd="13" destOrd="0" presId="urn:microsoft.com/office/officeart/2005/8/layout/list1"/>
    <dgm:cxn modelId="{80077292-EE24-486F-BB32-CD5EE7898C69}" type="presParOf" srcId="{29CBB681-340F-4EEA-ABCA-DC66034DBD46}" destId="{5CAEB202-8C0C-44EE-BFC6-B44EBCEA0E4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90BC517-2C24-4A1B-AB7D-5D43A6D7A680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2D7FFE8-AF54-44A2-A2B1-E89B93D0CB41}">
      <dgm:prSet phldrT="[Текст]"/>
      <dgm:spPr>
        <a:xfrm rot="5400000">
          <a:off x="-245635" y="246082"/>
          <a:ext cx="1637567" cy="1146297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30CF838C-71BE-4E64-85A1-B447068378E3}" type="parTrans" cxnId="{904EB657-611F-49A9-AE62-B4BACE6BC714}">
      <dgm:prSet/>
      <dgm:spPr/>
      <dgm:t>
        <a:bodyPr/>
        <a:lstStyle/>
        <a:p>
          <a:endParaRPr lang="ru-RU"/>
        </a:p>
      </dgm:t>
    </dgm:pt>
    <dgm:pt modelId="{3FD9E16A-E508-4FCF-A1DF-225E83B27362}" type="sibTrans" cxnId="{904EB657-611F-49A9-AE62-B4BACE6BC714}">
      <dgm:prSet/>
      <dgm:spPr/>
      <dgm:t>
        <a:bodyPr/>
        <a:lstStyle/>
        <a:p>
          <a:endParaRPr lang="ru-RU"/>
        </a:p>
      </dgm:t>
    </dgm:pt>
    <dgm:pt modelId="{E4D4B4B6-1A32-4753-AB41-C704DEC08967}">
      <dgm:prSet phldrT="[Текст]"/>
      <dgm:spPr>
        <a:xfrm rot="5400000">
          <a:off x="4155739" y="-3008994"/>
          <a:ext cx="1064418" cy="7083302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Нима ишлаб чиқариш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DBD460EF-8F29-42DE-8F98-19087A4D2651}" type="parTrans" cxnId="{102645F7-0275-41D0-B192-192C9DDACDFA}">
      <dgm:prSet/>
      <dgm:spPr/>
      <dgm:t>
        <a:bodyPr/>
        <a:lstStyle/>
        <a:p>
          <a:endParaRPr lang="ru-RU"/>
        </a:p>
      </dgm:t>
    </dgm:pt>
    <dgm:pt modelId="{B198E53A-129D-4F17-B3D9-2E5FECBEAD99}" type="sibTrans" cxnId="{102645F7-0275-41D0-B192-192C9DDACDFA}">
      <dgm:prSet/>
      <dgm:spPr/>
      <dgm:t>
        <a:bodyPr/>
        <a:lstStyle/>
        <a:p>
          <a:endParaRPr lang="ru-RU"/>
        </a:p>
      </dgm:t>
    </dgm:pt>
    <dgm:pt modelId="{7595F306-BF70-447E-ACFA-FDE69A24C247}">
      <dgm:prSet phldrT="[Текст]"/>
      <dgm:spPr>
        <a:xfrm rot="5400000">
          <a:off x="-245635" y="1689832"/>
          <a:ext cx="1637567" cy="1146297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239A163-F166-47CF-BA1D-B5C983B4508C}" type="parTrans" cxnId="{56DC8D30-6709-4D72-8E79-670BFD35A3C8}">
      <dgm:prSet/>
      <dgm:spPr/>
      <dgm:t>
        <a:bodyPr/>
        <a:lstStyle/>
        <a:p>
          <a:endParaRPr lang="ru-RU"/>
        </a:p>
      </dgm:t>
    </dgm:pt>
    <dgm:pt modelId="{24D4D3A5-83F5-4E4B-8B70-C059C6D14B97}" type="sibTrans" cxnId="{56DC8D30-6709-4D72-8E79-670BFD35A3C8}">
      <dgm:prSet/>
      <dgm:spPr/>
      <dgm:t>
        <a:bodyPr/>
        <a:lstStyle/>
        <a:p>
          <a:endParaRPr lang="ru-RU"/>
        </a:p>
      </dgm:t>
    </dgm:pt>
    <dgm:pt modelId="{1FB01CA1-9F79-4CA7-BF65-047721029A83}">
      <dgm:prSet phldrT="[Текст]"/>
      <dgm:spPr>
        <a:xfrm rot="5400000">
          <a:off x="4155739" y="-1565244"/>
          <a:ext cx="1064418" cy="7083302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Қаердан ва қандай молиялаштириш манбасини олиш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76EF73AD-423D-4C80-837D-8C38AE6067D1}" type="parTrans" cxnId="{062DA5C5-F77D-461A-9025-26AA932A99D9}">
      <dgm:prSet/>
      <dgm:spPr/>
      <dgm:t>
        <a:bodyPr/>
        <a:lstStyle/>
        <a:p>
          <a:endParaRPr lang="ru-RU"/>
        </a:p>
      </dgm:t>
    </dgm:pt>
    <dgm:pt modelId="{300AEBE5-A512-4AEC-B912-2A6D7DA8B80E}" type="sibTrans" cxnId="{062DA5C5-F77D-461A-9025-26AA932A99D9}">
      <dgm:prSet/>
      <dgm:spPr/>
      <dgm:t>
        <a:bodyPr/>
        <a:lstStyle/>
        <a:p>
          <a:endParaRPr lang="ru-RU"/>
        </a:p>
      </dgm:t>
    </dgm:pt>
    <dgm:pt modelId="{A0A60347-2128-4B7E-A8CD-1979E81FFE2B}">
      <dgm:prSet phldrT="[Текст]"/>
      <dgm:spPr>
        <a:xfrm rot="5400000">
          <a:off x="-245635" y="3133582"/>
          <a:ext cx="1637567" cy="1146297"/>
        </a:xfrm>
        <a:prstGeom prst="chevron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7112EBBB-CC8D-4A05-AEC7-4F65D59B79FC}" type="parTrans" cxnId="{72D3D184-BCB7-4B55-A4CF-F5CA394FB56E}">
      <dgm:prSet/>
      <dgm:spPr/>
      <dgm:t>
        <a:bodyPr/>
        <a:lstStyle/>
        <a:p>
          <a:endParaRPr lang="ru-RU"/>
        </a:p>
      </dgm:t>
    </dgm:pt>
    <dgm:pt modelId="{BA55B0F9-41B5-43BC-B30B-1FA1D7277997}" type="sibTrans" cxnId="{72D3D184-BCB7-4B55-A4CF-F5CA394FB56E}">
      <dgm:prSet/>
      <dgm:spPr/>
      <dgm:t>
        <a:bodyPr/>
        <a:lstStyle/>
        <a:p>
          <a:endParaRPr lang="ru-RU"/>
        </a:p>
      </dgm:t>
    </dgm:pt>
    <dgm:pt modelId="{FB875540-A134-4F98-A0AF-3E6E6DE42E15}">
      <dgm:prSet phldrT="[Текст]"/>
      <dgm:spPr>
        <a:xfrm rot="5400000">
          <a:off x="4155739" y="-121494"/>
          <a:ext cx="1064418" cy="7083302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Қандай реклама қилиш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574FA5F1-FC67-4A89-833C-3757F9EEF952}" type="parTrans" cxnId="{2CBFDD9A-F2B7-4A74-B071-1DF6685C96AF}">
      <dgm:prSet/>
      <dgm:spPr/>
      <dgm:t>
        <a:bodyPr/>
        <a:lstStyle/>
        <a:p>
          <a:endParaRPr lang="ru-RU"/>
        </a:p>
      </dgm:t>
    </dgm:pt>
    <dgm:pt modelId="{38862FA5-81E8-4968-B20E-D8FFFA284691}" type="sibTrans" cxnId="{2CBFDD9A-F2B7-4A74-B071-1DF6685C96AF}">
      <dgm:prSet/>
      <dgm:spPr/>
      <dgm:t>
        <a:bodyPr/>
        <a:lstStyle/>
        <a:p>
          <a:endParaRPr lang="ru-RU"/>
        </a:p>
      </dgm:t>
    </dgm:pt>
    <dgm:pt modelId="{57462903-D081-4DF4-AE05-BC98CAE6442E}">
      <dgm:prSet/>
      <dgm:spPr>
        <a:xfrm rot="5400000">
          <a:off x="4155739" y="-3008994"/>
          <a:ext cx="1064418" cy="7083302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Қандай нарх белгилаш</a:t>
          </a:r>
          <a:endParaRPr 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975F7E60-4B19-4E5B-83DD-ECA040E0DBB7}" type="parTrans" cxnId="{FD0463F0-498E-4E56-A7A4-3336411E3694}">
      <dgm:prSet/>
      <dgm:spPr/>
      <dgm:t>
        <a:bodyPr/>
        <a:lstStyle/>
        <a:p>
          <a:endParaRPr lang="ru-RU"/>
        </a:p>
      </dgm:t>
    </dgm:pt>
    <dgm:pt modelId="{264B2B5B-568D-4590-949C-49CD1AF16656}" type="sibTrans" cxnId="{FD0463F0-498E-4E56-A7A4-3336411E3694}">
      <dgm:prSet/>
      <dgm:spPr/>
      <dgm:t>
        <a:bodyPr/>
        <a:lstStyle/>
        <a:p>
          <a:endParaRPr lang="ru-RU"/>
        </a:p>
      </dgm:t>
    </dgm:pt>
    <dgm:pt modelId="{70B2E945-3484-4225-9AC2-B37196B29413}">
      <dgm:prSet/>
      <dgm:spPr>
        <a:xfrm rot="5400000">
          <a:off x="4155739" y="-1565244"/>
          <a:ext cx="1064418" cy="7083302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Қаерда жойлаштириш (бизнесни, ишлаб чиқаришни)</a:t>
          </a:r>
          <a:endParaRPr 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0028CE9E-F72F-4314-AF70-E9BF91923E8B}" type="parTrans" cxnId="{A9B1D39E-9127-41BF-BCCC-E204110B8319}">
      <dgm:prSet/>
      <dgm:spPr/>
      <dgm:t>
        <a:bodyPr/>
        <a:lstStyle/>
        <a:p>
          <a:endParaRPr lang="ru-RU"/>
        </a:p>
      </dgm:t>
    </dgm:pt>
    <dgm:pt modelId="{E00F06D7-3033-42BB-9A7F-90EF06B16CFA}" type="sibTrans" cxnId="{A9B1D39E-9127-41BF-BCCC-E204110B8319}">
      <dgm:prSet/>
      <dgm:spPr/>
      <dgm:t>
        <a:bodyPr/>
        <a:lstStyle/>
        <a:p>
          <a:endParaRPr lang="ru-RU"/>
        </a:p>
      </dgm:t>
    </dgm:pt>
    <dgm:pt modelId="{3C36C8B7-F215-4D09-A9EF-B3D465E61FE3}">
      <dgm:prSet/>
      <dgm:spPr>
        <a:xfrm rot="5400000">
          <a:off x="4155739" y="-121494"/>
          <a:ext cx="1064418" cy="7083302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Ишлаб чиқаришнинг қайси усулларидан фойдаланиш</a:t>
          </a:r>
          <a:endParaRPr lang="en-US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04F85C0D-0A5D-42B9-9DEA-A6EEE9DD87F4}" type="parTrans" cxnId="{2ADA29C8-582A-44F7-8790-D0EB12B24249}">
      <dgm:prSet/>
      <dgm:spPr/>
      <dgm:t>
        <a:bodyPr/>
        <a:lstStyle/>
        <a:p>
          <a:endParaRPr lang="ru-RU"/>
        </a:p>
      </dgm:t>
    </dgm:pt>
    <dgm:pt modelId="{424EA749-79CE-4567-9D5E-7F38F903EF52}" type="sibTrans" cxnId="{2ADA29C8-582A-44F7-8790-D0EB12B24249}">
      <dgm:prSet/>
      <dgm:spPr/>
      <dgm:t>
        <a:bodyPr/>
        <a:lstStyle/>
        <a:p>
          <a:endParaRPr lang="ru-RU"/>
        </a:p>
      </dgm:t>
    </dgm:pt>
    <dgm:pt modelId="{F6E316A2-0A4C-4D77-8042-AB3FA7B21C7B}">
      <dgm:prSet/>
      <dgm:spPr>
        <a:xfrm rot="5400000">
          <a:off x="4155739" y="-121494"/>
          <a:ext cx="1064418" cy="7083302"/>
        </a:xfrm>
        <a:prstGeom prst="round2Same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Text" lastClr="000000">
                  <a:hueOff val="0"/>
                  <a:satOff val="0"/>
                  <a:lumOff val="0"/>
                  <a:alphaOff val="0"/>
                </a:sysClr>
              </a:solidFill>
              <a:latin typeface="Calibri"/>
              <a:ea typeface="+mn-ea"/>
              <a:cs typeface="+mn-cs"/>
            </a:rPr>
            <a:t>Янги жиҳоз/ускуналарга инвестиция киритиш/киритмаслик</a:t>
          </a:r>
          <a:endParaRPr lang="ru-RU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2D542C62-C0BB-44D4-B2D2-08B85115136F}" type="parTrans" cxnId="{A2CBEEAD-8426-4B4B-97FE-2731FD65E35D}">
      <dgm:prSet/>
      <dgm:spPr/>
      <dgm:t>
        <a:bodyPr/>
        <a:lstStyle/>
        <a:p>
          <a:endParaRPr lang="ru-RU"/>
        </a:p>
      </dgm:t>
    </dgm:pt>
    <dgm:pt modelId="{ADF50A29-71CB-4252-851F-33045FDAEA49}" type="sibTrans" cxnId="{A2CBEEAD-8426-4B4B-97FE-2731FD65E35D}">
      <dgm:prSet/>
      <dgm:spPr/>
      <dgm:t>
        <a:bodyPr/>
        <a:lstStyle/>
        <a:p>
          <a:endParaRPr lang="ru-RU"/>
        </a:p>
      </dgm:t>
    </dgm:pt>
    <dgm:pt modelId="{0E8F5DC8-44FA-4594-9258-FB514F4AE0FE}" type="pres">
      <dgm:prSet presAssocID="{C90BC517-2C24-4A1B-AB7D-5D43A6D7A68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87B0DC-A8AE-4003-AF9F-3C314C50BB5B}" type="pres">
      <dgm:prSet presAssocID="{12D7FFE8-AF54-44A2-A2B1-E89B93D0CB41}" presName="composite" presStyleCnt="0"/>
      <dgm:spPr/>
    </dgm:pt>
    <dgm:pt modelId="{83C871E4-00CB-4B5C-BDBE-17194EEC1874}" type="pres">
      <dgm:prSet presAssocID="{12D7FFE8-AF54-44A2-A2B1-E89B93D0CB4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42B0B5-1242-430C-BE7A-8EF2E151F2EC}" type="pres">
      <dgm:prSet presAssocID="{12D7FFE8-AF54-44A2-A2B1-E89B93D0CB41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DB1443-C54B-4043-81CE-FEA748DAAD24}" type="pres">
      <dgm:prSet presAssocID="{3FD9E16A-E508-4FCF-A1DF-225E83B27362}" presName="sp" presStyleCnt="0"/>
      <dgm:spPr/>
    </dgm:pt>
    <dgm:pt modelId="{60A2AA64-8919-4026-9A84-F997E6E8BB61}" type="pres">
      <dgm:prSet presAssocID="{7595F306-BF70-447E-ACFA-FDE69A24C247}" presName="composite" presStyleCnt="0"/>
      <dgm:spPr/>
    </dgm:pt>
    <dgm:pt modelId="{C962A77A-A2E1-417C-A11D-E9B6618A7E2A}" type="pres">
      <dgm:prSet presAssocID="{7595F306-BF70-447E-ACFA-FDE69A24C247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1F694A-78E4-4196-9E52-059C45344D05}" type="pres">
      <dgm:prSet presAssocID="{7595F306-BF70-447E-ACFA-FDE69A24C247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E6E1D1-D43C-4FE8-A685-C4C125B28AF6}" type="pres">
      <dgm:prSet presAssocID="{24D4D3A5-83F5-4E4B-8B70-C059C6D14B97}" presName="sp" presStyleCnt="0"/>
      <dgm:spPr/>
    </dgm:pt>
    <dgm:pt modelId="{4C61FA9F-6CAF-4BDE-9F80-027E330EA101}" type="pres">
      <dgm:prSet presAssocID="{A0A60347-2128-4B7E-A8CD-1979E81FFE2B}" presName="composite" presStyleCnt="0"/>
      <dgm:spPr/>
    </dgm:pt>
    <dgm:pt modelId="{6D892D3B-50DE-44F5-9129-80959D3F2192}" type="pres">
      <dgm:prSet presAssocID="{A0A60347-2128-4B7E-A8CD-1979E81FFE2B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5F7547-5C8B-400F-B8A5-CD9C865B3431}" type="pres">
      <dgm:prSet presAssocID="{A0A60347-2128-4B7E-A8CD-1979E81FFE2B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04EB657-611F-49A9-AE62-B4BACE6BC714}" srcId="{C90BC517-2C24-4A1B-AB7D-5D43A6D7A680}" destId="{12D7FFE8-AF54-44A2-A2B1-E89B93D0CB41}" srcOrd="0" destOrd="0" parTransId="{30CF838C-71BE-4E64-85A1-B447068378E3}" sibTransId="{3FD9E16A-E508-4FCF-A1DF-225E83B27362}"/>
    <dgm:cxn modelId="{56DC8D30-6709-4D72-8E79-670BFD35A3C8}" srcId="{C90BC517-2C24-4A1B-AB7D-5D43A6D7A680}" destId="{7595F306-BF70-447E-ACFA-FDE69A24C247}" srcOrd="1" destOrd="0" parTransId="{2239A163-F166-47CF-BA1D-B5C983B4508C}" sibTransId="{24D4D3A5-83F5-4E4B-8B70-C059C6D14B97}"/>
    <dgm:cxn modelId="{102645F7-0275-41D0-B192-192C9DDACDFA}" srcId="{12D7FFE8-AF54-44A2-A2B1-E89B93D0CB41}" destId="{E4D4B4B6-1A32-4753-AB41-C704DEC08967}" srcOrd="0" destOrd="0" parTransId="{DBD460EF-8F29-42DE-8F98-19087A4D2651}" sibTransId="{B198E53A-129D-4F17-B3D9-2E5FECBEAD99}"/>
    <dgm:cxn modelId="{2ADA29C8-582A-44F7-8790-D0EB12B24249}" srcId="{A0A60347-2128-4B7E-A8CD-1979E81FFE2B}" destId="{3C36C8B7-F215-4D09-A9EF-B3D465E61FE3}" srcOrd="1" destOrd="0" parTransId="{04F85C0D-0A5D-42B9-9DEA-A6EEE9DD87F4}" sibTransId="{424EA749-79CE-4567-9D5E-7F38F903EF52}"/>
    <dgm:cxn modelId="{7578D6A2-7515-4837-8FC7-8CF4F9EAA150}" type="presOf" srcId="{70B2E945-3484-4225-9AC2-B37196B29413}" destId="{C11F694A-78E4-4196-9E52-059C45344D05}" srcOrd="0" destOrd="1" presId="urn:microsoft.com/office/officeart/2005/8/layout/chevron2"/>
    <dgm:cxn modelId="{FD0463F0-498E-4E56-A7A4-3336411E3694}" srcId="{E4D4B4B6-1A32-4753-AB41-C704DEC08967}" destId="{57462903-D081-4DF4-AE05-BC98CAE6442E}" srcOrd="0" destOrd="0" parTransId="{975F7E60-4B19-4E5B-83DD-ECA040E0DBB7}" sibTransId="{264B2B5B-568D-4590-949C-49CD1AF16656}"/>
    <dgm:cxn modelId="{C2247413-7FD1-491D-9CCA-78F881F0886F}" type="presOf" srcId="{1FB01CA1-9F79-4CA7-BF65-047721029A83}" destId="{C11F694A-78E4-4196-9E52-059C45344D05}" srcOrd="0" destOrd="0" presId="urn:microsoft.com/office/officeart/2005/8/layout/chevron2"/>
    <dgm:cxn modelId="{E9FAF6FC-27B0-4E0D-AD00-D9ACA5694983}" type="presOf" srcId="{E4D4B4B6-1A32-4753-AB41-C704DEC08967}" destId="{5D42B0B5-1242-430C-BE7A-8EF2E151F2EC}" srcOrd="0" destOrd="0" presId="urn:microsoft.com/office/officeart/2005/8/layout/chevron2"/>
    <dgm:cxn modelId="{5D348BB8-5F2D-47C0-B6A3-4560D7E7AE7C}" type="presOf" srcId="{A0A60347-2128-4B7E-A8CD-1979E81FFE2B}" destId="{6D892D3B-50DE-44F5-9129-80959D3F2192}" srcOrd="0" destOrd="0" presId="urn:microsoft.com/office/officeart/2005/8/layout/chevron2"/>
    <dgm:cxn modelId="{9A83D7A4-04A0-4C03-9242-261E6CDA2CDD}" type="presOf" srcId="{12D7FFE8-AF54-44A2-A2B1-E89B93D0CB41}" destId="{83C871E4-00CB-4B5C-BDBE-17194EEC1874}" srcOrd="0" destOrd="0" presId="urn:microsoft.com/office/officeart/2005/8/layout/chevron2"/>
    <dgm:cxn modelId="{4B629A99-73BF-4A60-B07A-AE2F3CB1BCD0}" type="presOf" srcId="{3C36C8B7-F215-4D09-A9EF-B3D465E61FE3}" destId="{215F7547-5C8B-400F-B8A5-CD9C865B3431}" srcOrd="0" destOrd="1" presId="urn:microsoft.com/office/officeart/2005/8/layout/chevron2"/>
    <dgm:cxn modelId="{9E63656D-6FA2-48D4-9779-B572DF716547}" type="presOf" srcId="{C90BC517-2C24-4A1B-AB7D-5D43A6D7A680}" destId="{0E8F5DC8-44FA-4594-9258-FB514F4AE0FE}" srcOrd="0" destOrd="0" presId="urn:microsoft.com/office/officeart/2005/8/layout/chevron2"/>
    <dgm:cxn modelId="{D9015BB4-2674-4771-9B15-36F24B79DD4A}" type="presOf" srcId="{FB875540-A134-4F98-A0AF-3E6E6DE42E15}" destId="{215F7547-5C8B-400F-B8A5-CD9C865B3431}" srcOrd="0" destOrd="0" presId="urn:microsoft.com/office/officeart/2005/8/layout/chevron2"/>
    <dgm:cxn modelId="{A2CBEEAD-8426-4B4B-97FE-2731FD65E35D}" srcId="{3C36C8B7-F215-4D09-A9EF-B3D465E61FE3}" destId="{F6E316A2-0A4C-4D77-8042-AB3FA7B21C7B}" srcOrd="0" destOrd="0" parTransId="{2D542C62-C0BB-44D4-B2D2-08B85115136F}" sibTransId="{ADF50A29-71CB-4252-851F-33045FDAEA49}"/>
    <dgm:cxn modelId="{F71B06BF-C0A9-4350-97C7-F5DBF25BD4AF}" type="presOf" srcId="{7595F306-BF70-447E-ACFA-FDE69A24C247}" destId="{C962A77A-A2E1-417C-A11D-E9B6618A7E2A}" srcOrd="0" destOrd="0" presId="urn:microsoft.com/office/officeart/2005/8/layout/chevron2"/>
    <dgm:cxn modelId="{72D3D184-BCB7-4B55-A4CF-F5CA394FB56E}" srcId="{C90BC517-2C24-4A1B-AB7D-5D43A6D7A680}" destId="{A0A60347-2128-4B7E-A8CD-1979E81FFE2B}" srcOrd="2" destOrd="0" parTransId="{7112EBBB-CC8D-4A05-AEC7-4F65D59B79FC}" sibTransId="{BA55B0F9-41B5-43BC-B30B-1FA1D7277997}"/>
    <dgm:cxn modelId="{2CBFDD9A-F2B7-4A74-B071-1DF6685C96AF}" srcId="{A0A60347-2128-4B7E-A8CD-1979E81FFE2B}" destId="{FB875540-A134-4F98-A0AF-3E6E6DE42E15}" srcOrd="0" destOrd="0" parTransId="{574FA5F1-FC67-4A89-833C-3757F9EEF952}" sibTransId="{38862FA5-81E8-4968-B20E-D8FFFA284691}"/>
    <dgm:cxn modelId="{B47F268F-4869-4BC4-909A-C4BF5499EF21}" type="presOf" srcId="{F6E316A2-0A4C-4D77-8042-AB3FA7B21C7B}" destId="{215F7547-5C8B-400F-B8A5-CD9C865B3431}" srcOrd="0" destOrd="2" presId="urn:microsoft.com/office/officeart/2005/8/layout/chevron2"/>
    <dgm:cxn modelId="{A9B1D39E-9127-41BF-BCCC-E204110B8319}" srcId="{7595F306-BF70-447E-ACFA-FDE69A24C247}" destId="{70B2E945-3484-4225-9AC2-B37196B29413}" srcOrd="1" destOrd="0" parTransId="{0028CE9E-F72F-4314-AF70-E9BF91923E8B}" sibTransId="{E00F06D7-3033-42BB-9A7F-90EF06B16CFA}"/>
    <dgm:cxn modelId="{062DA5C5-F77D-461A-9025-26AA932A99D9}" srcId="{7595F306-BF70-447E-ACFA-FDE69A24C247}" destId="{1FB01CA1-9F79-4CA7-BF65-047721029A83}" srcOrd="0" destOrd="0" parTransId="{76EF73AD-423D-4C80-837D-8C38AE6067D1}" sibTransId="{300AEBE5-A512-4AEC-B912-2A6D7DA8B80E}"/>
    <dgm:cxn modelId="{F48D889A-1E63-489E-844D-BACAE3A10374}" type="presOf" srcId="{57462903-D081-4DF4-AE05-BC98CAE6442E}" destId="{5D42B0B5-1242-430C-BE7A-8EF2E151F2EC}" srcOrd="0" destOrd="1" presId="urn:microsoft.com/office/officeart/2005/8/layout/chevron2"/>
    <dgm:cxn modelId="{F0DC8FD7-F7A5-4EE0-A8F0-7BCA4F826C34}" type="presParOf" srcId="{0E8F5DC8-44FA-4594-9258-FB514F4AE0FE}" destId="{EE87B0DC-A8AE-4003-AF9F-3C314C50BB5B}" srcOrd="0" destOrd="0" presId="urn:microsoft.com/office/officeart/2005/8/layout/chevron2"/>
    <dgm:cxn modelId="{AEF781CE-2E4C-41C1-85F6-D341E2B17D26}" type="presParOf" srcId="{EE87B0DC-A8AE-4003-AF9F-3C314C50BB5B}" destId="{83C871E4-00CB-4B5C-BDBE-17194EEC1874}" srcOrd="0" destOrd="0" presId="urn:microsoft.com/office/officeart/2005/8/layout/chevron2"/>
    <dgm:cxn modelId="{B59E0FCB-03CB-4F09-8169-F08FAA863F53}" type="presParOf" srcId="{EE87B0DC-A8AE-4003-AF9F-3C314C50BB5B}" destId="{5D42B0B5-1242-430C-BE7A-8EF2E151F2EC}" srcOrd="1" destOrd="0" presId="urn:microsoft.com/office/officeart/2005/8/layout/chevron2"/>
    <dgm:cxn modelId="{B1765DF6-1C26-4669-8D10-651B0B882CD1}" type="presParOf" srcId="{0E8F5DC8-44FA-4594-9258-FB514F4AE0FE}" destId="{32DB1443-C54B-4043-81CE-FEA748DAAD24}" srcOrd="1" destOrd="0" presId="urn:microsoft.com/office/officeart/2005/8/layout/chevron2"/>
    <dgm:cxn modelId="{F95185AD-BDA1-4CE5-8461-FDFA7D240BCD}" type="presParOf" srcId="{0E8F5DC8-44FA-4594-9258-FB514F4AE0FE}" destId="{60A2AA64-8919-4026-9A84-F997E6E8BB61}" srcOrd="2" destOrd="0" presId="urn:microsoft.com/office/officeart/2005/8/layout/chevron2"/>
    <dgm:cxn modelId="{EEC92F77-FC3A-415F-91F5-B395C70E4138}" type="presParOf" srcId="{60A2AA64-8919-4026-9A84-F997E6E8BB61}" destId="{C962A77A-A2E1-417C-A11D-E9B6618A7E2A}" srcOrd="0" destOrd="0" presId="urn:microsoft.com/office/officeart/2005/8/layout/chevron2"/>
    <dgm:cxn modelId="{00738C9C-6C30-453D-9C47-8C99D0E142C4}" type="presParOf" srcId="{60A2AA64-8919-4026-9A84-F997E6E8BB61}" destId="{C11F694A-78E4-4196-9E52-059C45344D05}" srcOrd="1" destOrd="0" presId="urn:microsoft.com/office/officeart/2005/8/layout/chevron2"/>
    <dgm:cxn modelId="{309B9E21-E08E-4C5F-98B0-1A231669092F}" type="presParOf" srcId="{0E8F5DC8-44FA-4594-9258-FB514F4AE0FE}" destId="{BDE6E1D1-D43C-4FE8-A685-C4C125B28AF6}" srcOrd="3" destOrd="0" presId="urn:microsoft.com/office/officeart/2005/8/layout/chevron2"/>
    <dgm:cxn modelId="{B58E3014-CEA5-4CDE-8A18-DE0A00738B3B}" type="presParOf" srcId="{0E8F5DC8-44FA-4594-9258-FB514F4AE0FE}" destId="{4C61FA9F-6CAF-4BDE-9F80-027E330EA101}" srcOrd="4" destOrd="0" presId="urn:microsoft.com/office/officeart/2005/8/layout/chevron2"/>
    <dgm:cxn modelId="{C6011ED1-9FD8-4945-8C1E-89429CFCEAC9}" type="presParOf" srcId="{4C61FA9F-6CAF-4BDE-9F80-027E330EA101}" destId="{6D892D3B-50DE-44F5-9129-80959D3F2192}" srcOrd="0" destOrd="0" presId="urn:microsoft.com/office/officeart/2005/8/layout/chevron2"/>
    <dgm:cxn modelId="{3B59BB5C-0A4B-4EF9-A894-8469CDDA4041}" type="presParOf" srcId="{4C61FA9F-6CAF-4BDE-9F80-027E330EA101}" destId="{215F7547-5C8B-400F-B8A5-CD9C865B343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4057A3D-E365-4B05-B655-723FE1E4A70C}" type="doc">
      <dgm:prSet loTypeId="urn:microsoft.com/office/officeart/2008/layout/RadialCluster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FA7B283-ACF8-4503-BA04-CA8157057B96}">
      <dgm:prSet phldrT="[Текст]"/>
      <dgm:spPr>
        <a:xfrm>
          <a:off x="3233629" y="4561"/>
          <a:ext cx="1357788" cy="1357788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Иқтисодий назария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62E6597-2021-41DD-AA37-14F8CB4BDD82}" type="parTrans" cxnId="{8111B047-7B8D-4D4B-8D02-793BAEA75624}">
      <dgm:prSet/>
      <dgm:spPr/>
      <dgm:t>
        <a:bodyPr/>
        <a:lstStyle/>
        <a:p>
          <a:endParaRPr lang="ru-RU"/>
        </a:p>
      </dgm:t>
    </dgm:pt>
    <dgm:pt modelId="{7501B6B1-FEFE-48B7-8ADA-BD9E8E8FA990}" type="sibTrans" cxnId="{8111B047-7B8D-4D4B-8D02-793BAEA75624}">
      <dgm:prSet/>
      <dgm:spPr/>
      <dgm:t>
        <a:bodyPr/>
        <a:lstStyle/>
        <a:p>
          <a:endParaRPr lang="ru-RU"/>
        </a:p>
      </dgm:t>
    </dgm:pt>
    <dgm:pt modelId="{CFB87E92-1BFE-4461-A924-2B615352A4D7}">
      <dgm:prSet phldrT="[Текст]"/>
      <dgm:spPr>
        <a:xfrm>
          <a:off x="370379" y="100615"/>
          <a:ext cx="2073321" cy="909718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Фирма назариялари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85D28EB3-241F-4B26-9FA1-82F167EE14BA}" type="parTrans" cxnId="{352CEE6D-6DF3-463B-9345-BAD4D19C2883}">
      <dgm:prSet/>
      <dgm:spPr>
        <a:xfrm rot="10975449">
          <a:off x="2443185" y="628602"/>
          <a:ext cx="79095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790958" y="0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8BFD4DE9-27BA-4768-9350-CE232D54E191}" type="sibTrans" cxnId="{352CEE6D-6DF3-463B-9345-BAD4D19C2883}">
      <dgm:prSet/>
      <dgm:spPr/>
      <dgm:t>
        <a:bodyPr/>
        <a:lstStyle/>
        <a:p>
          <a:endParaRPr lang="ru-RU"/>
        </a:p>
      </dgm:t>
    </dgm:pt>
    <dgm:pt modelId="{C65332CC-2F24-4E7E-8E29-4868EFD07479}">
      <dgm:prSet phldrT="[Текст]"/>
      <dgm:spPr>
        <a:xfrm>
          <a:off x="5698982" y="100604"/>
          <a:ext cx="2433378" cy="909718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Истеъмолчи хулқи назарияси (талаб) 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D18FADF3-4AB2-4B0D-8912-97F44094104F}" type="parTrans" cxnId="{C64C6232-AE1C-488D-9D74-89FCD90C24AD}">
      <dgm:prSet/>
      <dgm:spPr>
        <a:xfrm rot="21453575">
          <a:off x="4590915" y="630919"/>
          <a:ext cx="110856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08569" y="0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B93FFC7F-FCA5-48B6-9D83-3E2D1DBD07E3}" type="sibTrans" cxnId="{C64C6232-AE1C-488D-9D74-89FCD90C24AD}">
      <dgm:prSet/>
      <dgm:spPr/>
      <dgm:t>
        <a:bodyPr/>
        <a:lstStyle/>
        <a:p>
          <a:endParaRPr lang="ru-RU"/>
        </a:p>
      </dgm:t>
    </dgm:pt>
    <dgm:pt modelId="{F1659BE3-A580-48B7-B550-CB9E1697F684}">
      <dgm:prSet phldrT="[Текст]"/>
      <dgm:spPr>
        <a:xfrm>
          <a:off x="5672604" y="1972817"/>
          <a:ext cx="2258621" cy="909718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Нарх назарияси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3F1C1B98-71A2-432F-8B09-F2F46D34E387}" type="parTrans" cxnId="{E1DC6DBC-D69A-49CF-8FF4-4C9CA5DE54D7}">
      <dgm:prSet/>
      <dgm:spPr>
        <a:xfrm rot="1867072">
          <a:off x="4468972" y="1533048"/>
          <a:ext cx="170189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01891" y="0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C067D896-E7F2-43C3-8C71-BE46F9A8D029}" type="sibTrans" cxnId="{E1DC6DBC-D69A-49CF-8FF4-4C9CA5DE54D7}">
      <dgm:prSet/>
      <dgm:spPr/>
      <dgm:t>
        <a:bodyPr/>
        <a:lstStyle/>
        <a:p>
          <a:endParaRPr lang="ru-RU"/>
        </a:p>
      </dgm:t>
    </dgm:pt>
    <dgm:pt modelId="{DA492DFD-467E-4EA5-B8A7-73533EA75251}">
      <dgm:prSet/>
      <dgm:spPr/>
      <dgm:t>
        <a:bodyPr/>
        <a:lstStyle/>
        <a:p>
          <a:endParaRPr lang="ru-RU"/>
        </a:p>
      </dgm:t>
    </dgm:pt>
    <dgm:pt modelId="{AC3B8733-E7FE-492A-B5DE-81B5607368B7}" type="parTrans" cxnId="{9D184DDF-9B08-4522-89CB-32D0976992D3}">
      <dgm:prSet/>
      <dgm:spPr/>
      <dgm:t>
        <a:bodyPr/>
        <a:lstStyle/>
        <a:p>
          <a:endParaRPr lang="ru-RU"/>
        </a:p>
      </dgm:t>
    </dgm:pt>
    <dgm:pt modelId="{3206186D-DF74-42CF-B2CD-29E3AF3919A9}" type="sibTrans" cxnId="{9D184DDF-9B08-4522-89CB-32D0976992D3}">
      <dgm:prSet/>
      <dgm:spPr/>
      <dgm:t>
        <a:bodyPr/>
        <a:lstStyle/>
        <a:p>
          <a:endParaRPr lang="ru-RU"/>
        </a:p>
      </dgm:t>
    </dgm:pt>
    <dgm:pt modelId="{084A970E-CBB1-4E0C-A9D1-779862E16337}">
      <dgm:prSet phldrT="[Текст]" custRadScaleRad="113893" custRadScaleInc="-95053"/>
      <dgm:spPr/>
      <dgm:t>
        <a:bodyPr/>
        <a:lstStyle/>
        <a:p>
          <a:endParaRPr lang="ru-RU"/>
        </a:p>
      </dgm:t>
    </dgm:pt>
    <dgm:pt modelId="{3F6DEF5C-2BEF-42EF-A2EE-5F723953BDBC}" type="parTrans" cxnId="{E450DC58-0888-46D5-A8C9-22C4902A79CF}">
      <dgm:prSet/>
      <dgm:spPr/>
      <dgm:t>
        <a:bodyPr/>
        <a:lstStyle/>
        <a:p>
          <a:endParaRPr lang="ru-RU"/>
        </a:p>
      </dgm:t>
    </dgm:pt>
    <dgm:pt modelId="{B81CCF38-9809-4DB6-BEC8-C9C5A792E333}" type="sibTrans" cxnId="{E450DC58-0888-46D5-A8C9-22C4902A79CF}">
      <dgm:prSet/>
      <dgm:spPr/>
      <dgm:t>
        <a:bodyPr/>
        <a:lstStyle/>
        <a:p>
          <a:endParaRPr lang="ru-RU"/>
        </a:p>
      </dgm:t>
    </dgm:pt>
    <dgm:pt modelId="{7DE78B2A-6293-487F-9022-F9DD16ACDD74}">
      <dgm:prSet phldrT="[Текст]" custRadScaleRad="113893" custRadScaleInc="-95053"/>
      <dgm:spPr/>
      <dgm:t>
        <a:bodyPr/>
        <a:lstStyle/>
        <a:p>
          <a:endParaRPr lang="ru-RU"/>
        </a:p>
      </dgm:t>
    </dgm:pt>
    <dgm:pt modelId="{1ADC3FB9-7DCF-4243-97A0-13B58BC01F81}" type="parTrans" cxnId="{49C856EA-8AC3-40B6-A969-24B35E3D32DE}">
      <dgm:prSet/>
      <dgm:spPr/>
      <dgm:t>
        <a:bodyPr/>
        <a:lstStyle/>
        <a:p>
          <a:endParaRPr lang="ru-RU"/>
        </a:p>
      </dgm:t>
    </dgm:pt>
    <dgm:pt modelId="{0E311E52-B090-4DB9-93E6-38E09389E003}" type="sibTrans" cxnId="{49C856EA-8AC3-40B6-A969-24B35E3D32DE}">
      <dgm:prSet/>
      <dgm:spPr/>
      <dgm:t>
        <a:bodyPr/>
        <a:lstStyle/>
        <a:p>
          <a:endParaRPr lang="ru-RU"/>
        </a:p>
      </dgm:t>
    </dgm:pt>
    <dgm:pt modelId="{3D17074E-BBBE-44D6-B263-6049E0C20179}">
      <dgm:prSet/>
      <dgm:spPr>
        <a:xfrm>
          <a:off x="82359" y="1756788"/>
          <a:ext cx="2823902" cy="1095401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Ишлаб чиқариш ва таннарх назарияси (таклиф)</a:t>
          </a:r>
          <a:endParaRPr lang="en-US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A6918CCE-9F5B-48CD-A672-7F6D84796753}" type="parTrans" cxnId="{F25273FD-D9C1-4339-BB9F-C77301DB83EF}">
      <dgm:prSet/>
      <dgm:spPr>
        <a:xfrm rot="8769860">
          <a:off x="2217332" y="1447668"/>
          <a:ext cx="1110319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10319" y="0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D3F0C9BD-31B5-4536-A6E9-992C9720FC7B}" type="sibTrans" cxnId="{F25273FD-D9C1-4339-BB9F-C77301DB83EF}">
      <dgm:prSet/>
      <dgm:spPr/>
      <dgm:t>
        <a:bodyPr/>
        <a:lstStyle/>
        <a:p>
          <a:endParaRPr lang="ru-RU"/>
        </a:p>
      </dgm:t>
    </dgm:pt>
    <dgm:pt modelId="{3498C27E-30C3-4BC6-99CE-DA2080BAAB3B}">
      <dgm:prSet/>
      <dgm:spPr>
        <a:xfrm>
          <a:off x="2098577" y="3484992"/>
          <a:ext cx="3767162" cy="909718"/>
        </a:xfrm>
        <a:prstGeom prst="roundRect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Бозор тузилмаси ва рақобат назарияси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3AC4941B-85E0-4EFB-8F1B-32A0B4454A6A}" type="parTrans" cxnId="{919096B4-CD2D-4ECB-B2BE-92258687ADA0}">
      <dgm:prSet/>
      <dgm:spPr>
        <a:xfrm rot="5326498">
          <a:off x="2888173" y="2423671"/>
          <a:ext cx="212312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123127" y="0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/>
        </a:p>
      </dgm:t>
    </dgm:pt>
    <dgm:pt modelId="{52616A9A-224A-4C67-ADA4-B2554D363FB6}" type="sibTrans" cxnId="{919096B4-CD2D-4ECB-B2BE-92258687ADA0}">
      <dgm:prSet/>
      <dgm:spPr/>
      <dgm:t>
        <a:bodyPr/>
        <a:lstStyle/>
        <a:p>
          <a:endParaRPr lang="ru-RU"/>
        </a:p>
      </dgm:t>
    </dgm:pt>
    <dgm:pt modelId="{679E70EE-2102-438A-9271-22A25051EF2F}" type="pres">
      <dgm:prSet presAssocID="{E4057A3D-E365-4B05-B655-723FE1E4A70C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62060A-E8AB-4BA3-AF1E-87A4709288B9}" type="pres">
      <dgm:prSet presAssocID="{0FA7B283-ACF8-4503-BA04-CA8157057B96}" presName="singleCycle" presStyleCnt="0"/>
      <dgm:spPr/>
    </dgm:pt>
    <dgm:pt modelId="{407E96AD-1BF3-43DD-93E5-0CAE6A2740B2}" type="pres">
      <dgm:prSet presAssocID="{0FA7B283-ACF8-4503-BA04-CA8157057B96}" presName="singleCenter" presStyleLbl="node1" presStyleIdx="0" presStyleCnt="6" custLinFactNeighborX="-7890" custLinFactNeighborY="-4632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F27BB8CA-C57C-4B98-9414-0EAD0014EC9D}" type="pres">
      <dgm:prSet presAssocID="{85D28EB3-241F-4B26-9FA1-82F167EE14BA}" presName="Name56" presStyleLbl="parChTrans1D2" presStyleIdx="0" presStyleCnt="5"/>
      <dgm:spPr/>
      <dgm:t>
        <a:bodyPr/>
        <a:lstStyle/>
        <a:p>
          <a:endParaRPr lang="ru-RU"/>
        </a:p>
      </dgm:t>
    </dgm:pt>
    <dgm:pt modelId="{A885F3B2-8B55-44F2-B88C-71D1F84B29CD}" type="pres">
      <dgm:prSet presAssocID="{CFB87E92-1BFE-4461-A924-2B615352A4D7}" presName="text0" presStyleLbl="node1" presStyleIdx="1" presStyleCnt="6" custScaleX="227908" custRadScaleRad="177953" custRadScaleInc="-1556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6D8168-19FB-41EE-B5A5-6B7661245CE2}" type="pres">
      <dgm:prSet presAssocID="{D18FADF3-4AB2-4B0D-8912-97F44094104F}" presName="Name56" presStyleLbl="parChTrans1D2" presStyleIdx="1" presStyleCnt="5"/>
      <dgm:spPr/>
      <dgm:t>
        <a:bodyPr/>
        <a:lstStyle/>
        <a:p>
          <a:endParaRPr lang="ru-RU"/>
        </a:p>
      </dgm:t>
    </dgm:pt>
    <dgm:pt modelId="{12EB7063-9446-41D9-A845-C2A42107BD5C}" type="pres">
      <dgm:prSet presAssocID="{C65332CC-2F24-4E7E-8E29-4868EFD07479}" presName="text0" presStyleLbl="node1" presStyleIdx="2" presStyleCnt="6" custScaleX="267487" custRadScaleRad="173521" custRadScaleInc="-4707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1B045E-4F2F-4244-830B-B6295528D307}" type="pres">
      <dgm:prSet presAssocID="{3F1C1B98-71A2-432F-8B09-F2F46D34E387}" presName="Name56" presStyleLbl="parChTrans1D2" presStyleIdx="2" presStyleCnt="5"/>
      <dgm:spPr/>
      <dgm:t>
        <a:bodyPr/>
        <a:lstStyle/>
        <a:p>
          <a:endParaRPr lang="ru-RU"/>
        </a:p>
      </dgm:t>
    </dgm:pt>
    <dgm:pt modelId="{FB5E5342-C539-404C-85C1-3DAC97EB5EA0}" type="pres">
      <dgm:prSet presAssocID="{F1659BE3-A580-48B7-B550-CB9E1697F684}" presName="text0" presStyleLbl="node1" presStyleIdx="3" presStyleCnt="6" custScaleX="248277" custRadScaleRad="136252" custRadScaleInc="-1510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2F7CBD-EE10-44EE-9E9F-67C6B8D72B50}" type="pres">
      <dgm:prSet presAssocID="{3AC4941B-85E0-4EFB-8F1B-32A0B4454A6A}" presName="Name56" presStyleLbl="parChTrans1D2" presStyleIdx="3" presStyleCnt="5"/>
      <dgm:spPr/>
      <dgm:t>
        <a:bodyPr/>
        <a:lstStyle/>
        <a:p>
          <a:endParaRPr lang="ru-RU"/>
        </a:p>
      </dgm:t>
    </dgm:pt>
    <dgm:pt modelId="{8C1F513B-72CA-4182-88C8-787229D4372F}" type="pres">
      <dgm:prSet presAssocID="{3498C27E-30C3-4BC6-99CE-DA2080BAAB3B}" presName="text0" presStyleLbl="node1" presStyleIdx="4" presStyleCnt="6" custScaleX="414102" custRadScaleRad="79609" custRadScaleInc="-7568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C1883A-00EB-45A1-B501-02B437B488C4}" type="pres">
      <dgm:prSet presAssocID="{A6918CCE-9F5B-48CD-A672-7F6D84796753}" presName="Name56" presStyleLbl="parChTrans1D2" presStyleIdx="4" presStyleCnt="5"/>
      <dgm:spPr/>
      <dgm:t>
        <a:bodyPr/>
        <a:lstStyle/>
        <a:p>
          <a:endParaRPr lang="ru-RU"/>
        </a:p>
      </dgm:t>
    </dgm:pt>
    <dgm:pt modelId="{5BA025C7-A83C-46C7-A3B3-E3652EF2E35D}" type="pres">
      <dgm:prSet presAssocID="{3D17074E-BBBE-44D6-B263-6049E0C20179}" presName="text0" presStyleLbl="node1" presStyleIdx="5" presStyleCnt="6" custScaleX="310415" custScaleY="120411" custRadScaleRad="143207" custRadScaleInc="-418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FACBD3-4D16-4470-A2DB-285D825207FD}" type="presOf" srcId="{E4057A3D-E365-4B05-B655-723FE1E4A70C}" destId="{679E70EE-2102-438A-9271-22A25051EF2F}" srcOrd="0" destOrd="0" presId="urn:microsoft.com/office/officeart/2008/layout/RadialCluster"/>
    <dgm:cxn modelId="{8111B047-7B8D-4D4B-8D02-793BAEA75624}" srcId="{E4057A3D-E365-4B05-B655-723FE1E4A70C}" destId="{0FA7B283-ACF8-4503-BA04-CA8157057B96}" srcOrd="0" destOrd="0" parTransId="{262E6597-2021-41DD-AA37-14F8CB4BDD82}" sibTransId="{7501B6B1-FEFE-48B7-8ADA-BD9E8E8FA990}"/>
    <dgm:cxn modelId="{F25273FD-D9C1-4339-BB9F-C77301DB83EF}" srcId="{0FA7B283-ACF8-4503-BA04-CA8157057B96}" destId="{3D17074E-BBBE-44D6-B263-6049E0C20179}" srcOrd="4" destOrd="0" parTransId="{A6918CCE-9F5B-48CD-A672-7F6D84796753}" sibTransId="{D3F0C9BD-31B5-4536-A6E9-992C9720FC7B}"/>
    <dgm:cxn modelId="{382C3D0E-86E4-4268-B4DB-1453215416CB}" type="presOf" srcId="{A6918CCE-9F5B-48CD-A672-7F6D84796753}" destId="{BFC1883A-00EB-45A1-B501-02B437B488C4}" srcOrd="0" destOrd="0" presId="urn:microsoft.com/office/officeart/2008/layout/RadialCluster"/>
    <dgm:cxn modelId="{EA3364F4-9FE7-4B30-8B0E-783CABF0F4B2}" type="presOf" srcId="{3D17074E-BBBE-44D6-B263-6049E0C20179}" destId="{5BA025C7-A83C-46C7-A3B3-E3652EF2E35D}" srcOrd="0" destOrd="0" presId="urn:microsoft.com/office/officeart/2008/layout/RadialCluster"/>
    <dgm:cxn modelId="{753015C4-279C-4531-9297-0F460F29DB92}" type="presOf" srcId="{F1659BE3-A580-48B7-B550-CB9E1697F684}" destId="{FB5E5342-C539-404C-85C1-3DAC97EB5EA0}" srcOrd="0" destOrd="0" presId="urn:microsoft.com/office/officeart/2008/layout/RadialCluster"/>
    <dgm:cxn modelId="{DF249714-DB90-45D4-B364-6424867A40B9}" type="presOf" srcId="{C65332CC-2F24-4E7E-8E29-4868EFD07479}" destId="{12EB7063-9446-41D9-A845-C2A42107BD5C}" srcOrd="0" destOrd="0" presId="urn:microsoft.com/office/officeart/2008/layout/RadialCluster"/>
    <dgm:cxn modelId="{ADAFC970-1C1A-43B1-B9FE-172BCDC4E4D4}" type="presOf" srcId="{3AC4941B-85E0-4EFB-8F1B-32A0B4454A6A}" destId="{582F7CBD-EE10-44EE-9E9F-67C6B8D72B50}" srcOrd="0" destOrd="0" presId="urn:microsoft.com/office/officeart/2008/layout/RadialCluster"/>
    <dgm:cxn modelId="{5EEB7D23-3A7A-4F4F-ABD4-A7EAA4082A8F}" type="presOf" srcId="{0FA7B283-ACF8-4503-BA04-CA8157057B96}" destId="{407E96AD-1BF3-43DD-93E5-0CAE6A2740B2}" srcOrd="0" destOrd="0" presId="urn:microsoft.com/office/officeart/2008/layout/RadialCluster"/>
    <dgm:cxn modelId="{49C856EA-8AC3-40B6-A969-24B35E3D32DE}" srcId="{E4057A3D-E365-4B05-B655-723FE1E4A70C}" destId="{7DE78B2A-6293-487F-9022-F9DD16ACDD74}" srcOrd="3" destOrd="0" parTransId="{1ADC3FB9-7DCF-4243-97A0-13B58BC01F81}" sibTransId="{0E311E52-B090-4DB9-93E6-38E09389E003}"/>
    <dgm:cxn modelId="{B3DF1E68-8798-4A31-B0E1-A9FB98AC6D5C}" type="presOf" srcId="{3F1C1B98-71A2-432F-8B09-F2F46D34E387}" destId="{6C1B045E-4F2F-4244-830B-B6295528D307}" srcOrd="0" destOrd="0" presId="urn:microsoft.com/office/officeart/2008/layout/RadialCluster"/>
    <dgm:cxn modelId="{FD4B0E61-80DA-4B9E-B4B2-40F8C64A25AC}" type="presOf" srcId="{CFB87E92-1BFE-4461-A924-2B615352A4D7}" destId="{A885F3B2-8B55-44F2-B88C-71D1F84B29CD}" srcOrd="0" destOrd="0" presId="urn:microsoft.com/office/officeart/2008/layout/RadialCluster"/>
    <dgm:cxn modelId="{51A68088-D905-4188-8976-C51071740D9D}" type="presOf" srcId="{3498C27E-30C3-4BC6-99CE-DA2080BAAB3B}" destId="{8C1F513B-72CA-4182-88C8-787229D4372F}" srcOrd="0" destOrd="0" presId="urn:microsoft.com/office/officeart/2008/layout/RadialCluster"/>
    <dgm:cxn modelId="{9D184DDF-9B08-4522-89CB-32D0976992D3}" srcId="{E4057A3D-E365-4B05-B655-723FE1E4A70C}" destId="{DA492DFD-467E-4EA5-B8A7-73533EA75251}" srcOrd="1" destOrd="0" parTransId="{AC3B8733-E7FE-492A-B5DE-81B5607368B7}" sibTransId="{3206186D-DF74-42CF-B2CD-29E3AF3919A9}"/>
    <dgm:cxn modelId="{919096B4-CD2D-4ECB-B2BE-92258687ADA0}" srcId="{0FA7B283-ACF8-4503-BA04-CA8157057B96}" destId="{3498C27E-30C3-4BC6-99CE-DA2080BAAB3B}" srcOrd="3" destOrd="0" parTransId="{3AC4941B-85E0-4EFB-8F1B-32A0B4454A6A}" sibTransId="{52616A9A-224A-4C67-ADA4-B2554D363FB6}"/>
    <dgm:cxn modelId="{08693983-0F91-4D27-AF83-E1581012BF25}" type="presOf" srcId="{85D28EB3-241F-4B26-9FA1-82F167EE14BA}" destId="{F27BB8CA-C57C-4B98-9414-0EAD0014EC9D}" srcOrd="0" destOrd="0" presId="urn:microsoft.com/office/officeart/2008/layout/RadialCluster"/>
    <dgm:cxn modelId="{352CEE6D-6DF3-463B-9345-BAD4D19C2883}" srcId="{0FA7B283-ACF8-4503-BA04-CA8157057B96}" destId="{CFB87E92-1BFE-4461-A924-2B615352A4D7}" srcOrd="0" destOrd="0" parTransId="{85D28EB3-241F-4B26-9FA1-82F167EE14BA}" sibTransId="{8BFD4DE9-27BA-4768-9350-CE232D54E191}"/>
    <dgm:cxn modelId="{6B5B6223-DCB0-4975-A53F-3EA0FA618B1A}" type="presOf" srcId="{D18FADF3-4AB2-4B0D-8912-97F44094104F}" destId="{1A6D8168-19FB-41EE-B5A5-6B7661245CE2}" srcOrd="0" destOrd="0" presId="urn:microsoft.com/office/officeart/2008/layout/RadialCluster"/>
    <dgm:cxn modelId="{E450DC58-0888-46D5-A8C9-22C4902A79CF}" srcId="{E4057A3D-E365-4B05-B655-723FE1E4A70C}" destId="{084A970E-CBB1-4E0C-A9D1-779862E16337}" srcOrd="2" destOrd="0" parTransId="{3F6DEF5C-2BEF-42EF-A2EE-5F723953BDBC}" sibTransId="{B81CCF38-9809-4DB6-BEC8-C9C5A792E333}"/>
    <dgm:cxn modelId="{C64C6232-AE1C-488D-9D74-89FCD90C24AD}" srcId="{0FA7B283-ACF8-4503-BA04-CA8157057B96}" destId="{C65332CC-2F24-4E7E-8E29-4868EFD07479}" srcOrd="1" destOrd="0" parTransId="{D18FADF3-4AB2-4B0D-8912-97F44094104F}" sibTransId="{B93FFC7F-FCA5-48B6-9D83-3E2D1DBD07E3}"/>
    <dgm:cxn modelId="{E1DC6DBC-D69A-49CF-8FF4-4C9CA5DE54D7}" srcId="{0FA7B283-ACF8-4503-BA04-CA8157057B96}" destId="{F1659BE3-A580-48B7-B550-CB9E1697F684}" srcOrd="2" destOrd="0" parTransId="{3F1C1B98-71A2-432F-8B09-F2F46D34E387}" sibTransId="{C067D896-E7F2-43C3-8C71-BE46F9A8D029}"/>
    <dgm:cxn modelId="{22785493-2619-4D99-BD9B-F4243FD2CA5D}" type="presParOf" srcId="{679E70EE-2102-438A-9271-22A25051EF2F}" destId="{7662060A-E8AB-4BA3-AF1E-87A4709288B9}" srcOrd="0" destOrd="0" presId="urn:microsoft.com/office/officeart/2008/layout/RadialCluster"/>
    <dgm:cxn modelId="{0F033D5A-770F-4A91-936F-086D0F3A07D2}" type="presParOf" srcId="{7662060A-E8AB-4BA3-AF1E-87A4709288B9}" destId="{407E96AD-1BF3-43DD-93E5-0CAE6A2740B2}" srcOrd="0" destOrd="0" presId="urn:microsoft.com/office/officeart/2008/layout/RadialCluster"/>
    <dgm:cxn modelId="{05A604CE-08B2-41BA-96EC-5AEBD848FBDB}" type="presParOf" srcId="{7662060A-E8AB-4BA3-AF1E-87A4709288B9}" destId="{F27BB8CA-C57C-4B98-9414-0EAD0014EC9D}" srcOrd="1" destOrd="0" presId="urn:microsoft.com/office/officeart/2008/layout/RadialCluster"/>
    <dgm:cxn modelId="{20E967EB-27DE-42C3-BD9A-686ACD46440B}" type="presParOf" srcId="{7662060A-E8AB-4BA3-AF1E-87A4709288B9}" destId="{A885F3B2-8B55-44F2-B88C-71D1F84B29CD}" srcOrd="2" destOrd="0" presId="urn:microsoft.com/office/officeart/2008/layout/RadialCluster"/>
    <dgm:cxn modelId="{F44EDB3A-96BF-44D6-AB5D-46011052B06E}" type="presParOf" srcId="{7662060A-E8AB-4BA3-AF1E-87A4709288B9}" destId="{1A6D8168-19FB-41EE-B5A5-6B7661245CE2}" srcOrd="3" destOrd="0" presId="urn:microsoft.com/office/officeart/2008/layout/RadialCluster"/>
    <dgm:cxn modelId="{D4974B68-7461-4312-9D84-7EECC241804E}" type="presParOf" srcId="{7662060A-E8AB-4BA3-AF1E-87A4709288B9}" destId="{12EB7063-9446-41D9-A845-C2A42107BD5C}" srcOrd="4" destOrd="0" presId="urn:microsoft.com/office/officeart/2008/layout/RadialCluster"/>
    <dgm:cxn modelId="{7EEBBFA5-69AC-409F-B742-502FC4F38285}" type="presParOf" srcId="{7662060A-E8AB-4BA3-AF1E-87A4709288B9}" destId="{6C1B045E-4F2F-4244-830B-B6295528D307}" srcOrd="5" destOrd="0" presId="urn:microsoft.com/office/officeart/2008/layout/RadialCluster"/>
    <dgm:cxn modelId="{3E9A0298-8583-45CB-AFF1-B7A0DE7DBD01}" type="presParOf" srcId="{7662060A-E8AB-4BA3-AF1E-87A4709288B9}" destId="{FB5E5342-C539-404C-85C1-3DAC97EB5EA0}" srcOrd="6" destOrd="0" presId="urn:microsoft.com/office/officeart/2008/layout/RadialCluster"/>
    <dgm:cxn modelId="{11630D79-CB68-4710-8E33-CA6C8205A7A8}" type="presParOf" srcId="{7662060A-E8AB-4BA3-AF1E-87A4709288B9}" destId="{582F7CBD-EE10-44EE-9E9F-67C6B8D72B50}" srcOrd="7" destOrd="0" presId="urn:microsoft.com/office/officeart/2008/layout/RadialCluster"/>
    <dgm:cxn modelId="{56B2ADD2-46E8-474B-BD86-19F7DF5B2EC5}" type="presParOf" srcId="{7662060A-E8AB-4BA3-AF1E-87A4709288B9}" destId="{8C1F513B-72CA-4182-88C8-787229D4372F}" srcOrd="8" destOrd="0" presId="urn:microsoft.com/office/officeart/2008/layout/RadialCluster"/>
    <dgm:cxn modelId="{DC138DF7-E1D1-4BD2-9A1C-46A5C504AFB6}" type="presParOf" srcId="{7662060A-E8AB-4BA3-AF1E-87A4709288B9}" destId="{BFC1883A-00EB-45A1-B501-02B437B488C4}" srcOrd="9" destOrd="0" presId="urn:microsoft.com/office/officeart/2008/layout/RadialCluster"/>
    <dgm:cxn modelId="{FFC6B2B6-03D2-44F3-837B-BACA78EF33E4}" type="presParOf" srcId="{7662060A-E8AB-4BA3-AF1E-87A4709288B9}" destId="{5BA025C7-A83C-46C7-A3B3-E3652EF2E35D}" srcOrd="10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A203E43-EB26-4BB2-A346-050B4ECB4A17}" type="doc">
      <dgm:prSet loTypeId="urn:microsoft.com/office/officeart/2005/8/layout/radial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DE1312D-D7C9-4BD9-A34F-FF3E4A92FEF3}">
      <dgm:prSet/>
      <dgm:spPr>
        <a:xfrm>
          <a:off x="3584314" y="2011942"/>
          <a:ext cx="1544339" cy="1544339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Қарор қабул қилиш фанлари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B30A08C4-E19C-42E2-865C-E13502D7B330}" type="parTrans" cxnId="{4FAAB72D-0093-4266-A1D3-28CBD3EA76D1}">
      <dgm:prSet/>
      <dgm:spPr/>
      <dgm:t>
        <a:bodyPr/>
        <a:lstStyle/>
        <a:p>
          <a:endParaRPr lang="ru-RU"/>
        </a:p>
      </dgm:t>
    </dgm:pt>
    <dgm:pt modelId="{4EEBCC48-5D77-479B-A05C-C5CD8711E1A5}" type="sibTrans" cxnId="{4FAAB72D-0093-4266-A1D3-28CBD3EA76D1}">
      <dgm:prSet/>
      <dgm:spPr/>
      <dgm:t>
        <a:bodyPr/>
        <a:lstStyle/>
        <a:p>
          <a:endParaRPr lang="ru-RU"/>
        </a:p>
      </dgm:t>
    </dgm:pt>
    <dgm:pt modelId="{0AB97959-283D-4A94-AD7F-73BB2C0EB61E}">
      <dgm:prSet phldrT="[Текст]"/>
      <dgm:spPr>
        <a:xfrm>
          <a:off x="3584314" y="3131"/>
          <a:ext cx="1544339" cy="1544339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Риск ва ноаниқлик таҳлили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790E01B5-1352-4840-8103-D6204A97AB71}" type="parTrans" cxnId="{CFCAC8CF-4C07-430F-A2D1-9D461A1B6150}">
      <dgm:prSet/>
      <dgm:spPr>
        <a:xfrm rot="16200000">
          <a:off x="4124248" y="1763754"/>
          <a:ext cx="464471" cy="31904"/>
        </a:xfrm>
        <a:custGeom>
          <a:avLst/>
          <a:gdLst/>
          <a:ahLst/>
          <a:cxnLst/>
          <a:rect l="0" t="0" r="0" b="0"/>
          <a:pathLst>
            <a:path>
              <a:moveTo>
                <a:pt x="0" y="15952"/>
              </a:moveTo>
              <a:lnTo>
                <a:pt x="464471" y="15952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CEA82F0D-135C-4993-8ECB-FFDB285ADCF1}" type="sibTrans" cxnId="{CFCAC8CF-4C07-430F-A2D1-9D461A1B6150}">
      <dgm:prSet/>
      <dgm:spPr/>
      <dgm:t>
        <a:bodyPr/>
        <a:lstStyle/>
        <a:p>
          <a:endParaRPr lang="ru-RU"/>
        </a:p>
      </dgm:t>
    </dgm:pt>
    <dgm:pt modelId="{5C093C00-553C-4B86-876D-6D8E71D1D978}">
      <dgm:prSet phldrT="[Текст]"/>
      <dgm:spPr>
        <a:xfrm>
          <a:off x="4765063" y="3637105"/>
          <a:ext cx="1544339" cy="1544339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Оптимизация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780ADA89-A701-400A-BF80-2DE4873E1F4A}" type="parTrans" cxnId="{9DECCACA-2435-4F6C-99CE-63236739003C}">
      <dgm:prSet/>
      <dgm:spPr>
        <a:xfrm rot="3240000">
          <a:off x="4714622" y="3580741"/>
          <a:ext cx="464471" cy="31904"/>
        </a:xfrm>
        <a:custGeom>
          <a:avLst/>
          <a:gdLst/>
          <a:ahLst/>
          <a:cxnLst/>
          <a:rect l="0" t="0" r="0" b="0"/>
          <a:pathLst>
            <a:path>
              <a:moveTo>
                <a:pt x="0" y="15952"/>
              </a:moveTo>
              <a:lnTo>
                <a:pt x="464471" y="15952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2007CA90-E591-4916-A122-8B2CAE40B259}" type="sibTrans" cxnId="{9DECCACA-2435-4F6C-99CE-63236739003C}">
      <dgm:prSet/>
      <dgm:spPr/>
      <dgm:t>
        <a:bodyPr/>
        <a:lstStyle/>
        <a:p>
          <a:endParaRPr lang="ru-RU"/>
        </a:p>
      </dgm:t>
    </dgm:pt>
    <dgm:pt modelId="{F41C06BB-1259-4785-908E-79BD8231971E}">
      <dgm:prSet phldrT="[Текст]"/>
      <dgm:spPr>
        <a:xfrm>
          <a:off x="2403564" y="3637105"/>
          <a:ext cx="1544339" cy="1544339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Статистик баҳолаш ва прогнозлаш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220B1EC6-BA98-4ED0-9D75-E8FDB6DDD4F6}" type="parTrans" cxnId="{904A90A9-6C7D-42CE-A594-BC07DEC2CA8C}">
      <dgm:prSet/>
      <dgm:spPr>
        <a:xfrm rot="7560000">
          <a:off x="3533873" y="3580741"/>
          <a:ext cx="464471" cy="31904"/>
        </a:xfrm>
        <a:custGeom>
          <a:avLst/>
          <a:gdLst/>
          <a:ahLst/>
          <a:cxnLst/>
          <a:rect l="0" t="0" r="0" b="0"/>
          <a:pathLst>
            <a:path>
              <a:moveTo>
                <a:pt x="0" y="15952"/>
              </a:moveTo>
              <a:lnTo>
                <a:pt x="464471" y="15952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3DFE0B41-B94B-4939-8049-4134F709E193}" type="sibTrans" cxnId="{904A90A9-6C7D-42CE-A594-BC07DEC2CA8C}">
      <dgm:prSet/>
      <dgm:spPr/>
      <dgm:t>
        <a:bodyPr/>
        <a:lstStyle/>
        <a:p>
          <a:endParaRPr lang="ru-RU"/>
        </a:p>
      </dgm:t>
    </dgm:pt>
    <dgm:pt modelId="{4B889E84-2236-40A1-B3D8-6CB8E36B8EC9}">
      <dgm:prSet phldrT="[Текст]"/>
      <dgm:spPr>
        <a:xfrm>
          <a:off x="1673821" y="1391185"/>
          <a:ext cx="1544339" cy="1544339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Алгебра ва сонли таҳлил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877736B-20A5-4337-A319-97EE9A9216C5}" type="parTrans" cxnId="{FDF18E4A-C48D-4B4E-912E-20D477B6D3B2}">
      <dgm:prSet/>
      <dgm:spPr>
        <a:xfrm rot="11880000">
          <a:off x="3169001" y="2457781"/>
          <a:ext cx="464471" cy="31904"/>
        </a:xfrm>
        <a:custGeom>
          <a:avLst/>
          <a:gdLst/>
          <a:ahLst/>
          <a:cxnLst/>
          <a:rect l="0" t="0" r="0" b="0"/>
          <a:pathLst>
            <a:path>
              <a:moveTo>
                <a:pt x="0" y="15952"/>
              </a:moveTo>
              <a:lnTo>
                <a:pt x="464471" y="15952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E37355E2-569F-4455-A788-BAC41EECC845}" type="sibTrans" cxnId="{FDF18E4A-C48D-4B4E-912E-20D477B6D3B2}">
      <dgm:prSet/>
      <dgm:spPr/>
      <dgm:t>
        <a:bodyPr/>
        <a:lstStyle/>
        <a:p>
          <a:endParaRPr lang="ru-RU"/>
        </a:p>
      </dgm:t>
    </dgm:pt>
    <dgm:pt modelId="{EC408390-3CDE-4188-850E-4225D39317C4}">
      <dgm:prSet/>
      <dgm:spPr>
        <a:xfrm>
          <a:off x="5494807" y="1391185"/>
          <a:ext cx="1544339" cy="1544339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Дисконтлаш ва пулнинг даврий қиймати усуллари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F55A0EF7-4F68-4723-92C9-F3F83A536829}" type="parTrans" cxnId="{E036F794-F046-4BE6-9A51-90645963E4A9}">
      <dgm:prSet/>
      <dgm:spPr>
        <a:xfrm rot="20520000">
          <a:off x="5079494" y="2457781"/>
          <a:ext cx="464471" cy="31904"/>
        </a:xfrm>
        <a:custGeom>
          <a:avLst/>
          <a:gdLst/>
          <a:ahLst/>
          <a:cxnLst/>
          <a:rect l="0" t="0" r="0" b="0"/>
          <a:pathLst>
            <a:path>
              <a:moveTo>
                <a:pt x="0" y="15952"/>
              </a:moveTo>
              <a:lnTo>
                <a:pt x="464471" y="15952"/>
              </a:lnTo>
            </a:path>
          </a:pathLst>
        </a:custGeom>
        <a:noFill/>
        <a:ln w="25400" cap="flat" cmpd="sng" algn="ctr">
          <a:solidFill>
            <a:srgbClr val="4F81BD">
              <a:shade val="6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D59D93EC-22A2-4631-A772-CA5B6CBBABC1}" type="sibTrans" cxnId="{E036F794-F046-4BE6-9A51-90645963E4A9}">
      <dgm:prSet/>
      <dgm:spPr/>
      <dgm:t>
        <a:bodyPr/>
        <a:lstStyle/>
        <a:p>
          <a:endParaRPr lang="ru-RU"/>
        </a:p>
      </dgm:t>
    </dgm:pt>
    <dgm:pt modelId="{F72F0A8F-4F4C-4FCF-8793-FB6DD9DFF61D}" type="pres">
      <dgm:prSet presAssocID="{2A203E43-EB26-4BB2-A346-050B4ECB4A17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B3560E7-79EE-4C43-A9AC-96C4B432905E}" type="pres">
      <dgm:prSet presAssocID="{3DE1312D-D7C9-4BD9-A34F-FF3E4A92FEF3}" presName="centerShape" presStyleLbl="node0" presStyleIdx="0" presStyleCnt="1"/>
      <dgm:spPr/>
      <dgm:t>
        <a:bodyPr/>
        <a:lstStyle/>
        <a:p>
          <a:endParaRPr lang="ru-RU"/>
        </a:p>
      </dgm:t>
    </dgm:pt>
    <dgm:pt modelId="{256E6E75-5C03-44BF-B871-CA61D56899CB}" type="pres">
      <dgm:prSet presAssocID="{790E01B5-1352-4840-8103-D6204A97AB71}" presName="Name9" presStyleLbl="parChTrans1D2" presStyleIdx="0" presStyleCnt="5"/>
      <dgm:spPr/>
      <dgm:t>
        <a:bodyPr/>
        <a:lstStyle/>
        <a:p>
          <a:endParaRPr lang="ru-RU"/>
        </a:p>
      </dgm:t>
    </dgm:pt>
    <dgm:pt modelId="{F7BF8965-9D9D-4892-8A74-31B3FE13B361}" type="pres">
      <dgm:prSet presAssocID="{790E01B5-1352-4840-8103-D6204A97AB71}" presName="connTx" presStyleLbl="parChTrans1D2" presStyleIdx="0" presStyleCnt="5"/>
      <dgm:spPr/>
      <dgm:t>
        <a:bodyPr/>
        <a:lstStyle/>
        <a:p>
          <a:endParaRPr lang="ru-RU"/>
        </a:p>
      </dgm:t>
    </dgm:pt>
    <dgm:pt modelId="{E002A383-95A8-4F5C-819E-0B43BE7D2B94}" type="pres">
      <dgm:prSet presAssocID="{0AB97959-283D-4A94-AD7F-73BB2C0EB61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B88072-5951-40E5-A64A-053E83C99FC2}" type="pres">
      <dgm:prSet presAssocID="{F55A0EF7-4F68-4723-92C9-F3F83A536829}" presName="Name9" presStyleLbl="parChTrans1D2" presStyleIdx="1" presStyleCnt="5"/>
      <dgm:spPr/>
      <dgm:t>
        <a:bodyPr/>
        <a:lstStyle/>
        <a:p>
          <a:endParaRPr lang="ru-RU"/>
        </a:p>
      </dgm:t>
    </dgm:pt>
    <dgm:pt modelId="{E1B4ACFC-6B4B-43BA-9BFC-847E3B525975}" type="pres">
      <dgm:prSet presAssocID="{F55A0EF7-4F68-4723-92C9-F3F83A536829}" presName="connTx" presStyleLbl="parChTrans1D2" presStyleIdx="1" presStyleCnt="5"/>
      <dgm:spPr/>
      <dgm:t>
        <a:bodyPr/>
        <a:lstStyle/>
        <a:p>
          <a:endParaRPr lang="ru-RU"/>
        </a:p>
      </dgm:t>
    </dgm:pt>
    <dgm:pt modelId="{CCDA1BB3-09D5-4E7E-81B7-84C04666C457}" type="pres">
      <dgm:prSet presAssocID="{EC408390-3CDE-4188-850E-4225D39317C4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835ACE2-6C64-43C1-80D7-5D336D78D5B0}" type="pres">
      <dgm:prSet presAssocID="{780ADA89-A701-400A-BF80-2DE4873E1F4A}" presName="Name9" presStyleLbl="parChTrans1D2" presStyleIdx="2" presStyleCnt="5"/>
      <dgm:spPr/>
      <dgm:t>
        <a:bodyPr/>
        <a:lstStyle/>
        <a:p>
          <a:endParaRPr lang="ru-RU"/>
        </a:p>
      </dgm:t>
    </dgm:pt>
    <dgm:pt modelId="{530BA4F5-A178-48A6-B377-07DF58F3B2A1}" type="pres">
      <dgm:prSet presAssocID="{780ADA89-A701-400A-BF80-2DE4873E1F4A}" presName="connTx" presStyleLbl="parChTrans1D2" presStyleIdx="2" presStyleCnt="5"/>
      <dgm:spPr/>
      <dgm:t>
        <a:bodyPr/>
        <a:lstStyle/>
        <a:p>
          <a:endParaRPr lang="ru-RU"/>
        </a:p>
      </dgm:t>
    </dgm:pt>
    <dgm:pt modelId="{46A719D6-EBCB-404A-B1A3-5E42BDCBB00E}" type="pres">
      <dgm:prSet presAssocID="{5C093C00-553C-4B86-876D-6D8E71D1D978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1927EF-E5AA-4C4D-9C72-36C31145A67D}" type="pres">
      <dgm:prSet presAssocID="{220B1EC6-BA98-4ED0-9D75-E8FDB6DDD4F6}" presName="Name9" presStyleLbl="parChTrans1D2" presStyleIdx="3" presStyleCnt="5"/>
      <dgm:spPr/>
      <dgm:t>
        <a:bodyPr/>
        <a:lstStyle/>
        <a:p>
          <a:endParaRPr lang="ru-RU"/>
        </a:p>
      </dgm:t>
    </dgm:pt>
    <dgm:pt modelId="{5F07D126-934D-4E05-9345-8BC8F878E0CC}" type="pres">
      <dgm:prSet presAssocID="{220B1EC6-BA98-4ED0-9D75-E8FDB6DDD4F6}" presName="connTx" presStyleLbl="parChTrans1D2" presStyleIdx="3" presStyleCnt="5"/>
      <dgm:spPr/>
      <dgm:t>
        <a:bodyPr/>
        <a:lstStyle/>
        <a:p>
          <a:endParaRPr lang="ru-RU"/>
        </a:p>
      </dgm:t>
    </dgm:pt>
    <dgm:pt modelId="{3A0D0F01-2119-414E-A94C-DB86D1B72016}" type="pres">
      <dgm:prSet presAssocID="{F41C06BB-1259-4785-908E-79BD8231971E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FF7719-5B8C-4735-8791-F9698B71813F}" type="pres">
      <dgm:prSet presAssocID="{C877736B-20A5-4337-A319-97EE9A9216C5}" presName="Name9" presStyleLbl="parChTrans1D2" presStyleIdx="4" presStyleCnt="5"/>
      <dgm:spPr/>
      <dgm:t>
        <a:bodyPr/>
        <a:lstStyle/>
        <a:p>
          <a:endParaRPr lang="ru-RU"/>
        </a:p>
      </dgm:t>
    </dgm:pt>
    <dgm:pt modelId="{FDE35ABA-BD8C-47B0-BA3C-CAC3E92CC57D}" type="pres">
      <dgm:prSet presAssocID="{C877736B-20A5-4337-A319-97EE9A9216C5}" presName="connTx" presStyleLbl="parChTrans1D2" presStyleIdx="4" presStyleCnt="5"/>
      <dgm:spPr/>
      <dgm:t>
        <a:bodyPr/>
        <a:lstStyle/>
        <a:p>
          <a:endParaRPr lang="ru-RU"/>
        </a:p>
      </dgm:t>
    </dgm:pt>
    <dgm:pt modelId="{8B2EE4D3-5A76-4494-A376-9D0AFC6D0726}" type="pres">
      <dgm:prSet presAssocID="{4B889E84-2236-40A1-B3D8-6CB8E36B8EC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DECCACA-2435-4F6C-99CE-63236739003C}" srcId="{3DE1312D-D7C9-4BD9-A34F-FF3E4A92FEF3}" destId="{5C093C00-553C-4B86-876D-6D8E71D1D978}" srcOrd="2" destOrd="0" parTransId="{780ADA89-A701-400A-BF80-2DE4873E1F4A}" sibTransId="{2007CA90-E591-4916-A122-8B2CAE40B259}"/>
    <dgm:cxn modelId="{96FA2870-B751-41C0-84F5-FF5DAA2A16F5}" type="presOf" srcId="{EC408390-3CDE-4188-850E-4225D39317C4}" destId="{CCDA1BB3-09D5-4E7E-81B7-84C04666C457}" srcOrd="0" destOrd="0" presId="urn:microsoft.com/office/officeart/2005/8/layout/radial1"/>
    <dgm:cxn modelId="{0A6113D0-B58A-4BDA-A7A0-A2B64BA58FFD}" type="presOf" srcId="{790E01B5-1352-4840-8103-D6204A97AB71}" destId="{F7BF8965-9D9D-4892-8A74-31B3FE13B361}" srcOrd="1" destOrd="0" presId="urn:microsoft.com/office/officeart/2005/8/layout/radial1"/>
    <dgm:cxn modelId="{88F0DC90-1D08-44D5-A79A-2ED3BFFEE3DA}" type="presOf" srcId="{780ADA89-A701-400A-BF80-2DE4873E1F4A}" destId="{530BA4F5-A178-48A6-B377-07DF58F3B2A1}" srcOrd="1" destOrd="0" presId="urn:microsoft.com/office/officeart/2005/8/layout/radial1"/>
    <dgm:cxn modelId="{67B94997-6A3A-4B0E-A62C-03C2C7438B22}" type="presOf" srcId="{5C093C00-553C-4B86-876D-6D8E71D1D978}" destId="{46A719D6-EBCB-404A-B1A3-5E42BDCBB00E}" srcOrd="0" destOrd="0" presId="urn:microsoft.com/office/officeart/2005/8/layout/radial1"/>
    <dgm:cxn modelId="{0DA1D644-B105-47CE-9ADE-8C20831E1E2D}" type="presOf" srcId="{F55A0EF7-4F68-4723-92C9-F3F83A536829}" destId="{0EB88072-5951-40E5-A64A-053E83C99FC2}" srcOrd="0" destOrd="0" presId="urn:microsoft.com/office/officeart/2005/8/layout/radial1"/>
    <dgm:cxn modelId="{882CB9AC-039D-42BF-B959-3624EDC057A0}" type="presOf" srcId="{C877736B-20A5-4337-A319-97EE9A9216C5}" destId="{49FF7719-5B8C-4735-8791-F9698B71813F}" srcOrd="0" destOrd="0" presId="urn:microsoft.com/office/officeart/2005/8/layout/radial1"/>
    <dgm:cxn modelId="{FC0BAFB5-DB99-491A-B869-CC3D5EEF1972}" type="presOf" srcId="{780ADA89-A701-400A-BF80-2DE4873E1F4A}" destId="{8835ACE2-6C64-43C1-80D7-5D336D78D5B0}" srcOrd="0" destOrd="0" presId="urn:microsoft.com/office/officeart/2005/8/layout/radial1"/>
    <dgm:cxn modelId="{E036F794-F046-4BE6-9A51-90645963E4A9}" srcId="{3DE1312D-D7C9-4BD9-A34F-FF3E4A92FEF3}" destId="{EC408390-3CDE-4188-850E-4225D39317C4}" srcOrd="1" destOrd="0" parTransId="{F55A0EF7-4F68-4723-92C9-F3F83A536829}" sibTransId="{D59D93EC-22A2-4631-A772-CA5B6CBBABC1}"/>
    <dgm:cxn modelId="{904A90A9-6C7D-42CE-A594-BC07DEC2CA8C}" srcId="{3DE1312D-D7C9-4BD9-A34F-FF3E4A92FEF3}" destId="{F41C06BB-1259-4785-908E-79BD8231971E}" srcOrd="3" destOrd="0" parTransId="{220B1EC6-BA98-4ED0-9D75-E8FDB6DDD4F6}" sibTransId="{3DFE0B41-B94B-4939-8049-4134F709E193}"/>
    <dgm:cxn modelId="{FDF18E4A-C48D-4B4E-912E-20D477B6D3B2}" srcId="{3DE1312D-D7C9-4BD9-A34F-FF3E4A92FEF3}" destId="{4B889E84-2236-40A1-B3D8-6CB8E36B8EC9}" srcOrd="4" destOrd="0" parTransId="{C877736B-20A5-4337-A319-97EE9A9216C5}" sibTransId="{E37355E2-569F-4455-A788-BAC41EECC845}"/>
    <dgm:cxn modelId="{E32563D3-78FD-4B58-93FA-F80C096884BC}" type="presOf" srcId="{790E01B5-1352-4840-8103-D6204A97AB71}" destId="{256E6E75-5C03-44BF-B871-CA61D56899CB}" srcOrd="0" destOrd="0" presId="urn:microsoft.com/office/officeart/2005/8/layout/radial1"/>
    <dgm:cxn modelId="{E9E43ABB-5D55-4F7B-A823-25B5B31BB1E5}" type="presOf" srcId="{4B889E84-2236-40A1-B3D8-6CB8E36B8EC9}" destId="{8B2EE4D3-5A76-4494-A376-9D0AFC6D0726}" srcOrd="0" destOrd="0" presId="urn:microsoft.com/office/officeart/2005/8/layout/radial1"/>
    <dgm:cxn modelId="{4FAAB72D-0093-4266-A1D3-28CBD3EA76D1}" srcId="{2A203E43-EB26-4BB2-A346-050B4ECB4A17}" destId="{3DE1312D-D7C9-4BD9-A34F-FF3E4A92FEF3}" srcOrd="0" destOrd="0" parTransId="{B30A08C4-E19C-42E2-865C-E13502D7B330}" sibTransId="{4EEBCC48-5D77-479B-A05C-C5CD8711E1A5}"/>
    <dgm:cxn modelId="{A2718AA2-F542-42E2-ADA1-FC9C53AA2C1A}" type="presOf" srcId="{C877736B-20A5-4337-A319-97EE9A9216C5}" destId="{FDE35ABA-BD8C-47B0-BA3C-CAC3E92CC57D}" srcOrd="1" destOrd="0" presId="urn:microsoft.com/office/officeart/2005/8/layout/radial1"/>
    <dgm:cxn modelId="{A6B9A606-E507-493F-A880-36AD995FD6A7}" type="presOf" srcId="{F55A0EF7-4F68-4723-92C9-F3F83A536829}" destId="{E1B4ACFC-6B4B-43BA-9BFC-847E3B525975}" srcOrd="1" destOrd="0" presId="urn:microsoft.com/office/officeart/2005/8/layout/radial1"/>
    <dgm:cxn modelId="{6BCCB0FE-0670-4D63-94ED-D3BB5F13CE6E}" type="presOf" srcId="{220B1EC6-BA98-4ED0-9D75-E8FDB6DDD4F6}" destId="{E31927EF-E5AA-4C4D-9C72-36C31145A67D}" srcOrd="0" destOrd="0" presId="urn:microsoft.com/office/officeart/2005/8/layout/radial1"/>
    <dgm:cxn modelId="{CFCAC8CF-4C07-430F-A2D1-9D461A1B6150}" srcId="{3DE1312D-D7C9-4BD9-A34F-FF3E4A92FEF3}" destId="{0AB97959-283D-4A94-AD7F-73BB2C0EB61E}" srcOrd="0" destOrd="0" parTransId="{790E01B5-1352-4840-8103-D6204A97AB71}" sibTransId="{CEA82F0D-135C-4993-8ECB-FFDB285ADCF1}"/>
    <dgm:cxn modelId="{5BECC52A-19C3-406F-B9BC-1E7A515B3E0D}" type="presOf" srcId="{220B1EC6-BA98-4ED0-9D75-E8FDB6DDD4F6}" destId="{5F07D126-934D-4E05-9345-8BC8F878E0CC}" srcOrd="1" destOrd="0" presId="urn:microsoft.com/office/officeart/2005/8/layout/radial1"/>
    <dgm:cxn modelId="{0678F9E8-2676-4F83-B0C3-DA625C6C37C4}" type="presOf" srcId="{0AB97959-283D-4A94-AD7F-73BB2C0EB61E}" destId="{E002A383-95A8-4F5C-819E-0B43BE7D2B94}" srcOrd="0" destOrd="0" presId="urn:microsoft.com/office/officeart/2005/8/layout/radial1"/>
    <dgm:cxn modelId="{BDF07A69-50D3-42E4-84DE-831F7254AD41}" type="presOf" srcId="{3DE1312D-D7C9-4BD9-A34F-FF3E4A92FEF3}" destId="{CB3560E7-79EE-4C43-A9AC-96C4B432905E}" srcOrd="0" destOrd="0" presId="urn:microsoft.com/office/officeart/2005/8/layout/radial1"/>
    <dgm:cxn modelId="{63853A73-8D3F-4A6A-A570-29AA6D0E0241}" type="presOf" srcId="{F41C06BB-1259-4785-908E-79BD8231971E}" destId="{3A0D0F01-2119-414E-A94C-DB86D1B72016}" srcOrd="0" destOrd="0" presId="urn:microsoft.com/office/officeart/2005/8/layout/radial1"/>
    <dgm:cxn modelId="{D8BEA836-20BA-4EBC-9E09-1E83B7FFBB91}" type="presOf" srcId="{2A203E43-EB26-4BB2-A346-050B4ECB4A17}" destId="{F72F0A8F-4F4C-4FCF-8793-FB6DD9DFF61D}" srcOrd="0" destOrd="0" presId="urn:microsoft.com/office/officeart/2005/8/layout/radial1"/>
    <dgm:cxn modelId="{FD1F5367-EA48-4D07-8104-779A6D885669}" type="presParOf" srcId="{F72F0A8F-4F4C-4FCF-8793-FB6DD9DFF61D}" destId="{CB3560E7-79EE-4C43-A9AC-96C4B432905E}" srcOrd="0" destOrd="0" presId="urn:microsoft.com/office/officeart/2005/8/layout/radial1"/>
    <dgm:cxn modelId="{B1BB2F09-181F-4727-BC1E-D712D582F927}" type="presParOf" srcId="{F72F0A8F-4F4C-4FCF-8793-FB6DD9DFF61D}" destId="{256E6E75-5C03-44BF-B871-CA61D56899CB}" srcOrd="1" destOrd="0" presId="urn:microsoft.com/office/officeart/2005/8/layout/radial1"/>
    <dgm:cxn modelId="{DE187420-4737-4B66-88CC-370203C25DC1}" type="presParOf" srcId="{256E6E75-5C03-44BF-B871-CA61D56899CB}" destId="{F7BF8965-9D9D-4892-8A74-31B3FE13B361}" srcOrd="0" destOrd="0" presId="urn:microsoft.com/office/officeart/2005/8/layout/radial1"/>
    <dgm:cxn modelId="{11489880-F454-423F-BB3C-AB3475C1CE49}" type="presParOf" srcId="{F72F0A8F-4F4C-4FCF-8793-FB6DD9DFF61D}" destId="{E002A383-95A8-4F5C-819E-0B43BE7D2B94}" srcOrd="2" destOrd="0" presId="urn:microsoft.com/office/officeart/2005/8/layout/radial1"/>
    <dgm:cxn modelId="{24264266-EBA6-4381-96A5-ED60261C4C58}" type="presParOf" srcId="{F72F0A8F-4F4C-4FCF-8793-FB6DD9DFF61D}" destId="{0EB88072-5951-40E5-A64A-053E83C99FC2}" srcOrd="3" destOrd="0" presId="urn:microsoft.com/office/officeart/2005/8/layout/radial1"/>
    <dgm:cxn modelId="{FB90E2C1-5120-455D-BA9E-A71E8068F9A2}" type="presParOf" srcId="{0EB88072-5951-40E5-A64A-053E83C99FC2}" destId="{E1B4ACFC-6B4B-43BA-9BFC-847E3B525975}" srcOrd="0" destOrd="0" presId="urn:microsoft.com/office/officeart/2005/8/layout/radial1"/>
    <dgm:cxn modelId="{53BE217B-12F3-4536-A0B5-F67FB668CBA7}" type="presParOf" srcId="{F72F0A8F-4F4C-4FCF-8793-FB6DD9DFF61D}" destId="{CCDA1BB3-09D5-4E7E-81B7-84C04666C457}" srcOrd="4" destOrd="0" presId="urn:microsoft.com/office/officeart/2005/8/layout/radial1"/>
    <dgm:cxn modelId="{19278161-ECB6-4F40-831B-930D057C834A}" type="presParOf" srcId="{F72F0A8F-4F4C-4FCF-8793-FB6DD9DFF61D}" destId="{8835ACE2-6C64-43C1-80D7-5D336D78D5B0}" srcOrd="5" destOrd="0" presId="urn:microsoft.com/office/officeart/2005/8/layout/radial1"/>
    <dgm:cxn modelId="{C7467D10-79F9-4637-A1A5-79686F280593}" type="presParOf" srcId="{8835ACE2-6C64-43C1-80D7-5D336D78D5B0}" destId="{530BA4F5-A178-48A6-B377-07DF58F3B2A1}" srcOrd="0" destOrd="0" presId="urn:microsoft.com/office/officeart/2005/8/layout/radial1"/>
    <dgm:cxn modelId="{184B07C5-5FEE-48A2-8DD5-3697EF1AE519}" type="presParOf" srcId="{F72F0A8F-4F4C-4FCF-8793-FB6DD9DFF61D}" destId="{46A719D6-EBCB-404A-B1A3-5E42BDCBB00E}" srcOrd="6" destOrd="0" presId="urn:microsoft.com/office/officeart/2005/8/layout/radial1"/>
    <dgm:cxn modelId="{F8631395-2889-4147-8B9A-0613A6618405}" type="presParOf" srcId="{F72F0A8F-4F4C-4FCF-8793-FB6DD9DFF61D}" destId="{E31927EF-E5AA-4C4D-9C72-36C31145A67D}" srcOrd="7" destOrd="0" presId="urn:microsoft.com/office/officeart/2005/8/layout/radial1"/>
    <dgm:cxn modelId="{7B635EA6-DE13-4691-878B-F5BA93CAD975}" type="presParOf" srcId="{E31927EF-E5AA-4C4D-9C72-36C31145A67D}" destId="{5F07D126-934D-4E05-9345-8BC8F878E0CC}" srcOrd="0" destOrd="0" presId="urn:microsoft.com/office/officeart/2005/8/layout/radial1"/>
    <dgm:cxn modelId="{75EF83DB-1DA4-455B-844E-3820D47916E3}" type="presParOf" srcId="{F72F0A8F-4F4C-4FCF-8793-FB6DD9DFF61D}" destId="{3A0D0F01-2119-414E-A94C-DB86D1B72016}" srcOrd="8" destOrd="0" presId="urn:microsoft.com/office/officeart/2005/8/layout/radial1"/>
    <dgm:cxn modelId="{EA8809EA-24E5-4956-9D5B-0E5D2C8347DB}" type="presParOf" srcId="{F72F0A8F-4F4C-4FCF-8793-FB6DD9DFF61D}" destId="{49FF7719-5B8C-4735-8791-F9698B71813F}" srcOrd="9" destOrd="0" presId="urn:microsoft.com/office/officeart/2005/8/layout/radial1"/>
    <dgm:cxn modelId="{8F04DB2B-26B9-4DB0-9BFD-0E86485708A0}" type="presParOf" srcId="{49FF7719-5B8C-4735-8791-F9698B71813F}" destId="{FDE35ABA-BD8C-47B0-BA3C-CAC3E92CC57D}" srcOrd="0" destOrd="0" presId="urn:microsoft.com/office/officeart/2005/8/layout/radial1"/>
    <dgm:cxn modelId="{6B0E562E-5398-41B9-8C39-F99879674C09}" type="presParOf" srcId="{F72F0A8F-4F4C-4FCF-8793-FB6DD9DFF61D}" destId="{8B2EE4D3-5A76-4494-A376-9D0AFC6D0726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151D5AC-FCAD-4BF0-B5C1-87D84A0DBF5F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1B35B6C-9DCC-4A5F-824D-49DF98A51CC8}">
      <dgm:prSet phldrT="[Текст]"/>
      <dgm:spPr>
        <a:xfrm>
          <a:off x="3435920" y="1743732"/>
          <a:ext cx="1913134" cy="1913134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Бизнес функциялари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8F94B822-FE3A-4BCA-9E98-A9A006599C40}" type="parTrans" cxnId="{95D5D30F-FC95-4E2F-86AE-74887ADAD242}">
      <dgm:prSet/>
      <dgm:spPr/>
      <dgm:t>
        <a:bodyPr/>
        <a:lstStyle/>
        <a:p>
          <a:endParaRPr lang="ru-RU"/>
        </a:p>
      </dgm:t>
    </dgm:pt>
    <dgm:pt modelId="{E1832C62-71C1-437F-A6EB-E00DFE123F23}" type="sibTrans" cxnId="{95D5D30F-FC95-4E2F-86AE-74887ADAD242}">
      <dgm:prSet/>
      <dgm:spPr/>
      <dgm:t>
        <a:bodyPr/>
        <a:lstStyle/>
        <a:p>
          <a:endParaRPr lang="ru-RU"/>
        </a:p>
      </dgm:t>
    </dgm:pt>
    <dgm:pt modelId="{5C1FCE7A-686E-4344-9746-A23843CD239A}">
      <dgm:prSet phldrT="[Текст]"/>
      <dgm:spPr>
        <a:xfrm>
          <a:off x="3722890" y="1565"/>
          <a:ext cx="1339194" cy="1339194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Ишлаб чиқариш ва операциялар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EE4BBB46-E133-44E5-9974-54AE0C25CCB5}" type="parTrans" cxnId="{99A5A1FB-9420-4D09-9C7E-578A707CE021}">
      <dgm:prSet/>
      <dgm:spPr/>
      <dgm:t>
        <a:bodyPr/>
        <a:lstStyle/>
        <a:p>
          <a:endParaRPr lang="ru-RU"/>
        </a:p>
      </dgm:t>
    </dgm:pt>
    <dgm:pt modelId="{692672BB-03DD-4BBE-B8FD-56986239EF7A}" type="sibTrans" cxnId="{99A5A1FB-9420-4D09-9C7E-578A707CE021}">
      <dgm:prSet/>
      <dgm:spPr>
        <a:xfrm>
          <a:off x="2315139" y="622951"/>
          <a:ext cx="4154696" cy="4154696"/>
        </a:xfrm>
        <a:prstGeom prst="blockArc">
          <a:avLst>
            <a:gd name="adj1" fmla="val 16200000"/>
            <a:gd name="adj2" fmla="val 0"/>
            <a:gd name="adj3" fmla="val 4642"/>
          </a:avLst>
        </a:prstGeom>
        <a:solidFill>
          <a:srgbClr val="4F81BD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ru-RU"/>
        </a:p>
      </dgm:t>
    </dgm:pt>
    <dgm:pt modelId="{FB344BD1-1E19-4879-BEDD-B218D25A2C16}">
      <dgm:prSet phldrT="[Текст]"/>
      <dgm:spPr>
        <a:xfrm>
          <a:off x="5752028" y="2030702"/>
          <a:ext cx="1339194" cy="1339194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Маркетинг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7E17C4E7-D661-4EAF-A2F1-90AF7CA500C1}" type="parTrans" cxnId="{59D583A3-C159-4E6C-A4A5-2ED5F11D4547}">
      <dgm:prSet/>
      <dgm:spPr/>
      <dgm:t>
        <a:bodyPr/>
        <a:lstStyle/>
        <a:p>
          <a:endParaRPr lang="ru-RU"/>
        </a:p>
      </dgm:t>
    </dgm:pt>
    <dgm:pt modelId="{8D29CE0A-AEA8-442D-AB32-A1CC5EC2C095}" type="sibTrans" cxnId="{59D583A3-C159-4E6C-A4A5-2ED5F11D4547}">
      <dgm:prSet/>
      <dgm:spPr>
        <a:xfrm>
          <a:off x="2315139" y="622951"/>
          <a:ext cx="4154696" cy="4154696"/>
        </a:xfrm>
        <a:prstGeom prst="blockArc">
          <a:avLst>
            <a:gd name="adj1" fmla="val 0"/>
            <a:gd name="adj2" fmla="val 5400000"/>
            <a:gd name="adj3" fmla="val 4642"/>
          </a:avLst>
        </a:prstGeom>
        <a:solidFill>
          <a:srgbClr val="4F81BD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ru-RU"/>
        </a:p>
      </dgm:t>
    </dgm:pt>
    <dgm:pt modelId="{5DC9C93B-1524-4894-94F3-05FB28C07EA4}">
      <dgm:prSet phldrT="[Текст]"/>
      <dgm:spPr>
        <a:xfrm>
          <a:off x="3722890" y="4059840"/>
          <a:ext cx="1339194" cy="1339194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Молия ва ҳисоб</a:t>
          </a:r>
          <a:endParaRPr lang="ru-RU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C060D7AF-57D3-4E98-A54E-403B4BA0048D}" type="parTrans" cxnId="{A5A8161D-E077-4BD6-8A9B-C5685C824163}">
      <dgm:prSet/>
      <dgm:spPr/>
      <dgm:t>
        <a:bodyPr/>
        <a:lstStyle/>
        <a:p>
          <a:endParaRPr lang="ru-RU"/>
        </a:p>
      </dgm:t>
    </dgm:pt>
    <dgm:pt modelId="{7157C690-CEBE-4C11-B26F-3DC84B8AD08A}" type="sibTrans" cxnId="{A5A8161D-E077-4BD6-8A9B-C5685C824163}">
      <dgm:prSet/>
      <dgm:spPr>
        <a:xfrm>
          <a:off x="2315139" y="622951"/>
          <a:ext cx="4154696" cy="4154696"/>
        </a:xfrm>
        <a:prstGeom prst="blockArc">
          <a:avLst>
            <a:gd name="adj1" fmla="val 5400000"/>
            <a:gd name="adj2" fmla="val 10800000"/>
            <a:gd name="adj3" fmla="val 4642"/>
          </a:avLst>
        </a:prstGeom>
        <a:solidFill>
          <a:srgbClr val="4F81BD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ru-RU"/>
        </a:p>
      </dgm:t>
    </dgm:pt>
    <dgm:pt modelId="{DD869D4F-E882-4D9C-9F47-18BBD6D7CD89}">
      <dgm:prSet phldrT="[Текст]" custT="1"/>
      <dgm:spPr>
        <a:xfrm>
          <a:off x="1693753" y="2030702"/>
          <a:ext cx="1339194" cy="1339194"/>
        </a:xfrm>
        <a:prstGeom prst="ellipse">
          <a:avLst/>
        </a:prstGeom>
        <a:solidFill>
          <a:srgbClr val="4F81BD">
            <a:hueOff val="0"/>
            <a:satOff val="0"/>
            <a:lumOff val="0"/>
            <a:alphaOff val="0"/>
          </a:srgbClr>
        </a:solidFill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uz-Cyrl-UZ" sz="1600" dirty="0" smtClean="0">
              <a:solidFill>
                <a:sysClr val="window" lastClr="FFFFFF"/>
              </a:solidFill>
              <a:latin typeface="Calibri"/>
              <a:ea typeface="+mn-ea"/>
              <a:cs typeface="+mn-cs"/>
            </a:rPr>
            <a:t>Инсон ресурслари</a:t>
          </a:r>
          <a:endParaRPr lang="ru-RU" sz="1600" dirty="0">
            <a:solidFill>
              <a:sysClr val="window" lastClr="FFFFFF"/>
            </a:solidFill>
            <a:latin typeface="Calibri"/>
            <a:ea typeface="+mn-ea"/>
            <a:cs typeface="+mn-cs"/>
          </a:endParaRPr>
        </a:p>
      </dgm:t>
    </dgm:pt>
    <dgm:pt modelId="{D561BCBF-3FCE-4FB6-B533-339766647DAC}" type="parTrans" cxnId="{58598AE0-4B88-47EC-A6A6-A9277D8BC511}">
      <dgm:prSet/>
      <dgm:spPr/>
      <dgm:t>
        <a:bodyPr/>
        <a:lstStyle/>
        <a:p>
          <a:endParaRPr lang="ru-RU"/>
        </a:p>
      </dgm:t>
    </dgm:pt>
    <dgm:pt modelId="{D8C53305-5AFA-4594-8ECA-F748052637E5}" type="sibTrans" cxnId="{58598AE0-4B88-47EC-A6A6-A9277D8BC511}">
      <dgm:prSet/>
      <dgm:spPr>
        <a:xfrm>
          <a:off x="2315139" y="622951"/>
          <a:ext cx="4154696" cy="4154696"/>
        </a:xfrm>
        <a:prstGeom prst="blockArc">
          <a:avLst>
            <a:gd name="adj1" fmla="val 10800000"/>
            <a:gd name="adj2" fmla="val 16200000"/>
            <a:gd name="adj3" fmla="val 4642"/>
          </a:avLst>
        </a:prstGeom>
        <a:solidFill>
          <a:srgbClr val="4F81BD">
            <a:tint val="60000"/>
            <a:hueOff val="0"/>
            <a:satOff val="0"/>
            <a:lumOff val="0"/>
            <a:alphaOff val="0"/>
          </a:srgbClr>
        </a:solidFill>
        <a:ln>
          <a:noFill/>
        </a:ln>
        <a:effectLst/>
      </dgm:spPr>
      <dgm:t>
        <a:bodyPr/>
        <a:lstStyle/>
        <a:p>
          <a:endParaRPr lang="ru-RU"/>
        </a:p>
      </dgm:t>
    </dgm:pt>
    <dgm:pt modelId="{5ED03135-E44C-428D-862B-52205F03B1DE}" type="pres">
      <dgm:prSet presAssocID="{8151D5AC-FCAD-4BF0-B5C1-87D84A0DBF5F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8D4AF9F-6871-49BB-836F-F367DDD3B63B}" type="pres">
      <dgm:prSet presAssocID="{A1B35B6C-9DCC-4A5F-824D-49DF98A51CC8}" presName="centerShape" presStyleLbl="node0" presStyleIdx="0" presStyleCnt="1"/>
      <dgm:spPr/>
      <dgm:t>
        <a:bodyPr/>
        <a:lstStyle/>
        <a:p>
          <a:endParaRPr lang="ru-RU"/>
        </a:p>
      </dgm:t>
    </dgm:pt>
    <dgm:pt modelId="{6E3F6DDA-EA58-4DFE-9716-E09BC4F12849}" type="pres">
      <dgm:prSet presAssocID="{5C1FCE7A-686E-4344-9746-A23843CD239A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386D70-B6C2-4BC1-B045-0ACD222923A9}" type="pres">
      <dgm:prSet presAssocID="{5C1FCE7A-686E-4344-9746-A23843CD239A}" presName="dummy" presStyleCnt="0"/>
      <dgm:spPr/>
    </dgm:pt>
    <dgm:pt modelId="{5D835025-D6E6-44BF-B83E-9BBDF8C073D7}" type="pres">
      <dgm:prSet presAssocID="{692672BB-03DD-4BBE-B8FD-56986239EF7A}" presName="sibTrans" presStyleLbl="sibTrans2D1" presStyleIdx="0" presStyleCnt="4"/>
      <dgm:spPr/>
      <dgm:t>
        <a:bodyPr/>
        <a:lstStyle/>
        <a:p>
          <a:endParaRPr lang="ru-RU"/>
        </a:p>
      </dgm:t>
    </dgm:pt>
    <dgm:pt modelId="{6C6FBD99-9085-44FC-BCC8-0CF8D3241163}" type="pres">
      <dgm:prSet presAssocID="{FB344BD1-1E19-4879-BEDD-B218D25A2C16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FFECE6-45A7-497F-B1B5-8BFAB79CA366}" type="pres">
      <dgm:prSet presAssocID="{FB344BD1-1E19-4879-BEDD-B218D25A2C16}" presName="dummy" presStyleCnt="0"/>
      <dgm:spPr/>
    </dgm:pt>
    <dgm:pt modelId="{99FDB987-436A-46F1-B1EB-9F50CF378522}" type="pres">
      <dgm:prSet presAssocID="{8D29CE0A-AEA8-442D-AB32-A1CC5EC2C095}" presName="sibTrans" presStyleLbl="sibTrans2D1" presStyleIdx="1" presStyleCnt="4"/>
      <dgm:spPr/>
      <dgm:t>
        <a:bodyPr/>
        <a:lstStyle/>
        <a:p>
          <a:endParaRPr lang="ru-RU"/>
        </a:p>
      </dgm:t>
    </dgm:pt>
    <dgm:pt modelId="{86FDAB3B-1638-453E-9C0F-8C1322AC9E65}" type="pres">
      <dgm:prSet presAssocID="{5DC9C93B-1524-4894-94F3-05FB28C07EA4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CEA62-BBC9-4850-BCE9-595C564B0BB3}" type="pres">
      <dgm:prSet presAssocID="{5DC9C93B-1524-4894-94F3-05FB28C07EA4}" presName="dummy" presStyleCnt="0"/>
      <dgm:spPr/>
    </dgm:pt>
    <dgm:pt modelId="{5F3B6266-3D05-47C9-8A90-415B3CA228A9}" type="pres">
      <dgm:prSet presAssocID="{7157C690-CEBE-4C11-B26F-3DC84B8AD08A}" presName="sibTrans" presStyleLbl="sibTrans2D1" presStyleIdx="2" presStyleCnt="4"/>
      <dgm:spPr/>
      <dgm:t>
        <a:bodyPr/>
        <a:lstStyle/>
        <a:p>
          <a:endParaRPr lang="ru-RU"/>
        </a:p>
      </dgm:t>
    </dgm:pt>
    <dgm:pt modelId="{5E2AD5C4-D84A-44D0-AC25-D8E16332F442}" type="pres">
      <dgm:prSet presAssocID="{DD869D4F-E882-4D9C-9F47-18BBD6D7CD89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5B10DD-8C60-4FFA-8934-77F15850F48C}" type="pres">
      <dgm:prSet presAssocID="{DD869D4F-E882-4D9C-9F47-18BBD6D7CD89}" presName="dummy" presStyleCnt="0"/>
      <dgm:spPr/>
    </dgm:pt>
    <dgm:pt modelId="{406C5321-EB92-4D6A-9CD8-DBF35D7F3F27}" type="pres">
      <dgm:prSet presAssocID="{D8C53305-5AFA-4594-8ECA-F748052637E5}" presName="sibTrans" presStyleLbl="sibTrans2D1" presStyleIdx="3" presStyleCnt="4"/>
      <dgm:spPr/>
      <dgm:t>
        <a:bodyPr/>
        <a:lstStyle/>
        <a:p>
          <a:endParaRPr lang="ru-RU"/>
        </a:p>
      </dgm:t>
    </dgm:pt>
  </dgm:ptLst>
  <dgm:cxnLst>
    <dgm:cxn modelId="{E4610298-75D3-422E-91BA-D2E5E57D8551}" type="presOf" srcId="{7157C690-CEBE-4C11-B26F-3DC84B8AD08A}" destId="{5F3B6266-3D05-47C9-8A90-415B3CA228A9}" srcOrd="0" destOrd="0" presId="urn:microsoft.com/office/officeart/2005/8/layout/radial6"/>
    <dgm:cxn modelId="{FDCB39D4-3F1E-4CBC-9CB5-29C81D5679DF}" type="presOf" srcId="{692672BB-03DD-4BBE-B8FD-56986239EF7A}" destId="{5D835025-D6E6-44BF-B83E-9BBDF8C073D7}" srcOrd="0" destOrd="0" presId="urn:microsoft.com/office/officeart/2005/8/layout/radial6"/>
    <dgm:cxn modelId="{0985B77E-2817-44D3-80A6-106F52C09157}" type="presOf" srcId="{D8C53305-5AFA-4594-8ECA-F748052637E5}" destId="{406C5321-EB92-4D6A-9CD8-DBF35D7F3F27}" srcOrd="0" destOrd="0" presId="urn:microsoft.com/office/officeart/2005/8/layout/radial6"/>
    <dgm:cxn modelId="{D9A26281-C64F-4905-B621-428A8EF7DA21}" type="presOf" srcId="{8151D5AC-FCAD-4BF0-B5C1-87D84A0DBF5F}" destId="{5ED03135-E44C-428D-862B-52205F03B1DE}" srcOrd="0" destOrd="0" presId="urn:microsoft.com/office/officeart/2005/8/layout/radial6"/>
    <dgm:cxn modelId="{39E24555-C589-4BD3-85F8-BCE6B3F949F0}" type="presOf" srcId="{5C1FCE7A-686E-4344-9746-A23843CD239A}" destId="{6E3F6DDA-EA58-4DFE-9716-E09BC4F12849}" srcOrd="0" destOrd="0" presId="urn:microsoft.com/office/officeart/2005/8/layout/radial6"/>
    <dgm:cxn modelId="{99A5A1FB-9420-4D09-9C7E-578A707CE021}" srcId="{A1B35B6C-9DCC-4A5F-824D-49DF98A51CC8}" destId="{5C1FCE7A-686E-4344-9746-A23843CD239A}" srcOrd="0" destOrd="0" parTransId="{EE4BBB46-E133-44E5-9974-54AE0C25CCB5}" sibTransId="{692672BB-03DD-4BBE-B8FD-56986239EF7A}"/>
    <dgm:cxn modelId="{E990C161-CC00-4091-8F23-F95F46164125}" type="presOf" srcId="{8D29CE0A-AEA8-442D-AB32-A1CC5EC2C095}" destId="{99FDB987-436A-46F1-B1EB-9F50CF378522}" srcOrd="0" destOrd="0" presId="urn:microsoft.com/office/officeart/2005/8/layout/radial6"/>
    <dgm:cxn modelId="{D2F5834A-9E45-4B3B-85E3-51B815796F47}" type="presOf" srcId="{5DC9C93B-1524-4894-94F3-05FB28C07EA4}" destId="{86FDAB3B-1638-453E-9C0F-8C1322AC9E65}" srcOrd="0" destOrd="0" presId="urn:microsoft.com/office/officeart/2005/8/layout/radial6"/>
    <dgm:cxn modelId="{A5A8161D-E077-4BD6-8A9B-C5685C824163}" srcId="{A1B35B6C-9DCC-4A5F-824D-49DF98A51CC8}" destId="{5DC9C93B-1524-4894-94F3-05FB28C07EA4}" srcOrd="2" destOrd="0" parTransId="{C060D7AF-57D3-4E98-A54E-403B4BA0048D}" sibTransId="{7157C690-CEBE-4C11-B26F-3DC84B8AD08A}"/>
    <dgm:cxn modelId="{95D5D30F-FC95-4E2F-86AE-74887ADAD242}" srcId="{8151D5AC-FCAD-4BF0-B5C1-87D84A0DBF5F}" destId="{A1B35B6C-9DCC-4A5F-824D-49DF98A51CC8}" srcOrd="0" destOrd="0" parTransId="{8F94B822-FE3A-4BCA-9E98-A9A006599C40}" sibTransId="{E1832C62-71C1-437F-A6EB-E00DFE123F23}"/>
    <dgm:cxn modelId="{58598AE0-4B88-47EC-A6A6-A9277D8BC511}" srcId="{A1B35B6C-9DCC-4A5F-824D-49DF98A51CC8}" destId="{DD869D4F-E882-4D9C-9F47-18BBD6D7CD89}" srcOrd="3" destOrd="0" parTransId="{D561BCBF-3FCE-4FB6-B533-339766647DAC}" sibTransId="{D8C53305-5AFA-4594-8ECA-F748052637E5}"/>
    <dgm:cxn modelId="{8F7CCCE3-0B9F-441C-BCFE-2DFCFEB18930}" type="presOf" srcId="{FB344BD1-1E19-4879-BEDD-B218D25A2C16}" destId="{6C6FBD99-9085-44FC-BCC8-0CF8D3241163}" srcOrd="0" destOrd="0" presId="urn:microsoft.com/office/officeart/2005/8/layout/radial6"/>
    <dgm:cxn modelId="{D226D8B9-F303-4AD3-951C-BB03F4A9B453}" type="presOf" srcId="{DD869D4F-E882-4D9C-9F47-18BBD6D7CD89}" destId="{5E2AD5C4-D84A-44D0-AC25-D8E16332F442}" srcOrd="0" destOrd="0" presId="urn:microsoft.com/office/officeart/2005/8/layout/radial6"/>
    <dgm:cxn modelId="{86C0C382-F9B4-468D-A81F-D44074F112C1}" type="presOf" srcId="{A1B35B6C-9DCC-4A5F-824D-49DF98A51CC8}" destId="{58D4AF9F-6871-49BB-836F-F367DDD3B63B}" srcOrd="0" destOrd="0" presId="urn:microsoft.com/office/officeart/2005/8/layout/radial6"/>
    <dgm:cxn modelId="{59D583A3-C159-4E6C-A4A5-2ED5F11D4547}" srcId="{A1B35B6C-9DCC-4A5F-824D-49DF98A51CC8}" destId="{FB344BD1-1E19-4879-BEDD-B218D25A2C16}" srcOrd="1" destOrd="0" parTransId="{7E17C4E7-D661-4EAF-A2F1-90AF7CA500C1}" sibTransId="{8D29CE0A-AEA8-442D-AB32-A1CC5EC2C095}"/>
    <dgm:cxn modelId="{A80A23F9-B7D5-4083-8665-5BE296908EA9}" type="presParOf" srcId="{5ED03135-E44C-428D-862B-52205F03B1DE}" destId="{58D4AF9F-6871-49BB-836F-F367DDD3B63B}" srcOrd="0" destOrd="0" presId="urn:microsoft.com/office/officeart/2005/8/layout/radial6"/>
    <dgm:cxn modelId="{9F0B8926-53CC-4825-845F-952C3C541F52}" type="presParOf" srcId="{5ED03135-E44C-428D-862B-52205F03B1DE}" destId="{6E3F6DDA-EA58-4DFE-9716-E09BC4F12849}" srcOrd="1" destOrd="0" presId="urn:microsoft.com/office/officeart/2005/8/layout/radial6"/>
    <dgm:cxn modelId="{460F7486-C636-4642-93CA-3BADE86D97D0}" type="presParOf" srcId="{5ED03135-E44C-428D-862B-52205F03B1DE}" destId="{77386D70-B6C2-4BC1-B045-0ACD222923A9}" srcOrd="2" destOrd="0" presId="urn:microsoft.com/office/officeart/2005/8/layout/radial6"/>
    <dgm:cxn modelId="{16E54E6A-5C49-4885-82CC-30A6EBC9FEE0}" type="presParOf" srcId="{5ED03135-E44C-428D-862B-52205F03B1DE}" destId="{5D835025-D6E6-44BF-B83E-9BBDF8C073D7}" srcOrd="3" destOrd="0" presId="urn:microsoft.com/office/officeart/2005/8/layout/radial6"/>
    <dgm:cxn modelId="{87DBE45A-9DE0-449B-909B-748D42ACD511}" type="presParOf" srcId="{5ED03135-E44C-428D-862B-52205F03B1DE}" destId="{6C6FBD99-9085-44FC-BCC8-0CF8D3241163}" srcOrd="4" destOrd="0" presId="urn:microsoft.com/office/officeart/2005/8/layout/radial6"/>
    <dgm:cxn modelId="{EE75C0AE-F105-4398-86AD-014733CA1548}" type="presParOf" srcId="{5ED03135-E44C-428D-862B-52205F03B1DE}" destId="{86FFECE6-45A7-497F-B1B5-8BFAB79CA366}" srcOrd="5" destOrd="0" presId="urn:microsoft.com/office/officeart/2005/8/layout/radial6"/>
    <dgm:cxn modelId="{6267EECD-2796-497C-A068-C2425A158983}" type="presParOf" srcId="{5ED03135-E44C-428D-862B-52205F03B1DE}" destId="{99FDB987-436A-46F1-B1EB-9F50CF378522}" srcOrd="6" destOrd="0" presId="urn:microsoft.com/office/officeart/2005/8/layout/radial6"/>
    <dgm:cxn modelId="{9C5108BC-D8D9-40D5-B141-A8DDDAB805BD}" type="presParOf" srcId="{5ED03135-E44C-428D-862B-52205F03B1DE}" destId="{86FDAB3B-1638-453E-9C0F-8C1322AC9E65}" srcOrd="7" destOrd="0" presId="urn:microsoft.com/office/officeart/2005/8/layout/radial6"/>
    <dgm:cxn modelId="{7869CB74-86C1-4FC3-B172-A803335CCB57}" type="presParOf" srcId="{5ED03135-E44C-428D-862B-52205F03B1DE}" destId="{DB5CEA62-BBC9-4850-BCE9-595C564B0BB3}" srcOrd="8" destOrd="0" presId="urn:microsoft.com/office/officeart/2005/8/layout/radial6"/>
    <dgm:cxn modelId="{6AC63F6C-DFED-4AE5-B7F1-FFBAD90A1CAC}" type="presParOf" srcId="{5ED03135-E44C-428D-862B-52205F03B1DE}" destId="{5F3B6266-3D05-47C9-8A90-415B3CA228A9}" srcOrd="9" destOrd="0" presId="urn:microsoft.com/office/officeart/2005/8/layout/radial6"/>
    <dgm:cxn modelId="{18CBCA4C-F1AB-4DC2-B921-21428FD5B272}" type="presParOf" srcId="{5ED03135-E44C-428D-862B-52205F03B1DE}" destId="{5E2AD5C4-D84A-44D0-AC25-D8E16332F442}" srcOrd="10" destOrd="0" presId="urn:microsoft.com/office/officeart/2005/8/layout/radial6"/>
    <dgm:cxn modelId="{34E5209F-31AA-434D-B377-F19BB3A1F9EF}" type="presParOf" srcId="{5ED03135-E44C-428D-862B-52205F03B1DE}" destId="{AB5B10DD-8C60-4FFA-8934-77F15850F48C}" srcOrd="11" destOrd="0" presId="urn:microsoft.com/office/officeart/2005/8/layout/radial6"/>
    <dgm:cxn modelId="{FEA8B87E-2CD7-4D0F-BA1C-55EA288F4912}" type="presParOf" srcId="{5ED03135-E44C-428D-862B-52205F03B1DE}" destId="{406C5321-EB92-4D6A-9CD8-DBF35D7F3F27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8393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53325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6763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0208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149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0300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2986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211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969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1518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192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CB076-E5A0-456E-A610-A8BC923179C8}" type="datetimeFigureOut">
              <a:rPr lang="ru-RU" smtClean="0"/>
              <a:t>10.06.2022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168B0-3D6D-41BF-B9B0-04ADB2F6E3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2897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en.sng1lib.org/g/Clifford%20W.%20Smith" TargetMode="External"/><Relationship Id="rId2" Type="http://schemas.openxmlformats.org/officeDocument/2006/relationships/hyperlink" Target="https://en.sng1lib.org/g/James%20Brickley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sng1lib.org/g/James%20A.%20Brander" TargetMode="External"/><Relationship Id="rId5" Type="http://schemas.openxmlformats.org/officeDocument/2006/relationships/hyperlink" Target="https://en.sng1lib.org/g/Jeffrey%20M.%20Perloff" TargetMode="External"/><Relationship Id="rId4" Type="http://schemas.openxmlformats.org/officeDocument/2006/relationships/hyperlink" Target="https://en.sng1lib.org/g/Jerold%20L.%20Zimmerman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5029" y="2513101"/>
            <a:ext cx="10566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solidFill>
                  <a:schemeClr val="bg1"/>
                </a:solidFill>
              </a:rPr>
              <a:t>1-</a:t>
            </a:r>
            <a:r>
              <a:rPr lang="uz-Cyrl-UZ" sz="5400" dirty="0" smtClean="0">
                <a:solidFill>
                  <a:schemeClr val="bg1"/>
                </a:solidFill>
              </a:rPr>
              <a:t>Мавзу:Бошқарув иқтисодиётига кириш</a:t>
            </a:r>
            <a:endParaRPr lang="ru-RU" sz="54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92859" y="4688645"/>
            <a:ext cx="473342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MANAGERIAL ECONOMICS</a:t>
            </a:r>
            <a:endParaRPr lang="uz-Cyrl-UZ" sz="2400" dirty="0" smtClean="0">
              <a:solidFill>
                <a:schemeClr val="bg1"/>
              </a:solidFill>
            </a:endParaRPr>
          </a:p>
          <a:p>
            <a:r>
              <a:rPr lang="uz-Cyrl-UZ" sz="2400" dirty="0" smtClean="0">
                <a:solidFill>
                  <a:schemeClr val="bg1"/>
                </a:solidFill>
              </a:rPr>
              <a:t>БОШҚАРУВ ИҚТИСОДИЁТИ</a:t>
            </a:r>
            <a:endParaRPr lang="en-US" sz="2400" dirty="0" smtClean="0">
              <a:solidFill>
                <a:schemeClr val="bg1"/>
              </a:solidFill>
            </a:endParaRPr>
          </a:p>
          <a:p>
            <a:endParaRPr lang="uz-Cyrl-UZ" sz="2400" dirty="0" smtClean="0">
              <a:solidFill>
                <a:schemeClr val="bg1"/>
              </a:solidFill>
            </a:endParaRPr>
          </a:p>
          <a:p>
            <a:r>
              <a:rPr lang="uz-Cyrl-UZ" sz="2400" dirty="0" smtClean="0">
                <a:solidFill>
                  <a:schemeClr val="bg1"/>
                </a:solidFill>
              </a:rPr>
              <a:t>и.ф.н., доц. Хошимов Э.А.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630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5472301"/>
              </p:ext>
            </p:extLst>
          </p:nvPr>
        </p:nvGraphicFramePr>
        <p:xfrm>
          <a:off x="420915" y="359683"/>
          <a:ext cx="11161486" cy="2151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727200" y="2844578"/>
            <a:ext cx="3628571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танқислиги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шароитида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қарор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ҳақидаги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фан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474856" y="2844578"/>
            <a:ext cx="3541485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Танқис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ресурсларни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мақсадига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самарали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тарзда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йўналтиришни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ўрганиш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0749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9521" y="217449"/>
            <a:ext cx="5878551" cy="3919034"/>
          </a:xfrm>
          <a:prstGeom prst="rect">
            <a:avLst/>
          </a:prstGeom>
        </p:spPr>
      </p:pic>
      <p:sp>
        <p:nvSpPr>
          <p:cNvPr id="6" name="Rectangle 6"/>
          <p:cNvSpPr>
            <a:spLocks noGrp="1" noChangeArrowheads="1"/>
          </p:cNvSpPr>
          <p:nvPr>
            <p:ph idx="1"/>
          </p:nvPr>
        </p:nvSpPr>
        <p:spPr bwMode="auto">
          <a:xfrm rot="10800000" flipV="1">
            <a:off x="838199" y="4711243"/>
            <a:ext cx="10515599" cy="867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0" indent="0" eaLnBrk="1" hangingPunct="1">
              <a:buNone/>
            </a:pPr>
            <a:r>
              <a:rPr lang="ru-RU" altLang="ru-RU" dirty="0"/>
              <a:t>Питер </a:t>
            </a:r>
            <a:r>
              <a:rPr lang="ru-RU" altLang="ru-RU" dirty="0" err="1"/>
              <a:t>Друкер</a:t>
            </a:r>
            <a:r>
              <a:rPr lang="ru-RU" altLang="ru-RU" dirty="0"/>
              <a:t>: </a:t>
            </a:r>
            <a:r>
              <a:rPr lang="ru-RU" altLang="ru-RU" dirty="0" smtClean="0"/>
              <a:t>«</a:t>
            </a:r>
            <a:r>
              <a:rPr lang="ru-RU" altLang="ru-RU" dirty="0" err="1" smtClean="0"/>
              <a:t>Кам</a:t>
            </a:r>
            <a:r>
              <a:rPr lang="uz-Cyrl-UZ" altLang="ru-RU" dirty="0" smtClean="0"/>
              <a:t>бағал ва бой давлатлар бўлмайди, балки ёмон ва яхши бошқариладиган мамлакатлар бўлади</a:t>
            </a:r>
            <a:r>
              <a:rPr lang="ru-RU" altLang="ru-RU" dirty="0" smtClean="0"/>
              <a:t>».</a:t>
            </a:r>
            <a:endParaRPr lang="ru-RU" alt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2072267" y="4269974"/>
            <a:ext cx="96458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1400" dirty="0" smtClean="0"/>
              <a:t>Расм манбаси: </a:t>
            </a:r>
            <a:r>
              <a:rPr lang="en-US" sz="1400" dirty="0" smtClean="0"/>
              <a:t>https</a:t>
            </a:r>
            <a:r>
              <a:rPr lang="en-US" sz="1400" dirty="0"/>
              <a:t>://www.e-xecutive.ru/education/glavy-iz-knig/1514043-piter-druker-sledite-za-ekonomicheskoi-tsepochkoi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48958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73682" y="639601"/>
            <a:ext cx="30382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Cyrl-UZ" sz="4400" dirty="0" smtClean="0">
                <a:solidFill>
                  <a:srgbClr val="0B375A"/>
                </a:solidFill>
              </a:rPr>
              <a:t>Тушунчалар</a:t>
            </a:r>
            <a:endParaRPr lang="ru-RU" sz="4400" dirty="0">
              <a:solidFill>
                <a:srgbClr val="0B375A"/>
              </a:solidFill>
            </a:endParaRPr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05014924"/>
              </p:ext>
            </p:extLst>
          </p:nvPr>
        </p:nvGraphicFramePr>
        <p:xfrm>
          <a:off x="1436332" y="1409042"/>
          <a:ext cx="8712968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7546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anagerial Economics - Meaning and Definition of Managerial Econom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687" y="188687"/>
            <a:ext cx="10014856" cy="6272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31885" y="986971"/>
            <a:ext cx="2148115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b="1" dirty="0" smtClean="0"/>
              <a:t>Иқтисодиёт назарияси</a:t>
            </a:r>
            <a:r>
              <a:rPr lang="uz-Cyrl-UZ" dirty="0" smtClean="0"/>
              <a:t>: назария ва методология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547429" y="986971"/>
            <a:ext cx="2329543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b="1" dirty="0" smtClean="0"/>
              <a:t>Бизнесни бошқариш</a:t>
            </a:r>
            <a:r>
              <a:rPr lang="uz-Cyrl-UZ" dirty="0" smtClean="0"/>
              <a:t>: қарор қабул қилиш муаммолари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354286" y="3281518"/>
            <a:ext cx="4296228" cy="10156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2000" b="1" dirty="0" smtClean="0"/>
              <a:t>Бошқарув иқтисодиёти</a:t>
            </a:r>
            <a:r>
              <a:rPr lang="uz-Cyrl-UZ" sz="2000" dirty="0" smtClean="0"/>
              <a:t>: Бизнес муаммоларини ечишга Иқтисодиёт назариясини қўллаш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4869543" y="4989540"/>
            <a:ext cx="3258457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z-Cyrl-UZ" sz="2400" dirty="0" smtClean="0"/>
              <a:t>Бизнес муаммоларига оптимал ечимлар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3283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73682" y="639601"/>
            <a:ext cx="504452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Cyrl-UZ" sz="4400" dirty="0" smtClean="0">
                <a:solidFill>
                  <a:srgbClr val="0B375A"/>
                </a:solidFill>
              </a:rPr>
              <a:t>Самарали менежер:</a:t>
            </a:r>
            <a:endParaRPr lang="ru-RU" sz="4400" dirty="0">
              <a:solidFill>
                <a:srgbClr val="0B375A"/>
              </a:solidFill>
            </a:endParaRPr>
          </a:p>
        </p:txBody>
      </p:sp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3813326"/>
              </p:ext>
            </p:extLst>
          </p:nvPr>
        </p:nvGraphicFramePr>
        <p:xfrm>
          <a:off x="1828800" y="1622502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23326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uz-Cyrl-UZ" sz="3200" b="1" dirty="0" smtClean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Calibri"/>
              </a:rPr>
              <a:t>Мақсадлар </a:t>
            </a:r>
            <a:r>
              <a:rPr lang="uz-Cyrl-UZ" sz="3200" b="1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Calibri"/>
              </a:rPr>
              <a:t>ва уларни амалга ошириш билан боғлиқ </a:t>
            </a:r>
            <a:r>
              <a:rPr lang="uz-Cyrl-UZ" sz="3200" b="1" dirty="0" smtClean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Calibri"/>
              </a:rPr>
              <a:t>чекловлар</a:t>
            </a:r>
            <a:r>
              <a:rPr lang="ru-RU" sz="3200" b="1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Calibri"/>
              </a:rPr>
              <a:t/>
            </a:r>
            <a:br>
              <a:rPr lang="ru-RU" sz="3200" b="1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Calibri"/>
              </a:rPr>
            </a:br>
            <a:endParaRPr lang="ru-RU" sz="12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83003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72967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93519"/>
          </a:xfrm>
        </p:spPr>
        <p:txBody>
          <a:bodyPr>
            <a:normAutofit fontScale="90000"/>
          </a:bodyPr>
          <a:lstStyle/>
          <a:p>
            <a:pPr lvl="0" algn="ctr"/>
            <a:r>
              <a:rPr lang="uz-Cyrl-UZ" sz="40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Фойданинг табиати ва аҳамиятини </a:t>
            </a:r>
            <a:r>
              <a:rPr lang="uz-Cyrl-UZ" sz="4000" dirty="0" smtClean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англаш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9403256"/>
              </p:ext>
            </p:extLst>
          </p:nvPr>
        </p:nvGraphicFramePr>
        <p:xfrm>
          <a:off x="838200" y="858838"/>
          <a:ext cx="10515600" cy="5318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7909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40351" y="1311830"/>
            <a:ext cx="6380356" cy="348319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 smtClean="0"/>
              <a:t>«</a:t>
            </a:r>
            <a:r>
              <a:rPr lang="ru-RU" dirty="0" err="1" smtClean="0"/>
              <a:t>Биз</a:t>
            </a:r>
            <a:r>
              <a:rPr lang="ru-RU" dirty="0" smtClean="0"/>
              <a:t> </a:t>
            </a:r>
            <a:r>
              <a:rPr lang="ru-RU" dirty="0" err="1" smtClean="0"/>
              <a:t>қассоб</a:t>
            </a:r>
            <a:r>
              <a:rPr lang="ru-RU" dirty="0" smtClean="0"/>
              <a:t>,  </a:t>
            </a:r>
            <a:r>
              <a:rPr lang="uz-Cyrl-UZ" dirty="0" smtClean="0"/>
              <a:t>шароб тайёрловчи </a:t>
            </a:r>
            <a:r>
              <a:rPr lang="ru-RU" dirty="0" err="1" smtClean="0"/>
              <a:t>ёки</a:t>
            </a:r>
            <a:r>
              <a:rPr lang="ru-RU" dirty="0" smtClean="0"/>
              <a:t> </a:t>
            </a:r>
            <a:r>
              <a:rPr lang="ru-RU" dirty="0" err="1" smtClean="0"/>
              <a:t>новвойнинг</a:t>
            </a:r>
            <a:r>
              <a:rPr lang="ru-RU" dirty="0" smtClean="0"/>
              <a:t> </a:t>
            </a:r>
            <a:r>
              <a:rPr lang="ru-RU" dirty="0" err="1" smtClean="0"/>
              <a:t>меҳрибонлигидан</a:t>
            </a:r>
            <a:r>
              <a:rPr lang="ru-RU" dirty="0" smtClean="0"/>
              <a:t> </a:t>
            </a:r>
            <a:r>
              <a:rPr lang="ru-RU" dirty="0" err="1" smtClean="0"/>
              <a:t>эмас</a:t>
            </a:r>
            <a:r>
              <a:rPr lang="ru-RU" dirty="0" smtClean="0"/>
              <a:t>, балки </a:t>
            </a:r>
            <a:r>
              <a:rPr lang="ru-RU" dirty="0" err="1" smtClean="0"/>
              <a:t>уларнинг</a:t>
            </a:r>
            <a:r>
              <a:rPr lang="ru-RU" dirty="0" smtClean="0"/>
              <a:t> </a:t>
            </a:r>
            <a:r>
              <a:rPr lang="ru-RU" dirty="0" err="1" smtClean="0"/>
              <a:t>ўз</a:t>
            </a:r>
            <a:r>
              <a:rPr lang="ru-RU" dirty="0" smtClean="0"/>
              <a:t> </a:t>
            </a:r>
            <a:r>
              <a:rPr lang="ru-RU" dirty="0" err="1" smtClean="0"/>
              <a:t>манфаатларини</a:t>
            </a:r>
            <a:r>
              <a:rPr lang="ru-RU" dirty="0" smtClean="0"/>
              <a:t> </a:t>
            </a:r>
            <a:r>
              <a:rPr lang="ru-RU" dirty="0" err="1" smtClean="0"/>
              <a:t>ўйлаб</a:t>
            </a:r>
            <a:r>
              <a:rPr lang="ru-RU" dirty="0" smtClean="0"/>
              <a:t>, </a:t>
            </a:r>
            <a:r>
              <a:rPr lang="ru-RU" dirty="0" err="1" smtClean="0"/>
              <a:t>ҳаракат</a:t>
            </a:r>
            <a:r>
              <a:rPr lang="ru-RU" dirty="0" smtClean="0"/>
              <a:t> </a:t>
            </a:r>
            <a:r>
              <a:rPr lang="ru-RU" dirty="0" err="1" smtClean="0"/>
              <a:t>қилганлиги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кечки</a:t>
            </a:r>
            <a:r>
              <a:rPr lang="ru-RU" dirty="0" smtClean="0"/>
              <a:t> </a:t>
            </a:r>
            <a:r>
              <a:rPr lang="ru-RU" dirty="0" err="1" smtClean="0"/>
              <a:t>овқатимизни</a:t>
            </a:r>
            <a:r>
              <a:rPr lang="ru-RU" dirty="0" smtClean="0"/>
              <a:t> </a:t>
            </a:r>
            <a:r>
              <a:rPr lang="ru-RU" dirty="0" err="1" smtClean="0"/>
              <a:t>кутмоқдамиз</a:t>
            </a:r>
            <a:r>
              <a:rPr lang="ru-RU" dirty="0" smtClean="0"/>
              <a:t>».</a:t>
            </a:r>
          </a:p>
          <a:p>
            <a:pPr marL="0" indent="0" algn="just">
              <a:buNone/>
            </a:pPr>
            <a:r>
              <a:rPr lang="en-US" i="1" dirty="0" smtClean="0"/>
              <a:t>Adam Smith, An Inquiry into the Nature and Causes of the Wealth of Nations, 1776.</a:t>
            </a:r>
            <a:endParaRPr lang="ru-RU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386" y="658574"/>
            <a:ext cx="3933825" cy="56578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5781" y="6316424"/>
            <a:ext cx="74058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 smtClean="0"/>
              <a:t>Расм манбаси: </a:t>
            </a:r>
            <a:r>
              <a:rPr lang="en-US" dirty="0" smtClean="0"/>
              <a:t>https</a:t>
            </a:r>
            <a:r>
              <a:rPr lang="en-US" dirty="0"/>
              <a:t>://bohatala.com/the-wealth-of-nations-book-summary/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984595" y="431204"/>
            <a:ext cx="64918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z-Cyrl-UZ" sz="2400" b="1" dirty="0" smtClean="0"/>
              <a:t>Фойданинг аҳамияти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97467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uz-Cyrl-UZ" sz="3600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Рағбатлантириш механизмларини </a:t>
            </a:r>
            <a:r>
              <a:rPr lang="uz-Cyrl-UZ" sz="3600" dirty="0" smtClean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тушуниш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3888" y="1690688"/>
            <a:ext cx="10515600" cy="435133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 err="1" smtClean="0"/>
              <a:t>Олимжон</a:t>
            </a:r>
            <a:r>
              <a:rPr lang="ru-RU" dirty="0" smtClean="0"/>
              <a:t> </a:t>
            </a:r>
            <a:r>
              <a:rPr lang="ru-RU" dirty="0"/>
              <a:t>- ресторан </a:t>
            </a:r>
            <a:r>
              <a:rPr lang="ru-RU" dirty="0" err="1"/>
              <a:t>очди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ёқадиган</a:t>
            </a:r>
            <a:r>
              <a:rPr lang="ru-RU" dirty="0"/>
              <a:t> </a:t>
            </a:r>
            <a:r>
              <a:rPr lang="ru-RU" dirty="0" err="1"/>
              <a:t>нарсалар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вақт</a:t>
            </a:r>
            <a:r>
              <a:rPr lang="ru-RU" dirty="0"/>
              <a:t> </a:t>
            </a:r>
            <a:r>
              <a:rPr lang="ru-RU" dirty="0" err="1"/>
              <a:t>ўтказиши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бизнесни</a:t>
            </a:r>
            <a:r>
              <a:rPr lang="ru-RU" dirty="0"/>
              <a:t> </a:t>
            </a:r>
            <a:r>
              <a:rPr lang="ru-RU" dirty="0" err="1" smtClean="0"/>
              <a:t>бошқаришга</a:t>
            </a:r>
            <a:r>
              <a:rPr lang="ru-RU" dirty="0" smtClean="0"/>
              <a:t> </a:t>
            </a:r>
            <a:r>
              <a:rPr lang="ru-RU" dirty="0" err="1"/>
              <a:t>менежерни</a:t>
            </a:r>
            <a:r>
              <a:rPr lang="ru-RU" dirty="0"/>
              <a:t> </a:t>
            </a:r>
            <a:r>
              <a:rPr lang="ru-RU" dirty="0" err="1"/>
              <a:t>ёллади</a:t>
            </a:r>
            <a:r>
              <a:rPr lang="ru-RU" dirty="0"/>
              <a:t>. </a:t>
            </a:r>
            <a:r>
              <a:rPr lang="ru-RU" dirty="0" err="1"/>
              <a:t>Яқинда</a:t>
            </a:r>
            <a:r>
              <a:rPr lang="ru-RU" dirty="0"/>
              <a:t> </a:t>
            </a:r>
            <a:r>
              <a:rPr lang="ru-RU" dirty="0" err="1"/>
              <a:t>биз</a:t>
            </a:r>
            <a:r>
              <a:rPr lang="ru-RU" dirty="0"/>
              <a:t> </a:t>
            </a:r>
            <a:r>
              <a:rPr lang="ru-RU" dirty="0" err="1"/>
              <a:t>ундан</a:t>
            </a:r>
            <a:r>
              <a:rPr lang="ru-RU" dirty="0"/>
              <a:t> </a:t>
            </a:r>
            <a:r>
              <a:rPr lang="ru-RU" dirty="0" err="1"/>
              <a:t>бизнеси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кетаётганини</a:t>
            </a:r>
            <a:r>
              <a:rPr lang="ru-RU" dirty="0"/>
              <a:t> </a:t>
            </a:r>
            <a:r>
              <a:rPr lang="ru-RU" dirty="0" err="1" smtClean="0"/>
              <a:t>сўрадик</a:t>
            </a:r>
            <a:r>
              <a:rPr lang="ru-RU" dirty="0" smtClean="0"/>
              <a:t> </a:t>
            </a:r>
            <a:r>
              <a:rPr lang="ru-RU" dirty="0" err="1"/>
              <a:t>ва</a:t>
            </a:r>
            <a:r>
              <a:rPr lang="ru-RU" dirty="0"/>
              <a:t> у ресторан </a:t>
            </a:r>
            <a:r>
              <a:rPr lang="ru-RU" dirty="0" err="1"/>
              <a:t>очилганидан</a:t>
            </a:r>
            <a:r>
              <a:rPr lang="ru-RU" dirty="0"/>
              <a:t> бери пул </a:t>
            </a:r>
            <a:r>
              <a:rPr lang="ru-RU" dirty="0" err="1" smtClean="0"/>
              <a:t>йўқотаётганини</a:t>
            </a:r>
            <a:r>
              <a:rPr lang="ru-RU" dirty="0" smtClean="0"/>
              <a:t> </a:t>
            </a:r>
            <a:r>
              <a:rPr lang="ru-RU" dirty="0" err="1"/>
              <a:t>айтди</a:t>
            </a:r>
            <a:r>
              <a:rPr lang="ru-RU" dirty="0"/>
              <a:t>. </a:t>
            </a:r>
            <a:r>
              <a:rPr lang="ru-RU" dirty="0" err="1"/>
              <a:t>Менежер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 smtClean="0"/>
              <a:t>ишлаяптими</a:t>
            </a:r>
            <a:r>
              <a:rPr lang="ru-RU" dirty="0" smtClean="0"/>
              <a:t>,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ўйлайсизми</a:t>
            </a:r>
            <a:r>
              <a:rPr lang="ru-RU" dirty="0"/>
              <a:t>, </a:t>
            </a:r>
            <a:r>
              <a:rPr lang="ru-RU" dirty="0" err="1"/>
              <a:t>деган</a:t>
            </a:r>
            <a:r>
              <a:rPr lang="ru-RU" dirty="0"/>
              <a:t> </a:t>
            </a:r>
            <a:r>
              <a:rPr lang="ru-RU" dirty="0" err="1"/>
              <a:t>саволга</a:t>
            </a:r>
            <a:r>
              <a:rPr lang="ru-RU" dirty="0"/>
              <a:t> у </a:t>
            </a:r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/>
              <a:t>жавоб</a:t>
            </a:r>
            <a:r>
              <a:rPr lang="ru-RU" dirty="0"/>
              <a:t> </a:t>
            </a:r>
            <a:r>
              <a:rPr lang="ru-RU" dirty="0" err="1"/>
              <a:t>берди</a:t>
            </a:r>
            <a:r>
              <a:rPr lang="ru-RU" dirty="0"/>
              <a:t>: "Мен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йили</a:t>
            </a:r>
            <a:r>
              <a:rPr lang="ru-RU" dirty="0"/>
              <a:t> </a:t>
            </a:r>
            <a:r>
              <a:rPr lang="ru-RU" dirty="0" err="1"/>
              <a:t>менежерга</a:t>
            </a:r>
            <a:r>
              <a:rPr lang="ru-RU" dirty="0"/>
              <a:t> </a:t>
            </a:r>
            <a:r>
              <a:rPr lang="ru-RU" dirty="0" err="1"/>
              <a:t>тўлайдиган</a:t>
            </a:r>
            <a:r>
              <a:rPr lang="ru-RU" dirty="0"/>
              <a:t> 75 000 доллар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ҳақи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менежер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 smtClean="0"/>
              <a:t>ишлаши</a:t>
            </a:r>
            <a:r>
              <a:rPr lang="ru-RU" dirty="0" smtClean="0"/>
              <a:t> </a:t>
            </a:r>
            <a:r>
              <a:rPr lang="ru-RU" dirty="0" err="1"/>
              <a:t>керак</a:t>
            </a:r>
            <a:r>
              <a:rPr lang="ru-RU" dirty="0"/>
              <a:t>".</a:t>
            </a:r>
          </a:p>
          <a:p>
            <a:r>
              <a:rPr lang="ru-RU" dirty="0" err="1" smtClean="0"/>
              <a:t>Олимжон</a:t>
            </a:r>
            <a:r>
              <a:rPr lang="ru-RU" dirty="0" smtClean="0"/>
              <a:t> </a:t>
            </a:r>
            <a:r>
              <a:rPr lang="ru-RU" dirty="0" err="1"/>
              <a:t>менежер</a:t>
            </a:r>
            <a:r>
              <a:rPr lang="ru-RU" dirty="0"/>
              <a:t> "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 smtClean="0"/>
              <a:t>ишлаши</a:t>
            </a:r>
            <a:r>
              <a:rPr lang="ru-RU" dirty="0" smtClean="0"/>
              <a:t> </a:t>
            </a:r>
            <a:r>
              <a:rPr lang="ru-RU" dirty="0" err="1" smtClean="0"/>
              <a:t>керак</a:t>
            </a:r>
            <a:r>
              <a:rPr lang="ru-RU" dirty="0"/>
              <a:t>"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ҳисоблайди</a:t>
            </a:r>
            <a:r>
              <a:rPr lang="ru-RU" dirty="0"/>
              <a:t>. У </a:t>
            </a:r>
            <a:r>
              <a:rPr lang="ru-RU" dirty="0" err="1"/>
              <a:t>дунёнинг</a:t>
            </a:r>
            <a:r>
              <a:rPr lang="ru-RU" dirty="0"/>
              <a:t> </a:t>
            </a:r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/>
              <a:t>бўлишини</a:t>
            </a:r>
            <a:r>
              <a:rPr lang="ru-RU" dirty="0"/>
              <a:t> </a:t>
            </a:r>
            <a:r>
              <a:rPr lang="ru-RU" dirty="0" err="1"/>
              <a:t>орзу</a:t>
            </a:r>
            <a:r>
              <a:rPr lang="ru-RU" dirty="0"/>
              <a:t> </a:t>
            </a:r>
            <a:r>
              <a:rPr lang="ru-RU" dirty="0" err="1"/>
              <a:t>қилади</a:t>
            </a:r>
            <a:r>
              <a:rPr lang="ru-RU" dirty="0"/>
              <a:t>. </a:t>
            </a:r>
            <a:r>
              <a:rPr lang="ru-RU" dirty="0" err="1"/>
              <a:t>Аммо</a:t>
            </a:r>
            <a:r>
              <a:rPr lang="ru-RU" dirty="0"/>
              <a:t> </a:t>
            </a:r>
            <a:r>
              <a:rPr lang="ru-RU" dirty="0" err="1"/>
              <a:t>одамлар</a:t>
            </a:r>
            <a:r>
              <a:rPr lang="ru-RU" dirty="0"/>
              <a:t> </a:t>
            </a:r>
            <a:r>
              <a:rPr lang="ru-RU" dirty="0" err="1"/>
              <a:t>кўпинча</a:t>
            </a:r>
            <a:r>
              <a:rPr lang="ru-RU" dirty="0"/>
              <a:t> </a:t>
            </a:r>
            <a:r>
              <a:rPr lang="ru-RU" dirty="0" err="1"/>
              <a:t>шахсий</a:t>
            </a:r>
            <a:r>
              <a:rPr lang="ru-RU" dirty="0"/>
              <a:t> </a:t>
            </a:r>
            <a:r>
              <a:rPr lang="ru-RU" dirty="0" err="1"/>
              <a:t>манфаатлардан</a:t>
            </a:r>
            <a:r>
              <a:rPr lang="ru-RU" dirty="0"/>
              <a:t> </a:t>
            </a:r>
            <a:r>
              <a:rPr lang="ru-RU" dirty="0" err="1"/>
              <a:t>келиб</a:t>
            </a:r>
            <a:r>
              <a:rPr lang="ru-RU" dirty="0"/>
              <a:t> </a:t>
            </a:r>
            <a:r>
              <a:rPr lang="ru-RU" dirty="0" err="1"/>
              <a:t>чиқадилар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одамлар</a:t>
            </a:r>
            <a:r>
              <a:rPr lang="ru-RU" dirty="0"/>
              <a:t> </a:t>
            </a:r>
            <a:r>
              <a:rPr lang="ru-RU" dirty="0" err="1"/>
              <a:t>ҳеч</a:t>
            </a:r>
            <a:r>
              <a:rPr lang="ru-RU" dirty="0"/>
              <a:t> </a:t>
            </a:r>
            <a:r>
              <a:rPr lang="ru-RU" dirty="0" err="1"/>
              <a:t>қачон</a:t>
            </a:r>
            <a:r>
              <a:rPr lang="ru-RU" dirty="0"/>
              <a:t> </a:t>
            </a:r>
            <a:r>
              <a:rPr lang="ru-RU" dirty="0" err="1"/>
              <a:t>меҳрибонлик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хайрия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ҳаракат</a:t>
            </a:r>
            <a:r>
              <a:rPr lang="ru-RU" dirty="0"/>
              <a:t> </a:t>
            </a:r>
            <a:r>
              <a:rPr lang="ru-RU" dirty="0" err="1"/>
              <a:t>қилмайди</a:t>
            </a:r>
            <a:r>
              <a:rPr lang="ru-RU" dirty="0"/>
              <a:t>, </a:t>
            </a:r>
            <a:r>
              <a:rPr lang="ru-RU" dirty="0" err="1"/>
              <a:t>дегани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, </a:t>
            </a:r>
            <a:r>
              <a:rPr lang="ru-RU" dirty="0" err="1"/>
              <a:t>аксинча</a:t>
            </a:r>
            <a:r>
              <a:rPr lang="ru-RU" dirty="0"/>
              <a:t>, </a:t>
            </a:r>
            <a:r>
              <a:rPr lang="ru-RU" dirty="0" err="1"/>
              <a:t>инсон</a:t>
            </a:r>
            <a:r>
              <a:rPr lang="ru-RU" dirty="0"/>
              <a:t> </a:t>
            </a:r>
            <a:r>
              <a:rPr lang="ru-RU" dirty="0" err="1"/>
              <a:t>табиати</a:t>
            </a:r>
            <a:r>
              <a:rPr lang="ru-RU" dirty="0"/>
              <a:t> </a:t>
            </a:r>
            <a:r>
              <a:rPr lang="ru-RU" dirty="0" err="1" smtClean="0"/>
              <a:t>шундай</a:t>
            </a:r>
            <a:r>
              <a:rPr lang="ru-RU" dirty="0" smtClean="0"/>
              <a:t>. Улар </a:t>
            </a:r>
            <a:r>
              <a:rPr lang="ru-RU" dirty="0" err="1" smtClean="0"/>
              <a:t>ўзларининг</a:t>
            </a:r>
            <a:r>
              <a:rPr lang="ru-RU" dirty="0" smtClean="0"/>
              <a:t> </a:t>
            </a:r>
            <a:r>
              <a:rPr lang="ru-RU" dirty="0" err="1"/>
              <a:t>шахсий</a:t>
            </a:r>
            <a:r>
              <a:rPr lang="ru-RU" dirty="0"/>
              <a:t> </a:t>
            </a:r>
            <a:r>
              <a:rPr lang="ru-RU" dirty="0" err="1"/>
              <a:t>манфаатларини</a:t>
            </a:r>
            <a:r>
              <a:rPr lang="ru-RU" dirty="0"/>
              <a:t> </a:t>
            </a:r>
            <a:r>
              <a:rPr lang="ru-RU" dirty="0" err="1" smtClean="0"/>
              <a:t>кўзлашга</a:t>
            </a:r>
            <a:r>
              <a:rPr lang="ru-RU" dirty="0" smtClean="0"/>
              <a:t> </a:t>
            </a:r>
            <a:r>
              <a:rPr lang="ru-RU" dirty="0" err="1"/>
              <a:t>мойилдирлар</a:t>
            </a:r>
            <a:r>
              <a:rPr lang="ru-RU" dirty="0"/>
              <a:t>. </a:t>
            </a:r>
            <a:r>
              <a:rPr lang="ru-RU" dirty="0" err="1"/>
              <a:t>Агар</a:t>
            </a:r>
            <a:r>
              <a:rPr lang="ru-RU" dirty="0"/>
              <a:t> </a:t>
            </a:r>
            <a:r>
              <a:rPr lang="ru-RU" dirty="0" err="1" smtClean="0"/>
              <a:t>Олимжон</a:t>
            </a:r>
            <a:r>
              <a:rPr lang="ru-RU" dirty="0" smtClean="0"/>
              <a:t> </a:t>
            </a:r>
            <a:r>
              <a:rPr lang="ru-RU" dirty="0" err="1" smtClean="0"/>
              <a:t>бошқарув</a:t>
            </a:r>
            <a:r>
              <a:rPr lang="ru-RU" dirty="0" smtClean="0"/>
              <a:t> </a:t>
            </a:r>
            <a:r>
              <a:rPr lang="ru-RU" dirty="0" err="1"/>
              <a:t>иқтисодиёти</a:t>
            </a:r>
            <a:r>
              <a:rPr lang="ru-RU" dirty="0"/>
              <a:t> </a:t>
            </a:r>
            <a:r>
              <a:rPr lang="ru-RU" dirty="0" err="1" smtClean="0"/>
              <a:t>фанини</a:t>
            </a:r>
            <a:r>
              <a:rPr lang="ru-RU" dirty="0" smtClean="0"/>
              <a:t> </a:t>
            </a:r>
            <a:r>
              <a:rPr lang="ru-RU" dirty="0" err="1" smtClean="0"/>
              <a:t>ўқиганида</a:t>
            </a:r>
            <a:r>
              <a:rPr lang="ru-RU" dirty="0" smtClean="0"/>
              <a:t> </a:t>
            </a:r>
            <a:r>
              <a:rPr lang="ru-RU" dirty="0" err="1"/>
              <a:t>эди</a:t>
            </a:r>
            <a:r>
              <a:rPr lang="ru-RU" dirty="0"/>
              <a:t>, у </a:t>
            </a:r>
            <a:r>
              <a:rPr lang="ru-RU" dirty="0" err="1" smtClean="0"/>
              <a:t>ўз</a:t>
            </a:r>
            <a:r>
              <a:rPr lang="ru-RU" dirty="0" smtClean="0"/>
              <a:t> </a:t>
            </a:r>
            <a:r>
              <a:rPr lang="ru-RU" dirty="0" err="1" smtClean="0"/>
              <a:t>манфаатига</a:t>
            </a:r>
            <a:r>
              <a:rPr lang="ru-RU" dirty="0" smtClean="0"/>
              <a:t> </a:t>
            </a:r>
            <a:r>
              <a:rPr lang="ru-RU" dirty="0" err="1"/>
              <a:t>мос</a:t>
            </a:r>
            <a:r>
              <a:rPr lang="ru-RU" dirty="0"/>
              <a:t> </a:t>
            </a:r>
            <a:r>
              <a:rPr lang="ru-RU" dirty="0" err="1"/>
              <a:t>келадиган</a:t>
            </a:r>
            <a:r>
              <a:rPr lang="ru-RU" dirty="0"/>
              <a:t> </a:t>
            </a:r>
            <a:r>
              <a:rPr lang="ru-RU" dirty="0" err="1"/>
              <a:t>ишларни</a:t>
            </a:r>
            <a:r>
              <a:rPr lang="ru-RU" dirty="0"/>
              <a:t> </a:t>
            </a:r>
            <a:r>
              <a:rPr lang="ru-RU" dirty="0" err="1"/>
              <a:t>қилиш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менежерни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рағбатлантиришни</a:t>
            </a:r>
            <a:r>
              <a:rPr lang="ru-RU" dirty="0"/>
              <a:t> </a:t>
            </a:r>
            <a:r>
              <a:rPr lang="ru-RU" dirty="0" err="1"/>
              <a:t>биларди</a:t>
            </a:r>
            <a:r>
              <a:rPr lang="ru-RU" dirty="0"/>
              <a:t>.</a:t>
            </a:r>
          </a:p>
          <a:p>
            <a:r>
              <a:rPr lang="ru-RU" dirty="0" err="1"/>
              <a:t>Муҳими</a:t>
            </a:r>
            <a:r>
              <a:rPr lang="ru-RU" dirty="0"/>
              <a:t>, </a:t>
            </a:r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/>
              <a:t>механизмни</a:t>
            </a:r>
            <a:r>
              <a:rPr lang="ru-RU" dirty="0"/>
              <a:t> </a:t>
            </a:r>
            <a:r>
              <a:rPr lang="ru-RU" dirty="0" err="1"/>
              <a:t>ишлаб</a:t>
            </a:r>
            <a:r>
              <a:rPr lang="ru-RU" dirty="0"/>
              <a:t> </a:t>
            </a:r>
            <a:r>
              <a:rPr lang="ru-RU" dirty="0" err="1" smtClean="0"/>
              <a:t>чиқиш</a:t>
            </a:r>
            <a:r>
              <a:rPr lang="ru-RU" dirty="0" smtClean="0"/>
              <a:t> </a:t>
            </a:r>
            <a:r>
              <a:rPr lang="ru-RU" dirty="0" err="1" smtClean="0"/>
              <a:t>керакки</a:t>
            </a:r>
            <a:r>
              <a:rPr lang="ru-RU" dirty="0"/>
              <a:t>, </a:t>
            </a:r>
            <a:r>
              <a:rPr lang="ru-RU" dirty="0" err="1"/>
              <a:t>агар</a:t>
            </a:r>
            <a:r>
              <a:rPr lang="ru-RU" dirty="0"/>
              <a:t> </a:t>
            </a:r>
            <a:r>
              <a:rPr lang="ru-RU" dirty="0" err="1"/>
              <a:t>менежер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манфаати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 smtClean="0"/>
              <a:t>ишлаб</a:t>
            </a:r>
            <a:r>
              <a:rPr lang="ru-RU" dirty="0" smtClean="0"/>
              <a:t>, </a:t>
            </a:r>
            <a:r>
              <a:rPr lang="ru-RU" dirty="0"/>
              <a:t>у </a:t>
            </a:r>
            <a:r>
              <a:rPr lang="ru-RU" dirty="0" err="1"/>
              <a:t>билвосита</a:t>
            </a:r>
            <a:r>
              <a:rPr lang="ru-RU" dirty="0"/>
              <a:t> </a:t>
            </a:r>
            <a:r>
              <a:rPr lang="ru-RU" dirty="0" err="1" smtClean="0"/>
              <a:t>Олимжон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яхшисини</a:t>
            </a:r>
            <a:r>
              <a:rPr lang="ru-RU" dirty="0"/>
              <a:t> </a:t>
            </a:r>
            <a:r>
              <a:rPr lang="ru-RU" dirty="0" err="1"/>
              <a:t>қилади</a:t>
            </a:r>
            <a:r>
              <a:rPr lang="ru-RU" dirty="0"/>
              <a:t>.</a:t>
            </a:r>
          </a:p>
          <a:p>
            <a:r>
              <a:rPr lang="ru-RU" dirty="0" err="1" smtClean="0"/>
              <a:t>Олимжон</a:t>
            </a:r>
            <a:r>
              <a:rPr lang="ru-RU" dirty="0" smtClean="0"/>
              <a:t> </a:t>
            </a:r>
            <a:r>
              <a:rPr lang="ru-RU" dirty="0" err="1"/>
              <a:t>менежерни</a:t>
            </a:r>
            <a:r>
              <a:rPr lang="ru-RU" dirty="0"/>
              <a:t> </a:t>
            </a:r>
            <a:r>
              <a:rPr lang="ru-RU" dirty="0" err="1"/>
              <a:t>кузатиш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ресторанда</a:t>
            </a:r>
            <a:r>
              <a:rPr lang="ru-RU" dirty="0"/>
              <a:t> </a:t>
            </a:r>
            <a:r>
              <a:rPr lang="ru-RU" dirty="0" smtClean="0"/>
              <a:t>доимо </a:t>
            </a:r>
            <a:r>
              <a:rPr lang="ru-RU" dirty="0" err="1" smtClean="0"/>
              <a:t>ҳозиру</a:t>
            </a:r>
            <a:r>
              <a:rPr lang="ru-RU" dirty="0" smtClean="0"/>
              <a:t> </a:t>
            </a:r>
            <a:r>
              <a:rPr lang="ru-RU" dirty="0" err="1" smtClean="0"/>
              <a:t>нозир</a:t>
            </a:r>
            <a:r>
              <a:rPr lang="ru-RU" dirty="0" smtClean="0"/>
              <a:t> </a:t>
            </a:r>
            <a:r>
              <a:rPr lang="ru-RU" dirty="0" err="1"/>
              <a:t>бўлмагани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у </a:t>
            </a:r>
            <a:r>
              <a:rPr lang="ru-RU" dirty="0" err="1"/>
              <a:t>менежер</a:t>
            </a:r>
            <a:r>
              <a:rPr lang="ru-RU" dirty="0"/>
              <a:t> </a:t>
            </a:r>
            <a:r>
              <a:rPr lang="ru-RU" dirty="0" err="1"/>
              <a:t>нима</a:t>
            </a:r>
            <a:r>
              <a:rPr lang="ru-RU" dirty="0"/>
              <a:t> </a:t>
            </a:r>
            <a:r>
              <a:rPr lang="ru-RU" dirty="0" err="1"/>
              <a:t>қилаётганини</a:t>
            </a:r>
            <a:r>
              <a:rPr lang="ru-RU" dirty="0"/>
              <a:t> </a:t>
            </a:r>
            <a:r>
              <a:rPr lang="ru-RU" dirty="0" err="1"/>
              <a:t>билишнинг</a:t>
            </a:r>
            <a:r>
              <a:rPr lang="ru-RU" dirty="0"/>
              <a:t> </a:t>
            </a:r>
            <a:r>
              <a:rPr lang="ru-RU" dirty="0" err="1"/>
              <a:t>имкони</a:t>
            </a:r>
            <a:r>
              <a:rPr lang="ru-RU" dirty="0"/>
              <a:t> </a:t>
            </a:r>
            <a:r>
              <a:rPr lang="ru-RU" dirty="0" err="1"/>
              <a:t>йўқ</a:t>
            </a:r>
            <a:r>
              <a:rPr lang="ru-RU" dirty="0"/>
              <a:t>. </a:t>
            </a:r>
            <a:r>
              <a:rPr lang="ru-RU" dirty="0" err="1"/>
              <a:t>Дарҳақиқат</a:t>
            </a:r>
            <a:r>
              <a:rPr lang="ru-RU" dirty="0"/>
              <a:t>,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ресторанда</a:t>
            </a:r>
            <a:r>
              <a:rPr lang="ru-RU" dirty="0"/>
              <a:t> </a:t>
            </a:r>
            <a:r>
              <a:rPr lang="ru-RU" dirty="0" err="1"/>
              <a:t>вақт</a:t>
            </a:r>
            <a:r>
              <a:rPr lang="ru-RU" dirty="0"/>
              <a:t> </a:t>
            </a:r>
            <a:r>
              <a:rPr lang="ru-RU" dirty="0" err="1"/>
              <a:t>ўтказишни</a:t>
            </a:r>
            <a:r>
              <a:rPr lang="ru-RU" dirty="0"/>
              <a:t> </a:t>
            </a:r>
            <a:r>
              <a:rPr lang="ru-RU" dirty="0" err="1"/>
              <a:t>истамаслиги</a:t>
            </a:r>
            <a:r>
              <a:rPr lang="ru-RU" dirty="0"/>
              <a:t> </a:t>
            </a:r>
            <a:r>
              <a:rPr lang="ru-RU" dirty="0" err="1"/>
              <a:t>уни</a:t>
            </a:r>
            <a:r>
              <a:rPr lang="ru-RU" dirty="0"/>
              <a:t>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навбатда</a:t>
            </a:r>
            <a:r>
              <a:rPr lang="ru-RU" dirty="0"/>
              <a:t> </a:t>
            </a:r>
            <a:r>
              <a:rPr lang="ru-RU" dirty="0" err="1"/>
              <a:t>менежерни</a:t>
            </a:r>
            <a:r>
              <a:rPr lang="ru-RU" dirty="0"/>
              <a:t> </a:t>
            </a:r>
            <a:r>
              <a:rPr lang="ru-RU" dirty="0" err="1"/>
              <a:t>ёллашга</a:t>
            </a:r>
            <a:r>
              <a:rPr lang="ru-RU" dirty="0"/>
              <a:t> </a:t>
            </a:r>
            <a:r>
              <a:rPr lang="ru-RU" dirty="0" err="1"/>
              <a:t>ундаган</a:t>
            </a:r>
            <a:r>
              <a:rPr lang="ru-RU" dirty="0"/>
              <a:t>. </a:t>
            </a:r>
            <a:r>
              <a:rPr lang="ru-RU" dirty="0" err="1"/>
              <a:t>Менежерга</a:t>
            </a:r>
            <a:r>
              <a:rPr lang="ru-RU" dirty="0"/>
              <a:t> </a:t>
            </a:r>
            <a:r>
              <a:rPr lang="ru-RU" dirty="0" err="1"/>
              <a:t>йилига</a:t>
            </a:r>
            <a:r>
              <a:rPr lang="ru-RU" dirty="0"/>
              <a:t> 75 000 доллар </a:t>
            </a:r>
            <a:r>
              <a:rPr lang="ru-RU" dirty="0" err="1"/>
              <a:t>тўлаш</a:t>
            </a:r>
            <a:r>
              <a:rPr lang="ru-RU" dirty="0"/>
              <a:t> </a:t>
            </a:r>
            <a:r>
              <a:rPr lang="ru-RU" dirty="0" err="1"/>
              <a:t>орқали</a:t>
            </a:r>
            <a:r>
              <a:rPr lang="ru-RU" dirty="0"/>
              <a:t> у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рағбат</a:t>
            </a:r>
            <a:r>
              <a:rPr lang="ru-RU" dirty="0"/>
              <a:t> </a:t>
            </a:r>
            <a:r>
              <a:rPr lang="ru-RU" dirty="0" err="1"/>
              <a:t>яратди</a:t>
            </a:r>
            <a:r>
              <a:rPr lang="ru-RU" dirty="0"/>
              <a:t>? </a:t>
            </a:r>
            <a:r>
              <a:rPr lang="ru-RU" dirty="0" err="1"/>
              <a:t>Менежер</a:t>
            </a:r>
            <a:r>
              <a:rPr lang="ru-RU" dirty="0"/>
              <a:t> </a:t>
            </a:r>
            <a:r>
              <a:rPr lang="ru-RU" dirty="0" err="1" smtClean="0"/>
              <a:t>кунига</a:t>
            </a:r>
            <a:r>
              <a:rPr lang="ru-RU" dirty="0" smtClean="0"/>
              <a:t> 12 </a:t>
            </a:r>
            <a:r>
              <a:rPr lang="ru-RU" dirty="0" err="1" smtClean="0"/>
              <a:t>соат</a:t>
            </a:r>
            <a:r>
              <a:rPr lang="ru-RU" dirty="0" smtClean="0"/>
              <a:t> </a:t>
            </a:r>
            <a:r>
              <a:rPr lang="ru-RU" dirty="0" err="1"/>
              <a:t>ёки</a:t>
            </a:r>
            <a:r>
              <a:rPr lang="ru-RU" dirty="0"/>
              <a:t> 2 </a:t>
            </a:r>
            <a:r>
              <a:rPr lang="ru-RU" dirty="0" err="1" smtClean="0"/>
              <a:t>соат</a:t>
            </a:r>
            <a:r>
              <a:rPr lang="ru-RU" dirty="0" smtClean="0"/>
              <a:t> </a:t>
            </a:r>
            <a:r>
              <a:rPr lang="ru-RU" dirty="0" err="1" smtClean="0"/>
              <a:t>ишлашидан</a:t>
            </a:r>
            <a:r>
              <a:rPr lang="ru-RU" dirty="0" smtClean="0"/>
              <a:t> </a:t>
            </a:r>
            <a:r>
              <a:rPr lang="ru-RU" dirty="0" err="1"/>
              <a:t>қатъий</a:t>
            </a:r>
            <a:r>
              <a:rPr lang="ru-RU" dirty="0"/>
              <a:t> </a:t>
            </a:r>
            <a:r>
              <a:rPr lang="ru-RU" dirty="0" err="1"/>
              <a:t>назар</a:t>
            </a:r>
            <a:r>
              <a:rPr lang="ru-RU" dirty="0"/>
              <a:t> </a:t>
            </a:r>
            <a:r>
              <a:rPr lang="ru-RU" dirty="0" err="1"/>
              <a:t>йилига</a:t>
            </a:r>
            <a:r>
              <a:rPr lang="ru-RU" dirty="0"/>
              <a:t> 75 000 доллар </a:t>
            </a:r>
            <a:r>
              <a:rPr lang="ru-RU" dirty="0" err="1"/>
              <a:t>олади</a:t>
            </a:r>
            <a:r>
              <a:rPr lang="ru-RU" dirty="0"/>
              <a:t>. </a:t>
            </a:r>
            <a:r>
              <a:rPr lang="ru-RU" dirty="0" err="1"/>
              <a:t>Менежер</a:t>
            </a:r>
            <a:r>
              <a:rPr lang="ru-RU" dirty="0"/>
              <a:t> </a:t>
            </a:r>
            <a:r>
              <a:rPr lang="ru-RU" dirty="0" err="1"/>
              <a:t>ҳеч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мукофот</a:t>
            </a:r>
            <a:r>
              <a:rPr lang="ru-RU" dirty="0"/>
              <a:t> </a:t>
            </a:r>
            <a:r>
              <a:rPr lang="ru-RU" dirty="0" err="1" smtClean="0"/>
              <a:t>олмайди</a:t>
            </a:r>
            <a:r>
              <a:rPr lang="ru-RU" dirty="0" smtClean="0"/>
              <a:t>. </a:t>
            </a:r>
            <a:r>
              <a:rPr lang="ru-RU" dirty="0" err="1" smtClean="0"/>
              <a:t>Қаттиқ</a:t>
            </a:r>
            <a:r>
              <a:rPr lang="ru-RU" dirty="0" smtClean="0"/>
              <a:t> </a:t>
            </a:r>
            <a:r>
              <a:rPr lang="ru-RU" dirty="0" err="1"/>
              <a:t>меҳнат</a:t>
            </a:r>
            <a:r>
              <a:rPr lang="ru-RU" dirty="0"/>
              <a:t> </a:t>
            </a:r>
            <a:r>
              <a:rPr lang="ru-RU" dirty="0" err="1" smtClean="0"/>
              <a:t>қилмагани</a:t>
            </a:r>
            <a:r>
              <a:rPr lang="ru-RU" dirty="0" smtClean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 smtClean="0"/>
              <a:t>ёки</a:t>
            </a:r>
            <a:r>
              <a:rPr lang="ru-RU" dirty="0" smtClean="0"/>
              <a:t> </a:t>
            </a:r>
            <a:r>
              <a:rPr lang="ru-RU" dirty="0" err="1"/>
              <a:t>тўғри</a:t>
            </a:r>
            <a:r>
              <a:rPr lang="ru-RU" dirty="0"/>
              <a:t> </a:t>
            </a:r>
            <a:r>
              <a:rPr lang="ru-RU" dirty="0" err="1"/>
              <a:t>бошқарув</a:t>
            </a:r>
            <a:r>
              <a:rPr lang="ru-RU" dirty="0"/>
              <a:t> </a:t>
            </a:r>
            <a:r>
              <a:rPr lang="ru-RU" dirty="0" err="1"/>
              <a:t>қарорларини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 smtClean="0"/>
              <a:t>қилмаганлиги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/>
              <a:t>жаримага</a:t>
            </a:r>
            <a:r>
              <a:rPr lang="ru-RU" dirty="0"/>
              <a:t> </a:t>
            </a:r>
            <a:r>
              <a:rPr lang="ru-RU" dirty="0" err="1"/>
              <a:t>тортилмайди</a:t>
            </a:r>
            <a:r>
              <a:rPr lang="ru-RU" dirty="0"/>
              <a:t>. </a:t>
            </a:r>
            <a:r>
              <a:rPr lang="ru-RU" dirty="0" err="1"/>
              <a:t>Менежер</a:t>
            </a:r>
            <a:r>
              <a:rPr lang="ru-RU" dirty="0"/>
              <a:t> </a:t>
            </a:r>
            <a:r>
              <a:rPr lang="ru-RU" dirty="0" err="1"/>
              <a:t>рестораннинг</a:t>
            </a:r>
            <a:r>
              <a:rPr lang="ru-RU" dirty="0"/>
              <a:t> </a:t>
            </a:r>
            <a:r>
              <a:rPr lang="ru-RU" dirty="0" err="1"/>
              <a:t>рентабеллигидан</a:t>
            </a:r>
            <a:r>
              <a:rPr lang="ru-RU" dirty="0"/>
              <a:t> </a:t>
            </a:r>
            <a:r>
              <a:rPr lang="ru-RU" dirty="0" err="1"/>
              <a:t>қатъи</a:t>
            </a:r>
            <a:r>
              <a:rPr lang="ru-RU" dirty="0"/>
              <a:t> </a:t>
            </a:r>
            <a:r>
              <a:rPr lang="ru-RU" dirty="0" err="1"/>
              <a:t>назар</a:t>
            </a:r>
            <a:r>
              <a:rPr lang="ru-RU" dirty="0"/>
              <a:t>, </a:t>
            </a:r>
            <a:r>
              <a:rPr lang="ru-RU" dirty="0" err="1"/>
              <a:t>бир</a:t>
            </a:r>
            <a:r>
              <a:rPr lang="ru-RU" dirty="0"/>
              <a:t> хил 75 000 доллар </a:t>
            </a:r>
            <a:r>
              <a:rPr lang="ru-RU" dirty="0" err="1"/>
              <a:t>олади</a:t>
            </a:r>
            <a:r>
              <a:rPr lang="ru-RU" dirty="0"/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83888" y="1349298"/>
            <a:ext cx="18603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dirty="0" smtClean="0"/>
              <a:t>Мини-кейс: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3537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61148"/>
          </a:xfrm>
        </p:spPr>
        <p:txBody>
          <a:bodyPr>
            <a:noAutofit/>
          </a:bodyPr>
          <a:lstStyle/>
          <a:p>
            <a:pPr lvl="0" algn="ctr"/>
            <a:r>
              <a:rPr lang="uz-Cyrl-UZ" sz="4000" b="1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Бозорларни </a:t>
            </a:r>
            <a:r>
              <a:rPr lang="uz-Cyrl-UZ" sz="4000" b="1" dirty="0" smtClean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тушуниш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1437221"/>
              </p:ext>
            </p:extLst>
          </p:nvPr>
        </p:nvGraphicFramePr>
        <p:xfrm>
          <a:off x="838200" y="1125538"/>
          <a:ext cx="10515600" cy="5051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7222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uz-Cyrl-UZ" sz="2800" b="1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Пулнинг даврий қийматини </a:t>
            </a:r>
            <a:r>
              <a:rPr lang="uz-Cyrl-UZ" sz="2800" b="1" dirty="0" smtClean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англаш</a:t>
            </a:r>
            <a:r>
              <a:rPr lang="ru-RU" sz="2800" b="1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7208" t="28696" r="31287" b="58296"/>
          <a:stretch/>
        </p:blipFill>
        <p:spPr>
          <a:xfrm>
            <a:off x="2079359" y="2107581"/>
            <a:ext cx="8033281" cy="14162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25333" t="48095" r="37714" b="41408"/>
          <a:stretch/>
        </p:blipFill>
        <p:spPr>
          <a:xfrm>
            <a:off x="1770742" y="3722964"/>
            <a:ext cx="8855747" cy="1415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04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10557"/>
          </a:xfrm>
        </p:spPr>
        <p:txBody>
          <a:bodyPr/>
          <a:lstStyle/>
          <a:p>
            <a:pPr algn="ctr"/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Мисол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49814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uz-Cyrl-UZ" dirty="0" smtClean="0"/>
              <a:t>Агар йиллик фоиз ставкаси 7% бўлса, 10 йилдан сўнг бир марта 100 доллар келтирадиган инвестициянинг жорий қиймати қанча бўлади?</a:t>
            </a:r>
          </a:p>
          <a:p>
            <a:pPr algn="just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0286" t="30656" r="34191" b="52582"/>
          <a:stretch/>
        </p:blipFill>
        <p:spPr>
          <a:xfrm>
            <a:off x="2467429" y="3773714"/>
            <a:ext cx="6937828" cy="143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042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 algn="ctr"/>
            <a:r>
              <a:rPr lang="uz-Cyrl-UZ" sz="3600" b="1" dirty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Маржинал таҳлилдан </a:t>
            </a:r>
            <a:r>
              <a:rPr lang="uz-Cyrl-UZ" sz="3600" b="1" dirty="0" smtClean="0">
                <a:solidFill>
                  <a:sysClr val="windowText" lastClr="000000">
                    <a:hueOff val="0"/>
                    <a:satOff val="0"/>
                    <a:lumOff val="0"/>
                    <a:alphaOff val="0"/>
                  </a:sys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фойдаланиш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54314" y="1814286"/>
            <a:ext cx="10555516" cy="242388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Соф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менежер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ўзгарувчисини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маржинал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маржинал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харажатларга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ошириши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назорати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ўзгарувчисининг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маржинал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соф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фойда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нолга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келади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ўзгарувчидаги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кейинги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ўзгаришлар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ҳеч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нарсага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эришиб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бўлмайди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549807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65019" y="706508"/>
            <a:ext cx="754860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z-Cyrl-UZ" sz="4400" dirty="0" smtClean="0">
                <a:solidFill>
                  <a:srgbClr val="0B375A"/>
                </a:solidFill>
              </a:rPr>
              <a:t>Айрим бошқарув муаммолари</a:t>
            </a:r>
            <a:endParaRPr lang="ru-RU" sz="4400" dirty="0">
              <a:solidFill>
                <a:srgbClr val="0B375A"/>
              </a:solidFill>
            </a:endParaRPr>
          </a:p>
        </p:txBody>
      </p:sp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59108231"/>
              </p:ext>
            </p:extLst>
          </p:nvPr>
        </p:nvGraphicFramePr>
        <p:xfrm>
          <a:off x="1761893" y="1633654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0041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Менежерлар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жавоб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саволлар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9800" y="1988458"/>
            <a:ext cx="10515600" cy="3556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ru-RU" dirty="0"/>
          </a:p>
          <a:p>
            <a:r>
              <a:rPr lang="ru-RU" dirty="0" err="1"/>
              <a:t>Бизнинг</a:t>
            </a:r>
            <a:r>
              <a:rPr lang="ru-RU" dirty="0"/>
              <a:t> </a:t>
            </a:r>
            <a:r>
              <a:rPr lang="ru-RU" dirty="0" err="1"/>
              <a:t>компаниямиз</a:t>
            </a:r>
            <a:r>
              <a:rPr lang="ru-RU" dirty="0"/>
              <a:t> шу </a:t>
            </a:r>
            <a:r>
              <a:rPr lang="ru-RU" dirty="0" err="1"/>
              <a:t>бизнесда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керакми</a:t>
            </a:r>
            <a:r>
              <a:rPr lang="ru-RU" dirty="0"/>
              <a:t>?</a:t>
            </a:r>
          </a:p>
          <a:p>
            <a:endParaRPr lang="ru-RU" dirty="0"/>
          </a:p>
          <a:p>
            <a:r>
              <a:rPr lang="ru-RU" dirty="0" err="1" smtClean="0"/>
              <a:t>Агар</a:t>
            </a:r>
            <a:r>
              <a:rPr lang="ru-RU" dirty="0" smtClean="0"/>
              <a:t> </a:t>
            </a:r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/>
              <a:t>бўлса</a:t>
            </a:r>
            <a:r>
              <a:rPr lang="ru-RU" dirty="0"/>
              <a:t>,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нархда</a:t>
            </a:r>
            <a:r>
              <a:rPr lang="ru-RU" dirty="0"/>
              <a:t>?</a:t>
            </a:r>
          </a:p>
          <a:p>
            <a:r>
              <a:rPr lang="ru-RU" dirty="0" err="1" smtClean="0"/>
              <a:t>Маҳсулот</a:t>
            </a:r>
            <a:r>
              <a:rPr lang="ru-RU" dirty="0" smtClean="0"/>
              <a:t> </a:t>
            </a:r>
            <a:r>
              <a:rPr lang="ru-RU" dirty="0" err="1" smtClean="0"/>
              <a:t>ҳажми</a:t>
            </a:r>
            <a:r>
              <a:rPr lang="ru-RU" dirty="0" smtClean="0"/>
              <a:t> </a:t>
            </a:r>
            <a:r>
              <a:rPr lang="ru-RU" dirty="0" err="1"/>
              <a:t>даражаси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?</a:t>
            </a:r>
          </a:p>
          <a:p>
            <a:r>
              <a:rPr lang="ru-RU" dirty="0" smtClean="0"/>
              <a:t>Фирма </a:t>
            </a:r>
            <a:r>
              <a:rPr lang="ru-RU" dirty="0" err="1"/>
              <a:t>барқарор</a:t>
            </a:r>
            <a:r>
              <a:rPr lang="ru-RU" dirty="0"/>
              <a:t> </a:t>
            </a:r>
            <a:r>
              <a:rPr lang="ru-RU" dirty="0" err="1"/>
              <a:t>рақобатдош</a:t>
            </a:r>
            <a:r>
              <a:rPr lang="ru-RU" dirty="0"/>
              <a:t> </a:t>
            </a:r>
            <a:r>
              <a:rPr lang="ru-RU" dirty="0" err="1"/>
              <a:t>устунликка</a:t>
            </a:r>
            <a:r>
              <a:rPr lang="ru-RU" dirty="0"/>
              <a:t> </a:t>
            </a:r>
            <a:r>
              <a:rPr lang="ru-RU" dirty="0" err="1"/>
              <a:t>эриша</a:t>
            </a:r>
            <a:r>
              <a:rPr lang="ru-RU" dirty="0"/>
              <a:t> </a:t>
            </a:r>
            <a:r>
              <a:rPr lang="ru-RU" dirty="0" err="1"/>
              <a:t>оладими</a:t>
            </a:r>
            <a:r>
              <a:rPr lang="ru-RU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04285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err="1"/>
              <a:t>Бозорда</a:t>
            </a:r>
            <a:r>
              <a:rPr lang="ru-RU" dirty="0"/>
              <a:t> </a:t>
            </a:r>
            <a:r>
              <a:rPr lang="ru-RU" dirty="0" err="1"/>
              <a:t>рақобатдош</a:t>
            </a:r>
            <a:r>
              <a:rPr lang="ru-RU" dirty="0"/>
              <a:t> </a:t>
            </a:r>
            <a:r>
              <a:rPr lang="ru-RU" dirty="0" err="1"/>
              <a:t>устунликни</a:t>
            </a:r>
            <a:r>
              <a:rPr lang="ru-RU" dirty="0"/>
              <a:t> </a:t>
            </a:r>
            <a:r>
              <a:rPr lang="ru-RU" dirty="0" err="1"/>
              <a:t>сақлаб</a:t>
            </a:r>
            <a:r>
              <a:rPr lang="ru-RU" dirty="0"/>
              <a:t> </a:t>
            </a:r>
            <a:r>
              <a:rPr lang="ru-RU" dirty="0" err="1"/>
              <a:t>қолиш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бизнинг</a:t>
            </a:r>
            <a:r>
              <a:rPr lang="ru-RU" dirty="0"/>
              <a:t> </a:t>
            </a:r>
            <a:r>
              <a:rPr lang="ru-RU" dirty="0" err="1"/>
              <a:t>стратегиямиз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?</a:t>
            </a:r>
          </a:p>
          <a:p>
            <a:endParaRPr lang="ru-RU" dirty="0"/>
          </a:p>
          <a:p>
            <a:r>
              <a:rPr lang="ru-RU" dirty="0"/>
              <a:t>  </a:t>
            </a:r>
            <a:r>
              <a:rPr lang="ru-RU" dirty="0" err="1"/>
              <a:t>харажатлар</a:t>
            </a:r>
            <a:r>
              <a:rPr lang="ru-RU" dirty="0"/>
              <a:t> </a:t>
            </a:r>
            <a:r>
              <a:rPr lang="ru-RU" dirty="0" err="1"/>
              <a:t>етакчиси</a:t>
            </a:r>
            <a:r>
              <a:rPr lang="ru-RU" dirty="0"/>
              <a:t>?</a:t>
            </a:r>
          </a:p>
          <a:p>
            <a:r>
              <a:rPr lang="ru-RU" dirty="0"/>
              <a:t>  </a:t>
            </a:r>
            <a:r>
              <a:rPr lang="ru-RU" dirty="0" err="1"/>
              <a:t>маҳсулотни</a:t>
            </a:r>
            <a:r>
              <a:rPr lang="ru-RU" dirty="0"/>
              <a:t> </a:t>
            </a:r>
            <a:r>
              <a:rPr lang="ru-RU" dirty="0" err="1" smtClean="0"/>
              <a:t>дифференциациялаш</a:t>
            </a:r>
            <a:r>
              <a:rPr lang="ru-RU" dirty="0" smtClean="0"/>
              <a:t>?</a:t>
            </a:r>
            <a:endParaRPr lang="ru-RU" dirty="0"/>
          </a:p>
          <a:p>
            <a:r>
              <a:rPr lang="ru-RU" dirty="0"/>
              <a:t>  </a:t>
            </a:r>
            <a:r>
              <a:rPr lang="ru-RU" dirty="0" err="1"/>
              <a:t>бозор</a:t>
            </a:r>
            <a:r>
              <a:rPr lang="ru-RU" dirty="0"/>
              <a:t> </a:t>
            </a:r>
            <a:r>
              <a:rPr lang="ru-RU" dirty="0" err="1" smtClean="0"/>
              <a:t>бўшлиғи</a:t>
            </a:r>
            <a:r>
              <a:rPr lang="ru-RU" dirty="0" smtClean="0"/>
              <a:t>?</a:t>
            </a:r>
            <a:endParaRPr lang="ru-RU" dirty="0"/>
          </a:p>
          <a:p>
            <a:r>
              <a:rPr lang="ru-RU" dirty="0"/>
              <a:t>  </a:t>
            </a:r>
            <a:r>
              <a:rPr lang="ru-RU" dirty="0" smtClean="0"/>
              <a:t>аутсорсинг</a:t>
            </a:r>
            <a:r>
              <a:rPr lang="ru-RU" dirty="0"/>
              <a:t>, </a:t>
            </a:r>
            <a:r>
              <a:rPr lang="ru-RU" dirty="0" err="1"/>
              <a:t>алянслар</a:t>
            </a:r>
            <a:r>
              <a:rPr lang="ru-RU" dirty="0"/>
              <a:t>, </a:t>
            </a:r>
            <a:r>
              <a:rPr lang="ru-RU" dirty="0" err="1"/>
              <a:t>қўшилишлар</a:t>
            </a:r>
            <a:r>
              <a:rPr lang="ru-RU" dirty="0"/>
              <a:t>?</a:t>
            </a:r>
          </a:p>
          <a:p>
            <a:r>
              <a:rPr lang="ru-RU" dirty="0"/>
              <a:t>  </a:t>
            </a:r>
            <a:r>
              <a:rPr lang="ru-RU" dirty="0" err="1"/>
              <a:t>халқаро</a:t>
            </a:r>
            <a:r>
              <a:rPr lang="ru-RU" dirty="0"/>
              <a:t> </a:t>
            </a:r>
            <a:r>
              <a:rPr lang="ru-RU" dirty="0" err="1"/>
              <a:t>истиқбол</a:t>
            </a:r>
            <a:r>
              <a:rPr lang="ru-RU" dirty="0"/>
              <a:t>?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Менежерлар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жавоб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бериши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саволлар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47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8424" y="174121"/>
            <a:ext cx="10515600" cy="330200"/>
          </a:xfrm>
        </p:spPr>
        <p:txBody>
          <a:bodyPr>
            <a:noAutofit/>
          </a:bodyPr>
          <a:lstStyle/>
          <a:p>
            <a:pPr algn="ctr"/>
            <a:r>
              <a:rPr lang="uz-Cyrl-UZ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иқтисодиёти ва бошқарув қарорларини қабул қилиш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43484" t="29957" r="22452" b="17742"/>
          <a:stretch/>
        </p:blipFill>
        <p:spPr>
          <a:xfrm>
            <a:off x="1171576" y="695325"/>
            <a:ext cx="8810624" cy="559117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05200" y="657225"/>
            <a:ext cx="4067175" cy="18774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z-Cyrl-UZ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қарорлари муаммолари</a:t>
            </a:r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Маҳсулотни танлаш, ишлаб чиқариш ва нархлаш</a:t>
            </a: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 стратегияси</a:t>
            </a: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Ташкилий дизайн</a:t>
            </a: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Маҳсулотнинг промоушн стратегияси</a:t>
            </a: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Ишчи ёллаш ва ўқитиш</a:t>
            </a: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Инвестиция ва молиялаш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819274" y="2610862"/>
            <a:ext cx="3371851" cy="152349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z-Cyrl-UZ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Иқтисодий концепциялар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z-Cyrl-UZ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Маржинал таҳлил</a:t>
            </a: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Истеъмолчи талаби назарияси</a:t>
            </a: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Фирма назарияси</a:t>
            </a: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Фирма ҳулқи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867399" y="2602349"/>
            <a:ext cx="3457576" cy="146193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z-Cyrl-UZ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Миқдорий усуллар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z-Cyrl-UZ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Статистик баҳолаш</a:t>
            </a: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Прогнозлаштириш жараёнлари</a:t>
            </a: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Ўйинлар назарияси концепциялари</a:t>
            </a: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Оптималлаштириш усуллари</a:t>
            </a: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Ахборот тизимлари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881438" y="4287260"/>
            <a:ext cx="3467100" cy="103105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z-Cyrl-UZ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иқтисодиёти</a:t>
            </a:r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uz-Cyrl-UZ" sz="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қарорлари муаммоларини ҳал этиш учун иқтисодий концепциялар ва миқдорий усуллардан фойдаланиш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05237" y="5492397"/>
            <a:ext cx="3467100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z-Cyrl-UZ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Бошқарув қарорлари муаммоларига оптимал ечимлар</a:t>
            </a: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404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08540" y="516938"/>
            <a:ext cx="93701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Cyrl-UZ" sz="4400" dirty="0" smtClean="0">
                <a:solidFill>
                  <a:srgbClr val="0B375A"/>
                </a:solidFill>
              </a:rPr>
              <a:t>Иқтисодий назария билан боғлиқлиги</a:t>
            </a:r>
            <a:endParaRPr lang="ru-RU" sz="4400" dirty="0">
              <a:solidFill>
                <a:srgbClr val="0B375A"/>
              </a:solidFill>
            </a:endParaRPr>
          </a:p>
        </p:txBody>
      </p:sp>
      <p:graphicFrame>
        <p:nvGraphicFramePr>
          <p:cNvPr id="5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26396404"/>
              </p:ext>
            </p:extLst>
          </p:nvPr>
        </p:nvGraphicFramePr>
        <p:xfrm>
          <a:off x="2178837" y="1778619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5822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36864"/>
          </a:xfrm>
        </p:spPr>
        <p:txBody>
          <a:bodyPr>
            <a:normAutofit/>
          </a:bodyPr>
          <a:lstStyle/>
          <a:p>
            <a:pPr algn="ctr"/>
            <a:r>
              <a:rPr lang="uz-Cyrl-U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Фирма ва унинг шартномавий муносабатлари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8350" y="1206788"/>
            <a:ext cx="8248650" cy="5450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79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Фирма қиймати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35298" y="2748244"/>
            <a:ext cx="7314015" cy="312431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79141" y="3033131"/>
            <a:ext cx="259823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Кутилаётган келгуси фойданинг жорий қиймати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861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10742" y="376711"/>
            <a:ext cx="522130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z-Cyrl-UZ" sz="3200" dirty="0" smtClean="0">
                <a:solidFill>
                  <a:srgbClr val="0B375A"/>
                </a:solidFill>
              </a:rPr>
              <a:t>Қарор қабул қилиш фанлари</a:t>
            </a:r>
          </a:p>
          <a:p>
            <a:pPr algn="ctr"/>
            <a:r>
              <a:rPr lang="uz-Cyrl-UZ" sz="3200" dirty="0" smtClean="0">
                <a:solidFill>
                  <a:srgbClr val="0B375A"/>
                </a:solidFill>
              </a:rPr>
              <a:t> билан алоқадорлиги</a:t>
            </a:r>
            <a:endParaRPr lang="ru-RU" sz="3200" dirty="0">
              <a:solidFill>
                <a:srgbClr val="0B375A"/>
              </a:solidFill>
            </a:endParaRPr>
          </a:p>
        </p:txBody>
      </p:sp>
      <p:graphicFrame>
        <p:nvGraphicFramePr>
          <p:cNvPr id="3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9352275"/>
              </p:ext>
            </p:extLst>
          </p:nvPr>
        </p:nvGraphicFramePr>
        <p:xfrm>
          <a:off x="1459672" y="1453929"/>
          <a:ext cx="871296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6607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3282" y="505787"/>
            <a:ext cx="103019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Cyrl-UZ" sz="4400" dirty="0" smtClean="0">
                <a:solidFill>
                  <a:srgbClr val="0B375A"/>
                </a:solidFill>
              </a:rPr>
              <a:t>Бизнес функциялари билан алоқадорлиги</a:t>
            </a:r>
            <a:endParaRPr lang="ru-RU" sz="4400" dirty="0">
              <a:solidFill>
                <a:srgbClr val="0B375A"/>
              </a:solidFill>
            </a:endParaRPr>
          </a:p>
        </p:txBody>
      </p:sp>
      <p:graphicFrame>
        <p:nvGraphicFramePr>
          <p:cNvPr id="3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1767601"/>
              </p:ext>
            </p:extLst>
          </p:nvPr>
        </p:nvGraphicFramePr>
        <p:xfrm>
          <a:off x="1293684" y="1275228"/>
          <a:ext cx="878497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2162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69166" y="439844"/>
            <a:ext cx="450354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z-Cyrl-UZ" sz="2800" dirty="0" smtClean="0">
                <a:solidFill>
                  <a:srgbClr val="0B375A"/>
                </a:solidFill>
              </a:rPr>
              <a:t>Бошқарув иқтисодиётининг </a:t>
            </a:r>
          </a:p>
          <a:p>
            <a:pPr algn="ctr"/>
            <a:r>
              <a:rPr lang="uz-Cyrl-UZ" sz="2800" dirty="0" smtClean="0">
                <a:solidFill>
                  <a:srgbClr val="0B375A"/>
                </a:solidFill>
              </a:rPr>
              <a:t>предмет соҳалари</a:t>
            </a:r>
            <a:endParaRPr lang="ru-RU" sz="2800" dirty="0">
              <a:solidFill>
                <a:srgbClr val="0B375A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869" y="1409042"/>
            <a:ext cx="7038975" cy="466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06898" y="1761893"/>
            <a:ext cx="162807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 smtClean="0"/>
              <a:t>Давлат сиёсати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712708" y="2858430"/>
            <a:ext cx="162807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 smtClean="0"/>
              <a:t>Фирма назариялари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928841" y="2884449"/>
            <a:ext cx="1842134" cy="5232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400" b="1" dirty="0" smtClean="0"/>
              <a:t>Нарх шакллантириш назариялари</a:t>
            </a:r>
            <a:endParaRPr lang="ru-RU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292898" y="2822893"/>
            <a:ext cx="2040673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/>
              <a:t>Р</a:t>
            </a:r>
            <a:r>
              <a:rPr lang="uz-Cyrl-UZ" dirty="0" smtClean="0"/>
              <a:t>ақобат назариялари      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3832303" y="4183826"/>
            <a:ext cx="162807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 smtClean="0"/>
              <a:t>Талаб назарияси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876909" y="5248276"/>
            <a:ext cx="162807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 smtClean="0"/>
              <a:t>Истеъмолчи назарияси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274420" y="4183826"/>
            <a:ext cx="1628078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dirty="0" smtClean="0"/>
              <a:t>Таннарх назарияси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6274420" y="5221593"/>
            <a:ext cx="1751971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uz-Cyrl-UZ" sz="1600" dirty="0" smtClean="0"/>
              <a:t>Ишлаб чиқариш назарияси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007186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65019" y="606147"/>
            <a:ext cx="705007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z-Cyrl-UZ" sz="4400" dirty="0" smtClean="0">
                <a:solidFill>
                  <a:srgbClr val="0B375A"/>
                </a:solidFill>
              </a:rPr>
              <a:t>Уч асосий иқтисодий масала</a:t>
            </a:r>
            <a:endParaRPr lang="ru-RU" sz="4400" dirty="0">
              <a:solidFill>
                <a:srgbClr val="0B375A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3925378"/>
              </p:ext>
            </p:extLst>
          </p:nvPr>
        </p:nvGraphicFramePr>
        <p:xfrm>
          <a:off x="1865018" y="1812485"/>
          <a:ext cx="8505616" cy="37519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52808">
                  <a:extLst>
                    <a:ext uri="{9D8B030D-6E8A-4147-A177-3AD203B41FA5}">
                      <a16:colId xmlns="" xmlns:a16="http://schemas.microsoft.com/office/drawing/2014/main" val="3311981099"/>
                    </a:ext>
                  </a:extLst>
                </a:gridCol>
                <a:gridCol w="4252808">
                  <a:extLst>
                    <a:ext uri="{9D8B030D-6E8A-4147-A177-3AD203B41FA5}">
                      <a16:colId xmlns="" xmlns:a16="http://schemas.microsoft.com/office/drawing/2014/main" val="2585559051"/>
                    </a:ext>
                  </a:extLst>
                </a:gridCol>
              </a:tblGrid>
              <a:tr h="607305">
                <a:tc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Мамлакат нуқтаи назаридан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Компания нуқтаи назаридан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51589417"/>
                  </a:ext>
                </a:extLst>
              </a:tr>
              <a:tr h="1048223">
                <a:tc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Қайси</a:t>
                      </a:r>
                      <a:r>
                        <a:rPr lang="uz-Cyrl-UZ" baseline="0" dirty="0" smtClean="0"/>
                        <a:t> товарлар ва хизматлар ишлаб чиқарилиши керак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Ишлаб чиқариладиган</a:t>
                      </a:r>
                      <a:r>
                        <a:rPr lang="uz-Cyrl-UZ" baseline="0" dirty="0" smtClean="0"/>
                        <a:t> м</a:t>
                      </a:r>
                      <a:r>
                        <a:rPr lang="uz-Cyrl-UZ" dirty="0" smtClean="0"/>
                        <a:t>аҳсулот тўғрисида</a:t>
                      </a:r>
                      <a:r>
                        <a:rPr lang="uz-Cyrl-UZ" baseline="0" dirty="0" smtClean="0"/>
                        <a:t> қарор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95032706"/>
                  </a:ext>
                </a:extLst>
              </a:tr>
              <a:tr h="104822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dirty="0" smtClean="0"/>
                        <a:t>Ушбу товар ва хизматлар қандай </a:t>
                      </a:r>
                      <a:r>
                        <a:rPr lang="uz-Cyrl-UZ" baseline="0" dirty="0" smtClean="0"/>
                        <a:t>ишлаб чиқарилиши керак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Ишчиларни</a:t>
                      </a:r>
                      <a:r>
                        <a:rPr lang="uz-Cyrl-UZ" baseline="0" dirty="0" smtClean="0"/>
                        <a:t> ёллаш, харидлар, инвестициялаш бўйича қарорлар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67999944"/>
                  </a:ext>
                </a:extLst>
              </a:tr>
              <a:tr h="1048223">
                <a:tc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Ушбу товар ва хизматлар ким учун ишлаб чиқарилиши керак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dirty="0" smtClean="0"/>
                        <a:t>Бозор сегментацияси тўғрисида</a:t>
                      </a:r>
                      <a:r>
                        <a:rPr lang="uz-Cyrl-UZ" baseline="0" dirty="0" smtClean="0"/>
                        <a:t> қарор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409855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3840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2151" y="751113"/>
            <a:ext cx="722877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z-Cyrl-UZ" sz="4400" dirty="0" smtClean="0">
                <a:solidFill>
                  <a:srgbClr val="0B375A"/>
                </a:solidFill>
              </a:rPr>
              <a:t>Принципал - агент муаммоси</a:t>
            </a:r>
            <a:endParaRPr lang="ru-RU" sz="4400" dirty="0">
              <a:solidFill>
                <a:srgbClr val="0B375A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05776" y="1661532"/>
            <a:ext cx="9311268" cy="334245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z-Cyrl-UZ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Фирма эгалари ва менежерлари манфаатлари мос тушмаслиги</a:t>
            </a:r>
            <a:r>
              <a:rPr kumimoji="0" lang="uz-Cyrl-UZ" sz="2400" b="0" i="0" u="none" strike="noStrike" kern="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мумкин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.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z-Cyrl-UZ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Принципал – бу компания эгасидир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.</a:t>
            </a:r>
            <a:r>
              <a:rPr kumimoji="0" lang="uz-Cyrl-UZ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uz-Cyrl-UZ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Улар менежерлардан компания қийматини максималлаштиришни хоҳлашади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.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z-Cyrl-UZ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Агентлар - менежерлардир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.</a:t>
            </a:r>
            <a:r>
              <a:rPr kumimoji="0" lang="uz-Cyrl-UZ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uz-Cyrl-UZ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Улар кўпроқ мукофот ва камроқ ҳисобдорликни исташади.</a:t>
            </a: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z-Cyrl-UZ" sz="2400" kern="0" dirty="0" smtClean="0">
                <a:solidFill>
                  <a:prstClr val="black"/>
                </a:solidFill>
              </a:rPr>
              <a:t>Мақсадлардаги ушбу номутаносиблик принципал-агент муаммосидир</a:t>
            </a: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.</a:t>
            </a:r>
            <a:endParaRPr kumimoji="0" lang="ru-RU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41049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Бизнеснинг ижтимоий масъулияти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45981" y="1361168"/>
            <a:ext cx="4625066" cy="43513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544457" y="5892578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z-Cyrl-UZ" dirty="0" smtClean="0"/>
              <a:t>Расм манбаси: </a:t>
            </a:r>
            <a:r>
              <a:rPr lang="en-US" dirty="0" smtClean="0"/>
              <a:t>https</a:t>
            </a:r>
            <a:r>
              <a:rPr lang="en-US" dirty="0"/>
              <a:t>://ezop.com/blog/water-cooler-talk/benefits-of-triple-bottom-line-madison-wisconsin/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46314" y="1690688"/>
            <a:ext cx="4517572" cy="3416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Бизнеснинг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масъулияти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нимани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англатади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Компаниянинг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максималлаштириш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назарияси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ижтимоий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масъулият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масалаларини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ўрганиш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бизнеснинг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жамиятдаги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ролини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эттирувчи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қоидаларни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келадими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40978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Хулоса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94971"/>
            <a:ext cx="10515600" cy="468199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ru-RU" dirty="0" err="1"/>
              <a:t>Бошқарув</a:t>
            </a:r>
            <a:r>
              <a:rPr lang="ru-RU" dirty="0"/>
              <a:t> </a:t>
            </a:r>
            <a:r>
              <a:rPr lang="ru-RU" dirty="0" err="1"/>
              <a:t>иқтисодиёти</a:t>
            </a:r>
            <a:r>
              <a:rPr lang="ru-RU" dirty="0"/>
              <a:t> </a:t>
            </a:r>
            <a:r>
              <a:rPr lang="ru-RU" dirty="0" err="1"/>
              <a:t>микроиқтисодиёт</a:t>
            </a:r>
            <a:r>
              <a:rPr lang="ru-RU" dirty="0"/>
              <a:t> </a:t>
            </a:r>
            <a:r>
              <a:rPr lang="ru-RU" dirty="0" err="1"/>
              <a:t>назариясини</a:t>
            </a:r>
            <a:r>
              <a:rPr lang="ru-RU" dirty="0"/>
              <a:t> </a:t>
            </a:r>
            <a:r>
              <a:rPr lang="ru-RU" dirty="0" err="1"/>
              <a:t>бошқарув</a:t>
            </a:r>
            <a:r>
              <a:rPr lang="ru-RU" dirty="0"/>
              <a:t> </a:t>
            </a:r>
            <a:r>
              <a:rPr lang="ru-RU" dirty="0" err="1"/>
              <a:t>амалиёти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бирлаштирган</a:t>
            </a:r>
            <a:r>
              <a:rPr lang="ru-RU" dirty="0"/>
              <a:t> </a:t>
            </a:r>
            <a:r>
              <a:rPr lang="ru-RU" dirty="0" err="1"/>
              <a:t>фандир</a:t>
            </a:r>
            <a:r>
              <a:rPr lang="ru-RU" dirty="0"/>
              <a:t>.</a:t>
            </a:r>
          </a:p>
          <a:p>
            <a:pPr algn="just"/>
            <a:endParaRPr lang="ru-RU" dirty="0"/>
          </a:p>
          <a:p>
            <a:pPr algn="just"/>
            <a:r>
              <a:rPr lang="ru-RU" dirty="0" err="1"/>
              <a:t>Менежернинг</a:t>
            </a:r>
            <a:r>
              <a:rPr lang="ru-RU" dirty="0"/>
              <a:t> </a:t>
            </a:r>
            <a:r>
              <a:rPr lang="ru-RU" dirty="0" err="1"/>
              <a:t>муҳим</a:t>
            </a:r>
            <a:r>
              <a:rPr lang="ru-RU" dirty="0"/>
              <a:t> </a:t>
            </a:r>
            <a:r>
              <a:rPr lang="ru-RU" dirty="0" err="1"/>
              <a:t>вазифаси</a:t>
            </a:r>
            <a:r>
              <a:rPr lang="ru-RU" dirty="0"/>
              <a:t> </a:t>
            </a:r>
            <a:r>
              <a:rPr lang="ru-RU" dirty="0" err="1"/>
              <a:t>фирманинг</a:t>
            </a:r>
            <a:r>
              <a:rPr lang="ru-RU" dirty="0"/>
              <a:t> </a:t>
            </a:r>
            <a:r>
              <a:rPr lang="ru-RU" dirty="0" err="1" smtClean="0"/>
              <a:t>чекланган</a:t>
            </a:r>
            <a:r>
              <a:rPr lang="ru-RU" dirty="0" smtClean="0"/>
              <a:t> </a:t>
            </a:r>
            <a:r>
              <a:rPr lang="ru-RU" dirty="0" err="1"/>
              <a:t>ресурсларини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тақсимлашни</a:t>
            </a:r>
            <a:r>
              <a:rPr lang="ru-RU" dirty="0"/>
              <a:t> </a:t>
            </a:r>
            <a:r>
              <a:rPr lang="ru-RU" dirty="0" err="1"/>
              <a:t>ҳал</a:t>
            </a:r>
            <a:r>
              <a:rPr lang="ru-RU" dirty="0"/>
              <a:t> </a:t>
            </a:r>
            <a:r>
              <a:rPr lang="ru-RU" dirty="0" err="1"/>
              <a:t>қилишдир</a:t>
            </a:r>
            <a:r>
              <a:rPr lang="ru-RU" dirty="0"/>
              <a:t>.</a:t>
            </a:r>
          </a:p>
          <a:p>
            <a:pPr algn="just"/>
            <a:endParaRPr lang="ru-RU" dirty="0"/>
          </a:p>
          <a:p>
            <a:pPr algn="just"/>
            <a:r>
              <a:rPr lang="ru-RU" dirty="0" err="1"/>
              <a:t>Иқтисодий</a:t>
            </a:r>
            <a:r>
              <a:rPr lang="ru-RU" dirty="0"/>
              <a:t> </a:t>
            </a:r>
            <a:r>
              <a:rPr lang="ru-RU" dirty="0" err="1"/>
              <a:t>назария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концепцияларни</a:t>
            </a:r>
            <a:r>
              <a:rPr lang="ru-RU" dirty="0"/>
              <a:t> </a:t>
            </a:r>
            <a:r>
              <a:rPr lang="ru-RU" dirty="0" err="1"/>
              <a:t>қўллаш</a:t>
            </a:r>
            <a:r>
              <a:rPr lang="ru-RU" dirty="0"/>
              <a:t> </a:t>
            </a:r>
            <a:r>
              <a:rPr lang="ru-RU" dirty="0" err="1"/>
              <a:t>менежерларга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фирмаларининг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яхши</a:t>
            </a:r>
            <a:r>
              <a:rPr lang="ru-RU" dirty="0"/>
              <a:t> </a:t>
            </a:r>
            <a:r>
              <a:rPr lang="ru-RU" dirty="0" err="1"/>
              <a:t>иқтисодий</a:t>
            </a:r>
            <a:r>
              <a:rPr lang="ru-RU" dirty="0"/>
              <a:t> </a:t>
            </a:r>
            <a:r>
              <a:rPr lang="ru-RU" dirty="0" err="1"/>
              <a:t>манфаатларига</a:t>
            </a:r>
            <a:r>
              <a:rPr lang="ru-RU" dirty="0"/>
              <a:t> </a:t>
            </a:r>
            <a:r>
              <a:rPr lang="ru-RU" dirty="0" err="1"/>
              <a:t>мос</a:t>
            </a:r>
            <a:r>
              <a:rPr lang="ru-RU" dirty="0"/>
              <a:t> </a:t>
            </a:r>
            <a:r>
              <a:rPr lang="ru-RU" dirty="0" err="1"/>
              <a:t>келадиган</a:t>
            </a:r>
            <a:r>
              <a:rPr lang="ru-RU" dirty="0"/>
              <a:t> </a:t>
            </a:r>
            <a:r>
              <a:rPr lang="ru-RU" dirty="0" err="1"/>
              <a:t>тақсимлаш</a:t>
            </a:r>
            <a:r>
              <a:rPr lang="ru-RU" dirty="0"/>
              <a:t> </a:t>
            </a:r>
            <a:r>
              <a:rPr lang="ru-RU" dirty="0" err="1"/>
              <a:t>қарорларини</a:t>
            </a:r>
            <a:r>
              <a:rPr lang="ru-RU" dirty="0"/>
              <a:t> </a:t>
            </a:r>
            <a:r>
              <a:rPr lang="ru-RU" dirty="0" err="1"/>
              <a:t>қабул</a:t>
            </a:r>
            <a:r>
              <a:rPr lang="ru-RU" dirty="0"/>
              <a:t> </a:t>
            </a:r>
            <a:r>
              <a:rPr lang="ru-RU" dirty="0" err="1"/>
              <a:t>қилишга</a:t>
            </a:r>
            <a:r>
              <a:rPr lang="ru-RU" dirty="0"/>
              <a:t> </a:t>
            </a:r>
            <a:r>
              <a:rPr lang="ru-RU" dirty="0" err="1"/>
              <a:t>ёрдам</a:t>
            </a:r>
            <a:r>
              <a:rPr lang="ru-RU" dirty="0"/>
              <a:t> </a:t>
            </a:r>
            <a:r>
              <a:rPr lang="ru-RU" dirty="0" err="1"/>
              <a:t>беради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1357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dirty="0" smtClean="0"/>
              <a:t>Фойдаланилган адабиётлар рўйхати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1. </a:t>
            </a:r>
            <a:r>
              <a:rPr lang="en-US" dirty="0" smtClean="0"/>
              <a:t>Michael </a:t>
            </a:r>
            <a:r>
              <a:rPr lang="en-US" dirty="0" err="1" smtClean="0"/>
              <a:t>Baye</a:t>
            </a:r>
            <a:r>
              <a:rPr lang="en-US" dirty="0" smtClean="0"/>
              <a:t>, Jeff Prince</a:t>
            </a:r>
            <a:r>
              <a:rPr lang="uz-Cyrl-UZ" dirty="0" smtClean="0"/>
              <a:t>. </a:t>
            </a:r>
            <a:r>
              <a:rPr lang="en-US" dirty="0" smtClean="0"/>
              <a:t>Managerial Economics &amp; Business Strategy 10</a:t>
            </a:r>
            <a:r>
              <a:rPr lang="en-US" baseline="30000" dirty="0" smtClean="0"/>
              <a:t>th</a:t>
            </a:r>
            <a:r>
              <a:rPr lang="uz-Cyrl-UZ" dirty="0" smtClean="0"/>
              <a:t> </a:t>
            </a:r>
            <a:r>
              <a:rPr lang="en-US" dirty="0" smtClean="0"/>
              <a:t>Edition</a:t>
            </a:r>
            <a:r>
              <a:rPr lang="uz-Cyrl-UZ" dirty="0" smtClean="0"/>
              <a:t>. </a:t>
            </a:r>
            <a:r>
              <a:rPr lang="ru-RU" dirty="0" smtClean="0"/>
              <a:t>2021. 576 </a:t>
            </a:r>
            <a:r>
              <a:rPr lang="en-US" dirty="0" smtClean="0"/>
              <a:t>p.</a:t>
            </a:r>
            <a:endParaRPr lang="en-US" dirty="0"/>
          </a:p>
          <a:p>
            <a:r>
              <a:rPr lang="en-US" dirty="0"/>
              <a:t>2. </a:t>
            </a:r>
            <a:r>
              <a:rPr lang="en-US" dirty="0">
                <a:hlinkClick r:id="rId2" tooltip="Find all the author's books"/>
              </a:rPr>
              <a:t>James </a:t>
            </a:r>
            <a:r>
              <a:rPr lang="en-US" dirty="0" err="1">
                <a:hlinkClick r:id="rId2" tooltip="Find all the author's books"/>
              </a:rPr>
              <a:t>Brickley</a:t>
            </a:r>
            <a:r>
              <a:rPr lang="en-US" dirty="0"/>
              <a:t>, </a:t>
            </a:r>
            <a:r>
              <a:rPr lang="en-US" dirty="0">
                <a:hlinkClick r:id="rId3" tooltip="Find all the author's books"/>
              </a:rPr>
              <a:t>Clifford W. Smith</a:t>
            </a:r>
            <a:r>
              <a:rPr lang="en-US" dirty="0"/>
              <a:t>, </a:t>
            </a:r>
            <a:r>
              <a:rPr lang="en-US" dirty="0">
                <a:hlinkClick r:id="rId4" tooltip="Find all the author's books"/>
              </a:rPr>
              <a:t>Jerold L. Zimmerman</a:t>
            </a:r>
            <a:r>
              <a:rPr lang="en-US" dirty="0"/>
              <a:t>. Managerial Economics &amp; Organizational Architecture, 7th Edition, </a:t>
            </a:r>
            <a:r>
              <a:rPr lang="ru-RU" dirty="0"/>
              <a:t>2020</a:t>
            </a:r>
            <a:r>
              <a:rPr lang="en-US" dirty="0"/>
              <a:t>. </a:t>
            </a:r>
            <a:r>
              <a:rPr lang="ru-RU" dirty="0"/>
              <a:t>845</a:t>
            </a:r>
            <a:r>
              <a:rPr lang="en-US" dirty="0"/>
              <a:t> p.</a:t>
            </a:r>
            <a:endParaRPr lang="uz-Cyrl-UZ" dirty="0"/>
          </a:p>
          <a:p>
            <a:r>
              <a:rPr lang="uz-Cyrl-UZ" dirty="0"/>
              <a:t>3. </a:t>
            </a:r>
            <a:r>
              <a:rPr lang="en-US" dirty="0">
                <a:hlinkClick r:id="rId5" tooltip="Find all the author's books"/>
              </a:rPr>
              <a:t>Jeffrey M. </a:t>
            </a:r>
            <a:r>
              <a:rPr lang="en-US" dirty="0" err="1">
                <a:hlinkClick r:id="rId5" tooltip="Find all the author's books"/>
              </a:rPr>
              <a:t>Perloff</a:t>
            </a:r>
            <a:r>
              <a:rPr lang="en-US" dirty="0"/>
              <a:t>, </a:t>
            </a:r>
            <a:r>
              <a:rPr lang="en-US" dirty="0">
                <a:hlinkClick r:id="rId6" tooltip="Find all the author's books"/>
              </a:rPr>
              <a:t>James A. Brander</a:t>
            </a:r>
            <a:r>
              <a:rPr lang="uz-Cyrl-UZ" dirty="0"/>
              <a:t>. </a:t>
            </a:r>
            <a:r>
              <a:rPr lang="en-US" dirty="0"/>
              <a:t>Managerial economics and strategy</a:t>
            </a:r>
            <a:r>
              <a:rPr lang="uz-Cyrl-UZ" dirty="0"/>
              <a:t>. </a:t>
            </a:r>
            <a:r>
              <a:rPr lang="ru-RU" dirty="0"/>
              <a:t>2020. 720 </a:t>
            </a:r>
            <a:r>
              <a:rPr lang="en-US" dirty="0"/>
              <a:t>p.</a:t>
            </a:r>
          </a:p>
          <a:p>
            <a:endParaRPr lang="en-US" dirty="0"/>
          </a:p>
          <a:p>
            <a:endParaRPr lang="en-US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7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2714" y="2493282"/>
            <a:ext cx="10515600" cy="69986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z-Cyrl-UZ" sz="4000" b="1" dirty="0" smtClean="0">
                <a:solidFill>
                  <a:srgbClr val="0070C0"/>
                </a:solidFill>
              </a:rPr>
              <a:t>Эътиборингиз учун раҳмат!</a:t>
            </a:r>
            <a:endParaRPr lang="ru-RU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027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</TotalTime>
  <Words>1120</Words>
  <Application>Microsoft Office PowerPoint</Application>
  <PresentationFormat>Широкоэкранный</PresentationFormat>
  <Paragraphs>166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Мақсадлар ва уларни амалга ошириш билан боғлиқ чекловлар </vt:lpstr>
      <vt:lpstr>Фойданинг табиати ва аҳамиятини англаш </vt:lpstr>
      <vt:lpstr>Презентация PowerPoint</vt:lpstr>
      <vt:lpstr>Рағбатлантириш механизмларини тушуниш </vt:lpstr>
      <vt:lpstr>Бозорларни тушуниш </vt:lpstr>
      <vt:lpstr>Пулнинг даврий қийматини англаш </vt:lpstr>
      <vt:lpstr>Мисол</vt:lpstr>
      <vt:lpstr>Маржинал таҳлилдан фойдаланиш  </vt:lpstr>
      <vt:lpstr>Презентация PowerPoint</vt:lpstr>
      <vt:lpstr>Менежерлар жавоб бериши керак бўлган саволлар: </vt:lpstr>
      <vt:lpstr>Менежерлар жавоб бериши керак бўлган саволлар: </vt:lpstr>
      <vt:lpstr>Бошқарув иқтисодиёти ва бошқарув қарорларини қабул қилиш</vt:lpstr>
      <vt:lpstr>Презентация PowerPoint</vt:lpstr>
      <vt:lpstr>Фирма ва унинг шартномавий муносабатлари</vt:lpstr>
      <vt:lpstr>Фирма қиймати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Бизнеснинг ижтимоий масъулияти</vt:lpstr>
      <vt:lpstr>Хулоса</vt:lpstr>
      <vt:lpstr>Фойдаланилган адабиётлар рўйхати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acer</cp:lastModifiedBy>
  <cp:revision>65</cp:revision>
  <dcterms:created xsi:type="dcterms:W3CDTF">2019-05-14T14:28:22Z</dcterms:created>
  <dcterms:modified xsi:type="dcterms:W3CDTF">2022-06-10T09:55:49Z</dcterms:modified>
</cp:coreProperties>
</file>