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91" r:id="rId3"/>
    <p:sldId id="266" r:id="rId4"/>
    <p:sldId id="267" r:id="rId5"/>
    <p:sldId id="268" r:id="rId6"/>
    <p:sldId id="260" r:id="rId7"/>
    <p:sldId id="259" r:id="rId8"/>
    <p:sldId id="262" r:id="rId9"/>
    <p:sldId id="264" r:id="rId10"/>
    <p:sldId id="269" r:id="rId11"/>
    <p:sldId id="270" r:id="rId12"/>
    <p:sldId id="298" r:id="rId13"/>
    <p:sldId id="299" r:id="rId14"/>
    <p:sldId id="271" r:id="rId15"/>
    <p:sldId id="272" r:id="rId16"/>
    <p:sldId id="274" r:id="rId17"/>
    <p:sldId id="275" r:id="rId18"/>
    <p:sldId id="276" r:id="rId19"/>
    <p:sldId id="278" r:id="rId20"/>
    <p:sldId id="288" r:id="rId21"/>
    <p:sldId id="280" r:id="rId22"/>
    <p:sldId id="292" r:id="rId23"/>
    <p:sldId id="281" r:id="rId24"/>
    <p:sldId id="283" r:id="rId25"/>
    <p:sldId id="284" r:id="rId26"/>
    <p:sldId id="294" r:id="rId27"/>
    <p:sldId id="295" r:id="rId28"/>
    <p:sldId id="289" r:id="rId29"/>
    <p:sldId id="290" r:id="rId30"/>
    <p:sldId id="297" r:id="rId31"/>
    <p:sldId id="300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85CFB0-4CEC-46CC-BD7E-89B4F6A45A2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682459-7546-4999-920C-51E32886B327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93D28D55-D258-47A8-9EA8-C588551F9E19}" type="parTrans" cxnId="{AB7D07DC-46D3-4573-AC98-EAFBAFF04AA2}">
      <dgm:prSet/>
      <dgm:spPr/>
      <dgm:t>
        <a:bodyPr/>
        <a:lstStyle/>
        <a:p>
          <a:endParaRPr lang="ru-RU"/>
        </a:p>
      </dgm:t>
    </dgm:pt>
    <dgm:pt modelId="{8F92DCB7-33C9-47AC-A93D-D38D606F1E1F}" type="sibTrans" cxnId="{AB7D07DC-46D3-4573-AC98-EAFBAFF04AA2}">
      <dgm:prSet/>
      <dgm:spPr/>
      <dgm:t>
        <a:bodyPr/>
        <a:lstStyle/>
        <a:p>
          <a:endParaRPr lang="ru-RU"/>
        </a:p>
      </dgm:t>
    </dgm:pt>
    <dgm:pt modelId="{F1A03FF7-E608-423D-A6E9-111610BDF9F1}">
      <dgm:prSet phldrT="[Текст]" custT="1"/>
      <dgm:spPr/>
      <dgm:t>
        <a:bodyPr/>
        <a:lstStyle/>
        <a:p>
          <a:r>
            <a:rPr lang="ru-RU" sz="2400" b="0" i="0" dirty="0" err="1" smtClean="0"/>
            <a:t>Ўринбосар</a:t>
          </a:r>
          <a:r>
            <a:rPr lang="ru-RU" sz="2400" b="0" i="0" dirty="0" smtClean="0"/>
            <a:t> </a:t>
          </a:r>
          <a:r>
            <a:rPr lang="ru-RU" sz="2400" b="0" i="0" dirty="0" err="1" smtClean="0"/>
            <a:t>товарларнинг</a:t>
          </a:r>
          <a:r>
            <a:rPr lang="ru-RU" sz="2400" b="0" i="0" dirty="0" smtClean="0"/>
            <a:t> </a:t>
          </a:r>
          <a:r>
            <a:rPr lang="ru-RU" sz="2400" b="0" i="0" dirty="0" err="1" smtClean="0"/>
            <a:t>мавжудлиги</a:t>
          </a:r>
          <a:endParaRPr lang="ru-RU" sz="2400" dirty="0"/>
        </a:p>
      </dgm:t>
    </dgm:pt>
    <dgm:pt modelId="{490E13FD-09DF-4492-93D4-43DEE544232C}" type="parTrans" cxnId="{A8ABF4FA-CC52-4418-B21E-7FA86F60F1EF}">
      <dgm:prSet/>
      <dgm:spPr/>
      <dgm:t>
        <a:bodyPr/>
        <a:lstStyle/>
        <a:p>
          <a:endParaRPr lang="ru-RU"/>
        </a:p>
      </dgm:t>
    </dgm:pt>
    <dgm:pt modelId="{65986E06-FFC5-4EB4-A2BF-E301B8E8CC6A}" type="sibTrans" cxnId="{A8ABF4FA-CC52-4418-B21E-7FA86F60F1EF}">
      <dgm:prSet/>
      <dgm:spPr/>
      <dgm:t>
        <a:bodyPr/>
        <a:lstStyle/>
        <a:p>
          <a:endParaRPr lang="ru-RU"/>
        </a:p>
      </dgm:t>
    </dgm:pt>
    <dgm:pt modelId="{B0EC6072-9C26-4875-B462-11BE49453DE0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888DF840-8730-4DD2-A486-DCA2F7E6386C}" type="parTrans" cxnId="{F48E32A5-0898-40FC-AD5E-7E94A014DAE2}">
      <dgm:prSet/>
      <dgm:spPr/>
      <dgm:t>
        <a:bodyPr/>
        <a:lstStyle/>
        <a:p>
          <a:endParaRPr lang="ru-RU"/>
        </a:p>
      </dgm:t>
    </dgm:pt>
    <dgm:pt modelId="{17B2F624-5278-43E2-B1E1-BE90148AB9AC}" type="sibTrans" cxnId="{F48E32A5-0898-40FC-AD5E-7E94A014DAE2}">
      <dgm:prSet/>
      <dgm:spPr/>
      <dgm:t>
        <a:bodyPr/>
        <a:lstStyle/>
        <a:p>
          <a:endParaRPr lang="ru-RU"/>
        </a:p>
      </dgm:t>
    </dgm:pt>
    <dgm:pt modelId="{142A35A3-0C7F-4AD3-8221-9F3063B9F1C5}">
      <dgm:prSet phldrT="[Текст]" custT="1"/>
      <dgm:spPr/>
      <dgm:t>
        <a:bodyPr/>
        <a:lstStyle/>
        <a:p>
          <a:r>
            <a:rPr lang="ru-RU" sz="2400" dirty="0" smtClean="0"/>
            <a:t>Товар </a:t>
          </a:r>
          <a:r>
            <a:rPr lang="ru-RU" sz="2400" dirty="0" err="1" smtClean="0"/>
            <a:t>харидининг</a:t>
          </a:r>
          <a:r>
            <a:rPr lang="ru-RU" sz="2400" dirty="0" smtClean="0"/>
            <a:t> </a:t>
          </a:r>
          <a:r>
            <a:rPr lang="ru-RU" sz="2400" dirty="0" err="1" smtClean="0"/>
            <a:t>истеъмолчиларнинг</a:t>
          </a:r>
          <a:r>
            <a:rPr lang="ru-RU" sz="2400" dirty="0" smtClean="0"/>
            <a:t> </a:t>
          </a:r>
          <a:r>
            <a:rPr lang="ru-RU" sz="2400" dirty="0" err="1" smtClean="0"/>
            <a:t>умумий</a:t>
          </a:r>
          <a:r>
            <a:rPr lang="ru-RU" sz="2400" dirty="0" smtClean="0"/>
            <a:t> </a:t>
          </a:r>
          <a:r>
            <a:rPr lang="ru-RU" sz="2400" dirty="0" err="1" smtClean="0"/>
            <a:t>харажатларидаги</a:t>
          </a:r>
          <a:r>
            <a:rPr lang="ru-RU" sz="2400" dirty="0" smtClean="0"/>
            <a:t> </a:t>
          </a:r>
          <a:r>
            <a:rPr lang="ru-RU" sz="2400" dirty="0" err="1" smtClean="0"/>
            <a:t>улуши</a:t>
          </a:r>
          <a:endParaRPr lang="ru-RU" sz="2400" dirty="0"/>
        </a:p>
      </dgm:t>
    </dgm:pt>
    <dgm:pt modelId="{6AE0F834-1AC2-4457-83EF-CB5C83520F89}" type="parTrans" cxnId="{8FF375AB-C4D1-4947-9D7A-2732344BC69A}">
      <dgm:prSet/>
      <dgm:spPr/>
      <dgm:t>
        <a:bodyPr/>
        <a:lstStyle/>
        <a:p>
          <a:endParaRPr lang="ru-RU"/>
        </a:p>
      </dgm:t>
    </dgm:pt>
    <dgm:pt modelId="{E3E8F5AA-992E-4335-8A3F-DB9C95E9D4EF}" type="sibTrans" cxnId="{8FF375AB-C4D1-4947-9D7A-2732344BC69A}">
      <dgm:prSet/>
      <dgm:spPr/>
      <dgm:t>
        <a:bodyPr/>
        <a:lstStyle/>
        <a:p>
          <a:endParaRPr lang="ru-RU"/>
        </a:p>
      </dgm:t>
    </dgm:pt>
    <dgm:pt modelId="{13EF0532-CDD0-4724-AF54-815D4423A5A0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A5354231-A4CD-4299-8D8C-814A2DBFD90F}" type="parTrans" cxnId="{24F2C556-D78F-4BD7-802A-77D2B557BF06}">
      <dgm:prSet/>
      <dgm:spPr/>
      <dgm:t>
        <a:bodyPr/>
        <a:lstStyle/>
        <a:p>
          <a:endParaRPr lang="ru-RU"/>
        </a:p>
      </dgm:t>
    </dgm:pt>
    <dgm:pt modelId="{5AE696AF-A878-4358-B812-BC6A114ED4D2}" type="sibTrans" cxnId="{24F2C556-D78F-4BD7-802A-77D2B557BF06}">
      <dgm:prSet/>
      <dgm:spPr/>
      <dgm:t>
        <a:bodyPr/>
        <a:lstStyle/>
        <a:p>
          <a:endParaRPr lang="ru-RU"/>
        </a:p>
      </dgm:t>
    </dgm:pt>
    <dgm:pt modelId="{05C9165C-C03B-456F-98FE-F30774120666}">
      <dgm:prSet phldrT="[Текст]" custT="1"/>
      <dgm:spPr/>
      <dgm:t>
        <a:bodyPr/>
        <a:lstStyle/>
        <a:p>
          <a:r>
            <a:rPr lang="ru-RU" sz="2400" dirty="0" err="1" smtClean="0"/>
            <a:t>Вақт</a:t>
          </a:r>
          <a:r>
            <a:rPr lang="ru-RU" sz="2400" dirty="0" smtClean="0"/>
            <a:t> </a:t>
          </a:r>
          <a:r>
            <a:rPr lang="ru-RU" sz="2400" dirty="0" err="1" smtClean="0"/>
            <a:t>давомийлиги</a:t>
          </a:r>
          <a:endParaRPr lang="ru-RU" sz="2400" dirty="0"/>
        </a:p>
      </dgm:t>
    </dgm:pt>
    <dgm:pt modelId="{7AF04C18-185B-4E3C-BD87-137B1B547544}" type="parTrans" cxnId="{08654A0B-BFA8-492F-962E-BB3899189E79}">
      <dgm:prSet/>
      <dgm:spPr/>
      <dgm:t>
        <a:bodyPr/>
        <a:lstStyle/>
        <a:p>
          <a:endParaRPr lang="ru-RU"/>
        </a:p>
      </dgm:t>
    </dgm:pt>
    <dgm:pt modelId="{BCF4ADB5-0A4D-44E5-8823-00F32C031904}" type="sibTrans" cxnId="{08654A0B-BFA8-492F-962E-BB3899189E79}">
      <dgm:prSet/>
      <dgm:spPr/>
      <dgm:t>
        <a:bodyPr/>
        <a:lstStyle/>
        <a:p>
          <a:endParaRPr lang="ru-RU"/>
        </a:p>
      </dgm:t>
    </dgm:pt>
    <dgm:pt modelId="{74AF5804-CDA1-4F6F-BFD7-A9ECF4CA0846}">
      <dgm:prSet phldrT="[Текст]"/>
      <dgm:spPr/>
      <dgm:t>
        <a:bodyPr/>
        <a:lstStyle/>
        <a:p>
          <a:r>
            <a:rPr lang="en-US" dirty="0" smtClean="0"/>
            <a:t>4</a:t>
          </a:r>
          <a:endParaRPr lang="ru-RU" dirty="0"/>
        </a:p>
      </dgm:t>
    </dgm:pt>
    <dgm:pt modelId="{5091CDD4-C43E-4787-A016-CB489BA5224B}" type="parTrans" cxnId="{2C898FFA-7A93-4665-8F21-963D20287F75}">
      <dgm:prSet/>
      <dgm:spPr/>
      <dgm:t>
        <a:bodyPr/>
        <a:lstStyle/>
        <a:p>
          <a:endParaRPr lang="ru-RU"/>
        </a:p>
      </dgm:t>
    </dgm:pt>
    <dgm:pt modelId="{CB4930BA-06E1-4641-8AB8-B1971944ED31}" type="sibTrans" cxnId="{2C898FFA-7A93-4665-8F21-963D20287F75}">
      <dgm:prSet/>
      <dgm:spPr/>
      <dgm:t>
        <a:bodyPr/>
        <a:lstStyle/>
        <a:p>
          <a:endParaRPr lang="ru-RU"/>
        </a:p>
      </dgm:t>
    </dgm:pt>
    <dgm:pt modelId="{1229442F-7BDC-4A76-92ED-6330BB7F39D9}">
      <dgm:prSet phldrT="[Текст]" custT="1"/>
      <dgm:spPr/>
      <dgm:t>
        <a:bodyPr/>
        <a:lstStyle/>
        <a:p>
          <a:r>
            <a:rPr lang="ru-RU" sz="2400" dirty="0" err="1" smtClean="0"/>
            <a:t>Товарнинг</a:t>
          </a:r>
          <a:r>
            <a:rPr lang="ru-RU" sz="2400" dirty="0" smtClean="0"/>
            <a:t> </a:t>
          </a:r>
          <a:r>
            <a:rPr lang="ru-RU" sz="2400" dirty="0" err="1" smtClean="0"/>
            <a:t>хизмат</a:t>
          </a:r>
          <a:r>
            <a:rPr lang="ru-RU" sz="2400" dirty="0" smtClean="0"/>
            <a:t> </a:t>
          </a:r>
          <a:r>
            <a:rPr lang="ru-RU" sz="2400" dirty="0" err="1" smtClean="0"/>
            <a:t>қилиш</a:t>
          </a:r>
          <a:r>
            <a:rPr lang="ru-RU" sz="2400" dirty="0" smtClean="0"/>
            <a:t> </a:t>
          </a:r>
          <a:r>
            <a:rPr lang="ru-RU" sz="2400" dirty="0" err="1" smtClean="0"/>
            <a:t>муддати</a:t>
          </a:r>
          <a:r>
            <a:rPr lang="ru-RU" sz="2400" dirty="0" smtClean="0"/>
            <a:t> (</a:t>
          </a:r>
          <a:r>
            <a:rPr lang="ru-RU" sz="2400" dirty="0" err="1" smtClean="0"/>
            <a:t>кечиктириб</a:t>
          </a:r>
          <a:r>
            <a:rPr lang="ru-RU" sz="2400" dirty="0" smtClean="0"/>
            <a:t> </a:t>
          </a:r>
          <a:r>
            <a:rPr lang="ru-RU" sz="2400" dirty="0" err="1" smtClean="0"/>
            <a:t>тўлаш</a:t>
          </a:r>
          <a:r>
            <a:rPr lang="ru-RU" sz="2400" dirty="0" smtClean="0"/>
            <a:t> </a:t>
          </a:r>
          <a:r>
            <a:rPr lang="ru-RU" sz="2400" dirty="0" err="1" smtClean="0"/>
            <a:t>имконияти</a:t>
          </a:r>
          <a:r>
            <a:rPr lang="ru-RU" sz="2400" dirty="0" smtClean="0"/>
            <a:t>, </a:t>
          </a:r>
          <a:r>
            <a:rPr lang="ru-RU" sz="2400" dirty="0" err="1" smtClean="0"/>
            <a:t>тузатиш</a:t>
          </a:r>
          <a:r>
            <a:rPr lang="ru-RU" sz="2400" dirty="0" smtClean="0"/>
            <a:t> </a:t>
          </a:r>
          <a:r>
            <a:rPr lang="ru-RU" sz="2400" dirty="0" err="1" smtClean="0"/>
            <a:t>имконияти</a:t>
          </a:r>
          <a:r>
            <a:rPr lang="ru-RU" sz="2400" dirty="0" smtClean="0"/>
            <a:t>)</a:t>
          </a:r>
          <a:endParaRPr lang="ru-RU" sz="2400" dirty="0"/>
        </a:p>
      </dgm:t>
    </dgm:pt>
    <dgm:pt modelId="{4488A965-1AFA-4A6D-A9AD-741443AF9E29}" type="parTrans" cxnId="{9FFFF07A-82CB-46A1-A39D-2B3B41C055E1}">
      <dgm:prSet/>
      <dgm:spPr/>
      <dgm:t>
        <a:bodyPr/>
        <a:lstStyle/>
        <a:p>
          <a:endParaRPr lang="ru-RU"/>
        </a:p>
      </dgm:t>
    </dgm:pt>
    <dgm:pt modelId="{1378593A-F385-4CFE-A6AA-A64B443E250B}" type="sibTrans" cxnId="{9FFFF07A-82CB-46A1-A39D-2B3B41C055E1}">
      <dgm:prSet/>
      <dgm:spPr/>
      <dgm:t>
        <a:bodyPr/>
        <a:lstStyle/>
        <a:p>
          <a:endParaRPr lang="ru-RU"/>
        </a:p>
      </dgm:t>
    </dgm:pt>
    <dgm:pt modelId="{249EC375-7E98-4C50-B2E9-5B55BCBCCD2E}" type="pres">
      <dgm:prSet presAssocID="{8E85CFB0-4CEC-46CC-BD7E-89B4F6A45A2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1DE557-853D-4796-8E75-D9F23023D9A6}" type="pres">
      <dgm:prSet presAssocID="{E9682459-7546-4999-920C-51E32886B327}" presName="composite" presStyleCnt="0"/>
      <dgm:spPr/>
    </dgm:pt>
    <dgm:pt modelId="{0A7DA1AF-5A5B-4C40-B356-1C9727AC7261}" type="pres">
      <dgm:prSet presAssocID="{E9682459-7546-4999-920C-51E32886B327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CC8C5A-1042-4756-89FF-CC369CE5AF50}" type="pres">
      <dgm:prSet presAssocID="{E9682459-7546-4999-920C-51E32886B327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E888-ABD4-40EA-BBCE-CEFC23F7C3BF}" type="pres">
      <dgm:prSet presAssocID="{8F92DCB7-33C9-47AC-A93D-D38D606F1E1F}" presName="sp" presStyleCnt="0"/>
      <dgm:spPr/>
    </dgm:pt>
    <dgm:pt modelId="{954C7B6D-E188-4F5E-BEA1-D530BA1CA8C2}" type="pres">
      <dgm:prSet presAssocID="{B0EC6072-9C26-4875-B462-11BE49453DE0}" presName="composite" presStyleCnt="0"/>
      <dgm:spPr/>
    </dgm:pt>
    <dgm:pt modelId="{92D57F61-4220-4596-9264-89C2CF5C1F98}" type="pres">
      <dgm:prSet presAssocID="{B0EC6072-9C26-4875-B462-11BE49453DE0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C12185-9353-4AC4-B005-0767EE6D2ECF}" type="pres">
      <dgm:prSet presAssocID="{B0EC6072-9C26-4875-B462-11BE49453DE0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66B973-41DE-4F3E-96B5-2467DE4F940D}" type="pres">
      <dgm:prSet presAssocID="{17B2F624-5278-43E2-B1E1-BE90148AB9AC}" presName="sp" presStyleCnt="0"/>
      <dgm:spPr/>
    </dgm:pt>
    <dgm:pt modelId="{8B61FAEC-8552-4B9B-B0EE-98084DC1B974}" type="pres">
      <dgm:prSet presAssocID="{13EF0532-CDD0-4724-AF54-815D4423A5A0}" presName="composite" presStyleCnt="0"/>
      <dgm:spPr/>
    </dgm:pt>
    <dgm:pt modelId="{F3DCC07E-BD79-42F2-8DAF-799DDF7D2BFE}" type="pres">
      <dgm:prSet presAssocID="{13EF0532-CDD0-4724-AF54-815D4423A5A0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14CB1-0E18-4E15-999F-820EE1E6FCE6}" type="pres">
      <dgm:prSet presAssocID="{13EF0532-CDD0-4724-AF54-815D4423A5A0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782E74-3F71-4525-A225-E4230E6F8E45}" type="pres">
      <dgm:prSet presAssocID="{5AE696AF-A878-4358-B812-BC6A114ED4D2}" presName="sp" presStyleCnt="0"/>
      <dgm:spPr/>
    </dgm:pt>
    <dgm:pt modelId="{3271501B-4407-4741-9B77-EF62B3C440B1}" type="pres">
      <dgm:prSet presAssocID="{74AF5804-CDA1-4F6F-BFD7-A9ECF4CA0846}" presName="composite" presStyleCnt="0"/>
      <dgm:spPr/>
    </dgm:pt>
    <dgm:pt modelId="{5BCD4933-4D6D-41BB-925D-BA078CD137EF}" type="pres">
      <dgm:prSet presAssocID="{74AF5804-CDA1-4F6F-BFD7-A9ECF4CA0846}" presName="parentText" presStyleLbl="alignNode1" presStyleIdx="3" presStyleCnt="4" custScaleX="92836" custScaleY="1067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146D98-B55A-4B64-AA1D-9554C97D92BD}" type="pres">
      <dgm:prSet presAssocID="{74AF5804-CDA1-4F6F-BFD7-A9ECF4CA0846}" presName="descendantText" presStyleLbl="alignAcc1" presStyleIdx="3" presStyleCnt="4" custScaleX="99559" custScaleY="135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AFD982-8611-44AE-A98C-0EE83FEC7723}" type="presOf" srcId="{B0EC6072-9C26-4875-B462-11BE49453DE0}" destId="{92D57F61-4220-4596-9264-89C2CF5C1F98}" srcOrd="0" destOrd="0" presId="urn:microsoft.com/office/officeart/2005/8/layout/chevron2"/>
    <dgm:cxn modelId="{9107675F-5711-45BC-AB38-DD7BE409ABC6}" type="presOf" srcId="{1229442F-7BDC-4A76-92ED-6330BB7F39D9}" destId="{AD146D98-B55A-4B64-AA1D-9554C97D92BD}" srcOrd="0" destOrd="0" presId="urn:microsoft.com/office/officeart/2005/8/layout/chevron2"/>
    <dgm:cxn modelId="{A8ABF4FA-CC52-4418-B21E-7FA86F60F1EF}" srcId="{E9682459-7546-4999-920C-51E32886B327}" destId="{F1A03FF7-E608-423D-A6E9-111610BDF9F1}" srcOrd="0" destOrd="0" parTransId="{490E13FD-09DF-4492-93D4-43DEE544232C}" sibTransId="{65986E06-FFC5-4EB4-A2BF-E301B8E8CC6A}"/>
    <dgm:cxn modelId="{89F8E0D6-5B80-4761-B5D1-35E85696E527}" type="presOf" srcId="{E9682459-7546-4999-920C-51E32886B327}" destId="{0A7DA1AF-5A5B-4C40-B356-1C9727AC7261}" srcOrd="0" destOrd="0" presId="urn:microsoft.com/office/officeart/2005/8/layout/chevron2"/>
    <dgm:cxn modelId="{F48E32A5-0898-40FC-AD5E-7E94A014DAE2}" srcId="{8E85CFB0-4CEC-46CC-BD7E-89B4F6A45A2C}" destId="{B0EC6072-9C26-4875-B462-11BE49453DE0}" srcOrd="1" destOrd="0" parTransId="{888DF840-8730-4DD2-A486-DCA2F7E6386C}" sibTransId="{17B2F624-5278-43E2-B1E1-BE90148AB9AC}"/>
    <dgm:cxn modelId="{A35E2216-0091-49A8-99C4-F7C1EAE7487F}" type="presOf" srcId="{142A35A3-0C7F-4AD3-8221-9F3063B9F1C5}" destId="{E6C12185-9353-4AC4-B005-0767EE6D2ECF}" srcOrd="0" destOrd="0" presId="urn:microsoft.com/office/officeart/2005/8/layout/chevron2"/>
    <dgm:cxn modelId="{F83077C6-B32A-4362-8648-55C960F97B88}" type="presOf" srcId="{F1A03FF7-E608-423D-A6E9-111610BDF9F1}" destId="{54CC8C5A-1042-4756-89FF-CC369CE5AF50}" srcOrd="0" destOrd="0" presId="urn:microsoft.com/office/officeart/2005/8/layout/chevron2"/>
    <dgm:cxn modelId="{8FF375AB-C4D1-4947-9D7A-2732344BC69A}" srcId="{B0EC6072-9C26-4875-B462-11BE49453DE0}" destId="{142A35A3-0C7F-4AD3-8221-9F3063B9F1C5}" srcOrd="0" destOrd="0" parTransId="{6AE0F834-1AC2-4457-83EF-CB5C83520F89}" sibTransId="{E3E8F5AA-992E-4335-8A3F-DB9C95E9D4EF}"/>
    <dgm:cxn modelId="{AB7D07DC-46D3-4573-AC98-EAFBAFF04AA2}" srcId="{8E85CFB0-4CEC-46CC-BD7E-89B4F6A45A2C}" destId="{E9682459-7546-4999-920C-51E32886B327}" srcOrd="0" destOrd="0" parTransId="{93D28D55-D258-47A8-9EA8-C588551F9E19}" sibTransId="{8F92DCB7-33C9-47AC-A93D-D38D606F1E1F}"/>
    <dgm:cxn modelId="{24F2C556-D78F-4BD7-802A-77D2B557BF06}" srcId="{8E85CFB0-4CEC-46CC-BD7E-89B4F6A45A2C}" destId="{13EF0532-CDD0-4724-AF54-815D4423A5A0}" srcOrd="2" destOrd="0" parTransId="{A5354231-A4CD-4299-8D8C-814A2DBFD90F}" sibTransId="{5AE696AF-A878-4358-B812-BC6A114ED4D2}"/>
    <dgm:cxn modelId="{81126C57-83BC-4876-A031-60AE6C7B7171}" type="presOf" srcId="{74AF5804-CDA1-4F6F-BFD7-A9ECF4CA0846}" destId="{5BCD4933-4D6D-41BB-925D-BA078CD137EF}" srcOrd="0" destOrd="0" presId="urn:microsoft.com/office/officeart/2005/8/layout/chevron2"/>
    <dgm:cxn modelId="{08654A0B-BFA8-492F-962E-BB3899189E79}" srcId="{13EF0532-CDD0-4724-AF54-815D4423A5A0}" destId="{05C9165C-C03B-456F-98FE-F30774120666}" srcOrd="0" destOrd="0" parTransId="{7AF04C18-185B-4E3C-BD87-137B1B547544}" sibTransId="{BCF4ADB5-0A4D-44E5-8823-00F32C031904}"/>
    <dgm:cxn modelId="{2C898FFA-7A93-4665-8F21-963D20287F75}" srcId="{8E85CFB0-4CEC-46CC-BD7E-89B4F6A45A2C}" destId="{74AF5804-CDA1-4F6F-BFD7-A9ECF4CA0846}" srcOrd="3" destOrd="0" parTransId="{5091CDD4-C43E-4787-A016-CB489BA5224B}" sibTransId="{CB4930BA-06E1-4641-8AB8-B1971944ED31}"/>
    <dgm:cxn modelId="{9FFFF07A-82CB-46A1-A39D-2B3B41C055E1}" srcId="{74AF5804-CDA1-4F6F-BFD7-A9ECF4CA0846}" destId="{1229442F-7BDC-4A76-92ED-6330BB7F39D9}" srcOrd="0" destOrd="0" parTransId="{4488A965-1AFA-4A6D-A9AD-741443AF9E29}" sibTransId="{1378593A-F385-4CFE-A6AA-A64B443E250B}"/>
    <dgm:cxn modelId="{84D61973-8E6A-4964-93AE-899F0FD4C92E}" type="presOf" srcId="{8E85CFB0-4CEC-46CC-BD7E-89B4F6A45A2C}" destId="{249EC375-7E98-4C50-B2E9-5B55BCBCCD2E}" srcOrd="0" destOrd="0" presId="urn:microsoft.com/office/officeart/2005/8/layout/chevron2"/>
    <dgm:cxn modelId="{E080B860-A144-4D86-9715-D40768408E5E}" type="presOf" srcId="{13EF0532-CDD0-4724-AF54-815D4423A5A0}" destId="{F3DCC07E-BD79-42F2-8DAF-799DDF7D2BFE}" srcOrd="0" destOrd="0" presId="urn:microsoft.com/office/officeart/2005/8/layout/chevron2"/>
    <dgm:cxn modelId="{06EC3091-3FD4-4829-95C5-1EB83F79C26A}" type="presOf" srcId="{05C9165C-C03B-456F-98FE-F30774120666}" destId="{96F14CB1-0E18-4E15-999F-820EE1E6FCE6}" srcOrd="0" destOrd="0" presId="urn:microsoft.com/office/officeart/2005/8/layout/chevron2"/>
    <dgm:cxn modelId="{AF137BCE-8B4A-433F-AD66-921C2C675407}" type="presParOf" srcId="{249EC375-7E98-4C50-B2E9-5B55BCBCCD2E}" destId="{231DE557-853D-4796-8E75-D9F23023D9A6}" srcOrd="0" destOrd="0" presId="urn:microsoft.com/office/officeart/2005/8/layout/chevron2"/>
    <dgm:cxn modelId="{B3E03F48-5F4E-4D9B-9D1B-F45C5D06A22D}" type="presParOf" srcId="{231DE557-853D-4796-8E75-D9F23023D9A6}" destId="{0A7DA1AF-5A5B-4C40-B356-1C9727AC7261}" srcOrd="0" destOrd="0" presId="urn:microsoft.com/office/officeart/2005/8/layout/chevron2"/>
    <dgm:cxn modelId="{86B6AB23-39AA-4E3D-BC54-C6BD7AA61D67}" type="presParOf" srcId="{231DE557-853D-4796-8E75-D9F23023D9A6}" destId="{54CC8C5A-1042-4756-89FF-CC369CE5AF50}" srcOrd="1" destOrd="0" presId="urn:microsoft.com/office/officeart/2005/8/layout/chevron2"/>
    <dgm:cxn modelId="{72990D35-8C2D-4DBB-BAE2-A9CBC634B3DD}" type="presParOf" srcId="{249EC375-7E98-4C50-B2E9-5B55BCBCCD2E}" destId="{3EF3E888-ABD4-40EA-BBCE-CEFC23F7C3BF}" srcOrd="1" destOrd="0" presId="urn:microsoft.com/office/officeart/2005/8/layout/chevron2"/>
    <dgm:cxn modelId="{BC404A61-B5FF-4550-9AF8-AE509215FE1B}" type="presParOf" srcId="{249EC375-7E98-4C50-B2E9-5B55BCBCCD2E}" destId="{954C7B6D-E188-4F5E-BEA1-D530BA1CA8C2}" srcOrd="2" destOrd="0" presId="urn:microsoft.com/office/officeart/2005/8/layout/chevron2"/>
    <dgm:cxn modelId="{C10172C5-16FD-4553-9179-92978BF134DA}" type="presParOf" srcId="{954C7B6D-E188-4F5E-BEA1-D530BA1CA8C2}" destId="{92D57F61-4220-4596-9264-89C2CF5C1F98}" srcOrd="0" destOrd="0" presId="urn:microsoft.com/office/officeart/2005/8/layout/chevron2"/>
    <dgm:cxn modelId="{934DF8D3-CC43-43B9-AEA7-7167FBBCA654}" type="presParOf" srcId="{954C7B6D-E188-4F5E-BEA1-D530BA1CA8C2}" destId="{E6C12185-9353-4AC4-B005-0767EE6D2ECF}" srcOrd="1" destOrd="0" presId="urn:microsoft.com/office/officeart/2005/8/layout/chevron2"/>
    <dgm:cxn modelId="{03B74B0B-6D58-4FE4-8678-BD99765921EC}" type="presParOf" srcId="{249EC375-7E98-4C50-B2E9-5B55BCBCCD2E}" destId="{3666B973-41DE-4F3E-96B5-2467DE4F940D}" srcOrd="3" destOrd="0" presId="urn:microsoft.com/office/officeart/2005/8/layout/chevron2"/>
    <dgm:cxn modelId="{17B31421-25CE-43F0-9E5A-3459D15677E8}" type="presParOf" srcId="{249EC375-7E98-4C50-B2E9-5B55BCBCCD2E}" destId="{8B61FAEC-8552-4B9B-B0EE-98084DC1B974}" srcOrd="4" destOrd="0" presId="urn:microsoft.com/office/officeart/2005/8/layout/chevron2"/>
    <dgm:cxn modelId="{57F18E2C-389F-41B6-9021-C28E6B36F25E}" type="presParOf" srcId="{8B61FAEC-8552-4B9B-B0EE-98084DC1B974}" destId="{F3DCC07E-BD79-42F2-8DAF-799DDF7D2BFE}" srcOrd="0" destOrd="0" presId="urn:microsoft.com/office/officeart/2005/8/layout/chevron2"/>
    <dgm:cxn modelId="{E9DA6DC3-0F22-49F1-BD00-D21A29B5D09D}" type="presParOf" srcId="{8B61FAEC-8552-4B9B-B0EE-98084DC1B974}" destId="{96F14CB1-0E18-4E15-999F-820EE1E6FCE6}" srcOrd="1" destOrd="0" presId="urn:microsoft.com/office/officeart/2005/8/layout/chevron2"/>
    <dgm:cxn modelId="{4EF9DB0B-5DC1-495E-8F25-D08ECE0CBA84}" type="presParOf" srcId="{249EC375-7E98-4C50-B2E9-5B55BCBCCD2E}" destId="{8E782E74-3F71-4525-A225-E4230E6F8E45}" srcOrd="5" destOrd="0" presId="urn:microsoft.com/office/officeart/2005/8/layout/chevron2"/>
    <dgm:cxn modelId="{986152F2-8610-4441-9F5B-60B68081577F}" type="presParOf" srcId="{249EC375-7E98-4C50-B2E9-5B55BCBCCD2E}" destId="{3271501B-4407-4741-9B77-EF62B3C440B1}" srcOrd="6" destOrd="0" presId="urn:microsoft.com/office/officeart/2005/8/layout/chevron2"/>
    <dgm:cxn modelId="{E055D82F-A839-4D4A-821B-1E0909A7586D}" type="presParOf" srcId="{3271501B-4407-4741-9B77-EF62B3C440B1}" destId="{5BCD4933-4D6D-41BB-925D-BA078CD137EF}" srcOrd="0" destOrd="0" presId="urn:microsoft.com/office/officeart/2005/8/layout/chevron2"/>
    <dgm:cxn modelId="{FA5A0B92-AE65-4902-857C-7A0639BEF9F6}" type="presParOf" srcId="{3271501B-4407-4741-9B77-EF62B3C440B1}" destId="{AD146D98-B55A-4B64-AA1D-9554C97D92B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0C0053-E681-4381-8F9E-E2F2A1E28DD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C43E8E-AB0A-4A7D-A29E-7B8ABBE266D0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D98A158-15ED-4443-9F43-5CB05B080A26}" type="parTrans" cxnId="{446929BC-4A35-47FA-8EAB-C1FA66F07DF3}">
      <dgm:prSet/>
      <dgm:spPr/>
      <dgm:t>
        <a:bodyPr/>
        <a:lstStyle/>
        <a:p>
          <a:endParaRPr lang="ru-RU"/>
        </a:p>
      </dgm:t>
    </dgm:pt>
    <dgm:pt modelId="{ECEBB45B-C503-4210-A0E7-373A2D9168C2}" type="sibTrans" cxnId="{446929BC-4A35-47FA-8EAB-C1FA66F07DF3}">
      <dgm:prSet/>
      <dgm:spPr/>
      <dgm:t>
        <a:bodyPr/>
        <a:lstStyle/>
        <a:p>
          <a:endParaRPr lang="ru-RU"/>
        </a:p>
      </dgm:t>
    </dgm:pt>
    <dgm:pt modelId="{36E5552E-3718-438D-BED4-28490752BB53}">
      <dgm:prSet phldrT="[Текст]" custT="1"/>
      <dgm:spPr/>
      <dgm:t>
        <a:bodyPr/>
        <a:lstStyle/>
        <a:p>
          <a:r>
            <a:rPr lang="ru-RU" sz="2000" dirty="0" smtClean="0"/>
            <a:t>Прогноз</a:t>
          </a:r>
          <a:r>
            <a:rPr lang="en-US" sz="2000" dirty="0" smtClean="0"/>
            <a:t> </a:t>
          </a:r>
          <a:r>
            <a:rPr lang="uz-Cyrl-UZ" sz="2000" dirty="0" smtClean="0"/>
            <a:t>бизнеснинг бошқа жиҳатларига мос келиши керак</a:t>
          </a:r>
          <a:endParaRPr lang="ru-RU" sz="2000" dirty="0"/>
        </a:p>
      </dgm:t>
    </dgm:pt>
    <dgm:pt modelId="{9A281547-96EC-4B2D-B032-A899F39BD66E}" type="parTrans" cxnId="{FF083370-563C-40EC-AE28-91480B0FC153}">
      <dgm:prSet/>
      <dgm:spPr/>
      <dgm:t>
        <a:bodyPr/>
        <a:lstStyle/>
        <a:p>
          <a:endParaRPr lang="ru-RU"/>
        </a:p>
      </dgm:t>
    </dgm:pt>
    <dgm:pt modelId="{3E373DC3-A28F-4440-9407-6EFDBA179C8B}" type="sibTrans" cxnId="{FF083370-563C-40EC-AE28-91480B0FC153}">
      <dgm:prSet/>
      <dgm:spPr/>
      <dgm:t>
        <a:bodyPr/>
        <a:lstStyle/>
        <a:p>
          <a:endParaRPr lang="ru-RU"/>
        </a:p>
      </dgm:t>
    </dgm:pt>
    <dgm:pt modelId="{6E31271C-247C-4EA8-89C9-F11BC56059D1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1B6F9728-4148-4FF4-BABA-E03914465FA8}" type="parTrans" cxnId="{68B2E7CC-6177-43B4-92EA-7950E7AD1431}">
      <dgm:prSet/>
      <dgm:spPr/>
      <dgm:t>
        <a:bodyPr/>
        <a:lstStyle/>
        <a:p>
          <a:endParaRPr lang="ru-RU"/>
        </a:p>
      </dgm:t>
    </dgm:pt>
    <dgm:pt modelId="{7F25E073-434B-42DF-BE1E-D53B47180ABB}" type="sibTrans" cxnId="{68B2E7CC-6177-43B4-92EA-7950E7AD1431}">
      <dgm:prSet/>
      <dgm:spPr/>
      <dgm:t>
        <a:bodyPr/>
        <a:lstStyle/>
        <a:p>
          <a:endParaRPr lang="ru-RU"/>
        </a:p>
      </dgm:t>
    </dgm:pt>
    <dgm:pt modelId="{72EFE313-8197-48EC-8C8E-0600F9CE5DC1}">
      <dgm:prSet phldrT="[Текст]" custT="1"/>
      <dgm:spPr/>
      <dgm:t>
        <a:bodyPr/>
        <a:lstStyle/>
        <a:p>
          <a:r>
            <a:rPr lang="ru-RU" sz="1800" dirty="0" smtClean="0"/>
            <a:t>Прогноз</a:t>
          </a:r>
          <a:r>
            <a:rPr lang="en-US" sz="1800" dirty="0" smtClean="0"/>
            <a:t> </a:t>
          </a:r>
          <a:r>
            <a:rPr lang="uz-Cyrl-UZ" sz="1800" dirty="0" smtClean="0"/>
            <a:t> аввал олинган билимларга асосланиши керак</a:t>
          </a:r>
          <a:endParaRPr lang="ru-RU" sz="1800" dirty="0"/>
        </a:p>
      </dgm:t>
    </dgm:pt>
    <dgm:pt modelId="{9156AA06-7DC1-4782-9743-1DC01BCC9DE9}" type="parTrans" cxnId="{41EBFE7A-6593-4E82-961B-7F12E8E12E96}">
      <dgm:prSet/>
      <dgm:spPr/>
      <dgm:t>
        <a:bodyPr/>
        <a:lstStyle/>
        <a:p>
          <a:endParaRPr lang="ru-RU"/>
        </a:p>
      </dgm:t>
    </dgm:pt>
    <dgm:pt modelId="{84101F07-E987-4399-9254-CB4411FD33AC}" type="sibTrans" cxnId="{41EBFE7A-6593-4E82-961B-7F12E8E12E96}">
      <dgm:prSet/>
      <dgm:spPr/>
      <dgm:t>
        <a:bodyPr/>
        <a:lstStyle/>
        <a:p>
          <a:endParaRPr lang="ru-RU"/>
        </a:p>
      </dgm:t>
    </dgm:pt>
    <dgm:pt modelId="{FE0A1EA5-E6BD-4F1A-A403-5B98C2539A5B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0FD6D560-E9E0-4363-8117-BEE452B21BC1}" type="parTrans" cxnId="{3D0DD9E9-6A3E-485E-9646-B271F121AC7B}">
      <dgm:prSet/>
      <dgm:spPr/>
      <dgm:t>
        <a:bodyPr/>
        <a:lstStyle/>
        <a:p>
          <a:endParaRPr lang="ru-RU"/>
        </a:p>
      </dgm:t>
    </dgm:pt>
    <dgm:pt modelId="{C9044787-A58A-4476-8BA2-F9D19F70F8A4}" type="sibTrans" cxnId="{3D0DD9E9-6A3E-485E-9646-B271F121AC7B}">
      <dgm:prSet/>
      <dgm:spPr/>
      <dgm:t>
        <a:bodyPr/>
        <a:lstStyle/>
        <a:p>
          <a:endParaRPr lang="ru-RU"/>
        </a:p>
      </dgm:t>
    </dgm:pt>
    <dgm:pt modelId="{F6AEE72D-13CC-4B6D-9698-FEE226968086}">
      <dgm:prSet phldrT="[Текст]" custT="1"/>
      <dgm:spPr/>
      <dgm:t>
        <a:bodyPr/>
        <a:lstStyle/>
        <a:p>
          <a:r>
            <a:rPr lang="ru-RU" sz="1800" dirty="0" err="1" smtClean="0"/>
            <a:t>Прогнозлар</a:t>
          </a:r>
          <a:r>
            <a:rPr lang="ru-RU" sz="1800" dirty="0" smtClean="0"/>
            <a:t> </a:t>
          </a:r>
          <a:r>
            <a:rPr lang="ru-RU" sz="1800" dirty="0" err="1" smtClean="0"/>
            <a:t>иқтисодий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сиёсий</a:t>
          </a:r>
          <a:r>
            <a:rPr lang="ru-RU" sz="1800" dirty="0" smtClean="0"/>
            <a:t> </a:t>
          </a:r>
          <a:r>
            <a:rPr lang="ru-RU" sz="1800" dirty="0" err="1" smtClean="0"/>
            <a:t>шарт-шароитларни</a:t>
          </a:r>
          <a:r>
            <a:rPr lang="ru-RU" sz="1800" dirty="0" smtClean="0"/>
            <a:t>, </a:t>
          </a:r>
          <a:r>
            <a:rPr lang="ru-RU" sz="1800" dirty="0" err="1" smtClean="0"/>
            <a:t>шунингдек</a:t>
          </a:r>
          <a:r>
            <a:rPr lang="ru-RU" sz="1800" dirty="0" smtClean="0"/>
            <a:t>, </a:t>
          </a:r>
          <a:r>
            <a:rPr lang="ru-RU" sz="1800" dirty="0" err="1" smtClean="0"/>
            <a:t>исталган</a:t>
          </a:r>
          <a:r>
            <a:rPr lang="ru-RU" sz="1800" dirty="0" smtClean="0"/>
            <a:t> </a:t>
          </a:r>
          <a:r>
            <a:rPr lang="ru-RU" sz="1800" dirty="0" err="1" smtClean="0"/>
            <a:t>эҳтимолий</a:t>
          </a:r>
          <a:r>
            <a:rPr lang="ru-RU" sz="1800" dirty="0" smtClean="0"/>
            <a:t> </a:t>
          </a:r>
          <a:r>
            <a:rPr lang="ru-RU" sz="1800" dirty="0" err="1" smtClean="0"/>
            <a:t>ўзгаришларни</a:t>
          </a:r>
          <a:r>
            <a:rPr lang="ru-RU" sz="1800" dirty="0" smtClean="0"/>
            <a:t> </a:t>
          </a:r>
          <a:r>
            <a:rPr lang="ru-RU" sz="1800" dirty="0" err="1" smtClean="0"/>
            <a:t>ҳисобга</a:t>
          </a:r>
          <a:r>
            <a:rPr lang="ru-RU" sz="1800" dirty="0" smtClean="0"/>
            <a:t> </a:t>
          </a:r>
          <a:r>
            <a:rPr lang="ru-RU" sz="1800" dirty="0" err="1" smtClean="0"/>
            <a:t>олиши</a:t>
          </a:r>
          <a:r>
            <a:rPr lang="ru-RU" sz="1800" dirty="0" smtClean="0"/>
            <a:t> </a:t>
          </a:r>
          <a:r>
            <a:rPr lang="ru-RU" sz="1800" dirty="0" err="1" smtClean="0"/>
            <a:t>зарур</a:t>
          </a:r>
          <a:endParaRPr lang="ru-RU" sz="1800" dirty="0"/>
        </a:p>
      </dgm:t>
    </dgm:pt>
    <dgm:pt modelId="{BA89E341-C57D-49BA-BEBA-7FA25CE53542}" type="sibTrans" cxnId="{C2322A87-E03F-4064-B742-65A01AFDADC0}">
      <dgm:prSet/>
      <dgm:spPr/>
      <dgm:t>
        <a:bodyPr/>
        <a:lstStyle/>
        <a:p>
          <a:endParaRPr lang="ru-RU"/>
        </a:p>
      </dgm:t>
    </dgm:pt>
    <dgm:pt modelId="{2FBB3C9B-D244-4059-A0F8-DD0EDB5A4F78}" type="parTrans" cxnId="{C2322A87-E03F-4064-B742-65A01AFDADC0}">
      <dgm:prSet/>
      <dgm:spPr/>
      <dgm:t>
        <a:bodyPr/>
        <a:lstStyle/>
        <a:p>
          <a:endParaRPr lang="ru-RU"/>
        </a:p>
      </dgm:t>
    </dgm:pt>
    <dgm:pt modelId="{E8B4E74C-BADC-492C-999E-B3FBB5CF0B4E}">
      <dgm:prSet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42C49000-D036-408E-A5EA-3F8CEB96C21C}" type="sibTrans" cxnId="{F6D43486-7A88-4E26-A322-0143729917BD}">
      <dgm:prSet/>
      <dgm:spPr/>
      <dgm:t>
        <a:bodyPr/>
        <a:lstStyle/>
        <a:p>
          <a:endParaRPr lang="ru-RU"/>
        </a:p>
      </dgm:t>
    </dgm:pt>
    <dgm:pt modelId="{7AC7429A-799F-4998-90E4-1BF354DFCDE8}" type="parTrans" cxnId="{F6D43486-7A88-4E26-A322-0143729917BD}">
      <dgm:prSet/>
      <dgm:spPr/>
      <dgm:t>
        <a:bodyPr/>
        <a:lstStyle/>
        <a:p>
          <a:endParaRPr lang="ru-RU"/>
        </a:p>
      </dgm:t>
    </dgm:pt>
    <dgm:pt modelId="{6D3F21EF-44C7-4759-A5CC-7CE5C8CF6562}">
      <dgm:prSet custT="1"/>
      <dgm:spPr/>
      <dgm:t>
        <a:bodyPr/>
        <a:lstStyle/>
        <a:p>
          <a:r>
            <a:rPr lang="ru-RU" sz="2000" dirty="0" smtClean="0"/>
            <a:t>Прогноз </a:t>
          </a:r>
          <a:r>
            <a:rPr lang="ru-RU" sz="2000" dirty="0" err="1" smtClean="0"/>
            <a:t>вақтида</a:t>
          </a:r>
          <a:r>
            <a:rPr lang="ru-RU" sz="2000" dirty="0" smtClean="0"/>
            <a:t> </a:t>
          </a:r>
          <a:r>
            <a:rPr lang="ru-RU" sz="2000" dirty="0" err="1" smtClean="0"/>
            <a:t>бўлиши</a:t>
          </a:r>
          <a:r>
            <a:rPr lang="ru-RU" sz="2000" dirty="0" smtClean="0"/>
            <a:t> </a:t>
          </a:r>
          <a:r>
            <a:rPr lang="ru-RU" sz="2000" dirty="0" err="1" smtClean="0"/>
            <a:t>шарт</a:t>
          </a:r>
          <a:r>
            <a:rPr lang="ru-RU" sz="2000" dirty="0" smtClean="0"/>
            <a:t>.</a:t>
          </a:r>
          <a:endParaRPr lang="ru-RU" sz="2000" dirty="0"/>
        </a:p>
      </dgm:t>
    </dgm:pt>
    <dgm:pt modelId="{06643333-0C07-429A-8D4E-0E743B230970}" type="parTrans" cxnId="{CF6A392E-F3EC-4134-8188-40DED3A16D9D}">
      <dgm:prSet/>
      <dgm:spPr/>
      <dgm:t>
        <a:bodyPr/>
        <a:lstStyle/>
        <a:p>
          <a:endParaRPr lang="ru-RU"/>
        </a:p>
      </dgm:t>
    </dgm:pt>
    <dgm:pt modelId="{2AE792C4-6F54-40C0-ADA4-7E05962CAF60}" type="sibTrans" cxnId="{CF6A392E-F3EC-4134-8188-40DED3A16D9D}">
      <dgm:prSet/>
      <dgm:spPr/>
      <dgm:t>
        <a:bodyPr/>
        <a:lstStyle/>
        <a:p>
          <a:endParaRPr lang="ru-RU"/>
        </a:p>
      </dgm:t>
    </dgm:pt>
    <dgm:pt modelId="{6D0DA081-6616-4600-ABFE-E3062273DF6B}" type="pres">
      <dgm:prSet presAssocID="{E80C0053-E681-4381-8F9E-E2F2A1E28DD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B7CD99-7D8A-48C3-84EC-DB3A9BD9E690}" type="pres">
      <dgm:prSet presAssocID="{33C43E8E-AB0A-4A7D-A29E-7B8ABBE266D0}" presName="composite" presStyleCnt="0"/>
      <dgm:spPr/>
    </dgm:pt>
    <dgm:pt modelId="{49786F88-82FD-475F-A734-86B9D3DAB578}" type="pres">
      <dgm:prSet presAssocID="{33C43E8E-AB0A-4A7D-A29E-7B8ABBE266D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25533-9B20-488D-9DBF-B7B5AD658A57}" type="pres">
      <dgm:prSet presAssocID="{33C43E8E-AB0A-4A7D-A29E-7B8ABBE266D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86EBC-F8A5-45EA-A34A-3B02094C389D}" type="pres">
      <dgm:prSet presAssocID="{ECEBB45B-C503-4210-A0E7-373A2D9168C2}" presName="sp" presStyleCnt="0"/>
      <dgm:spPr/>
    </dgm:pt>
    <dgm:pt modelId="{25CDCC25-67C1-4107-A7EB-0FFCCE0BE87E}" type="pres">
      <dgm:prSet presAssocID="{6E31271C-247C-4EA8-89C9-F11BC56059D1}" presName="composite" presStyleCnt="0"/>
      <dgm:spPr/>
    </dgm:pt>
    <dgm:pt modelId="{919E6861-4025-4F91-97C0-625812D09DE9}" type="pres">
      <dgm:prSet presAssocID="{6E31271C-247C-4EA8-89C9-F11BC56059D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4213FB-BCF4-4BC7-BEBF-D649F8E826C5}" type="pres">
      <dgm:prSet presAssocID="{6E31271C-247C-4EA8-89C9-F11BC56059D1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3A167A-A589-4BD1-9632-5A5581A7608F}" type="pres">
      <dgm:prSet presAssocID="{7F25E073-434B-42DF-BE1E-D53B47180ABB}" presName="sp" presStyleCnt="0"/>
      <dgm:spPr/>
    </dgm:pt>
    <dgm:pt modelId="{C256456B-012C-4104-AD9E-9F51A38FE50D}" type="pres">
      <dgm:prSet presAssocID="{FE0A1EA5-E6BD-4F1A-A403-5B98C2539A5B}" presName="composite" presStyleCnt="0"/>
      <dgm:spPr/>
    </dgm:pt>
    <dgm:pt modelId="{42D7CD0E-F671-443A-97D1-70CA79124C5D}" type="pres">
      <dgm:prSet presAssocID="{FE0A1EA5-E6BD-4F1A-A403-5B98C2539A5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BF93EF-B5DB-44F5-887C-090F8D82B04B}" type="pres">
      <dgm:prSet presAssocID="{FE0A1EA5-E6BD-4F1A-A403-5B98C2539A5B}" presName="descendantText" presStyleLbl="alignAcc1" presStyleIdx="2" presStyleCnt="4" custScaleY="1330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48780D-FAEB-4EA7-A998-875C5CDE1ADC}" type="pres">
      <dgm:prSet presAssocID="{C9044787-A58A-4476-8BA2-F9D19F70F8A4}" presName="sp" presStyleCnt="0"/>
      <dgm:spPr/>
    </dgm:pt>
    <dgm:pt modelId="{9EB9DD8B-AD0B-4345-95DE-991B8E448469}" type="pres">
      <dgm:prSet presAssocID="{E8B4E74C-BADC-492C-999E-B3FBB5CF0B4E}" presName="composite" presStyleCnt="0"/>
      <dgm:spPr/>
    </dgm:pt>
    <dgm:pt modelId="{AFC65BF5-16A2-4B17-8D69-8F79915741E2}" type="pres">
      <dgm:prSet presAssocID="{E8B4E74C-BADC-492C-999E-B3FBB5CF0B4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ABA60B-8A9F-46E0-9A3E-54414E48B0F6}" type="pres">
      <dgm:prSet presAssocID="{E8B4E74C-BADC-492C-999E-B3FBB5CF0B4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FBC52F-AF2B-4D75-86AC-A76E963ABF7B}" type="presOf" srcId="{6E31271C-247C-4EA8-89C9-F11BC56059D1}" destId="{919E6861-4025-4F91-97C0-625812D09DE9}" srcOrd="0" destOrd="0" presId="urn:microsoft.com/office/officeart/2005/8/layout/chevron2"/>
    <dgm:cxn modelId="{01A3C83C-D24C-4791-85A4-8F6E972DE424}" type="presOf" srcId="{33C43E8E-AB0A-4A7D-A29E-7B8ABBE266D0}" destId="{49786F88-82FD-475F-A734-86B9D3DAB578}" srcOrd="0" destOrd="0" presId="urn:microsoft.com/office/officeart/2005/8/layout/chevron2"/>
    <dgm:cxn modelId="{A13A327F-B514-4562-8516-952837DEBCC1}" type="presOf" srcId="{72EFE313-8197-48EC-8C8E-0600F9CE5DC1}" destId="{BF4213FB-BCF4-4BC7-BEBF-D649F8E826C5}" srcOrd="0" destOrd="0" presId="urn:microsoft.com/office/officeart/2005/8/layout/chevron2"/>
    <dgm:cxn modelId="{3D0DD9E9-6A3E-485E-9646-B271F121AC7B}" srcId="{E80C0053-E681-4381-8F9E-E2F2A1E28DD5}" destId="{FE0A1EA5-E6BD-4F1A-A403-5B98C2539A5B}" srcOrd="2" destOrd="0" parTransId="{0FD6D560-E9E0-4363-8117-BEE452B21BC1}" sibTransId="{C9044787-A58A-4476-8BA2-F9D19F70F8A4}"/>
    <dgm:cxn modelId="{68B2E7CC-6177-43B4-92EA-7950E7AD1431}" srcId="{E80C0053-E681-4381-8F9E-E2F2A1E28DD5}" destId="{6E31271C-247C-4EA8-89C9-F11BC56059D1}" srcOrd="1" destOrd="0" parTransId="{1B6F9728-4148-4FF4-BABA-E03914465FA8}" sibTransId="{7F25E073-434B-42DF-BE1E-D53B47180ABB}"/>
    <dgm:cxn modelId="{6431DB98-805C-49CE-9110-5CB55F3C6EC0}" type="presOf" srcId="{E8B4E74C-BADC-492C-999E-B3FBB5CF0B4E}" destId="{AFC65BF5-16A2-4B17-8D69-8F79915741E2}" srcOrd="0" destOrd="0" presId="urn:microsoft.com/office/officeart/2005/8/layout/chevron2"/>
    <dgm:cxn modelId="{8CD1ADD8-8138-4429-B372-919F94D290C2}" type="presOf" srcId="{36E5552E-3718-438D-BED4-28490752BB53}" destId="{D4725533-9B20-488D-9DBF-B7B5AD658A57}" srcOrd="0" destOrd="0" presId="urn:microsoft.com/office/officeart/2005/8/layout/chevron2"/>
    <dgm:cxn modelId="{E6DE7D96-B8F1-4494-8F59-B918CDDA0F90}" type="presOf" srcId="{FE0A1EA5-E6BD-4F1A-A403-5B98C2539A5B}" destId="{42D7CD0E-F671-443A-97D1-70CA79124C5D}" srcOrd="0" destOrd="0" presId="urn:microsoft.com/office/officeart/2005/8/layout/chevron2"/>
    <dgm:cxn modelId="{FF083370-563C-40EC-AE28-91480B0FC153}" srcId="{33C43E8E-AB0A-4A7D-A29E-7B8ABBE266D0}" destId="{36E5552E-3718-438D-BED4-28490752BB53}" srcOrd="0" destOrd="0" parTransId="{9A281547-96EC-4B2D-B032-A899F39BD66E}" sibTransId="{3E373DC3-A28F-4440-9407-6EFDBA179C8B}"/>
    <dgm:cxn modelId="{446929BC-4A35-47FA-8EAB-C1FA66F07DF3}" srcId="{E80C0053-E681-4381-8F9E-E2F2A1E28DD5}" destId="{33C43E8E-AB0A-4A7D-A29E-7B8ABBE266D0}" srcOrd="0" destOrd="0" parTransId="{5D98A158-15ED-4443-9F43-5CB05B080A26}" sibTransId="{ECEBB45B-C503-4210-A0E7-373A2D9168C2}"/>
    <dgm:cxn modelId="{FA04EF26-4771-40C7-BFC8-D7E4E0FE87D0}" type="presOf" srcId="{E80C0053-E681-4381-8F9E-E2F2A1E28DD5}" destId="{6D0DA081-6616-4600-ABFE-E3062273DF6B}" srcOrd="0" destOrd="0" presId="urn:microsoft.com/office/officeart/2005/8/layout/chevron2"/>
    <dgm:cxn modelId="{F6D43486-7A88-4E26-A322-0143729917BD}" srcId="{E80C0053-E681-4381-8F9E-E2F2A1E28DD5}" destId="{E8B4E74C-BADC-492C-999E-B3FBB5CF0B4E}" srcOrd="3" destOrd="0" parTransId="{7AC7429A-799F-4998-90E4-1BF354DFCDE8}" sibTransId="{42C49000-D036-408E-A5EA-3F8CEB96C21C}"/>
    <dgm:cxn modelId="{65FDA214-4C7A-427D-B0F3-73798031FE15}" type="presOf" srcId="{6D3F21EF-44C7-4759-A5CC-7CE5C8CF6562}" destId="{67ABA60B-8A9F-46E0-9A3E-54414E48B0F6}" srcOrd="0" destOrd="0" presId="urn:microsoft.com/office/officeart/2005/8/layout/chevron2"/>
    <dgm:cxn modelId="{C2322A87-E03F-4064-B742-65A01AFDADC0}" srcId="{FE0A1EA5-E6BD-4F1A-A403-5B98C2539A5B}" destId="{F6AEE72D-13CC-4B6D-9698-FEE226968086}" srcOrd="0" destOrd="0" parTransId="{2FBB3C9B-D244-4059-A0F8-DD0EDB5A4F78}" sibTransId="{BA89E341-C57D-49BA-BEBA-7FA25CE53542}"/>
    <dgm:cxn modelId="{D053F633-E7F6-4472-AFE2-D94021039556}" type="presOf" srcId="{F6AEE72D-13CC-4B6D-9698-FEE226968086}" destId="{81BF93EF-B5DB-44F5-887C-090F8D82B04B}" srcOrd="0" destOrd="0" presId="urn:microsoft.com/office/officeart/2005/8/layout/chevron2"/>
    <dgm:cxn modelId="{CF6A392E-F3EC-4134-8188-40DED3A16D9D}" srcId="{E8B4E74C-BADC-492C-999E-B3FBB5CF0B4E}" destId="{6D3F21EF-44C7-4759-A5CC-7CE5C8CF6562}" srcOrd="0" destOrd="0" parTransId="{06643333-0C07-429A-8D4E-0E743B230970}" sibTransId="{2AE792C4-6F54-40C0-ADA4-7E05962CAF60}"/>
    <dgm:cxn modelId="{41EBFE7A-6593-4E82-961B-7F12E8E12E96}" srcId="{6E31271C-247C-4EA8-89C9-F11BC56059D1}" destId="{72EFE313-8197-48EC-8C8E-0600F9CE5DC1}" srcOrd="0" destOrd="0" parTransId="{9156AA06-7DC1-4782-9743-1DC01BCC9DE9}" sibTransId="{84101F07-E987-4399-9254-CB4411FD33AC}"/>
    <dgm:cxn modelId="{3BD6290B-88F7-4352-ACD6-A7A2DFBD58B7}" type="presParOf" srcId="{6D0DA081-6616-4600-ABFE-E3062273DF6B}" destId="{E7B7CD99-7D8A-48C3-84EC-DB3A9BD9E690}" srcOrd="0" destOrd="0" presId="urn:microsoft.com/office/officeart/2005/8/layout/chevron2"/>
    <dgm:cxn modelId="{1018C89E-382F-42F3-AC43-70BA46F0E4FE}" type="presParOf" srcId="{E7B7CD99-7D8A-48C3-84EC-DB3A9BD9E690}" destId="{49786F88-82FD-475F-A734-86B9D3DAB578}" srcOrd="0" destOrd="0" presId="urn:microsoft.com/office/officeart/2005/8/layout/chevron2"/>
    <dgm:cxn modelId="{6724FCA2-9F67-4F4E-843D-C8AE0367BA60}" type="presParOf" srcId="{E7B7CD99-7D8A-48C3-84EC-DB3A9BD9E690}" destId="{D4725533-9B20-488D-9DBF-B7B5AD658A57}" srcOrd="1" destOrd="0" presId="urn:microsoft.com/office/officeart/2005/8/layout/chevron2"/>
    <dgm:cxn modelId="{195CA03B-26A5-4DB8-AE09-D3EDD65F2634}" type="presParOf" srcId="{6D0DA081-6616-4600-ABFE-E3062273DF6B}" destId="{92786EBC-F8A5-45EA-A34A-3B02094C389D}" srcOrd="1" destOrd="0" presId="urn:microsoft.com/office/officeart/2005/8/layout/chevron2"/>
    <dgm:cxn modelId="{5B8B4954-6F6A-45DA-8B82-5465BC945342}" type="presParOf" srcId="{6D0DA081-6616-4600-ABFE-E3062273DF6B}" destId="{25CDCC25-67C1-4107-A7EB-0FFCCE0BE87E}" srcOrd="2" destOrd="0" presId="urn:microsoft.com/office/officeart/2005/8/layout/chevron2"/>
    <dgm:cxn modelId="{2F85E7B4-5718-4C51-92DB-82C9971DFE8D}" type="presParOf" srcId="{25CDCC25-67C1-4107-A7EB-0FFCCE0BE87E}" destId="{919E6861-4025-4F91-97C0-625812D09DE9}" srcOrd="0" destOrd="0" presId="urn:microsoft.com/office/officeart/2005/8/layout/chevron2"/>
    <dgm:cxn modelId="{48D604DF-02F8-4C57-BAFD-3AD077529ABC}" type="presParOf" srcId="{25CDCC25-67C1-4107-A7EB-0FFCCE0BE87E}" destId="{BF4213FB-BCF4-4BC7-BEBF-D649F8E826C5}" srcOrd="1" destOrd="0" presId="urn:microsoft.com/office/officeart/2005/8/layout/chevron2"/>
    <dgm:cxn modelId="{664A133A-5D16-4B90-A94B-445D1C33863C}" type="presParOf" srcId="{6D0DA081-6616-4600-ABFE-E3062273DF6B}" destId="{FD3A167A-A589-4BD1-9632-5A5581A7608F}" srcOrd="3" destOrd="0" presId="urn:microsoft.com/office/officeart/2005/8/layout/chevron2"/>
    <dgm:cxn modelId="{00E2BC47-0D30-4D53-8383-2D5CA25E167A}" type="presParOf" srcId="{6D0DA081-6616-4600-ABFE-E3062273DF6B}" destId="{C256456B-012C-4104-AD9E-9F51A38FE50D}" srcOrd="4" destOrd="0" presId="urn:microsoft.com/office/officeart/2005/8/layout/chevron2"/>
    <dgm:cxn modelId="{6BAEB584-685D-4E4B-A13C-C44EEDBCC5AE}" type="presParOf" srcId="{C256456B-012C-4104-AD9E-9F51A38FE50D}" destId="{42D7CD0E-F671-443A-97D1-70CA79124C5D}" srcOrd="0" destOrd="0" presId="urn:microsoft.com/office/officeart/2005/8/layout/chevron2"/>
    <dgm:cxn modelId="{EA2543BA-DE7E-47AB-B619-AE96C496420E}" type="presParOf" srcId="{C256456B-012C-4104-AD9E-9F51A38FE50D}" destId="{81BF93EF-B5DB-44F5-887C-090F8D82B04B}" srcOrd="1" destOrd="0" presId="urn:microsoft.com/office/officeart/2005/8/layout/chevron2"/>
    <dgm:cxn modelId="{9A66C60E-CA79-4756-BA8C-B2E3DA08B87A}" type="presParOf" srcId="{6D0DA081-6616-4600-ABFE-E3062273DF6B}" destId="{E048780D-FAEB-4EA7-A998-875C5CDE1ADC}" srcOrd="5" destOrd="0" presId="urn:microsoft.com/office/officeart/2005/8/layout/chevron2"/>
    <dgm:cxn modelId="{7B4739A3-7385-4524-8A9E-143351731502}" type="presParOf" srcId="{6D0DA081-6616-4600-ABFE-E3062273DF6B}" destId="{9EB9DD8B-AD0B-4345-95DE-991B8E448469}" srcOrd="6" destOrd="0" presId="urn:microsoft.com/office/officeart/2005/8/layout/chevron2"/>
    <dgm:cxn modelId="{4D40381A-5030-4843-BFA2-4CF10455BAE6}" type="presParOf" srcId="{9EB9DD8B-AD0B-4345-95DE-991B8E448469}" destId="{AFC65BF5-16A2-4B17-8D69-8F79915741E2}" srcOrd="0" destOrd="0" presId="urn:microsoft.com/office/officeart/2005/8/layout/chevron2"/>
    <dgm:cxn modelId="{982E2C2B-2E9E-4F69-84B3-B58CB6271224}" type="presParOf" srcId="{9EB9DD8B-AD0B-4345-95DE-991B8E448469}" destId="{67ABA60B-8A9F-46E0-9A3E-54414E48B0F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CDA15E-85F1-4B12-9D3F-BAAADD81EDA7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49580E-809C-40D9-80EC-E9158C02E34A}">
      <dgm:prSet phldrT="[Текст]"/>
      <dgm:spPr/>
      <dgm:t>
        <a:bodyPr/>
        <a:lstStyle/>
        <a:p>
          <a:r>
            <a:rPr lang="ru-RU" dirty="0" smtClean="0"/>
            <a:t>Прогноз </a:t>
          </a:r>
          <a:r>
            <a:rPr lang="ru-RU" dirty="0" err="1" smtClean="0"/>
            <a:t>мақсадини</a:t>
          </a:r>
          <a:r>
            <a:rPr lang="ru-RU" dirty="0" smtClean="0"/>
            <a:t> </a:t>
          </a:r>
          <a:r>
            <a:rPr lang="ru-RU" dirty="0" err="1" smtClean="0"/>
            <a:t>аниқлаш</a:t>
          </a:r>
          <a:endParaRPr lang="ru-RU" dirty="0"/>
        </a:p>
      </dgm:t>
    </dgm:pt>
    <dgm:pt modelId="{662CA12A-CED1-4FBC-9B2B-DF1E34FEB77A}" type="parTrans" cxnId="{7E1062DE-5B5B-442F-AC0B-CD227BBF7FB7}">
      <dgm:prSet/>
      <dgm:spPr/>
      <dgm:t>
        <a:bodyPr/>
        <a:lstStyle/>
        <a:p>
          <a:endParaRPr lang="ru-RU"/>
        </a:p>
      </dgm:t>
    </dgm:pt>
    <dgm:pt modelId="{9286E0FC-61AF-4079-A7DB-27E4D70C83D0}" type="sibTrans" cxnId="{7E1062DE-5B5B-442F-AC0B-CD227BBF7FB7}">
      <dgm:prSet/>
      <dgm:spPr/>
      <dgm:t>
        <a:bodyPr/>
        <a:lstStyle/>
        <a:p>
          <a:endParaRPr lang="ru-RU"/>
        </a:p>
      </dgm:t>
    </dgm:pt>
    <dgm:pt modelId="{CAD91437-392C-4462-836E-9639F6D57B2D}">
      <dgm:prSet phldrT="[Текст]"/>
      <dgm:spPr/>
      <dgm:t>
        <a:bodyPr/>
        <a:lstStyle/>
        <a:p>
          <a:r>
            <a:rPr lang="ru-RU" dirty="0" err="1" smtClean="0"/>
            <a:t>Вақт</a:t>
          </a:r>
          <a:r>
            <a:rPr lang="ru-RU" dirty="0" smtClean="0"/>
            <a:t> </a:t>
          </a:r>
          <a:r>
            <a:rPr lang="ru-RU" dirty="0" err="1" smtClean="0"/>
            <a:t>горизонтини</a:t>
          </a:r>
          <a:r>
            <a:rPr lang="ru-RU" dirty="0" smtClean="0"/>
            <a:t> </a:t>
          </a:r>
          <a:r>
            <a:rPr lang="ru-RU" dirty="0" err="1" smtClean="0"/>
            <a:t>белгилаш</a:t>
          </a:r>
          <a:endParaRPr lang="ru-RU" dirty="0"/>
        </a:p>
      </dgm:t>
    </dgm:pt>
    <dgm:pt modelId="{ECCF3E2C-8BF8-4635-9626-DDDBC084D618}" type="parTrans" cxnId="{7F8B323E-E2D4-41A8-887A-DC0CDFF92D6E}">
      <dgm:prSet/>
      <dgm:spPr/>
      <dgm:t>
        <a:bodyPr/>
        <a:lstStyle/>
        <a:p>
          <a:endParaRPr lang="ru-RU"/>
        </a:p>
      </dgm:t>
    </dgm:pt>
    <dgm:pt modelId="{68CDF5E6-9653-483F-B5EE-945C8A255FA6}" type="sibTrans" cxnId="{7F8B323E-E2D4-41A8-887A-DC0CDFF92D6E}">
      <dgm:prSet/>
      <dgm:spPr/>
      <dgm:t>
        <a:bodyPr/>
        <a:lstStyle/>
        <a:p>
          <a:endParaRPr lang="ru-RU"/>
        </a:p>
      </dgm:t>
    </dgm:pt>
    <dgm:pt modelId="{03E0C34D-0050-49F2-8F82-6882DEF1C4C9}">
      <dgm:prSet phldrT="[Текст]"/>
      <dgm:spPr/>
      <dgm:t>
        <a:bodyPr/>
        <a:lstStyle/>
        <a:p>
          <a:r>
            <a:rPr lang="ru-RU" dirty="0" smtClean="0"/>
            <a:t>Прогноз </a:t>
          </a:r>
          <a:r>
            <a:rPr lang="ru-RU" dirty="0" err="1" smtClean="0"/>
            <a:t>методикасини</a:t>
          </a:r>
          <a:r>
            <a:rPr lang="ru-RU" dirty="0" smtClean="0"/>
            <a:t> </a:t>
          </a:r>
          <a:r>
            <a:rPr lang="ru-RU" dirty="0" err="1" smtClean="0"/>
            <a:t>танлаш</a:t>
          </a:r>
          <a:endParaRPr lang="ru-RU" dirty="0"/>
        </a:p>
      </dgm:t>
    </dgm:pt>
    <dgm:pt modelId="{0E055235-62D7-4B4D-A1EB-C2978C7F0958}" type="parTrans" cxnId="{EE08AE66-C7AC-468E-A22F-41B72B7E2BE3}">
      <dgm:prSet/>
      <dgm:spPr/>
      <dgm:t>
        <a:bodyPr/>
        <a:lstStyle/>
        <a:p>
          <a:endParaRPr lang="ru-RU"/>
        </a:p>
      </dgm:t>
    </dgm:pt>
    <dgm:pt modelId="{3F6ABBD5-1312-4346-ADCE-6C1B68B27AAE}" type="sibTrans" cxnId="{EE08AE66-C7AC-468E-A22F-41B72B7E2BE3}">
      <dgm:prSet/>
      <dgm:spPr/>
      <dgm:t>
        <a:bodyPr/>
        <a:lstStyle/>
        <a:p>
          <a:endParaRPr lang="ru-RU"/>
        </a:p>
      </dgm:t>
    </dgm:pt>
    <dgm:pt modelId="{24113729-228B-4893-AF7F-632733EE21AA}">
      <dgm:prSet phldrT="[Текст]"/>
      <dgm:spPr/>
      <dgm:t>
        <a:bodyPr/>
        <a:lstStyle/>
        <a:p>
          <a:r>
            <a:rPr lang="ru-RU" dirty="0" err="1" smtClean="0"/>
            <a:t>Зарур</a:t>
          </a:r>
          <a:r>
            <a:rPr lang="ru-RU" dirty="0" smtClean="0"/>
            <a:t> </a:t>
          </a:r>
          <a:r>
            <a:rPr lang="ru-RU" dirty="0" err="1" smtClean="0"/>
            <a:t>ахборотни</a:t>
          </a:r>
          <a:r>
            <a:rPr lang="ru-RU" dirty="0" smtClean="0"/>
            <a:t> </a:t>
          </a:r>
          <a:r>
            <a:rPr lang="ru-RU" dirty="0" err="1" smtClean="0"/>
            <a:t>йиғиш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таҳлил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endParaRPr lang="ru-RU" dirty="0"/>
        </a:p>
      </dgm:t>
    </dgm:pt>
    <dgm:pt modelId="{F7774455-6E5C-4CD6-A09A-B99CF22CE9F5}" type="parTrans" cxnId="{25E53F6B-B595-4919-9E70-7646BA6EF7E6}">
      <dgm:prSet/>
      <dgm:spPr/>
      <dgm:t>
        <a:bodyPr/>
        <a:lstStyle/>
        <a:p>
          <a:endParaRPr lang="ru-RU"/>
        </a:p>
      </dgm:t>
    </dgm:pt>
    <dgm:pt modelId="{F92BE5A2-ABD4-4720-862F-F749052A26FD}" type="sibTrans" cxnId="{25E53F6B-B595-4919-9E70-7646BA6EF7E6}">
      <dgm:prSet/>
      <dgm:spPr/>
      <dgm:t>
        <a:bodyPr/>
        <a:lstStyle/>
        <a:p>
          <a:endParaRPr lang="ru-RU"/>
        </a:p>
      </dgm:t>
    </dgm:pt>
    <dgm:pt modelId="{72143AD8-4B6A-4496-82A6-447FFBFC0681}">
      <dgm:prSet phldrT="[Текст]"/>
      <dgm:spPr/>
      <dgm:t>
        <a:bodyPr/>
        <a:lstStyle/>
        <a:p>
          <a:r>
            <a:rPr lang="ru-RU" dirty="0" err="1" smtClean="0"/>
            <a:t>Прогнозни</a:t>
          </a:r>
          <a:r>
            <a:rPr lang="ru-RU" dirty="0" smtClean="0"/>
            <a:t> </a:t>
          </a:r>
          <a:r>
            <a:rPr lang="ru-RU" dirty="0" err="1" smtClean="0"/>
            <a:t>тайёрлаш</a:t>
          </a:r>
          <a:endParaRPr lang="ru-RU" dirty="0"/>
        </a:p>
      </dgm:t>
    </dgm:pt>
    <dgm:pt modelId="{00224793-A260-4C5B-9C37-02D635F99D41}" type="parTrans" cxnId="{0C0C9395-4DC5-4529-952C-D1CC191A3FE9}">
      <dgm:prSet/>
      <dgm:spPr/>
      <dgm:t>
        <a:bodyPr/>
        <a:lstStyle/>
        <a:p>
          <a:endParaRPr lang="ru-RU"/>
        </a:p>
      </dgm:t>
    </dgm:pt>
    <dgm:pt modelId="{5E40BFEC-C1EB-4A68-BF62-5F688865E3D0}" type="sibTrans" cxnId="{0C0C9395-4DC5-4529-952C-D1CC191A3FE9}">
      <dgm:prSet/>
      <dgm:spPr/>
      <dgm:t>
        <a:bodyPr/>
        <a:lstStyle/>
        <a:p>
          <a:endParaRPr lang="ru-RU"/>
        </a:p>
      </dgm:t>
    </dgm:pt>
    <dgm:pt modelId="{C9D1CE90-D752-4895-B30E-7C30AA2ABB0B}">
      <dgm:prSet phldrT="[Текст]"/>
      <dgm:spPr/>
      <dgm:t>
        <a:bodyPr/>
        <a:lstStyle/>
        <a:p>
          <a:r>
            <a:rPr lang="ru-RU" dirty="0" err="1" smtClean="0"/>
            <a:t>Прогнозни</a:t>
          </a:r>
          <a:r>
            <a:rPr lang="ru-RU" dirty="0" smtClean="0"/>
            <a:t> </a:t>
          </a:r>
          <a:r>
            <a:rPr lang="ru-RU" dirty="0" err="1" smtClean="0"/>
            <a:t>назорат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endParaRPr lang="ru-RU" dirty="0"/>
        </a:p>
      </dgm:t>
    </dgm:pt>
    <dgm:pt modelId="{2C0073B9-5E76-4E8C-962B-55177A7A687E}" type="parTrans" cxnId="{36870723-1D75-4854-957C-9D39BB93AD8F}">
      <dgm:prSet/>
      <dgm:spPr/>
      <dgm:t>
        <a:bodyPr/>
        <a:lstStyle/>
        <a:p>
          <a:endParaRPr lang="ru-RU"/>
        </a:p>
      </dgm:t>
    </dgm:pt>
    <dgm:pt modelId="{5FD2FF58-5FB8-4C86-9B45-2F4594905ACD}" type="sibTrans" cxnId="{36870723-1D75-4854-957C-9D39BB93AD8F}">
      <dgm:prSet/>
      <dgm:spPr/>
      <dgm:t>
        <a:bodyPr/>
        <a:lstStyle/>
        <a:p>
          <a:endParaRPr lang="ru-RU"/>
        </a:p>
      </dgm:t>
    </dgm:pt>
    <dgm:pt modelId="{DDDC8D4D-ECB0-4816-87FD-97A662E4E490}" type="pres">
      <dgm:prSet presAssocID="{4FCDA15E-85F1-4B12-9D3F-BAAADD81EDA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1BDAD4-8418-4A32-ABCB-CB24973FB2A4}" type="pres">
      <dgm:prSet presAssocID="{AE49580E-809C-40D9-80EC-E9158C02E34A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5546B1-66F8-485C-AD73-CAA5E5209050}" type="pres">
      <dgm:prSet presAssocID="{AE49580E-809C-40D9-80EC-E9158C02E34A}" presName="spNode" presStyleCnt="0"/>
      <dgm:spPr/>
    </dgm:pt>
    <dgm:pt modelId="{AFB4F59D-1176-4808-8AC8-AEE4DA77EC43}" type="pres">
      <dgm:prSet presAssocID="{9286E0FC-61AF-4079-A7DB-27E4D70C83D0}" presName="sibTrans" presStyleLbl="sibTrans1D1" presStyleIdx="0" presStyleCnt="6"/>
      <dgm:spPr/>
      <dgm:t>
        <a:bodyPr/>
        <a:lstStyle/>
        <a:p>
          <a:endParaRPr lang="ru-RU"/>
        </a:p>
      </dgm:t>
    </dgm:pt>
    <dgm:pt modelId="{B4D2994C-2ABA-47D3-8BB3-14DC53F1667C}" type="pres">
      <dgm:prSet presAssocID="{CAD91437-392C-4462-836E-9639F6D57B2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744A2B-A3A9-4865-ABA9-F9F51F6D6F6D}" type="pres">
      <dgm:prSet presAssocID="{CAD91437-392C-4462-836E-9639F6D57B2D}" presName="spNode" presStyleCnt="0"/>
      <dgm:spPr/>
    </dgm:pt>
    <dgm:pt modelId="{C8F1BF56-A28D-493D-BE3A-5B77486C93C4}" type="pres">
      <dgm:prSet presAssocID="{68CDF5E6-9653-483F-B5EE-945C8A255FA6}" presName="sibTrans" presStyleLbl="sibTrans1D1" presStyleIdx="1" presStyleCnt="6"/>
      <dgm:spPr/>
      <dgm:t>
        <a:bodyPr/>
        <a:lstStyle/>
        <a:p>
          <a:endParaRPr lang="ru-RU"/>
        </a:p>
      </dgm:t>
    </dgm:pt>
    <dgm:pt modelId="{C41BF19B-1F94-4947-9D76-3BDB26075086}" type="pres">
      <dgm:prSet presAssocID="{03E0C34D-0050-49F2-8F82-6882DEF1C4C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295BC-AC9E-4067-A4C7-DA6330C6A782}" type="pres">
      <dgm:prSet presAssocID="{03E0C34D-0050-49F2-8F82-6882DEF1C4C9}" presName="spNode" presStyleCnt="0"/>
      <dgm:spPr/>
    </dgm:pt>
    <dgm:pt modelId="{598D9557-4D96-44CA-BAD8-17F244BC05F1}" type="pres">
      <dgm:prSet presAssocID="{3F6ABBD5-1312-4346-ADCE-6C1B68B27AAE}" presName="sibTrans" presStyleLbl="sibTrans1D1" presStyleIdx="2" presStyleCnt="6"/>
      <dgm:spPr/>
      <dgm:t>
        <a:bodyPr/>
        <a:lstStyle/>
        <a:p>
          <a:endParaRPr lang="ru-RU"/>
        </a:p>
      </dgm:t>
    </dgm:pt>
    <dgm:pt modelId="{BA38DE4D-0351-438A-8FDC-FF42E0032042}" type="pres">
      <dgm:prSet presAssocID="{24113729-228B-4893-AF7F-632733EE21A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BE7CFA-32A2-4B6C-BF89-F41DE45E7934}" type="pres">
      <dgm:prSet presAssocID="{24113729-228B-4893-AF7F-632733EE21AA}" presName="spNode" presStyleCnt="0"/>
      <dgm:spPr/>
    </dgm:pt>
    <dgm:pt modelId="{CC0BC00C-AE48-46AF-9FBA-44018886866F}" type="pres">
      <dgm:prSet presAssocID="{F92BE5A2-ABD4-4720-862F-F749052A26FD}" presName="sibTrans" presStyleLbl="sibTrans1D1" presStyleIdx="3" presStyleCnt="6"/>
      <dgm:spPr/>
      <dgm:t>
        <a:bodyPr/>
        <a:lstStyle/>
        <a:p>
          <a:endParaRPr lang="ru-RU"/>
        </a:p>
      </dgm:t>
    </dgm:pt>
    <dgm:pt modelId="{978D6D95-F8B2-4CC3-8121-47F2DFC7EC29}" type="pres">
      <dgm:prSet presAssocID="{72143AD8-4B6A-4496-82A6-447FFBFC068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8727AD-CEE0-4254-9557-7D731D053464}" type="pres">
      <dgm:prSet presAssocID="{72143AD8-4B6A-4496-82A6-447FFBFC0681}" presName="spNode" presStyleCnt="0"/>
      <dgm:spPr/>
    </dgm:pt>
    <dgm:pt modelId="{ABD18162-F518-41BA-89FF-BAC3596B0EBC}" type="pres">
      <dgm:prSet presAssocID="{5E40BFEC-C1EB-4A68-BF62-5F688865E3D0}" presName="sibTrans" presStyleLbl="sibTrans1D1" presStyleIdx="4" presStyleCnt="6"/>
      <dgm:spPr/>
      <dgm:t>
        <a:bodyPr/>
        <a:lstStyle/>
        <a:p>
          <a:endParaRPr lang="ru-RU"/>
        </a:p>
      </dgm:t>
    </dgm:pt>
    <dgm:pt modelId="{536585B1-13BC-4A52-8B88-7BBD827F27D3}" type="pres">
      <dgm:prSet presAssocID="{C9D1CE90-D752-4895-B30E-7C30AA2ABB0B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548A93-1FF0-4E79-91C3-85276AB51E61}" type="pres">
      <dgm:prSet presAssocID="{C9D1CE90-D752-4895-B30E-7C30AA2ABB0B}" presName="spNode" presStyleCnt="0"/>
      <dgm:spPr/>
    </dgm:pt>
    <dgm:pt modelId="{9B33B955-F439-4F67-A408-4CFFB1D0AB26}" type="pres">
      <dgm:prSet presAssocID="{5FD2FF58-5FB8-4C86-9B45-2F4594905ACD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36870723-1D75-4854-957C-9D39BB93AD8F}" srcId="{4FCDA15E-85F1-4B12-9D3F-BAAADD81EDA7}" destId="{C9D1CE90-D752-4895-B30E-7C30AA2ABB0B}" srcOrd="5" destOrd="0" parTransId="{2C0073B9-5E76-4E8C-962B-55177A7A687E}" sibTransId="{5FD2FF58-5FB8-4C86-9B45-2F4594905ACD}"/>
    <dgm:cxn modelId="{F20CB842-B202-4D15-88FC-01C01F592F67}" type="presOf" srcId="{9286E0FC-61AF-4079-A7DB-27E4D70C83D0}" destId="{AFB4F59D-1176-4808-8AC8-AEE4DA77EC43}" srcOrd="0" destOrd="0" presId="urn:microsoft.com/office/officeart/2005/8/layout/cycle5"/>
    <dgm:cxn modelId="{B6E3BA14-AA09-4FA1-8F85-1750FE679EFF}" type="presOf" srcId="{4FCDA15E-85F1-4B12-9D3F-BAAADD81EDA7}" destId="{DDDC8D4D-ECB0-4816-87FD-97A662E4E490}" srcOrd="0" destOrd="0" presId="urn:microsoft.com/office/officeart/2005/8/layout/cycle5"/>
    <dgm:cxn modelId="{FC538775-5A13-40DA-AB56-FCD9AF6FA34A}" type="presOf" srcId="{5FD2FF58-5FB8-4C86-9B45-2F4594905ACD}" destId="{9B33B955-F439-4F67-A408-4CFFB1D0AB26}" srcOrd="0" destOrd="0" presId="urn:microsoft.com/office/officeart/2005/8/layout/cycle5"/>
    <dgm:cxn modelId="{E01E2E3B-24FB-4F01-BDAC-8DBD26A259EB}" type="presOf" srcId="{AE49580E-809C-40D9-80EC-E9158C02E34A}" destId="{631BDAD4-8418-4A32-ABCB-CB24973FB2A4}" srcOrd="0" destOrd="0" presId="urn:microsoft.com/office/officeart/2005/8/layout/cycle5"/>
    <dgm:cxn modelId="{7F8B323E-E2D4-41A8-887A-DC0CDFF92D6E}" srcId="{4FCDA15E-85F1-4B12-9D3F-BAAADD81EDA7}" destId="{CAD91437-392C-4462-836E-9639F6D57B2D}" srcOrd="1" destOrd="0" parTransId="{ECCF3E2C-8BF8-4635-9626-DDDBC084D618}" sibTransId="{68CDF5E6-9653-483F-B5EE-945C8A255FA6}"/>
    <dgm:cxn modelId="{5F155283-4E69-4F2E-B570-60B33929BB8A}" type="presOf" srcId="{C9D1CE90-D752-4895-B30E-7C30AA2ABB0B}" destId="{536585B1-13BC-4A52-8B88-7BBD827F27D3}" srcOrd="0" destOrd="0" presId="urn:microsoft.com/office/officeart/2005/8/layout/cycle5"/>
    <dgm:cxn modelId="{0C0C9395-4DC5-4529-952C-D1CC191A3FE9}" srcId="{4FCDA15E-85F1-4B12-9D3F-BAAADD81EDA7}" destId="{72143AD8-4B6A-4496-82A6-447FFBFC0681}" srcOrd="4" destOrd="0" parTransId="{00224793-A260-4C5B-9C37-02D635F99D41}" sibTransId="{5E40BFEC-C1EB-4A68-BF62-5F688865E3D0}"/>
    <dgm:cxn modelId="{7EC7F2F6-C9DA-4683-A83E-28EFED6BFCBB}" type="presOf" srcId="{03E0C34D-0050-49F2-8F82-6882DEF1C4C9}" destId="{C41BF19B-1F94-4947-9D76-3BDB26075086}" srcOrd="0" destOrd="0" presId="urn:microsoft.com/office/officeart/2005/8/layout/cycle5"/>
    <dgm:cxn modelId="{0D3CDB18-C653-44D6-B83C-29EDE34F2F50}" type="presOf" srcId="{5E40BFEC-C1EB-4A68-BF62-5F688865E3D0}" destId="{ABD18162-F518-41BA-89FF-BAC3596B0EBC}" srcOrd="0" destOrd="0" presId="urn:microsoft.com/office/officeart/2005/8/layout/cycle5"/>
    <dgm:cxn modelId="{0FA98F8F-1D77-44AF-B159-FE44803CECBD}" type="presOf" srcId="{72143AD8-4B6A-4496-82A6-447FFBFC0681}" destId="{978D6D95-F8B2-4CC3-8121-47F2DFC7EC29}" srcOrd="0" destOrd="0" presId="urn:microsoft.com/office/officeart/2005/8/layout/cycle5"/>
    <dgm:cxn modelId="{D4EC6AAD-0A1E-4176-8D3D-436826F0BF92}" type="presOf" srcId="{68CDF5E6-9653-483F-B5EE-945C8A255FA6}" destId="{C8F1BF56-A28D-493D-BE3A-5B77486C93C4}" srcOrd="0" destOrd="0" presId="urn:microsoft.com/office/officeart/2005/8/layout/cycle5"/>
    <dgm:cxn modelId="{7E1062DE-5B5B-442F-AC0B-CD227BBF7FB7}" srcId="{4FCDA15E-85F1-4B12-9D3F-BAAADD81EDA7}" destId="{AE49580E-809C-40D9-80EC-E9158C02E34A}" srcOrd="0" destOrd="0" parTransId="{662CA12A-CED1-4FBC-9B2B-DF1E34FEB77A}" sibTransId="{9286E0FC-61AF-4079-A7DB-27E4D70C83D0}"/>
    <dgm:cxn modelId="{5312A938-CBD2-43B8-A7E3-691B58BF2D9E}" type="presOf" srcId="{3F6ABBD5-1312-4346-ADCE-6C1B68B27AAE}" destId="{598D9557-4D96-44CA-BAD8-17F244BC05F1}" srcOrd="0" destOrd="0" presId="urn:microsoft.com/office/officeart/2005/8/layout/cycle5"/>
    <dgm:cxn modelId="{EE08AE66-C7AC-468E-A22F-41B72B7E2BE3}" srcId="{4FCDA15E-85F1-4B12-9D3F-BAAADD81EDA7}" destId="{03E0C34D-0050-49F2-8F82-6882DEF1C4C9}" srcOrd="2" destOrd="0" parTransId="{0E055235-62D7-4B4D-A1EB-C2978C7F0958}" sibTransId="{3F6ABBD5-1312-4346-ADCE-6C1B68B27AAE}"/>
    <dgm:cxn modelId="{0142BAC5-CB51-41EF-A6B8-2FA96BF792CB}" type="presOf" srcId="{F92BE5A2-ABD4-4720-862F-F749052A26FD}" destId="{CC0BC00C-AE48-46AF-9FBA-44018886866F}" srcOrd="0" destOrd="0" presId="urn:microsoft.com/office/officeart/2005/8/layout/cycle5"/>
    <dgm:cxn modelId="{77A23C79-560B-46AF-BA3E-828D231984FB}" type="presOf" srcId="{CAD91437-392C-4462-836E-9639F6D57B2D}" destId="{B4D2994C-2ABA-47D3-8BB3-14DC53F1667C}" srcOrd="0" destOrd="0" presId="urn:microsoft.com/office/officeart/2005/8/layout/cycle5"/>
    <dgm:cxn modelId="{25E53F6B-B595-4919-9E70-7646BA6EF7E6}" srcId="{4FCDA15E-85F1-4B12-9D3F-BAAADD81EDA7}" destId="{24113729-228B-4893-AF7F-632733EE21AA}" srcOrd="3" destOrd="0" parTransId="{F7774455-6E5C-4CD6-A09A-B99CF22CE9F5}" sibTransId="{F92BE5A2-ABD4-4720-862F-F749052A26FD}"/>
    <dgm:cxn modelId="{1C7015A1-25D0-4A2F-AC3E-A9A427E6BB3F}" type="presOf" srcId="{24113729-228B-4893-AF7F-632733EE21AA}" destId="{BA38DE4D-0351-438A-8FDC-FF42E0032042}" srcOrd="0" destOrd="0" presId="urn:microsoft.com/office/officeart/2005/8/layout/cycle5"/>
    <dgm:cxn modelId="{63212BA2-71BC-4232-80A4-4A1DD0C6BF44}" type="presParOf" srcId="{DDDC8D4D-ECB0-4816-87FD-97A662E4E490}" destId="{631BDAD4-8418-4A32-ABCB-CB24973FB2A4}" srcOrd="0" destOrd="0" presId="urn:microsoft.com/office/officeart/2005/8/layout/cycle5"/>
    <dgm:cxn modelId="{D1EF0374-F4A6-4309-9FEB-82655D96ECB5}" type="presParOf" srcId="{DDDC8D4D-ECB0-4816-87FD-97A662E4E490}" destId="{D05546B1-66F8-485C-AD73-CAA5E5209050}" srcOrd="1" destOrd="0" presId="urn:microsoft.com/office/officeart/2005/8/layout/cycle5"/>
    <dgm:cxn modelId="{1CA61F74-289F-48BE-A724-E0FD0225AD6F}" type="presParOf" srcId="{DDDC8D4D-ECB0-4816-87FD-97A662E4E490}" destId="{AFB4F59D-1176-4808-8AC8-AEE4DA77EC43}" srcOrd="2" destOrd="0" presId="urn:microsoft.com/office/officeart/2005/8/layout/cycle5"/>
    <dgm:cxn modelId="{9BEEF6E0-2FD1-44F5-834A-1CFBDA081457}" type="presParOf" srcId="{DDDC8D4D-ECB0-4816-87FD-97A662E4E490}" destId="{B4D2994C-2ABA-47D3-8BB3-14DC53F1667C}" srcOrd="3" destOrd="0" presId="urn:microsoft.com/office/officeart/2005/8/layout/cycle5"/>
    <dgm:cxn modelId="{2A27F1CE-4451-4198-982E-AE40291B75B7}" type="presParOf" srcId="{DDDC8D4D-ECB0-4816-87FD-97A662E4E490}" destId="{5E744A2B-A3A9-4865-ABA9-F9F51F6D6F6D}" srcOrd="4" destOrd="0" presId="urn:microsoft.com/office/officeart/2005/8/layout/cycle5"/>
    <dgm:cxn modelId="{BFE29A10-8A72-4312-8C6D-C4FFA6B049E6}" type="presParOf" srcId="{DDDC8D4D-ECB0-4816-87FD-97A662E4E490}" destId="{C8F1BF56-A28D-493D-BE3A-5B77486C93C4}" srcOrd="5" destOrd="0" presId="urn:microsoft.com/office/officeart/2005/8/layout/cycle5"/>
    <dgm:cxn modelId="{CBDD5621-3FAB-420D-84B4-7F6313654AC9}" type="presParOf" srcId="{DDDC8D4D-ECB0-4816-87FD-97A662E4E490}" destId="{C41BF19B-1F94-4947-9D76-3BDB26075086}" srcOrd="6" destOrd="0" presId="urn:microsoft.com/office/officeart/2005/8/layout/cycle5"/>
    <dgm:cxn modelId="{D250B7D2-E568-4724-AA01-E9D729EB0198}" type="presParOf" srcId="{DDDC8D4D-ECB0-4816-87FD-97A662E4E490}" destId="{DC6295BC-AC9E-4067-A4C7-DA6330C6A782}" srcOrd="7" destOrd="0" presId="urn:microsoft.com/office/officeart/2005/8/layout/cycle5"/>
    <dgm:cxn modelId="{85960B45-EACD-4E4D-89E9-DD12BA65C83F}" type="presParOf" srcId="{DDDC8D4D-ECB0-4816-87FD-97A662E4E490}" destId="{598D9557-4D96-44CA-BAD8-17F244BC05F1}" srcOrd="8" destOrd="0" presId="urn:microsoft.com/office/officeart/2005/8/layout/cycle5"/>
    <dgm:cxn modelId="{5C628BEE-952B-4C73-912D-DECE7CDE61BF}" type="presParOf" srcId="{DDDC8D4D-ECB0-4816-87FD-97A662E4E490}" destId="{BA38DE4D-0351-438A-8FDC-FF42E0032042}" srcOrd="9" destOrd="0" presId="urn:microsoft.com/office/officeart/2005/8/layout/cycle5"/>
    <dgm:cxn modelId="{B8E110F9-ACAA-4078-8BD3-DFB9DD4FA008}" type="presParOf" srcId="{DDDC8D4D-ECB0-4816-87FD-97A662E4E490}" destId="{CBBE7CFA-32A2-4B6C-BF89-F41DE45E7934}" srcOrd="10" destOrd="0" presId="urn:microsoft.com/office/officeart/2005/8/layout/cycle5"/>
    <dgm:cxn modelId="{0EC5DE8C-8506-41FC-BD4C-E5FAC0F1C31F}" type="presParOf" srcId="{DDDC8D4D-ECB0-4816-87FD-97A662E4E490}" destId="{CC0BC00C-AE48-46AF-9FBA-44018886866F}" srcOrd="11" destOrd="0" presId="urn:microsoft.com/office/officeart/2005/8/layout/cycle5"/>
    <dgm:cxn modelId="{C14FA5FE-E4A9-4314-911B-0226A5E6882A}" type="presParOf" srcId="{DDDC8D4D-ECB0-4816-87FD-97A662E4E490}" destId="{978D6D95-F8B2-4CC3-8121-47F2DFC7EC29}" srcOrd="12" destOrd="0" presId="urn:microsoft.com/office/officeart/2005/8/layout/cycle5"/>
    <dgm:cxn modelId="{6D96426F-52B4-4894-83BD-4C13F2AC5C21}" type="presParOf" srcId="{DDDC8D4D-ECB0-4816-87FD-97A662E4E490}" destId="{E58727AD-CEE0-4254-9557-7D731D053464}" srcOrd="13" destOrd="0" presId="urn:microsoft.com/office/officeart/2005/8/layout/cycle5"/>
    <dgm:cxn modelId="{3D804B57-54D4-4731-90F1-A483F5B5CD27}" type="presParOf" srcId="{DDDC8D4D-ECB0-4816-87FD-97A662E4E490}" destId="{ABD18162-F518-41BA-89FF-BAC3596B0EBC}" srcOrd="14" destOrd="0" presId="urn:microsoft.com/office/officeart/2005/8/layout/cycle5"/>
    <dgm:cxn modelId="{9FA23D69-E66C-42B2-83D7-6F1D993DD3CB}" type="presParOf" srcId="{DDDC8D4D-ECB0-4816-87FD-97A662E4E490}" destId="{536585B1-13BC-4A52-8B88-7BBD827F27D3}" srcOrd="15" destOrd="0" presId="urn:microsoft.com/office/officeart/2005/8/layout/cycle5"/>
    <dgm:cxn modelId="{ABB0D6CE-B689-4F49-BDF7-16E341A0C134}" type="presParOf" srcId="{DDDC8D4D-ECB0-4816-87FD-97A662E4E490}" destId="{93548A93-1FF0-4E79-91C3-85276AB51E61}" srcOrd="16" destOrd="0" presId="urn:microsoft.com/office/officeart/2005/8/layout/cycle5"/>
    <dgm:cxn modelId="{B1E42B8D-E5F8-46B6-A161-DFD6819C5C57}" type="presParOf" srcId="{DDDC8D4D-ECB0-4816-87FD-97A662E4E490}" destId="{9B33B955-F439-4F67-A408-4CFFB1D0AB26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2AB096A-A60E-410E-A616-BC68D0506A5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2C5619-4537-4ED2-9BBE-F04A0B8CF2EA}">
      <dgm:prSet phldrT="[Текст]" custT="1"/>
      <dgm:spPr/>
      <dgm:t>
        <a:bodyPr/>
        <a:lstStyle/>
        <a:p>
          <a:r>
            <a:rPr lang="ru-RU" sz="2400" dirty="0" smtClean="0"/>
            <a:t>1. </a:t>
          </a:r>
          <a:r>
            <a:rPr lang="ru-RU" sz="2400" dirty="0" err="1" smtClean="0"/>
            <a:t>Қарашлар</a:t>
          </a:r>
          <a:r>
            <a:rPr lang="ru-RU" sz="2400" dirty="0" smtClean="0"/>
            <a:t> </a:t>
          </a:r>
          <a:r>
            <a:rPr lang="ru-RU" sz="2400" dirty="0" err="1" smtClean="0"/>
            <a:t>ва</a:t>
          </a:r>
          <a:r>
            <a:rPr lang="ru-RU" sz="2400" dirty="0" smtClean="0"/>
            <a:t> </a:t>
          </a:r>
          <a:r>
            <a:rPr lang="ru-RU" sz="2400" dirty="0" err="1" smtClean="0"/>
            <a:t>нуқтаи-назарларга</a:t>
          </a:r>
          <a:r>
            <a:rPr lang="ru-RU" sz="2400" dirty="0" smtClean="0"/>
            <a:t> </a:t>
          </a:r>
          <a:r>
            <a:rPr lang="ru-RU" sz="2400" dirty="0" err="1" smtClean="0"/>
            <a:t>асосланган</a:t>
          </a:r>
          <a:r>
            <a:rPr lang="ru-RU" sz="2400" dirty="0" smtClean="0"/>
            <a:t> </a:t>
          </a:r>
          <a:r>
            <a:rPr lang="ru-RU" sz="2400" dirty="0" err="1" smtClean="0"/>
            <a:t>прогнозлар</a:t>
          </a:r>
          <a:endParaRPr lang="ru-RU" sz="2400" dirty="0"/>
        </a:p>
      </dgm:t>
    </dgm:pt>
    <dgm:pt modelId="{8761D2E0-EF9F-4796-A068-50815433791B}" type="parTrans" cxnId="{44552EDC-FCDC-4926-B22A-61657A1705EF}">
      <dgm:prSet/>
      <dgm:spPr/>
      <dgm:t>
        <a:bodyPr/>
        <a:lstStyle/>
        <a:p>
          <a:endParaRPr lang="ru-RU"/>
        </a:p>
      </dgm:t>
    </dgm:pt>
    <dgm:pt modelId="{C18A1457-B4BB-4F42-A1BE-BC786D307CAB}" type="sibTrans" cxnId="{44552EDC-FCDC-4926-B22A-61657A1705EF}">
      <dgm:prSet/>
      <dgm:spPr/>
      <dgm:t>
        <a:bodyPr/>
        <a:lstStyle/>
        <a:p>
          <a:endParaRPr lang="ru-RU"/>
        </a:p>
      </dgm:t>
    </dgm:pt>
    <dgm:pt modelId="{C121A626-0D58-4222-9BEA-2F72FDC3E466}">
      <dgm:prSet phldrT="[Текст]" custT="1"/>
      <dgm:spPr/>
      <dgm:t>
        <a:bodyPr/>
        <a:lstStyle/>
        <a:p>
          <a:r>
            <a:rPr lang="ru-RU" sz="2400" dirty="0" smtClean="0"/>
            <a:t>2. </a:t>
          </a:r>
          <a:r>
            <a:rPr lang="ru-RU" sz="2400" dirty="0" err="1" smtClean="0"/>
            <a:t>Вақт</a:t>
          </a:r>
          <a:r>
            <a:rPr lang="ru-RU" sz="2400" dirty="0" smtClean="0"/>
            <a:t> </a:t>
          </a:r>
          <a:r>
            <a:rPr lang="ru-RU" sz="2400" dirty="0" err="1" smtClean="0"/>
            <a:t>қаторларига</a:t>
          </a:r>
          <a:r>
            <a:rPr lang="ru-RU" sz="2400" dirty="0" smtClean="0"/>
            <a:t> </a:t>
          </a:r>
          <a:r>
            <a:rPr lang="ru-RU" sz="2400" dirty="0" err="1" smtClean="0"/>
            <a:t>асосланган</a:t>
          </a:r>
          <a:r>
            <a:rPr lang="ru-RU" sz="2400" dirty="0" smtClean="0"/>
            <a:t> </a:t>
          </a:r>
          <a:r>
            <a:rPr lang="ru-RU" sz="2400" dirty="0" err="1" smtClean="0"/>
            <a:t>прогнозлар</a:t>
          </a:r>
          <a:r>
            <a:rPr lang="ru-RU" sz="2400" dirty="0" smtClean="0"/>
            <a:t> (статистик </a:t>
          </a:r>
          <a:r>
            <a:rPr lang="ru-RU" sz="2400" dirty="0" err="1" smtClean="0"/>
            <a:t>прогнозлаш</a:t>
          </a:r>
          <a:r>
            <a:rPr lang="ru-RU" sz="2400" dirty="0" smtClean="0"/>
            <a:t>)</a:t>
          </a:r>
          <a:endParaRPr lang="ru-RU" sz="2400" dirty="0"/>
        </a:p>
      </dgm:t>
    </dgm:pt>
    <dgm:pt modelId="{D305BD2F-253B-4661-B405-17BD3E1F83DC}" type="parTrans" cxnId="{0B5042CE-D47C-4E71-BB24-F4B196D8870E}">
      <dgm:prSet/>
      <dgm:spPr/>
      <dgm:t>
        <a:bodyPr/>
        <a:lstStyle/>
        <a:p>
          <a:endParaRPr lang="ru-RU"/>
        </a:p>
      </dgm:t>
    </dgm:pt>
    <dgm:pt modelId="{28D351FC-719E-4AE9-B10C-EB5757118619}" type="sibTrans" cxnId="{0B5042CE-D47C-4E71-BB24-F4B196D8870E}">
      <dgm:prSet/>
      <dgm:spPr/>
      <dgm:t>
        <a:bodyPr/>
        <a:lstStyle/>
        <a:p>
          <a:endParaRPr lang="ru-RU"/>
        </a:p>
      </dgm:t>
    </dgm:pt>
    <dgm:pt modelId="{55431877-2BDB-465C-AF92-045CFB3EF855}">
      <dgm:prSet phldrT="[Текст]" custT="1"/>
      <dgm:spPr/>
      <dgm:t>
        <a:bodyPr/>
        <a:lstStyle/>
        <a:p>
          <a:r>
            <a:rPr lang="ru-RU" sz="2400" dirty="0" smtClean="0"/>
            <a:t>3. </a:t>
          </a:r>
          <a:r>
            <a:rPr lang="ru-RU" sz="2400" dirty="0" err="1" smtClean="0"/>
            <a:t>Ассоциатив</a:t>
          </a:r>
          <a:r>
            <a:rPr lang="ru-RU" sz="2400" dirty="0" smtClean="0"/>
            <a:t> (</a:t>
          </a:r>
          <a:r>
            <a:rPr lang="ru-RU" sz="2400" dirty="0" err="1" smtClean="0"/>
            <a:t>регрессион</a:t>
          </a:r>
          <a:r>
            <a:rPr lang="ru-RU" sz="2400" dirty="0" smtClean="0"/>
            <a:t> </a:t>
          </a:r>
          <a:r>
            <a:rPr lang="ru-RU" sz="2400" dirty="0" err="1" smtClean="0"/>
            <a:t>боғлиқликка</a:t>
          </a:r>
          <a:r>
            <a:rPr lang="ru-RU" sz="2400" dirty="0" smtClean="0"/>
            <a:t> </a:t>
          </a:r>
          <a:r>
            <a:rPr lang="ru-RU" sz="2400" dirty="0" err="1" smtClean="0"/>
            <a:t>асосланган</a:t>
          </a:r>
          <a:r>
            <a:rPr lang="ru-RU" sz="2400" dirty="0" smtClean="0"/>
            <a:t>) </a:t>
          </a:r>
          <a:r>
            <a:rPr lang="ru-RU" sz="2400" dirty="0" err="1" smtClean="0"/>
            <a:t>прогнозлар</a:t>
          </a:r>
          <a:endParaRPr lang="ru-RU" sz="2400" dirty="0"/>
        </a:p>
      </dgm:t>
    </dgm:pt>
    <dgm:pt modelId="{D30AFCEA-6994-47A6-9308-536055733317}" type="parTrans" cxnId="{0CA6066C-BBD1-42C0-BF2B-A2892DAC995B}">
      <dgm:prSet/>
      <dgm:spPr/>
      <dgm:t>
        <a:bodyPr/>
        <a:lstStyle/>
        <a:p>
          <a:endParaRPr lang="ru-RU"/>
        </a:p>
      </dgm:t>
    </dgm:pt>
    <dgm:pt modelId="{CC5DE5D6-7ECB-40C2-BB6D-5420741ABC00}" type="sibTrans" cxnId="{0CA6066C-BBD1-42C0-BF2B-A2892DAC995B}">
      <dgm:prSet/>
      <dgm:spPr/>
      <dgm:t>
        <a:bodyPr/>
        <a:lstStyle/>
        <a:p>
          <a:endParaRPr lang="ru-RU"/>
        </a:p>
      </dgm:t>
    </dgm:pt>
    <dgm:pt modelId="{2C371E62-4C37-4138-8FEF-2C10CA41B3DF}" type="pres">
      <dgm:prSet presAssocID="{32AB096A-A60E-410E-A616-BC68D0506A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B99E0D-B354-41E8-BB0C-7D89992C7909}" type="pres">
      <dgm:prSet presAssocID="{C62C5619-4537-4ED2-9BBE-F04A0B8CF2EA}" presName="parentLin" presStyleCnt="0"/>
      <dgm:spPr/>
    </dgm:pt>
    <dgm:pt modelId="{4A363DFA-D438-45EB-93C7-CB16CCC824B3}" type="pres">
      <dgm:prSet presAssocID="{C62C5619-4537-4ED2-9BBE-F04A0B8CF2E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EA0423C-ECF8-4C4A-A7D2-D6CD142D06F3}" type="pres">
      <dgm:prSet presAssocID="{C62C5619-4537-4ED2-9BBE-F04A0B8CF2EA}" presName="parentText" presStyleLbl="node1" presStyleIdx="0" presStyleCnt="3" custScaleX="118353" custScaleY="403666" custLinFactNeighborX="46485" custLinFactNeighborY="-230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B537C6-3207-40E4-A856-1F3A36F943B4}" type="pres">
      <dgm:prSet presAssocID="{C62C5619-4537-4ED2-9BBE-F04A0B8CF2EA}" presName="negativeSpace" presStyleCnt="0"/>
      <dgm:spPr/>
    </dgm:pt>
    <dgm:pt modelId="{FA6EE7FE-8975-4ECC-9EE1-1EB8E1429507}" type="pres">
      <dgm:prSet presAssocID="{C62C5619-4537-4ED2-9BBE-F04A0B8CF2EA}" presName="childText" presStyleLbl="conFgAcc1" presStyleIdx="0" presStyleCnt="3">
        <dgm:presLayoutVars>
          <dgm:bulletEnabled val="1"/>
        </dgm:presLayoutVars>
      </dgm:prSet>
      <dgm:spPr/>
    </dgm:pt>
    <dgm:pt modelId="{5CDDA661-5B98-4BE0-A719-15E8A2478501}" type="pres">
      <dgm:prSet presAssocID="{C18A1457-B4BB-4F42-A1BE-BC786D307CAB}" presName="spaceBetweenRectangles" presStyleCnt="0"/>
      <dgm:spPr/>
    </dgm:pt>
    <dgm:pt modelId="{433C8CB8-59BD-4E47-8E26-26AEC60D26C6}" type="pres">
      <dgm:prSet presAssocID="{C121A626-0D58-4222-9BEA-2F72FDC3E466}" presName="parentLin" presStyleCnt="0"/>
      <dgm:spPr/>
    </dgm:pt>
    <dgm:pt modelId="{87CCA1F1-1146-4E00-92A6-AD35A5C75938}" type="pres">
      <dgm:prSet presAssocID="{C121A626-0D58-4222-9BEA-2F72FDC3E46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3EA4F6A-3F14-4F67-80D2-7C14DB3B8798}" type="pres">
      <dgm:prSet presAssocID="{C121A626-0D58-4222-9BEA-2F72FDC3E466}" presName="parentText" presStyleLbl="node1" presStyleIdx="1" presStyleCnt="3" custScaleX="116494" custScaleY="3770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0A153-6DB6-478A-8910-29D8FEA1B08A}" type="pres">
      <dgm:prSet presAssocID="{C121A626-0D58-4222-9BEA-2F72FDC3E466}" presName="negativeSpace" presStyleCnt="0"/>
      <dgm:spPr/>
    </dgm:pt>
    <dgm:pt modelId="{0D7A37FB-DDD2-4DB0-B315-D9B75C93151D}" type="pres">
      <dgm:prSet presAssocID="{C121A626-0D58-4222-9BEA-2F72FDC3E466}" presName="childText" presStyleLbl="conFgAcc1" presStyleIdx="1" presStyleCnt="3">
        <dgm:presLayoutVars>
          <dgm:bulletEnabled val="1"/>
        </dgm:presLayoutVars>
      </dgm:prSet>
      <dgm:spPr/>
    </dgm:pt>
    <dgm:pt modelId="{6EB91D83-EB87-47EE-916D-3D2E4A971812}" type="pres">
      <dgm:prSet presAssocID="{28D351FC-719E-4AE9-B10C-EB5757118619}" presName="spaceBetweenRectangles" presStyleCnt="0"/>
      <dgm:spPr/>
    </dgm:pt>
    <dgm:pt modelId="{F172415F-9417-42A4-B880-25B86DDE8680}" type="pres">
      <dgm:prSet presAssocID="{55431877-2BDB-465C-AF92-045CFB3EF855}" presName="parentLin" presStyleCnt="0"/>
      <dgm:spPr/>
    </dgm:pt>
    <dgm:pt modelId="{898DB0EC-C085-4FA2-99C2-35143BE4CD29}" type="pres">
      <dgm:prSet presAssocID="{55431877-2BDB-465C-AF92-045CFB3EF85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2B68C0EA-BBD9-4816-ABB7-170F08C82DD6}" type="pres">
      <dgm:prSet presAssocID="{55431877-2BDB-465C-AF92-045CFB3EF855}" presName="parentText" presStyleLbl="node1" presStyleIdx="2" presStyleCnt="3" custScaleX="115675" custScaleY="347779" custLinFactNeighborX="6667" custLinFactNeighborY="99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271740-34A7-4555-9BA1-AEFA9BAD9672}" type="pres">
      <dgm:prSet presAssocID="{55431877-2BDB-465C-AF92-045CFB3EF855}" presName="negativeSpace" presStyleCnt="0"/>
      <dgm:spPr/>
    </dgm:pt>
    <dgm:pt modelId="{D82CD0C5-F7F1-407E-B85E-B80B24F2CD2D}" type="pres">
      <dgm:prSet presAssocID="{55431877-2BDB-465C-AF92-045CFB3EF8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6EC9EBA-2DC5-4B15-8AA0-C8C100C96E6A}" type="presOf" srcId="{C121A626-0D58-4222-9BEA-2F72FDC3E466}" destId="{87CCA1F1-1146-4E00-92A6-AD35A5C75938}" srcOrd="0" destOrd="0" presId="urn:microsoft.com/office/officeart/2005/8/layout/list1"/>
    <dgm:cxn modelId="{0B5042CE-D47C-4E71-BB24-F4B196D8870E}" srcId="{32AB096A-A60E-410E-A616-BC68D0506A57}" destId="{C121A626-0D58-4222-9BEA-2F72FDC3E466}" srcOrd="1" destOrd="0" parTransId="{D305BD2F-253B-4661-B405-17BD3E1F83DC}" sibTransId="{28D351FC-719E-4AE9-B10C-EB5757118619}"/>
    <dgm:cxn modelId="{44552EDC-FCDC-4926-B22A-61657A1705EF}" srcId="{32AB096A-A60E-410E-A616-BC68D0506A57}" destId="{C62C5619-4537-4ED2-9BBE-F04A0B8CF2EA}" srcOrd="0" destOrd="0" parTransId="{8761D2E0-EF9F-4796-A068-50815433791B}" sibTransId="{C18A1457-B4BB-4F42-A1BE-BC786D307CAB}"/>
    <dgm:cxn modelId="{D6670FB3-C1CB-45B2-AF6D-FC967CFCC54C}" type="presOf" srcId="{C62C5619-4537-4ED2-9BBE-F04A0B8CF2EA}" destId="{4A363DFA-D438-45EB-93C7-CB16CCC824B3}" srcOrd="0" destOrd="0" presId="urn:microsoft.com/office/officeart/2005/8/layout/list1"/>
    <dgm:cxn modelId="{0CA6066C-BBD1-42C0-BF2B-A2892DAC995B}" srcId="{32AB096A-A60E-410E-A616-BC68D0506A57}" destId="{55431877-2BDB-465C-AF92-045CFB3EF855}" srcOrd="2" destOrd="0" parTransId="{D30AFCEA-6994-47A6-9308-536055733317}" sibTransId="{CC5DE5D6-7ECB-40C2-BB6D-5420741ABC00}"/>
    <dgm:cxn modelId="{3A5A0AC3-5D37-42B5-968F-E735240439C2}" type="presOf" srcId="{55431877-2BDB-465C-AF92-045CFB3EF855}" destId="{2B68C0EA-BBD9-4816-ABB7-170F08C82DD6}" srcOrd="1" destOrd="0" presId="urn:microsoft.com/office/officeart/2005/8/layout/list1"/>
    <dgm:cxn modelId="{6D739ABF-A145-439C-8875-0190BF386D51}" type="presOf" srcId="{55431877-2BDB-465C-AF92-045CFB3EF855}" destId="{898DB0EC-C085-4FA2-99C2-35143BE4CD29}" srcOrd="0" destOrd="0" presId="urn:microsoft.com/office/officeart/2005/8/layout/list1"/>
    <dgm:cxn modelId="{45AE0748-231F-44CB-AF5C-8282E7D40866}" type="presOf" srcId="{32AB096A-A60E-410E-A616-BC68D0506A57}" destId="{2C371E62-4C37-4138-8FEF-2C10CA41B3DF}" srcOrd="0" destOrd="0" presId="urn:microsoft.com/office/officeart/2005/8/layout/list1"/>
    <dgm:cxn modelId="{D43EF7D2-6307-4ADF-9EF9-D2C7E2C6B64C}" type="presOf" srcId="{C121A626-0D58-4222-9BEA-2F72FDC3E466}" destId="{33EA4F6A-3F14-4F67-80D2-7C14DB3B8798}" srcOrd="1" destOrd="0" presId="urn:microsoft.com/office/officeart/2005/8/layout/list1"/>
    <dgm:cxn modelId="{904D960F-01A1-4BE8-BE42-3FC9C1B8D702}" type="presOf" srcId="{C62C5619-4537-4ED2-9BBE-F04A0B8CF2EA}" destId="{6EA0423C-ECF8-4C4A-A7D2-D6CD142D06F3}" srcOrd="1" destOrd="0" presId="urn:microsoft.com/office/officeart/2005/8/layout/list1"/>
    <dgm:cxn modelId="{5ED7EEA0-17FD-4E96-AF20-D488B8CBF597}" type="presParOf" srcId="{2C371E62-4C37-4138-8FEF-2C10CA41B3DF}" destId="{48B99E0D-B354-41E8-BB0C-7D89992C7909}" srcOrd="0" destOrd="0" presId="urn:microsoft.com/office/officeart/2005/8/layout/list1"/>
    <dgm:cxn modelId="{13A64A7D-39CC-4EF4-912B-CFC06AE8AAC7}" type="presParOf" srcId="{48B99E0D-B354-41E8-BB0C-7D89992C7909}" destId="{4A363DFA-D438-45EB-93C7-CB16CCC824B3}" srcOrd="0" destOrd="0" presId="urn:microsoft.com/office/officeart/2005/8/layout/list1"/>
    <dgm:cxn modelId="{79D287D2-AF0B-471D-AE48-866D59FE9676}" type="presParOf" srcId="{48B99E0D-B354-41E8-BB0C-7D89992C7909}" destId="{6EA0423C-ECF8-4C4A-A7D2-D6CD142D06F3}" srcOrd="1" destOrd="0" presId="urn:microsoft.com/office/officeart/2005/8/layout/list1"/>
    <dgm:cxn modelId="{DAF6B1E8-7398-403E-9C48-F1201B45CAFF}" type="presParOf" srcId="{2C371E62-4C37-4138-8FEF-2C10CA41B3DF}" destId="{E6B537C6-3207-40E4-A856-1F3A36F943B4}" srcOrd="1" destOrd="0" presId="urn:microsoft.com/office/officeart/2005/8/layout/list1"/>
    <dgm:cxn modelId="{03F50674-E191-49BB-BE19-2AA4CEACD6F3}" type="presParOf" srcId="{2C371E62-4C37-4138-8FEF-2C10CA41B3DF}" destId="{FA6EE7FE-8975-4ECC-9EE1-1EB8E1429507}" srcOrd="2" destOrd="0" presId="urn:microsoft.com/office/officeart/2005/8/layout/list1"/>
    <dgm:cxn modelId="{0802B35F-84D7-4199-B3A7-0BAA86A4C457}" type="presParOf" srcId="{2C371E62-4C37-4138-8FEF-2C10CA41B3DF}" destId="{5CDDA661-5B98-4BE0-A719-15E8A2478501}" srcOrd="3" destOrd="0" presId="urn:microsoft.com/office/officeart/2005/8/layout/list1"/>
    <dgm:cxn modelId="{2618C040-9BBD-4727-89F1-2A0DC1FAF804}" type="presParOf" srcId="{2C371E62-4C37-4138-8FEF-2C10CA41B3DF}" destId="{433C8CB8-59BD-4E47-8E26-26AEC60D26C6}" srcOrd="4" destOrd="0" presId="urn:microsoft.com/office/officeart/2005/8/layout/list1"/>
    <dgm:cxn modelId="{3ED8F47F-583D-4B71-A5CA-A3B44EB71D8F}" type="presParOf" srcId="{433C8CB8-59BD-4E47-8E26-26AEC60D26C6}" destId="{87CCA1F1-1146-4E00-92A6-AD35A5C75938}" srcOrd="0" destOrd="0" presId="urn:microsoft.com/office/officeart/2005/8/layout/list1"/>
    <dgm:cxn modelId="{4A9CAFB0-5176-42D1-A4CF-C957A450A563}" type="presParOf" srcId="{433C8CB8-59BD-4E47-8E26-26AEC60D26C6}" destId="{33EA4F6A-3F14-4F67-80D2-7C14DB3B8798}" srcOrd="1" destOrd="0" presId="urn:microsoft.com/office/officeart/2005/8/layout/list1"/>
    <dgm:cxn modelId="{C633F70A-B303-473D-B3A4-DC13281AEA70}" type="presParOf" srcId="{2C371E62-4C37-4138-8FEF-2C10CA41B3DF}" destId="{A8D0A153-6DB6-478A-8910-29D8FEA1B08A}" srcOrd="5" destOrd="0" presId="urn:microsoft.com/office/officeart/2005/8/layout/list1"/>
    <dgm:cxn modelId="{015CA1A0-B820-4C5B-BD79-E9B55892C8EA}" type="presParOf" srcId="{2C371E62-4C37-4138-8FEF-2C10CA41B3DF}" destId="{0D7A37FB-DDD2-4DB0-B315-D9B75C93151D}" srcOrd="6" destOrd="0" presId="urn:microsoft.com/office/officeart/2005/8/layout/list1"/>
    <dgm:cxn modelId="{CB31B339-C69C-48A0-A7C0-94596CCEBEED}" type="presParOf" srcId="{2C371E62-4C37-4138-8FEF-2C10CA41B3DF}" destId="{6EB91D83-EB87-47EE-916D-3D2E4A971812}" srcOrd="7" destOrd="0" presId="urn:microsoft.com/office/officeart/2005/8/layout/list1"/>
    <dgm:cxn modelId="{E4FDA3B1-D8B4-42F3-BCA7-1B75DE5077D4}" type="presParOf" srcId="{2C371E62-4C37-4138-8FEF-2C10CA41B3DF}" destId="{F172415F-9417-42A4-B880-25B86DDE8680}" srcOrd="8" destOrd="0" presId="urn:microsoft.com/office/officeart/2005/8/layout/list1"/>
    <dgm:cxn modelId="{AAE1D068-19EE-4036-88C0-3C9382EF3166}" type="presParOf" srcId="{F172415F-9417-42A4-B880-25B86DDE8680}" destId="{898DB0EC-C085-4FA2-99C2-35143BE4CD29}" srcOrd="0" destOrd="0" presId="urn:microsoft.com/office/officeart/2005/8/layout/list1"/>
    <dgm:cxn modelId="{668CC358-D79F-4F90-9FEC-E56A019FC702}" type="presParOf" srcId="{F172415F-9417-42A4-B880-25B86DDE8680}" destId="{2B68C0EA-BBD9-4816-ABB7-170F08C82DD6}" srcOrd="1" destOrd="0" presId="urn:microsoft.com/office/officeart/2005/8/layout/list1"/>
    <dgm:cxn modelId="{A3C8655B-24B0-40E8-AE7A-F036055DF113}" type="presParOf" srcId="{2C371E62-4C37-4138-8FEF-2C10CA41B3DF}" destId="{51271740-34A7-4555-9BA1-AEFA9BAD9672}" srcOrd="9" destOrd="0" presId="urn:microsoft.com/office/officeart/2005/8/layout/list1"/>
    <dgm:cxn modelId="{5AB7C604-AF1A-43B4-BEE1-E74934B810D6}" type="presParOf" srcId="{2C371E62-4C37-4138-8FEF-2C10CA41B3DF}" destId="{D82CD0C5-F7F1-407E-B85E-B80B24F2CD2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17AB95-6D57-46E8-95AE-EDBB3B4C0F9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1189B1-77D0-414F-BE85-702579B026AE}">
      <dgm:prSet phldrT="[Текст]"/>
      <dgm:spPr/>
      <dgm:t>
        <a:bodyPr/>
        <a:lstStyle/>
        <a:p>
          <a:r>
            <a:rPr lang="ru-RU" dirty="0" smtClean="0"/>
            <a:t>1-2</a:t>
          </a:r>
          <a:endParaRPr lang="ru-RU" dirty="0"/>
        </a:p>
      </dgm:t>
    </dgm:pt>
    <dgm:pt modelId="{1E552D2C-D465-4B2F-90A0-71BD12FF6EC2}" type="parTrans" cxnId="{BC0D66F1-0099-4483-A3A6-471E71C5DB65}">
      <dgm:prSet/>
      <dgm:spPr/>
      <dgm:t>
        <a:bodyPr/>
        <a:lstStyle/>
        <a:p>
          <a:endParaRPr lang="ru-RU"/>
        </a:p>
      </dgm:t>
    </dgm:pt>
    <dgm:pt modelId="{1A099E75-093D-4574-8445-5EEC29900352}" type="sibTrans" cxnId="{BC0D66F1-0099-4483-A3A6-471E71C5DB65}">
      <dgm:prSet/>
      <dgm:spPr/>
      <dgm:t>
        <a:bodyPr/>
        <a:lstStyle/>
        <a:p>
          <a:endParaRPr lang="ru-RU"/>
        </a:p>
      </dgm:t>
    </dgm:pt>
    <dgm:pt modelId="{4BCDCFF2-6DC5-4D72-A714-8DF0CA6CAE88}">
      <dgm:prSet phldrT="[Текст]"/>
      <dgm:spPr/>
      <dgm:t>
        <a:bodyPr/>
        <a:lstStyle/>
        <a:p>
          <a:r>
            <a:rPr lang="ru-RU" b="1" dirty="0" err="1" smtClean="0"/>
            <a:t>Раҳбар</a:t>
          </a:r>
          <a:r>
            <a:rPr lang="ru-RU" b="1" dirty="0" smtClean="0"/>
            <a:t> </a:t>
          </a:r>
          <a:r>
            <a:rPr lang="ru-RU" b="1" dirty="0" err="1" smtClean="0"/>
            <a:t>ходимлар</a:t>
          </a:r>
          <a:r>
            <a:rPr lang="ru-RU" b="1" dirty="0" smtClean="0"/>
            <a:t> </a:t>
          </a:r>
          <a:r>
            <a:rPr lang="ru-RU" b="1" dirty="0" err="1" smtClean="0"/>
            <a:t>фикрлари</a:t>
          </a:r>
          <a:endParaRPr lang="ru-RU" dirty="0"/>
        </a:p>
      </dgm:t>
    </dgm:pt>
    <dgm:pt modelId="{DB195B9C-045E-4AC7-BE32-978D8FA12B97}" type="parTrans" cxnId="{32FF2DDF-8539-424E-BFB3-2E1B09521A4A}">
      <dgm:prSet/>
      <dgm:spPr/>
      <dgm:t>
        <a:bodyPr/>
        <a:lstStyle/>
        <a:p>
          <a:endParaRPr lang="ru-RU"/>
        </a:p>
      </dgm:t>
    </dgm:pt>
    <dgm:pt modelId="{EBF4830B-1422-46C8-BC6E-BFDD490C911B}" type="sibTrans" cxnId="{32FF2DDF-8539-424E-BFB3-2E1B09521A4A}">
      <dgm:prSet/>
      <dgm:spPr/>
      <dgm:t>
        <a:bodyPr/>
        <a:lstStyle/>
        <a:p>
          <a:endParaRPr lang="ru-RU"/>
        </a:p>
      </dgm:t>
    </dgm:pt>
    <dgm:pt modelId="{36C2403C-2B45-4AD7-AECF-86E9BFAB8538}">
      <dgm:prSet phldrT="[Текст]"/>
      <dgm:spPr/>
      <dgm:t>
        <a:bodyPr/>
        <a:lstStyle/>
        <a:p>
          <a:r>
            <a:rPr lang="ru-RU" b="1" dirty="0" err="1" smtClean="0"/>
            <a:t>Сотув</a:t>
          </a:r>
          <a:r>
            <a:rPr lang="ru-RU" b="1" dirty="0" smtClean="0"/>
            <a:t> </a:t>
          </a:r>
          <a:r>
            <a:rPr lang="ru-RU" b="1" dirty="0" err="1" smtClean="0"/>
            <a:t>бўлими</a:t>
          </a:r>
          <a:r>
            <a:rPr lang="ru-RU" b="1" dirty="0" smtClean="0"/>
            <a:t> </a:t>
          </a:r>
          <a:r>
            <a:rPr lang="ru-RU" b="1" dirty="0" err="1" smtClean="0"/>
            <a:t>ходимларининг</a:t>
          </a:r>
          <a:r>
            <a:rPr lang="ru-RU" b="1" dirty="0" smtClean="0"/>
            <a:t> </a:t>
          </a:r>
          <a:r>
            <a:rPr lang="ru-RU" b="1" dirty="0" err="1" smtClean="0"/>
            <a:t>баҳолашлари</a:t>
          </a:r>
          <a:endParaRPr lang="ru-RU" dirty="0"/>
        </a:p>
      </dgm:t>
    </dgm:pt>
    <dgm:pt modelId="{1D6E356F-802C-48D3-B0F9-3DF3DDAAD26F}" type="parTrans" cxnId="{B80F5C31-0431-418A-BAD3-A13A40860B25}">
      <dgm:prSet/>
      <dgm:spPr/>
      <dgm:t>
        <a:bodyPr/>
        <a:lstStyle/>
        <a:p>
          <a:endParaRPr lang="ru-RU"/>
        </a:p>
      </dgm:t>
    </dgm:pt>
    <dgm:pt modelId="{0053BC55-EC82-447C-9EF0-89D91952B03E}" type="sibTrans" cxnId="{B80F5C31-0431-418A-BAD3-A13A40860B25}">
      <dgm:prSet/>
      <dgm:spPr/>
      <dgm:t>
        <a:bodyPr/>
        <a:lstStyle/>
        <a:p>
          <a:endParaRPr lang="ru-RU"/>
        </a:p>
      </dgm:t>
    </dgm:pt>
    <dgm:pt modelId="{07E74A73-A9EE-429D-833A-E61FEAA032B9}">
      <dgm:prSet phldrT="[Текст]"/>
      <dgm:spPr/>
      <dgm:t>
        <a:bodyPr/>
        <a:lstStyle/>
        <a:p>
          <a:r>
            <a:rPr lang="ru-RU" dirty="0" smtClean="0"/>
            <a:t>3-4</a:t>
          </a:r>
          <a:endParaRPr lang="ru-RU" dirty="0"/>
        </a:p>
      </dgm:t>
    </dgm:pt>
    <dgm:pt modelId="{6F370BA7-5B8B-4A55-8394-10E6F6AC13FB}" type="parTrans" cxnId="{0EF7775A-72A5-4B7D-9F27-9912E55F94ED}">
      <dgm:prSet/>
      <dgm:spPr/>
      <dgm:t>
        <a:bodyPr/>
        <a:lstStyle/>
        <a:p>
          <a:endParaRPr lang="ru-RU"/>
        </a:p>
      </dgm:t>
    </dgm:pt>
    <dgm:pt modelId="{42C9CAB9-2E4E-4AE5-A037-8CFB9422ED28}" type="sibTrans" cxnId="{0EF7775A-72A5-4B7D-9F27-9912E55F94ED}">
      <dgm:prSet/>
      <dgm:spPr/>
      <dgm:t>
        <a:bodyPr/>
        <a:lstStyle/>
        <a:p>
          <a:endParaRPr lang="ru-RU"/>
        </a:p>
      </dgm:t>
    </dgm:pt>
    <dgm:pt modelId="{80172875-9427-4E28-84DA-37E1718D42D7}">
      <dgm:prSet phldrT="[Текст]"/>
      <dgm:spPr/>
      <dgm:t>
        <a:bodyPr/>
        <a:lstStyle/>
        <a:p>
          <a:r>
            <a:rPr lang="ru-RU" b="1" dirty="0" err="1" smtClean="0"/>
            <a:t>Истеъмолчилар</a:t>
          </a:r>
          <a:r>
            <a:rPr lang="ru-RU" b="1" dirty="0" smtClean="0"/>
            <a:t> </a:t>
          </a:r>
          <a:r>
            <a:rPr lang="ru-RU" b="1" dirty="0" err="1" smtClean="0"/>
            <a:t>сўровномалари</a:t>
          </a:r>
          <a:endParaRPr lang="ru-RU" dirty="0"/>
        </a:p>
      </dgm:t>
    </dgm:pt>
    <dgm:pt modelId="{D7D01758-5872-4EB9-9C4D-09C345CE4006}" type="parTrans" cxnId="{DEBAF812-CAAF-4BDD-9B2C-6EBC007356E7}">
      <dgm:prSet/>
      <dgm:spPr/>
      <dgm:t>
        <a:bodyPr/>
        <a:lstStyle/>
        <a:p>
          <a:endParaRPr lang="ru-RU"/>
        </a:p>
      </dgm:t>
    </dgm:pt>
    <dgm:pt modelId="{E987CC08-E28F-48F4-AF5B-A24FC2E73C58}" type="sibTrans" cxnId="{DEBAF812-CAAF-4BDD-9B2C-6EBC007356E7}">
      <dgm:prSet/>
      <dgm:spPr/>
      <dgm:t>
        <a:bodyPr/>
        <a:lstStyle/>
        <a:p>
          <a:endParaRPr lang="ru-RU"/>
        </a:p>
      </dgm:t>
    </dgm:pt>
    <dgm:pt modelId="{2274D61A-557F-4D51-BE8B-17FCF40A200D}">
      <dgm:prSet phldrT="[Текст]"/>
      <dgm:spPr/>
      <dgm:t>
        <a:bodyPr/>
        <a:lstStyle/>
        <a:p>
          <a:r>
            <a:rPr lang="ru-RU" b="1" dirty="0" err="1" smtClean="0"/>
            <a:t>Ташқи</a:t>
          </a:r>
          <a:r>
            <a:rPr lang="ru-RU" b="1" dirty="0" smtClean="0"/>
            <a:t> (</a:t>
          </a:r>
          <a:r>
            <a:rPr lang="ru-RU" b="1" dirty="0" err="1" smtClean="0"/>
            <a:t>учинчи</a:t>
          </a:r>
          <a:r>
            <a:rPr lang="ru-RU" b="1" dirty="0" smtClean="0"/>
            <a:t> </a:t>
          </a:r>
          <a:r>
            <a:rPr lang="ru-RU" b="1" dirty="0" err="1" smtClean="0"/>
            <a:t>томон</a:t>
          </a:r>
          <a:r>
            <a:rPr lang="ru-RU" b="1" dirty="0" smtClean="0"/>
            <a:t>) </a:t>
          </a:r>
          <a:r>
            <a:rPr lang="ru-RU" b="1" dirty="0" err="1" smtClean="0"/>
            <a:t>фикрлар</a:t>
          </a:r>
          <a:endParaRPr lang="ru-RU" dirty="0"/>
        </a:p>
      </dgm:t>
    </dgm:pt>
    <dgm:pt modelId="{4532E460-27F2-4092-BC5E-8CAE31BA2649}" type="parTrans" cxnId="{763310F3-4B51-4D36-8DDB-751A8A45EA85}">
      <dgm:prSet/>
      <dgm:spPr/>
      <dgm:t>
        <a:bodyPr/>
        <a:lstStyle/>
        <a:p>
          <a:endParaRPr lang="ru-RU"/>
        </a:p>
      </dgm:t>
    </dgm:pt>
    <dgm:pt modelId="{0CDB701F-8091-47B9-BE51-2CC1A496F294}" type="sibTrans" cxnId="{763310F3-4B51-4D36-8DDB-751A8A45EA85}">
      <dgm:prSet/>
      <dgm:spPr/>
      <dgm:t>
        <a:bodyPr/>
        <a:lstStyle/>
        <a:p>
          <a:endParaRPr lang="ru-RU"/>
        </a:p>
      </dgm:t>
    </dgm:pt>
    <dgm:pt modelId="{A7C13018-CF7F-4540-BD34-145028714F1D}">
      <dgm:prSet phldrT="[Текст]"/>
      <dgm:spPr/>
      <dgm:t>
        <a:bodyPr/>
        <a:lstStyle/>
        <a:p>
          <a:r>
            <a:rPr lang="ru-RU" dirty="0" smtClean="0"/>
            <a:t>5-6</a:t>
          </a:r>
          <a:endParaRPr lang="ru-RU" dirty="0"/>
        </a:p>
      </dgm:t>
    </dgm:pt>
    <dgm:pt modelId="{7731CB3B-7604-4468-8804-13E4641A706A}" type="parTrans" cxnId="{C6A1A813-2CFD-4E41-84EF-5C010DE8888A}">
      <dgm:prSet/>
      <dgm:spPr/>
      <dgm:t>
        <a:bodyPr/>
        <a:lstStyle/>
        <a:p>
          <a:endParaRPr lang="ru-RU"/>
        </a:p>
      </dgm:t>
    </dgm:pt>
    <dgm:pt modelId="{4E7B2494-CF5D-44B8-8A5F-B7622643239F}" type="sibTrans" cxnId="{C6A1A813-2CFD-4E41-84EF-5C010DE8888A}">
      <dgm:prSet/>
      <dgm:spPr/>
      <dgm:t>
        <a:bodyPr/>
        <a:lstStyle/>
        <a:p>
          <a:endParaRPr lang="ru-RU"/>
        </a:p>
      </dgm:t>
    </dgm:pt>
    <dgm:pt modelId="{D0C85A78-1A30-4973-B0A3-4ABDDE6A8567}">
      <dgm:prSet phldrT="[Текст]"/>
      <dgm:spPr/>
      <dgm:t>
        <a:bodyPr/>
        <a:lstStyle/>
        <a:p>
          <a:r>
            <a:rPr lang="ru-RU" b="1" dirty="0" err="1" smtClean="0"/>
            <a:t>Менежерлар</a:t>
          </a:r>
          <a:r>
            <a:rPr lang="ru-RU" b="1" dirty="0" smtClean="0"/>
            <a:t> </a:t>
          </a:r>
          <a:r>
            <a:rPr lang="ru-RU" b="1" dirty="0" err="1" smtClean="0"/>
            <a:t>ва</a:t>
          </a:r>
          <a:r>
            <a:rPr lang="ru-RU" b="1" dirty="0" smtClean="0"/>
            <a:t> </a:t>
          </a:r>
          <a:r>
            <a:rPr lang="ru-RU" b="1" dirty="0" err="1" smtClean="0"/>
            <a:t>ходимларнинг</a:t>
          </a:r>
          <a:r>
            <a:rPr lang="ru-RU" b="1" dirty="0" smtClean="0"/>
            <a:t> </a:t>
          </a:r>
          <a:r>
            <a:rPr lang="ru-RU" b="1" dirty="0" err="1" smtClean="0"/>
            <a:t>қарашлари</a:t>
          </a:r>
          <a:endParaRPr lang="ru-RU" dirty="0"/>
        </a:p>
      </dgm:t>
    </dgm:pt>
    <dgm:pt modelId="{9FD0DF4A-3438-4A3F-9914-CADA667D7A9D}" type="parTrans" cxnId="{EB96163C-8780-487A-AEF9-BB9390F515CA}">
      <dgm:prSet/>
      <dgm:spPr/>
      <dgm:t>
        <a:bodyPr/>
        <a:lstStyle/>
        <a:p>
          <a:endParaRPr lang="ru-RU"/>
        </a:p>
      </dgm:t>
    </dgm:pt>
    <dgm:pt modelId="{1A4823FF-01B1-45F6-9691-031592A4ED7C}" type="sibTrans" cxnId="{EB96163C-8780-487A-AEF9-BB9390F515CA}">
      <dgm:prSet/>
      <dgm:spPr/>
      <dgm:t>
        <a:bodyPr/>
        <a:lstStyle/>
        <a:p>
          <a:endParaRPr lang="ru-RU"/>
        </a:p>
      </dgm:t>
    </dgm:pt>
    <dgm:pt modelId="{D84462FD-55F7-4AC0-90D8-5EB00BF51430}">
      <dgm:prSet phldrT="[Текст]"/>
      <dgm:spPr/>
      <dgm:t>
        <a:bodyPr/>
        <a:lstStyle/>
        <a:p>
          <a:r>
            <a:rPr lang="ru-RU" b="1" dirty="0" err="1" smtClean="0"/>
            <a:t>Синов</a:t>
          </a:r>
          <a:r>
            <a:rPr lang="ru-RU" b="1" dirty="0" smtClean="0"/>
            <a:t> (</a:t>
          </a:r>
          <a:r>
            <a:rPr lang="ru-RU" b="1" dirty="0" err="1" smtClean="0"/>
            <a:t>экперимент</a:t>
          </a:r>
          <a:r>
            <a:rPr lang="ru-RU" b="1" dirty="0" smtClean="0"/>
            <a:t>) маркетинги</a:t>
          </a:r>
          <a:endParaRPr lang="ru-RU" dirty="0"/>
        </a:p>
      </dgm:t>
    </dgm:pt>
    <dgm:pt modelId="{6FEE14DD-0E4A-492F-9C5F-1442F43D9807}" type="parTrans" cxnId="{6B733D71-B57A-4BC2-A2A4-D69EF75C65CF}">
      <dgm:prSet/>
      <dgm:spPr/>
      <dgm:t>
        <a:bodyPr/>
        <a:lstStyle/>
        <a:p>
          <a:endParaRPr lang="ru-RU"/>
        </a:p>
      </dgm:t>
    </dgm:pt>
    <dgm:pt modelId="{A75680B2-92D0-4CAB-8C91-0D5975DC0058}" type="sibTrans" cxnId="{6B733D71-B57A-4BC2-A2A4-D69EF75C65CF}">
      <dgm:prSet/>
      <dgm:spPr/>
      <dgm:t>
        <a:bodyPr/>
        <a:lstStyle/>
        <a:p>
          <a:endParaRPr lang="ru-RU"/>
        </a:p>
      </dgm:t>
    </dgm:pt>
    <dgm:pt modelId="{9A3F2C0A-9FE2-410D-8A7D-A7C55FEECD9D}" type="pres">
      <dgm:prSet presAssocID="{E017AB95-6D57-46E8-95AE-EDBB3B4C0F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4730B4-195D-4B7B-87CE-80DFDA7DDBD7}" type="pres">
      <dgm:prSet presAssocID="{8F1189B1-77D0-414F-BE85-702579B026AE}" presName="composite" presStyleCnt="0"/>
      <dgm:spPr/>
    </dgm:pt>
    <dgm:pt modelId="{F5020802-3630-4370-B641-628C67C47615}" type="pres">
      <dgm:prSet presAssocID="{8F1189B1-77D0-414F-BE85-702579B026A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786C1-EAF8-4A56-8A92-33F01D2FB200}" type="pres">
      <dgm:prSet presAssocID="{8F1189B1-77D0-414F-BE85-702579B026AE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65520-4164-4E07-B738-254E1E73078D}" type="pres">
      <dgm:prSet presAssocID="{1A099E75-093D-4574-8445-5EEC29900352}" presName="sp" presStyleCnt="0"/>
      <dgm:spPr/>
    </dgm:pt>
    <dgm:pt modelId="{056DAC70-A5BA-4F5E-8FB0-AE9D84B54D63}" type="pres">
      <dgm:prSet presAssocID="{07E74A73-A9EE-429D-833A-E61FEAA032B9}" presName="composite" presStyleCnt="0"/>
      <dgm:spPr/>
    </dgm:pt>
    <dgm:pt modelId="{E64899F7-4909-4BB4-B0C0-3E6005217435}" type="pres">
      <dgm:prSet presAssocID="{07E74A73-A9EE-429D-833A-E61FEAA032B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D276AA-0198-4BED-9A4B-311B01D31322}" type="pres">
      <dgm:prSet presAssocID="{07E74A73-A9EE-429D-833A-E61FEAA032B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CAF05A-16AD-41E9-8296-CCC7583590A7}" type="pres">
      <dgm:prSet presAssocID="{42C9CAB9-2E4E-4AE5-A037-8CFB9422ED28}" presName="sp" presStyleCnt="0"/>
      <dgm:spPr/>
    </dgm:pt>
    <dgm:pt modelId="{9CAD6789-0548-48CE-B663-6A19252AFBB2}" type="pres">
      <dgm:prSet presAssocID="{A7C13018-CF7F-4540-BD34-145028714F1D}" presName="composite" presStyleCnt="0"/>
      <dgm:spPr/>
    </dgm:pt>
    <dgm:pt modelId="{CBF30DD4-9C06-4154-A1D9-2AA93A520299}" type="pres">
      <dgm:prSet presAssocID="{A7C13018-CF7F-4540-BD34-145028714F1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AC7C5F-8B7B-4DBF-98D6-2B5688A98C8F}" type="pres">
      <dgm:prSet presAssocID="{A7C13018-CF7F-4540-BD34-145028714F1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0F5C31-0431-418A-BAD3-A13A40860B25}" srcId="{8F1189B1-77D0-414F-BE85-702579B026AE}" destId="{36C2403C-2B45-4AD7-AECF-86E9BFAB8538}" srcOrd="1" destOrd="0" parTransId="{1D6E356F-802C-48D3-B0F9-3DF3DDAAD26F}" sibTransId="{0053BC55-EC82-447C-9EF0-89D91952B03E}"/>
    <dgm:cxn modelId="{2E6069EF-8A6D-4BD9-A5A9-47DD09EAFECB}" type="presOf" srcId="{4BCDCFF2-6DC5-4D72-A714-8DF0CA6CAE88}" destId="{69E786C1-EAF8-4A56-8A92-33F01D2FB200}" srcOrd="0" destOrd="0" presId="urn:microsoft.com/office/officeart/2005/8/layout/chevron2"/>
    <dgm:cxn modelId="{BC0D66F1-0099-4483-A3A6-471E71C5DB65}" srcId="{E017AB95-6D57-46E8-95AE-EDBB3B4C0F9E}" destId="{8F1189B1-77D0-414F-BE85-702579B026AE}" srcOrd="0" destOrd="0" parTransId="{1E552D2C-D465-4B2F-90A0-71BD12FF6EC2}" sibTransId="{1A099E75-093D-4574-8445-5EEC29900352}"/>
    <dgm:cxn modelId="{A3E4FB81-3338-4122-81E5-950C0E378B8F}" type="presOf" srcId="{A7C13018-CF7F-4540-BD34-145028714F1D}" destId="{CBF30DD4-9C06-4154-A1D9-2AA93A520299}" srcOrd="0" destOrd="0" presId="urn:microsoft.com/office/officeart/2005/8/layout/chevron2"/>
    <dgm:cxn modelId="{261F99F0-A416-4DC0-AA1A-CE1CA4F6BE04}" type="presOf" srcId="{07E74A73-A9EE-429D-833A-E61FEAA032B9}" destId="{E64899F7-4909-4BB4-B0C0-3E6005217435}" srcOrd="0" destOrd="0" presId="urn:microsoft.com/office/officeart/2005/8/layout/chevron2"/>
    <dgm:cxn modelId="{D64476B9-AB3C-4366-877F-C201600BBBE0}" type="presOf" srcId="{D84462FD-55F7-4AC0-90D8-5EB00BF51430}" destId="{18AC7C5F-8B7B-4DBF-98D6-2B5688A98C8F}" srcOrd="0" destOrd="1" presId="urn:microsoft.com/office/officeart/2005/8/layout/chevron2"/>
    <dgm:cxn modelId="{F28ABFEF-19C9-4CFE-905D-DF0D82F3E47C}" type="presOf" srcId="{36C2403C-2B45-4AD7-AECF-86E9BFAB8538}" destId="{69E786C1-EAF8-4A56-8A92-33F01D2FB200}" srcOrd="0" destOrd="1" presId="urn:microsoft.com/office/officeart/2005/8/layout/chevron2"/>
    <dgm:cxn modelId="{32FF2DDF-8539-424E-BFB3-2E1B09521A4A}" srcId="{8F1189B1-77D0-414F-BE85-702579B026AE}" destId="{4BCDCFF2-6DC5-4D72-A714-8DF0CA6CAE88}" srcOrd="0" destOrd="0" parTransId="{DB195B9C-045E-4AC7-BE32-978D8FA12B97}" sibTransId="{EBF4830B-1422-46C8-BC6E-BFDD490C911B}"/>
    <dgm:cxn modelId="{66D7CC80-E527-403D-A8D5-3CA815136A34}" type="presOf" srcId="{8F1189B1-77D0-414F-BE85-702579B026AE}" destId="{F5020802-3630-4370-B641-628C67C47615}" srcOrd="0" destOrd="0" presId="urn:microsoft.com/office/officeart/2005/8/layout/chevron2"/>
    <dgm:cxn modelId="{CD06EA02-94A6-4A8F-8E1C-9195A3EE9744}" type="presOf" srcId="{D0C85A78-1A30-4973-B0A3-4ABDDE6A8567}" destId="{18AC7C5F-8B7B-4DBF-98D6-2B5688A98C8F}" srcOrd="0" destOrd="0" presId="urn:microsoft.com/office/officeart/2005/8/layout/chevron2"/>
    <dgm:cxn modelId="{6B733D71-B57A-4BC2-A2A4-D69EF75C65CF}" srcId="{A7C13018-CF7F-4540-BD34-145028714F1D}" destId="{D84462FD-55F7-4AC0-90D8-5EB00BF51430}" srcOrd="1" destOrd="0" parTransId="{6FEE14DD-0E4A-492F-9C5F-1442F43D9807}" sibTransId="{A75680B2-92D0-4CAB-8C91-0D5975DC0058}"/>
    <dgm:cxn modelId="{EB96163C-8780-487A-AEF9-BB9390F515CA}" srcId="{A7C13018-CF7F-4540-BD34-145028714F1D}" destId="{D0C85A78-1A30-4973-B0A3-4ABDDE6A8567}" srcOrd="0" destOrd="0" parTransId="{9FD0DF4A-3438-4A3F-9914-CADA667D7A9D}" sibTransId="{1A4823FF-01B1-45F6-9691-031592A4ED7C}"/>
    <dgm:cxn modelId="{763310F3-4B51-4D36-8DDB-751A8A45EA85}" srcId="{07E74A73-A9EE-429D-833A-E61FEAA032B9}" destId="{2274D61A-557F-4D51-BE8B-17FCF40A200D}" srcOrd="1" destOrd="0" parTransId="{4532E460-27F2-4092-BC5E-8CAE31BA2649}" sibTransId="{0CDB701F-8091-47B9-BE51-2CC1A496F294}"/>
    <dgm:cxn modelId="{C6A1A813-2CFD-4E41-84EF-5C010DE8888A}" srcId="{E017AB95-6D57-46E8-95AE-EDBB3B4C0F9E}" destId="{A7C13018-CF7F-4540-BD34-145028714F1D}" srcOrd="2" destOrd="0" parTransId="{7731CB3B-7604-4468-8804-13E4641A706A}" sibTransId="{4E7B2494-CF5D-44B8-8A5F-B7622643239F}"/>
    <dgm:cxn modelId="{EF3F9A99-FB0D-4329-A434-9AE9D82D5240}" type="presOf" srcId="{2274D61A-557F-4D51-BE8B-17FCF40A200D}" destId="{DFD276AA-0198-4BED-9A4B-311B01D31322}" srcOrd="0" destOrd="1" presId="urn:microsoft.com/office/officeart/2005/8/layout/chevron2"/>
    <dgm:cxn modelId="{DEBAF812-CAAF-4BDD-9B2C-6EBC007356E7}" srcId="{07E74A73-A9EE-429D-833A-E61FEAA032B9}" destId="{80172875-9427-4E28-84DA-37E1718D42D7}" srcOrd="0" destOrd="0" parTransId="{D7D01758-5872-4EB9-9C4D-09C345CE4006}" sibTransId="{E987CC08-E28F-48F4-AF5B-A24FC2E73C58}"/>
    <dgm:cxn modelId="{DEB3FDB9-DDD2-4A26-AC0C-A0176CDCFA89}" type="presOf" srcId="{80172875-9427-4E28-84DA-37E1718D42D7}" destId="{DFD276AA-0198-4BED-9A4B-311B01D31322}" srcOrd="0" destOrd="0" presId="urn:microsoft.com/office/officeart/2005/8/layout/chevron2"/>
    <dgm:cxn modelId="{0EF7775A-72A5-4B7D-9F27-9912E55F94ED}" srcId="{E017AB95-6D57-46E8-95AE-EDBB3B4C0F9E}" destId="{07E74A73-A9EE-429D-833A-E61FEAA032B9}" srcOrd="1" destOrd="0" parTransId="{6F370BA7-5B8B-4A55-8394-10E6F6AC13FB}" sibTransId="{42C9CAB9-2E4E-4AE5-A037-8CFB9422ED28}"/>
    <dgm:cxn modelId="{E21BA588-CD0F-42A4-9582-471B2508FE76}" type="presOf" srcId="{E017AB95-6D57-46E8-95AE-EDBB3B4C0F9E}" destId="{9A3F2C0A-9FE2-410D-8A7D-A7C55FEECD9D}" srcOrd="0" destOrd="0" presId="urn:microsoft.com/office/officeart/2005/8/layout/chevron2"/>
    <dgm:cxn modelId="{3C0D5F2D-2ACF-48CA-AA7E-8363D14C8B70}" type="presParOf" srcId="{9A3F2C0A-9FE2-410D-8A7D-A7C55FEECD9D}" destId="{144730B4-195D-4B7B-87CE-80DFDA7DDBD7}" srcOrd="0" destOrd="0" presId="urn:microsoft.com/office/officeart/2005/8/layout/chevron2"/>
    <dgm:cxn modelId="{D6C3F241-F2FD-49DA-929A-E3E85FFAEEEC}" type="presParOf" srcId="{144730B4-195D-4B7B-87CE-80DFDA7DDBD7}" destId="{F5020802-3630-4370-B641-628C67C47615}" srcOrd="0" destOrd="0" presId="urn:microsoft.com/office/officeart/2005/8/layout/chevron2"/>
    <dgm:cxn modelId="{E636E506-CEAF-415D-9D81-C9AFC9ECE09A}" type="presParOf" srcId="{144730B4-195D-4B7B-87CE-80DFDA7DDBD7}" destId="{69E786C1-EAF8-4A56-8A92-33F01D2FB200}" srcOrd="1" destOrd="0" presId="urn:microsoft.com/office/officeart/2005/8/layout/chevron2"/>
    <dgm:cxn modelId="{B011735F-F7D4-4D70-B26A-FB58DB196105}" type="presParOf" srcId="{9A3F2C0A-9FE2-410D-8A7D-A7C55FEECD9D}" destId="{31E65520-4164-4E07-B738-254E1E73078D}" srcOrd="1" destOrd="0" presId="urn:microsoft.com/office/officeart/2005/8/layout/chevron2"/>
    <dgm:cxn modelId="{CC325429-9E06-417C-AF31-6E425964D4CC}" type="presParOf" srcId="{9A3F2C0A-9FE2-410D-8A7D-A7C55FEECD9D}" destId="{056DAC70-A5BA-4F5E-8FB0-AE9D84B54D63}" srcOrd="2" destOrd="0" presId="urn:microsoft.com/office/officeart/2005/8/layout/chevron2"/>
    <dgm:cxn modelId="{B367083F-D78F-4CBA-B73B-59CA241F91DF}" type="presParOf" srcId="{056DAC70-A5BA-4F5E-8FB0-AE9D84B54D63}" destId="{E64899F7-4909-4BB4-B0C0-3E6005217435}" srcOrd="0" destOrd="0" presId="urn:microsoft.com/office/officeart/2005/8/layout/chevron2"/>
    <dgm:cxn modelId="{DE7DCCC3-D481-4110-8137-A0C04A0829A0}" type="presParOf" srcId="{056DAC70-A5BA-4F5E-8FB0-AE9D84B54D63}" destId="{DFD276AA-0198-4BED-9A4B-311B01D31322}" srcOrd="1" destOrd="0" presId="urn:microsoft.com/office/officeart/2005/8/layout/chevron2"/>
    <dgm:cxn modelId="{0D66345D-90DF-4EFF-82DE-D9AA00296F66}" type="presParOf" srcId="{9A3F2C0A-9FE2-410D-8A7D-A7C55FEECD9D}" destId="{90CAF05A-16AD-41E9-8296-CCC7583590A7}" srcOrd="3" destOrd="0" presId="urn:microsoft.com/office/officeart/2005/8/layout/chevron2"/>
    <dgm:cxn modelId="{5E079B43-EFFE-4F30-A026-9C4770C1160B}" type="presParOf" srcId="{9A3F2C0A-9FE2-410D-8A7D-A7C55FEECD9D}" destId="{9CAD6789-0548-48CE-B663-6A19252AFBB2}" srcOrd="4" destOrd="0" presId="urn:microsoft.com/office/officeart/2005/8/layout/chevron2"/>
    <dgm:cxn modelId="{24F82C9E-E29F-4B05-A2CD-ED385CED96D7}" type="presParOf" srcId="{9CAD6789-0548-48CE-B663-6A19252AFBB2}" destId="{CBF30DD4-9C06-4154-A1D9-2AA93A520299}" srcOrd="0" destOrd="0" presId="urn:microsoft.com/office/officeart/2005/8/layout/chevron2"/>
    <dgm:cxn modelId="{F1EE3878-74B8-4508-A960-DAD432232E50}" type="presParOf" srcId="{9CAD6789-0548-48CE-B663-6A19252AFBB2}" destId="{18AC7C5F-8B7B-4DBF-98D6-2B5688A98C8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5D905F-01D3-4291-9A47-2202E2DEA00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759F8525-CA99-43D9-B5CE-03326E54C6DB}">
      <dgm:prSet phldrT="[Текст]"/>
      <dgm:spPr/>
      <dgm:t>
        <a:bodyPr/>
        <a:lstStyle/>
        <a:p>
          <a:r>
            <a:rPr lang="ru-RU" dirty="0" err="1" smtClean="0"/>
            <a:t>Истеъмолчилар</a:t>
          </a:r>
          <a:r>
            <a:rPr lang="ru-RU" dirty="0" smtClean="0"/>
            <a:t> </a:t>
          </a:r>
          <a:r>
            <a:rPr lang="ru-RU" dirty="0" err="1" smtClean="0"/>
            <a:t>сўровномалари</a:t>
          </a:r>
          <a:r>
            <a:rPr lang="ru-RU" dirty="0" smtClean="0"/>
            <a:t> (</a:t>
          </a:r>
          <a:r>
            <a:rPr lang="en-US" dirty="0" smtClean="0"/>
            <a:t>Consumer Surveys</a:t>
          </a:r>
          <a:r>
            <a:rPr lang="ru-RU" dirty="0" smtClean="0"/>
            <a:t>)</a:t>
          </a:r>
          <a:endParaRPr lang="ru-RU" dirty="0"/>
        </a:p>
      </dgm:t>
    </dgm:pt>
    <dgm:pt modelId="{F4150111-FE18-43C8-849A-40234652B84A}" type="parTrans" cxnId="{6EBBBD0F-9C2E-43F2-A677-FCA3A6F1AD55}">
      <dgm:prSet/>
      <dgm:spPr/>
      <dgm:t>
        <a:bodyPr/>
        <a:lstStyle/>
        <a:p>
          <a:endParaRPr lang="ru-RU"/>
        </a:p>
      </dgm:t>
    </dgm:pt>
    <dgm:pt modelId="{E20E646C-B6CF-4D3A-8F24-AD350FD27FEC}" type="sibTrans" cxnId="{6EBBBD0F-9C2E-43F2-A677-FCA3A6F1AD55}">
      <dgm:prSet/>
      <dgm:spPr/>
      <dgm:t>
        <a:bodyPr/>
        <a:lstStyle/>
        <a:p>
          <a:endParaRPr lang="ru-RU"/>
        </a:p>
      </dgm:t>
    </dgm:pt>
    <dgm:pt modelId="{D668AA70-204A-4A1B-9C01-1BE5ED4B7DA2}">
      <dgm:prSet phldrT="[Текст]"/>
      <dgm:spPr/>
      <dgm:t>
        <a:bodyPr/>
        <a:lstStyle/>
        <a:p>
          <a:r>
            <a:rPr lang="ru-RU" dirty="0" err="1" smtClean="0"/>
            <a:t>Истеъмолчилар</a:t>
          </a:r>
          <a:r>
            <a:rPr lang="ru-RU" dirty="0" smtClean="0"/>
            <a:t> фокус-</a:t>
          </a:r>
          <a:r>
            <a:rPr lang="ru-RU" dirty="0" err="1" smtClean="0"/>
            <a:t>гуруҳлари</a:t>
          </a:r>
          <a:r>
            <a:rPr lang="ru-RU" dirty="0" smtClean="0"/>
            <a:t> (</a:t>
          </a:r>
          <a:r>
            <a:rPr lang="en-US" dirty="0" smtClean="0"/>
            <a:t>Consumer Focus Groups</a:t>
          </a:r>
          <a:r>
            <a:rPr lang="ru-RU" dirty="0" smtClean="0"/>
            <a:t>)</a:t>
          </a:r>
          <a:endParaRPr lang="ru-RU" dirty="0"/>
        </a:p>
      </dgm:t>
    </dgm:pt>
    <dgm:pt modelId="{F9813E90-E2A6-4375-840D-951147CFADAF}" type="parTrans" cxnId="{1B3F9A9A-3A35-45FD-B74D-94F4A713431B}">
      <dgm:prSet/>
      <dgm:spPr/>
      <dgm:t>
        <a:bodyPr/>
        <a:lstStyle/>
        <a:p>
          <a:endParaRPr lang="ru-RU"/>
        </a:p>
      </dgm:t>
    </dgm:pt>
    <dgm:pt modelId="{2D3A88A7-5EFC-48DA-BA03-A14C89978710}" type="sibTrans" cxnId="{1B3F9A9A-3A35-45FD-B74D-94F4A713431B}">
      <dgm:prSet/>
      <dgm:spPr/>
      <dgm:t>
        <a:bodyPr/>
        <a:lstStyle/>
        <a:p>
          <a:endParaRPr lang="ru-RU"/>
        </a:p>
      </dgm:t>
    </dgm:pt>
    <dgm:pt modelId="{F93DF391-78A2-4DF8-83F4-AD6796138934}">
      <dgm:prSet phldrT="[Текст]"/>
      <dgm:spPr/>
      <dgm:t>
        <a:bodyPr/>
        <a:lstStyle/>
        <a:p>
          <a:r>
            <a:rPr lang="ru-RU" dirty="0" err="1" smtClean="0"/>
            <a:t>Синов</a:t>
          </a:r>
          <a:r>
            <a:rPr lang="ru-RU" dirty="0" smtClean="0"/>
            <a:t> </a:t>
          </a:r>
          <a:r>
            <a:rPr lang="ru-RU" dirty="0" err="1" smtClean="0"/>
            <a:t>дўконларидаги</a:t>
          </a:r>
          <a:r>
            <a:rPr lang="ru-RU" dirty="0" smtClean="0"/>
            <a:t> </a:t>
          </a:r>
          <a:r>
            <a:rPr lang="ru-RU" dirty="0" err="1" smtClean="0"/>
            <a:t>бозор</a:t>
          </a:r>
          <a:r>
            <a:rPr lang="ru-RU" dirty="0" smtClean="0"/>
            <a:t> </a:t>
          </a:r>
          <a:r>
            <a:rPr lang="ru-RU" dirty="0" err="1" smtClean="0"/>
            <a:t>экспериментлари</a:t>
          </a:r>
          <a:r>
            <a:rPr lang="ru-RU" dirty="0" smtClean="0"/>
            <a:t> (</a:t>
          </a:r>
          <a:r>
            <a:rPr lang="en-US" dirty="0" smtClean="0"/>
            <a:t>Market Experiments in Test Stores</a:t>
          </a:r>
          <a:r>
            <a:rPr lang="ru-RU" dirty="0" smtClean="0"/>
            <a:t>)</a:t>
          </a:r>
          <a:endParaRPr lang="ru-RU" dirty="0"/>
        </a:p>
      </dgm:t>
    </dgm:pt>
    <dgm:pt modelId="{9939B034-202C-41BD-A05F-1F763A6141D4}" type="parTrans" cxnId="{33A02514-4F38-42BC-AEB1-9C4C5A8CB3C1}">
      <dgm:prSet/>
      <dgm:spPr/>
      <dgm:t>
        <a:bodyPr/>
        <a:lstStyle/>
        <a:p>
          <a:endParaRPr lang="ru-RU"/>
        </a:p>
      </dgm:t>
    </dgm:pt>
    <dgm:pt modelId="{7BB8007D-1BEB-4144-8403-5757F81105ED}" type="sibTrans" cxnId="{33A02514-4F38-42BC-AEB1-9C4C5A8CB3C1}">
      <dgm:prSet/>
      <dgm:spPr/>
      <dgm:t>
        <a:bodyPr/>
        <a:lstStyle/>
        <a:p>
          <a:endParaRPr lang="ru-RU"/>
        </a:p>
      </dgm:t>
    </dgm:pt>
    <dgm:pt modelId="{2EA7BB70-D631-42FE-8E45-6639FDD7FD6D}" type="pres">
      <dgm:prSet presAssocID="{1A5D905F-01D3-4291-9A47-2202E2DEA00C}" presName="compositeShape" presStyleCnt="0">
        <dgm:presLayoutVars>
          <dgm:dir/>
          <dgm:resizeHandles/>
        </dgm:presLayoutVars>
      </dgm:prSet>
      <dgm:spPr/>
    </dgm:pt>
    <dgm:pt modelId="{9FBE2464-CBAF-438C-AA63-4D6CA17EA9D6}" type="pres">
      <dgm:prSet presAssocID="{1A5D905F-01D3-4291-9A47-2202E2DEA00C}" presName="pyramid" presStyleLbl="node1" presStyleIdx="0" presStyleCnt="1"/>
      <dgm:spPr/>
    </dgm:pt>
    <dgm:pt modelId="{B7C0265B-B700-468D-8403-E81551175C13}" type="pres">
      <dgm:prSet presAssocID="{1A5D905F-01D3-4291-9A47-2202E2DEA00C}" presName="theList" presStyleCnt="0"/>
      <dgm:spPr/>
    </dgm:pt>
    <dgm:pt modelId="{8902A1EE-4AC9-4B57-8441-FFF1826E7980}" type="pres">
      <dgm:prSet presAssocID="{759F8525-CA99-43D9-B5CE-03326E54C6DB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F15AF8-A8F4-4E72-86A1-CE6FC129CFDB}" type="pres">
      <dgm:prSet presAssocID="{759F8525-CA99-43D9-B5CE-03326E54C6DB}" presName="aSpace" presStyleCnt="0"/>
      <dgm:spPr/>
    </dgm:pt>
    <dgm:pt modelId="{EF61A411-35D1-4158-81F5-01EB4F5EF837}" type="pres">
      <dgm:prSet presAssocID="{D668AA70-204A-4A1B-9C01-1BE5ED4B7DA2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3F6080-8349-4A82-8A95-4B9357456E25}" type="pres">
      <dgm:prSet presAssocID="{D668AA70-204A-4A1B-9C01-1BE5ED4B7DA2}" presName="aSpace" presStyleCnt="0"/>
      <dgm:spPr/>
    </dgm:pt>
    <dgm:pt modelId="{CAF44004-FF1F-4FA9-991E-76BF6E63BDA7}" type="pres">
      <dgm:prSet presAssocID="{F93DF391-78A2-4DF8-83F4-AD6796138934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47A15D-0808-46CC-90DF-75B04C1A4F7A}" type="pres">
      <dgm:prSet presAssocID="{F93DF391-78A2-4DF8-83F4-AD6796138934}" presName="aSpace" presStyleCnt="0"/>
      <dgm:spPr/>
    </dgm:pt>
  </dgm:ptLst>
  <dgm:cxnLst>
    <dgm:cxn modelId="{6EBBBD0F-9C2E-43F2-A677-FCA3A6F1AD55}" srcId="{1A5D905F-01D3-4291-9A47-2202E2DEA00C}" destId="{759F8525-CA99-43D9-B5CE-03326E54C6DB}" srcOrd="0" destOrd="0" parTransId="{F4150111-FE18-43C8-849A-40234652B84A}" sibTransId="{E20E646C-B6CF-4D3A-8F24-AD350FD27FEC}"/>
    <dgm:cxn modelId="{A8E6ADC9-20B5-4B0D-AC7E-8B5616C00896}" type="presOf" srcId="{F93DF391-78A2-4DF8-83F4-AD6796138934}" destId="{CAF44004-FF1F-4FA9-991E-76BF6E63BDA7}" srcOrd="0" destOrd="0" presId="urn:microsoft.com/office/officeart/2005/8/layout/pyramid2"/>
    <dgm:cxn modelId="{33A02514-4F38-42BC-AEB1-9C4C5A8CB3C1}" srcId="{1A5D905F-01D3-4291-9A47-2202E2DEA00C}" destId="{F93DF391-78A2-4DF8-83F4-AD6796138934}" srcOrd="2" destOrd="0" parTransId="{9939B034-202C-41BD-A05F-1F763A6141D4}" sibTransId="{7BB8007D-1BEB-4144-8403-5757F81105ED}"/>
    <dgm:cxn modelId="{9C2E903B-FE30-4F74-BDBE-5DBA9DC2AAAB}" type="presOf" srcId="{759F8525-CA99-43D9-B5CE-03326E54C6DB}" destId="{8902A1EE-4AC9-4B57-8441-FFF1826E7980}" srcOrd="0" destOrd="0" presId="urn:microsoft.com/office/officeart/2005/8/layout/pyramid2"/>
    <dgm:cxn modelId="{ED874174-30B8-4C58-82C8-405809C87287}" type="presOf" srcId="{D668AA70-204A-4A1B-9C01-1BE5ED4B7DA2}" destId="{EF61A411-35D1-4158-81F5-01EB4F5EF837}" srcOrd="0" destOrd="0" presId="urn:microsoft.com/office/officeart/2005/8/layout/pyramid2"/>
    <dgm:cxn modelId="{1B3F9A9A-3A35-45FD-B74D-94F4A713431B}" srcId="{1A5D905F-01D3-4291-9A47-2202E2DEA00C}" destId="{D668AA70-204A-4A1B-9C01-1BE5ED4B7DA2}" srcOrd="1" destOrd="0" parTransId="{F9813E90-E2A6-4375-840D-951147CFADAF}" sibTransId="{2D3A88A7-5EFC-48DA-BA03-A14C89978710}"/>
    <dgm:cxn modelId="{91C8DD85-0647-474A-9EE7-31C8E469ECAF}" type="presOf" srcId="{1A5D905F-01D3-4291-9A47-2202E2DEA00C}" destId="{2EA7BB70-D631-42FE-8E45-6639FDD7FD6D}" srcOrd="0" destOrd="0" presId="urn:microsoft.com/office/officeart/2005/8/layout/pyramid2"/>
    <dgm:cxn modelId="{FA1ED0FC-8E7F-4234-A979-0F6E363411FC}" type="presParOf" srcId="{2EA7BB70-D631-42FE-8E45-6639FDD7FD6D}" destId="{9FBE2464-CBAF-438C-AA63-4D6CA17EA9D6}" srcOrd="0" destOrd="0" presId="urn:microsoft.com/office/officeart/2005/8/layout/pyramid2"/>
    <dgm:cxn modelId="{C0FA9C8A-AB37-4625-A0D2-DB5F79C4920B}" type="presParOf" srcId="{2EA7BB70-D631-42FE-8E45-6639FDD7FD6D}" destId="{B7C0265B-B700-468D-8403-E81551175C13}" srcOrd="1" destOrd="0" presId="urn:microsoft.com/office/officeart/2005/8/layout/pyramid2"/>
    <dgm:cxn modelId="{884A606B-ADE0-484F-A1FB-E24891A6AEB7}" type="presParOf" srcId="{B7C0265B-B700-468D-8403-E81551175C13}" destId="{8902A1EE-4AC9-4B57-8441-FFF1826E7980}" srcOrd="0" destOrd="0" presId="urn:microsoft.com/office/officeart/2005/8/layout/pyramid2"/>
    <dgm:cxn modelId="{D0A4B1BB-E281-4A94-8618-D5D08BFBDA46}" type="presParOf" srcId="{B7C0265B-B700-468D-8403-E81551175C13}" destId="{DCF15AF8-A8F4-4E72-86A1-CE6FC129CFDB}" srcOrd="1" destOrd="0" presId="urn:microsoft.com/office/officeart/2005/8/layout/pyramid2"/>
    <dgm:cxn modelId="{F24A9F9D-06E7-4316-913F-B9901D1FC0F9}" type="presParOf" srcId="{B7C0265B-B700-468D-8403-E81551175C13}" destId="{EF61A411-35D1-4158-81F5-01EB4F5EF837}" srcOrd="2" destOrd="0" presId="urn:microsoft.com/office/officeart/2005/8/layout/pyramid2"/>
    <dgm:cxn modelId="{5C7657C0-E1FC-4C7D-8051-93BCEB665F1B}" type="presParOf" srcId="{B7C0265B-B700-468D-8403-E81551175C13}" destId="{BA3F6080-8349-4A82-8A95-4B9357456E25}" srcOrd="3" destOrd="0" presId="urn:microsoft.com/office/officeart/2005/8/layout/pyramid2"/>
    <dgm:cxn modelId="{75794714-3C29-45A0-B1D2-918BFBD0A475}" type="presParOf" srcId="{B7C0265B-B700-468D-8403-E81551175C13}" destId="{CAF44004-FF1F-4FA9-991E-76BF6E63BDA7}" srcOrd="4" destOrd="0" presId="urn:microsoft.com/office/officeart/2005/8/layout/pyramid2"/>
    <dgm:cxn modelId="{D849682D-8853-4EC5-BD42-F47A8EB2705A}" type="presParOf" srcId="{B7C0265B-B700-468D-8403-E81551175C13}" destId="{C947A15D-0808-46CC-90DF-75B04C1A4F7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654E9C1-1824-4C47-84EA-13EDC70087A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8A3021-8C38-484A-8AF6-356033A075C7}">
      <dgm:prSet phldrT="[Текст]"/>
      <dgm:spPr/>
      <dgm:t>
        <a:bodyPr/>
        <a:lstStyle/>
        <a:p>
          <a:r>
            <a:rPr lang="ru-RU" dirty="0" smtClean="0"/>
            <a:t>«</a:t>
          </a:r>
          <a:r>
            <a:rPr lang="ru-RU" dirty="0" err="1" smtClean="0"/>
            <a:t>Содда</a:t>
          </a:r>
          <a:r>
            <a:rPr lang="ru-RU" dirty="0" smtClean="0"/>
            <a:t>» </a:t>
          </a:r>
          <a:r>
            <a:rPr lang="ru-RU" dirty="0" err="1" smtClean="0"/>
            <a:t>прогнозлар</a:t>
          </a:r>
          <a:r>
            <a:rPr lang="ru-RU" dirty="0" smtClean="0"/>
            <a:t>;</a:t>
          </a:r>
          <a:endParaRPr lang="ru-RU" dirty="0"/>
        </a:p>
      </dgm:t>
    </dgm:pt>
    <dgm:pt modelId="{0752F20D-681B-428F-8174-015D24EC1AFF}" type="parTrans" cxnId="{7A1A6647-7CA1-4325-9921-2596D37C868C}">
      <dgm:prSet/>
      <dgm:spPr/>
      <dgm:t>
        <a:bodyPr/>
        <a:lstStyle/>
        <a:p>
          <a:endParaRPr lang="ru-RU"/>
        </a:p>
      </dgm:t>
    </dgm:pt>
    <dgm:pt modelId="{F217A611-8070-430E-87F3-A32426C980B3}" type="sibTrans" cxnId="{7A1A6647-7CA1-4325-9921-2596D37C868C}">
      <dgm:prSet/>
      <dgm:spPr/>
      <dgm:t>
        <a:bodyPr/>
        <a:lstStyle/>
        <a:p>
          <a:endParaRPr lang="ru-RU"/>
        </a:p>
      </dgm:t>
    </dgm:pt>
    <dgm:pt modelId="{22003071-55F0-4EA9-9D48-79BEB16F3918}">
      <dgm:prSet phldrT="[Текст]"/>
      <dgm:spPr/>
      <dgm:t>
        <a:bodyPr/>
        <a:lstStyle/>
        <a:p>
          <a:r>
            <a:rPr lang="ru-RU" dirty="0" err="1" smtClean="0"/>
            <a:t>Сирғалувчи</a:t>
          </a:r>
          <a:r>
            <a:rPr lang="ru-RU" dirty="0" smtClean="0"/>
            <a:t> </a:t>
          </a:r>
          <a:r>
            <a:rPr lang="ru-RU" dirty="0" err="1" smtClean="0"/>
            <a:t>ўртача</a:t>
          </a:r>
          <a:r>
            <a:rPr lang="ru-RU" dirty="0" smtClean="0"/>
            <a:t> </a:t>
          </a:r>
          <a:r>
            <a:rPr lang="ru-RU" dirty="0" err="1" smtClean="0"/>
            <a:t>қиймат</a:t>
          </a:r>
          <a:r>
            <a:rPr lang="ru-RU" dirty="0" smtClean="0"/>
            <a:t>;</a:t>
          </a:r>
          <a:endParaRPr lang="ru-RU" dirty="0"/>
        </a:p>
      </dgm:t>
    </dgm:pt>
    <dgm:pt modelId="{D869A803-8FF1-4440-86F2-C2700D4D4055}" type="parTrans" cxnId="{206E49FD-8CA0-4B33-8D44-6153152D7F40}">
      <dgm:prSet/>
      <dgm:spPr/>
      <dgm:t>
        <a:bodyPr/>
        <a:lstStyle/>
        <a:p>
          <a:endParaRPr lang="ru-RU"/>
        </a:p>
      </dgm:t>
    </dgm:pt>
    <dgm:pt modelId="{38D627D0-334A-4184-8276-D314DBD38A34}" type="sibTrans" cxnId="{206E49FD-8CA0-4B33-8D44-6153152D7F40}">
      <dgm:prSet/>
      <dgm:spPr/>
      <dgm:t>
        <a:bodyPr/>
        <a:lstStyle/>
        <a:p>
          <a:endParaRPr lang="ru-RU"/>
        </a:p>
      </dgm:t>
    </dgm:pt>
    <dgm:pt modelId="{D121F4E3-FA2B-4BE7-8051-C76F426F93C5}">
      <dgm:prSet phldrT="[Текст]"/>
      <dgm:spPr/>
      <dgm:t>
        <a:bodyPr/>
        <a:lstStyle/>
        <a:p>
          <a:r>
            <a:rPr lang="ru-RU" dirty="0" err="1" smtClean="0"/>
            <a:t>Экспоненциал</a:t>
          </a:r>
          <a:r>
            <a:rPr lang="ru-RU" dirty="0" smtClean="0"/>
            <a:t> </a:t>
          </a:r>
          <a:r>
            <a:rPr lang="ru-RU" dirty="0" err="1" smtClean="0"/>
            <a:t>текислаш</a:t>
          </a:r>
          <a:endParaRPr lang="ru-RU" dirty="0"/>
        </a:p>
      </dgm:t>
    </dgm:pt>
    <dgm:pt modelId="{FC86611E-AFD6-414E-8018-18920C79663B}" type="parTrans" cxnId="{91A03A1F-DC91-4E9F-B491-F8E24B98B19B}">
      <dgm:prSet/>
      <dgm:spPr/>
      <dgm:t>
        <a:bodyPr/>
        <a:lstStyle/>
        <a:p>
          <a:endParaRPr lang="ru-RU"/>
        </a:p>
      </dgm:t>
    </dgm:pt>
    <dgm:pt modelId="{DD3F25AC-86F4-44E9-8D65-AB3678E5232F}" type="sibTrans" cxnId="{91A03A1F-DC91-4E9F-B491-F8E24B98B19B}">
      <dgm:prSet/>
      <dgm:spPr/>
      <dgm:t>
        <a:bodyPr/>
        <a:lstStyle/>
        <a:p>
          <a:endParaRPr lang="ru-RU"/>
        </a:p>
      </dgm:t>
    </dgm:pt>
    <dgm:pt modelId="{F628E786-6CD7-4C20-A1E8-8733D0BDB95C}" type="pres">
      <dgm:prSet presAssocID="{4654E9C1-1824-4C47-84EA-13EDC70087A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083333-3939-4005-9F5E-1EC303B1C8A1}" type="pres">
      <dgm:prSet presAssocID="{068A3021-8C38-484A-8AF6-356033A075C7}" presName="parentLin" presStyleCnt="0"/>
      <dgm:spPr/>
    </dgm:pt>
    <dgm:pt modelId="{C7329BDA-B092-465D-9653-DBC3CC0003DC}" type="pres">
      <dgm:prSet presAssocID="{068A3021-8C38-484A-8AF6-356033A075C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3CDA385-C141-4DAB-8C0D-FB5F95DD6C4E}" type="pres">
      <dgm:prSet presAssocID="{068A3021-8C38-484A-8AF6-356033A075C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BF3157-A5C9-436C-81C8-FDCDF12A5B5F}" type="pres">
      <dgm:prSet presAssocID="{068A3021-8C38-484A-8AF6-356033A075C7}" presName="negativeSpace" presStyleCnt="0"/>
      <dgm:spPr/>
    </dgm:pt>
    <dgm:pt modelId="{10A5C761-7DB6-4575-A058-9280B7C38FF4}" type="pres">
      <dgm:prSet presAssocID="{068A3021-8C38-484A-8AF6-356033A075C7}" presName="childText" presStyleLbl="conFgAcc1" presStyleIdx="0" presStyleCnt="3">
        <dgm:presLayoutVars>
          <dgm:bulletEnabled val="1"/>
        </dgm:presLayoutVars>
      </dgm:prSet>
      <dgm:spPr/>
    </dgm:pt>
    <dgm:pt modelId="{C2146A20-71B6-450E-8020-EFFB61D4E0CD}" type="pres">
      <dgm:prSet presAssocID="{F217A611-8070-430E-87F3-A32426C980B3}" presName="spaceBetweenRectangles" presStyleCnt="0"/>
      <dgm:spPr/>
    </dgm:pt>
    <dgm:pt modelId="{497DD2E0-9572-42E7-9FA8-9FA7F1C97651}" type="pres">
      <dgm:prSet presAssocID="{22003071-55F0-4EA9-9D48-79BEB16F3918}" presName="parentLin" presStyleCnt="0"/>
      <dgm:spPr/>
    </dgm:pt>
    <dgm:pt modelId="{84CE8143-7584-4B58-8C2C-0B9C18FB4255}" type="pres">
      <dgm:prSet presAssocID="{22003071-55F0-4EA9-9D48-79BEB16F391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78C4A3D-9D7D-43E2-A1A8-44743AF697A4}" type="pres">
      <dgm:prSet presAssocID="{22003071-55F0-4EA9-9D48-79BEB16F391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8CDC80-6DFB-426C-B63C-2E88F48DA42F}" type="pres">
      <dgm:prSet presAssocID="{22003071-55F0-4EA9-9D48-79BEB16F3918}" presName="negativeSpace" presStyleCnt="0"/>
      <dgm:spPr/>
    </dgm:pt>
    <dgm:pt modelId="{1DAE204A-B2BC-4473-B2F1-E4408658328F}" type="pres">
      <dgm:prSet presAssocID="{22003071-55F0-4EA9-9D48-79BEB16F3918}" presName="childText" presStyleLbl="conFgAcc1" presStyleIdx="1" presStyleCnt="3">
        <dgm:presLayoutVars>
          <dgm:bulletEnabled val="1"/>
        </dgm:presLayoutVars>
      </dgm:prSet>
      <dgm:spPr/>
    </dgm:pt>
    <dgm:pt modelId="{AC1AE9F7-96A2-4B93-ABFE-C06990BACED7}" type="pres">
      <dgm:prSet presAssocID="{38D627D0-334A-4184-8276-D314DBD38A34}" presName="spaceBetweenRectangles" presStyleCnt="0"/>
      <dgm:spPr/>
    </dgm:pt>
    <dgm:pt modelId="{3F5A807E-84EC-4AF7-9E0B-F3662B574ADC}" type="pres">
      <dgm:prSet presAssocID="{D121F4E3-FA2B-4BE7-8051-C76F426F93C5}" presName="parentLin" presStyleCnt="0"/>
      <dgm:spPr/>
    </dgm:pt>
    <dgm:pt modelId="{E7614E65-616C-45BD-BED8-951A8824AE08}" type="pres">
      <dgm:prSet presAssocID="{D121F4E3-FA2B-4BE7-8051-C76F426F93C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590AAE2-CC03-419B-8755-1C7A57C426B6}" type="pres">
      <dgm:prSet presAssocID="{D121F4E3-FA2B-4BE7-8051-C76F426F93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33FDB6-C84D-4C28-B077-DE07B4957025}" type="pres">
      <dgm:prSet presAssocID="{D121F4E3-FA2B-4BE7-8051-C76F426F93C5}" presName="negativeSpace" presStyleCnt="0"/>
      <dgm:spPr/>
    </dgm:pt>
    <dgm:pt modelId="{86335171-8CE7-4914-AF8A-D0B9CBCE7744}" type="pres">
      <dgm:prSet presAssocID="{D121F4E3-FA2B-4BE7-8051-C76F426F93C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26B197F-E6B5-441A-95B2-A18B6EA30FF5}" type="presOf" srcId="{D121F4E3-FA2B-4BE7-8051-C76F426F93C5}" destId="{E7614E65-616C-45BD-BED8-951A8824AE08}" srcOrd="0" destOrd="0" presId="urn:microsoft.com/office/officeart/2005/8/layout/list1"/>
    <dgm:cxn modelId="{206E49FD-8CA0-4B33-8D44-6153152D7F40}" srcId="{4654E9C1-1824-4C47-84EA-13EDC70087A6}" destId="{22003071-55F0-4EA9-9D48-79BEB16F3918}" srcOrd="1" destOrd="0" parTransId="{D869A803-8FF1-4440-86F2-C2700D4D4055}" sibTransId="{38D627D0-334A-4184-8276-D314DBD38A34}"/>
    <dgm:cxn modelId="{A7BEA8BD-588E-49FF-A678-A5EF616FFB26}" type="presOf" srcId="{068A3021-8C38-484A-8AF6-356033A075C7}" destId="{C3CDA385-C141-4DAB-8C0D-FB5F95DD6C4E}" srcOrd="1" destOrd="0" presId="urn:microsoft.com/office/officeart/2005/8/layout/list1"/>
    <dgm:cxn modelId="{E917FCD6-D30E-405A-B2B6-D011DF1F3669}" type="presOf" srcId="{068A3021-8C38-484A-8AF6-356033A075C7}" destId="{C7329BDA-B092-465D-9653-DBC3CC0003DC}" srcOrd="0" destOrd="0" presId="urn:microsoft.com/office/officeart/2005/8/layout/list1"/>
    <dgm:cxn modelId="{A8C810B4-160C-481E-90B9-70413A63CE31}" type="presOf" srcId="{D121F4E3-FA2B-4BE7-8051-C76F426F93C5}" destId="{F590AAE2-CC03-419B-8755-1C7A57C426B6}" srcOrd="1" destOrd="0" presId="urn:microsoft.com/office/officeart/2005/8/layout/list1"/>
    <dgm:cxn modelId="{947A2782-E662-4ABD-AEA9-B36348A7EE74}" type="presOf" srcId="{22003071-55F0-4EA9-9D48-79BEB16F3918}" destId="{84CE8143-7584-4B58-8C2C-0B9C18FB4255}" srcOrd="0" destOrd="0" presId="urn:microsoft.com/office/officeart/2005/8/layout/list1"/>
    <dgm:cxn modelId="{7A1A6647-7CA1-4325-9921-2596D37C868C}" srcId="{4654E9C1-1824-4C47-84EA-13EDC70087A6}" destId="{068A3021-8C38-484A-8AF6-356033A075C7}" srcOrd="0" destOrd="0" parTransId="{0752F20D-681B-428F-8174-015D24EC1AFF}" sibTransId="{F217A611-8070-430E-87F3-A32426C980B3}"/>
    <dgm:cxn modelId="{CD2D5B73-0D1A-4B9A-9FFA-407AA8D3BB98}" type="presOf" srcId="{22003071-55F0-4EA9-9D48-79BEB16F3918}" destId="{B78C4A3D-9D7D-43E2-A1A8-44743AF697A4}" srcOrd="1" destOrd="0" presId="urn:microsoft.com/office/officeart/2005/8/layout/list1"/>
    <dgm:cxn modelId="{68921B28-51F5-4C30-83D7-B9F0129B7219}" type="presOf" srcId="{4654E9C1-1824-4C47-84EA-13EDC70087A6}" destId="{F628E786-6CD7-4C20-A1E8-8733D0BDB95C}" srcOrd="0" destOrd="0" presId="urn:microsoft.com/office/officeart/2005/8/layout/list1"/>
    <dgm:cxn modelId="{91A03A1F-DC91-4E9F-B491-F8E24B98B19B}" srcId="{4654E9C1-1824-4C47-84EA-13EDC70087A6}" destId="{D121F4E3-FA2B-4BE7-8051-C76F426F93C5}" srcOrd="2" destOrd="0" parTransId="{FC86611E-AFD6-414E-8018-18920C79663B}" sibTransId="{DD3F25AC-86F4-44E9-8D65-AB3678E5232F}"/>
    <dgm:cxn modelId="{476153FC-EC26-4BA4-99D5-50A37B63A819}" type="presParOf" srcId="{F628E786-6CD7-4C20-A1E8-8733D0BDB95C}" destId="{CC083333-3939-4005-9F5E-1EC303B1C8A1}" srcOrd="0" destOrd="0" presId="urn:microsoft.com/office/officeart/2005/8/layout/list1"/>
    <dgm:cxn modelId="{50380912-745E-490F-BE46-5FBCD2FF9E43}" type="presParOf" srcId="{CC083333-3939-4005-9F5E-1EC303B1C8A1}" destId="{C7329BDA-B092-465D-9653-DBC3CC0003DC}" srcOrd="0" destOrd="0" presId="urn:microsoft.com/office/officeart/2005/8/layout/list1"/>
    <dgm:cxn modelId="{D17AF230-CDB8-4113-B6F1-32AA53F953B0}" type="presParOf" srcId="{CC083333-3939-4005-9F5E-1EC303B1C8A1}" destId="{C3CDA385-C141-4DAB-8C0D-FB5F95DD6C4E}" srcOrd="1" destOrd="0" presId="urn:microsoft.com/office/officeart/2005/8/layout/list1"/>
    <dgm:cxn modelId="{29BFC926-FD25-47E3-8715-A0B00D018432}" type="presParOf" srcId="{F628E786-6CD7-4C20-A1E8-8733D0BDB95C}" destId="{DDBF3157-A5C9-436C-81C8-FDCDF12A5B5F}" srcOrd="1" destOrd="0" presId="urn:microsoft.com/office/officeart/2005/8/layout/list1"/>
    <dgm:cxn modelId="{ECEBD6CD-7B9D-47E4-A377-72BF9D9CCC94}" type="presParOf" srcId="{F628E786-6CD7-4C20-A1E8-8733D0BDB95C}" destId="{10A5C761-7DB6-4575-A058-9280B7C38FF4}" srcOrd="2" destOrd="0" presId="urn:microsoft.com/office/officeart/2005/8/layout/list1"/>
    <dgm:cxn modelId="{2C54B866-E2C5-4FB3-8113-AB4EC75D9272}" type="presParOf" srcId="{F628E786-6CD7-4C20-A1E8-8733D0BDB95C}" destId="{C2146A20-71B6-450E-8020-EFFB61D4E0CD}" srcOrd="3" destOrd="0" presId="urn:microsoft.com/office/officeart/2005/8/layout/list1"/>
    <dgm:cxn modelId="{D8B9CD82-3CAD-471B-B29F-4C35DEB12EC7}" type="presParOf" srcId="{F628E786-6CD7-4C20-A1E8-8733D0BDB95C}" destId="{497DD2E0-9572-42E7-9FA8-9FA7F1C97651}" srcOrd="4" destOrd="0" presId="urn:microsoft.com/office/officeart/2005/8/layout/list1"/>
    <dgm:cxn modelId="{1447DC7A-AA3F-41BD-A353-9A0641CA3277}" type="presParOf" srcId="{497DD2E0-9572-42E7-9FA8-9FA7F1C97651}" destId="{84CE8143-7584-4B58-8C2C-0B9C18FB4255}" srcOrd="0" destOrd="0" presId="urn:microsoft.com/office/officeart/2005/8/layout/list1"/>
    <dgm:cxn modelId="{B04EBE48-2BB6-4B6F-B9A5-7580C3C668E8}" type="presParOf" srcId="{497DD2E0-9572-42E7-9FA8-9FA7F1C97651}" destId="{B78C4A3D-9D7D-43E2-A1A8-44743AF697A4}" srcOrd="1" destOrd="0" presId="urn:microsoft.com/office/officeart/2005/8/layout/list1"/>
    <dgm:cxn modelId="{817332B4-5078-4C51-BC90-1C637E4EFFFA}" type="presParOf" srcId="{F628E786-6CD7-4C20-A1E8-8733D0BDB95C}" destId="{CD8CDC80-6DFB-426C-B63C-2E88F48DA42F}" srcOrd="5" destOrd="0" presId="urn:microsoft.com/office/officeart/2005/8/layout/list1"/>
    <dgm:cxn modelId="{CF52F677-1D2D-4AD1-889C-9D3E0A69B365}" type="presParOf" srcId="{F628E786-6CD7-4C20-A1E8-8733D0BDB95C}" destId="{1DAE204A-B2BC-4473-B2F1-E4408658328F}" srcOrd="6" destOrd="0" presId="urn:microsoft.com/office/officeart/2005/8/layout/list1"/>
    <dgm:cxn modelId="{9344D661-F08F-4141-AA97-06899BE6B46C}" type="presParOf" srcId="{F628E786-6CD7-4C20-A1E8-8733D0BDB95C}" destId="{AC1AE9F7-96A2-4B93-ABFE-C06990BACED7}" srcOrd="7" destOrd="0" presId="urn:microsoft.com/office/officeart/2005/8/layout/list1"/>
    <dgm:cxn modelId="{F475C047-AE4F-4BBE-8806-B71BC5C2D174}" type="presParOf" srcId="{F628E786-6CD7-4C20-A1E8-8733D0BDB95C}" destId="{3F5A807E-84EC-4AF7-9E0B-F3662B574ADC}" srcOrd="8" destOrd="0" presId="urn:microsoft.com/office/officeart/2005/8/layout/list1"/>
    <dgm:cxn modelId="{8BE3C026-9EDF-4022-A061-D61E3834A663}" type="presParOf" srcId="{3F5A807E-84EC-4AF7-9E0B-F3662B574ADC}" destId="{E7614E65-616C-45BD-BED8-951A8824AE08}" srcOrd="0" destOrd="0" presId="urn:microsoft.com/office/officeart/2005/8/layout/list1"/>
    <dgm:cxn modelId="{622BBCBD-C5EB-4F33-BAB5-3E2C2B0110D9}" type="presParOf" srcId="{3F5A807E-84EC-4AF7-9E0B-F3662B574ADC}" destId="{F590AAE2-CC03-419B-8755-1C7A57C426B6}" srcOrd="1" destOrd="0" presId="urn:microsoft.com/office/officeart/2005/8/layout/list1"/>
    <dgm:cxn modelId="{BC2D1B3B-7ECA-440C-8E76-10FBB6F8DBD9}" type="presParOf" srcId="{F628E786-6CD7-4C20-A1E8-8733D0BDB95C}" destId="{4D33FDB6-C84D-4C28-B077-DE07B4957025}" srcOrd="9" destOrd="0" presId="urn:microsoft.com/office/officeart/2005/8/layout/list1"/>
    <dgm:cxn modelId="{82270992-822F-4CEC-B39F-C05443390119}" type="presParOf" srcId="{F628E786-6CD7-4C20-A1E8-8733D0BDB95C}" destId="{86335171-8CE7-4914-AF8A-D0B9CBCE774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A9838-18D8-463D-A614-49B21611BF06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36A19E-A243-482F-8C6E-61291174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615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008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969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71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568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832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099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429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064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482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963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Marginal revenue (MR) is equal to the first derivative of total revenue with respect to </a:t>
            </a:r>
            <a:r>
              <a:rPr lang="en-US" dirty="0" err="1" smtClean="0"/>
              <a:t>Qd</a:t>
            </a:r>
            <a:r>
              <a:rPr lang="en-US" dirty="0" smtClean="0"/>
              <a:t>.</a:t>
            </a:r>
          </a:p>
          <a:p>
            <a:r>
              <a:rPr lang="en-US" sz="500" dirty="0" smtClean="0">
                <a:latin typeface="Arial Black" pitchFamily="34" charset="0"/>
              </a:rPr>
              <a:t>To find the value of </a:t>
            </a:r>
            <a:r>
              <a:rPr lang="en-US" sz="500" dirty="0" err="1" smtClean="0">
                <a:latin typeface="Arial Black" pitchFamily="34" charset="0"/>
              </a:rPr>
              <a:t>Qd</a:t>
            </a:r>
            <a:r>
              <a:rPr lang="en-US" sz="500" dirty="0" smtClean="0">
                <a:latin typeface="Arial Black" pitchFamily="34" charset="0"/>
              </a:rPr>
              <a:t> where total revenue is maximized, set marginal revenue equal to zero.</a:t>
            </a:r>
            <a:endParaRPr lang="ru-RU" sz="500" dirty="0">
              <a:latin typeface="Arial Black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3D891-D10E-40A2-84E4-42C67E901C3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3156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0869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0579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540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72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0853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295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806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1227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6150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2466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5643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4771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3721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3811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0757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4093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9850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4797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3246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37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6176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5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12950"/>
            <a:ext cx="10515600" cy="1325563"/>
          </a:xfrm>
        </p:spPr>
        <p:txBody>
          <a:bodyPr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83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92409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58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879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888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5449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9714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21752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79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503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682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5F60-3A8F-4753-829B-F57653451926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9E4B9-A8B0-4C88-AD25-4CE7A2B34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71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James%20Brickley" TargetMode="External"/><Relationship Id="rId7" Type="http://schemas.openxmlformats.org/officeDocument/2006/relationships/hyperlink" Target="https://en.sng1lib.org/g/James%20A.%20Brander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n.sng1lib.org/g/Jeffrey%20M.%20Perloff" TargetMode="External"/><Relationship Id="rId5" Type="http://schemas.openxmlformats.org/officeDocument/2006/relationships/hyperlink" Target="https://en.sng1lib.org/g/Jerold%20L.%20Zimmerman" TargetMode="External"/><Relationship Id="rId4" Type="http://schemas.openxmlformats.org/officeDocument/2006/relationships/hyperlink" Target="https://en.sng1lib.org/g/Clifford%20W.%20Smith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z-Cyrl-UZ" sz="4800" dirty="0" smtClean="0"/>
              <a:t>4-маъруза: Талабни баҳолаш ва прогнозлаш</a:t>
            </a:r>
            <a:endParaRPr lang="ru-RU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3467595" y="4298868"/>
            <a:ext cx="56526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ECONOMICS</a:t>
            </a:r>
          </a:p>
          <a:p>
            <a:pPr algn="ctr"/>
            <a:r>
              <a:rPr lang="uz-Cyrl-UZ" sz="20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и.ф.д., доц. Э.А.ХОШИМОВ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00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72174"/>
            <a:ext cx="10515600" cy="3185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 smtClean="0"/>
              <a:t>Нуқтали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ва</a:t>
            </a:r>
            <a:r>
              <a:rPr lang="ru-RU" sz="3600" b="1" dirty="0" smtClean="0"/>
              <a:t> </a:t>
            </a:r>
            <a:r>
              <a:rPr lang="ru-RU" sz="3600" b="1" dirty="0" err="1"/>
              <a:t>ё</a:t>
            </a:r>
            <a:r>
              <a:rPr lang="ru-RU" sz="3600" b="1" dirty="0" err="1" smtClean="0"/>
              <a:t>йсимон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эластиклик</a:t>
            </a:r>
            <a:r>
              <a:rPr lang="ru-RU" sz="3600" b="1" dirty="0" smtClean="0"/>
              <a:t> (</a:t>
            </a:r>
            <a:r>
              <a:rPr lang="en-US" sz="3600" b="1" dirty="0"/>
              <a:t>Point vs Arc elasticity</a:t>
            </a:r>
            <a:r>
              <a:rPr lang="ru-RU" sz="3600" b="1" dirty="0"/>
              <a:t> </a:t>
            </a:r>
            <a:r>
              <a:rPr lang="ru-RU" sz="3600" b="1" dirty="0" smtClean="0"/>
              <a:t>)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9192" y="2060020"/>
            <a:ext cx="8229600" cy="334606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en-US" dirty="0" smtClean="0"/>
          </a:p>
          <a:p>
            <a:pPr marL="0" indent="0">
              <a:buNone/>
            </a:pPr>
            <a:r>
              <a:rPr lang="ru-RU" b="1" dirty="0" err="1" smtClean="0"/>
              <a:t>Ёйсимон</a:t>
            </a:r>
            <a:r>
              <a:rPr lang="ru-RU" b="1" dirty="0" smtClean="0"/>
              <a:t> </a:t>
            </a:r>
            <a:r>
              <a:rPr lang="ru-RU" b="1" dirty="0" err="1" smtClean="0"/>
              <a:t>эластиклик</a:t>
            </a:r>
            <a:r>
              <a:rPr lang="ru-RU" b="1" dirty="0" smtClean="0"/>
              <a:t> </a:t>
            </a:r>
          </a:p>
          <a:p>
            <a:pPr marL="0" indent="0">
              <a:buNone/>
            </a:pP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 smtClean="0"/>
              <a:t>эгри</a:t>
            </a:r>
            <a:r>
              <a:rPr lang="ru-RU" dirty="0" smtClean="0"/>
              <a:t> </a:t>
            </a:r>
            <a:r>
              <a:rPr lang="ru-RU" dirty="0" err="1" smtClean="0"/>
              <a:t>чизиғидаги</a:t>
            </a:r>
            <a:r>
              <a:rPr lang="ru-RU" dirty="0" smtClean="0"/>
              <a:t> </a:t>
            </a:r>
            <a:r>
              <a:rPr lang="ru-RU" dirty="0" err="1" smtClean="0"/>
              <a:t>интервалга</a:t>
            </a:r>
            <a:r>
              <a:rPr lang="ru-RU" dirty="0" smtClean="0"/>
              <a:t> (</a:t>
            </a:r>
            <a:r>
              <a:rPr lang="ru-RU" dirty="0" err="1" smtClean="0"/>
              <a:t>оралиқ</a:t>
            </a:r>
            <a:r>
              <a:rPr lang="ru-RU" dirty="0" smtClean="0"/>
              <a:t>) </a:t>
            </a:r>
            <a:r>
              <a:rPr lang="ru-RU" dirty="0" err="1" smtClean="0"/>
              <a:t>нисбатан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 smtClean="0"/>
              <a:t>эластиклигини</a:t>
            </a:r>
            <a:r>
              <a:rPr lang="ru-RU" dirty="0" smtClean="0"/>
              <a:t> </a:t>
            </a:r>
            <a:r>
              <a:rPr lang="ru-RU" dirty="0" err="1" smtClean="0"/>
              <a:t>баҳолайди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09192" y="2105792"/>
            <a:ext cx="748883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 err="1" smtClean="0"/>
              <a:t>Нуқтали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эластиклик</a:t>
            </a:r>
            <a:r>
              <a:rPr lang="ru-RU" sz="2400" b="1" dirty="0" smtClean="0"/>
              <a:t> </a:t>
            </a:r>
          </a:p>
          <a:p>
            <a:pPr algn="just"/>
            <a:r>
              <a:rPr lang="ru-RU" sz="2400" dirty="0" err="1" smtClean="0"/>
              <a:t>Талаб</a:t>
            </a:r>
            <a:r>
              <a:rPr lang="ru-RU" sz="2400" dirty="0" smtClean="0"/>
              <a:t> </a:t>
            </a:r>
            <a:r>
              <a:rPr lang="ru-RU" sz="2400" dirty="0" err="1" smtClean="0"/>
              <a:t>эгри</a:t>
            </a:r>
            <a:r>
              <a:rPr lang="ru-RU" sz="2400" dirty="0" smtClean="0"/>
              <a:t> </a:t>
            </a:r>
            <a:r>
              <a:rPr lang="ru-RU" sz="2400" dirty="0" err="1" smtClean="0"/>
              <a:t>чизиғидаги</a:t>
            </a:r>
            <a:r>
              <a:rPr lang="ru-RU" sz="2400" dirty="0" smtClean="0"/>
              <a:t> </a:t>
            </a:r>
            <a:r>
              <a:rPr lang="ru-RU" sz="2400" dirty="0" err="1" smtClean="0"/>
              <a:t>нуқтага</a:t>
            </a:r>
            <a:r>
              <a:rPr lang="ru-RU" sz="2400" dirty="0" smtClean="0"/>
              <a:t> </a:t>
            </a:r>
            <a:r>
              <a:rPr lang="ru-RU" sz="2400" dirty="0" err="1" smtClean="0"/>
              <a:t>нисбатан</a:t>
            </a:r>
            <a:r>
              <a:rPr lang="ru-RU" sz="2400" dirty="0" smtClean="0"/>
              <a:t> </a:t>
            </a:r>
            <a:r>
              <a:rPr lang="ru-RU" sz="2400" dirty="0" err="1" smtClean="0"/>
              <a:t>талаб</a:t>
            </a:r>
            <a:r>
              <a:rPr lang="ru-RU" sz="2400" dirty="0" smtClean="0"/>
              <a:t> </a:t>
            </a:r>
            <a:r>
              <a:rPr lang="ru-RU" sz="2400" dirty="0" err="1" smtClean="0"/>
              <a:t>эластиклигини</a:t>
            </a:r>
            <a:r>
              <a:rPr lang="ru-RU" sz="2400" dirty="0" smtClean="0"/>
              <a:t> </a:t>
            </a:r>
            <a:r>
              <a:rPr lang="ru-RU" sz="2400" dirty="0" err="1" smtClean="0"/>
              <a:t>баҳолайди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9" y="5517233"/>
            <a:ext cx="40481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416" y="3417270"/>
            <a:ext cx="21050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03670" y="550398"/>
            <a:ext cx="5119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Courier-Bold"/>
              </a:rPr>
              <a:t>ТАЛАБНИНГ НАРХ БЎЙИЧА ЭЛАСТИКЛИГИ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85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813" y="3497396"/>
            <a:ext cx="8568952" cy="225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53544" y="1558404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Нисбатан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эластик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талаб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Е&gt;1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модулда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Талабнинг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бирлик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эластиклиги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Е=1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uz-Cyrl-UZ" sz="2000" dirty="0" smtClean="0">
                <a:latin typeface="Arial" pitchFamily="34" charset="0"/>
                <a:cs typeface="Arial" pitchFamily="34" charset="0"/>
              </a:rPr>
              <a:t>модулда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Нисбатан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ноэластик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талаб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0&lt;Ер&lt;1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uz-Cyrl-UZ" sz="2000" dirty="0" smtClean="0">
                <a:latin typeface="Arial" pitchFamily="34" charset="0"/>
                <a:cs typeface="Arial" pitchFamily="34" charset="0"/>
              </a:rPr>
              <a:t>модулда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42517" y="653636"/>
            <a:ext cx="5119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Courier-Bold"/>
              </a:rPr>
              <a:t>ТАЛАБНИНГ НАРХ БЎЙИЧА ЭЛАСТИКЛИГИ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40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51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 smtClean="0">
                <a:latin typeface="Times-Italic"/>
              </a:rPr>
              <a:t>Мукаммал</a:t>
            </a:r>
            <a:r>
              <a:rPr lang="ru-RU" sz="3200" b="1" dirty="0" smtClean="0">
                <a:latin typeface="Times-Italic"/>
              </a:rPr>
              <a:t> </a:t>
            </a:r>
            <a:r>
              <a:rPr lang="ru-RU" sz="3200" b="1" dirty="0" err="1" smtClean="0">
                <a:latin typeface="Times-Italic"/>
              </a:rPr>
              <a:t>эластиклик</a:t>
            </a:r>
            <a:endParaRPr lang="ru-RU" sz="3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27"/>
          <a:stretch/>
        </p:blipFill>
        <p:spPr bwMode="auto">
          <a:xfrm>
            <a:off x="6616700" y="1284102"/>
            <a:ext cx="4597400" cy="4862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84300" y="1680964"/>
            <a:ext cx="40767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 err="1" smtClean="0">
                <a:latin typeface="Times-Italic"/>
              </a:rPr>
              <a:t>Мукаммал</a:t>
            </a:r>
            <a:r>
              <a:rPr lang="ru-RU" sz="2000" i="1" dirty="0" smtClean="0">
                <a:latin typeface="Times-Italic"/>
              </a:rPr>
              <a:t> </a:t>
            </a:r>
            <a:r>
              <a:rPr lang="ru-RU" sz="2000" i="1" dirty="0" err="1" smtClean="0">
                <a:latin typeface="Times-Italic"/>
              </a:rPr>
              <a:t>эластиклик</a:t>
            </a:r>
            <a:r>
              <a:rPr lang="ru-RU" sz="2000" i="1" dirty="0" smtClean="0">
                <a:latin typeface="Times-Italic"/>
              </a:rPr>
              <a:t> </a:t>
            </a:r>
            <a:r>
              <a:rPr lang="ru-RU" sz="2000" i="1" dirty="0" err="1" smtClean="0">
                <a:latin typeface="Times-Italic"/>
              </a:rPr>
              <a:t>ёки</a:t>
            </a:r>
            <a:r>
              <a:rPr lang="ru-RU" sz="2000" i="1" dirty="0" smtClean="0">
                <a:latin typeface="Times-Italic"/>
              </a:rPr>
              <a:t> </a:t>
            </a:r>
            <a:r>
              <a:rPr lang="ru-RU" sz="2000" i="1" dirty="0" err="1" smtClean="0">
                <a:latin typeface="Times-Italic"/>
              </a:rPr>
              <a:t>мутлақ</a:t>
            </a:r>
            <a:r>
              <a:rPr lang="ru-RU" sz="2000" i="1" dirty="0" smtClean="0">
                <a:latin typeface="Times-Italic"/>
              </a:rPr>
              <a:t> эластик </a:t>
            </a:r>
            <a:r>
              <a:rPr lang="ru-RU" sz="2000" i="1" dirty="0" err="1" smtClean="0">
                <a:latin typeface="Times-Italic"/>
              </a:rPr>
              <a:t>талаб</a:t>
            </a:r>
            <a:r>
              <a:rPr lang="ru-RU" sz="2000" i="1" dirty="0" smtClean="0">
                <a:latin typeface="Times-Italic"/>
              </a:rPr>
              <a:t>: Е </a:t>
            </a:r>
            <a:r>
              <a:rPr lang="ru-RU" sz="2000" i="1" dirty="0">
                <a:latin typeface="Times-Italic"/>
              </a:rPr>
              <a:t>= </a:t>
            </a:r>
            <a:r>
              <a:rPr lang="ru-RU" sz="2800" dirty="0" smtClean="0">
                <a:latin typeface="Times-Roman"/>
              </a:rPr>
              <a:t>∞</a:t>
            </a:r>
            <a:r>
              <a:rPr lang="ru-RU" sz="2000" dirty="0" smtClean="0">
                <a:latin typeface="Times-Roman"/>
              </a:rPr>
              <a:t> (</a:t>
            </a:r>
            <a:r>
              <a:rPr lang="ru-RU" sz="2000" dirty="0" err="1" smtClean="0">
                <a:latin typeface="Times-Roman"/>
              </a:rPr>
              <a:t>модулда</a:t>
            </a:r>
            <a:r>
              <a:rPr lang="ru-RU" sz="2000" dirty="0" smtClean="0">
                <a:latin typeface="Times-Roman"/>
              </a:rPr>
              <a:t>).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84300" y="3535462"/>
            <a:ext cx="40767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 smtClean="0">
                <a:latin typeface="Times-Roman"/>
              </a:rPr>
              <a:t>Бу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ҳолатда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фақатгина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битта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мумкин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бўлган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нарх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мавжуд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бўлиб</a:t>
            </a:r>
            <a:r>
              <a:rPr lang="ru-RU" sz="2000" dirty="0" smtClean="0">
                <a:latin typeface="Times-Roman"/>
              </a:rPr>
              <a:t>, у </a:t>
            </a:r>
            <a:r>
              <a:rPr lang="ru-RU" sz="2000" dirty="0" err="1" smtClean="0">
                <a:latin typeface="Times-Roman"/>
              </a:rPr>
              <a:t>бўйича</a:t>
            </a:r>
            <a:r>
              <a:rPr lang="ru-RU" sz="2000" dirty="0" smtClean="0">
                <a:latin typeface="Times-Roman"/>
              </a:rPr>
              <a:t> товар </a:t>
            </a:r>
            <a:r>
              <a:rPr lang="ru-RU" sz="2000" dirty="0" err="1" smtClean="0">
                <a:latin typeface="Times-Roman"/>
              </a:rPr>
              <a:t>чекланмаган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миқдорда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сотилиши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мумкин</a:t>
            </a:r>
            <a:r>
              <a:rPr lang="ru-RU" sz="2000" dirty="0" smtClean="0">
                <a:latin typeface="Times-Roman"/>
              </a:rPr>
              <a:t>.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616700" y="2529445"/>
            <a:ext cx="415498" cy="319182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vert270" wrap="square" rtlCol="0">
            <a:spAutoFit/>
          </a:bodyPr>
          <a:lstStyle/>
          <a:p>
            <a:pPr algn="ctr"/>
            <a:r>
              <a:rPr lang="uz-Cyrl-UZ" sz="1500" dirty="0" smtClean="0"/>
              <a:t>Нарх (</a:t>
            </a:r>
            <a:r>
              <a:rPr lang="en-US" sz="1500" dirty="0" smtClean="0"/>
              <a:t>$/</a:t>
            </a:r>
            <a:r>
              <a:rPr lang="uz-Cyrl-UZ" sz="1500" dirty="0" smtClean="0"/>
              <a:t>бирлик)</a:t>
            </a:r>
            <a:endParaRPr lang="ru-RU" sz="1500" dirty="0"/>
          </a:p>
        </p:txBody>
      </p:sp>
      <p:sp>
        <p:nvSpPr>
          <p:cNvPr id="3" name="TextBox 2"/>
          <p:cNvSpPr txBox="1"/>
          <p:nvPr/>
        </p:nvSpPr>
        <p:spPr>
          <a:xfrm>
            <a:off x="7528956" y="5673768"/>
            <a:ext cx="3158836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Талаб миқдори (бирликлар)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64483" y="1680964"/>
            <a:ext cx="3158836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 smtClean="0"/>
              <a:t>Мукаммал эластик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728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600" y="200064"/>
            <a:ext cx="10515600" cy="7651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 smtClean="0"/>
              <a:t>Мукаммал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ноэластиклик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84300" y="1680964"/>
            <a:ext cx="4076700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err="1" smtClean="0">
                <a:latin typeface="Times-Roman"/>
              </a:rPr>
              <a:t>Мукаммал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ноэластиклик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ёки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мутлақ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ноэластик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талаб</a:t>
            </a:r>
            <a:r>
              <a:rPr lang="ru-RU" sz="2000" dirty="0" smtClean="0">
                <a:latin typeface="Times-Roman"/>
              </a:rPr>
              <a:t>: </a:t>
            </a:r>
            <a:r>
              <a:rPr lang="ru-RU" sz="2000" dirty="0">
                <a:latin typeface="Times-Roman"/>
              </a:rPr>
              <a:t>Е = </a:t>
            </a:r>
            <a:r>
              <a:rPr lang="ru-RU" sz="2000" dirty="0" smtClean="0">
                <a:latin typeface="Times-Roman"/>
              </a:rPr>
              <a:t>0.</a:t>
            </a:r>
            <a:endParaRPr lang="ru-RU" sz="2000" dirty="0">
              <a:latin typeface="Times-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84300" y="3535462"/>
            <a:ext cx="407670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err="1" smtClean="0">
                <a:latin typeface="Times-Roman"/>
              </a:rPr>
              <a:t>Бундай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шароитда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нарх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ҳар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қанча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ўзгармасин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талаб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миқдори</a:t>
            </a:r>
            <a:r>
              <a:rPr lang="ru-RU" sz="2000" dirty="0" smtClean="0">
                <a:latin typeface="Times-Roman"/>
              </a:rPr>
              <a:t> </a:t>
            </a:r>
            <a:r>
              <a:rPr lang="ru-RU" sz="2000" dirty="0" err="1" smtClean="0">
                <a:latin typeface="Times-Roman"/>
              </a:rPr>
              <a:t>ўзгаришсиз</a:t>
            </a:r>
            <a:r>
              <a:rPr lang="ru-RU" sz="2000" dirty="0" smtClean="0">
                <a:latin typeface="Times-Roman"/>
              </a:rPr>
              <a:t> (</a:t>
            </a:r>
            <a:r>
              <a:rPr lang="ru-RU" sz="2000" dirty="0" err="1" smtClean="0">
                <a:latin typeface="Times-Roman"/>
              </a:rPr>
              <a:t>доимий</a:t>
            </a:r>
            <a:r>
              <a:rPr lang="ru-RU" sz="2000" dirty="0" smtClean="0">
                <a:latin typeface="Times-Roman"/>
              </a:rPr>
              <a:t>) </a:t>
            </a:r>
            <a:r>
              <a:rPr lang="ru-RU" sz="2000" dirty="0" err="1" smtClean="0">
                <a:latin typeface="Times-Roman"/>
              </a:rPr>
              <a:t>бўлади</a:t>
            </a:r>
            <a:r>
              <a:rPr lang="ru-RU" sz="2000" dirty="0" smtClean="0">
                <a:latin typeface="Times-Roman"/>
              </a:rPr>
              <a:t>.</a:t>
            </a:r>
            <a:endParaRPr lang="ru-RU" sz="2000" dirty="0">
              <a:latin typeface="Times-Roman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42"/>
          <a:stretch/>
        </p:blipFill>
        <p:spPr bwMode="auto">
          <a:xfrm>
            <a:off x="6671236" y="1130300"/>
            <a:ext cx="5012764" cy="527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77957" y="2388850"/>
            <a:ext cx="461665" cy="319182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vert270" wrap="square" rtlCol="0">
            <a:spAutoFit/>
          </a:bodyPr>
          <a:lstStyle/>
          <a:p>
            <a:pPr algn="ctr"/>
            <a:r>
              <a:rPr lang="uz-Cyrl-UZ" dirty="0" smtClean="0"/>
              <a:t>Нарх (</a:t>
            </a:r>
            <a:r>
              <a:rPr lang="en-US" dirty="0" smtClean="0"/>
              <a:t>$/</a:t>
            </a:r>
            <a:r>
              <a:rPr lang="uz-Cyrl-UZ" dirty="0" smtClean="0"/>
              <a:t>бирлик)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54587" y="5887524"/>
            <a:ext cx="3624613" cy="40011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z-Cyrl-UZ" sz="2000" dirty="0" smtClean="0"/>
              <a:t>Талаб миқдори (бирликлар)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7847609" y="1633464"/>
            <a:ext cx="3158836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 smtClean="0"/>
              <a:t>Мукаммал ноэластик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8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8386" y="325821"/>
            <a:ext cx="9175531" cy="662151"/>
          </a:xfrm>
        </p:spPr>
        <p:txBody>
          <a:bodyPr>
            <a:noAutofit/>
          </a:bodyPr>
          <a:lstStyle/>
          <a:p>
            <a:r>
              <a:rPr lang="ru-RU" sz="3200" b="1" dirty="0" err="1" smtClean="0"/>
              <a:t>Талабнинг</a:t>
            </a:r>
            <a:r>
              <a:rPr lang="ru-RU" sz="3200" b="1" dirty="0" smtClean="0"/>
              <a:t> </a:t>
            </a:r>
            <a:r>
              <a:rPr lang="ru-RU" sz="3200" b="1" dirty="0" err="1"/>
              <a:t>н</a:t>
            </a:r>
            <a:r>
              <a:rPr lang="ru-RU" sz="3200" b="1" dirty="0" err="1" smtClean="0"/>
              <a:t>арх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бўйича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эластиклигига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таъсир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этувчи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омиллар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2958422"/>
              </p:ext>
            </p:extLst>
          </p:nvPr>
        </p:nvGraphicFramePr>
        <p:xfrm>
          <a:off x="1847528" y="1196752"/>
          <a:ext cx="849694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7948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0440" y="246639"/>
            <a:ext cx="73887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latin typeface="Times-Roman"/>
              </a:rPr>
              <a:t>Нарх</a:t>
            </a:r>
            <a:r>
              <a:rPr lang="ru-RU" sz="2400" b="1" dirty="0" smtClean="0">
                <a:latin typeface="Times-Roman"/>
              </a:rPr>
              <a:t> </a:t>
            </a:r>
            <a:r>
              <a:rPr lang="ru-RU" sz="2400" b="1" dirty="0" err="1" smtClean="0">
                <a:latin typeface="Times-Roman"/>
              </a:rPr>
              <a:t>эластиклиги</a:t>
            </a:r>
            <a:r>
              <a:rPr lang="ru-RU" sz="2400" b="1" dirty="0" smtClean="0">
                <a:latin typeface="Times-Roman"/>
              </a:rPr>
              <a:t> </a:t>
            </a:r>
            <a:r>
              <a:rPr lang="ru-RU" sz="2400" b="1" dirty="0" err="1" smtClean="0">
                <a:latin typeface="Times-Roman"/>
              </a:rPr>
              <a:t>ва</a:t>
            </a:r>
            <a:r>
              <a:rPr lang="ru-RU" sz="2400" b="1" dirty="0" smtClean="0">
                <a:latin typeface="Times-Roman"/>
              </a:rPr>
              <a:t> </a:t>
            </a:r>
            <a:r>
              <a:rPr lang="ru-RU" sz="2400" b="1" dirty="0" err="1" smtClean="0">
                <a:latin typeface="Times-Roman"/>
              </a:rPr>
              <a:t>ялпи</a:t>
            </a:r>
            <a:r>
              <a:rPr lang="ru-RU" sz="2400" b="1" dirty="0" smtClean="0">
                <a:latin typeface="Times-Roman"/>
              </a:rPr>
              <a:t> </a:t>
            </a:r>
            <a:r>
              <a:rPr lang="ru-RU" sz="2400" b="1" dirty="0" err="1" smtClean="0">
                <a:latin typeface="Times-Roman"/>
              </a:rPr>
              <a:t>тушум</a:t>
            </a:r>
            <a:r>
              <a:rPr lang="ru-RU" sz="2400" b="1" dirty="0">
                <a:latin typeface="Times-Roman"/>
              </a:rPr>
              <a:t> (</a:t>
            </a:r>
            <a:r>
              <a:rPr lang="en-US" sz="2400" b="1" dirty="0">
                <a:latin typeface="Times-Roman"/>
              </a:rPr>
              <a:t>TR)</a:t>
            </a:r>
            <a:endParaRPr lang="ru-RU" sz="2400" b="1" dirty="0"/>
          </a:p>
          <a:p>
            <a:pPr algn="ctr"/>
            <a:r>
              <a:rPr lang="ru-RU" sz="2400" b="1" dirty="0" err="1" smtClean="0">
                <a:latin typeface="Times-Roman"/>
              </a:rPr>
              <a:t>ўртасидаги</a:t>
            </a:r>
            <a:r>
              <a:rPr lang="ru-RU" sz="2400" b="1" dirty="0" smtClean="0">
                <a:latin typeface="Times-Roman"/>
              </a:rPr>
              <a:t> </a:t>
            </a:r>
            <a:r>
              <a:rPr lang="ru-RU" sz="2400" b="1" dirty="0" err="1" smtClean="0">
                <a:latin typeface="Times-Roman"/>
              </a:rPr>
              <a:t>алоқадорлик</a:t>
            </a: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04345"/>
              </p:ext>
            </p:extLst>
          </p:nvPr>
        </p:nvGraphicFramePr>
        <p:xfrm>
          <a:off x="1993461" y="1560493"/>
          <a:ext cx="8128000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31785197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90720281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150846885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42853608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z-Cyrl-UZ" sz="2400" dirty="0" smtClean="0"/>
                        <a:t>ТАЛАБ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04628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 smtClean="0"/>
                        <a:t>Эластик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Бирлик </a:t>
                      </a:r>
                      <a:r>
                        <a:rPr lang="ru-RU" sz="2000" baseline="0" dirty="0" smtClean="0"/>
                        <a:t>эластик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 smtClean="0"/>
                        <a:t>Ноэластик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52818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 smtClean="0"/>
                        <a:t>Нарх ошганда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TR</a:t>
                      </a:r>
                      <a:r>
                        <a:rPr lang="en-US" sz="2400" baseline="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TR</a:t>
                      </a:r>
                      <a:r>
                        <a:rPr lang="ru-RU" sz="1800" b="1" baseline="0" dirty="0" smtClean="0"/>
                        <a:t> </a:t>
                      </a:r>
                      <a:r>
                        <a:rPr lang="ru-RU" sz="1800" b="1" baseline="0" dirty="0" err="1" smtClean="0"/>
                        <a:t>ўзгармайди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/>
                        <a:t>TR</a:t>
                      </a:r>
                      <a:endParaRPr lang="ru-RU" sz="2400" b="1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49074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 smtClean="0"/>
                        <a:t>Нарх пасайганда</a:t>
                      </a:r>
                      <a:endParaRPr lang="en-US" sz="2000" dirty="0" smtClean="0"/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TR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/>
                        <a:t>TR</a:t>
                      </a:r>
                      <a:r>
                        <a:rPr lang="ru-RU" sz="1800" b="1" baseline="0" dirty="0" smtClean="0"/>
                        <a:t> </a:t>
                      </a:r>
                      <a:r>
                        <a:rPr lang="ru-RU" sz="1800" b="1" baseline="0" dirty="0" err="1" smtClean="0"/>
                        <a:t>ўзгармайди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TR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8133045"/>
                  </a:ext>
                </a:extLst>
              </a:tr>
            </a:tbl>
          </a:graphicData>
        </a:graphic>
      </p:graphicFrame>
      <p:sp>
        <p:nvSpPr>
          <p:cNvPr id="6" name="Стрелка вниз 5"/>
          <p:cNvSpPr/>
          <p:nvPr/>
        </p:nvSpPr>
        <p:spPr>
          <a:xfrm>
            <a:off x="4561488" y="2580651"/>
            <a:ext cx="262759" cy="420413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flipV="1">
            <a:off x="4607258" y="3417178"/>
            <a:ext cx="304801" cy="41542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flipV="1">
            <a:off x="8613226" y="2661534"/>
            <a:ext cx="304801" cy="41542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8634246" y="3412190"/>
            <a:ext cx="262759" cy="420413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22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err="1" smtClean="0"/>
              <a:t>Эластиклик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маржинал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даромад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ўртасидаги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боғлиқлик</a:t>
            </a:r>
            <a:endParaRPr lang="ru-RU" sz="28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628801"/>
            <a:ext cx="9144000" cy="461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40675" y="1828803"/>
            <a:ext cx="807522" cy="40011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2000" dirty="0" smtClean="0"/>
              <a:t>Нарх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513116" y="1828803"/>
            <a:ext cx="1296389" cy="40011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2000" dirty="0" smtClean="0"/>
              <a:t>Миқдор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292435" y="1828803"/>
            <a:ext cx="1440874" cy="40011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2000" dirty="0" smtClean="0"/>
              <a:t>Эластиклик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7216239" y="1628801"/>
            <a:ext cx="1322119" cy="584775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600" dirty="0" smtClean="0"/>
              <a:t>Ялпи даромад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9021288" y="1628800"/>
            <a:ext cx="1322119" cy="584775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600" dirty="0" smtClean="0"/>
              <a:t>Маржинал даромад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4360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39" y="21020"/>
            <a:ext cx="5571358" cy="6233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226" y="378471"/>
            <a:ext cx="3654857" cy="722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4" y="1484784"/>
            <a:ext cx="2909640" cy="1837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3514952"/>
            <a:ext cx="1678682" cy="706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538" y="4517685"/>
            <a:ext cx="1904212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73772" y="6358023"/>
            <a:ext cx="3869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 smtClean="0"/>
              <a:t>Манба</a:t>
            </a:r>
            <a:r>
              <a:rPr lang="en-US" dirty="0" smtClean="0"/>
              <a:t>: Michael </a:t>
            </a:r>
            <a:r>
              <a:rPr lang="en-US" dirty="0" err="1"/>
              <a:t>Baye</a:t>
            </a:r>
            <a:r>
              <a:rPr lang="en-US" dirty="0"/>
              <a:t>, Jeff </a:t>
            </a:r>
            <a:r>
              <a:rPr lang="en-US" dirty="0" smtClean="0"/>
              <a:t>Prince, 2021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4739" y="4049485"/>
            <a:ext cx="415498" cy="220472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vert270" wrap="square" rtlCol="0">
            <a:spAutoFit/>
          </a:bodyPr>
          <a:lstStyle/>
          <a:p>
            <a:r>
              <a:rPr lang="uz-Cyrl-UZ" sz="1500" dirty="0" smtClean="0"/>
              <a:t>Ялпи даромад ва фойда</a:t>
            </a:r>
            <a:endParaRPr lang="ru-RU" sz="1500" dirty="0"/>
          </a:p>
        </p:txBody>
      </p:sp>
      <p:sp>
        <p:nvSpPr>
          <p:cNvPr id="9" name="TextBox 8"/>
          <p:cNvSpPr txBox="1"/>
          <p:nvPr/>
        </p:nvSpPr>
        <p:spPr>
          <a:xfrm>
            <a:off x="86836" y="130629"/>
            <a:ext cx="415498" cy="319182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vert270" wrap="square" rtlCol="0">
            <a:spAutoFit/>
          </a:bodyPr>
          <a:lstStyle/>
          <a:p>
            <a:r>
              <a:rPr lang="uz-Cyrl-UZ" sz="1500" dirty="0" smtClean="0"/>
              <a:t>Нарх, маржинал даромад (</a:t>
            </a:r>
            <a:r>
              <a:rPr lang="en-US" sz="1500" dirty="0" smtClean="0"/>
              <a:t>$/</a:t>
            </a:r>
            <a:r>
              <a:rPr lang="uz-Cyrl-UZ" sz="1500" dirty="0" smtClean="0"/>
              <a:t>бирлик)</a:t>
            </a: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323454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Кейс</a:t>
            </a:r>
            <a:r>
              <a:rPr lang="en-US" dirty="0" smtClean="0"/>
              <a:t> #1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7252" y="1690688"/>
            <a:ext cx="10515600" cy="4351338"/>
          </a:xfrm>
        </p:spPr>
        <p:txBody>
          <a:bodyPr/>
          <a:lstStyle/>
          <a:p>
            <a:r>
              <a:rPr lang="ru-RU" dirty="0" err="1" smtClean="0"/>
              <a:t>Футболкага</a:t>
            </a:r>
            <a:r>
              <a:rPr lang="ru-RU" dirty="0" smtClean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 smtClean="0"/>
              <a:t>функцияси</a:t>
            </a:r>
            <a:r>
              <a:rPr lang="en-US" dirty="0" smtClean="0"/>
              <a:t>: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140" y="2348880"/>
            <a:ext cx="3666973" cy="107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3845444"/>
            <a:ext cx="10193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/>
              <a:t>Менежмент</a:t>
            </a:r>
            <a:r>
              <a:rPr lang="ru-RU" sz="2800" dirty="0" smtClean="0"/>
              <a:t> </a:t>
            </a:r>
            <a:r>
              <a:rPr lang="ru-RU" sz="2800" dirty="0" err="1" smtClean="0"/>
              <a:t>вазифаси</a:t>
            </a:r>
            <a:r>
              <a:rPr lang="en-US" sz="2800" dirty="0" smtClean="0"/>
              <a:t>: </a:t>
            </a:r>
            <a:r>
              <a:rPr lang="ru-RU" sz="2800" b="1" dirty="0" smtClean="0"/>
              <a:t>Q</a:t>
            </a:r>
            <a:r>
              <a:rPr lang="en-US" sz="2000" b="1" dirty="0" smtClean="0"/>
              <a:t>d</a:t>
            </a:r>
            <a:r>
              <a:rPr lang="ru-RU" sz="2800" dirty="0" err="1" smtClean="0"/>
              <a:t>нинг</a:t>
            </a:r>
            <a:r>
              <a:rPr lang="ru-RU" sz="2800" dirty="0" smtClean="0"/>
              <a:t> </a:t>
            </a:r>
            <a:r>
              <a:rPr lang="ru-RU" sz="2800" dirty="0" err="1" smtClean="0"/>
              <a:t>ялпи</a:t>
            </a:r>
            <a:r>
              <a:rPr lang="ru-RU" sz="2800" dirty="0" smtClean="0"/>
              <a:t> </a:t>
            </a:r>
            <a:r>
              <a:rPr lang="ru-RU" sz="2800" dirty="0" err="1" smtClean="0"/>
              <a:t>тушумни</a:t>
            </a:r>
            <a:r>
              <a:rPr lang="ru-RU" sz="2800" dirty="0" smtClean="0"/>
              <a:t> </a:t>
            </a:r>
            <a:r>
              <a:rPr lang="ru-RU" sz="2800" dirty="0" err="1" smtClean="0"/>
              <a:t>максималлаштирувчи</a:t>
            </a:r>
            <a:r>
              <a:rPr lang="ru-RU" sz="2800" dirty="0" smtClean="0"/>
              <a:t> </a:t>
            </a:r>
            <a:r>
              <a:rPr lang="ru-RU" sz="2800" dirty="0" err="1" smtClean="0"/>
              <a:t>қийматини</a:t>
            </a:r>
            <a:r>
              <a:rPr lang="ru-RU" sz="2800" dirty="0" smtClean="0"/>
              <a:t> (</a:t>
            </a:r>
            <a:r>
              <a:rPr lang="ru-RU" sz="2800" dirty="0" err="1" smtClean="0"/>
              <a:t>миқдори</a:t>
            </a:r>
            <a:r>
              <a:rPr lang="ru-RU" sz="2800" dirty="0" smtClean="0"/>
              <a:t>) </a:t>
            </a:r>
            <a:r>
              <a:rPr lang="ru-RU" sz="2800" dirty="0" err="1" smtClean="0"/>
              <a:t>аниқлаш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5797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Ечими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996" y="1468016"/>
            <a:ext cx="20383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834" y="2190296"/>
            <a:ext cx="159067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996" y="2996953"/>
            <a:ext cx="2819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609" y="5013254"/>
            <a:ext cx="192405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1" y="1468016"/>
            <a:ext cx="2562225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505" y="3140969"/>
            <a:ext cx="33813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7" y="4293096"/>
            <a:ext cx="4257675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555419" y="2522020"/>
            <a:ext cx="11168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бирлик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798862" y="3212836"/>
            <a:ext cx="197424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б</a:t>
            </a:r>
            <a:r>
              <a:rPr lang="uz-Cyrl-UZ" dirty="0" smtClean="0"/>
              <a:t>ир бирлик учун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336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Талабнинг даромад бўйича эластиклиги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2623" t="39373" r="42682" b="36338"/>
          <a:stretch/>
        </p:blipFill>
        <p:spPr>
          <a:xfrm>
            <a:off x="3715777" y="1911926"/>
            <a:ext cx="4513823" cy="17775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38200" y="4108862"/>
            <a:ext cx="8811491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 err="1"/>
              <a:t>Талабнинг</a:t>
            </a:r>
            <a:r>
              <a:rPr lang="ru-RU" sz="2400" dirty="0"/>
              <a:t> </a:t>
            </a:r>
            <a:r>
              <a:rPr lang="ru-RU" sz="2400" dirty="0" err="1"/>
              <a:t>даромад</a:t>
            </a:r>
            <a:r>
              <a:rPr lang="ru-RU" sz="2400" dirty="0"/>
              <a:t> </a:t>
            </a:r>
            <a:r>
              <a:rPr lang="uz-Cyrl-UZ" sz="2400" dirty="0" smtClean="0"/>
              <a:t>бўйича эластиклиги </a:t>
            </a:r>
            <a:r>
              <a:rPr lang="ru-RU" sz="2400" dirty="0" err="1" smtClean="0"/>
              <a:t>талаб</a:t>
            </a:r>
            <a:r>
              <a:rPr lang="ru-RU" sz="2400" dirty="0" smtClean="0"/>
              <a:t> </a:t>
            </a:r>
            <a:r>
              <a:rPr lang="ru-RU" sz="2400" dirty="0" err="1" smtClean="0"/>
              <a:t>ҳажми</a:t>
            </a:r>
            <a:r>
              <a:rPr lang="ru-RU" sz="2400" dirty="0" smtClean="0"/>
              <a:t> </a:t>
            </a:r>
            <a:r>
              <a:rPr lang="ru-RU" sz="2400" dirty="0" err="1"/>
              <a:t>ўзгаришининг</a:t>
            </a:r>
            <a:r>
              <a:rPr lang="ru-RU" sz="2400" dirty="0"/>
              <a:t> </a:t>
            </a:r>
            <a:r>
              <a:rPr lang="ru-RU" sz="2400" dirty="0" err="1"/>
              <a:t>даромад</a:t>
            </a:r>
            <a:r>
              <a:rPr lang="ru-RU" sz="2400" dirty="0"/>
              <a:t> </a:t>
            </a:r>
            <a:r>
              <a:rPr lang="ru-RU" sz="2400" dirty="0" err="1"/>
              <a:t>ўзгаришига</a:t>
            </a:r>
            <a:r>
              <a:rPr lang="ru-RU" sz="2400" dirty="0"/>
              <a:t> </a:t>
            </a:r>
            <a:r>
              <a:rPr lang="ru-RU" sz="2400" dirty="0" err="1"/>
              <a:t>муносабат</a:t>
            </a:r>
            <a:r>
              <a:rPr lang="ru-RU" sz="2400" dirty="0"/>
              <a:t> </a:t>
            </a:r>
            <a:r>
              <a:rPr lang="ru-RU" sz="2400" dirty="0" err="1"/>
              <a:t>даражасини</a:t>
            </a:r>
            <a:r>
              <a:rPr lang="ru-RU" sz="2400" dirty="0"/>
              <a:t> </a:t>
            </a:r>
            <a:r>
              <a:rPr lang="ru-RU" sz="2400" dirty="0" err="1"/>
              <a:t>тавсифлайди</a:t>
            </a:r>
            <a:r>
              <a:rPr lang="ru-RU" sz="2400" dirty="0"/>
              <a:t>. У </a:t>
            </a:r>
            <a:r>
              <a:rPr lang="ru-RU" sz="2400" dirty="0" err="1" smtClean="0"/>
              <a:t>ноэластик</a:t>
            </a:r>
            <a:r>
              <a:rPr lang="ru-RU" sz="2400" dirty="0" smtClean="0"/>
              <a:t> </a:t>
            </a:r>
            <a:r>
              <a:rPr lang="ru-RU" sz="2400" dirty="0" err="1"/>
              <a:t>талаб</a:t>
            </a:r>
            <a:r>
              <a:rPr lang="ru-RU" sz="2400" dirty="0"/>
              <a:t>, эластик </a:t>
            </a:r>
            <a:r>
              <a:rPr lang="ru-RU" sz="2400" dirty="0" err="1"/>
              <a:t>талаб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бирлик</a:t>
            </a:r>
            <a:r>
              <a:rPr lang="ru-RU" sz="2400" dirty="0"/>
              <a:t> </a:t>
            </a:r>
            <a:r>
              <a:rPr lang="ru-RU" sz="2400" dirty="0" err="1" smtClean="0"/>
              <a:t>эластиклигига</a:t>
            </a:r>
            <a:r>
              <a:rPr lang="ru-RU" sz="2400" dirty="0" smtClean="0"/>
              <a:t> </a:t>
            </a:r>
            <a:r>
              <a:rPr lang="ru-RU" sz="2400" dirty="0" err="1" smtClean="0"/>
              <a:t>эга</a:t>
            </a:r>
            <a:r>
              <a:rPr lang="ru-RU" sz="2400" dirty="0" smtClean="0"/>
              <a:t> </a:t>
            </a:r>
            <a:r>
              <a:rPr lang="ru-RU" sz="2400" dirty="0" err="1" smtClean="0"/>
              <a:t>талаб</a:t>
            </a:r>
            <a:r>
              <a:rPr lang="ru-RU" sz="2400" dirty="0" smtClean="0"/>
              <a:t> </a:t>
            </a:r>
            <a:r>
              <a:rPr lang="ru-RU" sz="2400" dirty="0" err="1"/>
              <a:t>сифатида</a:t>
            </a:r>
            <a:r>
              <a:rPr lang="ru-RU" sz="2400" dirty="0"/>
              <a:t> </a:t>
            </a:r>
            <a:r>
              <a:rPr lang="ru-RU" sz="2400" dirty="0" err="1"/>
              <a:t>ифодаланиши</a:t>
            </a:r>
            <a:r>
              <a:rPr lang="ru-RU" sz="2400" dirty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040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err="1"/>
              <a:t>Даромадга</a:t>
            </a:r>
            <a:r>
              <a:rPr lang="ru-RU" sz="2800" b="1" dirty="0"/>
              <a:t> </a:t>
            </a:r>
            <a:r>
              <a:rPr lang="ru-RU" sz="2800" b="1" dirty="0" err="1"/>
              <a:t>бўлган</a:t>
            </a:r>
            <a:r>
              <a:rPr lang="ru-RU" sz="2800" b="1" dirty="0"/>
              <a:t> </a:t>
            </a:r>
            <a:r>
              <a:rPr lang="ru-RU" sz="2800" b="1" dirty="0" err="1"/>
              <a:t>талабнинг</a:t>
            </a:r>
            <a:r>
              <a:rPr lang="ru-RU" sz="2800" b="1" dirty="0"/>
              <a:t> </a:t>
            </a:r>
            <a:r>
              <a:rPr lang="ru-RU" sz="2800" b="1" dirty="0" err="1"/>
              <a:t>эластиклик</a:t>
            </a:r>
            <a:r>
              <a:rPr lang="ru-RU" sz="2800" b="1" dirty="0"/>
              <a:t> </a:t>
            </a:r>
            <a:r>
              <a:rPr lang="ru-RU" sz="2800" b="1" dirty="0" err="1" smtClean="0"/>
              <a:t>коэффициенти</a:t>
            </a:r>
            <a:r>
              <a:rPr lang="ru-RU" sz="2800" b="1" dirty="0" smtClean="0"/>
              <a:t> </a:t>
            </a:r>
            <a:r>
              <a:rPr lang="ru-RU" sz="2800" b="1" dirty="0" err="1"/>
              <a:t>қиймати</a:t>
            </a:r>
            <a:r>
              <a:rPr lang="ru-RU" sz="2800" b="1" dirty="0"/>
              <a:t> </a:t>
            </a:r>
            <a:r>
              <a:rPr lang="ru-RU" sz="2800" b="1" dirty="0" err="1"/>
              <a:t>бўйича</a:t>
            </a:r>
            <a:r>
              <a:rPr lang="ru-RU" sz="2800" b="1" dirty="0"/>
              <a:t> </a:t>
            </a:r>
            <a:r>
              <a:rPr lang="ru-RU" sz="2800" b="1" dirty="0" err="1"/>
              <a:t>товарларни</a:t>
            </a:r>
            <a:r>
              <a:rPr lang="ru-RU" sz="2800" b="1" dirty="0"/>
              <a:t> </a:t>
            </a:r>
            <a:r>
              <a:rPr lang="ru-RU" sz="2800" b="1" dirty="0" err="1"/>
              <a:t>таснифлаш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/>
              <a:t>1. </a:t>
            </a:r>
            <a:r>
              <a:rPr lang="ru-RU" dirty="0" smtClean="0"/>
              <a:t>“Паст” товар (</a:t>
            </a:r>
            <a:r>
              <a:rPr lang="en-US" dirty="0"/>
              <a:t>e</a:t>
            </a:r>
            <a:r>
              <a:rPr lang="ru-RU" dirty="0" smtClean="0"/>
              <a:t> </a:t>
            </a:r>
            <a:r>
              <a:rPr lang="ru-RU" dirty="0"/>
              <a:t>&lt; 0) -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маҳсулотга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ҳажми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даромад</a:t>
            </a:r>
            <a:r>
              <a:rPr lang="ru-RU" dirty="0"/>
              <a:t> </a:t>
            </a:r>
            <a:r>
              <a:rPr lang="ru-RU" dirty="0" err="1"/>
              <a:t>тескари</a:t>
            </a:r>
            <a:r>
              <a:rPr lang="ru-RU" dirty="0"/>
              <a:t> </a:t>
            </a:r>
            <a:r>
              <a:rPr lang="ru-RU" dirty="0" err="1"/>
              <a:t>пропорционалдир</a:t>
            </a:r>
            <a:r>
              <a:rPr lang="ru-RU" dirty="0"/>
              <a:t>.</a:t>
            </a:r>
          </a:p>
          <a:p>
            <a:r>
              <a:rPr lang="ru-RU" dirty="0"/>
              <a:t>2. </a:t>
            </a:r>
            <a:r>
              <a:rPr lang="ru-RU" dirty="0" smtClean="0"/>
              <a:t>«</a:t>
            </a:r>
            <a:r>
              <a:rPr lang="ru-RU" dirty="0" err="1" smtClean="0"/>
              <a:t>Нормал</a:t>
            </a:r>
            <a:r>
              <a:rPr lang="ru-RU" dirty="0" smtClean="0"/>
              <a:t>« товар (</a:t>
            </a:r>
            <a:r>
              <a:rPr lang="en-US" dirty="0"/>
              <a:t>e</a:t>
            </a:r>
            <a:r>
              <a:rPr lang="ru-RU" dirty="0" smtClean="0"/>
              <a:t> </a:t>
            </a:r>
            <a:r>
              <a:rPr lang="ru-RU" dirty="0"/>
              <a:t>&gt; 0) -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 smtClean="0"/>
              <a:t>товарга</a:t>
            </a:r>
            <a:r>
              <a:rPr lang="ru-RU" dirty="0" smtClean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ҳажми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даромадлари</a:t>
            </a:r>
            <a:r>
              <a:rPr lang="ru-RU" dirty="0"/>
              <a:t> </a:t>
            </a:r>
            <a:r>
              <a:rPr lang="ru-RU" dirty="0" err="1"/>
              <a:t>тўғридан-тўғри</a:t>
            </a:r>
            <a:r>
              <a:rPr lang="ru-RU" dirty="0"/>
              <a:t> </a:t>
            </a:r>
            <a:r>
              <a:rPr lang="ru-RU" dirty="0" err="1"/>
              <a:t>пропорционалдир</a:t>
            </a:r>
            <a:r>
              <a:rPr lang="ru-RU" dirty="0"/>
              <a:t>.</a:t>
            </a:r>
          </a:p>
          <a:p>
            <a:r>
              <a:rPr lang="ru-RU" dirty="0"/>
              <a:t>2.1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даромадлар</a:t>
            </a:r>
            <a:r>
              <a:rPr lang="ru-RU" dirty="0"/>
              <a:t> </a:t>
            </a:r>
            <a:r>
              <a:rPr lang="ru-RU" dirty="0" err="1"/>
              <a:t>ўсишидан</a:t>
            </a:r>
            <a:r>
              <a:rPr lang="ru-RU" dirty="0"/>
              <a:t> (0 &lt; </a:t>
            </a:r>
            <a:r>
              <a:rPr lang="en-US" dirty="0"/>
              <a:t>e</a:t>
            </a:r>
            <a:r>
              <a:rPr lang="ru-RU" dirty="0" smtClean="0"/>
              <a:t> </a:t>
            </a:r>
            <a:r>
              <a:rPr lang="ru-RU" dirty="0"/>
              <a:t>&lt; 1) </a:t>
            </a:r>
            <a:r>
              <a:rPr lang="ru-RU" dirty="0" err="1"/>
              <a:t>секинроқ</a:t>
            </a:r>
            <a:r>
              <a:rPr lang="ru-RU" dirty="0"/>
              <a:t> </a:t>
            </a:r>
            <a:r>
              <a:rPr lang="ru-RU" dirty="0" err="1"/>
              <a:t>ўсадиган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тўйинганлик</a:t>
            </a:r>
            <a:r>
              <a:rPr lang="ru-RU" dirty="0"/>
              <a:t> </a:t>
            </a:r>
            <a:r>
              <a:rPr lang="ru-RU" dirty="0" err="1"/>
              <a:t>чегарасига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endParaRPr lang="ru-RU" dirty="0"/>
          </a:p>
          <a:p>
            <a:r>
              <a:rPr lang="ru-RU" dirty="0"/>
              <a:t>2.2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даромад</a:t>
            </a:r>
            <a:r>
              <a:rPr lang="ru-RU" dirty="0"/>
              <a:t> </a:t>
            </a:r>
            <a:r>
              <a:rPr lang="ru-RU" dirty="0" err="1"/>
              <a:t>ўсишидан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en-US" dirty="0"/>
              <a:t>e</a:t>
            </a:r>
            <a:r>
              <a:rPr lang="ru-RU" dirty="0" smtClean="0"/>
              <a:t> </a:t>
            </a:r>
            <a:r>
              <a:rPr lang="ru-RU" dirty="0"/>
              <a:t>&gt;1)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ҳашаматли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тўйинганлик</a:t>
            </a:r>
            <a:r>
              <a:rPr lang="ru-RU" dirty="0"/>
              <a:t> </a:t>
            </a:r>
            <a:r>
              <a:rPr lang="ru-RU" dirty="0" err="1"/>
              <a:t>чегараси</a:t>
            </a:r>
            <a:r>
              <a:rPr lang="ru-RU" dirty="0"/>
              <a:t> </a:t>
            </a:r>
            <a:r>
              <a:rPr lang="ru-RU" dirty="0" err="1"/>
              <a:t>йўқ</a:t>
            </a:r>
            <a:r>
              <a:rPr lang="ru-RU" dirty="0"/>
              <a:t>.</a:t>
            </a:r>
          </a:p>
          <a:p>
            <a:r>
              <a:rPr lang="ru-RU" dirty="0"/>
              <a:t>2.3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даромаднинг</a:t>
            </a:r>
            <a:r>
              <a:rPr lang="ru-RU" dirty="0"/>
              <a:t> </a:t>
            </a:r>
            <a:r>
              <a:rPr lang="ru-RU" dirty="0" err="1"/>
              <a:t>ўзгаришига</a:t>
            </a:r>
            <a:r>
              <a:rPr lang="ru-RU" dirty="0"/>
              <a:t> </a:t>
            </a:r>
            <a:r>
              <a:rPr lang="ru-RU" dirty="0" err="1"/>
              <a:t>мутаносиб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ўзгариб</a:t>
            </a:r>
            <a:r>
              <a:rPr lang="ru-RU" dirty="0"/>
              <a:t> </a:t>
            </a:r>
            <a:r>
              <a:rPr lang="ru-RU" dirty="0" err="1"/>
              <a:t>турадиган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en-US" dirty="0"/>
              <a:t>e</a:t>
            </a:r>
            <a:r>
              <a:rPr lang="ru-RU" dirty="0" smtClean="0"/>
              <a:t> </a:t>
            </a:r>
            <a:r>
              <a:rPr lang="ru-RU" dirty="0"/>
              <a:t>= 1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544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 smtClean="0"/>
              <a:t>Яхши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прогнознинг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дастлабки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шартлари</a:t>
            </a:r>
            <a:endParaRPr lang="ru-RU" sz="32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872690"/>
              </p:ext>
            </p:extLst>
          </p:nvPr>
        </p:nvGraphicFramePr>
        <p:xfrm>
          <a:off x="2716924" y="1585635"/>
          <a:ext cx="8363272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8499" y="830371"/>
            <a:ext cx="2638425" cy="3124200"/>
            <a:chOff x="3835" y="1776"/>
            <a:chExt cx="1999" cy="1936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4384" y="2630"/>
              <a:ext cx="418" cy="373"/>
            </a:xfrm>
            <a:custGeom>
              <a:avLst/>
              <a:gdLst>
                <a:gd name="T0" fmla="*/ 0 w 837"/>
                <a:gd name="T1" fmla="*/ 1 h 745"/>
                <a:gd name="T2" fmla="*/ 0 w 837"/>
                <a:gd name="T3" fmla="*/ 1 h 745"/>
                <a:gd name="T4" fmla="*/ 0 w 837"/>
                <a:gd name="T5" fmla="*/ 1 h 745"/>
                <a:gd name="T6" fmla="*/ 0 w 837"/>
                <a:gd name="T7" fmla="*/ 1 h 745"/>
                <a:gd name="T8" fmla="*/ 0 w 837"/>
                <a:gd name="T9" fmla="*/ 1 h 745"/>
                <a:gd name="T10" fmla="*/ 0 w 837"/>
                <a:gd name="T11" fmla="*/ 1 h 745"/>
                <a:gd name="T12" fmla="*/ 0 w 837"/>
                <a:gd name="T13" fmla="*/ 1 h 745"/>
                <a:gd name="T14" fmla="*/ 0 w 837"/>
                <a:gd name="T15" fmla="*/ 1 h 745"/>
                <a:gd name="T16" fmla="*/ 0 w 837"/>
                <a:gd name="T17" fmla="*/ 1 h 745"/>
                <a:gd name="T18" fmla="*/ 0 w 837"/>
                <a:gd name="T19" fmla="*/ 1 h 745"/>
                <a:gd name="T20" fmla="*/ 0 w 837"/>
                <a:gd name="T21" fmla="*/ 1 h 745"/>
                <a:gd name="T22" fmla="*/ 0 w 837"/>
                <a:gd name="T23" fmla="*/ 1 h 745"/>
                <a:gd name="T24" fmla="*/ 0 w 837"/>
                <a:gd name="T25" fmla="*/ 1 h 745"/>
                <a:gd name="T26" fmla="*/ 0 w 837"/>
                <a:gd name="T27" fmla="*/ 0 h 745"/>
                <a:gd name="T28" fmla="*/ 0 w 837"/>
                <a:gd name="T29" fmla="*/ 1 h 745"/>
                <a:gd name="T30" fmla="*/ 0 w 837"/>
                <a:gd name="T31" fmla="*/ 1 h 745"/>
                <a:gd name="T32" fmla="*/ 0 w 837"/>
                <a:gd name="T33" fmla="*/ 1 h 745"/>
                <a:gd name="T34" fmla="*/ 0 w 837"/>
                <a:gd name="T35" fmla="*/ 1 h 745"/>
                <a:gd name="T36" fmla="*/ 0 w 837"/>
                <a:gd name="T37" fmla="*/ 1 h 745"/>
                <a:gd name="T38" fmla="*/ 0 w 837"/>
                <a:gd name="T39" fmla="*/ 1 h 745"/>
                <a:gd name="T40" fmla="*/ 0 w 837"/>
                <a:gd name="T41" fmla="*/ 1 h 745"/>
                <a:gd name="T42" fmla="*/ 0 w 837"/>
                <a:gd name="T43" fmla="*/ 1 h 745"/>
                <a:gd name="T44" fmla="*/ 0 w 837"/>
                <a:gd name="T45" fmla="*/ 1 h 745"/>
                <a:gd name="T46" fmla="*/ 0 w 837"/>
                <a:gd name="T47" fmla="*/ 1 h 745"/>
                <a:gd name="T48" fmla="*/ 0 w 837"/>
                <a:gd name="T49" fmla="*/ 1 h 745"/>
                <a:gd name="T50" fmla="*/ 0 w 837"/>
                <a:gd name="T51" fmla="*/ 1 h 745"/>
                <a:gd name="T52" fmla="*/ 0 w 837"/>
                <a:gd name="T53" fmla="*/ 1 h 745"/>
                <a:gd name="T54" fmla="*/ 0 w 837"/>
                <a:gd name="T55" fmla="*/ 1 h 745"/>
                <a:gd name="T56" fmla="*/ 0 w 837"/>
                <a:gd name="T57" fmla="*/ 1 h 745"/>
                <a:gd name="T58" fmla="*/ 0 w 837"/>
                <a:gd name="T59" fmla="*/ 1 h 745"/>
                <a:gd name="T60" fmla="*/ 0 w 837"/>
                <a:gd name="T61" fmla="*/ 1 h 745"/>
                <a:gd name="T62" fmla="*/ 0 w 837"/>
                <a:gd name="T63" fmla="*/ 1 h 745"/>
                <a:gd name="T64" fmla="*/ 0 w 837"/>
                <a:gd name="T65" fmla="*/ 1 h 745"/>
                <a:gd name="T66" fmla="*/ 0 w 837"/>
                <a:gd name="T67" fmla="*/ 1 h 745"/>
                <a:gd name="T68" fmla="*/ 0 w 837"/>
                <a:gd name="T69" fmla="*/ 1 h 745"/>
                <a:gd name="T70" fmla="*/ 0 w 837"/>
                <a:gd name="T71" fmla="*/ 1 h 745"/>
                <a:gd name="T72" fmla="*/ 0 w 837"/>
                <a:gd name="T73" fmla="*/ 1 h 74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37"/>
                <a:gd name="T112" fmla="*/ 0 h 745"/>
                <a:gd name="T113" fmla="*/ 837 w 837"/>
                <a:gd name="T114" fmla="*/ 745 h 74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37" h="745">
                  <a:moveTo>
                    <a:pt x="24" y="547"/>
                  </a:moveTo>
                  <a:lnTo>
                    <a:pt x="100" y="683"/>
                  </a:lnTo>
                  <a:lnTo>
                    <a:pt x="466" y="305"/>
                  </a:lnTo>
                  <a:lnTo>
                    <a:pt x="459" y="279"/>
                  </a:lnTo>
                  <a:lnTo>
                    <a:pt x="453" y="257"/>
                  </a:lnTo>
                  <a:lnTo>
                    <a:pt x="450" y="232"/>
                  </a:lnTo>
                  <a:lnTo>
                    <a:pt x="456" y="206"/>
                  </a:lnTo>
                  <a:lnTo>
                    <a:pt x="468" y="177"/>
                  </a:lnTo>
                  <a:lnTo>
                    <a:pt x="480" y="159"/>
                  </a:lnTo>
                  <a:lnTo>
                    <a:pt x="480" y="144"/>
                  </a:lnTo>
                  <a:lnTo>
                    <a:pt x="481" y="115"/>
                  </a:lnTo>
                  <a:lnTo>
                    <a:pt x="477" y="93"/>
                  </a:lnTo>
                  <a:lnTo>
                    <a:pt x="471" y="69"/>
                  </a:lnTo>
                  <a:lnTo>
                    <a:pt x="471" y="49"/>
                  </a:lnTo>
                  <a:lnTo>
                    <a:pt x="478" y="34"/>
                  </a:lnTo>
                  <a:lnTo>
                    <a:pt x="490" y="23"/>
                  </a:lnTo>
                  <a:lnTo>
                    <a:pt x="511" y="19"/>
                  </a:lnTo>
                  <a:lnTo>
                    <a:pt x="525" y="19"/>
                  </a:lnTo>
                  <a:lnTo>
                    <a:pt x="537" y="27"/>
                  </a:lnTo>
                  <a:lnTo>
                    <a:pt x="550" y="47"/>
                  </a:lnTo>
                  <a:lnTo>
                    <a:pt x="555" y="74"/>
                  </a:lnTo>
                  <a:lnTo>
                    <a:pt x="553" y="94"/>
                  </a:lnTo>
                  <a:lnTo>
                    <a:pt x="547" y="116"/>
                  </a:lnTo>
                  <a:lnTo>
                    <a:pt x="532" y="141"/>
                  </a:lnTo>
                  <a:lnTo>
                    <a:pt x="547" y="152"/>
                  </a:lnTo>
                  <a:lnTo>
                    <a:pt x="682" y="17"/>
                  </a:lnTo>
                  <a:lnTo>
                    <a:pt x="692" y="5"/>
                  </a:lnTo>
                  <a:lnTo>
                    <a:pt x="709" y="0"/>
                  </a:lnTo>
                  <a:lnTo>
                    <a:pt x="724" y="8"/>
                  </a:lnTo>
                  <a:lnTo>
                    <a:pt x="728" y="20"/>
                  </a:lnTo>
                  <a:lnTo>
                    <a:pt x="728" y="34"/>
                  </a:lnTo>
                  <a:lnTo>
                    <a:pt x="694" y="74"/>
                  </a:lnTo>
                  <a:lnTo>
                    <a:pt x="607" y="157"/>
                  </a:lnTo>
                  <a:lnTo>
                    <a:pt x="613" y="166"/>
                  </a:lnTo>
                  <a:lnTo>
                    <a:pt x="740" y="58"/>
                  </a:lnTo>
                  <a:lnTo>
                    <a:pt x="755" y="49"/>
                  </a:lnTo>
                  <a:lnTo>
                    <a:pt x="768" y="47"/>
                  </a:lnTo>
                  <a:lnTo>
                    <a:pt x="779" y="52"/>
                  </a:lnTo>
                  <a:lnTo>
                    <a:pt x="782" y="66"/>
                  </a:lnTo>
                  <a:lnTo>
                    <a:pt x="777" y="83"/>
                  </a:lnTo>
                  <a:lnTo>
                    <a:pt x="650" y="188"/>
                  </a:lnTo>
                  <a:lnTo>
                    <a:pt x="658" y="195"/>
                  </a:lnTo>
                  <a:lnTo>
                    <a:pt x="788" y="111"/>
                  </a:lnTo>
                  <a:lnTo>
                    <a:pt x="804" y="107"/>
                  </a:lnTo>
                  <a:lnTo>
                    <a:pt x="813" y="107"/>
                  </a:lnTo>
                  <a:lnTo>
                    <a:pt x="824" y="116"/>
                  </a:lnTo>
                  <a:lnTo>
                    <a:pt x="825" y="129"/>
                  </a:lnTo>
                  <a:lnTo>
                    <a:pt x="821" y="140"/>
                  </a:lnTo>
                  <a:lnTo>
                    <a:pt x="812" y="149"/>
                  </a:lnTo>
                  <a:lnTo>
                    <a:pt x="733" y="192"/>
                  </a:lnTo>
                  <a:lnTo>
                    <a:pt x="683" y="221"/>
                  </a:lnTo>
                  <a:lnTo>
                    <a:pt x="689" y="231"/>
                  </a:lnTo>
                  <a:lnTo>
                    <a:pt x="776" y="184"/>
                  </a:lnTo>
                  <a:lnTo>
                    <a:pt x="812" y="166"/>
                  </a:lnTo>
                  <a:lnTo>
                    <a:pt x="833" y="166"/>
                  </a:lnTo>
                  <a:lnTo>
                    <a:pt x="837" y="174"/>
                  </a:lnTo>
                  <a:lnTo>
                    <a:pt x="837" y="187"/>
                  </a:lnTo>
                  <a:lnTo>
                    <a:pt x="830" y="199"/>
                  </a:lnTo>
                  <a:lnTo>
                    <a:pt x="773" y="229"/>
                  </a:lnTo>
                  <a:lnTo>
                    <a:pt x="701" y="262"/>
                  </a:lnTo>
                  <a:lnTo>
                    <a:pt x="671" y="281"/>
                  </a:lnTo>
                  <a:lnTo>
                    <a:pt x="643" y="305"/>
                  </a:lnTo>
                  <a:lnTo>
                    <a:pt x="623" y="330"/>
                  </a:lnTo>
                  <a:lnTo>
                    <a:pt x="601" y="339"/>
                  </a:lnTo>
                  <a:lnTo>
                    <a:pt x="571" y="347"/>
                  </a:lnTo>
                  <a:lnTo>
                    <a:pt x="519" y="344"/>
                  </a:lnTo>
                  <a:lnTo>
                    <a:pt x="502" y="334"/>
                  </a:lnTo>
                  <a:lnTo>
                    <a:pt x="123" y="724"/>
                  </a:lnTo>
                  <a:lnTo>
                    <a:pt x="105" y="738"/>
                  </a:lnTo>
                  <a:lnTo>
                    <a:pt x="93" y="745"/>
                  </a:lnTo>
                  <a:lnTo>
                    <a:pt x="76" y="741"/>
                  </a:lnTo>
                  <a:lnTo>
                    <a:pt x="64" y="732"/>
                  </a:lnTo>
                  <a:lnTo>
                    <a:pt x="55" y="713"/>
                  </a:lnTo>
                  <a:lnTo>
                    <a:pt x="0" y="611"/>
                  </a:lnTo>
                  <a:lnTo>
                    <a:pt x="24" y="547"/>
                  </a:lnTo>
                  <a:close/>
                </a:path>
              </a:pathLst>
            </a:custGeom>
            <a:solidFill>
              <a:srgbClr val="FF9F9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3890" y="2884"/>
              <a:ext cx="422" cy="800"/>
              <a:chOff x="3890" y="2884"/>
              <a:chExt cx="422" cy="800"/>
            </a:xfrm>
          </p:grpSpPr>
          <p:sp>
            <p:nvSpPr>
              <p:cNvPr id="101" name="Freeform 6"/>
              <p:cNvSpPr>
                <a:spLocks/>
              </p:cNvSpPr>
              <p:nvPr/>
            </p:nvSpPr>
            <p:spPr bwMode="auto">
              <a:xfrm>
                <a:off x="3890" y="3309"/>
                <a:ext cx="399" cy="375"/>
              </a:xfrm>
              <a:custGeom>
                <a:avLst/>
                <a:gdLst>
                  <a:gd name="T0" fmla="*/ 1 w 798"/>
                  <a:gd name="T1" fmla="*/ 1 h 750"/>
                  <a:gd name="T2" fmla="*/ 0 w 798"/>
                  <a:gd name="T3" fmla="*/ 1 h 750"/>
                  <a:gd name="T4" fmla="*/ 1 w 798"/>
                  <a:gd name="T5" fmla="*/ 1 h 750"/>
                  <a:gd name="T6" fmla="*/ 1 w 798"/>
                  <a:gd name="T7" fmla="*/ 1 h 750"/>
                  <a:gd name="T8" fmla="*/ 1 w 798"/>
                  <a:gd name="T9" fmla="*/ 1 h 750"/>
                  <a:gd name="T10" fmla="*/ 1 w 798"/>
                  <a:gd name="T11" fmla="*/ 1 h 750"/>
                  <a:gd name="T12" fmla="*/ 1 w 798"/>
                  <a:gd name="T13" fmla="*/ 1 h 750"/>
                  <a:gd name="T14" fmla="*/ 1 w 798"/>
                  <a:gd name="T15" fmla="*/ 1 h 750"/>
                  <a:gd name="T16" fmla="*/ 1 w 798"/>
                  <a:gd name="T17" fmla="*/ 1 h 750"/>
                  <a:gd name="T18" fmla="*/ 1 w 798"/>
                  <a:gd name="T19" fmla="*/ 1 h 750"/>
                  <a:gd name="T20" fmla="*/ 1 w 798"/>
                  <a:gd name="T21" fmla="*/ 1 h 750"/>
                  <a:gd name="T22" fmla="*/ 1 w 798"/>
                  <a:gd name="T23" fmla="*/ 1 h 750"/>
                  <a:gd name="T24" fmla="*/ 1 w 798"/>
                  <a:gd name="T25" fmla="*/ 1 h 750"/>
                  <a:gd name="T26" fmla="*/ 1 w 798"/>
                  <a:gd name="T27" fmla="*/ 1 h 750"/>
                  <a:gd name="T28" fmla="*/ 1 w 798"/>
                  <a:gd name="T29" fmla="*/ 1 h 750"/>
                  <a:gd name="T30" fmla="*/ 1 w 798"/>
                  <a:gd name="T31" fmla="*/ 1 h 750"/>
                  <a:gd name="T32" fmla="*/ 1 w 798"/>
                  <a:gd name="T33" fmla="*/ 1 h 750"/>
                  <a:gd name="T34" fmla="*/ 1 w 798"/>
                  <a:gd name="T35" fmla="*/ 1 h 750"/>
                  <a:gd name="T36" fmla="*/ 1 w 798"/>
                  <a:gd name="T37" fmla="*/ 1 h 750"/>
                  <a:gd name="T38" fmla="*/ 1 w 798"/>
                  <a:gd name="T39" fmla="*/ 1 h 750"/>
                  <a:gd name="T40" fmla="*/ 1 w 798"/>
                  <a:gd name="T41" fmla="*/ 1 h 750"/>
                  <a:gd name="T42" fmla="*/ 1 w 798"/>
                  <a:gd name="T43" fmla="*/ 1 h 750"/>
                  <a:gd name="T44" fmla="*/ 1 w 798"/>
                  <a:gd name="T45" fmla="*/ 0 h 750"/>
                  <a:gd name="T46" fmla="*/ 1 w 798"/>
                  <a:gd name="T47" fmla="*/ 1 h 750"/>
                  <a:gd name="T48" fmla="*/ 1 w 798"/>
                  <a:gd name="T49" fmla="*/ 1 h 750"/>
                  <a:gd name="T50" fmla="*/ 1 w 798"/>
                  <a:gd name="T51" fmla="*/ 1 h 75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798"/>
                  <a:gd name="T79" fmla="*/ 0 h 750"/>
                  <a:gd name="T80" fmla="*/ 798 w 798"/>
                  <a:gd name="T81" fmla="*/ 750 h 750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798" h="750">
                    <a:moveTo>
                      <a:pt x="234" y="13"/>
                    </a:moveTo>
                    <a:lnTo>
                      <a:pt x="0" y="681"/>
                    </a:lnTo>
                    <a:lnTo>
                      <a:pt x="10" y="695"/>
                    </a:lnTo>
                    <a:lnTo>
                      <a:pt x="26" y="682"/>
                    </a:lnTo>
                    <a:lnTo>
                      <a:pt x="252" y="40"/>
                    </a:lnTo>
                    <a:lnTo>
                      <a:pt x="266" y="33"/>
                    </a:lnTo>
                    <a:lnTo>
                      <a:pt x="351" y="30"/>
                    </a:lnTo>
                    <a:lnTo>
                      <a:pt x="463" y="35"/>
                    </a:lnTo>
                    <a:lnTo>
                      <a:pt x="563" y="41"/>
                    </a:lnTo>
                    <a:lnTo>
                      <a:pt x="592" y="51"/>
                    </a:lnTo>
                    <a:lnTo>
                      <a:pt x="608" y="68"/>
                    </a:lnTo>
                    <a:lnTo>
                      <a:pt x="620" y="88"/>
                    </a:lnTo>
                    <a:lnTo>
                      <a:pt x="778" y="744"/>
                    </a:lnTo>
                    <a:lnTo>
                      <a:pt x="789" y="750"/>
                    </a:lnTo>
                    <a:lnTo>
                      <a:pt x="798" y="737"/>
                    </a:lnTo>
                    <a:lnTo>
                      <a:pt x="644" y="85"/>
                    </a:lnTo>
                    <a:lnTo>
                      <a:pt x="629" y="49"/>
                    </a:lnTo>
                    <a:lnTo>
                      <a:pt x="615" y="35"/>
                    </a:lnTo>
                    <a:lnTo>
                      <a:pt x="602" y="26"/>
                    </a:lnTo>
                    <a:lnTo>
                      <a:pt x="584" y="16"/>
                    </a:lnTo>
                    <a:lnTo>
                      <a:pt x="551" y="13"/>
                    </a:lnTo>
                    <a:lnTo>
                      <a:pt x="445" y="4"/>
                    </a:lnTo>
                    <a:lnTo>
                      <a:pt x="331" y="0"/>
                    </a:lnTo>
                    <a:lnTo>
                      <a:pt x="278" y="2"/>
                    </a:lnTo>
                    <a:lnTo>
                      <a:pt x="251" y="4"/>
                    </a:lnTo>
                    <a:lnTo>
                      <a:pt x="234" y="13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2" name="Freeform 7"/>
              <p:cNvSpPr>
                <a:spLocks/>
              </p:cNvSpPr>
              <p:nvPr/>
            </p:nvSpPr>
            <p:spPr bwMode="auto">
              <a:xfrm>
                <a:off x="3896" y="2884"/>
                <a:ext cx="416" cy="437"/>
              </a:xfrm>
              <a:custGeom>
                <a:avLst/>
                <a:gdLst>
                  <a:gd name="T0" fmla="*/ 0 w 833"/>
                  <a:gd name="T1" fmla="*/ 0 h 874"/>
                  <a:gd name="T2" fmla="*/ 0 w 833"/>
                  <a:gd name="T3" fmla="*/ 0 h 874"/>
                  <a:gd name="T4" fmla="*/ 0 w 833"/>
                  <a:gd name="T5" fmla="*/ 1 h 874"/>
                  <a:gd name="T6" fmla="*/ 0 w 833"/>
                  <a:gd name="T7" fmla="*/ 1 h 874"/>
                  <a:gd name="T8" fmla="*/ 0 w 833"/>
                  <a:gd name="T9" fmla="*/ 1 h 874"/>
                  <a:gd name="T10" fmla="*/ 0 w 833"/>
                  <a:gd name="T11" fmla="*/ 1 h 874"/>
                  <a:gd name="T12" fmla="*/ 0 w 833"/>
                  <a:gd name="T13" fmla="*/ 1 h 874"/>
                  <a:gd name="T14" fmla="*/ 0 w 833"/>
                  <a:gd name="T15" fmla="*/ 1 h 874"/>
                  <a:gd name="T16" fmla="*/ 0 w 833"/>
                  <a:gd name="T17" fmla="*/ 1 h 874"/>
                  <a:gd name="T18" fmla="*/ 0 w 833"/>
                  <a:gd name="T19" fmla="*/ 1 h 874"/>
                  <a:gd name="T20" fmla="*/ 0 w 833"/>
                  <a:gd name="T21" fmla="*/ 1 h 874"/>
                  <a:gd name="T22" fmla="*/ 0 w 833"/>
                  <a:gd name="T23" fmla="*/ 1 h 874"/>
                  <a:gd name="T24" fmla="*/ 0 w 833"/>
                  <a:gd name="T25" fmla="*/ 1 h 874"/>
                  <a:gd name="T26" fmla="*/ 0 w 833"/>
                  <a:gd name="T27" fmla="*/ 1 h 874"/>
                  <a:gd name="T28" fmla="*/ 0 w 833"/>
                  <a:gd name="T29" fmla="*/ 1 h 874"/>
                  <a:gd name="T30" fmla="*/ 0 w 833"/>
                  <a:gd name="T31" fmla="*/ 1 h 874"/>
                  <a:gd name="T32" fmla="*/ 0 w 833"/>
                  <a:gd name="T33" fmla="*/ 1 h 874"/>
                  <a:gd name="T34" fmla="*/ 0 w 833"/>
                  <a:gd name="T35" fmla="*/ 1 h 874"/>
                  <a:gd name="T36" fmla="*/ 0 w 833"/>
                  <a:gd name="T37" fmla="*/ 1 h 874"/>
                  <a:gd name="T38" fmla="*/ 0 w 833"/>
                  <a:gd name="T39" fmla="*/ 1 h 874"/>
                  <a:gd name="T40" fmla="*/ 0 w 833"/>
                  <a:gd name="T41" fmla="*/ 1 h 874"/>
                  <a:gd name="T42" fmla="*/ 0 w 833"/>
                  <a:gd name="T43" fmla="*/ 1 h 874"/>
                  <a:gd name="T44" fmla="*/ 0 w 833"/>
                  <a:gd name="T45" fmla="*/ 1 h 874"/>
                  <a:gd name="T46" fmla="*/ 0 w 833"/>
                  <a:gd name="T47" fmla="*/ 1 h 874"/>
                  <a:gd name="T48" fmla="*/ 0 w 833"/>
                  <a:gd name="T49" fmla="*/ 1 h 874"/>
                  <a:gd name="T50" fmla="*/ 0 w 833"/>
                  <a:gd name="T51" fmla="*/ 1 h 874"/>
                  <a:gd name="T52" fmla="*/ 0 w 833"/>
                  <a:gd name="T53" fmla="*/ 1 h 874"/>
                  <a:gd name="T54" fmla="*/ 0 w 833"/>
                  <a:gd name="T55" fmla="*/ 1 h 874"/>
                  <a:gd name="T56" fmla="*/ 0 w 833"/>
                  <a:gd name="T57" fmla="*/ 1 h 874"/>
                  <a:gd name="T58" fmla="*/ 0 w 833"/>
                  <a:gd name="T59" fmla="*/ 1 h 874"/>
                  <a:gd name="T60" fmla="*/ 0 w 833"/>
                  <a:gd name="T61" fmla="*/ 1 h 874"/>
                  <a:gd name="T62" fmla="*/ 0 w 833"/>
                  <a:gd name="T63" fmla="*/ 1 h 874"/>
                  <a:gd name="T64" fmla="*/ 0 w 833"/>
                  <a:gd name="T65" fmla="*/ 0 h 87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33"/>
                  <a:gd name="T100" fmla="*/ 0 h 874"/>
                  <a:gd name="T101" fmla="*/ 833 w 833"/>
                  <a:gd name="T102" fmla="*/ 874 h 87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33" h="874">
                    <a:moveTo>
                      <a:pt x="169" y="0"/>
                    </a:moveTo>
                    <a:lnTo>
                      <a:pt x="54" y="0"/>
                    </a:lnTo>
                    <a:lnTo>
                      <a:pt x="5" y="33"/>
                    </a:lnTo>
                    <a:lnTo>
                      <a:pt x="0" y="113"/>
                    </a:lnTo>
                    <a:lnTo>
                      <a:pt x="126" y="583"/>
                    </a:lnTo>
                    <a:lnTo>
                      <a:pt x="138" y="630"/>
                    </a:lnTo>
                    <a:lnTo>
                      <a:pt x="142" y="681"/>
                    </a:lnTo>
                    <a:lnTo>
                      <a:pt x="150" y="789"/>
                    </a:lnTo>
                    <a:lnTo>
                      <a:pt x="172" y="839"/>
                    </a:lnTo>
                    <a:lnTo>
                      <a:pt x="203" y="847"/>
                    </a:lnTo>
                    <a:lnTo>
                      <a:pt x="239" y="852"/>
                    </a:lnTo>
                    <a:lnTo>
                      <a:pt x="339" y="857"/>
                    </a:lnTo>
                    <a:lnTo>
                      <a:pt x="525" y="865"/>
                    </a:lnTo>
                    <a:lnTo>
                      <a:pt x="670" y="874"/>
                    </a:lnTo>
                    <a:lnTo>
                      <a:pt x="706" y="861"/>
                    </a:lnTo>
                    <a:lnTo>
                      <a:pt x="734" y="827"/>
                    </a:lnTo>
                    <a:lnTo>
                      <a:pt x="765" y="780"/>
                    </a:lnTo>
                    <a:lnTo>
                      <a:pt x="791" y="729"/>
                    </a:lnTo>
                    <a:lnTo>
                      <a:pt x="807" y="700"/>
                    </a:lnTo>
                    <a:lnTo>
                      <a:pt x="816" y="676"/>
                    </a:lnTo>
                    <a:lnTo>
                      <a:pt x="831" y="635"/>
                    </a:lnTo>
                    <a:lnTo>
                      <a:pt x="833" y="618"/>
                    </a:lnTo>
                    <a:lnTo>
                      <a:pt x="831" y="593"/>
                    </a:lnTo>
                    <a:lnTo>
                      <a:pt x="819" y="580"/>
                    </a:lnTo>
                    <a:lnTo>
                      <a:pt x="795" y="564"/>
                    </a:lnTo>
                    <a:lnTo>
                      <a:pt x="768" y="563"/>
                    </a:lnTo>
                    <a:lnTo>
                      <a:pt x="734" y="563"/>
                    </a:lnTo>
                    <a:lnTo>
                      <a:pt x="272" y="580"/>
                    </a:lnTo>
                    <a:lnTo>
                      <a:pt x="263" y="465"/>
                    </a:lnTo>
                    <a:lnTo>
                      <a:pt x="247" y="250"/>
                    </a:lnTo>
                    <a:lnTo>
                      <a:pt x="236" y="101"/>
                    </a:lnTo>
                    <a:lnTo>
                      <a:pt x="220" y="38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9F7F5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028" y="2746"/>
              <a:ext cx="500" cy="920"/>
            </a:xfrm>
            <a:custGeom>
              <a:avLst/>
              <a:gdLst>
                <a:gd name="T0" fmla="*/ 1 w 1000"/>
                <a:gd name="T1" fmla="*/ 1 h 1840"/>
                <a:gd name="T2" fmla="*/ 1 w 1000"/>
                <a:gd name="T3" fmla="*/ 1 h 1840"/>
                <a:gd name="T4" fmla="*/ 1 w 1000"/>
                <a:gd name="T5" fmla="*/ 1 h 1840"/>
                <a:gd name="T6" fmla="*/ 1 w 1000"/>
                <a:gd name="T7" fmla="*/ 1 h 1840"/>
                <a:gd name="T8" fmla="*/ 1 w 1000"/>
                <a:gd name="T9" fmla="*/ 1 h 1840"/>
                <a:gd name="T10" fmla="*/ 1 w 1000"/>
                <a:gd name="T11" fmla="*/ 1 h 1840"/>
                <a:gd name="T12" fmla="*/ 1 w 1000"/>
                <a:gd name="T13" fmla="*/ 1 h 1840"/>
                <a:gd name="T14" fmla="*/ 1 w 1000"/>
                <a:gd name="T15" fmla="*/ 1 h 1840"/>
                <a:gd name="T16" fmla="*/ 1 w 1000"/>
                <a:gd name="T17" fmla="*/ 1 h 1840"/>
                <a:gd name="T18" fmla="*/ 1 w 1000"/>
                <a:gd name="T19" fmla="*/ 1 h 1840"/>
                <a:gd name="T20" fmla="*/ 1 w 1000"/>
                <a:gd name="T21" fmla="*/ 1 h 1840"/>
                <a:gd name="T22" fmla="*/ 1 w 1000"/>
                <a:gd name="T23" fmla="*/ 1 h 1840"/>
                <a:gd name="T24" fmla="*/ 1 w 1000"/>
                <a:gd name="T25" fmla="*/ 1 h 1840"/>
                <a:gd name="T26" fmla="*/ 1 w 1000"/>
                <a:gd name="T27" fmla="*/ 1 h 1840"/>
                <a:gd name="T28" fmla="*/ 1 w 1000"/>
                <a:gd name="T29" fmla="*/ 1 h 1840"/>
                <a:gd name="T30" fmla="*/ 1 w 1000"/>
                <a:gd name="T31" fmla="*/ 1 h 1840"/>
                <a:gd name="T32" fmla="*/ 1 w 1000"/>
                <a:gd name="T33" fmla="*/ 1 h 1840"/>
                <a:gd name="T34" fmla="*/ 1 w 1000"/>
                <a:gd name="T35" fmla="*/ 1 h 1840"/>
                <a:gd name="T36" fmla="*/ 1 w 1000"/>
                <a:gd name="T37" fmla="*/ 1 h 1840"/>
                <a:gd name="T38" fmla="*/ 1 w 1000"/>
                <a:gd name="T39" fmla="*/ 1 h 1840"/>
                <a:gd name="T40" fmla="*/ 1 w 1000"/>
                <a:gd name="T41" fmla="*/ 1 h 1840"/>
                <a:gd name="T42" fmla="*/ 1 w 1000"/>
                <a:gd name="T43" fmla="*/ 1 h 1840"/>
                <a:gd name="T44" fmla="*/ 1 w 1000"/>
                <a:gd name="T45" fmla="*/ 1 h 1840"/>
                <a:gd name="T46" fmla="*/ 1 w 1000"/>
                <a:gd name="T47" fmla="*/ 1 h 1840"/>
                <a:gd name="T48" fmla="*/ 1 w 1000"/>
                <a:gd name="T49" fmla="*/ 1 h 1840"/>
                <a:gd name="T50" fmla="*/ 1 w 1000"/>
                <a:gd name="T51" fmla="*/ 1 h 1840"/>
                <a:gd name="T52" fmla="*/ 1 w 1000"/>
                <a:gd name="T53" fmla="*/ 1 h 1840"/>
                <a:gd name="T54" fmla="*/ 1 w 1000"/>
                <a:gd name="T55" fmla="*/ 1 h 1840"/>
                <a:gd name="T56" fmla="*/ 1 w 1000"/>
                <a:gd name="T57" fmla="*/ 1 h 1840"/>
                <a:gd name="T58" fmla="*/ 1 w 1000"/>
                <a:gd name="T59" fmla="*/ 1 h 1840"/>
                <a:gd name="T60" fmla="*/ 1 w 1000"/>
                <a:gd name="T61" fmla="*/ 1 h 1840"/>
                <a:gd name="T62" fmla="*/ 0 w 1000"/>
                <a:gd name="T63" fmla="*/ 1 h 1840"/>
                <a:gd name="T64" fmla="*/ 1 w 1000"/>
                <a:gd name="T65" fmla="*/ 1 h 1840"/>
                <a:gd name="T66" fmla="*/ 1 w 1000"/>
                <a:gd name="T67" fmla="*/ 1 h 1840"/>
                <a:gd name="T68" fmla="*/ 1 w 1000"/>
                <a:gd name="T69" fmla="*/ 1 h 1840"/>
                <a:gd name="T70" fmla="*/ 1 w 1000"/>
                <a:gd name="T71" fmla="*/ 1 h 1840"/>
                <a:gd name="T72" fmla="*/ 1 w 1000"/>
                <a:gd name="T73" fmla="*/ 1 h 1840"/>
                <a:gd name="T74" fmla="*/ 1 w 1000"/>
                <a:gd name="T75" fmla="*/ 1 h 1840"/>
                <a:gd name="T76" fmla="*/ 1 w 1000"/>
                <a:gd name="T77" fmla="*/ 1 h 1840"/>
                <a:gd name="T78" fmla="*/ 1 w 1000"/>
                <a:gd name="T79" fmla="*/ 0 h 18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00"/>
                <a:gd name="T121" fmla="*/ 0 h 1840"/>
                <a:gd name="T122" fmla="*/ 1000 w 1000"/>
                <a:gd name="T123" fmla="*/ 1840 h 18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00" h="1840">
                  <a:moveTo>
                    <a:pt x="560" y="0"/>
                  </a:moveTo>
                  <a:lnTo>
                    <a:pt x="603" y="34"/>
                  </a:lnTo>
                  <a:lnTo>
                    <a:pt x="660" y="89"/>
                  </a:lnTo>
                  <a:lnTo>
                    <a:pt x="689" y="135"/>
                  </a:lnTo>
                  <a:lnTo>
                    <a:pt x="713" y="176"/>
                  </a:lnTo>
                  <a:lnTo>
                    <a:pt x="732" y="206"/>
                  </a:lnTo>
                  <a:lnTo>
                    <a:pt x="760" y="235"/>
                  </a:lnTo>
                  <a:lnTo>
                    <a:pt x="775" y="265"/>
                  </a:lnTo>
                  <a:lnTo>
                    <a:pt x="775" y="319"/>
                  </a:lnTo>
                  <a:lnTo>
                    <a:pt x="765" y="349"/>
                  </a:lnTo>
                  <a:lnTo>
                    <a:pt x="747" y="355"/>
                  </a:lnTo>
                  <a:lnTo>
                    <a:pt x="728" y="360"/>
                  </a:lnTo>
                  <a:lnTo>
                    <a:pt x="723" y="385"/>
                  </a:lnTo>
                  <a:lnTo>
                    <a:pt x="732" y="424"/>
                  </a:lnTo>
                  <a:lnTo>
                    <a:pt x="732" y="479"/>
                  </a:lnTo>
                  <a:lnTo>
                    <a:pt x="719" y="509"/>
                  </a:lnTo>
                  <a:lnTo>
                    <a:pt x="671" y="545"/>
                  </a:lnTo>
                  <a:lnTo>
                    <a:pt x="647" y="545"/>
                  </a:lnTo>
                  <a:lnTo>
                    <a:pt x="627" y="564"/>
                  </a:lnTo>
                  <a:lnTo>
                    <a:pt x="618" y="635"/>
                  </a:lnTo>
                  <a:lnTo>
                    <a:pt x="618" y="694"/>
                  </a:lnTo>
                  <a:lnTo>
                    <a:pt x="680" y="680"/>
                  </a:lnTo>
                  <a:lnTo>
                    <a:pt x="771" y="680"/>
                  </a:lnTo>
                  <a:lnTo>
                    <a:pt x="865" y="680"/>
                  </a:lnTo>
                  <a:lnTo>
                    <a:pt x="928" y="694"/>
                  </a:lnTo>
                  <a:lnTo>
                    <a:pt x="965" y="719"/>
                  </a:lnTo>
                  <a:lnTo>
                    <a:pt x="994" y="770"/>
                  </a:lnTo>
                  <a:lnTo>
                    <a:pt x="1000" y="820"/>
                  </a:lnTo>
                  <a:lnTo>
                    <a:pt x="989" y="880"/>
                  </a:lnTo>
                  <a:lnTo>
                    <a:pt x="956" y="999"/>
                  </a:lnTo>
                  <a:lnTo>
                    <a:pt x="904" y="1125"/>
                  </a:lnTo>
                  <a:lnTo>
                    <a:pt x="841" y="1240"/>
                  </a:lnTo>
                  <a:lnTo>
                    <a:pt x="771" y="1436"/>
                  </a:lnTo>
                  <a:lnTo>
                    <a:pt x="723" y="1581"/>
                  </a:lnTo>
                  <a:lnTo>
                    <a:pt x="689" y="1744"/>
                  </a:lnTo>
                  <a:lnTo>
                    <a:pt x="671" y="1840"/>
                  </a:lnTo>
                  <a:lnTo>
                    <a:pt x="618" y="1810"/>
                  </a:lnTo>
                  <a:lnTo>
                    <a:pt x="566" y="1769"/>
                  </a:lnTo>
                  <a:lnTo>
                    <a:pt x="500" y="1725"/>
                  </a:lnTo>
                  <a:lnTo>
                    <a:pt x="457" y="1719"/>
                  </a:lnTo>
                  <a:lnTo>
                    <a:pt x="438" y="1705"/>
                  </a:lnTo>
                  <a:lnTo>
                    <a:pt x="409" y="1684"/>
                  </a:lnTo>
                  <a:lnTo>
                    <a:pt x="357" y="1700"/>
                  </a:lnTo>
                  <a:lnTo>
                    <a:pt x="324" y="1730"/>
                  </a:lnTo>
                  <a:lnTo>
                    <a:pt x="300" y="1739"/>
                  </a:lnTo>
                  <a:lnTo>
                    <a:pt x="276" y="1735"/>
                  </a:lnTo>
                  <a:lnTo>
                    <a:pt x="291" y="1709"/>
                  </a:lnTo>
                  <a:lnTo>
                    <a:pt x="319" y="1620"/>
                  </a:lnTo>
                  <a:lnTo>
                    <a:pt x="391" y="1510"/>
                  </a:lnTo>
                  <a:lnTo>
                    <a:pt x="461" y="1436"/>
                  </a:lnTo>
                  <a:lnTo>
                    <a:pt x="472" y="1386"/>
                  </a:lnTo>
                  <a:lnTo>
                    <a:pt x="481" y="1295"/>
                  </a:lnTo>
                  <a:lnTo>
                    <a:pt x="485" y="1180"/>
                  </a:lnTo>
                  <a:lnTo>
                    <a:pt x="476" y="1095"/>
                  </a:lnTo>
                  <a:lnTo>
                    <a:pt x="461" y="1049"/>
                  </a:lnTo>
                  <a:lnTo>
                    <a:pt x="400" y="1024"/>
                  </a:lnTo>
                  <a:lnTo>
                    <a:pt x="339" y="1034"/>
                  </a:lnTo>
                  <a:lnTo>
                    <a:pt x="248" y="1059"/>
                  </a:lnTo>
                  <a:lnTo>
                    <a:pt x="163" y="1075"/>
                  </a:lnTo>
                  <a:lnTo>
                    <a:pt x="128" y="1084"/>
                  </a:lnTo>
                  <a:lnTo>
                    <a:pt x="71" y="1075"/>
                  </a:lnTo>
                  <a:lnTo>
                    <a:pt x="38" y="1054"/>
                  </a:lnTo>
                  <a:lnTo>
                    <a:pt x="10" y="1004"/>
                  </a:lnTo>
                  <a:lnTo>
                    <a:pt x="0" y="946"/>
                  </a:lnTo>
                  <a:lnTo>
                    <a:pt x="19" y="870"/>
                  </a:lnTo>
                  <a:lnTo>
                    <a:pt x="38" y="831"/>
                  </a:lnTo>
                  <a:lnTo>
                    <a:pt x="91" y="719"/>
                  </a:lnTo>
                  <a:lnTo>
                    <a:pt x="148" y="614"/>
                  </a:lnTo>
                  <a:lnTo>
                    <a:pt x="200" y="529"/>
                  </a:lnTo>
                  <a:lnTo>
                    <a:pt x="248" y="460"/>
                  </a:lnTo>
                  <a:lnTo>
                    <a:pt x="285" y="374"/>
                  </a:lnTo>
                  <a:lnTo>
                    <a:pt x="315" y="306"/>
                  </a:lnTo>
                  <a:lnTo>
                    <a:pt x="324" y="231"/>
                  </a:lnTo>
                  <a:lnTo>
                    <a:pt x="343" y="151"/>
                  </a:lnTo>
                  <a:lnTo>
                    <a:pt x="357" y="85"/>
                  </a:lnTo>
                  <a:lnTo>
                    <a:pt x="381" y="41"/>
                  </a:lnTo>
                  <a:lnTo>
                    <a:pt x="409" y="9"/>
                  </a:lnTo>
                  <a:lnTo>
                    <a:pt x="444" y="9"/>
                  </a:lnTo>
                  <a:lnTo>
                    <a:pt x="509" y="34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rgbClr val="9F3FD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5207" y="2864"/>
              <a:ext cx="421" cy="800"/>
              <a:chOff x="5207" y="2864"/>
              <a:chExt cx="421" cy="800"/>
            </a:xfrm>
          </p:grpSpPr>
          <p:sp>
            <p:nvSpPr>
              <p:cNvPr id="99" name="Freeform 10"/>
              <p:cNvSpPr>
                <a:spLocks/>
              </p:cNvSpPr>
              <p:nvPr/>
            </p:nvSpPr>
            <p:spPr bwMode="auto">
              <a:xfrm>
                <a:off x="5229" y="3289"/>
                <a:ext cx="399" cy="375"/>
              </a:xfrm>
              <a:custGeom>
                <a:avLst/>
                <a:gdLst>
                  <a:gd name="T0" fmla="*/ 1 w 798"/>
                  <a:gd name="T1" fmla="*/ 0 h 751"/>
                  <a:gd name="T2" fmla="*/ 1 w 798"/>
                  <a:gd name="T3" fmla="*/ 0 h 751"/>
                  <a:gd name="T4" fmla="*/ 1 w 798"/>
                  <a:gd name="T5" fmla="*/ 0 h 751"/>
                  <a:gd name="T6" fmla="*/ 1 w 798"/>
                  <a:gd name="T7" fmla="*/ 0 h 751"/>
                  <a:gd name="T8" fmla="*/ 1 w 798"/>
                  <a:gd name="T9" fmla="*/ 0 h 751"/>
                  <a:gd name="T10" fmla="*/ 1 w 798"/>
                  <a:gd name="T11" fmla="*/ 0 h 751"/>
                  <a:gd name="T12" fmla="*/ 1 w 798"/>
                  <a:gd name="T13" fmla="*/ 0 h 751"/>
                  <a:gd name="T14" fmla="*/ 1 w 798"/>
                  <a:gd name="T15" fmla="*/ 0 h 751"/>
                  <a:gd name="T16" fmla="*/ 1 w 798"/>
                  <a:gd name="T17" fmla="*/ 0 h 751"/>
                  <a:gd name="T18" fmla="*/ 1 w 798"/>
                  <a:gd name="T19" fmla="*/ 0 h 751"/>
                  <a:gd name="T20" fmla="*/ 1 w 798"/>
                  <a:gd name="T21" fmla="*/ 0 h 751"/>
                  <a:gd name="T22" fmla="*/ 1 w 798"/>
                  <a:gd name="T23" fmla="*/ 0 h 751"/>
                  <a:gd name="T24" fmla="*/ 1 w 798"/>
                  <a:gd name="T25" fmla="*/ 0 h 751"/>
                  <a:gd name="T26" fmla="*/ 1 w 798"/>
                  <a:gd name="T27" fmla="*/ 0 h 751"/>
                  <a:gd name="T28" fmla="*/ 0 w 798"/>
                  <a:gd name="T29" fmla="*/ 0 h 751"/>
                  <a:gd name="T30" fmla="*/ 1 w 798"/>
                  <a:gd name="T31" fmla="*/ 0 h 751"/>
                  <a:gd name="T32" fmla="*/ 1 w 798"/>
                  <a:gd name="T33" fmla="*/ 0 h 751"/>
                  <a:gd name="T34" fmla="*/ 1 w 798"/>
                  <a:gd name="T35" fmla="*/ 0 h 751"/>
                  <a:gd name="T36" fmla="*/ 1 w 798"/>
                  <a:gd name="T37" fmla="*/ 0 h 751"/>
                  <a:gd name="T38" fmla="*/ 1 w 798"/>
                  <a:gd name="T39" fmla="*/ 0 h 751"/>
                  <a:gd name="T40" fmla="*/ 1 w 798"/>
                  <a:gd name="T41" fmla="*/ 0 h 751"/>
                  <a:gd name="T42" fmla="*/ 1 w 798"/>
                  <a:gd name="T43" fmla="*/ 0 h 751"/>
                  <a:gd name="T44" fmla="*/ 1 w 798"/>
                  <a:gd name="T45" fmla="*/ 0 h 751"/>
                  <a:gd name="T46" fmla="*/ 1 w 798"/>
                  <a:gd name="T47" fmla="*/ 0 h 751"/>
                  <a:gd name="T48" fmla="*/ 1 w 798"/>
                  <a:gd name="T49" fmla="*/ 0 h 751"/>
                  <a:gd name="T50" fmla="*/ 1 w 798"/>
                  <a:gd name="T51" fmla="*/ 0 h 75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798"/>
                  <a:gd name="T79" fmla="*/ 0 h 751"/>
                  <a:gd name="T80" fmla="*/ 798 w 798"/>
                  <a:gd name="T81" fmla="*/ 751 h 751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798" h="751">
                    <a:moveTo>
                      <a:pt x="565" y="14"/>
                    </a:moveTo>
                    <a:lnTo>
                      <a:pt x="798" y="680"/>
                    </a:lnTo>
                    <a:lnTo>
                      <a:pt x="789" y="694"/>
                    </a:lnTo>
                    <a:lnTo>
                      <a:pt x="771" y="683"/>
                    </a:lnTo>
                    <a:lnTo>
                      <a:pt x="547" y="39"/>
                    </a:lnTo>
                    <a:lnTo>
                      <a:pt x="533" y="33"/>
                    </a:lnTo>
                    <a:lnTo>
                      <a:pt x="447" y="29"/>
                    </a:lnTo>
                    <a:lnTo>
                      <a:pt x="336" y="36"/>
                    </a:lnTo>
                    <a:lnTo>
                      <a:pt x="236" y="42"/>
                    </a:lnTo>
                    <a:lnTo>
                      <a:pt x="207" y="51"/>
                    </a:lnTo>
                    <a:lnTo>
                      <a:pt x="190" y="67"/>
                    </a:lnTo>
                    <a:lnTo>
                      <a:pt x="178" y="89"/>
                    </a:lnTo>
                    <a:lnTo>
                      <a:pt x="21" y="744"/>
                    </a:lnTo>
                    <a:lnTo>
                      <a:pt x="10" y="751"/>
                    </a:lnTo>
                    <a:lnTo>
                      <a:pt x="0" y="737"/>
                    </a:lnTo>
                    <a:lnTo>
                      <a:pt x="155" y="84"/>
                    </a:lnTo>
                    <a:lnTo>
                      <a:pt x="170" y="50"/>
                    </a:lnTo>
                    <a:lnTo>
                      <a:pt x="184" y="36"/>
                    </a:lnTo>
                    <a:lnTo>
                      <a:pt x="197" y="25"/>
                    </a:lnTo>
                    <a:lnTo>
                      <a:pt x="215" y="15"/>
                    </a:lnTo>
                    <a:lnTo>
                      <a:pt x="248" y="14"/>
                    </a:lnTo>
                    <a:lnTo>
                      <a:pt x="352" y="4"/>
                    </a:lnTo>
                    <a:lnTo>
                      <a:pt x="468" y="0"/>
                    </a:lnTo>
                    <a:lnTo>
                      <a:pt x="521" y="1"/>
                    </a:lnTo>
                    <a:lnTo>
                      <a:pt x="548" y="4"/>
                    </a:lnTo>
                    <a:lnTo>
                      <a:pt x="565" y="14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0" name="Freeform 11"/>
              <p:cNvSpPr>
                <a:spLocks/>
              </p:cNvSpPr>
              <p:nvPr/>
            </p:nvSpPr>
            <p:spPr bwMode="auto">
              <a:xfrm>
                <a:off x="5207" y="2864"/>
                <a:ext cx="416" cy="437"/>
              </a:xfrm>
              <a:custGeom>
                <a:avLst/>
                <a:gdLst>
                  <a:gd name="T0" fmla="*/ 0 w 833"/>
                  <a:gd name="T1" fmla="*/ 0 h 876"/>
                  <a:gd name="T2" fmla="*/ 0 w 833"/>
                  <a:gd name="T3" fmla="*/ 0 h 876"/>
                  <a:gd name="T4" fmla="*/ 0 w 833"/>
                  <a:gd name="T5" fmla="*/ 0 h 876"/>
                  <a:gd name="T6" fmla="*/ 0 w 833"/>
                  <a:gd name="T7" fmla="*/ 0 h 876"/>
                  <a:gd name="T8" fmla="*/ 0 w 833"/>
                  <a:gd name="T9" fmla="*/ 0 h 876"/>
                  <a:gd name="T10" fmla="*/ 0 w 833"/>
                  <a:gd name="T11" fmla="*/ 0 h 876"/>
                  <a:gd name="T12" fmla="*/ 0 w 833"/>
                  <a:gd name="T13" fmla="*/ 0 h 876"/>
                  <a:gd name="T14" fmla="*/ 0 w 833"/>
                  <a:gd name="T15" fmla="*/ 0 h 876"/>
                  <a:gd name="T16" fmla="*/ 0 w 833"/>
                  <a:gd name="T17" fmla="*/ 0 h 876"/>
                  <a:gd name="T18" fmla="*/ 0 w 833"/>
                  <a:gd name="T19" fmla="*/ 0 h 876"/>
                  <a:gd name="T20" fmla="*/ 0 w 833"/>
                  <a:gd name="T21" fmla="*/ 0 h 876"/>
                  <a:gd name="T22" fmla="*/ 0 w 833"/>
                  <a:gd name="T23" fmla="*/ 0 h 876"/>
                  <a:gd name="T24" fmla="*/ 0 w 833"/>
                  <a:gd name="T25" fmla="*/ 0 h 876"/>
                  <a:gd name="T26" fmla="*/ 0 w 833"/>
                  <a:gd name="T27" fmla="*/ 0 h 876"/>
                  <a:gd name="T28" fmla="*/ 0 w 833"/>
                  <a:gd name="T29" fmla="*/ 0 h 876"/>
                  <a:gd name="T30" fmla="*/ 0 w 833"/>
                  <a:gd name="T31" fmla="*/ 0 h 876"/>
                  <a:gd name="T32" fmla="*/ 0 w 833"/>
                  <a:gd name="T33" fmla="*/ 0 h 876"/>
                  <a:gd name="T34" fmla="*/ 0 w 833"/>
                  <a:gd name="T35" fmla="*/ 0 h 876"/>
                  <a:gd name="T36" fmla="*/ 0 w 833"/>
                  <a:gd name="T37" fmla="*/ 0 h 876"/>
                  <a:gd name="T38" fmla="*/ 0 w 833"/>
                  <a:gd name="T39" fmla="*/ 0 h 876"/>
                  <a:gd name="T40" fmla="*/ 0 w 833"/>
                  <a:gd name="T41" fmla="*/ 0 h 876"/>
                  <a:gd name="T42" fmla="*/ 0 w 833"/>
                  <a:gd name="T43" fmla="*/ 0 h 876"/>
                  <a:gd name="T44" fmla="*/ 0 w 833"/>
                  <a:gd name="T45" fmla="*/ 0 h 876"/>
                  <a:gd name="T46" fmla="*/ 0 w 833"/>
                  <a:gd name="T47" fmla="*/ 0 h 876"/>
                  <a:gd name="T48" fmla="*/ 0 w 833"/>
                  <a:gd name="T49" fmla="*/ 0 h 876"/>
                  <a:gd name="T50" fmla="*/ 0 w 833"/>
                  <a:gd name="T51" fmla="*/ 0 h 876"/>
                  <a:gd name="T52" fmla="*/ 0 w 833"/>
                  <a:gd name="T53" fmla="*/ 0 h 876"/>
                  <a:gd name="T54" fmla="*/ 0 w 833"/>
                  <a:gd name="T55" fmla="*/ 0 h 876"/>
                  <a:gd name="T56" fmla="*/ 0 w 833"/>
                  <a:gd name="T57" fmla="*/ 0 h 876"/>
                  <a:gd name="T58" fmla="*/ 0 w 833"/>
                  <a:gd name="T59" fmla="*/ 0 h 876"/>
                  <a:gd name="T60" fmla="*/ 0 w 833"/>
                  <a:gd name="T61" fmla="*/ 0 h 876"/>
                  <a:gd name="T62" fmla="*/ 0 w 833"/>
                  <a:gd name="T63" fmla="*/ 0 h 876"/>
                  <a:gd name="T64" fmla="*/ 0 w 833"/>
                  <a:gd name="T65" fmla="*/ 0 h 87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33"/>
                  <a:gd name="T100" fmla="*/ 0 h 876"/>
                  <a:gd name="T101" fmla="*/ 833 w 833"/>
                  <a:gd name="T102" fmla="*/ 876 h 87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33" h="876">
                    <a:moveTo>
                      <a:pt x="664" y="0"/>
                    </a:moveTo>
                    <a:lnTo>
                      <a:pt x="778" y="0"/>
                    </a:lnTo>
                    <a:lnTo>
                      <a:pt x="828" y="33"/>
                    </a:lnTo>
                    <a:lnTo>
                      <a:pt x="833" y="115"/>
                    </a:lnTo>
                    <a:lnTo>
                      <a:pt x="706" y="583"/>
                    </a:lnTo>
                    <a:lnTo>
                      <a:pt x="695" y="631"/>
                    </a:lnTo>
                    <a:lnTo>
                      <a:pt x="689" y="681"/>
                    </a:lnTo>
                    <a:lnTo>
                      <a:pt x="683" y="789"/>
                    </a:lnTo>
                    <a:lnTo>
                      <a:pt x="661" y="840"/>
                    </a:lnTo>
                    <a:lnTo>
                      <a:pt x="630" y="847"/>
                    </a:lnTo>
                    <a:lnTo>
                      <a:pt x="594" y="852"/>
                    </a:lnTo>
                    <a:lnTo>
                      <a:pt x="494" y="858"/>
                    </a:lnTo>
                    <a:lnTo>
                      <a:pt x="308" y="865"/>
                    </a:lnTo>
                    <a:lnTo>
                      <a:pt x="163" y="876"/>
                    </a:lnTo>
                    <a:lnTo>
                      <a:pt x="127" y="863"/>
                    </a:lnTo>
                    <a:lnTo>
                      <a:pt x="99" y="827"/>
                    </a:lnTo>
                    <a:lnTo>
                      <a:pt x="68" y="780"/>
                    </a:lnTo>
                    <a:lnTo>
                      <a:pt x="41" y="731"/>
                    </a:lnTo>
                    <a:lnTo>
                      <a:pt x="24" y="701"/>
                    </a:lnTo>
                    <a:lnTo>
                      <a:pt x="17" y="676"/>
                    </a:lnTo>
                    <a:lnTo>
                      <a:pt x="2" y="637"/>
                    </a:lnTo>
                    <a:lnTo>
                      <a:pt x="0" y="618"/>
                    </a:lnTo>
                    <a:lnTo>
                      <a:pt x="2" y="593"/>
                    </a:lnTo>
                    <a:lnTo>
                      <a:pt x="14" y="582"/>
                    </a:lnTo>
                    <a:lnTo>
                      <a:pt x="36" y="566"/>
                    </a:lnTo>
                    <a:lnTo>
                      <a:pt x="65" y="563"/>
                    </a:lnTo>
                    <a:lnTo>
                      <a:pt x="99" y="563"/>
                    </a:lnTo>
                    <a:lnTo>
                      <a:pt x="561" y="582"/>
                    </a:lnTo>
                    <a:lnTo>
                      <a:pt x="570" y="466"/>
                    </a:lnTo>
                    <a:lnTo>
                      <a:pt x="586" y="250"/>
                    </a:lnTo>
                    <a:lnTo>
                      <a:pt x="597" y="103"/>
                    </a:lnTo>
                    <a:lnTo>
                      <a:pt x="613" y="38"/>
                    </a:lnTo>
                    <a:lnTo>
                      <a:pt x="664" y="0"/>
                    </a:lnTo>
                    <a:close/>
                  </a:path>
                </a:pathLst>
              </a:custGeom>
              <a:solidFill>
                <a:srgbClr val="9F7F5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840" y="1776"/>
              <a:ext cx="1728" cy="775"/>
            </a:xfrm>
            <a:custGeom>
              <a:avLst/>
              <a:gdLst>
                <a:gd name="T0" fmla="*/ 2 w 2964"/>
                <a:gd name="T1" fmla="*/ 1 h 1519"/>
                <a:gd name="T2" fmla="*/ 2 w 2964"/>
                <a:gd name="T3" fmla="*/ 1 h 1519"/>
                <a:gd name="T4" fmla="*/ 2 w 2964"/>
                <a:gd name="T5" fmla="*/ 1 h 1519"/>
                <a:gd name="T6" fmla="*/ 1 w 2964"/>
                <a:gd name="T7" fmla="*/ 1 h 1519"/>
                <a:gd name="T8" fmla="*/ 1 w 2964"/>
                <a:gd name="T9" fmla="*/ 1 h 1519"/>
                <a:gd name="T10" fmla="*/ 1 w 2964"/>
                <a:gd name="T11" fmla="*/ 1 h 1519"/>
                <a:gd name="T12" fmla="*/ 1 w 2964"/>
                <a:gd name="T13" fmla="*/ 1 h 1519"/>
                <a:gd name="T14" fmla="*/ 1 w 2964"/>
                <a:gd name="T15" fmla="*/ 1 h 1519"/>
                <a:gd name="T16" fmla="*/ 1 w 2964"/>
                <a:gd name="T17" fmla="*/ 1 h 1519"/>
                <a:gd name="T18" fmla="*/ 1 w 2964"/>
                <a:gd name="T19" fmla="*/ 1 h 1519"/>
                <a:gd name="T20" fmla="*/ 1 w 2964"/>
                <a:gd name="T21" fmla="*/ 1 h 1519"/>
                <a:gd name="T22" fmla="*/ 1 w 2964"/>
                <a:gd name="T23" fmla="*/ 1 h 1519"/>
                <a:gd name="T24" fmla="*/ 1 w 2964"/>
                <a:gd name="T25" fmla="*/ 1 h 1519"/>
                <a:gd name="T26" fmla="*/ 1 w 2964"/>
                <a:gd name="T27" fmla="*/ 1 h 1519"/>
                <a:gd name="T28" fmla="*/ 0 w 2964"/>
                <a:gd name="T29" fmla="*/ 1 h 1519"/>
                <a:gd name="T30" fmla="*/ 1 w 2964"/>
                <a:gd name="T31" fmla="*/ 1 h 1519"/>
                <a:gd name="T32" fmla="*/ 1 w 2964"/>
                <a:gd name="T33" fmla="*/ 1 h 1519"/>
                <a:gd name="T34" fmla="*/ 1 w 2964"/>
                <a:gd name="T35" fmla="*/ 1 h 1519"/>
                <a:gd name="T36" fmla="*/ 1 w 2964"/>
                <a:gd name="T37" fmla="*/ 1 h 1519"/>
                <a:gd name="T38" fmla="*/ 1 w 2964"/>
                <a:gd name="T39" fmla="*/ 1 h 1519"/>
                <a:gd name="T40" fmla="*/ 1 w 2964"/>
                <a:gd name="T41" fmla="*/ 1 h 1519"/>
                <a:gd name="T42" fmla="*/ 1 w 2964"/>
                <a:gd name="T43" fmla="*/ 1 h 1519"/>
                <a:gd name="T44" fmla="*/ 1 w 2964"/>
                <a:gd name="T45" fmla="*/ 1 h 1519"/>
                <a:gd name="T46" fmla="*/ 1 w 2964"/>
                <a:gd name="T47" fmla="*/ 1 h 1519"/>
                <a:gd name="T48" fmla="*/ 1 w 2964"/>
                <a:gd name="T49" fmla="*/ 1 h 1519"/>
                <a:gd name="T50" fmla="*/ 1 w 2964"/>
                <a:gd name="T51" fmla="*/ 1 h 1519"/>
                <a:gd name="T52" fmla="*/ 2 w 2964"/>
                <a:gd name="T53" fmla="*/ 1 h 1519"/>
                <a:gd name="T54" fmla="*/ 2 w 2964"/>
                <a:gd name="T55" fmla="*/ 1 h 1519"/>
                <a:gd name="T56" fmla="*/ 2 w 2964"/>
                <a:gd name="T57" fmla="*/ 1 h 1519"/>
                <a:gd name="T58" fmla="*/ 2 w 2964"/>
                <a:gd name="T59" fmla="*/ 1 h 1519"/>
                <a:gd name="T60" fmla="*/ 2 w 2964"/>
                <a:gd name="T61" fmla="*/ 1 h 1519"/>
                <a:gd name="T62" fmla="*/ 3 w 2964"/>
                <a:gd name="T63" fmla="*/ 1 h 1519"/>
                <a:gd name="T64" fmla="*/ 3 w 2964"/>
                <a:gd name="T65" fmla="*/ 1 h 1519"/>
                <a:gd name="T66" fmla="*/ 3 w 2964"/>
                <a:gd name="T67" fmla="*/ 1 h 1519"/>
                <a:gd name="T68" fmla="*/ 3 w 2964"/>
                <a:gd name="T69" fmla="*/ 1 h 1519"/>
                <a:gd name="T70" fmla="*/ 3 w 2964"/>
                <a:gd name="T71" fmla="*/ 1 h 1519"/>
                <a:gd name="T72" fmla="*/ 3 w 2964"/>
                <a:gd name="T73" fmla="*/ 1 h 1519"/>
                <a:gd name="T74" fmla="*/ 3 w 2964"/>
                <a:gd name="T75" fmla="*/ 1 h 1519"/>
                <a:gd name="T76" fmla="*/ 3 w 2964"/>
                <a:gd name="T77" fmla="*/ 1 h 1519"/>
                <a:gd name="T78" fmla="*/ 3 w 2964"/>
                <a:gd name="T79" fmla="*/ 1 h 1519"/>
                <a:gd name="T80" fmla="*/ 4 w 2964"/>
                <a:gd name="T81" fmla="*/ 1 h 1519"/>
                <a:gd name="T82" fmla="*/ 5 w 2964"/>
                <a:gd name="T83" fmla="*/ 1 h 1519"/>
                <a:gd name="T84" fmla="*/ 5 w 2964"/>
                <a:gd name="T85" fmla="*/ 1 h 1519"/>
                <a:gd name="T86" fmla="*/ 5 w 2964"/>
                <a:gd name="T87" fmla="*/ 1 h 1519"/>
                <a:gd name="T88" fmla="*/ 5 w 2964"/>
                <a:gd name="T89" fmla="*/ 1 h 1519"/>
                <a:gd name="T90" fmla="*/ 5 w 2964"/>
                <a:gd name="T91" fmla="*/ 1 h 1519"/>
                <a:gd name="T92" fmla="*/ 5 w 2964"/>
                <a:gd name="T93" fmla="*/ 1 h 1519"/>
                <a:gd name="T94" fmla="*/ 5 w 2964"/>
                <a:gd name="T95" fmla="*/ 1 h 1519"/>
                <a:gd name="T96" fmla="*/ 4 w 2964"/>
                <a:gd name="T97" fmla="*/ 1 h 1519"/>
                <a:gd name="T98" fmla="*/ 4 w 2964"/>
                <a:gd name="T99" fmla="*/ 1 h 1519"/>
                <a:gd name="T100" fmla="*/ 3 w 2964"/>
                <a:gd name="T101" fmla="*/ 1 h 1519"/>
                <a:gd name="T102" fmla="*/ 3 w 2964"/>
                <a:gd name="T103" fmla="*/ 1 h 1519"/>
                <a:gd name="T104" fmla="*/ 3 w 2964"/>
                <a:gd name="T105" fmla="*/ 1 h 1519"/>
                <a:gd name="T106" fmla="*/ 3 w 2964"/>
                <a:gd name="T107" fmla="*/ 1 h 1519"/>
                <a:gd name="T108" fmla="*/ 3 w 2964"/>
                <a:gd name="T109" fmla="*/ 1 h 1519"/>
                <a:gd name="T110" fmla="*/ 3 w 2964"/>
                <a:gd name="T111" fmla="*/ 1 h 1519"/>
                <a:gd name="T112" fmla="*/ 3 w 2964"/>
                <a:gd name="T113" fmla="*/ 1 h 1519"/>
                <a:gd name="T114" fmla="*/ 3 w 2964"/>
                <a:gd name="T115" fmla="*/ 1 h 1519"/>
                <a:gd name="T116" fmla="*/ 3 w 2964"/>
                <a:gd name="T117" fmla="*/ 1 h 1519"/>
                <a:gd name="T118" fmla="*/ 2 w 2964"/>
                <a:gd name="T119" fmla="*/ 1 h 1519"/>
                <a:gd name="T120" fmla="*/ 2 w 2964"/>
                <a:gd name="T121" fmla="*/ 1 h 151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964"/>
                <a:gd name="T184" fmla="*/ 0 h 1519"/>
                <a:gd name="T185" fmla="*/ 2964 w 2964"/>
                <a:gd name="T186" fmla="*/ 1519 h 151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964" h="1519">
                  <a:moveTo>
                    <a:pt x="1367" y="201"/>
                  </a:moveTo>
                  <a:lnTo>
                    <a:pt x="1299" y="185"/>
                  </a:lnTo>
                  <a:lnTo>
                    <a:pt x="1204" y="169"/>
                  </a:lnTo>
                  <a:lnTo>
                    <a:pt x="1125" y="165"/>
                  </a:lnTo>
                  <a:lnTo>
                    <a:pt x="1041" y="172"/>
                  </a:lnTo>
                  <a:lnTo>
                    <a:pt x="982" y="179"/>
                  </a:lnTo>
                  <a:lnTo>
                    <a:pt x="920" y="193"/>
                  </a:lnTo>
                  <a:lnTo>
                    <a:pt x="856" y="215"/>
                  </a:lnTo>
                  <a:lnTo>
                    <a:pt x="795" y="242"/>
                  </a:lnTo>
                  <a:lnTo>
                    <a:pt x="731" y="278"/>
                  </a:lnTo>
                  <a:lnTo>
                    <a:pt x="668" y="326"/>
                  </a:lnTo>
                  <a:lnTo>
                    <a:pt x="626" y="370"/>
                  </a:lnTo>
                  <a:lnTo>
                    <a:pt x="598" y="411"/>
                  </a:lnTo>
                  <a:lnTo>
                    <a:pt x="572" y="455"/>
                  </a:lnTo>
                  <a:lnTo>
                    <a:pt x="554" y="513"/>
                  </a:lnTo>
                  <a:lnTo>
                    <a:pt x="503" y="498"/>
                  </a:lnTo>
                  <a:lnTo>
                    <a:pt x="439" y="491"/>
                  </a:lnTo>
                  <a:lnTo>
                    <a:pt x="384" y="493"/>
                  </a:lnTo>
                  <a:lnTo>
                    <a:pt x="324" y="504"/>
                  </a:lnTo>
                  <a:lnTo>
                    <a:pt x="273" y="520"/>
                  </a:lnTo>
                  <a:lnTo>
                    <a:pt x="222" y="542"/>
                  </a:lnTo>
                  <a:lnTo>
                    <a:pt x="167" y="576"/>
                  </a:lnTo>
                  <a:lnTo>
                    <a:pt x="134" y="608"/>
                  </a:lnTo>
                  <a:lnTo>
                    <a:pt x="98" y="642"/>
                  </a:lnTo>
                  <a:lnTo>
                    <a:pt x="67" y="682"/>
                  </a:lnTo>
                  <a:lnTo>
                    <a:pt x="39" y="738"/>
                  </a:lnTo>
                  <a:lnTo>
                    <a:pt x="19" y="787"/>
                  </a:lnTo>
                  <a:lnTo>
                    <a:pt x="7" y="840"/>
                  </a:lnTo>
                  <a:lnTo>
                    <a:pt x="3" y="881"/>
                  </a:lnTo>
                  <a:lnTo>
                    <a:pt x="0" y="922"/>
                  </a:lnTo>
                  <a:lnTo>
                    <a:pt x="3" y="971"/>
                  </a:lnTo>
                  <a:lnTo>
                    <a:pt x="10" y="1016"/>
                  </a:lnTo>
                  <a:lnTo>
                    <a:pt x="24" y="1059"/>
                  </a:lnTo>
                  <a:lnTo>
                    <a:pt x="40" y="1103"/>
                  </a:lnTo>
                  <a:lnTo>
                    <a:pt x="67" y="1153"/>
                  </a:lnTo>
                  <a:lnTo>
                    <a:pt x="101" y="1199"/>
                  </a:lnTo>
                  <a:lnTo>
                    <a:pt x="137" y="1236"/>
                  </a:lnTo>
                  <a:lnTo>
                    <a:pt x="185" y="1274"/>
                  </a:lnTo>
                  <a:lnTo>
                    <a:pt x="234" y="1302"/>
                  </a:lnTo>
                  <a:lnTo>
                    <a:pt x="278" y="1321"/>
                  </a:lnTo>
                  <a:lnTo>
                    <a:pt x="318" y="1334"/>
                  </a:lnTo>
                  <a:lnTo>
                    <a:pt x="366" y="1345"/>
                  </a:lnTo>
                  <a:lnTo>
                    <a:pt x="418" y="1346"/>
                  </a:lnTo>
                  <a:lnTo>
                    <a:pt x="470" y="1346"/>
                  </a:lnTo>
                  <a:lnTo>
                    <a:pt x="523" y="1337"/>
                  </a:lnTo>
                  <a:lnTo>
                    <a:pt x="563" y="1326"/>
                  </a:lnTo>
                  <a:lnTo>
                    <a:pt x="592" y="1316"/>
                  </a:lnTo>
                  <a:lnTo>
                    <a:pt x="621" y="1349"/>
                  </a:lnTo>
                  <a:lnTo>
                    <a:pt x="662" y="1379"/>
                  </a:lnTo>
                  <a:lnTo>
                    <a:pt x="707" y="1406"/>
                  </a:lnTo>
                  <a:lnTo>
                    <a:pt x="756" y="1434"/>
                  </a:lnTo>
                  <a:lnTo>
                    <a:pt x="816" y="1459"/>
                  </a:lnTo>
                  <a:lnTo>
                    <a:pt x="880" y="1481"/>
                  </a:lnTo>
                  <a:lnTo>
                    <a:pt x="956" y="1499"/>
                  </a:lnTo>
                  <a:lnTo>
                    <a:pt x="1025" y="1511"/>
                  </a:lnTo>
                  <a:lnTo>
                    <a:pt x="1101" y="1519"/>
                  </a:lnTo>
                  <a:lnTo>
                    <a:pt x="1161" y="1519"/>
                  </a:lnTo>
                  <a:lnTo>
                    <a:pt x="1222" y="1519"/>
                  </a:lnTo>
                  <a:lnTo>
                    <a:pt x="1308" y="1510"/>
                  </a:lnTo>
                  <a:lnTo>
                    <a:pt x="1385" y="1497"/>
                  </a:lnTo>
                  <a:lnTo>
                    <a:pt x="1441" y="1485"/>
                  </a:lnTo>
                  <a:lnTo>
                    <a:pt x="1509" y="1463"/>
                  </a:lnTo>
                  <a:lnTo>
                    <a:pt x="1581" y="1434"/>
                  </a:lnTo>
                  <a:lnTo>
                    <a:pt x="1624" y="1412"/>
                  </a:lnTo>
                  <a:lnTo>
                    <a:pt x="1659" y="1387"/>
                  </a:lnTo>
                  <a:lnTo>
                    <a:pt x="1696" y="1404"/>
                  </a:lnTo>
                  <a:lnTo>
                    <a:pt x="1749" y="1425"/>
                  </a:lnTo>
                  <a:lnTo>
                    <a:pt x="1796" y="1439"/>
                  </a:lnTo>
                  <a:lnTo>
                    <a:pt x="1841" y="1447"/>
                  </a:lnTo>
                  <a:lnTo>
                    <a:pt x="1894" y="1452"/>
                  </a:lnTo>
                  <a:lnTo>
                    <a:pt x="1940" y="1452"/>
                  </a:lnTo>
                  <a:lnTo>
                    <a:pt x="2001" y="1445"/>
                  </a:lnTo>
                  <a:lnTo>
                    <a:pt x="2059" y="1430"/>
                  </a:lnTo>
                  <a:lnTo>
                    <a:pt x="2112" y="1412"/>
                  </a:lnTo>
                  <a:lnTo>
                    <a:pt x="2164" y="1384"/>
                  </a:lnTo>
                  <a:lnTo>
                    <a:pt x="2212" y="1354"/>
                  </a:lnTo>
                  <a:lnTo>
                    <a:pt x="2279" y="1379"/>
                  </a:lnTo>
                  <a:lnTo>
                    <a:pt x="2340" y="1392"/>
                  </a:lnTo>
                  <a:lnTo>
                    <a:pt x="2393" y="1400"/>
                  </a:lnTo>
                  <a:lnTo>
                    <a:pt x="2469" y="1400"/>
                  </a:lnTo>
                  <a:lnTo>
                    <a:pt x="2548" y="1390"/>
                  </a:lnTo>
                  <a:lnTo>
                    <a:pt x="2641" y="1362"/>
                  </a:lnTo>
                  <a:lnTo>
                    <a:pt x="2720" y="1321"/>
                  </a:lnTo>
                  <a:lnTo>
                    <a:pt x="2787" y="1271"/>
                  </a:lnTo>
                  <a:lnTo>
                    <a:pt x="2852" y="1210"/>
                  </a:lnTo>
                  <a:lnTo>
                    <a:pt x="2888" y="1159"/>
                  </a:lnTo>
                  <a:lnTo>
                    <a:pt x="2916" y="1107"/>
                  </a:lnTo>
                  <a:lnTo>
                    <a:pt x="2941" y="1040"/>
                  </a:lnTo>
                  <a:lnTo>
                    <a:pt x="2956" y="979"/>
                  </a:lnTo>
                  <a:lnTo>
                    <a:pt x="2964" y="908"/>
                  </a:lnTo>
                  <a:lnTo>
                    <a:pt x="2958" y="853"/>
                  </a:lnTo>
                  <a:lnTo>
                    <a:pt x="2944" y="787"/>
                  </a:lnTo>
                  <a:lnTo>
                    <a:pt x="2922" y="722"/>
                  </a:lnTo>
                  <a:lnTo>
                    <a:pt x="2889" y="664"/>
                  </a:lnTo>
                  <a:lnTo>
                    <a:pt x="2849" y="608"/>
                  </a:lnTo>
                  <a:lnTo>
                    <a:pt x="2802" y="561"/>
                  </a:lnTo>
                  <a:lnTo>
                    <a:pt x="2757" y="524"/>
                  </a:lnTo>
                  <a:lnTo>
                    <a:pt x="2711" y="495"/>
                  </a:lnTo>
                  <a:lnTo>
                    <a:pt x="2647" y="460"/>
                  </a:lnTo>
                  <a:lnTo>
                    <a:pt x="2589" y="438"/>
                  </a:lnTo>
                  <a:lnTo>
                    <a:pt x="2536" y="429"/>
                  </a:lnTo>
                  <a:lnTo>
                    <a:pt x="2479" y="421"/>
                  </a:lnTo>
                  <a:lnTo>
                    <a:pt x="2469" y="378"/>
                  </a:lnTo>
                  <a:lnTo>
                    <a:pt x="2450" y="333"/>
                  </a:lnTo>
                  <a:lnTo>
                    <a:pt x="2427" y="293"/>
                  </a:lnTo>
                  <a:lnTo>
                    <a:pt x="2397" y="246"/>
                  </a:lnTo>
                  <a:lnTo>
                    <a:pt x="2361" y="202"/>
                  </a:lnTo>
                  <a:lnTo>
                    <a:pt x="2314" y="157"/>
                  </a:lnTo>
                  <a:lnTo>
                    <a:pt x="2267" y="119"/>
                  </a:lnTo>
                  <a:lnTo>
                    <a:pt x="2213" y="89"/>
                  </a:lnTo>
                  <a:lnTo>
                    <a:pt x="2146" y="55"/>
                  </a:lnTo>
                  <a:lnTo>
                    <a:pt x="2082" y="31"/>
                  </a:lnTo>
                  <a:lnTo>
                    <a:pt x="2016" y="14"/>
                  </a:lnTo>
                  <a:lnTo>
                    <a:pt x="1946" y="4"/>
                  </a:lnTo>
                  <a:lnTo>
                    <a:pt x="1877" y="0"/>
                  </a:lnTo>
                  <a:lnTo>
                    <a:pt x="1801" y="1"/>
                  </a:lnTo>
                  <a:lnTo>
                    <a:pt x="1734" y="9"/>
                  </a:lnTo>
                  <a:lnTo>
                    <a:pt x="1653" y="29"/>
                  </a:lnTo>
                  <a:lnTo>
                    <a:pt x="1568" y="61"/>
                  </a:lnTo>
                  <a:lnTo>
                    <a:pt x="1512" y="89"/>
                  </a:lnTo>
                  <a:lnTo>
                    <a:pt x="1457" y="122"/>
                  </a:lnTo>
                  <a:lnTo>
                    <a:pt x="1409" y="161"/>
                  </a:lnTo>
                  <a:lnTo>
                    <a:pt x="1367" y="201"/>
                  </a:lnTo>
                  <a:close/>
                </a:path>
              </a:pathLst>
            </a:custGeom>
            <a:solidFill>
              <a:srgbClr val="3F7FFF"/>
            </a:solidFill>
            <a:ln w="38100">
              <a:solidFill>
                <a:srgbClr val="BFD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1" name="Group 13"/>
            <p:cNvGrpSpPr>
              <a:grpSpLocks/>
            </p:cNvGrpSpPr>
            <p:nvPr/>
          </p:nvGrpSpPr>
          <p:grpSpPr bwMode="auto">
            <a:xfrm>
              <a:off x="4899" y="2257"/>
              <a:ext cx="402" cy="476"/>
              <a:chOff x="4899" y="2257"/>
              <a:chExt cx="402" cy="476"/>
            </a:xfrm>
          </p:grpSpPr>
          <p:sp>
            <p:nvSpPr>
              <p:cNvPr id="88" name="Freeform 14"/>
              <p:cNvSpPr>
                <a:spLocks/>
              </p:cNvSpPr>
              <p:nvPr/>
            </p:nvSpPr>
            <p:spPr bwMode="auto">
              <a:xfrm>
                <a:off x="5137" y="2650"/>
                <a:ext cx="64" cy="83"/>
              </a:xfrm>
              <a:custGeom>
                <a:avLst/>
                <a:gdLst>
                  <a:gd name="T0" fmla="*/ 0 w 128"/>
                  <a:gd name="T1" fmla="*/ 1 h 165"/>
                  <a:gd name="T2" fmla="*/ 1 w 128"/>
                  <a:gd name="T3" fmla="*/ 1 h 165"/>
                  <a:gd name="T4" fmla="*/ 1 w 128"/>
                  <a:gd name="T5" fmla="*/ 1 h 165"/>
                  <a:gd name="T6" fmla="*/ 1 w 128"/>
                  <a:gd name="T7" fmla="*/ 1 h 165"/>
                  <a:gd name="T8" fmla="*/ 1 w 128"/>
                  <a:gd name="T9" fmla="*/ 1 h 165"/>
                  <a:gd name="T10" fmla="*/ 1 w 128"/>
                  <a:gd name="T11" fmla="*/ 1 h 165"/>
                  <a:gd name="T12" fmla="*/ 1 w 128"/>
                  <a:gd name="T13" fmla="*/ 1 h 165"/>
                  <a:gd name="T14" fmla="*/ 1 w 128"/>
                  <a:gd name="T15" fmla="*/ 0 h 165"/>
                  <a:gd name="T16" fmla="*/ 0 w 128"/>
                  <a:gd name="T17" fmla="*/ 1 h 1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8"/>
                  <a:gd name="T28" fmla="*/ 0 h 165"/>
                  <a:gd name="T29" fmla="*/ 128 w 128"/>
                  <a:gd name="T30" fmla="*/ 165 h 16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8" h="165">
                    <a:moveTo>
                      <a:pt x="0" y="57"/>
                    </a:moveTo>
                    <a:lnTo>
                      <a:pt x="9" y="94"/>
                    </a:lnTo>
                    <a:lnTo>
                      <a:pt x="21" y="113"/>
                    </a:lnTo>
                    <a:lnTo>
                      <a:pt x="43" y="143"/>
                    </a:lnTo>
                    <a:lnTo>
                      <a:pt x="52" y="165"/>
                    </a:lnTo>
                    <a:lnTo>
                      <a:pt x="128" y="102"/>
                    </a:lnTo>
                    <a:lnTo>
                      <a:pt x="96" y="32"/>
                    </a:lnTo>
                    <a:lnTo>
                      <a:pt x="84" y="0"/>
                    </a:lnTo>
                    <a:lnTo>
                      <a:pt x="0" y="57"/>
                    </a:lnTo>
                    <a:close/>
                  </a:path>
                </a:pathLst>
              </a:custGeom>
              <a:solidFill>
                <a:srgbClr val="FFBFB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9" name="Group 15"/>
              <p:cNvGrpSpPr>
                <a:grpSpLocks/>
              </p:cNvGrpSpPr>
              <p:nvPr/>
            </p:nvGrpSpPr>
            <p:grpSpPr bwMode="auto">
              <a:xfrm>
                <a:off x="4995" y="2590"/>
                <a:ext cx="73" cy="66"/>
                <a:chOff x="4995" y="2590"/>
                <a:chExt cx="73" cy="66"/>
              </a:xfrm>
            </p:grpSpPr>
            <p:sp>
              <p:nvSpPr>
                <p:cNvPr id="97" name="Freeform 16"/>
                <p:cNvSpPr>
                  <a:spLocks/>
                </p:cNvSpPr>
                <p:nvPr/>
              </p:nvSpPr>
              <p:spPr bwMode="auto">
                <a:xfrm>
                  <a:off x="5011" y="2609"/>
                  <a:ext cx="57" cy="47"/>
                </a:xfrm>
                <a:custGeom>
                  <a:avLst/>
                  <a:gdLst>
                    <a:gd name="T0" fmla="*/ 0 w 115"/>
                    <a:gd name="T1" fmla="*/ 0 h 93"/>
                    <a:gd name="T2" fmla="*/ 0 w 115"/>
                    <a:gd name="T3" fmla="*/ 1 h 93"/>
                    <a:gd name="T4" fmla="*/ 0 w 115"/>
                    <a:gd name="T5" fmla="*/ 1 h 93"/>
                    <a:gd name="T6" fmla="*/ 0 w 115"/>
                    <a:gd name="T7" fmla="*/ 1 h 93"/>
                    <a:gd name="T8" fmla="*/ 0 w 115"/>
                    <a:gd name="T9" fmla="*/ 1 h 93"/>
                    <a:gd name="T10" fmla="*/ 0 w 115"/>
                    <a:gd name="T11" fmla="*/ 1 h 93"/>
                    <a:gd name="T12" fmla="*/ 0 w 115"/>
                    <a:gd name="T13" fmla="*/ 1 h 93"/>
                    <a:gd name="T14" fmla="*/ 0 w 115"/>
                    <a:gd name="T15" fmla="*/ 0 h 9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5"/>
                    <a:gd name="T25" fmla="*/ 0 h 93"/>
                    <a:gd name="T26" fmla="*/ 115 w 115"/>
                    <a:gd name="T27" fmla="*/ 93 h 9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5" h="93">
                      <a:moveTo>
                        <a:pt x="0" y="0"/>
                      </a:moveTo>
                      <a:lnTo>
                        <a:pt x="3" y="38"/>
                      </a:lnTo>
                      <a:lnTo>
                        <a:pt x="5" y="60"/>
                      </a:lnTo>
                      <a:lnTo>
                        <a:pt x="5" y="76"/>
                      </a:lnTo>
                      <a:lnTo>
                        <a:pt x="5" y="93"/>
                      </a:lnTo>
                      <a:lnTo>
                        <a:pt x="115" y="82"/>
                      </a:lnTo>
                      <a:lnTo>
                        <a:pt x="112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98" name="Freeform 17"/>
                <p:cNvSpPr>
                  <a:spLocks/>
                </p:cNvSpPr>
                <p:nvPr/>
              </p:nvSpPr>
              <p:spPr bwMode="auto">
                <a:xfrm>
                  <a:off x="4995" y="2590"/>
                  <a:ext cx="57" cy="24"/>
                </a:xfrm>
                <a:custGeom>
                  <a:avLst/>
                  <a:gdLst>
                    <a:gd name="T0" fmla="*/ 0 w 115"/>
                    <a:gd name="T1" fmla="*/ 1 h 47"/>
                    <a:gd name="T2" fmla="*/ 0 w 115"/>
                    <a:gd name="T3" fmla="*/ 1 h 47"/>
                    <a:gd name="T4" fmla="*/ 0 w 115"/>
                    <a:gd name="T5" fmla="*/ 1 h 47"/>
                    <a:gd name="T6" fmla="*/ 0 w 115"/>
                    <a:gd name="T7" fmla="*/ 0 h 47"/>
                    <a:gd name="T8" fmla="*/ 0 w 115"/>
                    <a:gd name="T9" fmla="*/ 1 h 4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5"/>
                    <a:gd name="T16" fmla="*/ 0 h 47"/>
                    <a:gd name="T17" fmla="*/ 115 w 115"/>
                    <a:gd name="T18" fmla="*/ 47 h 4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5" h="47">
                      <a:moveTo>
                        <a:pt x="0" y="4"/>
                      </a:moveTo>
                      <a:lnTo>
                        <a:pt x="0" y="47"/>
                      </a:lnTo>
                      <a:lnTo>
                        <a:pt x="115" y="47"/>
                      </a:lnTo>
                      <a:lnTo>
                        <a:pt x="112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90" name="Freeform 18"/>
              <p:cNvSpPr>
                <a:spLocks/>
              </p:cNvSpPr>
              <p:nvPr/>
            </p:nvSpPr>
            <p:spPr bwMode="auto">
              <a:xfrm>
                <a:off x="4899" y="2299"/>
                <a:ext cx="353" cy="426"/>
              </a:xfrm>
              <a:custGeom>
                <a:avLst/>
                <a:gdLst>
                  <a:gd name="T0" fmla="*/ 1 w 705"/>
                  <a:gd name="T1" fmla="*/ 0 h 853"/>
                  <a:gd name="T2" fmla="*/ 1 w 705"/>
                  <a:gd name="T3" fmla="*/ 0 h 853"/>
                  <a:gd name="T4" fmla="*/ 1 w 705"/>
                  <a:gd name="T5" fmla="*/ 0 h 853"/>
                  <a:gd name="T6" fmla="*/ 0 w 705"/>
                  <a:gd name="T7" fmla="*/ 0 h 853"/>
                  <a:gd name="T8" fmla="*/ 1 w 705"/>
                  <a:gd name="T9" fmla="*/ 0 h 853"/>
                  <a:gd name="T10" fmla="*/ 1 w 705"/>
                  <a:gd name="T11" fmla="*/ 0 h 853"/>
                  <a:gd name="T12" fmla="*/ 1 w 705"/>
                  <a:gd name="T13" fmla="*/ 0 h 853"/>
                  <a:gd name="T14" fmla="*/ 1 w 705"/>
                  <a:gd name="T15" fmla="*/ 0 h 853"/>
                  <a:gd name="T16" fmla="*/ 1 w 705"/>
                  <a:gd name="T17" fmla="*/ 0 h 853"/>
                  <a:gd name="T18" fmla="*/ 1 w 705"/>
                  <a:gd name="T19" fmla="*/ 0 h 853"/>
                  <a:gd name="T20" fmla="*/ 1 w 705"/>
                  <a:gd name="T21" fmla="*/ 0 h 853"/>
                  <a:gd name="T22" fmla="*/ 1 w 705"/>
                  <a:gd name="T23" fmla="*/ 0 h 853"/>
                  <a:gd name="T24" fmla="*/ 1 w 705"/>
                  <a:gd name="T25" fmla="*/ 0 h 853"/>
                  <a:gd name="T26" fmla="*/ 1 w 705"/>
                  <a:gd name="T27" fmla="*/ 0 h 853"/>
                  <a:gd name="T28" fmla="*/ 1 w 705"/>
                  <a:gd name="T29" fmla="*/ 0 h 853"/>
                  <a:gd name="T30" fmla="*/ 1 w 705"/>
                  <a:gd name="T31" fmla="*/ 0 h 853"/>
                  <a:gd name="T32" fmla="*/ 1 w 705"/>
                  <a:gd name="T33" fmla="*/ 0 h 853"/>
                  <a:gd name="T34" fmla="*/ 1 w 705"/>
                  <a:gd name="T35" fmla="*/ 0 h 853"/>
                  <a:gd name="T36" fmla="*/ 1 w 705"/>
                  <a:gd name="T37" fmla="*/ 0 h 853"/>
                  <a:gd name="T38" fmla="*/ 1 w 705"/>
                  <a:gd name="T39" fmla="*/ 0 h 853"/>
                  <a:gd name="T40" fmla="*/ 1 w 705"/>
                  <a:gd name="T41" fmla="*/ 0 h 853"/>
                  <a:gd name="T42" fmla="*/ 1 w 705"/>
                  <a:gd name="T43" fmla="*/ 0 h 853"/>
                  <a:gd name="T44" fmla="*/ 1 w 705"/>
                  <a:gd name="T45" fmla="*/ 0 h 853"/>
                  <a:gd name="T46" fmla="*/ 1 w 705"/>
                  <a:gd name="T47" fmla="*/ 0 h 853"/>
                  <a:gd name="T48" fmla="*/ 1 w 705"/>
                  <a:gd name="T49" fmla="*/ 0 h 853"/>
                  <a:gd name="T50" fmla="*/ 1 w 705"/>
                  <a:gd name="T51" fmla="*/ 0 h 853"/>
                  <a:gd name="T52" fmla="*/ 1 w 705"/>
                  <a:gd name="T53" fmla="*/ 0 h 853"/>
                  <a:gd name="T54" fmla="*/ 1 w 705"/>
                  <a:gd name="T55" fmla="*/ 0 h 853"/>
                  <a:gd name="T56" fmla="*/ 1 w 705"/>
                  <a:gd name="T57" fmla="*/ 0 h 853"/>
                  <a:gd name="T58" fmla="*/ 1 w 705"/>
                  <a:gd name="T59" fmla="*/ 0 h 853"/>
                  <a:gd name="T60" fmla="*/ 1 w 705"/>
                  <a:gd name="T61" fmla="*/ 0 h 853"/>
                  <a:gd name="T62" fmla="*/ 1 w 705"/>
                  <a:gd name="T63" fmla="*/ 0 h 853"/>
                  <a:gd name="T64" fmla="*/ 1 w 705"/>
                  <a:gd name="T65" fmla="*/ 0 h 85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05"/>
                  <a:gd name="T100" fmla="*/ 0 h 853"/>
                  <a:gd name="T101" fmla="*/ 705 w 705"/>
                  <a:gd name="T102" fmla="*/ 853 h 85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05" h="853">
                    <a:moveTo>
                      <a:pt x="137" y="290"/>
                    </a:moveTo>
                    <a:lnTo>
                      <a:pt x="101" y="294"/>
                    </a:lnTo>
                    <a:lnTo>
                      <a:pt x="65" y="298"/>
                    </a:lnTo>
                    <a:lnTo>
                      <a:pt x="46" y="308"/>
                    </a:lnTo>
                    <a:lnTo>
                      <a:pt x="28" y="325"/>
                    </a:lnTo>
                    <a:lnTo>
                      <a:pt x="14" y="349"/>
                    </a:lnTo>
                    <a:lnTo>
                      <a:pt x="5" y="378"/>
                    </a:lnTo>
                    <a:lnTo>
                      <a:pt x="0" y="400"/>
                    </a:lnTo>
                    <a:lnTo>
                      <a:pt x="0" y="424"/>
                    </a:lnTo>
                    <a:lnTo>
                      <a:pt x="5" y="446"/>
                    </a:lnTo>
                    <a:lnTo>
                      <a:pt x="14" y="466"/>
                    </a:lnTo>
                    <a:lnTo>
                      <a:pt x="25" y="479"/>
                    </a:lnTo>
                    <a:lnTo>
                      <a:pt x="46" y="493"/>
                    </a:lnTo>
                    <a:lnTo>
                      <a:pt x="68" y="499"/>
                    </a:lnTo>
                    <a:lnTo>
                      <a:pt x="97" y="504"/>
                    </a:lnTo>
                    <a:lnTo>
                      <a:pt x="130" y="496"/>
                    </a:lnTo>
                    <a:lnTo>
                      <a:pt x="145" y="493"/>
                    </a:lnTo>
                    <a:lnTo>
                      <a:pt x="161" y="493"/>
                    </a:lnTo>
                    <a:lnTo>
                      <a:pt x="139" y="499"/>
                    </a:lnTo>
                    <a:lnTo>
                      <a:pt x="137" y="578"/>
                    </a:lnTo>
                    <a:lnTo>
                      <a:pt x="197" y="584"/>
                    </a:lnTo>
                    <a:lnTo>
                      <a:pt x="233" y="587"/>
                    </a:lnTo>
                    <a:lnTo>
                      <a:pt x="251" y="587"/>
                    </a:lnTo>
                    <a:lnTo>
                      <a:pt x="270" y="597"/>
                    </a:lnTo>
                    <a:lnTo>
                      <a:pt x="285" y="608"/>
                    </a:lnTo>
                    <a:lnTo>
                      <a:pt x="294" y="614"/>
                    </a:lnTo>
                    <a:lnTo>
                      <a:pt x="297" y="672"/>
                    </a:lnTo>
                    <a:lnTo>
                      <a:pt x="261" y="690"/>
                    </a:lnTo>
                    <a:lnTo>
                      <a:pt x="230" y="690"/>
                    </a:lnTo>
                    <a:lnTo>
                      <a:pt x="182" y="688"/>
                    </a:lnTo>
                    <a:lnTo>
                      <a:pt x="149" y="680"/>
                    </a:lnTo>
                    <a:lnTo>
                      <a:pt x="156" y="732"/>
                    </a:lnTo>
                    <a:lnTo>
                      <a:pt x="161" y="789"/>
                    </a:lnTo>
                    <a:lnTo>
                      <a:pt x="179" y="825"/>
                    </a:lnTo>
                    <a:lnTo>
                      <a:pt x="194" y="837"/>
                    </a:lnTo>
                    <a:lnTo>
                      <a:pt x="227" y="853"/>
                    </a:lnTo>
                    <a:lnTo>
                      <a:pt x="310" y="845"/>
                    </a:lnTo>
                    <a:lnTo>
                      <a:pt x="361" y="836"/>
                    </a:lnTo>
                    <a:lnTo>
                      <a:pt x="434" y="800"/>
                    </a:lnTo>
                    <a:lnTo>
                      <a:pt x="494" y="770"/>
                    </a:lnTo>
                    <a:lnTo>
                      <a:pt x="559" y="726"/>
                    </a:lnTo>
                    <a:lnTo>
                      <a:pt x="578" y="693"/>
                    </a:lnTo>
                    <a:lnTo>
                      <a:pt x="591" y="663"/>
                    </a:lnTo>
                    <a:lnTo>
                      <a:pt x="606" y="633"/>
                    </a:lnTo>
                    <a:lnTo>
                      <a:pt x="641" y="584"/>
                    </a:lnTo>
                    <a:lnTo>
                      <a:pt x="665" y="534"/>
                    </a:lnTo>
                    <a:lnTo>
                      <a:pt x="681" y="484"/>
                    </a:lnTo>
                    <a:lnTo>
                      <a:pt x="693" y="433"/>
                    </a:lnTo>
                    <a:lnTo>
                      <a:pt x="702" y="375"/>
                    </a:lnTo>
                    <a:lnTo>
                      <a:pt x="705" y="306"/>
                    </a:lnTo>
                    <a:lnTo>
                      <a:pt x="698" y="232"/>
                    </a:lnTo>
                    <a:lnTo>
                      <a:pt x="681" y="165"/>
                    </a:lnTo>
                    <a:lnTo>
                      <a:pt x="654" y="121"/>
                    </a:lnTo>
                    <a:lnTo>
                      <a:pt x="611" y="66"/>
                    </a:lnTo>
                    <a:lnTo>
                      <a:pt x="579" y="42"/>
                    </a:lnTo>
                    <a:lnTo>
                      <a:pt x="550" y="25"/>
                    </a:lnTo>
                    <a:lnTo>
                      <a:pt x="511" y="9"/>
                    </a:lnTo>
                    <a:lnTo>
                      <a:pt x="463" y="0"/>
                    </a:lnTo>
                    <a:lnTo>
                      <a:pt x="391" y="3"/>
                    </a:lnTo>
                    <a:lnTo>
                      <a:pt x="297" y="28"/>
                    </a:lnTo>
                    <a:lnTo>
                      <a:pt x="239" y="67"/>
                    </a:lnTo>
                    <a:lnTo>
                      <a:pt x="203" y="103"/>
                    </a:lnTo>
                    <a:lnTo>
                      <a:pt x="170" y="151"/>
                    </a:lnTo>
                    <a:lnTo>
                      <a:pt x="146" y="193"/>
                    </a:lnTo>
                    <a:lnTo>
                      <a:pt x="137" y="256"/>
                    </a:lnTo>
                    <a:lnTo>
                      <a:pt x="137" y="290"/>
                    </a:lnTo>
                    <a:close/>
                  </a:path>
                </a:pathLst>
              </a:custGeom>
              <a:solidFill>
                <a:srgbClr val="FFBFB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91" name="Group 19"/>
              <p:cNvGrpSpPr>
                <a:grpSpLocks/>
              </p:cNvGrpSpPr>
              <p:nvPr/>
            </p:nvGrpSpPr>
            <p:grpSpPr bwMode="auto">
              <a:xfrm>
                <a:off x="4991" y="2425"/>
                <a:ext cx="73" cy="99"/>
                <a:chOff x="4991" y="2425"/>
                <a:chExt cx="73" cy="99"/>
              </a:xfrm>
            </p:grpSpPr>
            <p:sp>
              <p:nvSpPr>
                <p:cNvPr id="95" name="Freeform 20"/>
                <p:cNvSpPr>
                  <a:spLocks/>
                </p:cNvSpPr>
                <p:nvPr/>
              </p:nvSpPr>
              <p:spPr bwMode="auto">
                <a:xfrm>
                  <a:off x="4991" y="2425"/>
                  <a:ext cx="73" cy="99"/>
                </a:xfrm>
                <a:custGeom>
                  <a:avLst/>
                  <a:gdLst>
                    <a:gd name="T0" fmla="*/ 0 w 147"/>
                    <a:gd name="T1" fmla="*/ 0 h 198"/>
                    <a:gd name="T2" fmla="*/ 0 w 147"/>
                    <a:gd name="T3" fmla="*/ 0 h 198"/>
                    <a:gd name="T4" fmla="*/ 0 w 147"/>
                    <a:gd name="T5" fmla="*/ 1 h 198"/>
                    <a:gd name="T6" fmla="*/ 0 w 147"/>
                    <a:gd name="T7" fmla="*/ 1 h 198"/>
                    <a:gd name="T8" fmla="*/ 0 w 147"/>
                    <a:gd name="T9" fmla="*/ 1 h 198"/>
                    <a:gd name="T10" fmla="*/ 0 w 147"/>
                    <a:gd name="T11" fmla="*/ 1 h 198"/>
                    <a:gd name="T12" fmla="*/ 0 w 147"/>
                    <a:gd name="T13" fmla="*/ 1 h 198"/>
                    <a:gd name="T14" fmla="*/ 0 w 147"/>
                    <a:gd name="T15" fmla="*/ 1 h 198"/>
                    <a:gd name="T16" fmla="*/ 0 w 147"/>
                    <a:gd name="T17" fmla="*/ 1 h 198"/>
                    <a:gd name="T18" fmla="*/ 0 w 147"/>
                    <a:gd name="T19" fmla="*/ 1 h 198"/>
                    <a:gd name="T20" fmla="*/ 0 w 147"/>
                    <a:gd name="T21" fmla="*/ 1 h 198"/>
                    <a:gd name="T22" fmla="*/ 0 w 147"/>
                    <a:gd name="T23" fmla="*/ 1 h 198"/>
                    <a:gd name="T24" fmla="*/ 0 w 147"/>
                    <a:gd name="T25" fmla="*/ 1 h 198"/>
                    <a:gd name="T26" fmla="*/ 0 w 147"/>
                    <a:gd name="T27" fmla="*/ 1 h 198"/>
                    <a:gd name="T28" fmla="*/ 0 w 147"/>
                    <a:gd name="T29" fmla="*/ 1 h 198"/>
                    <a:gd name="T30" fmla="*/ 0 w 147"/>
                    <a:gd name="T31" fmla="*/ 1 h 198"/>
                    <a:gd name="T32" fmla="*/ 0 w 147"/>
                    <a:gd name="T33" fmla="*/ 1 h 198"/>
                    <a:gd name="T34" fmla="*/ 0 w 147"/>
                    <a:gd name="T35" fmla="*/ 1 h 198"/>
                    <a:gd name="T36" fmla="*/ 0 w 147"/>
                    <a:gd name="T37" fmla="*/ 1 h 198"/>
                    <a:gd name="T38" fmla="*/ 0 w 147"/>
                    <a:gd name="T39" fmla="*/ 1 h 198"/>
                    <a:gd name="T40" fmla="*/ 0 w 147"/>
                    <a:gd name="T41" fmla="*/ 1 h 198"/>
                    <a:gd name="T42" fmla="*/ 0 w 147"/>
                    <a:gd name="T43" fmla="*/ 1 h 198"/>
                    <a:gd name="T44" fmla="*/ 0 w 147"/>
                    <a:gd name="T45" fmla="*/ 1 h 198"/>
                    <a:gd name="T46" fmla="*/ 0 w 147"/>
                    <a:gd name="T47" fmla="*/ 1 h 198"/>
                    <a:gd name="T48" fmla="*/ 0 w 147"/>
                    <a:gd name="T49" fmla="*/ 1 h 198"/>
                    <a:gd name="T50" fmla="*/ 0 w 147"/>
                    <a:gd name="T51" fmla="*/ 1 h 198"/>
                    <a:gd name="T52" fmla="*/ 0 w 147"/>
                    <a:gd name="T53" fmla="*/ 1 h 198"/>
                    <a:gd name="T54" fmla="*/ 0 w 147"/>
                    <a:gd name="T55" fmla="*/ 1 h 198"/>
                    <a:gd name="T56" fmla="*/ 0 w 147"/>
                    <a:gd name="T57" fmla="*/ 1 h 198"/>
                    <a:gd name="T58" fmla="*/ 0 w 147"/>
                    <a:gd name="T59" fmla="*/ 1 h 198"/>
                    <a:gd name="T60" fmla="*/ 0 w 147"/>
                    <a:gd name="T61" fmla="*/ 1 h 198"/>
                    <a:gd name="T62" fmla="*/ 0 w 147"/>
                    <a:gd name="T63" fmla="*/ 1 h 198"/>
                    <a:gd name="T64" fmla="*/ 0 w 147"/>
                    <a:gd name="T65" fmla="*/ 1 h 198"/>
                    <a:gd name="T66" fmla="*/ 0 w 147"/>
                    <a:gd name="T67" fmla="*/ 1 h 198"/>
                    <a:gd name="T68" fmla="*/ 0 w 147"/>
                    <a:gd name="T69" fmla="*/ 1 h 198"/>
                    <a:gd name="T70" fmla="*/ 0 w 147"/>
                    <a:gd name="T71" fmla="*/ 0 h 198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47"/>
                    <a:gd name="T109" fmla="*/ 0 h 198"/>
                    <a:gd name="T110" fmla="*/ 147 w 147"/>
                    <a:gd name="T111" fmla="*/ 198 h 198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47" h="198">
                      <a:moveTo>
                        <a:pt x="72" y="0"/>
                      </a:moveTo>
                      <a:lnTo>
                        <a:pt x="80" y="0"/>
                      </a:lnTo>
                      <a:lnTo>
                        <a:pt x="92" y="3"/>
                      </a:lnTo>
                      <a:lnTo>
                        <a:pt x="104" y="8"/>
                      </a:lnTo>
                      <a:lnTo>
                        <a:pt x="114" y="17"/>
                      </a:lnTo>
                      <a:lnTo>
                        <a:pt x="124" y="28"/>
                      </a:lnTo>
                      <a:lnTo>
                        <a:pt x="133" y="44"/>
                      </a:lnTo>
                      <a:lnTo>
                        <a:pt x="142" y="61"/>
                      </a:lnTo>
                      <a:lnTo>
                        <a:pt x="145" y="80"/>
                      </a:lnTo>
                      <a:lnTo>
                        <a:pt x="147" y="99"/>
                      </a:lnTo>
                      <a:lnTo>
                        <a:pt x="145" y="123"/>
                      </a:lnTo>
                      <a:lnTo>
                        <a:pt x="141" y="143"/>
                      </a:lnTo>
                      <a:lnTo>
                        <a:pt x="132" y="160"/>
                      </a:lnTo>
                      <a:lnTo>
                        <a:pt x="121" y="173"/>
                      </a:lnTo>
                      <a:lnTo>
                        <a:pt x="112" y="184"/>
                      </a:lnTo>
                      <a:lnTo>
                        <a:pt x="101" y="192"/>
                      </a:lnTo>
                      <a:lnTo>
                        <a:pt x="86" y="197"/>
                      </a:lnTo>
                      <a:lnTo>
                        <a:pt x="74" y="198"/>
                      </a:lnTo>
                      <a:lnTo>
                        <a:pt x="60" y="197"/>
                      </a:lnTo>
                      <a:lnTo>
                        <a:pt x="45" y="190"/>
                      </a:lnTo>
                      <a:lnTo>
                        <a:pt x="30" y="181"/>
                      </a:lnTo>
                      <a:lnTo>
                        <a:pt x="21" y="173"/>
                      </a:lnTo>
                      <a:lnTo>
                        <a:pt x="15" y="160"/>
                      </a:lnTo>
                      <a:lnTo>
                        <a:pt x="9" y="148"/>
                      </a:lnTo>
                      <a:lnTo>
                        <a:pt x="3" y="131"/>
                      </a:lnTo>
                      <a:lnTo>
                        <a:pt x="0" y="116"/>
                      </a:lnTo>
                      <a:lnTo>
                        <a:pt x="0" y="102"/>
                      </a:lnTo>
                      <a:lnTo>
                        <a:pt x="0" y="88"/>
                      </a:lnTo>
                      <a:lnTo>
                        <a:pt x="2" y="76"/>
                      </a:lnTo>
                      <a:lnTo>
                        <a:pt x="6" y="57"/>
                      </a:lnTo>
                      <a:lnTo>
                        <a:pt x="14" y="41"/>
                      </a:lnTo>
                      <a:lnTo>
                        <a:pt x="24" y="25"/>
                      </a:lnTo>
                      <a:lnTo>
                        <a:pt x="33" y="17"/>
                      </a:lnTo>
                      <a:lnTo>
                        <a:pt x="44" y="10"/>
                      </a:lnTo>
                      <a:lnTo>
                        <a:pt x="59" y="2"/>
                      </a:lnTo>
                      <a:lnTo>
                        <a:pt x="7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96" name="Freeform 21"/>
                <p:cNvSpPr>
                  <a:spLocks/>
                </p:cNvSpPr>
                <p:nvPr/>
              </p:nvSpPr>
              <p:spPr bwMode="auto">
                <a:xfrm>
                  <a:off x="4995" y="2466"/>
                  <a:ext cx="31" cy="43"/>
                </a:xfrm>
                <a:custGeom>
                  <a:avLst/>
                  <a:gdLst>
                    <a:gd name="T0" fmla="*/ 1 w 61"/>
                    <a:gd name="T1" fmla="*/ 0 h 85"/>
                    <a:gd name="T2" fmla="*/ 1 w 61"/>
                    <a:gd name="T3" fmla="*/ 0 h 85"/>
                    <a:gd name="T4" fmla="*/ 1 w 61"/>
                    <a:gd name="T5" fmla="*/ 1 h 85"/>
                    <a:gd name="T6" fmla="*/ 1 w 61"/>
                    <a:gd name="T7" fmla="*/ 1 h 85"/>
                    <a:gd name="T8" fmla="*/ 1 w 61"/>
                    <a:gd name="T9" fmla="*/ 1 h 85"/>
                    <a:gd name="T10" fmla="*/ 1 w 61"/>
                    <a:gd name="T11" fmla="*/ 1 h 85"/>
                    <a:gd name="T12" fmla="*/ 1 w 61"/>
                    <a:gd name="T13" fmla="*/ 1 h 85"/>
                    <a:gd name="T14" fmla="*/ 1 w 61"/>
                    <a:gd name="T15" fmla="*/ 1 h 85"/>
                    <a:gd name="T16" fmla="*/ 1 w 61"/>
                    <a:gd name="T17" fmla="*/ 1 h 85"/>
                    <a:gd name="T18" fmla="*/ 1 w 61"/>
                    <a:gd name="T19" fmla="*/ 1 h 85"/>
                    <a:gd name="T20" fmla="*/ 1 w 61"/>
                    <a:gd name="T21" fmla="*/ 1 h 85"/>
                    <a:gd name="T22" fmla="*/ 1 w 61"/>
                    <a:gd name="T23" fmla="*/ 1 h 85"/>
                    <a:gd name="T24" fmla="*/ 1 w 61"/>
                    <a:gd name="T25" fmla="*/ 1 h 85"/>
                    <a:gd name="T26" fmla="*/ 1 w 61"/>
                    <a:gd name="T27" fmla="*/ 1 h 85"/>
                    <a:gd name="T28" fmla="*/ 1 w 61"/>
                    <a:gd name="T29" fmla="*/ 1 h 85"/>
                    <a:gd name="T30" fmla="*/ 1 w 61"/>
                    <a:gd name="T31" fmla="*/ 1 h 85"/>
                    <a:gd name="T32" fmla="*/ 1 w 61"/>
                    <a:gd name="T33" fmla="*/ 1 h 85"/>
                    <a:gd name="T34" fmla="*/ 1 w 61"/>
                    <a:gd name="T35" fmla="*/ 1 h 85"/>
                    <a:gd name="T36" fmla="*/ 1 w 61"/>
                    <a:gd name="T37" fmla="*/ 1 h 85"/>
                    <a:gd name="T38" fmla="*/ 1 w 61"/>
                    <a:gd name="T39" fmla="*/ 1 h 85"/>
                    <a:gd name="T40" fmla="*/ 1 w 61"/>
                    <a:gd name="T41" fmla="*/ 1 h 85"/>
                    <a:gd name="T42" fmla="*/ 1 w 61"/>
                    <a:gd name="T43" fmla="*/ 1 h 85"/>
                    <a:gd name="T44" fmla="*/ 1 w 61"/>
                    <a:gd name="T45" fmla="*/ 1 h 85"/>
                    <a:gd name="T46" fmla="*/ 1 w 61"/>
                    <a:gd name="T47" fmla="*/ 1 h 85"/>
                    <a:gd name="T48" fmla="*/ 0 w 61"/>
                    <a:gd name="T49" fmla="*/ 1 h 85"/>
                    <a:gd name="T50" fmla="*/ 0 w 61"/>
                    <a:gd name="T51" fmla="*/ 1 h 85"/>
                    <a:gd name="T52" fmla="*/ 0 w 61"/>
                    <a:gd name="T53" fmla="*/ 1 h 85"/>
                    <a:gd name="T54" fmla="*/ 0 w 61"/>
                    <a:gd name="T55" fmla="*/ 1 h 85"/>
                    <a:gd name="T56" fmla="*/ 0 w 61"/>
                    <a:gd name="T57" fmla="*/ 1 h 85"/>
                    <a:gd name="T58" fmla="*/ 1 w 61"/>
                    <a:gd name="T59" fmla="*/ 1 h 85"/>
                    <a:gd name="T60" fmla="*/ 1 w 61"/>
                    <a:gd name="T61" fmla="*/ 1 h 85"/>
                    <a:gd name="T62" fmla="*/ 1 w 61"/>
                    <a:gd name="T63" fmla="*/ 1 h 85"/>
                    <a:gd name="T64" fmla="*/ 1 w 61"/>
                    <a:gd name="T65" fmla="*/ 1 h 85"/>
                    <a:gd name="T66" fmla="*/ 1 w 61"/>
                    <a:gd name="T67" fmla="*/ 1 h 85"/>
                    <a:gd name="T68" fmla="*/ 1 w 61"/>
                    <a:gd name="T69" fmla="*/ 1 h 85"/>
                    <a:gd name="T70" fmla="*/ 1 w 61"/>
                    <a:gd name="T71" fmla="*/ 0 h 85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61"/>
                    <a:gd name="T109" fmla="*/ 0 h 85"/>
                    <a:gd name="T110" fmla="*/ 61 w 61"/>
                    <a:gd name="T111" fmla="*/ 85 h 85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61" h="85">
                      <a:moveTo>
                        <a:pt x="30" y="0"/>
                      </a:moveTo>
                      <a:lnTo>
                        <a:pt x="33" y="0"/>
                      </a:lnTo>
                      <a:lnTo>
                        <a:pt x="37" y="2"/>
                      </a:lnTo>
                      <a:lnTo>
                        <a:pt x="43" y="4"/>
                      </a:lnTo>
                      <a:lnTo>
                        <a:pt x="46" y="8"/>
                      </a:lnTo>
                      <a:lnTo>
                        <a:pt x="52" y="13"/>
                      </a:lnTo>
                      <a:lnTo>
                        <a:pt x="55" y="21"/>
                      </a:lnTo>
                      <a:lnTo>
                        <a:pt x="60" y="27"/>
                      </a:lnTo>
                      <a:lnTo>
                        <a:pt x="61" y="35"/>
                      </a:lnTo>
                      <a:lnTo>
                        <a:pt x="61" y="43"/>
                      </a:lnTo>
                      <a:lnTo>
                        <a:pt x="60" y="54"/>
                      </a:lnTo>
                      <a:lnTo>
                        <a:pt x="58" y="62"/>
                      </a:lnTo>
                      <a:lnTo>
                        <a:pt x="55" y="68"/>
                      </a:lnTo>
                      <a:lnTo>
                        <a:pt x="51" y="74"/>
                      </a:lnTo>
                      <a:lnTo>
                        <a:pt x="46" y="79"/>
                      </a:lnTo>
                      <a:lnTo>
                        <a:pt x="42" y="84"/>
                      </a:lnTo>
                      <a:lnTo>
                        <a:pt x="36" y="85"/>
                      </a:lnTo>
                      <a:lnTo>
                        <a:pt x="30" y="85"/>
                      </a:lnTo>
                      <a:lnTo>
                        <a:pt x="24" y="85"/>
                      </a:lnTo>
                      <a:lnTo>
                        <a:pt x="18" y="82"/>
                      </a:lnTo>
                      <a:lnTo>
                        <a:pt x="13" y="77"/>
                      </a:lnTo>
                      <a:lnTo>
                        <a:pt x="9" y="74"/>
                      </a:lnTo>
                      <a:lnTo>
                        <a:pt x="6" y="68"/>
                      </a:lnTo>
                      <a:lnTo>
                        <a:pt x="4" y="65"/>
                      </a:lnTo>
                      <a:lnTo>
                        <a:pt x="0" y="57"/>
                      </a:lnTo>
                      <a:lnTo>
                        <a:pt x="0" y="51"/>
                      </a:lnTo>
                      <a:lnTo>
                        <a:pt x="0" y="44"/>
                      </a:lnTo>
                      <a:lnTo>
                        <a:pt x="0" y="38"/>
                      </a:lnTo>
                      <a:lnTo>
                        <a:pt x="0" y="33"/>
                      </a:lnTo>
                      <a:lnTo>
                        <a:pt x="3" y="24"/>
                      </a:lnTo>
                      <a:lnTo>
                        <a:pt x="6" y="18"/>
                      </a:lnTo>
                      <a:lnTo>
                        <a:pt x="10" y="11"/>
                      </a:lnTo>
                      <a:lnTo>
                        <a:pt x="13" y="8"/>
                      </a:lnTo>
                      <a:lnTo>
                        <a:pt x="18" y="5"/>
                      </a:lnTo>
                      <a:lnTo>
                        <a:pt x="24" y="2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92" name="Group 22"/>
              <p:cNvGrpSpPr>
                <a:grpSpLocks/>
              </p:cNvGrpSpPr>
              <p:nvPr/>
            </p:nvGrpSpPr>
            <p:grpSpPr bwMode="auto">
              <a:xfrm>
                <a:off x="4984" y="2257"/>
                <a:ext cx="317" cy="375"/>
                <a:chOff x="4984" y="2257"/>
                <a:chExt cx="317" cy="375"/>
              </a:xfrm>
            </p:grpSpPr>
            <p:sp>
              <p:nvSpPr>
                <p:cNvPr id="93" name="Freeform 23"/>
                <p:cNvSpPr>
                  <a:spLocks/>
                </p:cNvSpPr>
                <p:nvPr/>
              </p:nvSpPr>
              <p:spPr bwMode="auto">
                <a:xfrm>
                  <a:off x="5003" y="2373"/>
                  <a:ext cx="82" cy="58"/>
                </a:xfrm>
                <a:custGeom>
                  <a:avLst/>
                  <a:gdLst>
                    <a:gd name="T0" fmla="*/ 0 w 165"/>
                    <a:gd name="T1" fmla="*/ 1 h 115"/>
                    <a:gd name="T2" fmla="*/ 0 w 165"/>
                    <a:gd name="T3" fmla="*/ 1 h 115"/>
                    <a:gd name="T4" fmla="*/ 0 w 165"/>
                    <a:gd name="T5" fmla="*/ 1 h 115"/>
                    <a:gd name="T6" fmla="*/ 0 w 165"/>
                    <a:gd name="T7" fmla="*/ 1 h 115"/>
                    <a:gd name="T8" fmla="*/ 0 w 165"/>
                    <a:gd name="T9" fmla="*/ 0 h 115"/>
                    <a:gd name="T10" fmla="*/ 0 w 165"/>
                    <a:gd name="T11" fmla="*/ 0 h 115"/>
                    <a:gd name="T12" fmla="*/ 0 w 165"/>
                    <a:gd name="T13" fmla="*/ 1 h 115"/>
                    <a:gd name="T14" fmla="*/ 0 w 165"/>
                    <a:gd name="T15" fmla="*/ 1 h 115"/>
                    <a:gd name="T16" fmla="*/ 0 w 165"/>
                    <a:gd name="T17" fmla="*/ 1 h 115"/>
                    <a:gd name="T18" fmla="*/ 0 w 165"/>
                    <a:gd name="T19" fmla="*/ 1 h 115"/>
                    <a:gd name="T20" fmla="*/ 0 w 165"/>
                    <a:gd name="T21" fmla="*/ 1 h 115"/>
                    <a:gd name="T22" fmla="*/ 0 w 165"/>
                    <a:gd name="T23" fmla="*/ 1 h 115"/>
                    <a:gd name="T24" fmla="*/ 0 w 165"/>
                    <a:gd name="T25" fmla="*/ 1 h 115"/>
                    <a:gd name="T26" fmla="*/ 0 w 165"/>
                    <a:gd name="T27" fmla="*/ 1 h 115"/>
                    <a:gd name="T28" fmla="*/ 0 w 165"/>
                    <a:gd name="T29" fmla="*/ 1 h 115"/>
                    <a:gd name="T30" fmla="*/ 0 w 165"/>
                    <a:gd name="T31" fmla="*/ 1 h 115"/>
                    <a:gd name="T32" fmla="*/ 0 w 165"/>
                    <a:gd name="T33" fmla="*/ 1 h 115"/>
                    <a:gd name="T34" fmla="*/ 0 w 165"/>
                    <a:gd name="T35" fmla="*/ 1 h 115"/>
                    <a:gd name="T36" fmla="*/ 0 w 165"/>
                    <a:gd name="T37" fmla="*/ 1 h 115"/>
                    <a:gd name="T38" fmla="*/ 0 w 165"/>
                    <a:gd name="T39" fmla="*/ 1 h 115"/>
                    <a:gd name="T40" fmla="*/ 0 w 165"/>
                    <a:gd name="T41" fmla="*/ 1 h 115"/>
                    <a:gd name="T42" fmla="*/ 0 w 165"/>
                    <a:gd name="T43" fmla="*/ 1 h 115"/>
                    <a:gd name="T44" fmla="*/ 0 w 165"/>
                    <a:gd name="T45" fmla="*/ 1 h 115"/>
                    <a:gd name="T46" fmla="*/ 0 w 165"/>
                    <a:gd name="T47" fmla="*/ 1 h 115"/>
                    <a:gd name="T48" fmla="*/ 0 w 165"/>
                    <a:gd name="T49" fmla="*/ 1 h 115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165"/>
                    <a:gd name="T76" fmla="*/ 0 h 115"/>
                    <a:gd name="T77" fmla="*/ 165 w 165"/>
                    <a:gd name="T78" fmla="*/ 115 h 115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165" h="115">
                      <a:moveTo>
                        <a:pt x="3" y="52"/>
                      </a:moveTo>
                      <a:lnTo>
                        <a:pt x="17" y="36"/>
                      </a:lnTo>
                      <a:lnTo>
                        <a:pt x="33" y="25"/>
                      </a:lnTo>
                      <a:lnTo>
                        <a:pt x="62" y="6"/>
                      </a:lnTo>
                      <a:lnTo>
                        <a:pt x="74" y="0"/>
                      </a:lnTo>
                      <a:lnTo>
                        <a:pt x="80" y="0"/>
                      </a:lnTo>
                      <a:lnTo>
                        <a:pt x="94" y="9"/>
                      </a:lnTo>
                      <a:lnTo>
                        <a:pt x="124" y="39"/>
                      </a:lnTo>
                      <a:lnTo>
                        <a:pt x="157" y="77"/>
                      </a:lnTo>
                      <a:lnTo>
                        <a:pt x="165" y="93"/>
                      </a:lnTo>
                      <a:lnTo>
                        <a:pt x="162" y="105"/>
                      </a:lnTo>
                      <a:lnTo>
                        <a:pt x="156" y="112"/>
                      </a:lnTo>
                      <a:lnTo>
                        <a:pt x="142" y="115"/>
                      </a:lnTo>
                      <a:lnTo>
                        <a:pt x="126" y="104"/>
                      </a:lnTo>
                      <a:lnTo>
                        <a:pt x="111" y="85"/>
                      </a:lnTo>
                      <a:lnTo>
                        <a:pt x="97" y="64"/>
                      </a:lnTo>
                      <a:lnTo>
                        <a:pt x="77" y="44"/>
                      </a:lnTo>
                      <a:lnTo>
                        <a:pt x="69" y="41"/>
                      </a:lnTo>
                      <a:lnTo>
                        <a:pt x="59" y="42"/>
                      </a:lnTo>
                      <a:lnTo>
                        <a:pt x="50" y="52"/>
                      </a:lnTo>
                      <a:lnTo>
                        <a:pt x="30" y="69"/>
                      </a:lnTo>
                      <a:lnTo>
                        <a:pt x="18" y="77"/>
                      </a:lnTo>
                      <a:lnTo>
                        <a:pt x="9" y="77"/>
                      </a:lnTo>
                      <a:lnTo>
                        <a:pt x="0" y="69"/>
                      </a:lnTo>
                      <a:lnTo>
                        <a:pt x="3" y="52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94" name="Freeform 24"/>
                <p:cNvSpPr>
                  <a:spLocks/>
                </p:cNvSpPr>
                <p:nvPr/>
              </p:nvSpPr>
              <p:spPr bwMode="auto">
                <a:xfrm>
                  <a:off x="4984" y="2257"/>
                  <a:ext cx="317" cy="375"/>
                </a:xfrm>
                <a:custGeom>
                  <a:avLst/>
                  <a:gdLst>
                    <a:gd name="T0" fmla="*/ 1 w 634"/>
                    <a:gd name="T1" fmla="*/ 1 h 750"/>
                    <a:gd name="T2" fmla="*/ 1 w 634"/>
                    <a:gd name="T3" fmla="*/ 1 h 750"/>
                    <a:gd name="T4" fmla="*/ 1 w 634"/>
                    <a:gd name="T5" fmla="*/ 1 h 750"/>
                    <a:gd name="T6" fmla="*/ 1 w 634"/>
                    <a:gd name="T7" fmla="*/ 1 h 750"/>
                    <a:gd name="T8" fmla="*/ 1 w 634"/>
                    <a:gd name="T9" fmla="*/ 1 h 750"/>
                    <a:gd name="T10" fmla="*/ 1 w 634"/>
                    <a:gd name="T11" fmla="*/ 1 h 750"/>
                    <a:gd name="T12" fmla="*/ 1 w 634"/>
                    <a:gd name="T13" fmla="*/ 1 h 750"/>
                    <a:gd name="T14" fmla="*/ 1 w 634"/>
                    <a:gd name="T15" fmla="*/ 1 h 750"/>
                    <a:gd name="T16" fmla="*/ 1 w 634"/>
                    <a:gd name="T17" fmla="*/ 1 h 750"/>
                    <a:gd name="T18" fmla="*/ 1 w 634"/>
                    <a:gd name="T19" fmla="*/ 1 h 750"/>
                    <a:gd name="T20" fmla="*/ 1 w 634"/>
                    <a:gd name="T21" fmla="*/ 1 h 750"/>
                    <a:gd name="T22" fmla="*/ 1 w 634"/>
                    <a:gd name="T23" fmla="*/ 1 h 750"/>
                    <a:gd name="T24" fmla="*/ 1 w 634"/>
                    <a:gd name="T25" fmla="*/ 1 h 750"/>
                    <a:gd name="T26" fmla="*/ 1 w 634"/>
                    <a:gd name="T27" fmla="*/ 1 h 750"/>
                    <a:gd name="T28" fmla="*/ 0 w 634"/>
                    <a:gd name="T29" fmla="*/ 1 h 750"/>
                    <a:gd name="T30" fmla="*/ 1 w 634"/>
                    <a:gd name="T31" fmla="*/ 1 h 750"/>
                    <a:gd name="T32" fmla="*/ 1 w 634"/>
                    <a:gd name="T33" fmla="*/ 1 h 750"/>
                    <a:gd name="T34" fmla="*/ 1 w 634"/>
                    <a:gd name="T35" fmla="*/ 1 h 750"/>
                    <a:gd name="T36" fmla="*/ 1 w 634"/>
                    <a:gd name="T37" fmla="*/ 1 h 750"/>
                    <a:gd name="T38" fmla="*/ 1 w 634"/>
                    <a:gd name="T39" fmla="*/ 0 h 750"/>
                    <a:gd name="T40" fmla="*/ 1 w 634"/>
                    <a:gd name="T41" fmla="*/ 1 h 750"/>
                    <a:gd name="T42" fmla="*/ 1 w 634"/>
                    <a:gd name="T43" fmla="*/ 1 h 750"/>
                    <a:gd name="T44" fmla="*/ 1 w 634"/>
                    <a:gd name="T45" fmla="*/ 1 h 750"/>
                    <a:gd name="T46" fmla="*/ 1 w 634"/>
                    <a:gd name="T47" fmla="*/ 1 h 750"/>
                    <a:gd name="T48" fmla="*/ 1 w 634"/>
                    <a:gd name="T49" fmla="*/ 1 h 750"/>
                    <a:gd name="T50" fmla="*/ 1 w 634"/>
                    <a:gd name="T51" fmla="*/ 1 h 750"/>
                    <a:gd name="T52" fmla="*/ 1 w 634"/>
                    <a:gd name="T53" fmla="*/ 1 h 750"/>
                    <a:gd name="T54" fmla="*/ 1 w 634"/>
                    <a:gd name="T55" fmla="*/ 1 h 750"/>
                    <a:gd name="T56" fmla="*/ 1 w 634"/>
                    <a:gd name="T57" fmla="*/ 1 h 750"/>
                    <a:gd name="T58" fmla="*/ 1 w 634"/>
                    <a:gd name="T59" fmla="*/ 1 h 750"/>
                    <a:gd name="T60" fmla="*/ 1 w 634"/>
                    <a:gd name="T61" fmla="*/ 1 h 750"/>
                    <a:gd name="T62" fmla="*/ 1 w 634"/>
                    <a:gd name="T63" fmla="*/ 1 h 750"/>
                    <a:gd name="T64" fmla="*/ 1 w 634"/>
                    <a:gd name="T65" fmla="*/ 1 h 750"/>
                    <a:gd name="T66" fmla="*/ 1 w 634"/>
                    <a:gd name="T67" fmla="*/ 1 h 750"/>
                    <a:gd name="T68" fmla="*/ 1 w 634"/>
                    <a:gd name="T69" fmla="*/ 1 h 750"/>
                    <a:gd name="T70" fmla="*/ 1 w 634"/>
                    <a:gd name="T71" fmla="*/ 1 h 750"/>
                    <a:gd name="T72" fmla="*/ 1 w 634"/>
                    <a:gd name="T73" fmla="*/ 1 h 750"/>
                    <a:gd name="T74" fmla="*/ 1 w 634"/>
                    <a:gd name="T75" fmla="*/ 1 h 750"/>
                    <a:gd name="T76" fmla="*/ 1 w 634"/>
                    <a:gd name="T77" fmla="*/ 1 h 750"/>
                    <a:gd name="T78" fmla="*/ 1 w 634"/>
                    <a:gd name="T79" fmla="*/ 1 h 750"/>
                    <a:gd name="T80" fmla="*/ 1 w 634"/>
                    <a:gd name="T81" fmla="*/ 1 h 750"/>
                    <a:gd name="T82" fmla="*/ 1 w 634"/>
                    <a:gd name="T83" fmla="*/ 1 h 750"/>
                    <a:gd name="T84" fmla="*/ 1 w 634"/>
                    <a:gd name="T85" fmla="*/ 1 h 750"/>
                    <a:gd name="T86" fmla="*/ 1 w 634"/>
                    <a:gd name="T87" fmla="*/ 1 h 750"/>
                    <a:gd name="T88" fmla="*/ 1 w 634"/>
                    <a:gd name="T89" fmla="*/ 1 h 750"/>
                    <a:gd name="T90" fmla="*/ 1 w 634"/>
                    <a:gd name="T91" fmla="*/ 1 h 750"/>
                    <a:gd name="T92" fmla="*/ 1 w 634"/>
                    <a:gd name="T93" fmla="*/ 1 h 750"/>
                    <a:gd name="T94" fmla="*/ 1 w 634"/>
                    <a:gd name="T95" fmla="*/ 1 h 750"/>
                    <a:gd name="T96" fmla="*/ 1 w 634"/>
                    <a:gd name="T97" fmla="*/ 1 h 750"/>
                    <a:gd name="T98" fmla="*/ 1 w 634"/>
                    <a:gd name="T99" fmla="*/ 1 h 750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w 634"/>
                    <a:gd name="T151" fmla="*/ 0 h 750"/>
                    <a:gd name="T152" fmla="*/ 634 w 634"/>
                    <a:gd name="T153" fmla="*/ 750 h 750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T150" t="T151" r="T152" b="T153"/>
                  <a:pathLst>
                    <a:path w="634" h="750">
                      <a:moveTo>
                        <a:pt x="363" y="541"/>
                      </a:moveTo>
                      <a:lnTo>
                        <a:pt x="285" y="511"/>
                      </a:lnTo>
                      <a:lnTo>
                        <a:pt x="299" y="422"/>
                      </a:lnTo>
                      <a:lnTo>
                        <a:pt x="262" y="384"/>
                      </a:lnTo>
                      <a:lnTo>
                        <a:pt x="229" y="341"/>
                      </a:lnTo>
                      <a:lnTo>
                        <a:pt x="214" y="282"/>
                      </a:lnTo>
                      <a:lnTo>
                        <a:pt x="206" y="225"/>
                      </a:lnTo>
                      <a:lnTo>
                        <a:pt x="206" y="170"/>
                      </a:lnTo>
                      <a:lnTo>
                        <a:pt x="187" y="164"/>
                      </a:lnTo>
                      <a:lnTo>
                        <a:pt x="146" y="161"/>
                      </a:lnTo>
                      <a:lnTo>
                        <a:pt x="97" y="176"/>
                      </a:lnTo>
                      <a:lnTo>
                        <a:pt x="52" y="202"/>
                      </a:lnTo>
                      <a:lnTo>
                        <a:pt x="21" y="225"/>
                      </a:lnTo>
                      <a:lnTo>
                        <a:pt x="1" y="189"/>
                      </a:lnTo>
                      <a:lnTo>
                        <a:pt x="0" y="153"/>
                      </a:lnTo>
                      <a:lnTo>
                        <a:pt x="16" y="106"/>
                      </a:lnTo>
                      <a:lnTo>
                        <a:pt x="49" y="63"/>
                      </a:lnTo>
                      <a:lnTo>
                        <a:pt x="105" y="30"/>
                      </a:lnTo>
                      <a:lnTo>
                        <a:pt x="178" y="8"/>
                      </a:lnTo>
                      <a:lnTo>
                        <a:pt x="259" y="0"/>
                      </a:lnTo>
                      <a:lnTo>
                        <a:pt x="335" y="10"/>
                      </a:lnTo>
                      <a:lnTo>
                        <a:pt x="414" y="38"/>
                      </a:lnTo>
                      <a:lnTo>
                        <a:pt x="472" y="81"/>
                      </a:lnTo>
                      <a:lnTo>
                        <a:pt x="522" y="132"/>
                      </a:lnTo>
                      <a:lnTo>
                        <a:pt x="565" y="203"/>
                      </a:lnTo>
                      <a:lnTo>
                        <a:pt x="590" y="271"/>
                      </a:lnTo>
                      <a:lnTo>
                        <a:pt x="613" y="338"/>
                      </a:lnTo>
                      <a:lnTo>
                        <a:pt x="626" y="426"/>
                      </a:lnTo>
                      <a:lnTo>
                        <a:pt x="634" y="480"/>
                      </a:lnTo>
                      <a:lnTo>
                        <a:pt x="625" y="561"/>
                      </a:lnTo>
                      <a:lnTo>
                        <a:pt x="601" y="645"/>
                      </a:lnTo>
                      <a:lnTo>
                        <a:pt x="574" y="711"/>
                      </a:lnTo>
                      <a:lnTo>
                        <a:pt x="553" y="737"/>
                      </a:lnTo>
                      <a:lnTo>
                        <a:pt x="513" y="750"/>
                      </a:lnTo>
                      <a:lnTo>
                        <a:pt x="477" y="750"/>
                      </a:lnTo>
                      <a:lnTo>
                        <a:pt x="457" y="750"/>
                      </a:lnTo>
                      <a:lnTo>
                        <a:pt x="430" y="741"/>
                      </a:lnTo>
                      <a:lnTo>
                        <a:pt x="409" y="706"/>
                      </a:lnTo>
                      <a:lnTo>
                        <a:pt x="411" y="690"/>
                      </a:lnTo>
                      <a:lnTo>
                        <a:pt x="439" y="682"/>
                      </a:lnTo>
                      <a:lnTo>
                        <a:pt x="454" y="665"/>
                      </a:lnTo>
                      <a:lnTo>
                        <a:pt x="469" y="642"/>
                      </a:lnTo>
                      <a:lnTo>
                        <a:pt x="477" y="612"/>
                      </a:lnTo>
                      <a:lnTo>
                        <a:pt x="474" y="598"/>
                      </a:lnTo>
                      <a:lnTo>
                        <a:pt x="472" y="574"/>
                      </a:lnTo>
                      <a:lnTo>
                        <a:pt x="462" y="549"/>
                      </a:lnTo>
                      <a:lnTo>
                        <a:pt x="442" y="527"/>
                      </a:lnTo>
                      <a:lnTo>
                        <a:pt x="421" y="517"/>
                      </a:lnTo>
                      <a:lnTo>
                        <a:pt x="398" y="519"/>
                      </a:lnTo>
                      <a:lnTo>
                        <a:pt x="363" y="541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12" name="Group 25"/>
            <p:cNvGrpSpPr>
              <a:grpSpLocks/>
            </p:cNvGrpSpPr>
            <p:nvPr/>
          </p:nvGrpSpPr>
          <p:grpSpPr bwMode="auto">
            <a:xfrm>
              <a:off x="4294" y="2989"/>
              <a:ext cx="809" cy="664"/>
              <a:chOff x="4294" y="2989"/>
              <a:chExt cx="809" cy="664"/>
            </a:xfrm>
          </p:grpSpPr>
          <p:sp>
            <p:nvSpPr>
              <p:cNvPr id="86" name="Freeform 26"/>
              <p:cNvSpPr>
                <a:spLocks/>
              </p:cNvSpPr>
              <p:nvPr/>
            </p:nvSpPr>
            <p:spPr bwMode="auto">
              <a:xfrm>
                <a:off x="4369" y="2989"/>
                <a:ext cx="673" cy="117"/>
              </a:xfrm>
              <a:custGeom>
                <a:avLst/>
                <a:gdLst>
                  <a:gd name="T0" fmla="*/ 1 w 1345"/>
                  <a:gd name="T1" fmla="*/ 1 h 232"/>
                  <a:gd name="T2" fmla="*/ 1 w 1345"/>
                  <a:gd name="T3" fmla="*/ 1 h 232"/>
                  <a:gd name="T4" fmla="*/ 1 w 1345"/>
                  <a:gd name="T5" fmla="*/ 1 h 232"/>
                  <a:gd name="T6" fmla="*/ 1 w 1345"/>
                  <a:gd name="T7" fmla="*/ 1 h 232"/>
                  <a:gd name="T8" fmla="*/ 1 w 1345"/>
                  <a:gd name="T9" fmla="*/ 1 h 232"/>
                  <a:gd name="T10" fmla="*/ 1 w 1345"/>
                  <a:gd name="T11" fmla="*/ 1 h 232"/>
                  <a:gd name="T12" fmla="*/ 1 w 1345"/>
                  <a:gd name="T13" fmla="*/ 1 h 232"/>
                  <a:gd name="T14" fmla="*/ 1 w 1345"/>
                  <a:gd name="T15" fmla="*/ 1 h 232"/>
                  <a:gd name="T16" fmla="*/ 1 w 1345"/>
                  <a:gd name="T17" fmla="*/ 1 h 232"/>
                  <a:gd name="T18" fmla="*/ 1 w 1345"/>
                  <a:gd name="T19" fmla="*/ 1 h 232"/>
                  <a:gd name="T20" fmla="*/ 1 w 1345"/>
                  <a:gd name="T21" fmla="*/ 1 h 232"/>
                  <a:gd name="T22" fmla="*/ 1 w 1345"/>
                  <a:gd name="T23" fmla="*/ 1 h 232"/>
                  <a:gd name="T24" fmla="*/ 1 w 1345"/>
                  <a:gd name="T25" fmla="*/ 1 h 232"/>
                  <a:gd name="T26" fmla="*/ 1 w 1345"/>
                  <a:gd name="T27" fmla="*/ 1 h 232"/>
                  <a:gd name="T28" fmla="*/ 1 w 1345"/>
                  <a:gd name="T29" fmla="*/ 1 h 232"/>
                  <a:gd name="T30" fmla="*/ 1 w 1345"/>
                  <a:gd name="T31" fmla="*/ 1 h 232"/>
                  <a:gd name="T32" fmla="*/ 1 w 1345"/>
                  <a:gd name="T33" fmla="*/ 1 h 232"/>
                  <a:gd name="T34" fmla="*/ 1 w 1345"/>
                  <a:gd name="T35" fmla="*/ 1 h 232"/>
                  <a:gd name="T36" fmla="*/ 1 w 1345"/>
                  <a:gd name="T37" fmla="*/ 1 h 232"/>
                  <a:gd name="T38" fmla="*/ 1 w 1345"/>
                  <a:gd name="T39" fmla="*/ 1 h 232"/>
                  <a:gd name="T40" fmla="*/ 1 w 1345"/>
                  <a:gd name="T41" fmla="*/ 1 h 232"/>
                  <a:gd name="T42" fmla="*/ 1 w 1345"/>
                  <a:gd name="T43" fmla="*/ 1 h 232"/>
                  <a:gd name="T44" fmla="*/ 1 w 1345"/>
                  <a:gd name="T45" fmla="*/ 1 h 232"/>
                  <a:gd name="T46" fmla="*/ 1 w 1345"/>
                  <a:gd name="T47" fmla="*/ 1 h 232"/>
                  <a:gd name="T48" fmla="*/ 1 w 1345"/>
                  <a:gd name="T49" fmla="*/ 1 h 232"/>
                  <a:gd name="T50" fmla="*/ 1 w 1345"/>
                  <a:gd name="T51" fmla="*/ 1 h 232"/>
                  <a:gd name="T52" fmla="*/ 1 w 1345"/>
                  <a:gd name="T53" fmla="*/ 1 h 232"/>
                  <a:gd name="T54" fmla="*/ 1 w 1345"/>
                  <a:gd name="T55" fmla="*/ 1 h 232"/>
                  <a:gd name="T56" fmla="*/ 1 w 1345"/>
                  <a:gd name="T57" fmla="*/ 1 h 232"/>
                  <a:gd name="T58" fmla="*/ 1 w 1345"/>
                  <a:gd name="T59" fmla="*/ 1 h 232"/>
                  <a:gd name="T60" fmla="*/ 1 w 1345"/>
                  <a:gd name="T61" fmla="*/ 1 h 232"/>
                  <a:gd name="T62" fmla="*/ 1 w 1345"/>
                  <a:gd name="T63" fmla="*/ 1 h 232"/>
                  <a:gd name="T64" fmla="*/ 1 w 1345"/>
                  <a:gd name="T65" fmla="*/ 0 h 23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45"/>
                  <a:gd name="T100" fmla="*/ 0 h 232"/>
                  <a:gd name="T101" fmla="*/ 1345 w 1345"/>
                  <a:gd name="T102" fmla="*/ 232 h 23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45" h="232">
                    <a:moveTo>
                      <a:pt x="687" y="0"/>
                    </a:moveTo>
                    <a:lnTo>
                      <a:pt x="451" y="8"/>
                    </a:lnTo>
                    <a:lnTo>
                      <a:pt x="388" y="12"/>
                    </a:lnTo>
                    <a:lnTo>
                      <a:pt x="330" y="17"/>
                    </a:lnTo>
                    <a:lnTo>
                      <a:pt x="273" y="25"/>
                    </a:lnTo>
                    <a:lnTo>
                      <a:pt x="216" y="33"/>
                    </a:lnTo>
                    <a:lnTo>
                      <a:pt x="181" y="39"/>
                    </a:lnTo>
                    <a:lnTo>
                      <a:pt x="146" y="45"/>
                    </a:lnTo>
                    <a:lnTo>
                      <a:pt x="118" y="50"/>
                    </a:lnTo>
                    <a:lnTo>
                      <a:pt x="94" y="58"/>
                    </a:lnTo>
                    <a:lnTo>
                      <a:pt x="77" y="63"/>
                    </a:lnTo>
                    <a:lnTo>
                      <a:pt x="60" y="71"/>
                    </a:lnTo>
                    <a:lnTo>
                      <a:pt x="43" y="75"/>
                    </a:lnTo>
                    <a:lnTo>
                      <a:pt x="33" y="82"/>
                    </a:lnTo>
                    <a:lnTo>
                      <a:pt x="24" y="88"/>
                    </a:lnTo>
                    <a:lnTo>
                      <a:pt x="13" y="96"/>
                    </a:lnTo>
                    <a:lnTo>
                      <a:pt x="7" y="100"/>
                    </a:lnTo>
                    <a:lnTo>
                      <a:pt x="3" y="108"/>
                    </a:lnTo>
                    <a:lnTo>
                      <a:pt x="0" y="115"/>
                    </a:lnTo>
                    <a:lnTo>
                      <a:pt x="1" y="126"/>
                    </a:lnTo>
                    <a:lnTo>
                      <a:pt x="4" y="130"/>
                    </a:lnTo>
                    <a:lnTo>
                      <a:pt x="12" y="140"/>
                    </a:lnTo>
                    <a:lnTo>
                      <a:pt x="22" y="149"/>
                    </a:lnTo>
                    <a:lnTo>
                      <a:pt x="31" y="154"/>
                    </a:lnTo>
                    <a:lnTo>
                      <a:pt x="43" y="160"/>
                    </a:lnTo>
                    <a:lnTo>
                      <a:pt x="57" y="166"/>
                    </a:lnTo>
                    <a:lnTo>
                      <a:pt x="77" y="173"/>
                    </a:lnTo>
                    <a:lnTo>
                      <a:pt x="103" y="181"/>
                    </a:lnTo>
                    <a:lnTo>
                      <a:pt x="127" y="187"/>
                    </a:lnTo>
                    <a:lnTo>
                      <a:pt x="157" y="195"/>
                    </a:lnTo>
                    <a:lnTo>
                      <a:pt x="200" y="203"/>
                    </a:lnTo>
                    <a:lnTo>
                      <a:pt x="248" y="210"/>
                    </a:lnTo>
                    <a:lnTo>
                      <a:pt x="291" y="215"/>
                    </a:lnTo>
                    <a:lnTo>
                      <a:pt x="335" y="220"/>
                    </a:lnTo>
                    <a:lnTo>
                      <a:pt x="388" y="225"/>
                    </a:lnTo>
                    <a:lnTo>
                      <a:pt x="450" y="228"/>
                    </a:lnTo>
                    <a:lnTo>
                      <a:pt x="526" y="231"/>
                    </a:lnTo>
                    <a:lnTo>
                      <a:pt x="601" y="232"/>
                    </a:lnTo>
                    <a:lnTo>
                      <a:pt x="787" y="232"/>
                    </a:lnTo>
                    <a:lnTo>
                      <a:pt x="904" y="228"/>
                    </a:lnTo>
                    <a:lnTo>
                      <a:pt x="1001" y="220"/>
                    </a:lnTo>
                    <a:lnTo>
                      <a:pt x="1089" y="210"/>
                    </a:lnTo>
                    <a:lnTo>
                      <a:pt x="1170" y="198"/>
                    </a:lnTo>
                    <a:lnTo>
                      <a:pt x="1197" y="192"/>
                    </a:lnTo>
                    <a:lnTo>
                      <a:pt x="1224" y="185"/>
                    </a:lnTo>
                    <a:lnTo>
                      <a:pt x="1257" y="176"/>
                    </a:lnTo>
                    <a:lnTo>
                      <a:pt x="1276" y="171"/>
                    </a:lnTo>
                    <a:lnTo>
                      <a:pt x="1296" y="163"/>
                    </a:lnTo>
                    <a:lnTo>
                      <a:pt x="1312" y="155"/>
                    </a:lnTo>
                    <a:lnTo>
                      <a:pt x="1321" y="149"/>
                    </a:lnTo>
                    <a:lnTo>
                      <a:pt x="1329" y="141"/>
                    </a:lnTo>
                    <a:lnTo>
                      <a:pt x="1338" y="137"/>
                    </a:lnTo>
                    <a:lnTo>
                      <a:pt x="1344" y="124"/>
                    </a:lnTo>
                    <a:lnTo>
                      <a:pt x="1345" y="113"/>
                    </a:lnTo>
                    <a:lnTo>
                      <a:pt x="1338" y="100"/>
                    </a:lnTo>
                    <a:lnTo>
                      <a:pt x="1324" y="88"/>
                    </a:lnTo>
                    <a:lnTo>
                      <a:pt x="1306" y="77"/>
                    </a:lnTo>
                    <a:lnTo>
                      <a:pt x="1288" y="69"/>
                    </a:lnTo>
                    <a:lnTo>
                      <a:pt x="1261" y="60"/>
                    </a:lnTo>
                    <a:lnTo>
                      <a:pt x="1216" y="47"/>
                    </a:lnTo>
                    <a:lnTo>
                      <a:pt x="1164" y="38"/>
                    </a:lnTo>
                    <a:lnTo>
                      <a:pt x="1085" y="25"/>
                    </a:lnTo>
                    <a:lnTo>
                      <a:pt x="1004" y="16"/>
                    </a:lnTo>
                    <a:lnTo>
                      <a:pt x="904" y="5"/>
                    </a:lnTo>
                    <a:lnTo>
                      <a:pt x="813" y="3"/>
                    </a:lnTo>
                    <a:lnTo>
                      <a:pt x="687" y="0"/>
                    </a:lnTo>
                    <a:close/>
                  </a:path>
                </a:pathLst>
              </a:custGeom>
              <a:solidFill>
                <a:srgbClr val="3F7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7" name="Freeform 27"/>
              <p:cNvSpPr>
                <a:spLocks/>
              </p:cNvSpPr>
              <p:nvPr/>
            </p:nvSpPr>
            <p:spPr bwMode="auto">
              <a:xfrm>
                <a:off x="4294" y="3046"/>
                <a:ext cx="809" cy="607"/>
              </a:xfrm>
              <a:custGeom>
                <a:avLst/>
                <a:gdLst>
                  <a:gd name="T0" fmla="*/ 1 w 1617"/>
                  <a:gd name="T1" fmla="*/ 0 h 1215"/>
                  <a:gd name="T2" fmla="*/ 1 w 1617"/>
                  <a:gd name="T3" fmla="*/ 0 h 1215"/>
                  <a:gd name="T4" fmla="*/ 1 w 1617"/>
                  <a:gd name="T5" fmla="*/ 0 h 1215"/>
                  <a:gd name="T6" fmla="*/ 1 w 1617"/>
                  <a:gd name="T7" fmla="*/ 0 h 1215"/>
                  <a:gd name="T8" fmla="*/ 1 w 1617"/>
                  <a:gd name="T9" fmla="*/ 0 h 1215"/>
                  <a:gd name="T10" fmla="*/ 1 w 1617"/>
                  <a:gd name="T11" fmla="*/ 0 h 1215"/>
                  <a:gd name="T12" fmla="*/ 1 w 1617"/>
                  <a:gd name="T13" fmla="*/ 0 h 1215"/>
                  <a:gd name="T14" fmla="*/ 1 w 1617"/>
                  <a:gd name="T15" fmla="*/ 0 h 1215"/>
                  <a:gd name="T16" fmla="*/ 1 w 1617"/>
                  <a:gd name="T17" fmla="*/ 0 h 1215"/>
                  <a:gd name="T18" fmla="*/ 1 w 1617"/>
                  <a:gd name="T19" fmla="*/ 0 h 1215"/>
                  <a:gd name="T20" fmla="*/ 1 w 1617"/>
                  <a:gd name="T21" fmla="*/ 0 h 1215"/>
                  <a:gd name="T22" fmla="*/ 1 w 1617"/>
                  <a:gd name="T23" fmla="*/ 0 h 1215"/>
                  <a:gd name="T24" fmla="*/ 1 w 1617"/>
                  <a:gd name="T25" fmla="*/ 0 h 1215"/>
                  <a:gd name="T26" fmla="*/ 1 w 1617"/>
                  <a:gd name="T27" fmla="*/ 0 h 1215"/>
                  <a:gd name="T28" fmla="*/ 1 w 1617"/>
                  <a:gd name="T29" fmla="*/ 0 h 1215"/>
                  <a:gd name="T30" fmla="*/ 1 w 1617"/>
                  <a:gd name="T31" fmla="*/ 0 h 1215"/>
                  <a:gd name="T32" fmla="*/ 1 w 1617"/>
                  <a:gd name="T33" fmla="*/ 0 h 1215"/>
                  <a:gd name="T34" fmla="*/ 1 w 1617"/>
                  <a:gd name="T35" fmla="*/ 0 h 1215"/>
                  <a:gd name="T36" fmla="*/ 1 w 1617"/>
                  <a:gd name="T37" fmla="*/ 0 h 1215"/>
                  <a:gd name="T38" fmla="*/ 1 w 1617"/>
                  <a:gd name="T39" fmla="*/ 0 h 1215"/>
                  <a:gd name="T40" fmla="*/ 1 w 1617"/>
                  <a:gd name="T41" fmla="*/ 0 h 1215"/>
                  <a:gd name="T42" fmla="*/ 1 w 1617"/>
                  <a:gd name="T43" fmla="*/ 0 h 1215"/>
                  <a:gd name="T44" fmla="*/ 1 w 1617"/>
                  <a:gd name="T45" fmla="*/ 0 h 1215"/>
                  <a:gd name="T46" fmla="*/ 1 w 1617"/>
                  <a:gd name="T47" fmla="*/ 0 h 1215"/>
                  <a:gd name="T48" fmla="*/ 1 w 1617"/>
                  <a:gd name="T49" fmla="*/ 0 h 1215"/>
                  <a:gd name="T50" fmla="*/ 1 w 1617"/>
                  <a:gd name="T51" fmla="*/ 0 h 1215"/>
                  <a:gd name="T52" fmla="*/ 1 w 1617"/>
                  <a:gd name="T53" fmla="*/ 0 h 1215"/>
                  <a:gd name="T54" fmla="*/ 1 w 1617"/>
                  <a:gd name="T55" fmla="*/ 0 h 1215"/>
                  <a:gd name="T56" fmla="*/ 1 w 1617"/>
                  <a:gd name="T57" fmla="*/ 0 h 1215"/>
                  <a:gd name="T58" fmla="*/ 1 w 1617"/>
                  <a:gd name="T59" fmla="*/ 0 h 1215"/>
                  <a:gd name="T60" fmla="*/ 1 w 1617"/>
                  <a:gd name="T61" fmla="*/ 0 h 1215"/>
                  <a:gd name="T62" fmla="*/ 1 w 1617"/>
                  <a:gd name="T63" fmla="*/ 0 h 1215"/>
                  <a:gd name="T64" fmla="*/ 1 w 1617"/>
                  <a:gd name="T65" fmla="*/ 0 h 121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617"/>
                  <a:gd name="T100" fmla="*/ 0 h 1215"/>
                  <a:gd name="T101" fmla="*/ 1617 w 1617"/>
                  <a:gd name="T102" fmla="*/ 1215 h 1215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617" h="1215">
                    <a:moveTo>
                      <a:pt x="151" y="2"/>
                    </a:moveTo>
                    <a:lnTo>
                      <a:pt x="152" y="13"/>
                    </a:lnTo>
                    <a:lnTo>
                      <a:pt x="155" y="17"/>
                    </a:lnTo>
                    <a:lnTo>
                      <a:pt x="163" y="27"/>
                    </a:lnTo>
                    <a:lnTo>
                      <a:pt x="173" y="36"/>
                    </a:lnTo>
                    <a:lnTo>
                      <a:pt x="182" y="41"/>
                    </a:lnTo>
                    <a:lnTo>
                      <a:pt x="194" y="47"/>
                    </a:lnTo>
                    <a:lnTo>
                      <a:pt x="208" y="53"/>
                    </a:lnTo>
                    <a:lnTo>
                      <a:pt x="228" y="60"/>
                    </a:lnTo>
                    <a:lnTo>
                      <a:pt x="254" y="68"/>
                    </a:lnTo>
                    <a:lnTo>
                      <a:pt x="278" y="74"/>
                    </a:lnTo>
                    <a:lnTo>
                      <a:pt x="308" y="82"/>
                    </a:lnTo>
                    <a:lnTo>
                      <a:pt x="351" y="90"/>
                    </a:lnTo>
                    <a:lnTo>
                      <a:pt x="399" y="97"/>
                    </a:lnTo>
                    <a:lnTo>
                      <a:pt x="442" y="102"/>
                    </a:lnTo>
                    <a:lnTo>
                      <a:pt x="486" y="107"/>
                    </a:lnTo>
                    <a:lnTo>
                      <a:pt x="539" y="112"/>
                    </a:lnTo>
                    <a:lnTo>
                      <a:pt x="601" y="115"/>
                    </a:lnTo>
                    <a:lnTo>
                      <a:pt x="677" y="118"/>
                    </a:lnTo>
                    <a:lnTo>
                      <a:pt x="752" y="119"/>
                    </a:lnTo>
                    <a:lnTo>
                      <a:pt x="938" y="119"/>
                    </a:lnTo>
                    <a:lnTo>
                      <a:pt x="1055" y="115"/>
                    </a:lnTo>
                    <a:lnTo>
                      <a:pt x="1152" y="107"/>
                    </a:lnTo>
                    <a:lnTo>
                      <a:pt x="1240" y="97"/>
                    </a:lnTo>
                    <a:lnTo>
                      <a:pt x="1321" y="85"/>
                    </a:lnTo>
                    <a:lnTo>
                      <a:pt x="1348" y="79"/>
                    </a:lnTo>
                    <a:lnTo>
                      <a:pt x="1375" y="72"/>
                    </a:lnTo>
                    <a:lnTo>
                      <a:pt x="1408" y="63"/>
                    </a:lnTo>
                    <a:lnTo>
                      <a:pt x="1427" y="58"/>
                    </a:lnTo>
                    <a:lnTo>
                      <a:pt x="1447" y="50"/>
                    </a:lnTo>
                    <a:lnTo>
                      <a:pt x="1463" y="42"/>
                    </a:lnTo>
                    <a:lnTo>
                      <a:pt x="1472" y="36"/>
                    </a:lnTo>
                    <a:lnTo>
                      <a:pt x="1480" y="28"/>
                    </a:lnTo>
                    <a:lnTo>
                      <a:pt x="1489" y="24"/>
                    </a:lnTo>
                    <a:lnTo>
                      <a:pt x="1495" y="11"/>
                    </a:lnTo>
                    <a:lnTo>
                      <a:pt x="1496" y="0"/>
                    </a:lnTo>
                    <a:lnTo>
                      <a:pt x="1617" y="1062"/>
                    </a:lnTo>
                    <a:lnTo>
                      <a:pt x="1554" y="1094"/>
                    </a:lnTo>
                    <a:lnTo>
                      <a:pt x="1484" y="1130"/>
                    </a:lnTo>
                    <a:lnTo>
                      <a:pt x="1421" y="1155"/>
                    </a:lnTo>
                    <a:lnTo>
                      <a:pt x="1369" y="1164"/>
                    </a:lnTo>
                    <a:lnTo>
                      <a:pt x="1312" y="1160"/>
                    </a:lnTo>
                    <a:lnTo>
                      <a:pt x="1245" y="1160"/>
                    </a:lnTo>
                    <a:lnTo>
                      <a:pt x="1185" y="1185"/>
                    </a:lnTo>
                    <a:lnTo>
                      <a:pt x="1133" y="1205"/>
                    </a:lnTo>
                    <a:lnTo>
                      <a:pt x="1098" y="1215"/>
                    </a:lnTo>
                    <a:lnTo>
                      <a:pt x="1046" y="1210"/>
                    </a:lnTo>
                    <a:lnTo>
                      <a:pt x="989" y="1199"/>
                    </a:lnTo>
                    <a:lnTo>
                      <a:pt x="937" y="1185"/>
                    </a:lnTo>
                    <a:lnTo>
                      <a:pt x="880" y="1169"/>
                    </a:lnTo>
                    <a:lnTo>
                      <a:pt x="823" y="1160"/>
                    </a:lnTo>
                    <a:lnTo>
                      <a:pt x="752" y="1174"/>
                    </a:lnTo>
                    <a:lnTo>
                      <a:pt x="699" y="1185"/>
                    </a:lnTo>
                    <a:lnTo>
                      <a:pt x="637" y="1194"/>
                    </a:lnTo>
                    <a:lnTo>
                      <a:pt x="596" y="1199"/>
                    </a:lnTo>
                    <a:lnTo>
                      <a:pt x="544" y="1205"/>
                    </a:lnTo>
                    <a:lnTo>
                      <a:pt x="462" y="1190"/>
                    </a:lnTo>
                    <a:lnTo>
                      <a:pt x="400" y="1180"/>
                    </a:lnTo>
                    <a:lnTo>
                      <a:pt x="329" y="1164"/>
                    </a:lnTo>
                    <a:lnTo>
                      <a:pt x="281" y="1169"/>
                    </a:lnTo>
                    <a:lnTo>
                      <a:pt x="219" y="1185"/>
                    </a:lnTo>
                    <a:lnTo>
                      <a:pt x="172" y="1185"/>
                    </a:lnTo>
                    <a:lnTo>
                      <a:pt x="115" y="1169"/>
                    </a:lnTo>
                    <a:lnTo>
                      <a:pt x="52" y="1144"/>
                    </a:lnTo>
                    <a:lnTo>
                      <a:pt x="0" y="1094"/>
                    </a:lnTo>
                    <a:lnTo>
                      <a:pt x="15" y="995"/>
                    </a:lnTo>
                    <a:lnTo>
                      <a:pt x="151" y="2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Freeform 28"/>
            <p:cNvSpPr>
              <a:spLocks/>
            </p:cNvSpPr>
            <p:nvPr/>
          </p:nvSpPr>
          <p:spPr bwMode="auto">
            <a:xfrm>
              <a:off x="4372" y="2841"/>
              <a:ext cx="401" cy="225"/>
            </a:xfrm>
            <a:custGeom>
              <a:avLst/>
              <a:gdLst>
                <a:gd name="T0" fmla="*/ 0 w 801"/>
                <a:gd name="T1" fmla="*/ 1 h 449"/>
                <a:gd name="T2" fmla="*/ 1 w 801"/>
                <a:gd name="T3" fmla="*/ 1 h 449"/>
                <a:gd name="T4" fmla="*/ 1 w 801"/>
                <a:gd name="T5" fmla="*/ 1 h 449"/>
                <a:gd name="T6" fmla="*/ 1 w 801"/>
                <a:gd name="T7" fmla="*/ 1 h 449"/>
                <a:gd name="T8" fmla="*/ 1 w 801"/>
                <a:gd name="T9" fmla="*/ 1 h 449"/>
                <a:gd name="T10" fmla="*/ 1 w 801"/>
                <a:gd name="T11" fmla="*/ 1 h 449"/>
                <a:gd name="T12" fmla="*/ 1 w 801"/>
                <a:gd name="T13" fmla="*/ 1 h 449"/>
                <a:gd name="T14" fmla="*/ 1 w 801"/>
                <a:gd name="T15" fmla="*/ 1 h 449"/>
                <a:gd name="T16" fmla="*/ 1 w 801"/>
                <a:gd name="T17" fmla="*/ 1 h 449"/>
                <a:gd name="T18" fmla="*/ 1 w 801"/>
                <a:gd name="T19" fmla="*/ 1 h 449"/>
                <a:gd name="T20" fmla="*/ 1 w 801"/>
                <a:gd name="T21" fmla="*/ 1 h 449"/>
                <a:gd name="T22" fmla="*/ 1 w 801"/>
                <a:gd name="T23" fmla="*/ 1 h 449"/>
                <a:gd name="T24" fmla="*/ 1 w 801"/>
                <a:gd name="T25" fmla="*/ 1 h 449"/>
                <a:gd name="T26" fmla="*/ 1 w 801"/>
                <a:gd name="T27" fmla="*/ 1 h 449"/>
                <a:gd name="T28" fmla="*/ 1 w 801"/>
                <a:gd name="T29" fmla="*/ 1 h 449"/>
                <a:gd name="T30" fmla="*/ 1 w 801"/>
                <a:gd name="T31" fmla="*/ 1 h 449"/>
                <a:gd name="T32" fmla="*/ 1 w 801"/>
                <a:gd name="T33" fmla="*/ 1 h 449"/>
                <a:gd name="T34" fmla="*/ 1 w 801"/>
                <a:gd name="T35" fmla="*/ 1 h 449"/>
                <a:gd name="T36" fmla="*/ 1 w 801"/>
                <a:gd name="T37" fmla="*/ 1 h 449"/>
                <a:gd name="T38" fmla="*/ 1 w 801"/>
                <a:gd name="T39" fmla="*/ 1 h 449"/>
                <a:gd name="T40" fmla="*/ 1 w 801"/>
                <a:gd name="T41" fmla="*/ 1 h 449"/>
                <a:gd name="T42" fmla="*/ 1 w 801"/>
                <a:gd name="T43" fmla="*/ 1 h 449"/>
                <a:gd name="T44" fmla="*/ 1 w 801"/>
                <a:gd name="T45" fmla="*/ 1 h 449"/>
                <a:gd name="T46" fmla="*/ 1 w 801"/>
                <a:gd name="T47" fmla="*/ 1 h 449"/>
                <a:gd name="T48" fmla="*/ 1 w 801"/>
                <a:gd name="T49" fmla="*/ 1 h 449"/>
                <a:gd name="T50" fmla="*/ 1 w 801"/>
                <a:gd name="T51" fmla="*/ 1 h 449"/>
                <a:gd name="T52" fmla="*/ 1 w 801"/>
                <a:gd name="T53" fmla="*/ 1 h 449"/>
                <a:gd name="T54" fmla="*/ 1 w 801"/>
                <a:gd name="T55" fmla="*/ 1 h 449"/>
                <a:gd name="T56" fmla="*/ 1 w 801"/>
                <a:gd name="T57" fmla="*/ 1 h 449"/>
                <a:gd name="T58" fmla="*/ 1 w 801"/>
                <a:gd name="T59" fmla="*/ 1 h 449"/>
                <a:gd name="T60" fmla="*/ 1 w 801"/>
                <a:gd name="T61" fmla="*/ 1 h 449"/>
                <a:gd name="T62" fmla="*/ 1 w 801"/>
                <a:gd name="T63" fmla="*/ 0 h 449"/>
                <a:gd name="T64" fmla="*/ 1 w 801"/>
                <a:gd name="T65" fmla="*/ 1 h 4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1"/>
                <a:gd name="T100" fmla="*/ 0 h 449"/>
                <a:gd name="T101" fmla="*/ 801 w 801"/>
                <a:gd name="T102" fmla="*/ 449 h 4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1" h="449">
                  <a:moveTo>
                    <a:pt x="0" y="333"/>
                  </a:moveTo>
                  <a:lnTo>
                    <a:pt x="27" y="408"/>
                  </a:lnTo>
                  <a:lnTo>
                    <a:pt x="40" y="438"/>
                  </a:lnTo>
                  <a:lnTo>
                    <a:pt x="52" y="449"/>
                  </a:lnTo>
                  <a:lnTo>
                    <a:pt x="64" y="446"/>
                  </a:lnTo>
                  <a:lnTo>
                    <a:pt x="79" y="438"/>
                  </a:lnTo>
                  <a:lnTo>
                    <a:pt x="475" y="198"/>
                  </a:lnTo>
                  <a:lnTo>
                    <a:pt x="494" y="196"/>
                  </a:lnTo>
                  <a:lnTo>
                    <a:pt x="518" y="210"/>
                  </a:lnTo>
                  <a:lnTo>
                    <a:pt x="544" y="210"/>
                  </a:lnTo>
                  <a:lnTo>
                    <a:pt x="575" y="204"/>
                  </a:lnTo>
                  <a:lnTo>
                    <a:pt x="619" y="193"/>
                  </a:lnTo>
                  <a:lnTo>
                    <a:pt x="642" y="181"/>
                  </a:lnTo>
                  <a:lnTo>
                    <a:pt x="771" y="166"/>
                  </a:lnTo>
                  <a:lnTo>
                    <a:pt x="795" y="159"/>
                  </a:lnTo>
                  <a:lnTo>
                    <a:pt x="789" y="146"/>
                  </a:lnTo>
                  <a:lnTo>
                    <a:pt x="778" y="138"/>
                  </a:lnTo>
                  <a:lnTo>
                    <a:pt x="728" y="129"/>
                  </a:lnTo>
                  <a:lnTo>
                    <a:pt x="666" y="133"/>
                  </a:lnTo>
                  <a:lnTo>
                    <a:pt x="668" y="126"/>
                  </a:lnTo>
                  <a:lnTo>
                    <a:pt x="728" y="119"/>
                  </a:lnTo>
                  <a:lnTo>
                    <a:pt x="780" y="107"/>
                  </a:lnTo>
                  <a:lnTo>
                    <a:pt x="799" y="97"/>
                  </a:lnTo>
                  <a:lnTo>
                    <a:pt x="801" y="75"/>
                  </a:lnTo>
                  <a:lnTo>
                    <a:pt x="771" y="67"/>
                  </a:lnTo>
                  <a:lnTo>
                    <a:pt x="656" y="88"/>
                  </a:lnTo>
                  <a:lnTo>
                    <a:pt x="656" y="77"/>
                  </a:lnTo>
                  <a:lnTo>
                    <a:pt x="764" y="44"/>
                  </a:lnTo>
                  <a:lnTo>
                    <a:pt x="789" y="31"/>
                  </a:lnTo>
                  <a:lnTo>
                    <a:pt x="787" y="12"/>
                  </a:lnTo>
                  <a:lnTo>
                    <a:pt x="772" y="1"/>
                  </a:lnTo>
                  <a:lnTo>
                    <a:pt x="759" y="0"/>
                  </a:lnTo>
                  <a:lnTo>
                    <a:pt x="630" y="4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29"/>
            <p:cNvSpPr>
              <a:spLocks/>
            </p:cNvSpPr>
            <p:nvPr/>
          </p:nvSpPr>
          <p:spPr bwMode="auto">
            <a:xfrm>
              <a:off x="3835" y="3312"/>
              <a:ext cx="490" cy="400"/>
            </a:xfrm>
            <a:custGeom>
              <a:avLst/>
              <a:gdLst>
                <a:gd name="T0" fmla="*/ 0 w 981"/>
                <a:gd name="T1" fmla="*/ 1 h 800"/>
                <a:gd name="T2" fmla="*/ 0 w 981"/>
                <a:gd name="T3" fmla="*/ 1 h 800"/>
                <a:gd name="T4" fmla="*/ 0 w 981"/>
                <a:gd name="T5" fmla="*/ 1 h 800"/>
                <a:gd name="T6" fmla="*/ 0 w 981"/>
                <a:gd name="T7" fmla="*/ 1 h 800"/>
                <a:gd name="T8" fmla="*/ 0 w 981"/>
                <a:gd name="T9" fmla="*/ 1 h 800"/>
                <a:gd name="T10" fmla="*/ 0 w 981"/>
                <a:gd name="T11" fmla="*/ 1 h 800"/>
                <a:gd name="T12" fmla="*/ 0 w 981"/>
                <a:gd name="T13" fmla="*/ 1 h 800"/>
                <a:gd name="T14" fmla="*/ 0 w 981"/>
                <a:gd name="T15" fmla="*/ 1 h 800"/>
                <a:gd name="T16" fmla="*/ 0 w 981"/>
                <a:gd name="T17" fmla="*/ 1 h 800"/>
                <a:gd name="T18" fmla="*/ 0 w 981"/>
                <a:gd name="T19" fmla="*/ 1 h 800"/>
                <a:gd name="T20" fmla="*/ 0 w 981"/>
                <a:gd name="T21" fmla="*/ 1 h 800"/>
                <a:gd name="T22" fmla="*/ 0 w 981"/>
                <a:gd name="T23" fmla="*/ 1 h 800"/>
                <a:gd name="T24" fmla="*/ 0 w 981"/>
                <a:gd name="T25" fmla="*/ 1 h 800"/>
                <a:gd name="T26" fmla="*/ 0 w 981"/>
                <a:gd name="T27" fmla="*/ 1 h 800"/>
                <a:gd name="T28" fmla="*/ 0 w 981"/>
                <a:gd name="T29" fmla="*/ 1 h 800"/>
                <a:gd name="T30" fmla="*/ 0 w 981"/>
                <a:gd name="T31" fmla="*/ 1 h 800"/>
                <a:gd name="T32" fmla="*/ 0 w 981"/>
                <a:gd name="T33" fmla="*/ 1 h 800"/>
                <a:gd name="T34" fmla="*/ 0 w 981"/>
                <a:gd name="T35" fmla="*/ 1 h 800"/>
                <a:gd name="T36" fmla="*/ 0 w 981"/>
                <a:gd name="T37" fmla="*/ 1 h 800"/>
                <a:gd name="T38" fmla="*/ 0 w 981"/>
                <a:gd name="T39" fmla="*/ 1 h 800"/>
                <a:gd name="T40" fmla="*/ 0 w 981"/>
                <a:gd name="T41" fmla="*/ 1 h 800"/>
                <a:gd name="T42" fmla="*/ 0 w 981"/>
                <a:gd name="T43" fmla="*/ 1 h 800"/>
                <a:gd name="T44" fmla="*/ 0 w 981"/>
                <a:gd name="T45" fmla="*/ 0 h 800"/>
                <a:gd name="T46" fmla="*/ 0 w 981"/>
                <a:gd name="T47" fmla="*/ 1 h 800"/>
                <a:gd name="T48" fmla="*/ 0 w 981"/>
                <a:gd name="T49" fmla="*/ 1 h 800"/>
                <a:gd name="T50" fmla="*/ 0 w 981"/>
                <a:gd name="T51" fmla="*/ 1 h 80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981"/>
                <a:gd name="T79" fmla="*/ 0 h 800"/>
                <a:gd name="T80" fmla="*/ 981 w 981"/>
                <a:gd name="T81" fmla="*/ 800 h 80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981" h="800">
                  <a:moveTo>
                    <a:pt x="290" y="15"/>
                  </a:moveTo>
                  <a:lnTo>
                    <a:pt x="0" y="726"/>
                  </a:lnTo>
                  <a:lnTo>
                    <a:pt x="10" y="740"/>
                  </a:lnTo>
                  <a:lnTo>
                    <a:pt x="33" y="727"/>
                  </a:lnTo>
                  <a:lnTo>
                    <a:pt x="309" y="42"/>
                  </a:lnTo>
                  <a:lnTo>
                    <a:pt x="326" y="34"/>
                  </a:lnTo>
                  <a:lnTo>
                    <a:pt x="432" y="33"/>
                  </a:lnTo>
                  <a:lnTo>
                    <a:pt x="569" y="37"/>
                  </a:lnTo>
                  <a:lnTo>
                    <a:pt x="691" y="45"/>
                  </a:lnTo>
                  <a:lnTo>
                    <a:pt x="726" y="55"/>
                  </a:lnTo>
                  <a:lnTo>
                    <a:pt x="747" y="72"/>
                  </a:lnTo>
                  <a:lnTo>
                    <a:pt x="762" y="96"/>
                  </a:lnTo>
                  <a:lnTo>
                    <a:pt x="954" y="793"/>
                  </a:lnTo>
                  <a:lnTo>
                    <a:pt x="969" y="800"/>
                  </a:lnTo>
                  <a:lnTo>
                    <a:pt x="981" y="785"/>
                  </a:lnTo>
                  <a:lnTo>
                    <a:pt x="791" y="89"/>
                  </a:lnTo>
                  <a:lnTo>
                    <a:pt x="771" y="53"/>
                  </a:lnTo>
                  <a:lnTo>
                    <a:pt x="755" y="37"/>
                  </a:lnTo>
                  <a:lnTo>
                    <a:pt x="738" y="28"/>
                  </a:lnTo>
                  <a:lnTo>
                    <a:pt x="717" y="17"/>
                  </a:lnTo>
                  <a:lnTo>
                    <a:pt x="677" y="15"/>
                  </a:lnTo>
                  <a:lnTo>
                    <a:pt x="549" y="4"/>
                  </a:lnTo>
                  <a:lnTo>
                    <a:pt x="408" y="0"/>
                  </a:lnTo>
                  <a:lnTo>
                    <a:pt x="341" y="3"/>
                  </a:lnTo>
                  <a:lnTo>
                    <a:pt x="308" y="4"/>
                  </a:lnTo>
                  <a:lnTo>
                    <a:pt x="290" y="15"/>
                  </a:lnTo>
                  <a:close/>
                </a:path>
              </a:pathLst>
            </a:custGeom>
            <a:solidFill>
              <a:srgbClr val="5F3F1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5" name="Group 30"/>
            <p:cNvGrpSpPr>
              <a:grpSpLocks/>
            </p:cNvGrpSpPr>
            <p:nvPr/>
          </p:nvGrpSpPr>
          <p:grpSpPr bwMode="auto">
            <a:xfrm>
              <a:off x="4443" y="3181"/>
              <a:ext cx="393" cy="241"/>
              <a:chOff x="4443" y="3181"/>
              <a:chExt cx="393" cy="241"/>
            </a:xfrm>
          </p:grpSpPr>
          <p:sp>
            <p:nvSpPr>
              <p:cNvPr id="84" name="Freeform 31"/>
              <p:cNvSpPr>
                <a:spLocks/>
              </p:cNvSpPr>
              <p:nvPr/>
            </p:nvSpPr>
            <p:spPr bwMode="auto">
              <a:xfrm>
                <a:off x="4683" y="3248"/>
                <a:ext cx="153" cy="174"/>
              </a:xfrm>
              <a:custGeom>
                <a:avLst/>
                <a:gdLst>
                  <a:gd name="T0" fmla="*/ 1 w 304"/>
                  <a:gd name="T1" fmla="*/ 0 h 347"/>
                  <a:gd name="T2" fmla="*/ 1 w 304"/>
                  <a:gd name="T3" fmla="*/ 1 h 347"/>
                  <a:gd name="T4" fmla="*/ 0 w 304"/>
                  <a:gd name="T5" fmla="*/ 1 h 347"/>
                  <a:gd name="T6" fmla="*/ 1 w 304"/>
                  <a:gd name="T7" fmla="*/ 1 h 347"/>
                  <a:gd name="T8" fmla="*/ 1 w 304"/>
                  <a:gd name="T9" fmla="*/ 1 h 347"/>
                  <a:gd name="T10" fmla="*/ 1 w 304"/>
                  <a:gd name="T11" fmla="*/ 1 h 347"/>
                  <a:gd name="T12" fmla="*/ 1 w 304"/>
                  <a:gd name="T13" fmla="*/ 1 h 347"/>
                  <a:gd name="T14" fmla="*/ 1 w 304"/>
                  <a:gd name="T15" fmla="*/ 1 h 347"/>
                  <a:gd name="T16" fmla="*/ 1 w 304"/>
                  <a:gd name="T17" fmla="*/ 1 h 347"/>
                  <a:gd name="T18" fmla="*/ 1 w 304"/>
                  <a:gd name="T19" fmla="*/ 1 h 347"/>
                  <a:gd name="T20" fmla="*/ 1 w 304"/>
                  <a:gd name="T21" fmla="*/ 0 h 3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04"/>
                  <a:gd name="T34" fmla="*/ 0 h 347"/>
                  <a:gd name="T35" fmla="*/ 304 w 304"/>
                  <a:gd name="T36" fmla="*/ 347 h 3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04" h="347">
                    <a:moveTo>
                      <a:pt x="164" y="0"/>
                    </a:moveTo>
                    <a:lnTo>
                      <a:pt x="103" y="86"/>
                    </a:lnTo>
                    <a:lnTo>
                      <a:pt x="0" y="77"/>
                    </a:lnTo>
                    <a:lnTo>
                      <a:pt x="82" y="177"/>
                    </a:lnTo>
                    <a:lnTo>
                      <a:pt x="6" y="305"/>
                    </a:lnTo>
                    <a:lnTo>
                      <a:pt x="143" y="225"/>
                    </a:lnTo>
                    <a:lnTo>
                      <a:pt x="239" y="347"/>
                    </a:lnTo>
                    <a:lnTo>
                      <a:pt x="215" y="192"/>
                    </a:lnTo>
                    <a:lnTo>
                      <a:pt x="304" y="99"/>
                    </a:lnTo>
                    <a:lnTo>
                      <a:pt x="195" y="102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" name="Freeform 32"/>
              <p:cNvSpPr>
                <a:spLocks/>
              </p:cNvSpPr>
              <p:nvPr/>
            </p:nvSpPr>
            <p:spPr bwMode="auto">
              <a:xfrm>
                <a:off x="4443" y="3181"/>
                <a:ext cx="148" cy="173"/>
              </a:xfrm>
              <a:custGeom>
                <a:avLst/>
                <a:gdLst>
                  <a:gd name="T0" fmla="*/ 1 w 296"/>
                  <a:gd name="T1" fmla="*/ 1 h 346"/>
                  <a:gd name="T2" fmla="*/ 1 w 296"/>
                  <a:gd name="T3" fmla="*/ 1 h 346"/>
                  <a:gd name="T4" fmla="*/ 1 w 296"/>
                  <a:gd name="T5" fmla="*/ 1 h 346"/>
                  <a:gd name="T6" fmla="*/ 1 w 296"/>
                  <a:gd name="T7" fmla="*/ 1 h 346"/>
                  <a:gd name="T8" fmla="*/ 1 w 296"/>
                  <a:gd name="T9" fmla="*/ 1 h 346"/>
                  <a:gd name="T10" fmla="*/ 1 w 296"/>
                  <a:gd name="T11" fmla="*/ 1 h 346"/>
                  <a:gd name="T12" fmla="*/ 1 w 296"/>
                  <a:gd name="T13" fmla="*/ 1 h 346"/>
                  <a:gd name="T14" fmla="*/ 1 w 296"/>
                  <a:gd name="T15" fmla="*/ 1 h 346"/>
                  <a:gd name="T16" fmla="*/ 1 w 296"/>
                  <a:gd name="T17" fmla="*/ 1 h 346"/>
                  <a:gd name="T18" fmla="*/ 0 w 296"/>
                  <a:gd name="T19" fmla="*/ 1 h 346"/>
                  <a:gd name="T20" fmla="*/ 0 w 296"/>
                  <a:gd name="T21" fmla="*/ 1 h 346"/>
                  <a:gd name="T22" fmla="*/ 1 w 296"/>
                  <a:gd name="T23" fmla="*/ 1 h 346"/>
                  <a:gd name="T24" fmla="*/ 1 w 296"/>
                  <a:gd name="T25" fmla="*/ 1 h 346"/>
                  <a:gd name="T26" fmla="*/ 1 w 296"/>
                  <a:gd name="T27" fmla="*/ 1 h 346"/>
                  <a:gd name="T28" fmla="*/ 1 w 296"/>
                  <a:gd name="T29" fmla="*/ 1 h 346"/>
                  <a:gd name="T30" fmla="*/ 1 w 296"/>
                  <a:gd name="T31" fmla="*/ 1 h 346"/>
                  <a:gd name="T32" fmla="*/ 1 w 296"/>
                  <a:gd name="T33" fmla="*/ 1 h 346"/>
                  <a:gd name="T34" fmla="*/ 1 w 296"/>
                  <a:gd name="T35" fmla="*/ 1 h 346"/>
                  <a:gd name="T36" fmla="*/ 1 w 296"/>
                  <a:gd name="T37" fmla="*/ 1 h 346"/>
                  <a:gd name="T38" fmla="*/ 1 w 296"/>
                  <a:gd name="T39" fmla="*/ 1 h 346"/>
                  <a:gd name="T40" fmla="*/ 1 w 296"/>
                  <a:gd name="T41" fmla="*/ 1 h 346"/>
                  <a:gd name="T42" fmla="*/ 1 w 296"/>
                  <a:gd name="T43" fmla="*/ 1 h 346"/>
                  <a:gd name="T44" fmla="*/ 1 w 296"/>
                  <a:gd name="T45" fmla="*/ 1 h 346"/>
                  <a:gd name="T46" fmla="*/ 1 w 296"/>
                  <a:gd name="T47" fmla="*/ 1 h 346"/>
                  <a:gd name="T48" fmla="*/ 1 w 296"/>
                  <a:gd name="T49" fmla="*/ 1 h 346"/>
                  <a:gd name="T50" fmla="*/ 1 w 296"/>
                  <a:gd name="T51" fmla="*/ 1 h 346"/>
                  <a:gd name="T52" fmla="*/ 1 w 296"/>
                  <a:gd name="T53" fmla="*/ 1 h 346"/>
                  <a:gd name="T54" fmla="*/ 1 w 296"/>
                  <a:gd name="T55" fmla="*/ 1 h 346"/>
                  <a:gd name="T56" fmla="*/ 1 w 296"/>
                  <a:gd name="T57" fmla="*/ 1 h 346"/>
                  <a:gd name="T58" fmla="*/ 1 w 296"/>
                  <a:gd name="T59" fmla="*/ 1 h 346"/>
                  <a:gd name="T60" fmla="*/ 1 w 296"/>
                  <a:gd name="T61" fmla="*/ 1 h 346"/>
                  <a:gd name="T62" fmla="*/ 1 w 296"/>
                  <a:gd name="T63" fmla="*/ 1 h 346"/>
                  <a:gd name="T64" fmla="*/ 1 w 296"/>
                  <a:gd name="T65" fmla="*/ 1 h 346"/>
                  <a:gd name="T66" fmla="*/ 1 w 296"/>
                  <a:gd name="T67" fmla="*/ 1 h 346"/>
                  <a:gd name="T68" fmla="*/ 1 w 296"/>
                  <a:gd name="T69" fmla="*/ 1 h 346"/>
                  <a:gd name="T70" fmla="*/ 1 w 296"/>
                  <a:gd name="T71" fmla="*/ 1 h 346"/>
                  <a:gd name="T72" fmla="*/ 1 w 296"/>
                  <a:gd name="T73" fmla="*/ 1 h 346"/>
                  <a:gd name="T74" fmla="*/ 1 w 296"/>
                  <a:gd name="T75" fmla="*/ 1 h 346"/>
                  <a:gd name="T76" fmla="*/ 1 w 296"/>
                  <a:gd name="T77" fmla="*/ 1 h 346"/>
                  <a:gd name="T78" fmla="*/ 1 w 296"/>
                  <a:gd name="T79" fmla="*/ 1 h 346"/>
                  <a:gd name="T80" fmla="*/ 1 w 296"/>
                  <a:gd name="T81" fmla="*/ 1 h 346"/>
                  <a:gd name="T82" fmla="*/ 1 w 296"/>
                  <a:gd name="T83" fmla="*/ 1 h 346"/>
                  <a:gd name="T84" fmla="*/ 1 w 296"/>
                  <a:gd name="T85" fmla="*/ 1 h 346"/>
                  <a:gd name="T86" fmla="*/ 1 w 296"/>
                  <a:gd name="T87" fmla="*/ 1 h 346"/>
                  <a:gd name="T88" fmla="*/ 1 w 296"/>
                  <a:gd name="T89" fmla="*/ 1 h 346"/>
                  <a:gd name="T90" fmla="*/ 1 w 296"/>
                  <a:gd name="T91" fmla="*/ 1 h 346"/>
                  <a:gd name="T92" fmla="*/ 1 w 296"/>
                  <a:gd name="T93" fmla="*/ 1 h 346"/>
                  <a:gd name="T94" fmla="*/ 1 w 296"/>
                  <a:gd name="T95" fmla="*/ 1 h 346"/>
                  <a:gd name="T96" fmla="*/ 1 w 296"/>
                  <a:gd name="T97" fmla="*/ 1 h 346"/>
                  <a:gd name="T98" fmla="*/ 1 w 296"/>
                  <a:gd name="T99" fmla="*/ 1 h 346"/>
                  <a:gd name="T100" fmla="*/ 1 w 296"/>
                  <a:gd name="T101" fmla="*/ 1 h 346"/>
                  <a:gd name="T102" fmla="*/ 1 w 296"/>
                  <a:gd name="T103" fmla="*/ 1 h 346"/>
                  <a:gd name="T104" fmla="*/ 1 w 296"/>
                  <a:gd name="T105" fmla="*/ 1 h 346"/>
                  <a:gd name="T106" fmla="*/ 1 w 296"/>
                  <a:gd name="T107" fmla="*/ 0 h 346"/>
                  <a:gd name="T108" fmla="*/ 1 w 296"/>
                  <a:gd name="T109" fmla="*/ 1 h 34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296"/>
                  <a:gd name="T166" fmla="*/ 0 h 346"/>
                  <a:gd name="T167" fmla="*/ 296 w 296"/>
                  <a:gd name="T168" fmla="*/ 346 h 34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296" h="346">
                    <a:moveTo>
                      <a:pt x="82" y="3"/>
                    </a:moveTo>
                    <a:lnTo>
                      <a:pt x="59" y="18"/>
                    </a:lnTo>
                    <a:lnTo>
                      <a:pt x="50" y="29"/>
                    </a:lnTo>
                    <a:lnTo>
                      <a:pt x="39" y="38"/>
                    </a:lnTo>
                    <a:lnTo>
                      <a:pt x="26" y="60"/>
                    </a:lnTo>
                    <a:lnTo>
                      <a:pt x="18" y="77"/>
                    </a:lnTo>
                    <a:lnTo>
                      <a:pt x="11" y="93"/>
                    </a:lnTo>
                    <a:lnTo>
                      <a:pt x="5" y="121"/>
                    </a:lnTo>
                    <a:lnTo>
                      <a:pt x="2" y="135"/>
                    </a:lnTo>
                    <a:lnTo>
                      <a:pt x="0" y="148"/>
                    </a:lnTo>
                    <a:lnTo>
                      <a:pt x="0" y="170"/>
                    </a:lnTo>
                    <a:lnTo>
                      <a:pt x="2" y="192"/>
                    </a:lnTo>
                    <a:lnTo>
                      <a:pt x="6" y="214"/>
                    </a:lnTo>
                    <a:lnTo>
                      <a:pt x="11" y="230"/>
                    </a:lnTo>
                    <a:lnTo>
                      <a:pt x="17" y="245"/>
                    </a:lnTo>
                    <a:lnTo>
                      <a:pt x="24" y="261"/>
                    </a:lnTo>
                    <a:lnTo>
                      <a:pt x="35" y="277"/>
                    </a:lnTo>
                    <a:lnTo>
                      <a:pt x="44" y="288"/>
                    </a:lnTo>
                    <a:lnTo>
                      <a:pt x="59" y="302"/>
                    </a:lnTo>
                    <a:lnTo>
                      <a:pt x="70" y="311"/>
                    </a:lnTo>
                    <a:lnTo>
                      <a:pt x="82" y="321"/>
                    </a:lnTo>
                    <a:lnTo>
                      <a:pt x="96" y="329"/>
                    </a:lnTo>
                    <a:lnTo>
                      <a:pt x="108" y="337"/>
                    </a:lnTo>
                    <a:lnTo>
                      <a:pt x="123" y="341"/>
                    </a:lnTo>
                    <a:lnTo>
                      <a:pt x="139" y="344"/>
                    </a:lnTo>
                    <a:lnTo>
                      <a:pt x="151" y="346"/>
                    </a:lnTo>
                    <a:lnTo>
                      <a:pt x="174" y="346"/>
                    </a:lnTo>
                    <a:lnTo>
                      <a:pt x="192" y="344"/>
                    </a:lnTo>
                    <a:lnTo>
                      <a:pt x="205" y="343"/>
                    </a:lnTo>
                    <a:lnTo>
                      <a:pt x="217" y="340"/>
                    </a:lnTo>
                    <a:lnTo>
                      <a:pt x="230" y="335"/>
                    </a:lnTo>
                    <a:lnTo>
                      <a:pt x="247" y="329"/>
                    </a:lnTo>
                    <a:lnTo>
                      <a:pt x="259" y="319"/>
                    </a:lnTo>
                    <a:lnTo>
                      <a:pt x="271" y="308"/>
                    </a:lnTo>
                    <a:lnTo>
                      <a:pt x="277" y="297"/>
                    </a:lnTo>
                    <a:lnTo>
                      <a:pt x="283" y="283"/>
                    </a:lnTo>
                    <a:lnTo>
                      <a:pt x="290" y="266"/>
                    </a:lnTo>
                    <a:lnTo>
                      <a:pt x="295" y="241"/>
                    </a:lnTo>
                    <a:lnTo>
                      <a:pt x="296" y="220"/>
                    </a:lnTo>
                    <a:lnTo>
                      <a:pt x="275" y="227"/>
                    </a:lnTo>
                    <a:lnTo>
                      <a:pt x="259" y="238"/>
                    </a:lnTo>
                    <a:lnTo>
                      <a:pt x="235" y="244"/>
                    </a:lnTo>
                    <a:lnTo>
                      <a:pt x="205" y="249"/>
                    </a:lnTo>
                    <a:lnTo>
                      <a:pt x="175" y="250"/>
                    </a:lnTo>
                    <a:lnTo>
                      <a:pt x="151" y="245"/>
                    </a:lnTo>
                    <a:lnTo>
                      <a:pt x="121" y="231"/>
                    </a:lnTo>
                    <a:lnTo>
                      <a:pt x="97" y="212"/>
                    </a:lnTo>
                    <a:lnTo>
                      <a:pt x="82" y="184"/>
                    </a:lnTo>
                    <a:lnTo>
                      <a:pt x="75" y="159"/>
                    </a:lnTo>
                    <a:lnTo>
                      <a:pt x="73" y="128"/>
                    </a:lnTo>
                    <a:lnTo>
                      <a:pt x="73" y="101"/>
                    </a:lnTo>
                    <a:lnTo>
                      <a:pt x="78" y="66"/>
                    </a:lnTo>
                    <a:lnTo>
                      <a:pt x="84" y="30"/>
                    </a:lnTo>
                    <a:lnTo>
                      <a:pt x="102" y="0"/>
                    </a:lnTo>
                    <a:lnTo>
                      <a:pt x="82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/>
          </p:nvGrpSpPr>
          <p:grpSpPr bwMode="auto">
            <a:xfrm>
              <a:off x="4424" y="3161"/>
              <a:ext cx="393" cy="241"/>
              <a:chOff x="4424" y="3161"/>
              <a:chExt cx="393" cy="241"/>
            </a:xfrm>
          </p:grpSpPr>
          <p:sp>
            <p:nvSpPr>
              <p:cNvPr id="82" name="Freeform 34"/>
              <p:cNvSpPr>
                <a:spLocks/>
              </p:cNvSpPr>
              <p:nvPr/>
            </p:nvSpPr>
            <p:spPr bwMode="auto">
              <a:xfrm>
                <a:off x="4665" y="3228"/>
                <a:ext cx="152" cy="174"/>
              </a:xfrm>
              <a:custGeom>
                <a:avLst/>
                <a:gdLst>
                  <a:gd name="T0" fmla="*/ 0 w 305"/>
                  <a:gd name="T1" fmla="*/ 0 h 347"/>
                  <a:gd name="T2" fmla="*/ 0 w 305"/>
                  <a:gd name="T3" fmla="*/ 1 h 347"/>
                  <a:gd name="T4" fmla="*/ 0 w 305"/>
                  <a:gd name="T5" fmla="*/ 1 h 347"/>
                  <a:gd name="T6" fmla="*/ 0 w 305"/>
                  <a:gd name="T7" fmla="*/ 1 h 347"/>
                  <a:gd name="T8" fmla="*/ 0 w 305"/>
                  <a:gd name="T9" fmla="*/ 1 h 347"/>
                  <a:gd name="T10" fmla="*/ 0 w 305"/>
                  <a:gd name="T11" fmla="*/ 1 h 347"/>
                  <a:gd name="T12" fmla="*/ 0 w 305"/>
                  <a:gd name="T13" fmla="*/ 1 h 347"/>
                  <a:gd name="T14" fmla="*/ 0 w 305"/>
                  <a:gd name="T15" fmla="*/ 1 h 347"/>
                  <a:gd name="T16" fmla="*/ 0 w 305"/>
                  <a:gd name="T17" fmla="*/ 1 h 347"/>
                  <a:gd name="T18" fmla="*/ 0 w 305"/>
                  <a:gd name="T19" fmla="*/ 1 h 347"/>
                  <a:gd name="T20" fmla="*/ 0 w 305"/>
                  <a:gd name="T21" fmla="*/ 0 h 3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05"/>
                  <a:gd name="T34" fmla="*/ 0 h 347"/>
                  <a:gd name="T35" fmla="*/ 305 w 305"/>
                  <a:gd name="T36" fmla="*/ 347 h 3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05" h="347">
                    <a:moveTo>
                      <a:pt x="165" y="0"/>
                    </a:moveTo>
                    <a:lnTo>
                      <a:pt x="103" y="86"/>
                    </a:lnTo>
                    <a:lnTo>
                      <a:pt x="0" y="77"/>
                    </a:lnTo>
                    <a:lnTo>
                      <a:pt x="82" y="176"/>
                    </a:lnTo>
                    <a:lnTo>
                      <a:pt x="6" y="304"/>
                    </a:lnTo>
                    <a:lnTo>
                      <a:pt x="144" y="224"/>
                    </a:lnTo>
                    <a:lnTo>
                      <a:pt x="239" y="347"/>
                    </a:lnTo>
                    <a:lnTo>
                      <a:pt x="215" y="191"/>
                    </a:lnTo>
                    <a:lnTo>
                      <a:pt x="305" y="99"/>
                    </a:lnTo>
                    <a:lnTo>
                      <a:pt x="196" y="10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FF9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3" name="Freeform 35"/>
              <p:cNvSpPr>
                <a:spLocks/>
              </p:cNvSpPr>
              <p:nvPr/>
            </p:nvSpPr>
            <p:spPr bwMode="auto">
              <a:xfrm>
                <a:off x="4424" y="3161"/>
                <a:ext cx="148" cy="173"/>
              </a:xfrm>
              <a:custGeom>
                <a:avLst/>
                <a:gdLst>
                  <a:gd name="T0" fmla="*/ 1 w 296"/>
                  <a:gd name="T1" fmla="*/ 0 h 348"/>
                  <a:gd name="T2" fmla="*/ 1 w 296"/>
                  <a:gd name="T3" fmla="*/ 0 h 348"/>
                  <a:gd name="T4" fmla="*/ 1 w 296"/>
                  <a:gd name="T5" fmla="*/ 0 h 348"/>
                  <a:gd name="T6" fmla="*/ 1 w 296"/>
                  <a:gd name="T7" fmla="*/ 0 h 348"/>
                  <a:gd name="T8" fmla="*/ 1 w 296"/>
                  <a:gd name="T9" fmla="*/ 0 h 348"/>
                  <a:gd name="T10" fmla="*/ 1 w 296"/>
                  <a:gd name="T11" fmla="*/ 0 h 348"/>
                  <a:gd name="T12" fmla="*/ 1 w 296"/>
                  <a:gd name="T13" fmla="*/ 0 h 348"/>
                  <a:gd name="T14" fmla="*/ 1 w 296"/>
                  <a:gd name="T15" fmla="*/ 0 h 348"/>
                  <a:gd name="T16" fmla="*/ 1 w 296"/>
                  <a:gd name="T17" fmla="*/ 0 h 348"/>
                  <a:gd name="T18" fmla="*/ 0 w 296"/>
                  <a:gd name="T19" fmla="*/ 0 h 348"/>
                  <a:gd name="T20" fmla="*/ 0 w 296"/>
                  <a:gd name="T21" fmla="*/ 0 h 348"/>
                  <a:gd name="T22" fmla="*/ 1 w 296"/>
                  <a:gd name="T23" fmla="*/ 0 h 348"/>
                  <a:gd name="T24" fmla="*/ 1 w 296"/>
                  <a:gd name="T25" fmla="*/ 0 h 348"/>
                  <a:gd name="T26" fmla="*/ 1 w 296"/>
                  <a:gd name="T27" fmla="*/ 0 h 348"/>
                  <a:gd name="T28" fmla="*/ 1 w 296"/>
                  <a:gd name="T29" fmla="*/ 0 h 348"/>
                  <a:gd name="T30" fmla="*/ 1 w 296"/>
                  <a:gd name="T31" fmla="*/ 0 h 348"/>
                  <a:gd name="T32" fmla="*/ 1 w 296"/>
                  <a:gd name="T33" fmla="*/ 0 h 348"/>
                  <a:gd name="T34" fmla="*/ 1 w 296"/>
                  <a:gd name="T35" fmla="*/ 0 h 348"/>
                  <a:gd name="T36" fmla="*/ 1 w 296"/>
                  <a:gd name="T37" fmla="*/ 0 h 348"/>
                  <a:gd name="T38" fmla="*/ 1 w 296"/>
                  <a:gd name="T39" fmla="*/ 0 h 348"/>
                  <a:gd name="T40" fmla="*/ 1 w 296"/>
                  <a:gd name="T41" fmla="*/ 0 h 348"/>
                  <a:gd name="T42" fmla="*/ 1 w 296"/>
                  <a:gd name="T43" fmla="*/ 0 h 348"/>
                  <a:gd name="T44" fmla="*/ 1 w 296"/>
                  <a:gd name="T45" fmla="*/ 0 h 348"/>
                  <a:gd name="T46" fmla="*/ 1 w 296"/>
                  <a:gd name="T47" fmla="*/ 0 h 348"/>
                  <a:gd name="T48" fmla="*/ 1 w 296"/>
                  <a:gd name="T49" fmla="*/ 0 h 348"/>
                  <a:gd name="T50" fmla="*/ 1 w 296"/>
                  <a:gd name="T51" fmla="*/ 0 h 348"/>
                  <a:gd name="T52" fmla="*/ 1 w 296"/>
                  <a:gd name="T53" fmla="*/ 0 h 348"/>
                  <a:gd name="T54" fmla="*/ 1 w 296"/>
                  <a:gd name="T55" fmla="*/ 0 h 348"/>
                  <a:gd name="T56" fmla="*/ 1 w 296"/>
                  <a:gd name="T57" fmla="*/ 0 h 348"/>
                  <a:gd name="T58" fmla="*/ 1 w 296"/>
                  <a:gd name="T59" fmla="*/ 0 h 348"/>
                  <a:gd name="T60" fmla="*/ 1 w 296"/>
                  <a:gd name="T61" fmla="*/ 0 h 348"/>
                  <a:gd name="T62" fmla="*/ 1 w 296"/>
                  <a:gd name="T63" fmla="*/ 0 h 348"/>
                  <a:gd name="T64" fmla="*/ 1 w 296"/>
                  <a:gd name="T65" fmla="*/ 0 h 348"/>
                  <a:gd name="T66" fmla="*/ 1 w 296"/>
                  <a:gd name="T67" fmla="*/ 0 h 348"/>
                  <a:gd name="T68" fmla="*/ 1 w 296"/>
                  <a:gd name="T69" fmla="*/ 0 h 348"/>
                  <a:gd name="T70" fmla="*/ 1 w 296"/>
                  <a:gd name="T71" fmla="*/ 0 h 348"/>
                  <a:gd name="T72" fmla="*/ 1 w 296"/>
                  <a:gd name="T73" fmla="*/ 0 h 348"/>
                  <a:gd name="T74" fmla="*/ 1 w 296"/>
                  <a:gd name="T75" fmla="*/ 0 h 348"/>
                  <a:gd name="T76" fmla="*/ 1 w 296"/>
                  <a:gd name="T77" fmla="*/ 0 h 348"/>
                  <a:gd name="T78" fmla="*/ 1 w 296"/>
                  <a:gd name="T79" fmla="*/ 0 h 348"/>
                  <a:gd name="T80" fmla="*/ 1 w 296"/>
                  <a:gd name="T81" fmla="*/ 0 h 348"/>
                  <a:gd name="T82" fmla="*/ 1 w 296"/>
                  <a:gd name="T83" fmla="*/ 0 h 348"/>
                  <a:gd name="T84" fmla="*/ 1 w 296"/>
                  <a:gd name="T85" fmla="*/ 0 h 348"/>
                  <a:gd name="T86" fmla="*/ 1 w 296"/>
                  <a:gd name="T87" fmla="*/ 0 h 348"/>
                  <a:gd name="T88" fmla="*/ 1 w 296"/>
                  <a:gd name="T89" fmla="*/ 0 h 348"/>
                  <a:gd name="T90" fmla="*/ 1 w 296"/>
                  <a:gd name="T91" fmla="*/ 0 h 348"/>
                  <a:gd name="T92" fmla="*/ 1 w 296"/>
                  <a:gd name="T93" fmla="*/ 0 h 348"/>
                  <a:gd name="T94" fmla="*/ 1 w 296"/>
                  <a:gd name="T95" fmla="*/ 0 h 348"/>
                  <a:gd name="T96" fmla="*/ 1 w 296"/>
                  <a:gd name="T97" fmla="*/ 0 h 348"/>
                  <a:gd name="T98" fmla="*/ 1 w 296"/>
                  <a:gd name="T99" fmla="*/ 0 h 348"/>
                  <a:gd name="T100" fmla="*/ 1 w 296"/>
                  <a:gd name="T101" fmla="*/ 0 h 348"/>
                  <a:gd name="T102" fmla="*/ 1 w 296"/>
                  <a:gd name="T103" fmla="*/ 0 h 348"/>
                  <a:gd name="T104" fmla="*/ 1 w 296"/>
                  <a:gd name="T105" fmla="*/ 0 h 348"/>
                  <a:gd name="T106" fmla="*/ 1 w 296"/>
                  <a:gd name="T107" fmla="*/ 0 h 348"/>
                  <a:gd name="T108" fmla="*/ 1 w 296"/>
                  <a:gd name="T109" fmla="*/ 0 h 348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296"/>
                  <a:gd name="T166" fmla="*/ 0 h 348"/>
                  <a:gd name="T167" fmla="*/ 296 w 296"/>
                  <a:gd name="T168" fmla="*/ 348 h 348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296" h="348">
                    <a:moveTo>
                      <a:pt x="82" y="4"/>
                    </a:moveTo>
                    <a:lnTo>
                      <a:pt x="58" y="19"/>
                    </a:lnTo>
                    <a:lnTo>
                      <a:pt x="49" y="29"/>
                    </a:lnTo>
                    <a:lnTo>
                      <a:pt x="39" y="38"/>
                    </a:lnTo>
                    <a:lnTo>
                      <a:pt x="25" y="62"/>
                    </a:lnTo>
                    <a:lnTo>
                      <a:pt x="18" y="77"/>
                    </a:lnTo>
                    <a:lnTo>
                      <a:pt x="10" y="95"/>
                    </a:lnTo>
                    <a:lnTo>
                      <a:pt x="4" y="125"/>
                    </a:lnTo>
                    <a:lnTo>
                      <a:pt x="1" y="137"/>
                    </a:lnTo>
                    <a:lnTo>
                      <a:pt x="0" y="150"/>
                    </a:lnTo>
                    <a:lnTo>
                      <a:pt x="0" y="170"/>
                    </a:lnTo>
                    <a:lnTo>
                      <a:pt x="1" y="192"/>
                    </a:lnTo>
                    <a:lnTo>
                      <a:pt x="6" y="214"/>
                    </a:lnTo>
                    <a:lnTo>
                      <a:pt x="10" y="231"/>
                    </a:lnTo>
                    <a:lnTo>
                      <a:pt x="16" y="247"/>
                    </a:lnTo>
                    <a:lnTo>
                      <a:pt x="24" y="261"/>
                    </a:lnTo>
                    <a:lnTo>
                      <a:pt x="34" y="277"/>
                    </a:lnTo>
                    <a:lnTo>
                      <a:pt x="43" y="290"/>
                    </a:lnTo>
                    <a:lnTo>
                      <a:pt x="58" y="304"/>
                    </a:lnTo>
                    <a:lnTo>
                      <a:pt x="70" y="313"/>
                    </a:lnTo>
                    <a:lnTo>
                      <a:pt x="82" y="323"/>
                    </a:lnTo>
                    <a:lnTo>
                      <a:pt x="96" y="330"/>
                    </a:lnTo>
                    <a:lnTo>
                      <a:pt x="107" y="337"/>
                    </a:lnTo>
                    <a:lnTo>
                      <a:pt x="122" y="341"/>
                    </a:lnTo>
                    <a:lnTo>
                      <a:pt x="139" y="346"/>
                    </a:lnTo>
                    <a:lnTo>
                      <a:pt x="151" y="348"/>
                    </a:lnTo>
                    <a:lnTo>
                      <a:pt x="173" y="348"/>
                    </a:lnTo>
                    <a:lnTo>
                      <a:pt x="191" y="346"/>
                    </a:lnTo>
                    <a:lnTo>
                      <a:pt x="205" y="343"/>
                    </a:lnTo>
                    <a:lnTo>
                      <a:pt x="217" y="340"/>
                    </a:lnTo>
                    <a:lnTo>
                      <a:pt x="230" y="337"/>
                    </a:lnTo>
                    <a:lnTo>
                      <a:pt x="246" y="329"/>
                    </a:lnTo>
                    <a:lnTo>
                      <a:pt x="258" y="321"/>
                    </a:lnTo>
                    <a:lnTo>
                      <a:pt x="270" y="308"/>
                    </a:lnTo>
                    <a:lnTo>
                      <a:pt x="276" y="297"/>
                    </a:lnTo>
                    <a:lnTo>
                      <a:pt x="282" y="285"/>
                    </a:lnTo>
                    <a:lnTo>
                      <a:pt x="290" y="268"/>
                    </a:lnTo>
                    <a:lnTo>
                      <a:pt x="294" y="242"/>
                    </a:lnTo>
                    <a:lnTo>
                      <a:pt x="296" y="222"/>
                    </a:lnTo>
                    <a:lnTo>
                      <a:pt x="275" y="228"/>
                    </a:lnTo>
                    <a:lnTo>
                      <a:pt x="258" y="238"/>
                    </a:lnTo>
                    <a:lnTo>
                      <a:pt x="235" y="246"/>
                    </a:lnTo>
                    <a:lnTo>
                      <a:pt x="206" y="250"/>
                    </a:lnTo>
                    <a:lnTo>
                      <a:pt x="175" y="250"/>
                    </a:lnTo>
                    <a:lnTo>
                      <a:pt x="151" y="247"/>
                    </a:lnTo>
                    <a:lnTo>
                      <a:pt x="121" y="231"/>
                    </a:lnTo>
                    <a:lnTo>
                      <a:pt x="97" y="213"/>
                    </a:lnTo>
                    <a:lnTo>
                      <a:pt x="82" y="186"/>
                    </a:lnTo>
                    <a:lnTo>
                      <a:pt x="75" y="161"/>
                    </a:lnTo>
                    <a:lnTo>
                      <a:pt x="73" y="131"/>
                    </a:lnTo>
                    <a:lnTo>
                      <a:pt x="73" y="103"/>
                    </a:lnTo>
                    <a:lnTo>
                      <a:pt x="78" y="66"/>
                    </a:lnTo>
                    <a:lnTo>
                      <a:pt x="84" y="32"/>
                    </a:lnTo>
                    <a:lnTo>
                      <a:pt x="101" y="0"/>
                    </a:lnTo>
                    <a:lnTo>
                      <a:pt x="82" y="4"/>
                    </a:lnTo>
                    <a:close/>
                  </a:path>
                </a:pathLst>
              </a:custGeom>
              <a:solidFill>
                <a:srgbClr val="FF9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" name="Group 36"/>
            <p:cNvGrpSpPr>
              <a:grpSpLocks/>
            </p:cNvGrpSpPr>
            <p:nvPr/>
          </p:nvGrpSpPr>
          <p:grpSpPr bwMode="auto">
            <a:xfrm>
              <a:off x="4964" y="3065"/>
              <a:ext cx="341" cy="568"/>
              <a:chOff x="4964" y="3065"/>
              <a:chExt cx="341" cy="568"/>
            </a:xfrm>
          </p:grpSpPr>
          <p:sp>
            <p:nvSpPr>
              <p:cNvPr id="80" name="Freeform 37"/>
              <p:cNvSpPr>
                <a:spLocks/>
              </p:cNvSpPr>
              <p:nvPr/>
            </p:nvSpPr>
            <p:spPr bwMode="auto">
              <a:xfrm>
                <a:off x="5025" y="3065"/>
                <a:ext cx="280" cy="495"/>
              </a:xfrm>
              <a:custGeom>
                <a:avLst/>
                <a:gdLst>
                  <a:gd name="T0" fmla="*/ 1 w 560"/>
                  <a:gd name="T1" fmla="*/ 1 h 990"/>
                  <a:gd name="T2" fmla="*/ 1 w 560"/>
                  <a:gd name="T3" fmla="*/ 1 h 990"/>
                  <a:gd name="T4" fmla="*/ 1 w 560"/>
                  <a:gd name="T5" fmla="*/ 1 h 990"/>
                  <a:gd name="T6" fmla="*/ 1 w 560"/>
                  <a:gd name="T7" fmla="*/ 1 h 990"/>
                  <a:gd name="T8" fmla="*/ 1 w 560"/>
                  <a:gd name="T9" fmla="*/ 1 h 990"/>
                  <a:gd name="T10" fmla="*/ 1 w 560"/>
                  <a:gd name="T11" fmla="*/ 1 h 990"/>
                  <a:gd name="T12" fmla="*/ 1 w 560"/>
                  <a:gd name="T13" fmla="*/ 1 h 990"/>
                  <a:gd name="T14" fmla="*/ 1 w 560"/>
                  <a:gd name="T15" fmla="*/ 1 h 990"/>
                  <a:gd name="T16" fmla="*/ 1 w 560"/>
                  <a:gd name="T17" fmla="*/ 1 h 990"/>
                  <a:gd name="T18" fmla="*/ 1 w 560"/>
                  <a:gd name="T19" fmla="*/ 1 h 990"/>
                  <a:gd name="T20" fmla="*/ 1 w 560"/>
                  <a:gd name="T21" fmla="*/ 1 h 990"/>
                  <a:gd name="T22" fmla="*/ 0 w 560"/>
                  <a:gd name="T23" fmla="*/ 1 h 990"/>
                  <a:gd name="T24" fmla="*/ 1 w 560"/>
                  <a:gd name="T25" fmla="*/ 1 h 990"/>
                  <a:gd name="T26" fmla="*/ 1 w 560"/>
                  <a:gd name="T27" fmla="*/ 1 h 990"/>
                  <a:gd name="T28" fmla="*/ 1 w 560"/>
                  <a:gd name="T29" fmla="*/ 1 h 990"/>
                  <a:gd name="T30" fmla="*/ 1 w 560"/>
                  <a:gd name="T31" fmla="*/ 1 h 990"/>
                  <a:gd name="T32" fmla="*/ 1 w 560"/>
                  <a:gd name="T33" fmla="*/ 1 h 990"/>
                  <a:gd name="T34" fmla="*/ 1 w 560"/>
                  <a:gd name="T35" fmla="*/ 1 h 990"/>
                  <a:gd name="T36" fmla="*/ 1 w 560"/>
                  <a:gd name="T37" fmla="*/ 1 h 990"/>
                  <a:gd name="T38" fmla="*/ 1 w 560"/>
                  <a:gd name="T39" fmla="*/ 0 h 990"/>
                  <a:gd name="T40" fmla="*/ 1 w 560"/>
                  <a:gd name="T41" fmla="*/ 1 h 990"/>
                  <a:gd name="T42" fmla="*/ 1 w 560"/>
                  <a:gd name="T43" fmla="*/ 1 h 990"/>
                  <a:gd name="T44" fmla="*/ 1 w 560"/>
                  <a:gd name="T45" fmla="*/ 1 h 990"/>
                  <a:gd name="T46" fmla="*/ 1 w 560"/>
                  <a:gd name="T47" fmla="*/ 1 h 990"/>
                  <a:gd name="T48" fmla="*/ 1 w 560"/>
                  <a:gd name="T49" fmla="*/ 1 h 990"/>
                  <a:gd name="T50" fmla="*/ 1 w 560"/>
                  <a:gd name="T51" fmla="*/ 1 h 990"/>
                  <a:gd name="T52" fmla="*/ 1 w 560"/>
                  <a:gd name="T53" fmla="*/ 1 h 990"/>
                  <a:gd name="T54" fmla="*/ 1 w 560"/>
                  <a:gd name="T55" fmla="*/ 1 h 990"/>
                  <a:gd name="T56" fmla="*/ 1 w 560"/>
                  <a:gd name="T57" fmla="*/ 1 h 99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560"/>
                  <a:gd name="T88" fmla="*/ 0 h 990"/>
                  <a:gd name="T89" fmla="*/ 560 w 560"/>
                  <a:gd name="T90" fmla="*/ 990 h 990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560" h="990">
                    <a:moveTo>
                      <a:pt x="517" y="957"/>
                    </a:moveTo>
                    <a:lnTo>
                      <a:pt x="451" y="979"/>
                    </a:lnTo>
                    <a:lnTo>
                      <a:pt x="361" y="990"/>
                    </a:lnTo>
                    <a:lnTo>
                      <a:pt x="270" y="990"/>
                    </a:lnTo>
                    <a:lnTo>
                      <a:pt x="209" y="971"/>
                    </a:lnTo>
                    <a:lnTo>
                      <a:pt x="176" y="966"/>
                    </a:lnTo>
                    <a:lnTo>
                      <a:pt x="137" y="820"/>
                    </a:lnTo>
                    <a:lnTo>
                      <a:pt x="113" y="655"/>
                    </a:lnTo>
                    <a:lnTo>
                      <a:pt x="80" y="470"/>
                    </a:lnTo>
                    <a:lnTo>
                      <a:pt x="41" y="265"/>
                    </a:lnTo>
                    <a:lnTo>
                      <a:pt x="4" y="180"/>
                    </a:lnTo>
                    <a:lnTo>
                      <a:pt x="0" y="130"/>
                    </a:lnTo>
                    <a:lnTo>
                      <a:pt x="9" y="110"/>
                    </a:lnTo>
                    <a:lnTo>
                      <a:pt x="37" y="86"/>
                    </a:lnTo>
                    <a:lnTo>
                      <a:pt x="56" y="70"/>
                    </a:lnTo>
                    <a:lnTo>
                      <a:pt x="113" y="55"/>
                    </a:lnTo>
                    <a:lnTo>
                      <a:pt x="218" y="55"/>
                    </a:lnTo>
                    <a:lnTo>
                      <a:pt x="314" y="36"/>
                    </a:lnTo>
                    <a:lnTo>
                      <a:pt x="408" y="15"/>
                    </a:lnTo>
                    <a:lnTo>
                      <a:pt x="488" y="0"/>
                    </a:lnTo>
                    <a:lnTo>
                      <a:pt x="560" y="240"/>
                    </a:lnTo>
                    <a:lnTo>
                      <a:pt x="261" y="235"/>
                    </a:lnTo>
                    <a:lnTo>
                      <a:pt x="218" y="226"/>
                    </a:lnTo>
                    <a:lnTo>
                      <a:pt x="218" y="256"/>
                    </a:lnTo>
                    <a:lnTo>
                      <a:pt x="252" y="430"/>
                    </a:lnTo>
                    <a:lnTo>
                      <a:pt x="281" y="540"/>
                    </a:lnTo>
                    <a:lnTo>
                      <a:pt x="337" y="641"/>
                    </a:lnTo>
                    <a:lnTo>
                      <a:pt x="417" y="771"/>
                    </a:lnTo>
                    <a:lnTo>
                      <a:pt x="517" y="957"/>
                    </a:lnTo>
                    <a:close/>
                  </a:path>
                </a:pathLst>
              </a:custGeom>
              <a:solidFill>
                <a:srgbClr val="3F5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1" name="Freeform 38"/>
              <p:cNvSpPr>
                <a:spLocks/>
              </p:cNvSpPr>
              <p:nvPr/>
            </p:nvSpPr>
            <p:spPr bwMode="auto">
              <a:xfrm>
                <a:off x="4964" y="3546"/>
                <a:ext cx="332" cy="87"/>
              </a:xfrm>
              <a:custGeom>
                <a:avLst/>
                <a:gdLst>
                  <a:gd name="T0" fmla="*/ 0 w 665"/>
                  <a:gd name="T1" fmla="*/ 0 h 175"/>
                  <a:gd name="T2" fmla="*/ 0 w 665"/>
                  <a:gd name="T3" fmla="*/ 0 h 175"/>
                  <a:gd name="T4" fmla="*/ 0 w 665"/>
                  <a:gd name="T5" fmla="*/ 0 h 175"/>
                  <a:gd name="T6" fmla="*/ 0 w 665"/>
                  <a:gd name="T7" fmla="*/ 0 h 175"/>
                  <a:gd name="T8" fmla="*/ 0 w 665"/>
                  <a:gd name="T9" fmla="*/ 0 h 175"/>
                  <a:gd name="T10" fmla="*/ 0 w 665"/>
                  <a:gd name="T11" fmla="*/ 0 h 175"/>
                  <a:gd name="T12" fmla="*/ 0 w 665"/>
                  <a:gd name="T13" fmla="*/ 0 h 175"/>
                  <a:gd name="T14" fmla="*/ 0 w 665"/>
                  <a:gd name="T15" fmla="*/ 0 h 175"/>
                  <a:gd name="T16" fmla="*/ 0 w 665"/>
                  <a:gd name="T17" fmla="*/ 0 h 175"/>
                  <a:gd name="T18" fmla="*/ 0 w 665"/>
                  <a:gd name="T19" fmla="*/ 0 h 175"/>
                  <a:gd name="T20" fmla="*/ 0 w 665"/>
                  <a:gd name="T21" fmla="*/ 0 h 175"/>
                  <a:gd name="T22" fmla="*/ 0 w 665"/>
                  <a:gd name="T23" fmla="*/ 0 h 175"/>
                  <a:gd name="T24" fmla="*/ 0 w 665"/>
                  <a:gd name="T25" fmla="*/ 0 h 175"/>
                  <a:gd name="T26" fmla="*/ 0 w 665"/>
                  <a:gd name="T27" fmla="*/ 0 h 175"/>
                  <a:gd name="T28" fmla="*/ 0 w 665"/>
                  <a:gd name="T29" fmla="*/ 0 h 175"/>
                  <a:gd name="T30" fmla="*/ 0 w 665"/>
                  <a:gd name="T31" fmla="*/ 0 h 175"/>
                  <a:gd name="T32" fmla="*/ 0 w 665"/>
                  <a:gd name="T33" fmla="*/ 0 h 175"/>
                  <a:gd name="T34" fmla="*/ 0 w 665"/>
                  <a:gd name="T35" fmla="*/ 0 h 175"/>
                  <a:gd name="T36" fmla="*/ 0 w 665"/>
                  <a:gd name="T37" fmla="*/ 0 h 175"/>
                  <a:gd name="T38" fmla="*/ 0 w 665"/>
                  <a:gd name="T39" fmla="*/ 0 h 175"/>
                  <a:gd name="T40" fmla="*/ 0 w 665"/>
                  <a:gd name="T41" fmla="*/ 0 h 175"/>
                  <a:gd name="T42" fmla="*/ 0 w 665"/>
                  <a:gd name="T43" fmla="*/ 0 h 175"/>
                  <a:gd name="T44" fmla="*/ 0 w 665"/>
                  <a:gd name="T45" fmla="*/ 0 h 175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665"/>
                  <a:gd name="T70" fmla="*/ 0 h 175"/>
                  <a:gd name="T71" fmla="*/ 665 w 665"/>
                  <a:gd name="T72" fmla="*/ 175 h 175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665" h="175">
                    <a:moveTo>
                      <a:pt x="304" y="5"/>
                    </a:moveTo>
                    <a:lnTo>
                      <a:pt x="196" y="22"/>
                    </a:lnTo>
                    <a:lnTo>
                      <a:pt x="111" y="44"/>
                    </a:lnTo>
                    <a:lnTo>
                      <a:pt x="66" y="57"/>
                    </a:lnTo>
                    <a:lnTo>
                      <a:pt x="28" y="82"/>
                    </a:lnTo>
                    <a:lnTo>
                      <a:pt x="11" y="103"/>
                    </a:lnTo>
                    <a:lnTo>
                      <a:pt x="0" y="134"/>
                    </a:lnTo>
                    <a:lnTo>
                      <a:pt x="3" y="158"/>
                    </a:lnTo>
                    <a:lnTo>
                      <a:pt x="14" y="167"/>
                    </a:lnTo>
                    <a:lnTo>
                      <a:pt x="37" y="173"/>
                    </a:lnTo>
                    <a:lnTo>
                      <a:pt x="112" y="167"/>
                    </a:lnTo>
                    <a:lnTo>
                      <a:pt x="230" y="156"/>
                    </a:lnTo>
                    <a:lnTo>
                      <a:pt x="357" y="140"/>
                    </a:lnTo>
                    <a:lnTo>
                      <a:pt x="435" y="136"/>
                    </a:lnTo>
                    <a:lnTo>
                      <a:pt x="444" y="161"/>
                    </a:lnTo>
                    <a:lnTo>
                      <a:pt x="528" y="173"/>
                    </a:lnTo>
                    <a:lnTo>
                      <a:pt x="607" y="175"/>
                    </a:lnTo>
                    <a:lnTo>
                      <a:pt x="655" y="170"/>
                    </a:lnTo>
                    <a:lnTo>
                      <a:pt x="665" y="136"/>
                    </a:lnTo>
                    <a:lnTo>
                      <a:pt x="658" y="77"/>
                    </a:lnTo>
                    <a:lnTo>
                      <a:pt x="634" y="0"/>
                    </a:lnTo>
                    <a:lnTo>
                      <a:pt x="332" y="0"/>
                    </a:lnTo>
                    <a:lnTo>
                      <a:pt x="304" y="5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8" name="Group 39"/>
            <p:cNvGrpSpPr>
              <a:grpSpLocks/>
            </p:cNvGrpSpPr>
            <p:nvPr/>
          </p:nvGrpSpPr>
          <p:grpSpPr bwMode="auto">
            <a:xfrm>
              <a:off x="4899" y="3063"/>
              <a:ext cx="580" cy="613"/>
              <a:chOff x="4899" y="3063"/>
              <a:chExt cx="580" cy="613"/>
            </a:xfrm>
          </p:grpSpPr>
          <p:sp>
            <p:nvSpPr>
              <p:cNvPr id="78" name="Freeform 40"/>
              <p:cNvSpPr>
                <a:spLocks/>
              </p:cNvSpPr>
              <p:nvPr/>
            </p:nvSpPr>
            <p:spPr bwMode="auto">
              <a:xfrm>
                <a:off x="4899" y="3575"/>
                <a:ext cx="368" cy="101"/>
              </a:xfrm>
              <a:custGeom>
                <a:avLst/>
                <a:gdLst>
                  <a:gd name="T0" fmla="*/ 1 w 735"/>
                  <a:gd name="T1" fmla="*/ 1 h 202"/>
                  <a:gd name="T2" fmla="*/ 1 w 735"/>
                  <a:gd name="T3" fmla="*/ 1 h 202"/>
                  <a:gd name="T4" fmla="*/ 1 w 735"/>
                  <a:gd name="T5" fmla="*/ 1 h 202"/>
                  <a:gd name="T6" fmla="*/ 1 w 735"/>
                  <a:gd name="T7" fmla="*/ 1 h 202"/>
                  <a:gd name="T8" fmla="*/ 1 w 735"/>
                  <a:gd name="T9" fmla="*/ 1 h 202"/>
                  <a:gd name="T10" fmla="*/ 1 w 735"/>
                  <a:gd name="T11" fmla="*/ 1 h 202"/>
                  <a:gd name="T12" fmla="*/ 0 w 735"/>
                  <a:gd name="T13" fmla="*/ 1 h 202"/>
                  <a:gd name="T14" fmla="*/ 1 w 735"/>
                  <a:gd name="T15" fmla="*/ 1 h 202"/>
                  <a:gd name="T16" fmla="*/ 1 w 735"/>
                  <a:gd name="T17" fmla="*/ 1 h 202"/>
                  <a:gd name="T18" fmla="*/ 1 w 735"/>
                  <a:gd name="T19" fmla="*/ 1 h 202"/>
                  <a:gd name="T20" fmla="*/ 1 w 735"/>
                  <a:gd name="T21" fmla="*/ 1 h 202"/>
                  <a:gd name="T22" fmla="*/ 1 w 735"/>
                  <a:gd name="T23" fmla="*/ 1 h 202"/>
                  <a:gd name="T24" fmla="*/ 1 w 735"/>
                  <a:gd name="T25" fmla="*/ 1 h 202"/>
                  <a:gd name="T26" fmla="*/ 1 w 735"/>
                  <a:gd name="T27" fmla="*/ 1 h 202"/>
                  <a:gd name="T28" fmla="*/ 1 w 735"/>
                  <a:gd name="T29" fmla="*/ 1 h 202"/>
                  <a:gd name="T30" fmla="*/ 1 w 735"/>
                  <a:gd name="T31" fmla="*/ 1 h 202"/>
                  <a:gd name="T32" fmla="*/ 1 w 735"/>
                  <a:gd name="T33" fmla="*/ 1 h 202"/>
                  <a:gd name="T34" fmla="*/ 1 w 735"/>
                  <a:gd name="T35" fmla="*/ 1 h 202"/>
                  <a:gd name="T36" fmla="*/ 1 w 735"/>
                  <a:gd name="T37" fmla="*/ 1 h 202"/>
                  <a:gd name="T38" fmla="*/ 1 w 735"/>
                  <a:gd name="T39" fmla="*/ 1 h 202"/>
                  <a:gd name="T40" fmla="*/ 1 w 735"/>
                  <a:gd name="T41" fmla="*/ 1 h 202"/>
                  <a:gd name="T42" fmla="*/ 1 w 735"/>
                  <a:gd name="T43" fmla="*/ 0 h 202"/>
                  <a:gd name="T44" fmla="*/ 1 w 735"/>
                  <a:gd name="T45" fmla="*/ 0 h 202"/>
                  <a:gd name="T46" fmla="*/ 1 w 735"/>
                  <a:gd name="T47" fmla="*/ 1 h 20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735"/>
                  <a:gd name="T73" fmla="*/ 0 h 202"/>
                  <a:gd name="T74" fmla="*/ 735 w 735"/>
                  <a:gd name="T75" fmla="*/ 202 h 20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735" h="202">
                    <a:moveTo>
                      <a:pt x="334" y="7"/>
                    </a:moveTo>
                    <a:lnTo>
                      <a:pt x="215" y="28"/>
                    </a:lnTo>
                    <a:lnTo>
                      <a:pt x="119" y="53"/>
                    </a:lnTo>
                    <a:lnTo>
                      <a:pt x="70" y="67"/>
                    </a:lnTo>
                    <a:lnTo>
                      <a:pt x="29" y="95"/>
                    </a:lnTo>
                    <a:lnTo>
                      <a:pt x="11" y="117"/>
                    </a:lnTo>
                    <a:lnTo>
                      <a:pt x="0" y="152"/>
                    </a:lnTo>
                    <a:lnTo>
                      <a:pt x="1" y="180"/>
                    </a:lnTo>
                    <a:lnTo>
                      <a:pt x="13" y="190"/>
                    </a:lnTo>
                    <a:lnTo>
                      <a:pt x="35" y="198"/>
                    </a:lnTo>
                    <a:lnTo>
                      <a:pt x="112" y="202"/>
                    </a:lnTo>
                    <a:lnTo>
                      <a:pt x="258" y="193"/>
                    </a:lnTo>
                    <a:lnTo>
                      <a:pt x="396" y="176"/>
                    </a:lnTo>
                    <a:lnTo>
                      <a:pt x="479" y="155"/>
                    </a:lnTo>
                    <a:lnTo>
                      <a:pt x="488" y="182"/>
                    </a:lnTo>
                    <a:lnTo>
                      <a:pt x="536" y="190"/>
                    </a:lnTo>
                    <a:lnTo>
                      <a:pt x="581" y="194"/>
                    </a:lnTo>
                    <a:lnTo>
                      <a:pt x="671" y="198"/>
                    </a:lnTo>
                    <a:lnTo>
                      <a:pt x="723" y="193"/>
                    </a:lnTo>
                    <a:lnTo>
                      <a:pt x="735" y="155"/>
                    </a:lnTo>
                    <a:lnTo>
                      <a:pt x="724" y="89"/>
                    </a:lnTo>
                    <a:lnTo>
                      <a:pt x="699" y="0"/>
                    </a:lnTo>
                    <a:lnTo>
                      <a:pt x="364" y="0"/>
                    </a:lnTo>
                    <a:lnTo>
                      <a:pt x="334" y="7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9" name="Freeform 41"/>
              <p:cNvSpPr>
                <a:spLocks/>
              </p:cNvSpPr>
              <p:nvPr/>
            </p:nvSpPr>
            <p:spPr bwMode="auto">
              <a:xfrm>
                <a:off x="5008" y="3063"/>
                <a:ext cx="471" cy="542"/>
              </a:xfrm>
              <a:custGeom>
                <a:avLst/>
                <a:gdLst>
                  <a:gd name="T0" fmla="*/ 0 w 943"/>
                  <a:gd name="T1" fmla="*/ 1 h 1084"/>
                  <a:gd name="T2" fmla="*/ 0 w 943"/>
                  <a:gd name="T3" fmla="*/ 1 h 1084"/>
                  <a:gd name="T4" fmla="*/ 0 w 943"/>
                  <a:gd name="T5" fmla="*/ 1 h 1084"/>
                  <a:gd name="T6" fmla="*/ 0 w 943"/>
                  <a:gd name="T7" fmla="*/ 1 h 1084"/>
                  <a:gd name="T8" fmla="*/ 0 w 943"/>
                  <a:gd name="T9" fmla="*/ 1 h 1084"/>
                  <a:gd name="T10" fmla="*/ 0 w 943"/>
                  <a:gd name="T11" fmla="*/ 1 h 1084"/>
                  <a:gd name="T12" fmla="*/ 0 w 943"/>
                  <a:gd name="T13" fmla="*/ 1 h 1084"/>
                  <a:gd name="T14" fmla="*/ 0 w 943"/>
                  <a:gd name="T15" fmla="*/ 1 h 1084"/>
                  <a:gd name="T16" fmla="*/ 0 w 943"/>
                  <a:gd name="T17" fmla="*/ 1 h 1084"/>
                  <a:gd name="T18" fmla="*/ 0 w 943"/>
                  <a:gd name="T19" fmla="*/ 1 h 1084"/>
                  <a:gd name="T20" fmla="*/ 0 w 943"/>
                  <a:gd name="T21" fmla="*/ 1 h 1084"/>
                  <a:gd name="T22" fmla="*/ 0 w 943"/>
                  <a:gd name="T23" fmla="*/ 1 h 1084"/>
                  <a:gd name="T24" fmla="*/ 0 w 943"/>
                  <a:gd name="T25" fmla="*/ 1 h 1084"/>
                  <a:gd name="T26" fmla="*/ 0 w 943"/>
                  <a:gd name="T27" fmla="*/ 1 h 1084"/>
                  <a:gd name="T28" fmla="*/ 0 w 943"/>
                  <a:gd name="T29" fmla="*/ 1 h 1084"/>
                  <a:gd name="T30" fmla="*/ 0 w 943"/>
                  <a:gd name="T31" fmla="*/ 1 h 1084"/>
                  <a:gd name="T32" fmla="*/ 0 w 943"/>
                  <a:gd name="T33" fmla="*/ 1 h 1084"/>
                  <a:gd name="T34" fmla="*/ 0 w 943"/>
                  <a:gd name="T35" fmla="*/ 1 h 1084"/>
                  <a:gd name="T36" fmla="*/ 0 w 943"/>
                  <a:gd name="T37" fmla="*/ 1 h 1084"/>
                  <a:gd name="T38" fmla="*/ 0 w 943"/>
                  <a:gd name="T39" fmla="*/ 1 h 1084"/>
                  <a:gd name="T40" fmla="*/ 0 w 943"/>
                  <a:gd name="T41" fmla="*/ 1 h 1084"/>
                  <a:gd name="T42" fmla="*/ 0 w 943"/>
                  <a:gd name="T43" fmla="*/ 1 h 1084"/>
                  <a:gd name="T44" fmla="*/ 0 w 943"/>
                  <a:gd name="T45" fmla="*/ 1 h 1084"/>
                  <a:gd name="T46" fmla="*/ 0 w 943"/>
                  <a:gd name="T47" fmla="*/ 1 h 1084"/>
                  <a:gd name="T48" fmla="*/ 0 w 943"/>
                  <a:gd name="T49" fmla="*/ 1 h 1084"/>
                  <a:gd name="T50" fmla="*/ 0 w 943"/>
                  <a:gd name="T51" fmla="*/ 1 h 1084"/>
                  <a:gd name="T52" fmla="*/ 0 w 943"/>
                  <a:gd name="T53" fmla="*/ 1 h 1084"/>
                  <a:gd name="T54" fmla="*/ 0 w 943"/>
                  <a:gd name="T55" fmla="*/ 1 h 1084"/>
                  <a:gd name="T56" fmla="*/ 0 w 943"/>
                  <a:gd name="T57" fmla="*/ 1 h 1084"/>
                  <a:gd name="T58" fmla="*/ 0 w 943"/>
                  <a:gd name="T59" fmla="*/ 1 h 1084"/>
                  <a:gd name="T60" fmla="*/ 0 w 943"/>
                  <a:gd name="T61" fmla="*/ 1 h 1084"/>
                  <a:gd name="T62" fmla="*/ 0 w 943"/>
                  <a:gd name="T63" fmla="*/ 1 h 1084"/>
                  <a:gd name="T64" fmla="*/ 0 w 943"/>
                  <a:gd name="T65" fmla="*/ 1 h 1084"/>
                  <a:gd name="T66" fmla="*/ 0 w 943"/>
                  <a:gd name="T67" fmla="*/ 1 h 1084"/>
                  <a:gd name="T68" fmla="*/ 0 w 943"/>
                  <a:gd name="T69" fmla="*/ 1 h 1084"/>
                  <a:gd name="T70" fmla="*/ 0 w 943"/>
                  <a:gd name="T71" fmla="*/ 1 h 1084"/>
                  <a:gd name="T72" fmla="*/ 0 w 943"/>
                  <a:gd name="T73" fmla="*/ 1 h 1084"/>
                  <a:gd name="T74" fmla="*/ 0 w 943"/>
                  <a:gd name="T75" fmla="*/ 1 h 1084"/>
                  <a:gd name="T76" fmla="*/ 0 w 943"/>
                  <a:gd name="T77" fmla="*/ 1 h 1084"/>
                  <a:gd name="T78" fmla="*/ 0 w 943"/>
                  <a:gd name="T79" fmla="*/ 1 h 1084"/>
                  <a:gd name="T80" fmla="*/ 0 w 943"/>
                  <a:gd name="T81" fmla="*/ 1 h 1084"/>
                  <a:gd name="T82" fmla="*/ 0 w 943"/>
                  <a:gd name="T83" fmla="*/ 1 h 1084"/>
                  <a:gd name="T84" fmla="*/ 0 w 943"/>
                  <a:gd name="T85" fmla="*/ 0 h 1084"/>
                  <a:gd name="T86" fmla="*/ 0 w 943"/>
                  <a:gd name="T87" fmla="*/ 1 h 1084"/>
                  <a:gd name="T88" fmla="*/ 0 w 943"/>
                  <a:gd name="T89" fmla="*/ 1 h 1084"/>
                  <a:gd name="T90" fmla="*/ 0 w 943"/>
                  <a:gd name="T91" fmla="*/ 1 h 1084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943"/>
                  <a:gd name="T139" fmla="*/ 0 h 1084"/>
                  <a:gd name="T140" fmla="*/ 943 w 943"/>
                  <a:gd name="T141" fmla="*/ 1084 h 1084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943" h="1084">
                    <a:moveTo>
                      <a:pt x="896" y="66"/>
                    </a:moveTo>
                    <a:lnTo>
                      <a:pt x="933" y="151"/>
                    </a:lnTo>
                    <a:lnTo>
                      <a:pt x="937" y="181"/>
                    </a:lnTo>
                    <a:lnTo>
                      <a:pt x="943" y="226"/>
                    </a:lnTo>
                    <a:lnTo>
                      <a:pt x="933" y="281"/>
                    </a:lnTo>
                    <a:lnTo>
                      <a:pt x="905" y="311"/>
                    </a:lnTo>
                    <a:lnTo>
                      <a:pt x="876" y="332"/>
                    </a:lnTo>
                    <a:lnTo>
                      <a:pt x="833" y="335"/>
                    </a:lnTo>
                    <a:lnTo>
                      <a:pt x="748" y="335"/>
                    </a:lnTo>
                    <a:lnTo>
                      <a:pt x="661" y="339"/>
                    </a:lnTo>
                    <a:lnTo>
                      <a:pt x="580" y="325"/>
                    </a:lnTo>
                    <a:lnTo>
                      <a:pt x="532" y="316"/>
                    </a:lnTo>
                    <a:lnTo>
                      <a:pt x="438" y="295"/>
                    </a:lnTo>
                    <a:lnTo>
                      <a:pt x="368" y="270"/>
                    </a:lnTo>
                    <a:lnTo>
                      <a:pt x="296" y="245"/>
                    </a:lnTo>
                    <a:lnTo>
                      <a:pt x="229" y="206"/>
                    </a:lnTo>
                    <a:lnTo>
                      <a:pt x="248" y="261"/>
                    </a:lnTo>
                    <a:lnTo>
                      <a:pt x="277" y="339"/>
                    </a:lnTo>
                    <a:lnTo>
                      <a:pt x="287" y="449"/>
                    </a:lnTo>
                    <a:lnTo>
                      <a:pt x="296" y="534"/>
                    </a:lnTo>
                    <a:lnTo>
                      <a:pt x="329" y="651"/>
                    </a:lnTo>
                    <a:lnTo>
                      <a:pt x="377" y="795"/>
                    </a:lnTo>
                    <a:lnTo>
                      <a:pt x="420" y="911"/>
                    </a:lnTo>
                    <a:lnTo>
                      <a:pt x="476" y="1029"/>
                    </a:lnTo>
                    <a:lnTo>
                      <a:pt x="420" y="1075"/>
                    </a:lnTo>
                    <a:lnTo>
                      <a:pt x="283" y="1084"/>
                    </a:lnTo>
                    <a:lnTo>
                      <a:pt x="183" y="1075"/>
                    </a:lnTo>
                    <a:lnTo>
                      <a:pt x="135" y="1059"/>
                    </a:lnTo>
                    <a:lnTo>
                      <a:pt x="111" y="1045"/>
                    </a:lnTo>
                    <a:lnTo>
                      <a:pt x="124" y="930"/>
                    </a:lnTo>
                    <a:lnTo>
                      <a:pt x="115" y="776"/>
                    </a:lnTo>
                    <a:lnTo>
                      <a:pt x="100" y="555"/>
                    </a:lnTo>
                    <a:lnTo>
                      <a:pt x="91" y="415"/>
                    </a:lnTo>
                    <a:lnTo>
                      <a:pt x="72" y="316"/>
                    </a:lnTo>
                    <a:lnTo>
                      <a:pt x="63" y="295"/>
                    </a:lnTo>
                    <a:lnTo>
                      <a:pt x="24" y="270"/>
                    </a:lnTo>
                    <a:lnTo>
                      <a:pt x="6" y="220"/>
                    </a:lnTo>
                    <a:lnTo>
                      <a:pt x="0" y="151"/>
                    </a:lnTo>
                    <a:lnTo>
                      <a:pt x="6" y="96"/>
                    </a:lnTo>
                    <a:lnTo>
                      <a:pt x="24" y="60"/>
                    </a:lnTo>
                    <a:lnTo>
                      <a:pt x="135" y="46"/>
                    </a:lnTo>
                    <a:lnTo>
                      <a:pt x="368" y="25"/>
                    </a:lnTo>
                    <a:lnTo>
                      <a:pt x="467" y="0"/>
                    </a:lnTo>
                    <a:lnTo>
                      <a:pt x="628" y="16"/>
                    </a:lnTo>
                    <a:lnTo>
                      <a:pt x="761" y="25"/>
                    </a:lnTo>
                    <a:lnTo>
                      <a:pt x="896" y="66"/>
                    </a:lnTo>
                    <a:close/>
                  </a:path>
                </a:pathLst>
              </a:custGeom>
              <a:solidFill>
                <a:srgbClr val="3F5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9" name="Freeform 42"/>
            <p:cNvSpPr>
              <a:spLocks/>
            </p:cNvSpPr>
            <p:nvPr/>
          </p:nvSpPr>
          <p:spPr bwMode="auto">
            <a:xfrm>
              <a:off x="5184" y="3293"/>
              <a:ext cx="490" cy="400"/>
            </a:xfrm>
            <a:custGeom>
              <a:avLst/>
              <a:gdLst>
                <a:gd name="T0" fmla="*/ 0 w 981"/>
                <a:gd name="T1" fmla="*/ 1 h 800"/>
                <a:gd name="T2" fmla="*/ 0 w 981"/>
                <a:gd name="T3" fmla="*/ 1 h 800"/>
                <a:gd name="T4" fmla="*/ 0 w 981"/>
                <a:gd name="T5" fmla="*/ 1 h 800"/>
                <a:gd name="T6" fmla="*/ 0 w 981"/>
                <a:gd name="T7" fmla="*/ 1 h 800"/>
                <a:gd name="T8" fmla="*/ 0 w 981"/>
                <a:gd name="T9" fmla="*/ 1 h 800"/>
                <a:gd name="T10" fmla="*/ 0 w 981"/>
                <a:gd name="T11" fmla="*/ 1 h 800"/>
                <a:gd name="T12" fmla="*/ 0 w 981"/>
                <a:gd name="T13" fmla="*/ 1 h 800"/>
                <a:gd name="T14" fmla="*/ 0 w 981"/>
                <a:gd name="T15" fmla="*/ 1 h 800"/>
                <a:gd name="T16" fmla="*/ 0 w 981"/>
                <a:gd name="T17" fmla="*/ 1 h 800"/>
                <a:gd name="T18" fmla="*/ 0 w 981"/>
                <a:gd name="T19" fmla="*/ 1 h 800"/>
                <a:gd name="T20" fmla="*/ 0 w 981"/>
                <a:gd name="T21" fmla="*/ 1 h 800"/>
                <a:gd name="T22" fmla="*/ 0 w 981"/>
                <a:gd name="T23" fmla="*/ 1 h 800"/>
                <a:gd name="T24" fmla="*/ 0 w 981"/>
                <a:gd name="T25" fmla="*/ 1 h 800"/>
                <a:gd name="T26" fmla="*/ 0 w 981"/>
                <a:gd name="T27" fmla="*/ 1 h 800"/>
                <a:gd name="T28" fmla="*/ 0 w 981"/>
                <a:gd name="T29" fmla="*/ 1 h 800"/>
                <a:gd name="T30" fmla="*/ 0 w 981"/>
                <a:gd name="T31" fmla="*/ 1 h 800"/>
                <a:gd name="T32" fmla="*/ 0 w 981"/>
                <a:gd name="T33" fmla="*/ 1 h 800"/>
                <a:gd name="T34" fmla="*/ 0 w 981"/>
                <a:gd name="T35" fmla="*/ 1 h 800"/>
                <a:gd name="T36" fmla="*/ 0 w 981"/>
                <a:gd name="T37" fmla="*/ 1 h 800"/>
                <a:gd name="T38" fmla="*/ 0 w 981"/>
                <a:gd name="T39" fmla="*/ 1 h 800"/>
                <a:gd name="T40" fmla="*/ 0 w 981"/>
                <a:gd name="T41" fmla="*/ 1 h 800"/>
                <a:gd name="T42" fmla="*/ 0 w 981"/>
                <a:gd name="T43" fmla="*/ 1 h 800"/>
                <a:gd name="T44" fmla="*/ 0 w 981"/>
                <a:gd name="T45" fmla="*/ 0 h 800"/>
                <a:gd name="T46" fmla="*/ 0 w 981"/>
                <a:gd name="T47" fmla="*/ 1 h 800"/>
                <a:gd name="T48" fmla="*/ 0 w 981"/>
                <a:gd name="T49" fmla="*/ 1 h 800"/>
                <a:gd name="T50" fmla="*/ 0 w 981"/>
                <a:gd name="T51" fmla="*/ 1 h 80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981"/>
                <a:gd name="T79" fmla="*/ 0 h 800"/>
                <a:gd name="T80" fmla="*/ 981 w 981"/>
                <a:gd name="T81" fmla="*/ 800 h 80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981" h="800">
                  <a:moveTo>
                    <a:pt x="691" y="15"/>
                  </a:moveTo>
                  <a:lnTo>
                    <a:pt x="981" y="725"/>
                  </a:lnTo>
                  <a:lnTo>
                    <a:pt x="970" y="741"/>
                  </a:lnTo>
                  <a:lnTo>
                    <a:pt x="948" y="728"/>
                  </a:lnTo>
                  <a:lnTo>
                    <a:pt x="671" y="43"/>
                  </a:lnTo>
                  <a:lnTo>
                    <a:pt x="655" y="35"/>
                  </a:lnTo>
                  <a:lnTo>
                    <a:pt x="549" y="32"/>
                  </a:lnTo>
                  <a:lnTo>
                    <a:pt x="411" y="37"/>
                  </a:lnTo>
                  <a:lnTo>
                    <a:pt x="290" y="44"/>
                  </a:lnTo>
                  <a:lnTo>
                    <a:pt x="254" y="55"/>
                  </a:lnTo>
                  <a:lnTo>
                    <a:pt x="232" y="73"/>
                  </a:lnTo>
                  <a:lnTo>
                    <a:pt x="218" y="95"/>
                  </a:lnTo>
                  <a:lnTo>
                    <a:pt x="27" y="792"/>
                  </a:lnTo>
                  <a:lnTo>
                    <a:pt x="12" y="800"/>
                  </a:lnTo>
                  <a:lnTo>
                    <a:pt x="0" y="785"/>
                  </a:lnTo>
                  <a:lnTo>
                    <a:pt x="190" y="90"/>
                  </a:lnTo>
                  <a:lnTo>
                    <a:pt x="209" y="52"/>
                  </a:lnTo>
                  <a:lnTo>
                    <a:pt x="226" y="37"/>
                  </a:lnTo>
                  <a:lnTo>
                    <a:pt x="242" y="27"/>
                  </a:lnTo>
                  <a:lnTo>
                    <a:pt x="263" y="18"/>
                  </a:lnTo>
                  <a:lnTo>
                    <a:pt x="303" y="15"/>
                  </a:lnTo>
                  <a:lnTo>
                    <a:pt x="432" y="5"/>
                  </a:lnTo>
                  <a:lnTo>
                    <a:pt x="573" y="0"/>
                  </a:lnTo>
                  <a:lnTo>
                    <a:pt x="640" y="2"/>
                  </a:lnTo>
                  <a:lnTo>
                    <a:pt x="673" y="5"/>
                  </a:lnTo>
                  <a:lnTo>
                    <a:pt x="691" y="15"/>
                  </a:lnTo>
                  <a:close/>
                </a:path>
              </a:pathLst>
            </a:custGeom>
            <a:solidFill>
              <a:srgbClr val="5F3F1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0" name="Group 43"/>
            <p:cNvGrpSpPr>
              <a:grpSpLocks/>
            </p:cNvGrpSpPr>
            <p:nvPr/>
          </p:nvGrpSpPr>
          <p:grpSpPr bwMode="auto">
            <a:xfrm>
              <a:off x="4511" y="2657"/>
              <a:ext cx="395" cy="409"/>
              <a:chOff x="4511" y="2657"/>
              <a:chExt cx="395" cy="409"/>
            </a:xfrm>
          </p:grpSpPr>
          <p:grpSp>
            <p:nvGrpSpPr>
              <p:cNvPr id="73" name="Group 44"/>
              <p:cNvGrpSpPr>
                <a:grpSpLocks/>
              </p:cNvGrpSpPr>
              <p:nvPr/>
            </p:nvGrpSpPr>
            <p:grpSpPr bwMode="auto">
              <a:xfrm>
                <a:off x="4511" y="2657"/>
                <a:ext cx="395" cy="409"/>
                <a:chOff x="4511" y="2657"/>
                <a:chExt cx="395" cy="409"/>
              </a:xfrm>
            </p:grpSpPr>
            <p:sp>
              <p:nvSpPr>
                <p:cNvPr id="75" name="Oval 45"/>
                <p:cNvSpPr>
                  <a:spLocks noChangeArrowheads="1"/>
                </p:cNvSpPr>
                <p:nvPr/>
              </p:nvSpPr>
              <p:spPr bwMode="auto">
                <a:xfrm>
                  <a:off x="4511" y="2657"/>
                  <a:ext cx="395" cy="409"/>
                </a:xfrm>
                <a:prstGeom prst="ellipse">
                  <a:avLst/>
                </a:prstGeom>
                <a:solidFill>
                  <a:srgbClr val="9F9FB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en-SG" altLang="ko-KR" sz="1800">
                    <a:ea typeface="굴림" charset="-127"/>
                  </a:endParaRPr>
                </a:p>
              </p:txBody>
            </p:sp>
            <p:sp>
              <p:nvSpPr>
                <p:cNvPr id="76" name="Oval 46"/>
                <p:cNvSpPr>
                  <a:spLocks noChangeArrowheads="1"/>
                </p:cNvSpPr>
                <p:nvPr/>
              </p:nvSpPr>
              <p:spPr bwMode="auto">
                <a:xfrm>
                  <a:off x="4535" y="2660"/>
                  <a:ext cx="355" cy="364"/>
                </a:xfrm>
                <a:prstGeom prst="ellipse">
                  <a:avLst/>
                </a:prstGeom>
                <a:solidFill>
                  <a:srgbClr val="BFBFD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en-SG" altLang="ko-KR" sz="1800">
                    <a:ea typeface="굴림" charset="-127"/>
                  </a:endParaRPr>
                </a:p>
              </p:txBody>
            </p:sp>
            <p:sp>
              <p:nvSpPr>
                <p:cNvPr id="77" name="Oval 47"/>
                <p:cNvSpPr>
                  <a:spLocks noChangeArrowheads="1"/>
                </p:cNvSpPr>
                <p:nvPr/>
              </p:nvSpPr>
              <p:spPr bwMode="auto">
                <a:xfrm>
                  <a:off x="4599" y="2681"/>
                  <a:ext cx="275" cy="277"/>
                </a:xfrm>
                <a:prstGeom prst="ellipse">
                  <a:avLst/>
                </a:prstGeom>
                <a:solidFill>
                  <a:srgbClr val="DFD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en-SG" altLang="ko-KR" sz="1800">
                    <a:ea typeface="굴림" charset="-127"/>
                  </a:endParaRPr>
                </a:p>
              </p:txBody>
            </p:sp>
          </p:grpSp>
          <p:sp>
            <p:nvSpPr>
              <p:cNvPr id="74" name="Oval 48"/>
              <p:cNvSpPr>
                <a:spLocks noChangeArrowheads="1"/>
              </p:cNvSpPr>
              <p:nvPr/>
            </p:nvSpPr>
            <p:spPr bwMode="auto">
              <a:xfrm>
                <a:off x="4736" y="2722"/>
                <a:ext cx="71" cy="7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en-SG" altLang="ko-KR" sz="1800">
                  <a:ea typeface="굴림" charset="-127"/>
                </a:endParaRPr>
              </a:p>
            </p:txBody>
          </p:sp>
        </p:grpSp>
        <p:grpSp>
          <p:nvGrpSpPr>
            <p:cNvPr id="21" name="Group 49"/>
            <p:cNvGrpSpPr>
              <a:grpSpLocks/>
            </p:cNvGrpSpPr>
            <p:nvPr/>
          </p:nvGrpSpPr>
          <p:grpSpPr bwMode="auto">
            <a:xfrm>
              <a:off x="4237" y="2792"/>
              <a:ext cx="556" cy="293"/>
              <a:chOff x="4237" y="2792"/>
              <a:chExt cx="556" cy="293"/>
            </a:xfrm>
          </p:grpSpPr>
          <p:sp>
            <p:nvSpPr>
              <p:cNvPr id="70" name="Freeform 50"/>
              <p:cNvSpPr>
                <a:spLocks/>
              </p:cNvSpPr>
              <p:nvPr/>
            </p:nvSpPr>
            <p:spPr bwMode="auto">
              <a:xfrm>
                <a:off x="4368" y="2792"/>
                <a:ext cx="425" cy="275"/>
              </a:xfrm>
              <a:custGeom>
                <a:avLst/>
                <a:gdLst>
                  <a:gd name="T0" fmla="*/ 1 w 850"/>
                  <a:gd name="T1" fmla="*/ 1 h 550"/>
                  <a:gd name="T2" fmla="*/ 1 w 850"/>
                  <a:gd name="T3" fmla="*/ 1 h 550"/>
                  <a:gd name="T4" fmla="*/ 1 w 850"/>
                  <a:gd name="T5" fmla="*/ 1 h 550"/>
                  <a:gd name="T6" fmla="*/ 1 w 850"/>
                  <a:gd name="T7" fmla="*/ 1 h 550"/>
                  <a:gd name="T8" fmla="*/ 1 w 850"/>
                  <a:gd name="T9" fmla="*/ 1 h 550"/>
                  <a:gd name="T10" fmla="*/ 1 w 850"/>
                  <a:gd name="T11" fmla="*/ 1 h 550"/>
                  <a:gd name="T12" fmla="*/ 1 w 850"/>
                  <a:gd name="T13" fmla="*/ 1 h 550"/>
                  <a:gd name="T14" fmla="*/ 1 w 850"/>
                  <a:gd name="T15" fmla="*/ 1 h 550"/>
                  <a:gd name="T16" fmla="*/ 1 w 850"/>
                  <a:gd name="T17" fmla="*/ 1 h 550"/>
                  <a:gd name="T18" fmla="*/ 1 w 850"/>
                  <a:gd name="T19" fmla="*/ 1 h 550"/>
                  <a:gd name="T20" fmla="*/ 1 w 850"/>
                  <a:gd name="T21" fmla="*/ 1 h 550"/>
                  <a:gd name="T22" fmla="*/ 1 w 850"/>
                  <a:gd name="T23" fmla="*/ 1 h 550"/>
                  <a:gd name="T24" fmla="*/ 1 w 850"/>
                  <a:gd name="T25" fmla="*/ 1 h 550"/>
                  <a:gd name="T26" fmla="*/ 1 w 850"/>
                  <a:gd name="T27" fmla="*/ 1 h 550"/>
                  <a:gd name="T28" fmla="*/ 1 w 850"/>
                  <a:gd name="T29" fmla="*/ 1 h 550"/>
                  <a:gd name="T30" fmla="*/ 1 w 850"/>
                  <a:gd name="T31" fmla="*/ 1 h 550"/>
                  <a:gd name="T32" fmla="*/ 1 w 850"/>
                  <a:gd name="T33" fmla="*/ 1 h 550"/>
                  <a:gd name="T34" fmla="*/ 1 w 850"/>
                  <a:gd name="T35" fmla="*/ 1 h 550"/>
                  <a:gd name="T36" fmla="*/ 1 w 850"/>
                  <a:gd name="T37" fmla="*/ 1 h 550"/>
                  <a:gd name="T38" fmla="*/ 1 w 850"/>
                  <a:gd name="T39" fmla="*/ 1 h 550"/>
                  <a:gd name="T40" fmla="*/ 1 w 850"/>
                  <a:gd name="T41" fmla="*/ 1 h 550"/>
                  <a:gd name="T42" fmla="*/ 1 w 850"/>
                  <a:gd name="T43" fmla="*/ 1 h 550"/>
                  <a:gd name="T44" fmla="*/ 1 w 850"/>
                  <a:gd name="T45" fmla="*/ 1 h 550"/>
                  <a:gd name="T46" fmla="*/ 1 w 850"/>
                  <a:gd name="T47" fmla="*/ 1 h 550"/>
                  <a:gd name="T48" fmla="*/ 1 w 850"/>
                  <a:gd name="T49" fmla="*/ 1 h 550"/>
                  <a:gd name="T50" fmla="*/ 1 w 850"/>
                  <a:gd name="T51" fmla="*/ 1 h 550"/>
                  <a:gd name="T52" fmla="*/ 1 w 850"/>
                  <a:gd name="T53" fmla="*/ 1 h 550"/>
                  <a:gd name="T54" fmla="*/ 1 w 850"/>
                  <a:gd name="T55" fmla="*/ 1 h 550"/>
                  <a:gd name="T56" fmla="*/ 1 w 850"/>
                  <a:gd name="T57" fmla="*/ 1 h 550"/>
                  <a:gd name="T58" fmla="*/ 1 w 850"/>
                  <a:gd name="T59" fmla="*/ 1 h 550"/>
                  <a:gd name="T60" fmla="*/ 1 w 850"/>
                  <a:gd name="T61" fmla="*/ 1 h 550"/>
                  <a:gd name="T62" fmla="*/ 1 w 850"/>
                  <a:gd name="T63" fmla="*/ 1 h 55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850"/>
                  <a:gd name="T97" fmla="*/ 0 h 550"/>
                  <a:gd name="T98" fmla="*/ 850 w 850"/>
                  <a:gd name="T99" fmla="*/ 550 h 550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850" h="550">
                    <a:moveTo>
                      <a:pt x="0" y="453"/>
                    </a:moveTo>
                    <a:lnTo>
                      <a:pt x="30" y="528"/>
                    </a:lnTo>
                    <a:lnTo>
                      <a:pt x="36" y="541"/>
                    </a:lnTo>
                    <a:lnTo>
                      <a:pt x="42" y="546"/>
                    </a:lnTo>
                    <a:lnTo>
                      <a:pt x="51" y="550"/>
                    </a:lnTo>
                    <a:lnTo>
                      <a:pt x="65" y="550"/>
                    </a:lnTo>
                    <a:lnTo>
                      <a:pt x="82" y="544"/>
                    </a:lnTo>
                    <a:lnTo>
                      <a:pt x="484" y="302"/>
                    </a:lnTo>
                    <a:lnTo>
                      <a:pt x="508" y="294"/>
                    </a:lnTo>
                    <a:lnTo>
                      <a:pt x="523" y="307"/>
                    </a:lnTo>
                    <a:lnTo>
                      <a:pt x="550" y="318"/>
                    </a:lnTo>
                    <a:lnTo>
                      <a:pt x="593" y="310"/>
                    </a:lnTo>
                    <a:lnTo>
                      <a:pt x="642" y="294"/>
                    </a:lnTo>
                    <a:lnTo>
                      <a:pt x="677" y="282"/>
                    </a:lnTo>
                    <a:lnTo>
                      <a:pt x="784" y="271"/>
                    </a:lnTo>
                    <a:lnTo>
                      <a:pt x="816" y="266"/>
                    </a:lnTo>
                    <a:lnTo>
                      <a:pt x="826" y="255"/>
                    </a:lnTo>
                    <a:lnTo>
                      <a:pt x="819" y="239"/>
                    </a:lnTo>
                    <a:lnTo>
                      <a:pt x="784" y="235"/>
                    </a:lnTo>
                    <a:lnTo>
                      <a:pt x="684" y="242"/>
                    </a:lnTo>
                    <a:lnTo>
                      <a:pt x="681" y="231"/>
                    </a:lnTo>
                    <a:lnTo>
                      <a:pt x="823" y="219"/>
                    </a:lnTo>
                    <a:lnTo>
                      <a:pt x="846" y="209"/>
                    </a:lnTo>
                    <a:lnTo>
                      <a:pt x="846" y="198"/>
                    </a:lnTo>
                    <a:lnTo>
                      <a:pt x="831" y="186"/>
                    </a:lnTo>
                    <a:lnTo>
                      <a:pt x="776" y="187"/>
                    </a:lnTo>
                    <a:lnTo>
                      <a:pt x="681" y="198"/>
                    </a:lnTo>
                    <a:lnTo>
                      <a:pt x="681" y="187"/>
                    </a:lnTo>
                    <a:lnTo>
                      <a:pt x="835" y="159"/>
                    </a:lnTo>
                    <a:lnTo>
                      <a:pt x="846" y="154"/>
                    </a:lnTo>
                    <a:lnTo>
                      <a:pt x="850" y="143"/>
                    </a:lnTo>
                    <a:lnTo>
                      <a:pt x="843" y="131"/>
                    </a:lnTo>
                    <a:lnTo>
                      <a:pt x="829" y="126"/>
                    </a:lnTo>
                    <a:lnTo>
                      <a:pt x="792" y="123"/>
                    </a:lnTo>
                    <a:lnTo>
                      <a:pt x="714" y="140"/>
                    </a:lnTo>
                    <a:lnTo>
                      <a:pt x="666" y="156"/>
                    </a:lnTo>
                    <a:lnTo>
                      <a:pt x="665" y="148"/>
                    </a:lnTo>
                    <a:lnTo>
                      <a:pt x="799" y="93"/>
                    </a:lnTo>
                    <a:lnTo>
                      <a:pt x="807" y="76"/>
                    </a:lnTo>
                    <a:lnTo>
                      <a:pt x="807" y="59"/>
                    </a:lnTo>
                    <a:lnTo>
                      <a:pt x="799" y="44"/>
                    </a:lnTo>
                    <a:lnTo>
                      <a:pt x="776" y="44"/>
                    </a:lnTo>
                    <a:lnTo>
                      <a:pt x="747" y="52"/>
                    </a:lnTo>
                    <a:lnTo>
                      <a:pt x="628" y="110"/>
                    </a:lnTo>
                    <a:lnTo>
                      <a:pt x="604" y="123"/>
                    </a:lnTo>
                    <a:lnTo>
                      <a:pt x="590" y="128"/>
                    </a:lnTo>
                    <a:lnTo>
                      <a:pt x="590" y="115"/>
                    </a:lnTo>
                    <a:lnTo>
                      <a:pt x="611" y="87"/>
                    </a:lnTo>
                    <a:lnTo>
                      <a:pt x="617" y="49"/>
                    </a:lnTo>
                    <a:lnTo>
                      <a:pt x="608" y="18"/>
                    </a:lnTo>
                    <a:lnTo>
                      <a:pt x="581" y="0"/>
                    </a:lnTo>
                    <a:lnTo>
                      <a:pt x="545" y="5"/>
                    </a:lnTo>
                    <a:lnTo>
                      <a:pt x="529" y="49"/>
                    </a:lnTo>
                    <a:lnTo>
                      <a:pt x="524" y="95"/>
                    </a:lnTo>
                    <a:lnTo>
                      <a:pt x="505" y="134"/>
                    </a:lnTo>
                    <a:lnTo>
                      <a:pt x="484" y="154"/>
                    </a:lnTo>
                    <a:lnTo>
                      <a:pt x="469" y="180"/>
                    </a:lnTo>
                    <a:lnTo>
                      <a:pt x="459" y="213"/>
                    </a:lnTo>
                    <a:lnTo>
                      <a:pt x="456" y="247"/>
                    </a:lnTo>
                    <a:lnTo>
                      <a:pt x="459" y="258"/>
                    </a:lnTo>
                    <a:lnTo>
                      <a:pt x="77" y="488"/>
                    </a:lnTo>
                    <a:lnTo>
                      <a:pt x="68" y="480"/>
                    </a:lnTo>
                    <a:lnTo>
                      <a:pt x="61" y="456"/>
                    </a:lnTo>
                    <a:lnTo>
                      <a:pt x="55" y="420"/>
                    </a:lnTo>
                    <a:lnTo>
                      <a:pt x="0" y="453"/>
                    </a:lnTo>
                    <a:close/>
                  </a:path>
                </a:pathLst>
              </a:custGeom>
              <a:solidFill>
                <a:srgbClr val="FF9F9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1" name="Freeform 51"/>
              <p:cNvSpPr>
                <a:spLocks/>
              </p:cNvSpPr>
              <p:nvPr/>
            </p:nvSpPr>
            <p:spPr bwMode="auto">
              <a:xfrm>
                <a:off x="4237" y="2797"/>
                <a:ext cx="177" cy="288"/>
              </a:xfrm>
              <a:custGeom>
                <a:avLst/>
                <a:gdLst>
                  <a:gd name="T0" fmla="*/ 1 w 354"/>
                  <a:gd name="T1" fmla="*/ 1 h 575"/>
                  <a:gd name="T2" fmla="*/ 1 w 354"/>
                  <a:gd name="T3" fmla="*/ 1 h 575"/>
                  <a:gd name="T4" fmla="*/ 1 w 354"/>
                  <a:gd name="T5" fmla="*/ 1 h 575"/>
                  <a:gd name="T6" fmla="*/ 1 w 354"/>
                  <a:gd name="T7" fmla="*/ 1 h 575"/>
                  <a:gd name="T8" fmla="*/ 1 w 354"/>
                  <a:gd name="T9" fmla="*/ 1 h 575"/>
                  <a:gd name="T10" fmla="*/ 1 w 354"/>
                  <a:gd name="T11" fmla="*/ 1 h 575"/>
                  <a:gd name="T12" fmla="*/ 1 w 354"/>
                  <a:gd name="T13" fmla="*/ 1 h 575"/>
                  <a:gd name="T14" fmla="*/ 1 w 354"/>
                  <a:gd name="T15" fmla="*/ 1 h 575"/>
                  <a:gd name="T16" fmla="*/ 1 w 354"/>
                  <a:gd name="T17" fmla="*/ 1 h 575"/>
                  <a:gd name="T18" fmla="*/ 1 w 354"/>
                  <a:gd name="T19" fmla="*/ 1 h 575"/>
                  <a:gd name="T20" fmla="*/ 1 w 354"/>
                  <a:gd name="T21" fmla="*/ 1 h 575"/>
                  <a:gd name="T22" fmla="*/ 1 w 354"/>
                  <a:gd name="T23" fmla="*/ 1 h 575"/>
                  <a:gd name="T24" fmla="*/ 1 w 354"/>
                  <a:gd name="T25" fmla="*/ 1 h 575"/>
                  <a:gd name="T26" fmla="*/ 1 w 354"/>
                  <a:gd name="T27" fmla="*/ 1 h 575"/>
                  <a:gd name="T28" fmla="*/ 1 w 354"/>
                  <a:gd name="T29" fmla="*/ 1 h 575"/>
                  <a:gd name="T30" fmla="*/ 1 w 354"/>
                  <a:gd name="T31" fmla="*/ 1 h 575"/>
                  <a:gd name="T32" fmla="*/ 1 w 354"/>
                  <a:gd name="T33" fmla="*/ 1 h 575"/>
                  <a:gd name="T34" fmla="*/ 1 w 354"/>
                  <a:gd name="T35" fmla="*/ 1 h 575"/>
                  <a:gd name="T36" fmla="*/ 1 w 354"/>
                  <a:gd name="T37" fmla="*/ 1 h 575"/>
                  <a:gd name="T38" fmla="*/ 1 w 354"/>
                  <a:gd name="T39" fmla="*/ 0 h 575"/>
                  <a:gd name="T40" fmla="*/ 1 w 354"/>
                  <a:gd name="T41" fmla="*/ 0 h 575"/>
                  <a:gd name="T42" fmla="*/ 1 w 354"/>
                  <a:gd name="T43" fmla="*/ 1 h 575"/>
                  <a:gd name="T44" fmla="*/ 1 w 354"/>
                  <a:gd name="T45" fmla="*/ 1 h 575"/>
                  <a:gd name="T46" fmla="*/ 1 w 354"/>
                  <a:gd name="T47" fmla="*/ 1 h 575"/>
                  <a:gd name="T48" fmla="*/ 0 w 354"/>
                  <a:gd name="T49" fmla="*/ 1 h 575"/>
                  <a:gd name="T50" fmla="*/ 0 w 354"/>
                  <a:gd name="T51" fmla="*/ 1 h 575"/>
                  <a:gd name="T52" fmla="*/ 0 w 354"/>
                  <a:gd name="T53" fmla="*/ 1 h 575"/>
                  <a:gd name="T54" fmla="*/ 1 w 354"/>
                  <a:gd name="T55" fmla="*/ 1 h 575"/>
                  <a:gd name="T56" fmla="*/ 1 w 354"/>
                  <a:gd name="T57" fmla="*/ 1 h 575"/>
                  <a:gd name="T58" fmla="*/ 1 w 354"/>
                  <a:gd name="T59" fmla="*/ 1 h 575"/>
                  <a:gd name="T60" fmla="*/ 1 w 354"/>
                  <a:gd name="T61" fmla="*/ 1 h 575"/>
                  <a:gd name="T62" fmla="*/ 1 w 354"/>
                  <a:gd name="T63" fmla="*/ 1 h 575"/>
                  <a:gd name="T64" fmla="*/ 1 w 354"/>
                  <a:gd name="T65" fmla="*/ 1 h 575"/>
                  <a:gd name="T66" fmla="*/ 1 w 354"/>
                  <a:gd name="T67" fmla="*/ 1 h 575"/>
                  <a:gd name="T68" fmla="*/ 1 w 354"/>
                  <a:gd name="T69" fmla="*/ 1 h 575"/>
                  <a:gd name="T70" fmla="*/ 1 w 354"/>
                  <a:gd name="T71" fmla="*/ 1 h 575"/>
                  <a:gd name="T72" fmla="*/ 1 w 354"/>
                  <a:gd name="T73" fmla="*/ 1 h 575"/>
                  <a:gd name="T74" fmla="*/ 1 w 354"/>
                  <a:gd name="T75" fmla="*/ 1 h 575"/>
                  <a:gd name="T76" fmla="*/ 1 w 354"/>
                  <a:gd name="T77" fmla="*/ 1 h 575"/>
                  <a:gd name="T78" fmla="*/ 1 w 354"/>
                  <a:gd name="T79" fmla="*/ 1 h 575"/>
                  <a:gd name="T80" fmla="*/ 1 w 354"/>
                  <a:gd name="T81" fmla="*/ 1 h 575"/>
                  <a:gd name="T82" fmla="*/ 1 w 354"/>
                  <a:gd name="T83" fmla="*/ 1 h 575"/>
                  <a:gd name="T84" fmla="*/ 1 w 354"/>
                  <a:gd name="T85" fmla="*/ 1 h 57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54"/>
                  <a:gd name="T130" fmla="*/ 0 h 575"/>
                  <a:gd name="T131" fmla="*/ 354 w 354"/>
                  <a:gd name="T132" fmla="*/ 575 h 575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54" h="575">
                    <a:moveTo>
                      <a:pt x="332" y="462"/>
                    </a:moveTo>
                    <a:lnTo>
                      <a:pt x="342" y="419"/>
                    </a:lnTo>
                    <a:lnTo>
                      <a:pt x="348" y="399"/>
                    </a:lnTo>
                    <a:lnTo>
                      <a:pt x="351" y="390"/>
                    </a:lnTo>
                    <a:lnTo>
                      <a:pt x="354" y="374"/>
                    </a:lnTo>
                    <a:lnTo>
                      <a:pt x="347" y="357"/>
                    </a:lnTo>
                    <a:lnTo>
                      <a:pt x="335" y="341"/>
                    </a:lnTo>
                    <a:lnTo>
                      <a:pt x="316" y="328"/>
                    </a:lnTo>
                    <a:lnTo>
                      <a:pt x="296" y="314"/>
                    </a:lnTo>
                    <a:lnTo>
                      <a:pt x="275" y="286"/>
                    </a:lnTo>
                    <a:lnTo>
                      <a:pt x="244" y="229"/>
                    </a:lnTo>
                    <a:lnTo>
                      <a:pt x="226" y="190"/>
                    </a:lnTo>
                    <a:lnTo>
                      <a:pt x="203" y="143"/>
                    </a:lnTo>
                    <a:lnTo>
                      <a:pt x="187" y="97"/>
                    </a:lnTo>
                    <a:lnTo>
                      <a:pt x="174" y="67"/>
                    </a:lnTo>
                    <a:lnTo>
                      <a:pt x="156" y="47"/>
                    </a:lnTo>
                    <a:lnTo>
                      <a:pt x="139" y="27"/>
                    </a:lnTo>
                    <a:lnTo>
                      <a:pt x="118" y="9"/>
                    </a:lnTo>
                    <a:lnTo>
                      <a:pt x="100" y="1"/>
                    </a:lnTo>
                    <a:lnTo>
                      <a:pt x="75" y="0"/>
                    </a:lnTo>
                    <a:lnTo>
                      <a:pt x="52" y="0"/>
                    </a:lnTo>
                    <a:lnTo>
                      <a:pt x="36" y="9"/>
                    </a:lnTo>
                    <a:lnTo>
                      <a:pt x="29" y="22"/>
                    </a:lnTo>
                    <a:lnTo>
                      <a:pt x="12" y="42"/>
                    </a:lnTo>
                    <a:lnTo>
                      <a:pt x="0" y="77"/>
                    </a:lnTo>
                    <a:lnTo>
                      <a:pt x="0" y="107"/>
                    </a:lnTo>
                    <a:lnTo>
                      <a:pt x="0" y="144"/>
                    </a:lnTo>
                    <a:lnTo>
                      <a:pt x="8" y="182"/>
                    </a:lnTo>
                    <a:lnTo>
                      <a:pt x="27" y="234"/>
                    </a:lnTo>
                    <a:lnTo>
                      <a:pt x="55" y="306"/>
                    </a:lnTo>
                    <a:lnTo>
                      <a:pt x="79" y="372"/>
                    </a:lnTo>
                    <a:lnTo>
                      <a:pt x="100" y="402"/>
                    </a:lnTo>
                    <a:lnTo>
                      <a:pt x="138" y="465"/>
                    </a:lnTo>
                    <a:lnTo>
                      <a:pt x="168" y="517"/>
                    </a:lnTo>
                    <a:lnTo>
                      <a:pt x="202" y="558"/>
                    </a:lnTo>
                    <a:lnTo>
                      <a:pt x="218" y="575"/>
                    </a:lnTo>
                    <a:lnTo>
                      <a:pt x="227" y="547"/>
                    </a:lnTo>
                    <a:lnTo>
                      <a:pt x="239" y="496"/>
                    </a:lnTo>
                    <a:lnTo>
                      <a:pt x="251" y="467"/>
                    </a:lnTo>
                    <a:lnTo>
                      <a:pt x="271" y="441"/>
                    </a:lnTo>
                    <a:lnTo>
                      <a:pt x="316" y="415"/>
                    </a:lnTo>
                    <a:lnTo>
                      <a:pt x="320" y="412"/>
                    </a:lnTo>
                    <a:lnTo>
                      <a:pt x="332" y="462"/>
                    </a:lnTo>
                    <a:close/>
                  </a:path>
                </a:pathLst>
              </a:custGeom>
              <a:solidFill>
                <a:srgbClr val="9F3FD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" name="Freeform 52"/>
              <p:cNvSpPr>
                <a:spLocks/>
              </p:cNvSpPr>
              <p:nvPr/>
            </p:nvSpPr>
            <p:spPr bwMode="auto">
              <a:xfrm>
                <a:off x="4346" y="3022"/>
                <a:ext cx="39" cy="62"/>
              </a:xfrm>
              <a:custGeom>
                <a:avLst/>
                <a:gdLst>
                  <a:gd name="T0" fmla="*/ 1 w 78"/>
                  <a:gd name="T1" fmla="*/ 0 h 122"/>
                  <a:gd name="T2" fmla="*/ 1 w 78"/>
                  <a:gd name="T3" fmla="*/ 1 h 122"/>
                  <a:gd name="T4" fmla="*/ 1 w 78"/>
                  <a:gd name="T5" fmla="*/ 1 h 122"/>
                  <a:gd name="T6" fmla="*/ 1 w 78"/>
                  <a:gd name="T7" fmla="*/ 1 h 122"/>
                  <a:gd name="T8" fmla="*/ 0 w 78"/>
                  <a:gd name="T9" fmla="*/ 1 h 122"/>
                  <a:gd name="T10" fmla="*/ 0 w 78"/>
                  <a:gd name="T11" fmla="*/ 1 h 122"/>
                  <a:gd name="T12" fmla="*/ 1 w 78"/>
                  <a:gd name="T13" fmla="*/ 1 h 122"/>
                  <a:gd name="T14" fmla="*/ 1 w 78"/>
                  <a:gd name="T15" fmla="*/ 1 h 122"/>
                  <a:gd name="T16" fmla="*/ 1 w 78"/>
                  <a:gd name="T17" fmla="*/ 1 h 122"/>
                  <a:gd name="T18" fmla="*/ 1 w 78"/>
                  <a:gd name="T19" fmla="*/ 1 h 122"/>
                  <a:gd name="T20" fmla="*/ 1 w 78"/>
                  <a:gd name="T21" fmla="*/ 1 h 122"/>
                  <a:gd name="T22" fmla="*/ 1 w 78"/>
                  <a:gd name="T23" fmla="*/ 0 h 12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8"/>
                  <a:gd name="T37" fmla="*/ 0 h 122"/>
                  <a:gd name="T38" fmla="*/ 78 w 78"/>
                  <a:gd name="T39" fmla="*/ 122 h 122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8" h="122">
                    <a:moveTo>
                      <a:pt x="48" y="0"/>
                    </a:moveTo>
                    <a:lnTo>
                      <a:pt x="32" y="22"/>
                    </a:lnTo>
                    <a:lnTo>
                      <a:pt x="21" y="50"/>
                    </a:lnTo>
                    <a:lnTo>
                      <a:pt x="9" y="97"/>
                    </a:lnTo>
                    <a:lnTo>
                      <a:pt x="0" y="121"/>
                    </a:lnTo>
                    <a:lnTo>
                      <a:pt x="0" y="122"/>
                    </a:lnTo>
                    <a:lnTo>
                      <a:pt x="24" y="118"/>
                    </a:lnTo>
                    <a:lnTo>
                      <a:pt x="57" y="96"/>
                    </a:lnTo>
                    <a:lnTo>
                      <a:pt x="72" y="80"/>
                    </a:lnTo>
                    <a:lnTo>
                      <a:pt x="78" y="71"/>
                    </a:lnTo>
                    <a:lnTo>
                      <a:pt x="66" y="41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rgbClr val="7F00D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" name="Group 53"/>
            <p:cNvGrpSpPr>
              <a:grpSpLocks/>
            </p:cNvGrpSpPr>
            <p:nvPr/>
          </p:nvGrpSpPr>
          <p:grpSpPr bwMode="auto">
            <a:xfrm>
              <a:off x="4977" y="2678"/>
              <a:ext cx="533" cy="495"/>
              <a:chOff x="4977" y="2678"/>
              <a:chExt cx="533" cy="495"/>
            </a:xfrm>
          </p:grpSpPr>
          <p:sp>
            <p:nvSpPr>
              <p:cNvPr id="63" name="Freeform 54"/>
              <p:cNvSpPr>
                <a:spLocks/>
              </p:cNvSpPr>
              <p:nvPr/>
            </p:nvSpPr>
            <p:spPr bwMode="auto">
              <a:xfrm>
                <a:off x="4977" y="2762"/>
                <a:ext cx="288" cy="298"/>
              </a:xfrm>
              <a:custGeom>
                <a:avLst/>
                <a:gdLst>
                  <a:gd name="T0" fmla="*/ 0 w 575"/>
                  <a:gd name="T1" fmla="*/ 0 h 597"/>
                  <a:gd name="T2" fmla="*/ 1 w 575"/>
                  <a:gd name="T3" fmla="*/ 0 h 597"/>
                  <a:gd name="T4" fmla="*/ 1 w 575"/>
                  <a:gd name="T5" fmla="*/ 0 h 597"/>
                  <a:gd name="T6" fmla="*/ 1 w 575"/>
                  <a:gd name="T7" fmla="*/ 0 h 597"/>
                  <a:gd name="T8" fmla="*/ 1 w 575"/>
                  <a:gd name="T9" fmla="*/ 0 h 597"/>
                  <a:gd name="T10" fmla="*/ 1 w 575"/>
                  <a:gd name="T11" fmla="*/ 0 h 597"/>
                  <a:gd name="T12" fmla="*/ 1 w 575"/>
                  <a:gd name="T13" fmla="*/ 0 h 597"/>
                  <a:gd name="T14" fmla="*/ 1 w 575"/>
                  <a:gd name="T15" fmla="*/ 0 h 597"/>
                  <a:gd name="T16" fmla="*/ 1 w 575"/>
                  <a:gd name="T17" fmla="*/ 0 h 597"/>
                  <a:gd name="T18" fmla="*/ 1 w 575"/>
                  <a:gd name="T19" fmla="*/ 0 h 597"/>
                  <a:gd name="T20" fmla="*/ 1 w 575"/>
                  <a:gd name="T21" fmla="*/ 0 h 597"/>
                  <a:gd name="T22" fmla="*/ 1 w 575"/>
                  <a:gd name="T23" fmla="*/ 0 h 597"/>
                  <a:gd name="T24" fmla="*/ 1 w 575"/>
                  <a:gd name="T25" fmla="*/ 0 h 597"/>
                  <a:gd name="T26" fmla="*/ 1 w 575"/>
                  <a:gd name="T27" fmla="*/ 0 h 597"/>
                  <a:gd name="T28" fmla="*/ 1 w 575"/>
                  <a:gd name="T29" fmla="*/ 0 h 597"/>
                  <a:gd name="T30" fmla="*/ 1 w 575"/>
                  <a:gd name="T31" fmla="*/ 0 h 597"/>
                  <a:gd name="T32" fmla="*/ 1 w 575"/>
                  <a:gd name="T33" fmla="*/ 0 h 597"/>
                  <a:gd name="T34" fmla="*/ 0 w 575"/>
                  <a:gd name="T35" fmla="*/ 0 h 59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575"/>
                  <a:gd name="T55" fmla="*/ 0 h 597"/>
                  <a:gd name="T56" fmla="*/ 575 w 575"/>
                  <a:gd name="T57" fmla="*/ 597 h 59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575" h="597">
                    <a:moveTo>
                      <a:pt x="0" y="91"/>
                    </a:moveTo>
                    <a:lnTo>
                      <a:pt x="191" y="0"/>
                    </a:lnTo>
                    <a:lnTo>
                      <a:pt x="260" y="244"/>
                    </a:lnTo>
                    <a:lnTo>
                      <a:pt x="309" y="373"/>
                    </a:lnTo>
                    <a:lnTo>
                      <a:pt x="393" y="270"/>
                    </a:lnTo>
                    <a:lnTo>
                      <a:pt x="441" y="206"/>
                    </a:lnTo>
                    <a:lnTo>
                      <a:pt x="484" y="176"/>
                    </a:lnTo>
                    <a:lnTo>
                      <a:pt x="511" y="167"/>
                    </a:lnTo>
                    <a:lnTo>
                      <a:pt x="540" y="171"/>
                    </a:lnTo>
                    <a:lnTo>
                      <a:pt x="568" y="197"/>
                    </a:lnTo>
                    <a:lnTo>
                      <a:pt x="575" y="223"/>
                    </a:lnTo>
                    <a:lnTo>
                      <a:pt x="569" y="322"/>
                    </a:lnTo>
                    <a:lnTo>
                      <a:pt x="324" y="596"/>
                    </a:lnTo>
                    <a:lnTo>
                      <a:pt x="290" y="597"/>
                    </a:lnTo>
                    <a:lnTo>
                      <a:pt x="245" y="571"/>
                    </a:lnTo>
                    <a:lnTo>
                      <a:pt x="208" y="530"/>
                    </a:lnTo>
                    <a:lnTo>
                      <a:pt x="105" y="360"/>
                    </a:lnTo>
                    <a:lnTo>
                      <a:pt x="0" y="91"/>
                    </a:lnTo>
                    <a:close/>
                  </a:path>
                </a:pathLst>
              </a:custGeom>
              <a:solidFill>
                <a:srgbClr val="3F5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64" name="Group 55"/>
              <p:cNvGrpSpPr>
                <a:grpSpLocks/>
              </p:cNvGrpSpPr>
              <p:nvPr/>
            </p:nvGrpSpPr>
            <p:grpSpPr bwMode="auto">
              <a:xfrm>
                <a:off x="5127" y="2678"/>
                <a:ext cx="383" cy="495"/>
                <a:chOff x="5127" y="2678"/>
                <a:chExt cx="383" cy="495"/>
              </a:xfrm>
            </p:grpSpPr>
            <p:sp>
              <p:nvSpPr>
                <p:cNvPr id="65" name="Freeform 56"/>
                <p:cNvSpPr>
                  <a:spLocks/>
                </p:cNvSpPr>
                <p:nvPr/>
              </p:nvSpPr>
              <p:spPr bwMode="auto">
                <a:xfrm>
                  <a:off x="5127" y="2748"/>
                  <a:ext cx="55" cy="320"/>
                </a:xfrm>
                <a:custGeom>
                  <a:avLst/>
                  <a:gdLst>
                    <a:gd name="T0" fmla="*/ 1 w 110"/>
                    <a:gd name="T1" fmla="*/ 0 h 640"/>
                    <a:gd name="T2" fmla="*/ 1 w 110"/>
                    <a:gd name="T3" fmla="*/ 1 h 640"/>
                    <a:gd name="T4" fmla="*/ 1 w 110"/>
                    <a:gd name="T5" fmla="*/ 1 h 640"/>
                    <a:gd name="T6" fmla="*/ 1 w 110"/>
                    <a:gd name="T7" fmla="*/ 1 h 640"/>
                    <a:gd name="T8" fmla="*/ 1 w 110"/>
                    <a:gd name="T9" fmla="*/ 1 h 640"/>
                    <a:gd name="T10" fmla="*/ 0 w 110"/>
                    <a:gd name="T11" fmla="*/ 1 h 640"/>
                    <a:gd name="T12" fmla="*/ 0 w 110"/>
                    <a:gd name="T13" fmla="*/ 1 h 640"/>
                    <a:gd name="T14" fmla="*/ 1 w 110"/>
                    <a:gd name="T15" fmla="*/ 1 h 640"/>
                    <a:gd name="T16" fmla="*/ 1 w 110"/>
                    <a:gd name="T17" fmla="*/ 1 h 640"/>
                    <a:gd name="T18" fmla="*/ 1 w 110"/>
                    <a:gd name="T19" fmla="*/ 1 h 640"/>
                    <a:gd name="T20" fmla="*/ 1 w 110"/>
                    <a:gd name="T21" fmla="*/ 1 h 640"/>
                    <a:gd name="T22" fmla="*/ 1 w 110"/>
                    <a:gd name="T23" fmla="*/ 1 h 640"/>
                    <a:gd name="T24" fmla="*/ 1 w 110"/>
                    <a:gd name="T25" fmla="*/ 1 h 640"/>
                    <a:gd name="T26" fmla="*/ 1 w 110"/>
                    <a:gd name="T27" fmla="*/ 0 h 640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10"/>
                    <a:gd name="T43" fmla="*/ 0 h 640"/>
                    <a:gd name="T44" fmla="*/ 110 w 110"/>
                    <a:gd name="T45" fmla="*/ 640 h 640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10" h="640">
                      <a:moveTo>
                        <a:pt x="53" y="0"/>
                      </a:moveTo>
                      <a:lnTo>
                        <a:pt x="20" y="19"/>
                      </a:lnTo>
                      <a:lnTo>
                        <a:pt x="20" y="85"/>
                      </a:lnTo>
                      <a:lnTo>
                        <a:pt x="48" y="106"/>
                      </a:lnTo>
                      <a:lnTo>
                        <a:pt x="20" y="150"/>
                      </a:lnTo>
                      <a:lnTo>
                        <a:pt x="0" y="205"/>
                      </a:lnTo>
                      <a:lnTo>
                        <a:pt x="0" y="345"/>
                      </a:lnTo>
                      <a:lnTo>
                        <a:pt x="20" y="494"/>
                      </a:lnTo>
                      <a:lnTo>
                        <a:pt x="53" y="615"/>
                      </a:lnTo>
                      <a:lnTo>
                        <a:pt x="90" y="640"/>
                      </a:lnTo>
                      <a:lnTo>
                        <a:pt x="110" y="580"/>
                      </a:lnTo>
                      <a:lnTo>
                        <a:pt x="86" y="384"/>
                      </a:lnTo>
                      <a:lnTo>
                        <a:pt x="81" y="120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6" name="Freeform 57"/>
                <p:cNvSpPr>
                  <a:spLocks/>
                </p:cNvSpPr>
                <p:nvPr/>
              </p:nvSpPr>
              <p:spPr bwMode="auto">
                <a:xfrm>
                  <a:off x="5151" y="2678"/>
                  <a:ext cx="90" cy="125"/>
                </a:xfrm>
                <a:custGeom>
                  <a:avLst/>
                  <a:gdLst>
                    <a:gd name="T0" fmla="*/ 1 w 180"/>
                    <a:gd name="T1" fmla="*/ 0 h 251"/>
                    <a:gd name="T2" fmla="*/ 1 w 180"/>
                    <a:gd name="T3" fmla="*/ 0 h 251"/>
                    <a:gd name="T4" fmla="*/ 1 w 180"/>
                    <a:gd name="T5" fmla="*/ 0 h 251"/>
                    <a:gd name="T6" fmla="*/ 0 w 180"/>
                    <a:gd name="T7" fmla="*/ 0 h 251"/>
                    <a:gd name="T8" fmla="*/ 1 w 180"/>
                    <a:gd name="T9" fmla="*/ 0 h 251"/>
                    <a:gd name="T10" fmla="*/ 1 w 180"/>
                    <a:gd name="T11" fmla="*/ 0 h 25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80"/>
                    <a:gd name="T19" fmla="*/ 0 h 251"/>
                    <a:gd name="T20" fmla="*/ 180 w 180"/>
                    <a:gd name="T21" fmla="*/ 251 h 25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80" h="251">
                      <a:moveTo>
                        <a:pt x="180" y="55"/>
                      </a:moveTo>
                      <a:lnTo>
                        <a:pt x="118" y="0"/>
                      </a:lnTo>
                      <a:lnTo>
                        <a:pt x="9" y="101"/>
                      </a:lnTo>
                      <a:lnTo>
                        <a:pt x="0" y="146"/>
                      </a:lnTo>
                      <a:lnTo>
                        <a:pt x="24" y="251"/>
                      </a:lnTo>
                      <a:lnTo>
                        <a:pt x="180" y="55"/>
                      </a:lnTo>
                      <a:close/>
                    </a:path>
                  </a:pathLst>
                </a:custGeom>
                <a:solidFill>
                  <a:srgbClr val="FFFFB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67" name="Group 58"/>
                <p:cNvGrpSpPr>
                  <a:grpSpLocks/>
                </p:cNvGrpSpPr>
                <p:nvPr/>
              </p:nvGrpSpPr>
              <p:grpSpPr bwMode="auto">
                <a:xfrm>
                  <a:off x="5151" y="2703"/>
                  <a:ext cx="359" cy="470"/>
                  <a:chOff x="5151" y="2703"/>
                  <a:chExt cx="359" cy="470"/>
                </a:xfrm>
              </p:grpSpPr>
              <p:sp>
                <p:nvSpPr>
                  <p:cNvPr id="68" name="Freeform 59"/>
                  <p:cNvSpPr>
                    <a:spLocks/>
                  </p:cNvSpPr>
                  <p:nvPr/>
                </p:nvSpPr>
                <p:spPr bwMode="auto">
                  <a:xfrm>
                    <a:off x="5151" y="2703"/>
                    <a:ext cx="359" cy="470"/>
                  </a:xfrm>
                  <a:custGeom>
                    <a:avLst/>
                    <a:gdLst>
                      <a:gd name="T0" fmla="*/ 1 w 718"/>
                      <a:gd name="T1" fmla="*/ 0 h 942"/>
                      <a:gd name="T2" fmla="*/ 1 w 718"/>
                      <a:gd name="T3" fmla="*/ 0 h 942"/>
                      <a:gd name="T4" fmla="*/ 1 w 718"/>
                      <a:gd name="T5" fmla="*/ 0 h 942"/>
                      <a:gd name="T6" fmla="*/ 1 w 718"/>
                      <a:gd name="T7" fmla="*/ 0 h 942"/>
                      <a:gd name="T8" fmla="*/ 1 w 718"/>
                      <a:gd name="T9" fmla="*/ 0 h 942"/>
                      <a:gd name="T10" fmla="*/ 1 w 718"/>
                      <a:gd name="T11" fmla="*/ 0 h 942"/>
                      <a:gd name="T12" fmla="*/ 1 w 718"/>
                      <a:gd name="T13" fmla="*/ 0 h 942"/>
                      <a:gd name="T14" fmla="*/ 1 w 718"/>
                      <a:gd name="T15" fmla="*/ 0 h 942"/>
                      <a:gd name="T16" fmla="*/ 1 w 718"/>
                      <a:gd name="T17" fmla="*/ 0 h 942"/>
                      <a:gd name="T18" fmla="*/ 1 w 718"/>
                      <a:gd name="T19" fmla="*/ 0 h 942"/>
                      <a:gd name="T20" fmla="*/ 1 w 718"/>
                      <a:gd name="T21" fmla="*/ 0 h 942"/>
                      <a:gd name="T22" fmla="*/ 1 w 718"/>
                      <a:gd name="T23" fmla="*/ 0 h 942"/>
                      <a:gd name="T24" fmla="*/ 1 w 718"/>
                      <a:gd name="T25" fmla="*/ 0 h 942"/>
                      <a:gd name="T26" fmla="*/ 1 w 718"/>
                      <a:gd name="T27" fmla="*/ 0 h 942"/>
                      <a:gd name="T28" fmla="*/ 1 w 718"/>
                      <a:gd name="T29" fmla="*/ 0 h 942"/>
                      <a:gd name="T30" fmla="*/ 1 w 718"/>
                      <a:gd name="T31" fmla="*/ 0 h 942"/>
                      <a:gd name="T32" fmla="*/ 1 w 718"/>
                      <a:gd name="T33" fmla="*/ 0 h 942"/>
                      <a:gd name="T34" fmla="*/ 1 w 718"/>
                      <a:gd name="T35" fmla="*/ 0 h 942"/>
                      <a:gd name="T36" fmla="*/ 1 w 718"/>
                      <a:gd name="T37" fmla="*/ 0 h 942"/>
                      <a:gd name="T38" fmla="*/ 1 w 718"/>
                      <a:gd name="T39" fmla="*/ 0 h 942"/>
                      <a:gd name="T40" fmla="*/ 1 w 718"/>
                      <a:gd name="T41" fmla="*/ 0 h 942"/>
                      <a:gd name="T42" fmla="*/ 1 w 718"/>
                      <a:gd name="T43" fmla="*/ 0 h 942"/>
                      <a:gd name="T44" fmla="*/ 1 w 718"/>
                      <a:gd name="T45" fmla="*/ 0 h 942"/>
                      <a:gd name="T46" fmla="*/ 1 w 718"/>
                      <a:gd name="T47" fmla="*/ 0 h 942"/>
                      <a:gd name="T48" fmla="*/ 1 w 718"/>
                      <a:gd name="T49" fmla="*/ 0 h 942"/>
                      <a:gd name="T50" fmla="*/ 1 w 718"/>
                      <a:gd name="T51" fmla="*/ 0 h 942"/>
                      <a:gd name="T52" fmla="*/ 0 w 718"/>
                      <a:gd name="T53" fmla="*/ 0 h 942"/>
                      <a:gd name="T54" fmla="*/ 1 w 718"/>
                      <a:gd name="T55" fmla="*/ 0 h 942"/>
                      <a:gd name="T56" fmla="*/ 1 w 718"/>
                      <a:gd name="T57" fmla="*/ 0 h 942"/>
                      <a:gd name="T58" fmla="*/ 1 w 718"/>
                      <a:gd name="T59" fmla="*/ 0 h 942"/>
                      <a:gd name="T60" fmla="*/ 1 w 718"/>
                      <a:gd name="T61" fmla="*/ 0 h 942"/>
                      <a:gd name="T62" fmla="*/ 1 w 718"/>
                      <a:gd name="T63" fmla="*/ 0 h 942"/>
                      <a:gd name="T64" fmla="*/ 1 w 718"/>
                      <a:gd name="T65" fmla="*/ 0 h 942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718"/>
                      <a:gd name="T100" fmla="*/ 0 h 942"/>
                      <a:gd name="T101" fmla="*/ 718 w 718"/>
                      <a:gd name="T102" fmla="*/ 942 h 942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718" h="942">
                        <a:moveTo>
                          <a:pt x="156" y="11"/>
                        </a:moveTo>
                        <a:lnTo>
                          <a:pt x="199" y="0"/>
                        </a:lnTo>
                        <a:lnTo>
                          <a:pt x="236" y="11"/>
                        </a:lnTo>
                        <a:lnTo>
                          <a:pt x="265" y="37"/>
                        </a:lnTo>
                        <a:lnTo>
                          <a:pt x="298" y="96"/>
                        </a:lnTo>
                        <a:lnTo>
                          <a:pt x="332" y="216"/>
                        </a:lnTo>
                        <a:lnTo>
                          <a:pt x="393" y="366"/>
                        </a:lnTo>
                        <a:lnTo>
                          <a:pt x="480" y="555"/>
                        </a:lnTo>
                        <a:lnTo>
                          <a:pt x="561" y="660"/>
                        </a:lnTo>
                        <a:lnTo>
                          <a:pt x="650" y="766"/>
                        </a:lnTo>
                        <a:lnTo>
                          <a:pt x="685" y="816"/>
                        </a:lnTo>
                        <a:lnTo>
                          <a:pt x="718" y="861"/>
                        </a:lnTo>
                        <a:lnTo>
                          <a:pt x="656" y="912"/>
                        </a:lnTo>
                        <a:lnTo>
                          <a:pt x="622" y="937"/>
                        </a:lnTo>
                        <a:lnTo>
                          <a:pt x="574" y="882"/>
                        </a:lnTo>
                        <a:lnTo>
                          <a:pt x="570" y="942"/>
                        </a:lnTo>
                        <a:lnTo>
                          <a:pt x="465" y="937"/>
                        </a:lnTo>
                        <a:lnTo>
                          <a:pt x="374" y="942"/>
                        </a:lnTo>
                        <a:lnTo>
                          <a:pt x="245" y="932"/>
                        </a:lnTo>
                        <a:lnTo>
                          <a:pt x="85" y="901"/>
                        </a:lnTo>
                        <a:lnTo>
                          <a:pt x="24" y="852"/>
                        </a:lnTo>
                        <a:lnTo>
                          <a:pt x="18" y="816"/>
                        </a:lnTo>
                        <a:lnTo>
                          <a:pt x="66" y="731"/>
                        </a:lnTo>
                        <a:lnTo>
                          <a:pt x="76" y="656"/>
                        </a:lnTo>
                        <a:lnTo>
                          <a:pt x="57" y="555"/>
                        </a:lnTo>
                        <a:lnTo>
                          <a:pt x="9" y="420"/>
                        </a:lnTo>
                        <a:lnTo>
                          <a:pt x="0" y="337"/>
                        </a:lnTo>
                        <a:lnTo>
                          <a:pt x="5" y="277"/>
                        </a:lnTo>
                        <a:lnTo>
                          <a:pt x="24" y="222"/>
                        </a:lnTo>
                        <a:lnTo>
                          <a:pt x="53" y="156"/>
                        </a:lnTo>
                        <a:lnTo>
                          <a:pt x="90" y="87"/>
                        </a:lnTo>
                        <a:lnTo>
                          <a:pt x="118" y="46"/>
                        </a:lnTo>
                        <a:lnTo>
                          <a:pt x="156" y="11"/>
                        </a:lnTo>
                        <a:close/>
                      </a:path>
                    </a:pathLst>
                  </a:custGeom>
                  <a:solidFill>
                    <a:srgbClr val="3F5F00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69" name="Freeform 60"/>
                  <p:cNvSpPr>
                    <a:spLocks/>
                  </p:cNvSpPr>
                  <p:nvPr/>
                </p:nvSpPr>
                <p:spPr bwMode="auto">
                  <a:xfrm>
                    <a:off x="5182" y="2705"/>
                    <a:ext cx="72" cy="243"/>
                  </a:xfrm>
                  <a:custGeom>
                    <a:avLst/>
                    <a:gdLst>
                      <a:gd name="T0" fmla="*/ 1 w 143"/>
                      <a:gd name="T1" fmla="*/ 0 h 486"/>
                      <a:gd name="T2" fmla="*/ 1 w 143"/>
                      <a:gd name="T3" fmla="*/ 1 h 486"/>
                      <a:gd name="T4" fmla="*/ 1 w 143"/>
                      <a:gd name="T5" fmla="*/ 1 h 486"/>
                      <a:gd name="T6" fmla="*/ 1 w 143"/>
                      <a:gd name="T7" fmla="*/ 1 h 486"/>
                      <a:gd name="T8" fmla="*/ 1 w 143"/>
                      <a:gd name="T9" fmla="*/ 1 h 486"/>
                      <a:gd name="T10" fmla="*/ 0 w 143"/>
                      <a:gd name="T11" fmla="*/ 1 h 486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43"/>
                      <a:gd name="T19" fmla="*/ 0 h 486"/>
                      <a:gd name="T20" fmla="*/ 143 w 143"/>
                      <a:gd name="T21" fmla="*/ 486 h 48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43" h="486">
                        <a:moveTo>
                          <a:pt x="143" y="0"/>
                        </a:moveTo>
                        <a:lnTo>
                          <a:pt x="131" y="66"/>
                        </a:lnTo>
                        <a:lnTo>
                          <a:pt x="98" y="167"/>
                        </a:lnTo>
                        <a:lnTo>
                          <a:pt x="47" y="116"/>
                        </a:lnTo>
                        <a:lnTo>
                          <a:pt x="71" y="192"/>
                        </a:lnTo>
                        <a:lnTo>
                          <a:pt x="0" y="486"/>
                        </a:ln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23" name="Group 61"/>
            <p:cNvGrpSpPr>
              <a:grpSpLocks/>
            </p:cNvGrpSpPr>
            <p:nvPr/>
          </p:nvGrpSpPr>
          <p:grpSpPr bwMode="auto">
            <a:xfrm>
              <a:off x="4789" y="2975"/>
              <a:ext cx="205" cy="132"/>
              <a:chOff x="4789" y="2975"/>
              <a:chExt cx="205" cy="132"/>
            </a:xfrm>
          </p:grpSpPr>
          <p:sp>
            <p:nvSpPr>
              <p:cNvPr id="58" name="Freeform 62"/>
              <p:cNvSpPr>
                <a:spLocks/>
              </p:cNvSpPr>
              <p:nvPr/>
            </p:nvSpPr>
            <p:spPr bwMode="auto">
              <a:xfrm>
                <a:off x="4789" y="2975"/>
                <a:ext cx="205" cy="132"/>
              </a:xfrm>
              <a:custGeom>
                <a:avLst/>
                <a:gdLst>
                  <a:gd name="T0" fmla="*/ 0 w 411"/>
                  <a:gd name="T1" fmla="*/ 0 h 266"/>
                  <a:gd name="T2" fmla="*/ 0 w 411"/>
                  <a:gd name="T3" fmla="*/ 0 h 266"/>
                  <a:gd name="T4" fmla="*/ 0 w 411"/>
                  <a:gd name="T5" fmla="*/ 0 h 266"/>
                  <a:gd name="T6" fmla="*/ 0 w 411"/>
                  <a:gd name="T7" fmla="*/ 0 h 266"/>
                  <a:gd name="T8" fmla="*/ 0 w 411"/>
                  <a:gd name="T9" fmla="*/ 0 h 266"/>
                  <a:gd name="T10" fmla="*/ 0 w 411"/>
                  <a:gd name="T11" fmla="*/ 0 h 266"/>
                  <a:gd name="T12" fmla="*/ 0 w 411"/>
                  <a:gd name="T13" fmla="*/ 0 h 266"/>
                  <a:gd name="T14" fmla="*/ 0 w 411"/>
                  <a:gd name="T15" fmla="*/ 0 h 266"/>
                  <a:gd name="T16" fmla="*/ 0 w 411"/>
                  <a:gd name="T17" fmla="*/ 0 h 266"/>
                  <a:gd name="T18" fmla="*/ 0 w 411"/>
                  <a:gd name="T19" fmla="*/ 0 h 266"/>
                  <a:gd name="T20" fmla="*/ 0 w 411"/>
                  <a:gd name="T21" fmla="*/ 0 h 266"/>
                  <a:gd name="T22" fmla="*/ 0 w 411"/>
                  <a:gd name="T23" fmla="*/ 0 h 266"/>
                  <a:gd name="T24" fmla="*/ 0 w 411"/>
                  <a:gd name="T25" fmla="*/ 0 h 266"/>
                  <a:gd name="T26" fmla="*/ 0 w 411"/>
                  <a:gd name="T27" fmla="*/ 0 h 266"/>
                  <a:gd name="T28" fmla="*/ 0 w 411"/>
                  <a:gd name="T29" fmla="*/ 0 h 266"/>
                  <a:gd name="T30" fmla="*/ 0 w 411"/>
                  <a:gd name="T31" fmla="*/ 0 h 266"/>
                  <a:gd name="T32" fmla="*/ 0 w 411"/>
                  <a:gd name="T33" fmla="*/ 0 h 266"/>
                  <a:gd name="T34" fmla="*/ 0 w 411"/>
                  <a:gd name="T35" fmla="*/ 0 h 266"/>
                  <a:gd name="T36" fmla="*/ 0 w 411"/>
                  <a:gd name="T37" fmla="*/ 0 h 266"/>
                  <a:gd name="T38" fmla="*/ 0 w 411"/>
                  <a:gd name="T39" fmla="*/ 0 h 266"/>
                  <a:gd name="T40" fmla="*/ 0 w 411"/>
                  <a:gd name="T41" fmla="*/ 0 h 266"/>
                  <a:gd name="T42" fmla="*/ 0 w 411"/>
                  <a:gd name="T43" fmla="*/ 0 h 266"/>
                  <a:gd name="T44" fmla="*/ 0 w 411"/>
                  <a:gd name="T45" fmla="*/ 0 h 266"/>
                  <a:gd name="T46" fmla="*/ 0 w 411"/>
                  <a:gd name="T47" fmla="*/ 0 h 266"/>
                  <a:gd name="T48" fmla="*/ 0 w 411"/>
                  <a:gd name="T49" fmla="*/ 0 h 266"/>
                  <a:gd name="T50" fmla="*/ 0 w 411"/>
                  <a:gd name="T51" fmla="*/ 0 h 266"/>
                  <a:gd name="T52" fmla="*/ 0 w 411"/>
                  <a:gd name="T53" fmla="*/ 0 h 266"/>
                  <a:gd name="T54" fmla="*/ 0 w 411"/>
                  <a:gd name="T55" fmla="*/ 0 h 266"/>
                  <a:gd name="T56" fmla="*/ 0 w 411"/>
                  <a:gd name="T57" fmla="*/ 0 h 266"/>
                  <a:gd name="T58" fmla="*/ 0 w 411"/>
                  <a:gd name="T59" fmla="*/ 0 h 266"/>
                  <a:gd name="T60" fmla="*/ 0 w 411"/>
                  <a:gd name="T61" fmla="*/ 0 h 266"/>
                  <a:gd name="T62" fmla="*/ 0 w 411"/>
                  <a:gd name="T63" fmla="*/ 0 h 266"/>
                  <a:gd name="T64" fmla="*/ 0 w 411"/>
                  <a:gd name="T65" fmla="*/ 0 h 266"/>
                  <a:gd name="T66" fmla="*/ 0 w 411"/>
                  <a:gd name="T67" fmla="*/ 0 h 266"/>
                  <a:gd name="T68" fmla="*/ 0 w 411"/>
                  <a:gd name="T69" fmla="*/ 0 h 26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11"/>
                  <a:gd name="T106" fmla="*/ 0 h 266"/>
                  <a:gd name="T107" fmla="*/ 411 w 411"/>
                  <a:gd name="T108" fmla="*/ 266 h 26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11" h="266">
                    <a:moveTo>
                      <a:pt x="302" y="2"/>
                    </a:moveTo>
                    <a:lnTo>
                      <a:pt x="81" y="31"/>
                    </a:lnTo>
                    <a:lnTo>
                      <a:pt x="23" y="39"/>
                    </a:lnTo>
                    <a:lnTo>
                      <a:pt x="8" y="44"/>
                    </a:lnTo>
                    <a:lnTo>
                      <a:pt x="0" y="52"/>
                    </a:lnTo>
                    <a:lnTo>
                      <a:pt x="2" y="72"/>
                    </a:lnTo>
                    <a:lnTo>
                      <a:pt x="20" y="101"/>
                    </a:lnTo>
                    <a:lnTo>
                      <a:pt x="35" y="127"/>
                    </a:lnTo>
                    <a:lnTo>
                      <a:pt x="33" y="167"/>
                    </a:lnTo>
                    <a:lnTo>
                      <a:pt x="91" y="209"/>
                    </a:lnTo>
                    <a:lnTo>
                      <a:pt x="103" y="217"/>
                    </a:lnTo>
                    <a:lnTo>
                      <a:pt x="118" y="215"/>
                    </a:lnTo>
                    <a:lnTo>
                      <a:pt x="147" y="228"/>
                    </a:lnTo>
                    <a:lnTo>
                      <a:pt x="177" y="245"/>
                    </a:lnTo>
                    <a:lnTo>
                      <a:pt x="204" y="266"/>
                    </a:lnTo>
                    <a:lnTo>
                      <a:pt x="222" y="264"/>
                    </a:lnTo>
                    <a:lnTo>
                      <a:pt x="244" y="250"/>
                    </a:lnTo>
                    <a:lnTo>
                      <a:pt x="244" y="229"/>
                    </a:lnTo>
                    <a:lnTo>
                      <a:pt x="227" y="212"/>
                    </a:lnTo>
                    <a:lnTo>
                      <a:pt x="198" y="196"/>
                    </a:lnTo>
                    <a:lnTo>
                      <a:pt x="180" y="190"/>
                    </a:lnTo>
                    <a:lnTo>
                      <a:pt x="205" y="159"/>
                    </a:lnTo>
                    <a:lnTo>
                      <a:pt x="230" y="145"/>
                    </a:lnTo>
                    <a:lnTo>
                      <a:pt x="235" y="152"/>
                    </a:lnTo>
                    <a:lnTo>
                      <a:pt x="254" y="157"/>
                    </a:lnTo>
                    <a:lnTo>
                      <a:pt x="281" y="157"/>
                    </a:lnTo>
                    <a:lnTo>
                      <a:pt x="299" y="149"/>
                    </a:lnTo>
                    <a:lnTo>
                      <a:pt x="328" y="135"/>
                    </a:lnTo>
                    <a:lnTo>
                      <a:pt x="338" y="124"/>
                    </a:lnTo>
                    <a:lnTo>
                      <a:pt x="347" y="105"/>
                    </a:lnTo>
                    <a:lnTo>
                      <a:pt x="362" y="90"/>
                    </a:lnTo>
                    <a:lnTo>
                      <a:pt x="384" y="85"/>
                    </a:lnTo>
                    <a:lnTo>
                      <a:pt x="411" y="85"/>
                    </a:lnTo>
                    <a:lnTo>
                      <a:pt x="386" y="0"/>
                    </a:lnTo>
                    <a:lnTo>
                      <a:pt x="302" y="2"/>
                    </a:lnTo>
                    <a:close/>
                  </a:path>
                </a:pathLst>
              </a:custGeom>
              <a:solidFill>
                <a:srgbClr val="FFBFB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9" name="Group 63"/>
              <p:cNvGrpSpPr>
                <a:grpSpLocks/>
              </p:cNvGrpSpPr>
              <p:nvPr/>
            </p:nvGrpSpPr>
            <p:grpSpPr bwMode="auto">
              <a:xfrm>
                <a:off x="4805" y="3004"/>
                <a:ext cx="72" cy="80"/>
                <a:chOff x="4805" y="3004"/>
                <a:chExt cx="72" cy="80"/>
              </a:xfrm>
            </p:grpSpPr>
            <p:sp>
              <p:nvSpPr>
                <p:cNvPr id="60" name="Freeform 64"/>
                <p:cNvSpPr>
                  <a:spLocks/>
                </p:cNvSpPr>
                <p:nvPr/>
              </p:nvSpPr>
              <p:spPr bwMode="auto">
                <a:xfrm>
                  <a:off x="4805" y="3004"/>
                  <a:ext cx="59" cy="36"/>
                </a:xfrm>
                <a:custGeom>
                  <a:avLst/>
                  <a:gdLst>
                    <a:gd name="T0" fmla="*/ 1 w 118"/>
                    <a:gd name="T1" fmla="*/ 1 h 72"/>
                    <a:gd name="T2" fmla="*/ 1 w 118"/>
                    <a:gd name="T3" fmla="*/ 0 h 72"/>
                    <a:gd name="T4" fmla="*/ 1 w 118"/>
                    <a:gd name="T5" fmla="*/ 1 h 72"/>
                    <a:gd name="T6" fmla="*/ 0 w 118"/>
                    <a:gd name="T7" fmla="*/ 1 h 72"/>
                    <a:gd name="T8" fmla="*/ 1 w 118"/>
                    <a:gd name="T9" fmla="*/ 1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8"/>
                    <a:gd name="T16" fmla="*/ 0 h 72"/>
                    <a:gd name="T17" fmla="*/ 118 w 118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8" h="72">
                      <a:moveTo>
                        <a:pt x="118" y="5"/>
                      </a:moveTo>
                      <a:lnTo>
                        <a:pt x="60" y="0"/>
                      </a:lnTo>
                      <a:lnTo>
                        <a:pt x="6" y="32"/>
                      </a:lnTo>
                      <a:lnTo>
                        <a:pt x="0" y="60"/>
                      </a:lnTo>
                      <a:lnTo>
                        <a:pt x="3" y="72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1" name="Freeform 65"/>
                <p:cNvSpPr>
                  <a:spLocks/>
                </p:cNvSpPr>
                <p:nvPr/>
              </p:nvSpPr>
              <p:spPr bwMode="auto">
                <a:xfrm>
                  <a:off x="4840" y="3025"/>
                  <a:ext cx="37" cy="59"/>
                </a:xfrm>
                <a:custGeom>
                  <a:avLst/>
                  <a:gdLst>
                    <a:gd name="T0" fmla="*/ 1 w 74"/>
                    <a:gd name="T1" fmla="*/ 0 h 117"/>
                    <a:gd name="T2" fmla="*/ 1 w 74"/>
                    <a:gd name="T3" fmla="*/ 1 h 117"/>
                    <a:gd name="T4" fmla="*/ 0 w 74"/>
                    <a:gd name="T5" fmla="*/ 1 h 117"/>
                    <a:gd name="T6" fmla="*/ 1 w 74"/>
                    <a:gd name="T7" fmla="*/ 1 h 117"/>
                    <a:gd name="T8" fmla="*/ 1 w 74"/>
                    <a:gd name="T9" fmla="*/ 1 h 117"/>
                    <a:gd name="T10" fmla="*/ 1 w 74"/>
                    <a:gd name="T11" fmla="*/ 1 h 1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4"/>
                    <a:gd name="T19" fmla="*/ 0 h 117"/>
                    <a:gd name="T20" fmla="*/ 74 w 74"/>
                    <a:gd name="T21" fmla="*/ 117 h 1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4" h="117">
                      <a:moveTo>
                        <a:pt x="74" y="0"/>
                      </a:moveTo>
                      <a:lnTo>
                        <a:pt x="8" y="72"/>
                      </a:lnTo>
                      <a:lnTo>
                        <a:pt x="0" y="86"/>
                      </a:lnTo>
                      <a:lnTo>
                        <a:pt x="8" y="102"/>
                      </a:lnTo>
                      <a:lnTo>
                        <a:pt x="14" y="114"/>
                      </a:lnTo>
                      <a:lnTo>
                        <a:pt x="18" y="117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" name="Freeform 66"/>
                <p:cNvSpPr>
                  <a:spLocks/>
                </p:cNvSpPr>
                <p:nvPr/>
              </p:nvSpPr>
              <p:spPr bwMode="auto">
                <a:xfrm>
                  <a:off x="4822" y="3016"/>
                  <a:ext cx="48" cy="67"/>
                </a:xfrm>
                <a:custGeom>
                  <a:avLst/>
                  <a:gdLst>
                    <a:gd name="T0" fmla="*/ 1 w 95"/>
                    <a:gd name="T1" fmla="*/ 0 h 134"/>
                    <a:gd name="T2" fmla="*/ 1 w 95"/>
                    <a:gd name="T3" fmla="*/ 1 h 134"/>
                    <a:gd name="T4" fmla="*/ 1 w 95"/>
                    <a:gd name="T5" fmla="*/ 1 h 134"/>
                    <a:gd name="T6" fmla="*/ 0 w 95"/>
                    <a:gd name="T7" fmla="*/ 1 h 134"/>
                    <a:gd name="T8" fmla="*/ 1 w 95"/>
                    <a:gd name="T9" fmla="*/ 1 h 134"/>
                    <a:gd name="T10" fmla="*/ 1 w 95"/>
                    <a:gd name="T11" fmla="*/ 1 h 13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5"/>
                    <a:gd name="T19" fmla="*/ 0 h 134"/>
                    <a:gd name="T20" fmla="*/ 95 w 95"/>
                    <a:gd name="T21" fmla="*/ 134 h 13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5" h="134">
                      <a:moveTo>
                        <a:pt x="95" y="0"/>
                      </a:moveTo>
                      <a:lnTo>
                        <a:pt x="50" y="11"/>
                      </a:lnTo>
                      <a:lnTo>
                        <a:pt x="7" y="40"/>
                      </a:lnTo>
                      <a:lnTo>
                        <a:pt x="0" y="68"/>
                      </a:lnTo>
                      <a:lnTo>
                        <a:pt x="35" y="128"/>
                      </a:lnTo>
                      <a:lnTo>
                        <a:pt x="49" y="134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24" name="Freeform 67"/>
            <p:cNvSpPr>
              <a:spLocks/>
            </p:cNvSpPr>
            <p:nvPr/>
          </p:nvSpPr>
          <p:spPr bwMode="auto">
            <a:xfrm>
              <a:off x="4938" y="2964"/>
              <a:ext cx="61" cy="67"/>
            </a:xfrm>
            <a:custGeom>
              <a:avLst/>
              <a:gdLst>
                <a:gd name="T0" fmla="*/ 0 w 121"/>
                <a:gd name="T1" fmla="*/ 1 h 133"/>
                <a:gd name="T2" fmla="*/ 1 w 121"/>
                <a:gd name="T3" fmla="*/ 1 h 133"/>
                <a:gd name="T4" fmla="*/ 1 w 121"/>
                <a:gd name="T5" fmla="*/ 1 h 133"/>
                <a:gd name="T6" fmla="*/ 1 w 121"/>
                <a:gd name="T7" fmla="*/ 0 h 133"/>
                <a:gd name="T8" fmla="*/ 0 w 121"/>
                <a:gd name="T9" fmla="*/ 1 h 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1"/>
                <a:gd name="T16" fmla="*/ 0 h 133"/>
                <a:gd name="T17" fmla="*/ 121 w 121"/>
                <a:gd name="T18" fmla="*/ 133 h 1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1" h="133">
                  <a:moveTo>
                    <a:pt x="0" y="1"/>
                  </a:moveTo>
                  <a:lnTo>
                    <a:pt x="54" y="133"/>
                  </a:lnTo>
                  <a:lnTo>
                    <a:pt x="121" y="130"/>
                  </a:lnTo>
                  <a:lnTo>
                    <a:pt x="84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9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68"/>
            <p:cNvSpPr>
              <a:spLocks/>
            </p:cNvSpPr>
            <p:nvPr/>
          </p:nvSpPr>
          <p:spPr bwMode="auto">
            <a:xfrm>
              <a:off x="4958" y="2799"/>
              <a:ext cx="326" cy="252"/>
            </a:xfrm>
            <a:custGeom>
              <a:avLst/>
              <a:gdLst>
                <a:gd name="T0" fmla="*/ 1 w 651"/>
                <a:gd name="T1" fmla="*/ 1 h 502"/>
                <a:gd name="T2" fmla="*/ 1 w 651"/>
                <a:gd name="T3" fmla="*/ 1 h 502"/>
                <a:gd name="T4" fmla="*/ 1 w 651"/>
                <a:gd name="T5" fmla="*/ 1 h 502"/>
                <a:gd name="T6" fmla="*/ 1 w 651"/>
                <a:gd name="T7" fmla="*/ 1 h 502"/>
                <a:gd name="T8" fmla="*/ 1 w 651"/>
                <a:gd name="T9" fmla="*/ 1 h 502"/>
                <a:gd name="T10" fmla="*/ 1 w 651"/>
                <a:gd name="T11" fmla="*/ 1 h 502"/>
                <a:gd name="T12" fmla="*/ 1 w 651"/>
                <a:gd name="T13" fmla="*/ 1 h 502"/>
                <a:gd name="T14" fmla="*/ 1 w 651"/>
                <a:gd name="T15" fmla="*/ 1 h 502"/>
                <a:gd name="T16" fmla="*/ 1 w 651"/>
                <a:gd name="T17" fmla="*/ 1 h 502"/>
                <a:gd name="T18" fmla="*/ 1 w 651"/>
                <a:gd name="T19" fmla="*/ 1 h 502"/>
                <a:gd name="T20" fmla="*/ 1 w 651"/>
                <a:gd name="T21" fmla="*/ 1 h 502"/>
                <a:gd name="T22" fmla="*/ 1 w 651"/>
                <a:gd name="T23" fmla="*/ 1 h 502"/>
                <a:gd name="T24" fmla="*/ 1 w 651"/>
                <a:gd name="T25" fmla="*/ 1 h 502"/>
                <a:gd name="T26" fmla="*/ 1 w 651"/>
                <a:gd name="T27" fmla="*/ 1 h 502"/>
                <a:gd name="T28" fmla="*/ 1 w 651"/>
                <a:gd name="T29" fmla="*/ 0 h 502"/>
                <a:gd name="T30" fmla="*/ 1 w 651"/>
                <a:gd name="T31" fmla="*/ 1 h 502"/>
                <a:gd name="T32" fmla="*/ 1 w 651"/>
                <a:gd name="T33" fmla="*/ 1 h 502"/>
                <a:gd name="T34" fmla="*/ 1 w 651"/>
                <a:gd name="T35" fmla="*/ 1 h 502"/>
                <a:gd name="T36" fmla="*/ 1 w 651"/>
                <a:gd name="T37" fmla="*/ 1 h 502"/>
                <a:gd name="T38" fmla="*/ 1 w 651"/>
                <a:gd name="T39" fmla="*/ 1 h 502"/>
                <a:gd name="T40" fmla="*/ 1 w 651"/>
                <a:gd name="T41" fmla="*/ 1 h 502"/>
                <a:gd name="T42" fmla="*/ 1 w 651"/>
                <a:gd name="T43" fmla="*/ 1 h 502"/>
                <a:gd name="T44" fmla="*/ 1 w 651"/>
                <a:gd name="T45" fmla="*/ 1 h 502"/>
                <a:gd name="T46" fmla="*/ 1 w 651"/>
                <a:gd name="T47" fmla="*/ 1 h 502"/>
                <a:gd name="T48" fmla="*/ 1 w 651"/>
                <a:gd name="T49" fmla="*/ 1 h 502"/>
                <a:gd name="T50" fmla="*/ 1 w 651"/>
                <a:gd name="T51" fmla="*/ 1 h 502"/>
                <a:gd name="T52" fmla="*/ 0 w 651"/>
                <a:gd name="T53" fmla="*/ 1 h 502"/>
                <a:gd name="T54" fmla="*/ 1 w 651"/>
                <a:gd name="T55" fmla="*/ 1 h 50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651"/>
                <a:gd name="T85" fmla="*/ 0 h 502"/>
                <a:gd name="T86" fmla="*/ 651 w 651"/>
                <a:gd name="T87" fmla="*/ 502 h 50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651" h="502">
                  <a:moveTo>
                    <a:pt x="4" y="331"/>
                  </a:moveTo>
                  <a:lnTo>
                    <a:pt x="13" y="377"/>
                  </a:lnTo>
                  <a:lnTo>
                    <a:pt x="29" y="429"/>
                  </a:lnTo>
                  <a:lnTo>
                    <a:pt x="40" y="469"/>
                  </a:lnTo>
                  <a:lnTo>
                    <a:pt x="149" y="473"/>
                  </a:lnTo>
                  <a:lnTo>
                    <a:pt x="237" y="479"/>
                  </a:lnTo>
                  <a:lnTo>
                    <a:pt x="330" y="495"/>
                  </a:lnTo>
                  <a:lnTo>
                    <a:pt x="381" y="502"/>
                  </a:lnTo>
                  <a:lnTo>
                    <a:pt x="457" y="436"/>
                  </a:lnTo>
                  <a:lnTo>
                    <a:pt x="553" y="303"/>
                  </a:lnTo>
                  <a:lnTo>
                    <a:pt x="612" y="201"/>
                  </a:lnTo>
                  <a:lnTo>
                    <a:pt x="644" y="127"/>
                  </a:lnTo>
                  <a:lnTo>
                    <a:pt x="651" y="58"/>
                  </a:lnTo>
                  <a:lnTo>
                    <a:pt x="630" y="22"/>
                  </a:lnTo>
                  <a:lnTo>
                    <a:pt x="586" y="0"/>
                  </a:lnTo>
                  <a:lnTo>
                    <a:pt x="535" y="12"/>
                  </a:lnTo>
                  <a:lnTo>
                    <a:pt x="487" y="56"/>
                  </a:lnTo>
                  <a:lnTo>
                    <a:pt x="439" y="122"/>
                  </a:lnTo>
                  <a:lnTo>
                    <a:pt x="394" y="177"/>
                  </a:lnTo>
                  <a:lnTo>
                    <a:pt x="351" y="238"/>
                  </a:lnTo>
                  <a:lnTo>
                    <a:pt x="333" y="276"/>
                  </a:lnTo>
                  <a:lnTo>
                    <a:pt x="337" y="298"/>
                  </a:lnTo>
                  <a:lnTo>
                    <a:pt x="327" y="311"/>
                  </a:lnTo>
                  <a:lnTo>
                    <a:pt x="315" y="319"/>
                  </a:lnTo>
                  <a:lnTo>
                    <a:pt x="273" y="322"/>
                  </a:lnTo>
                  <a:lnTo>
                    <a:pt x="137" y="304"/>
                  </a:lnTo>
                  <a:lnTo>
                    <a:pt x="0" y="293"/>
                  </a:lnTo>
                  <a:lnTo>
                    <a:pt x="4" y="331"/>
                  </a:lnTo>
                  <a:close/>
                </a:path>
              </a:pathLst>
            </a:custGeom>
            <a:solidFill>
              <a:srgbClr val="3F5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6" name="Group 69"/>
            <p:cNvGrpSpPr>
              <a:grpSpLocks/>
            </p:cNvGrpSpPr>
            <p:nvPr/>
          </p:nvGrpSpPr>
          <p:grpSpPr bwMode="auto">
            <a:xfrm>
              <a:off x="4913" y="2610"/>
              <a:ext cx="151" cy="168"/>
              <a:chOff x="4913" y="2610"/>
              <a:chExt cx="151" cy="168"/>
            </a:xfrm>
          </p:grpSpPr>
          <p:sp>
            <p:nvSpPr>
              <p:cNvPr id="55" name="Freeform 70"/>
              <p:cNvSpPr>
                <a:spLocks/>
              </p:cNvSpPr>
              <p:nvPr/>
            </p:nvSpPr>
            <p:spPr bwMode="auto">
              <a:xfrm>
                <a:off x="4913" y="2610"/>
                <a:ext cx="151" cy="168"/>
              </a:xfrm>
              <a:custGeom>
                <a:avLst/>
                <a:gdLst>
                  <a:gd name="T0" fmla="*/ 1 w 302"/>
                  <a:gd name="T1" fmla="*/ 1 h 336"/>
                  <a:gd name="T2" fmla="*/ 1 w 302"/>
                  <a:gd name="T3" fmla="*/ 1 h 336"/>
                  <a:gd name="T4" fmla="*/ 1 w 302"/>
                  <a:gd name="T5" fmla="*/ 1 h 336"/>
                  <a:gd name="T6" fmla="*/ 1 w 302"/>
                  <a:gd name="T7" fmla="*/ 1 h 336"/>
                  <a:gd name="T8" fmla="*/ 1 w 302"/>
                  <a:gd name="T9" fmla="*/ 1 h 336"/>
                  <a:gd name="T10" fmla="*/ 0 w 302"/>
                  <a:gd name="T11" fmla="*/ 1 h 336"/>
                  <a:gd name="T12" fmla="*/ 0 w 302"/>
                  <a:gd name="T13" fmla="*/ 1 h 336"/>
                  <a:gd name="T14" fmla="*/ 1 w 302"/>
                  <a:gd name="T15" fmla="*/ 1 h 336"/>
                  <a:gd name="T16" fmla="*/ 1 w 302"/>
                  <a:gd name="T17" fmla="*/ 1 h 336"/>
                  <a:gd name="T18" fmla="*/ 1 w 302"/>
                  <a:gd name="T19" fmla="*/ 1 h 336"/>
                  <a:gd name="T20" fmla="*/ 1 w 302"/>
                  <a:gd name="T21" fmla="*/ 0 h 336"/>
                  <a:gd name="T22" fmla="*/ 1 w 302"/>
                  <a:gd name="T23" fmla="*/ 1 h 336"/>
                  <a:gd name="T24" fmla="*/ 1 w 302"/>
                  <a:gd name="T25" fmla="*/ 1 h 336"/>
                  <a:gd name="T26" fmla="*/ 1 w 302"/>
                  <a:gd name="T27" fmla="*/ 1 h 336"/>
                  <a:gd name="T28" fmla="*/ 1 w 302"/>
                  <a:gd name="T29" fmla="*/ 1 h 336"/>
                  <a:gd name="T30" fmla="*/ 1 w 302"/>
                  <a:gd name="T31" fmla="*/ 1 h 336"/>
                  <a:gd name="T32" fmla="*/ 1 w 302"/>
                  <a:gd name="T33" fmla="*/ 1 h 336"/>
                  <a:gd name="T34" fmla="*/ 1 w 302"/>
                  <a:gd name="T35" fmla="*/ 1 h 336"/>
                  <a:gd name="T36" fmla="*/ 1 w 302"/>
                  <a:gd name="T37" fmla="*/ 1 h 336"/>
                  <a:gd name="T38" fmla="*/ 1 w 302"/>
                  <a:gd name="T39" fmla="*/ 1 h 336"/>
                  <a:gd name="T40" fmla="*/ 1 w 302"/>
                  <a:gd name="T41" fmla="*/ 1 h 336"/>
                  <a:gd name="T42" fmla="*/ 1 w 302"/>
                  <a:gd name="T43" fmla="*/ 1 h 336"/>
                  <a:gd name="T44" fmla="*/ 1 w 302"/>
                  <a:gd name="T45" fmla="*/ 1 h 336"/>
                  <a:gd name="T46" fmla="*/ 1 w 302"/>
                  <a:gd name="T47" fmla="*/ 1 h 336"/>
                  <a:gd name="T48" fmla="*/ 1 w 302"/>
                  <a:gd name="T49" fmla="*/ 1 h 336"/>
                  <a:gd name="T50" fmla="*/ 1 w 302"/>
                  <a:gd name="T51" fmla="*/ 1 h 336"/>
                  <a:gd name="T52" fmla="*/ 1 w 302"/>
                  <a:gd name="T53" fmla="*/ 1 h 336"/>
                  <a:gd name="T54" fmla="*/ 1 w 302"/>
                  <a:gd name="T55" fmla="*/ 1 h 336"/>
                  <a:gd name="T56" fmla="*/ 1 w 302"/>
                  <a:gd name="T57" fmla="*/ 1 h 336"/>
                  <a:gd name="T58" fmla="*/ 1 w 302"/>
                  <a:gd name="T59" fmla="*/ 1 h 336"/>
                  <a:gd name="T60" fmla="*/ 1 w 302"/>
                  <a:gd name="T61" fmla="*/ 1 h 336"/>
                  <a:gd name="T62" fmla="*/ 1 w 302"/>
                  <a:gd name="T63" fmla="*/ 1 h 336"/>
                  <a:gd name="T64" fmla="*/ 1 w 302"/>
                  <a:gd name="T65" fmla="*/ 1 h 336"/>
                  <a:gd name="T66" fmla="*/ 1 w 302"/>
                  <a:gd name="T67" fmla="*/ 1 h 336"/>
                  <a:gd name="T68" fmla="*/ 1 w 302"/>
                  <a:gd name="T69" fmla="*/ 1 h 336"/>
                  <a:gd name="T70" fmla="*/ 1 w 302"/>
                  <a:gd name="T71" fmla="*/ 1 h 336"/>
                  <a:gd name="T72" fmla="*/ 1 w 302"/>
                  <a:gd name="T73" fmla="*/ 1 h 336"/>
                  <a:gd name="T74" fmla="*/ 1 w 302"/>
                  <a:gd name="T75" fmla="*/ 1 h 336"/>
                  <a:gd name="T76" fmla="*/ 1 w 302"/>
                  <a:gd name="T77" fmla="*/ 1 h 336"/>
                  <a:gd name="T78" fmla="*/ 1 w 302"/>
                  <a:gd name="T79" fmla="*/ 1 h 336"/>
                  <a:gd name="T80" fmla="*/ 1 w 302"/>
                  <a:gd name="T81" fmla="*/ 1 h 336"/>
                  <a:gd name="T82" fmla="*/ 1 w 302"/>
                  <a:gd name="T83" fmla="*/ 1 h 3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02"/>
                  <a:gd name="T127" fmla="*/ 0 h 336"/>
                  <a:gd name="T128" fmla="*/ 302 w 302"/>
                  <a:gd name="T129" fmla="*/ 336 h 3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02" h="336">
                    <a:moveTo>
                      <a:pt x="137" y="317"/>
                    </a:moveTo>
                    <a:lnTo>
                      <a:pt x="130" y="303"/>
                    </a:lnTo>
                    <a:lnTo>
                      <a:pt x="105" y="292"/>
                    </a:lnTo>
                    <a:lnTo>
                      <a:pt x="75" y="278"/>
                    </a:lnTo>
                    <a:lnTo>
                      <a:pt x="34" y="193"/>
                    </a:lnTo>
                    <a:lnTo>
                      <a:pt x="0" y="115"/>
                    </a:lnTo>
                    <a:lnTo>
                      <a:pt x="0" y="75"/>
                    </a:lnTo>
                    <a:lnTo>
                      <a:pt x="60" y="11"/>
                    </a:lnTo>
                    <a:lnTo>
                      <a:pt x="105" y="8"/>
                    </a:lnTo>
                    <a:lnTo>
                      <a:pt x="117" y="17"/>
                    </a:lnTo>
                    <a:lnTo>
                      <a:pt x="157" y="0"/>
                    </a:lnTo>
                    <a:lnTo>
                      <a:pt x="173" y="2"/>
                    </a:lnTo>
                    <a:lnTo>
                      <a:pt x="185" y="13"/>
                    </a:lnTo>
                    <a:lnTo>
                      <a:pt x="190" y="27"/>
                    </a:lnTo>
                    <a:lnTo>
                      <a:pt x="181" y="42"/>
                    </a:lnTo>
                    <a:lnTo>
                      <a:pt x="109" y="80"/>
                    </a:lnTo>
                    <a:lnTo>
                      <a:pt x="93" y="135"/>
                    </a:lnTo>
                    <a:lnTo>
                      <a:pt x="119" y="94"/>
                    </a:lnTo>
                    <a:lnTo>
                      <a:pt x="188" y="72"/>
                    </a:lnTo>
                    <a:lnTo>
                      <a:pt x="197" y="72"/>
                    </a:lnTo>
                    <a:lnTo>
                      <a:pt x="208" y="82"/>
                    </a:lnTo>
                    <a:lnTo>
                      <a:pt x="214" y="104"/>
                    </a:lnTo>
                    <a:lnTo>
                      <a:pt x="205" y="118"/>
                    </a:lnTo>
                    <a:lnTo>
                      <a:pt x="149" y="141"/>
                    </a:lnTo>
                    <a:lnTo>
                      <a:pt x="148" y="165"/>
                    </a:lnTo>
                    <a:lnTo>
                      <a:pt x="184" y="212"/>
                    </a:lnTo>
                    <a:lnTo>
                      <a:pt x="200" y="211"/>
                    </a:lnTo>
                    <a:lnTo>
                      <a:pt x="217" y="207"/>
                    </a:lnTo>
                    <a:lnTo>
                      <a:pt x="238" y="193"/>
                    </a:lnTo>
                    <a:lnTo>
                      <a:pt x="248" y="178"/>
                    </a:lnTo>
                    <a:lnTo>
                      <a:pt x="266" y="168"/>
                    </a:lnTo>
                    <a:lnTo>
                      <a:pt x="282" y="170"/>
                    </a:lnTo>
                    <a:lnTo>
                      <a:pt x="294" y="176"/>
                    </a:lnTo>
                    <a:lnTo>
                      <a:pt x="300" y="193"/>
                    </a:lnTo>
                    <a:lnTo>
                      <a:pt x="302" y="207"/>
                    </a:lnTo>
                    <a:lnTo>
                      <a:pt x="294" y="218"/>
                    </a:lnTo>
                    <a:lnTo>
                      <a:pt x="269" y="231"/>
                    </a:lnTo>
                    <a:lnTo>
                      <a:pt x="238" y="242"/>
                    </a:lnTo>
                    <a:lnTo>
                      <a:pt x="224" y="253"/>
                    </a:lnTo>
                    <a:lnTo>
                      <a:pt x="247" y="298"/>
                    </a:lnTo>
                    <a:lnTo>
                      <a:pt x="148" y="336"/>
                    </a:lnTo>
                    <a:lnTo>
                      <a:pt x="137" y="317"/>
                    </a:lnTo>
                    <a:close/>
                  </a:path>
                </a:pathLst>
              </a:custGeom>
              <a:solidFill>
                <a:srgbClr val="FFBFB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" name="Freeform 71"/>
              <p:cNvSpPr>
                <a:spLocks/>
              </p:cNvSpPr>
              <p:nvPr/>
            </p:nvSpPr>
            <p:spPr bwMode="auto">
              <a:xfrm>
                <a:off x="5043" y="2704"/>
                <a:ext cx="6" cy="14"/>
              </a:xfrm>
              <a:custGeom>
                <a:avLst/>
                <a:gdLst>
                  <a:gd name="T0" fmla="*/ 0 w 13"/>
                  <a:gd name="T1" fmla="*/ 0 h 28"/>
                  <a:gd name="T2" fmla="*/ 0 w 13"/>
                  <a:gd name="T3" fmla="*/ 1 h 28"/>
                  <a:gd name="T4" fmla="*/ 0 w 13"/>
                  <a:gd name="T5" fmla="*/ 1 h 28"/>
                  <a:gd name="T6" fmla="*/ 0 w 13"/>
                  <a:gd name="T7" fmla="*/ 1 h 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8"/>
                  <a:gd name="T14" fmla="*/ 13 w 13"/>
                  <a:gd name="T15" fmla="*/ 28 h 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8">
                    <a:moveTo>
                      <a:pt x="0" y="0"/>
                    </a:moveTo>
                    <a:lnTo>
                      <a:pt x="1" y="14"/>
                    </a:lnTo>
                    <a:lnTo>
                      <a:pt x="7" y="22"/>
                    </a:lnTo>
                    <a:lnTo>
                      <a:pt x="13" y="2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" name="Freeform 72"/>
              <p:cNvSpPr>
                <a:spLocks/>
              </p:cNvSpPr>
              <p:nvPr/>
            </p:nvSpPr>
            <p:spPr bwMode="auto">
              <a:xfrm>
                <a:off x="4937" y="2620"/>
                <a:ext cx="34" cy="43"/>
              </a:xfrm>
              <a:custGeom>
                <a:avLst/>
                <a:gdLst>
                  <a:gd name="T0" fmla="*/ 1 w 67"/>
                  <a:gd name="T1" fmla="*/ 0 h 85"/>
                  <a:gd name="T2" fmla="*/ 1 w 67"/>
                  <a:gd name="T3" fmla="*/ 1 h 85"/>
                  <a:gd name="T4" fmla="*/ 1 w 67"/>
                  <a:gd name="T5" fmla="*/ 1 h 85"/>
                  <a:gd name="T6" fmla="*/ 1 w 67"/>
                  <a:gd name="T7" fmla="*/ 1 h 85"/>
                  <a:gd name="T8" fmla="*/ 0 w 67"/>
                  <a:gd name="T9" fmla="*/ 1 h 85"/>
                  <a:gd name="T10" fmla="*/ 0 w 67"/>
                  <a:gd name="T11" fmla="*/ 1 h 8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7"/>
                  <a:gd name="T19" fmla="*/ 0 h 85"/>
                  <a:gd name="T20" fmla="*/ 67 w 67"/>
                  <a:gd name="T21" fmla="*/ 85 h 8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7" h="85">
                    <a:moveTo>
                      <a:pt x="67" y="0"/>
                    </a:moveTo>
                    <a:lnTo>
                      <a:pt x="27" y="18"/>
                    </a:lnTo>
                    <a:lnTo>
                      <a:pt x="15" y="33"/>
                    </a:lnTo>
                    <a:lnTo>
                      <a:pt x="7" y="55"/>
                    </a:lnTo>
                    <a:lnTo>
                      <a:pt x="0" y="81"/>
                    </a:lnTo>
                    <a:lnTo>
                      <a:pt x="0" y="8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7" name="Freeform 73"/>
            <p:cNvSpPr>
              <a:spLocks/>
            </p:cNvSpPr>
            <p:nvPr/>
          </p:nvSpPr>
          <p:spPr bwMode="auto">
            <a:xfrm>
              <a:off x="4975" y="2738"/>
              <a:ext cx="89" cy="64"/>
            </a:xfrm>
            <a:custGeom>
              <a:avLst/>
              <a:gdLst>
                <a:gd name="T0" fmla="*/ 1 w 178"/>
                <a:gd name="T1" fmla="*/ 1 h 127"/>
                <a:gd name="T2" fmla="*/ 0 w 178"/>
                <a:gd name="T3" fmla="*/ 1 h 127"/>
                <a:gd name="T4" fmla="*/ 1 w 178"/>
                <a:gd name="T5" fmla="*/ 0 h 127"/>
                <a:gd name="T6" fmla="*/ 1 w 178"/>
                <a:gd name="T7" fmla="*/ 1 h 127"/>
                <a:gd name="T8" fmla="*/ 1 w 178"/>
                <a:gd name="T9" fmla="*/ 1 h 1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8"/>
                <a:gd name="T16" fmla="*/ 0 h 127"/>
                <a:gd name="T17" fmla="*/ 178 w 178"/>
                <a:gd name="T18" fmla="*/ 127 h 1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8" h="127">
                  <a:moveTo>
                    <a:pt x="26" y="127"/>
                  </a:moveTo>
                  <a:lnTo>
                    <a:pt x="0" y="63"/>
                  </a:lnTo>
                  <a:lnTo>
                    <a:pt x="150" y="0"/>
                  </a:lnTo>
                  <a:lnTo>
                    <a:pt x="178" y="55"/>
                  </a:lnTo>
                  <a:lnTo>
                    <a:pt x="26" y="127"/>
                  </a:lnTo>
                  <a:close/>
                </a:path>
              </a:pathLst>
            </a:custGeom>
            <a:solidFill>
              <a:srgbClr val="FFFFB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8" name="Group 74"/>
            <p:cNvGrpSpPr>
              <a:grpSpLocks/>
            </p:cNvGrpSpPr>
            <p:nvPr/>
          </p:nvGrpSpPr>
          <p:grpSpPr bwMode="auto">
            <a:xfrm>
              <a:off x="3940" y="2267"/>
              <a:ext cx="623" cy="906"/>
              <a:chOff x="3940" y="2267"/>
              <a:chExt cx="623" cy="906"/>
            </a:xfrm>
          </p:grpSpPr>
          <p:grpSp>
            <p:nvGrpSpPr>
              <p:cNvPr id="35" name="Group 75"/>
              <p:cNvGrpSpPr>
                <a:grpSpLocks/>
              </p:cNvGrpSpPr>
              <p:nvPr/>
            </p:nvGrpSpPr>
            <p:grpSpPr bwMode="auto">
              <a:xfrm>
                <a:off x="4215" y="2325"/>
                <a:ext cx="348" cy="451"/>
                <a:chOff x="4215" y="2325"/>
                <a:chExt cx="348" cy="451"/>
              </a:xfrm>
            </p:grpSpPr>
            <p:sp>
              <p:nvSpPr>
                <p:cNvPr id="41" name="Freeform 76"/>
                <p:cNvSpPr>
                  <a:spLocks/>
                </p:cNvSpPr>
                <p:nvPr/>
              </p:nvSpPr>
              <p:spPr bwMode="auto">
                <a:xfrm>
                  <a:off x="4247" y="2652"/>
                  <a:ext cx="75" cy="124"/>
                </a:xfrm>
                <a:custGeom>
                  <a:avLst/>
                  <a:gdLst>
                    <a:gd name="T0" fmla="*/ 0 w 151"/>
                    <a:gd name="T1" fmla="*/ 0 h 246"/>
                    <a:gd name="T2" fmla="*/ 0 w 151"/>
                    <a:gd name="T3" fmla="*/ 1 h 246"/>
                    <a:gd name="T4" fmla="*/ 0 w 151"/>
                    <a:gd name="T5" fmla="*/ 1 h 246"/>
                    <a:gd name="T6" fmla="*/ 0 w 151"/>
                    <a:gd name="T7" fmla="*/ 1 h 246"/>
                    <a:gd name="T8" fmla="*/ 0 w 151"/>
                    <a:gd name="T9" fmla="*/ 1 h 246"/>
                    <a:gd name="T10" fmla="*/ 0 w 151"/>
                    <a:gd name="T11" fmla="*/ 1 h 246"/>
                    <a:gd name="T12" fmla="*/ 0 w 151"/>
                    <a:gd name="T13" fmla="*/ 1 h 246"/>
                    <a:gd name="T14" fmla="*/ 0 w 151"/>
                    <a:gd name="T15" fmla="*/ 1 h 246"/>
                    <a:gd name="T16" fmla="*/ 0 w 151"/>
                    <a:gd name="T17" fmla="*/ 0 h 24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51"/>
                    <a:gd name="T28" fmla="*/ 0 h 246"/>
                    <a:gd name="T29" fmla="*/ 151 w 151"/>
                    <a:gd name="T30" fmla="*/ 246 h 24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51" h="246">
                      <a:moveTo>
                        <a:pt x="58" y="0"/>
                      </a:moveTo>
                      <a:lnTo>
                        <a:pt x="50" y="86"/>
                      </a:lnTo>
                      <a:lnTo>
                        <a:pt x="25" y="166"/>
                      </a:lnTo>
                      <a:lnTo>
                        <a:pt x="0" y="207"/>
                      </a:lnTo>
                      <a:lnTo>
                        <a:pt x="76" y="246"/>
                      </a:lnTo>
                      <a:lnTo>
                        <a:pt x="119" y="154"/>
                      </a:lnTo>
                      <a:lnTo>
                        <a:pt x="133" y="93"/>
                      </a:lnTo>
                      <a:lnTo>
                        <a:pt x="151" y="12"/>
                      </a:lnTo>
                      <a:lnTo>
                        <a:pt x="58" y="0"/>
                      </a:lnTo>
                      <a:close/>
                    </a:path>
                  </a:pathLst>
                </a:custGeom>
                <a:solidFill>
                  <a:srgbClr val="FF9F9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42" name="Group 77"/>
                <p:cNvGrpSpPr>
                  <a:grpSpLocks/>
                </p:cNvGrpSpPr>
                <p:nvPr/>
              </p:nvGrpSpPr>
              <p:grpSpPr bwMode="auto">
                <a:xfrm>
                  <a:off x="4215" y="2325"/>
                  <a:ext cx="348" cy="425"/>
                  <a:chOff x="4215" y="2325"/>
                  <a:chExt cx="348" cy="425"/>
                </a:xfrm>
              </p:grpSpPr>
              <p:grpSp>
                <p:nvGrpSpPr>
                  <p:cNvPr id="43" name="Group 78"/>
                  <p:cNvGrpSpPr>
                    <a:grpSpLocks/>
                  </p:cNvGrpSpPr>
                  <p:nvPr/>
                </p:nvGrpSpPr>
                <p:grpSpPr bwMode="auto">
                  <a:xfrm>
                    <a:off x="4371" y="2604"/>
                    <a:ext cx="45" cy="60"/>
                    <a:chOff x="4371" y="2604"/>
                    <a:chExt cx="45" cy="60"/>
                  </a:xfrm>
                </p:grpSpPr>
                <p:sp>
                  <p:nvSpPr>
                    <p:cNvPr id="53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4371" y="2604"/>
                      <a:ext cx="45" cy="27"/>
                    </a:xfrm>
                    <a:custGeom>
                      <a:avLst/>
                      <a:gdLst>
                        <a:gd name="T0" fmla="*/ 0 w 91"/>
                        <a:gd name="T1" fmla="*/ 1 h 53"/>
                        <a:gd name="T2" fmla="*/ 0 w 91"/>
                        <a:gd name="T3" fmla="*/ 1 h 53"/>
                        <a:gd name="T4" fmla="*/ 0 w 91"/>
                        <a:gd name="T5" fmla="*/ 1 h 53"/>
                        <a:gd name="T6" fmla="*/ 0 w 91"/>
                        <a:gd name="T7" fmla="*/ 0 h 53"/>
                        <a:gd name="T8" fmla="*/ 0 w 91"/>
                        <a:gd name="T9" fmla="*/ 1 h 5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91"/>
                        <a:gd name="T16" fmla="*/ 0 h 53"/>
                        <a:gd name="T17" fmla="*/ 91 w 91"/>
                        <a:gd name="T18" fmla="*/ 53 h 53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91" h="53">
                          <a:moveTo>
                            <a:pt x="91" y="6"/>
                          </a:moveTo>
                          <a:lnTo>
                            <a:pt x="86" y="53"/>
                          </a:lnTo>
                          <a:lnTo>
                            <a:pt x="0" y="41"/>
                          </a:lnTo>
                          <a:lnTo>
                            <a:pt x="15" y="0"/>
                          </a:lnTo>
                          <a:lnTo>
                            <a:pt x="91" y="6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4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4371" y="2629"/>
                      <a:ext cx="32" cy="35"/>
                    </a:xfrm>
                    <a:custGeom>
                      <a:avLst/>
                      <a:gdLst>
                        <a:gd name="T0" fmla="*/ 1 w 64"/>
                        <a:gd name="T1" fmla="*/ 1 h 70"/>
                        <a:gd name="T2" fmla="*/ 1 w 64"/>
                        <a:gd name="T3" fmla="*/ 1 h 70"/>
                        <a:gd name="T4" fmla="*/ 1 w 64"/>
                        <a:gd name="T5" fmla="*/ 1 h 70"/>
                        <a:gd name="T6" fmla="*/ 1 w 64"/>
                        <a:gd name="T7" fmla="*/ 1 h 70"/>
                        <a:gd name="T8" fmla="*/ 1 w 64"/>
                        <a:gd name="T9" fmla="*/ 1 h 70"/>
                        <a:gd name="T10" fmla="*/ 1 w 64"/>
                        <a:gd name="T11" fmla="*/ 1 h 70"/>
                        <a:gd name="T12" fmla="*/ 0 w 64"/>
                        <a:gd name="T13" fmla="*/ 0 h 70"/>
                        <a:gd name="T14" fmla="*/ 1 w 64"/>
                        <a:gd name="T15" fmla="*/ 1 h 70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64"/>
                        <a:gd name="T25" fmla="*/ 0 h 70"/>
                        <a:gd name="T26" fmla="*/ 64 w 64"/>
                        <a:gd name="T27" fmla="*/ 70 h 70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64" h="70">
                          <a:moveTo>
                            <a:pt x="64" y="3"/>
                          </a:moveTo>
                          <a:lnTo>
                            <a:pt x="59" y="23"/>
                          </a:lnTo>
                          <a:lnTo>
                            <a:pt x="59" y="34"/>
                          </a:lnTo>
                          <a:lnTo>
                            <a:pt x="59" y="45"/>
                          </a:lnTo>
                          <a:lnTo>
                            <a:pt x="64" y="70"/>
                          </a:lnTo>
                          <a:lnTo>
                            <a:pt x="3" y="39"/>
                          </a:lnTo>
                          <a:lnTo>
                            <a:pt x="0" y="0"/>
                          </a:lnTo>
                          <a:lnTo>
                            <a:pt x="64" y="3"/>
                          </a:lnTo>
                          <a:close/>
                        </a:path>
                      </a:pathLst>
                    </a:custGeom>
                    <a:solidFill>
                      <a:srgbClr val="3F1F00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4" name="Group 81"/>
                  <p:cNvGrpSpPr>
                    <a:grpSpLocks/>
                  </p:cNvGrpSpPr>
                  <p:nvPr/>
                </p:nvGrpSpPr>
                <p:grpSpPr bwMode="auto">
                  <a:xfrm>
                    <a:off x="4215" y="2325"/>
                    <a:ext cx="348" cy="425"/>
                    <a:chOff x="4215" y="2325"/>
                    <a:chExt cx="348" cy="425"/>
                  </a:xfrm>
                </p:grpSpPr>
                <p:sp>
                  <p:nvSpPr>
                    <p:cNvPr id="50" name="Freeform 82"/>
                    <p:cNvSpPr>
                      <a:spLocks/>
                    </p:cNvSpPr>
                    <p:nvPr/>
                  </p:nvSpPr>
                  <p:spPr bwMode="auto">
                    <a:xfrm>
                      <a:off x="4215" y="2325"/>
                      <a:ext cx="348" cy="425"/>
                    </a:xfrm>
                    <a:custGeom>
                      <a:avLst/>
                      <a:gdLst>
                        <a:gd name="T0" fmla="*/ 0 w 697"/>
                        <a:gd name="T1" fmla="*/ 1 h 850"/>
                        <a:gd name="T2" fmla="*/ 0 w 697"/>
                        <a:gd name="T3" fmla="*/ 1 h 850"/>
                        <a:gd name="T4" fmla="*/ 0 w 697"/>
                        <a:gd name="T5" fmla="*/ 1 h 850"/>
                        <a:gd name="T6" fmla="*/ 0 w 697"/>
                        <a:gd name="T7" fmla="*/ 1 h 850"/>
                        <a:gd name="T8" fmla="*/ 0 w 697"/>
                        <a:gd name="T9" fmla="*/ 1 h 850"/>
                        <a:gd name="T10" fmla="*/ 0 w 697"/>
                        <a:gd name="T11" fmla="*/ 1 h 850"/>
                        <a:gd name="T12" fmla="*/ 0 w 697"/>
                        <a:gd name="T13" fmla="*/ 1 h 850"/>
                        <a:gd name="T14" fmla="*/ 0 w 697"/>
                        <a:gd name="T15" fmla="*/ 1 h 850"/>
                        <a:gd name="T16" fmla="*/ 0 w 697"/>
                        <a:gd name="T17" fmla="*/ 1 h 850"/>
                        <a:gd name="T18" fmla="*/ 0 w 697"/>
                        <a:gd name="T19" fmla="*/ 1 h 850"/>
                        <a:gd name="T20" fmla="*/ 0 w 697"/>
                        <a:gd name="T21" fmla="*/ 1 h 850"/>
                        <a:gd name="T22" fmla="*/ 0 w 697"/>
                        <a:gd name="T23" fmla="*/ 1 h 850"/>
                        <a:gd name="T24" fmla="*/ 0 w 697"/>
                        <a:gd name="T25" fmla="*/ 1 h 850"/>
                        <a:gd name="T26" fmla="*/ 0 w 697"/>
                        <a:gd name="T27" fmla="*/ 1 h 850"/>
                        <a:gd name="T28" fmla="*/ 0 w 697"/>
                        <a:gd name="T29" fmla="*/ 1 h 850"/>
                        <a:gd name="T30" fmla="*/ 0 w 697"/>
                        <a:gd name="T31" fmla="*/ 1 h 850"/>
                        <a:gd name="T32" fmla="*/ 0 w 697"/>
                        <a:gd name="T33" fmla="*/ 1 h 850"/>
                        <a:gd name="T34" fmla="*/ 0 w 697"/>
                        <a:gd name="T35" fmla="*/ 1 h 850"/>
                        <a:gd name="T36" fmla="*/ 0 w 697"/>
                        <a:gd name="T37" fmla="*/ 1 h 850"/>
                        <a:gd name="T38" fmla="*/ 0 w 697"/>
                        <a:gd name="T39" fmla="*/ 1 h 850"/>
                        <a:gd name="T40" fmla="*/ 0 w 697"/>
                        <a:gd name="T41" fmla="*/ 1 h 850"/>
                        <a:gd name="T42" fmla="*/ 0 w 697"/>
                        <a:gd name="T43" fmla="*/ 1 h 850"/>
                        <a:gd name="T44" fmla="*/ 0 w 697"/>
                        <a:gd name="T45" fmla="*/ 1 h 850"/>
                        <a:gd name="T46" fmla="*/ 0 w 697"/>
                        <a:gd name="T47" fmla="*/ 1 h 850"/>
                        <a:gd name="T48" fmla="*/ 0 w 697"/>
                        <a:gd name="T49" fmla="*/ 1 h 850"/>
                        <a:gd name="T50" fmla="*/ 0 w 697"/>
                        <a:gd name="T51" fmla="*/ 1 h 850"/>
                        <a:gd name="T52" fmla="*/ 0 w 697"/>
                        <a:gd name="T53" fmla="*/ 1 h 850"/>
                        <a:gd name="T54" fmla="*/ 0 w 697"/>
                        <a:gd name="T55" fmla="*/ 1 h 850"/>
                        <a:gd name="T56" fmla="*/ 0 w 697"/>
                        <a:gd name="T57" fmla="*/ 1 h 850"/>
                        <a:gd name="T58" fmla="*/ 0 w 697"/>
                        <a:gd name="T59" fmla="*/ 1 h 850"/>
                        <a:gd name="T60" fmla="*/ 0 w 697"/>
                        <a:gd name="T61" fmla="*/ 1 h 850"/>
                        <a:gd name="T62" fmla="*/ 0 w 697"/>
                        <a:gd name="T63" fmla="*/ 1 h 850"/>
                        <a:gd name="T64" fmla="*/ 0 w 697"/>
                        <a:gd name="T65" fmla="*/ 1 h 850"/>
                        <a:gd name="T66" fmla="*/ 0 w 697"/>
                        <a:gd name="T67" fmla="*/ 1 h 850"/>
                        <a:gd name="T68" fmla="*/ 0 w 697"/>
                        <a:gd name="T69" fmla="*/ 1 h 850"/>
                        <a:gd name="T70" fmla="*/ 0 w 697"/>
                        <a:gd name="T71" fmla="*/ 0 h 850"/>
                        <a:gd name="T72" fmla="*/ 0 w 697"/>
                        <a:gd name="T73" fmla="*/ 1 h 850"/>
                        <a:gd name="T74" fmla="*/ 0 w 697"/>
                        <a:gd name="T75" fmla="*/ 1 h 850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w 697"/>
                        <a:gd name="T115" fmla="*/ 0 h 850"/>
                        <a:gd name="T116" fmla="*/ 697 w 697"/>
                        <a:gd name="T117" fmla="*/ 850 h 850"/>
                      </a:gdLst>
                      <a:ahLst/>
                      <a:cxnLst>
                        <a:cxn ang="T76">
                          <a:pos x="T0" y="T1"/>
                        </a:cxn>
                        <a:cxn ang="T77">
                          <a:pos x="T2" y="T3"/>
                        </a:cxn>
                        <a:cxn ang="T78">
                          <a:pos x="T4" y="T5"/>
                        </a:cxn>
                        <a:cxn ang="T79">
                          <a:pos x="T6" y="T7"/>
                        </a:cxn>
                        <a:cxn ang="T80">
                          <a:pos x="T8" y="T9"/>
                        </a:cxn>
                        <a:cxn ang="T81">
                          <a:pos x="T10" y="T11"/>
                        </a:cxn>
                        <a:cxn ang="T82">
                          <a:pos x="T12" y="T13"/>
                        </a:cxn>
                        <a:cxn ang="T83">
                          <a:pos x="T14" y="T15"/>
                        </a:cxn>
                        <a:cxn ang="T84">
                          <a:pos x="T16" y="T17"/>
                        </a:cxn>
                        <a:cxn ang="T85">
                          <a:pos x="T18" y="T19"/>
                        </a:cxn>
                        <a:cxn ang="T86">
                          <a:pos x="T20" y="T21"/>
                        </a:cxn>
                        <a:cxn ang="T87">
                          <a:pos x="T22" y="T23"/>
                        </a:cxn>
                        <a:cxn ang="T88">
                          <a:pos x="T24" y="T25"/>
                        </a:cxn>
                        <a:cxn ang="T89">
                          <a:pos x="T26" y="T27"/>
                        </a:cxn>
                        <a:cxn ang="T90">
                          <a:pos x="T28" y="T29"/>
                        </a:cxn>
                        <a:cxn ang="T91">
                          <a:pos x="T30" y="T31"/>
                        </a:cxn>
                        <a:cxn ang="T92">
                          <a:pos x="T32" y="T33"/>
                        </a:cxn>
                        <a:cxn ang="T93">
                          <a:pos x="T34" y="T35"/>
                        </a:cxn>
                        <a:cxn ang="T94">
                          <a:pos x="T36" y="T37"/>
                        </a:cxn>
                        <a:cxn ang="T95">
                          <a:pos x="T38" y="T39"/>
                        </a:cxn>
                        <a:cxn ang="T96">
                          <a:pos x="T40" y="T41"/>
                        </a:cxn>
                        <a:cxn ang="T97">
                          <a:pos x="T42" y="T43"/>
                        </a:cxn>
                        <a:cxn ang="T98">
                          <a:pos x="T44" y="T45"/>
                        </a:cxn>
                        <a:cxn ang="T99">
                          <a:pos x="T46" y="T47"/>
                        </a:cxn>
                        <a:cxn ang="T100">
                          <a:pos x="T48" y="T49"/>
                        </a:cxn>
                        <a:cxn ang="T101">
                          <a:pos x="T50" y="T51"/>
                        </a:cxn>
                        <a:cxn ang="T102">
                          <a:pos x="T52" y="T53"/>
                        </a:cxn>
                        <a:cxn ang="T103">
                          <a:pos x="T54" y="T55"/>
                        </a:cxn>
                        <a:cxn ang="T104">
                          <a:pos x="T56" y="T57"/>
                        </a:cxn>
                        <a:cxn ang="T105">
                          <a:pos x="T58" y="T59"/>
                        </a:cxn>
                        <a:cxn ang="T106">
                          <a:pos x="T60" y="T61"/>
                        </a:cxn>
                        <a:cxn ang="T107">
                          <a:pos x="T62" y="T63"/>
                        </a:cxn>
                        <a:cxn ang="T108">
                          <a:pos x="T64" y="T65"/>
                        </a:cxn>
                        <a:cxn ang="T109">
                          <a:pos x="T66" y="T67"/>
                        </a:cxn>
                        <a:cxn ang="T110">
                          <a:pos x="T68" y="T69"/>
                        </a:cxn>
                        <a:cxn ang="T111">
                          <a:pos x="T70" y="T71"/>
                        </a:cxn>
                        <a:cxn ang="T112">
                          <a:pos x="T72" y="T73"/>
                        </a:cxn>
                        <a:cxn ang="T113">
                          <a:pos x="T74" y="T75"/>
                        </a:cxn>
                      </a:cxnLst>
                      <a:rect l="T114" t="T115" r="T116" b="T117"/>
                      <a:pathLst>
                        <a:path w="697" h="850">
                          <a:moveTo>
                            <a:pt x="423" y="39"/>
                          </a:moveTo>
                          <a:lnTo>
                            <a:pt x="476" y="69"/>
                          </a:lnTo>
                          <a:lnTo>
                            <a:pt x="506" y="94"/>
                          </a:lnTo>
                          <a:lnTo>
                            <a:pt x="528" y="114"/>
                          </a:lnTo>
                          <a:lnTo>
                            <a:pt x="558" y="152"/>
                          </a:lnTo>
                          <a:lnTo>
                            <a:pt x="576" y="185"/>
                          </a:lnTo>
                          <a:lnTo>
                            <a:pt x="582" y="216"/>
                          </a:lnTo>
                          <a:lnTo>
                            <a:pt x="580" y="262"/>
                          </a:lnTo>
                          <a:lnTo>
                            <a:pt x="573" y="287"/>
                          </a:lnTo>
                          <a:lnTo>
                            <a:pt x="577" y="308"/>
                          </a:lnTo>
                          <a:lnTo>
                            <a:pt x="592" y="334"/>
                          </a:lnTo>
                          <a:lnTo>
                            <a:pt x="621" y="370"/>
                          </a:lnTo>
                          <a:lnTo>
                            <a:pt x="645" y="405"/>
                          </a:lnTo>
                          <a:lnTo>
                            <a:pt x="665" y="443"/>
                          </a:lnTo>
                          <a:lnTo>
                            <a:pt x="685" y="477"/>
                          </a:lnTo>
                          <a:lnTo>
                            <a:pt x="692" y="502"/>
                          </a:lnTo>
                          <a:lnTo>
                            <a:pt x="697" y="529"/>
                          </a:lnTo>
                          <a:lnTo>
                            <a:pt x="689" y="564"/>
                          </a:lnTo>
                          <a:lnTo>
                            <a:pt x="682" y="581"/>
                          </a:lnTo>
                          <a:lnTo>
                            <a:pt x="673" y="594"/>
                          </a:lnTo>
                          <a:lnTo>
                            <a:pt x="657" y="606"/>
                          </a:lnTo>
                          <a:lnTo>
                            <a:pt x="633" y="605"/>
                          </a:lnTo>
                          <a:lnTo>
                            <a:pt x="601" y="589"/>
                          </a:lnTo>
                          <a:lnTo>
                            <a:pt x="564" y="567"/>
                          </a:lnTo>
                          <a:lnTo>
                            <a:pt x="525" y="543"/>
                          </a:lnTo>
                          <a:lnTo>
                            <a:pt x="528" y="507"/>
                          </a:lnTo>
                          <a:lnTo>
                            <a:pt x="520" y="598"/>
                          </a:lnTo>
                          <a:lnTo>
                            <a:pt x="501" y="606"/>
                          </a:lnTo>
                          <a:lnTo>
                            <a:pt x="482" y="586"/>
                          </a:lnTo>
                          <a:lnTo>
                            <a:pt x="444" y="567"/>
                          </a:lnTo>
                          <a:lnTo>
                            <a:pt x="408" y="561"/>
                          </a:lnTo>
                          <a:lnTo>
                            <a:pt x="361" y="568"/>
                          </a:lnTo>
                          <a:lnTo>
                            <a:pt x="332" y="581"/>
                          </a:lnTo>
                          <a:lnTo>
                            <a:pt x="320" y="605"/>
                          </a:lnTo>
                          <a:lnTo>
                            <a:pt x="320" y="623"/>
                          </a:lnTo>
                          <a:lnTo>
                            <a:pt x="328" y="636"/>
                          </a:lnTo>
                          <a:lnTo>
                            <a:pt x="365" y="656"/>
                          </a:lnTo>
                          <a:lnTo>
                            <a:pt x="404" y="666"/>
                          </a:lnTo>
                          <a:lnTo>
                            <a:pt x="441" y="677"/>
                          </a:lnTo>
                          <a:lnTo>
                            <a:pt x="473" y="677"/>
                          </a:lnTo>
                          <a:lnTo>
                            <a:pt x="477" y="669"/>
                          </a:lnTo>
                          <a:lnTo>
                            <a:pt x="468" y="754"/>
                          </a:lnTo>
                          <a:lnTo>
                            <a:pt x="458" y="799"/>
                          </a:lnTo>
                          <a:lnTo>
                            <a:pt x="453" y="825"/>
                          </a:lnTo>
                          <a:lnTo>
                            <a:pt x="447" y="837"/>
                          </a:lnTo>
                          <a:lnTo>
                            <a:pt x="428" y="850"/>
                          </a:lnTo>
                          <a:lnTo>
                            <a:pt x="405" y="846"/>
                          </a:lnTo>
                          <a:lnTo>
                            <a:pt x="372" y="829"/>
                          </a:lnTo>
                          <a:lnTo>
                            <a:pt x="295" y="779"/>
                          </a:lnTo>
                          <a:lnTo>
                            <a:pt x="219" y="727"/>
                          </a:lnTo>
                          <a:lnTo>
                            <a:pt x="159" y="685"/>
                          </a:lnTo>
                          <a:lnTo>
                            <a:pt x="145" y="666"/>
                          </a:lnTo>
                          <a:lnTo>
                            <a:pt x="138" y="647"/>
                          </a:lnTo>
                          <a:lnTo>
                            <a:pt x="136" y="636"/>
                          </a:lnTo>
                          <a:lnTo>
                            <a:pt x="112" y="639"/>
                          </a:lnTo>
                          <a:lnTo>
                            <a:pt x="88" y="639"/>
                          </a:lnTo>
                          <a:lnTo>
                            <a:pt x="72" y="634"/>
                          </a:lnTo>
                          <a:lnTo>
                            <a:pt x="56" y="611"/>
                          </a:lnTo>
                          <a:lnTo>
                            <a:pt x="45" y="581"/>
                          </a:lnTo>
                          <a:lnTo>
                            <a:pt x="48" y="535"/>
                          </a:lnTo>
                          <a:lnTo>
                            <a:pt x="44" y="502"/>
                          </a:lnTo>
                          <a:lnTo>
                            <a:pt x="24" y="457"/>
                          </a:lnTo>
                          <a:lnTo>
                            <a:pt x="5" y="408"/>
                          </a:lnTo>
                          <a:lnTo>
                            <a:pt x="0" y="315"/>
                          </a:lnTo>
                          <a:lnTo>
                            <a:pt x="8" y="229"/>
                          </a:lnTo>
                          <a:lnTo>
                            <a:pt x="33" y="149"/>
                          </a:lnTo>
                          <a:lnTo>
                            <a:pt x="57" y="106"/>
                          </a:lnTo>
                          <a:lnTo>
                            <a:pt x="86" y="72"/>
                          </a:lnTo>
                          <a:lnTo>
                            <a:pt x="120" y="39"/>
                          </a:lnTo>
                          <a:lnTo>
                            <a:pt x="171" y="17"/>
                          </a:lnTo>
                          <a:lnTo>
                            <a:pt x="213" y="4"/>
                          </a:lnTo>
                          <a:lnTo>
                            <a:pt x="265" y="0"/>
                          </a:lnTo>
                          <a:lnTo>
                            <a:pt x="311" y="4"/>
                          </a:lnTo>
                          <a:lnTo>
                            <a:pt x="344" y="9"/>
                          </a:lnTo>
                          <a:lnTo>
                            <a:pt x="380" y="22"/>
                          </a:lnTo>
                          <a:lnTo>
                            <a:pt x="423" y="39"/>
                          </a:lnTo>
                          <a:close/>
                        </a:path>
                      </a:pathLst>
                    </a:custGeom>
                    <a:solidFill>
                      <a:srgbClr val="FF9F9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1" name="Freeform 83"/>
                    <p:cNvSpPr>
                      <a:spLocks/>
                    </p:cNvSpPr>
                    <p:nvPr/>
                  </p:nvSpPr>
                  <p:spPr bwMode="auto">
                    <a:xfrm>
                      <a:off x="4372" y="2402"/>
                      <a:ext cx="83" cy="56"/>
                    </a:xfrm>
                    <a:custGeom>
                      <a:avLst/>
                      <a:gdLst>
                        <a:gd name="T0" fmla="*/ 1 w 164"/>
                        <a:gd name="T1" fmla="*/ 1 h 111"/>
                        <a:gd name="T2" fmla="*/ 1 w 164"/>
                        <a:gd name="T3" fmla="*/ 1 h 111"/>
                        <a:gd name="T4" fmla="*/ 1 w 164"/>
                        <a:gd name="T5" fmla="*/ 1 h 111"/>
                        <a:gd name="T6" fmla="*/ 1 w 164"/>
                        <a:gd name="T7" fmla="*/ 1 h 111"/>
                        <a:gd name="T8" fmla="*/ 1 w 164"/>
                        <a:gd name="T9" fmla="*/ 0 h 111"/>
                        <a:gd name="T10" fmla="*/ 1 w 164"/>
                        <a:gd name="T11" fmla="*/ 0 h 111"/>
                        <a:gd name="T12" fmla="*/ 1 w 164"/>
                        <a:gd name="T13" fmla="*/ 1 h 111"/>
                        <a:gd name="T14" fmla="*/ 1 w 164"/>
                        <a:gd name="T15" fmla="*/ 1 h 111"/>
                        <a:gd name="T16" fmla="*/ 1 w 164"/>
                        <a:gd name="T17" fmla="*/ 1 h 111"/>
                        <a:gd name="T18" fmla="*/ 1 w 164"/>
                        <a:gd name="T19" fmla="*/ 1 h 111"/>
                        <a:gd name="T20" fmla="*/ 1 w 164"/>
                        <a:gd name="T21" fmla="*/ 1 h 111"/>
                        <a:gd name="T22" fmla="*/ 1 w 164"/>
                        <a:gd name="T23" fmla="*/ 1 h 111"/>
                        <a:gd name="T24" fmla="*/ 1 w 164"/>
                        <a:gd name="T25" fmla="*/ 1 h 111"/>
                        <a:gd name="T26" fmla="*/ 1 w 164"/>
                        <a:gd name="T27" fmla="*/ 1 h 111"/>
                        <a:gd name="T28" fmla="*/ 1 w 164"/>
                        <a:gd name="T29" fmla="*/ 1 h 111"/>
                        <a:gd name="T30" fmla="*/ 1 w 164"/>
                        <a:gd name="T31" fmla="*/ 1 h 111"/>
                        <a:gd name="T32" fmla="*/ 0 w 164"/>
                        <a:gd name="T33" fmla="*/ 1 h 111"/>
                        <a:gd name="T34" fmla="*/ 1 w 164"/>
                        <a:gd name="T35" fmla="*/ 1 h 111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w 164"/>
                        <a:gd name="T55" fmla="*/ 0 h 111"/>
                        <a:gd name="T56" fmla="*/ 164 w 164"/>
                        <a:gd name="T57" fmla="*/ 111 h 111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T54" t="T55" r="T56" b="T57"/>
                      <a:pathLst>
                        <a:path w="164" h="111">
                          <a:moveTo>
                            <a:pt x="4" y="70"/>
                          </a:moveTo>
                          <a:lnTo>
                            <a:pt x="40" y="40"/>
                          </a:lnTo>
                          <a:lnTo>
                            <a:pt x="80" y="15"/>
                          </a:lnTo>
                          <a:lnTo>
                            <a:pt x="119" y="3"/>
                          </a:lnTo>
                          <a:lnTo>
                            <a:pt x="137" y="0"/>
                          </a:lnTo>
                          <a:lnTo>
                            <a:pt x="152" y="0"/>
                          </a:lnTo>
                          <a:lnTo>
                            <a:pt x="161" y="7"/>
                          </a:lnTo>
                          <a:lnTo>
                            <a:pt x="164" y="20"/>
                          </a:lnTo>
                          <a:lnTo>
                            <a:pt x="161" y="31"/>
                          </a:lnTo>
                          <a:lnTo>
                            <a:pt x="148" y="37"/>
                          </a:lnTo>
                          <a:lnTo>
                            <a:pt x="124" y="45"/>
                          </a:lnTo>
                          <a:lnTo>
                            <a:pt x="89" y="61"/>
                          </a:lnTo>
                          <a:lnTo>
                            <a:pt x="61" y="78"/>
                          </a:lnTo>
                          <a:lnTo>
                            <a:pt x="40" y="92"/>
                          </a:lnTo>
                          <a:lnTo>
                            <a:pt x="24" y="108"/>
                          </a:lnTo>
                          <a:lnTo>
                            <a:pt x="7" y="111"/>
                          </a:lnTo>
                          <a:lnTo>
                            <a:pt x="0" y="92"/>
                          </a:lnTo>
                          <a:lnTo>
                            <a:pt x="4" y="70"/>
                          </a:lnTo>
                          <a:close/>
                        </a:path>
                      </a:pathLst>
                    </a:custGeom>
                    <a:solidFill>
                      <a:srgbClr val="3F1F00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2" name="Freeform 84"/>
                    <p:cNvSpPr>
                      <a:spLocks/>
                    </p:cNvSpPr>
                    <p:nvPr/>
                  </p:nvSpPr>
                  <p:spPr bwMode="auto">
                    <a:xfrm>
                      <a:off x="4265" y="2523"/>
                      <a:ext cx="97" cy="114"/>
                    </a:xfrm>
                    <a:custGeom>
                      <a:avLst/>
                      <a:gdLst>
                        <a:gd name="T0" fmla="*/ 1 w 193"/>
                        <a:gd name="T1" fmla="*/ 0 h 227"/>
                        <a:gd name="T2" fmla="*/ 1 w 193"/>
                        <a:gd name="T3" fmla="*/ 1 h 227"/>
                        <a:gd name="T4" fmla="*/ 1 w 193"/>
                        <a:gd name="T5" fmla="*/ 1 h 227"/>
                        <a:gd name="T6" fmla="*/ 1 w 193"/>
                        <a:gd name="T7" fmla="*/ 1 h 227"/>
                        <a:gd name="T8" fmla="*/ 1 w 193"/>
                        <a:gd name="T9" fmla="*/ 1 h 227"/>
                        <a:gd name="T10" fmla="*/ 1 w 193"/>
                        <a:gd name="T11" fmla="*/ 1 h 227"/>
                        <a:gd name="T12" fmla="*/ 1 w 193"/>
                        <a:gd name="T13" fmla="*/ 1 h 227"/>
                        <a:gd name="T14" fmla="*/ 1 w 193"/>
                        <a:gd name="T15" fmla="*/ 1 h 227"/>
                        <a:gd name="T16" fmla="*/ 1 w 193"/>
                        <a:gd name="T17" fmla="*/ 1 h 227"/>
                        <a:gd name="T18" fmla="*/ 1 w 193"/>
                        <a:gd name="T19" fmla="*/ 1 h 227"/>
                        <a:gd name="T20" fmla="*/ 1 w 193"/>
                        <a:gd name="T21" fmla="*/ 1 h 227"/>
                        <a:gd name="T22" fmla="*/ 1 w 193"/>
                        <a:gd name="T23" fmla="*/ 1 h 227"/>
                        <a:gd name="T24" fmla="*/ 0 w 193"/>
                        <a:gd name="T25" fmla="*/ 1 h 227"/>
                        <a:gd name="T26" fmla="*/ 1 w 193"/>
                        <a:gd name="T27" fmla="*/ 0 h 227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w 193"/>
                        <a:gd name="T43" fmla="*/ 0 h 227"/>
                        <a:gd name="T44" fmla="*/ 193 w 193"/>
                        <a:gd name="T45" fmla="*/ 227 h 227"/>
                      </a:gdLst>
                      <a:ahLst/>
                      <a:cxnLst>
                        <a:cxn ang="T28">
                          <a:pos x="T0" y="T1"/>
                        </a:cxn>
                        <a:cxn ang="T29">
                          <a:pos x="T2" y="T3"/>
                        </a:cxn>
                        <a:cxn ang="T30">
                          <a:pos x="T4" y="T5"/>
                        </a:cxn>
                        <a:cxn ang="T31">
                          <a:pos x="T6" y="T7"/>
                        </a:cxn>
                        <a:cxn ang="T32">
                          <a:pos x="T8" y="T9"/>
                        </a:cxn>
                        <a:cxn ang="T33">
                          <a:pos x="T10" y="T11"/>
                        </a:cxn>
                        <a:cxn ang="T34">
                          <a:pos x="T12" y="T13"/>
                        </a:cxn>
                        <a:cxn ang="T35">
                          <a:pos x="T14" y="T15"/>
                        </a:cxn>
                        <a:cxn ang="T36">
                          <a:pos x="T16" y="T17"/>
                        </a:cxn>
                        <a:cxn ang="T37">
                          <a:pos x="T18" y="T19"/>
                        </a:cxn>
                        <a:cxn ang="T38">
                          <a:pos x="T20" y="T21"/>
                        </a:cxn>
                        <a:cxn ang="T39">
                          <a:pos x="T22" y="T23"/>
                        </a:cxn>
                        <a:cxn ang="T40">
                          <a:pos x="T24" y="T25"/>
                        </a:cxn>
                        <a:cxn ang="T41">
                          <a:pos x="T26" y="T27"/>
                        </a:cxn>
                      </a:cxnLst>
                      <a:rect l="T42" t="T43" r="T44" b="T45"/>
                      <a:pathLst>
                        <a:path w="193" h="227">
                          <a:moveTo>
                            <a:pt x="173" y="0"/>
                          </a:moveTo>
                          <a:lnTo>
                            <a:pt x="182" y="44"/>
                          </a:lnTo>
                          <a:lnTo>
                            <a:pt x="190" y="80"/>
                          </a:lnTo>
                          <a:lnTo>
                            <a:pt x="193" y="125"/>
                          </a:lnTo>
                          <a:lnTo>
                            <a:pt x="182" y="165"/>
                          </a:lnTo>
                          <a:lnTo>
                            <a:pt x="146" y="138"/>
                          </a:lnTo>
                          <a:lnTo>
                            <a:pt x="145" y="201"/>
                          </a:lnTo>
                          <a:lnTo>
                            <a:pt x="106" y="177"/>
                          </a:lnTo>
                          <a:lnTo>
                            <a:pt x="94" y="227"/>
                          </a:lnTo>
                          <a:lnTo>
                            <a:pt x="63" y="218"/>
                          </a:lnTo>
                          <a:lnTo>
                            <a:pt x="42" y="198"/>
                          </a:lnTo>
                          <a:lnTo>
                            <a:pt x="22" y="168"/>
                          </a:lnTo>
                          <a:lnTo>
                            <a:pt x="0" y="122"/>
                          </a:lnTo>
                          <a:lnTo>
                            <a:pt x="173" y="0"/>
                          </a:lnTo>
                          <a:close/>
                        </a:path>
                      </a:pathLst>
                    </a:custGeom>
                    <a:solidFill>
                      <a:srgbClr val="3F1F00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45" name="Arc 85"/>
                  <p:cNvSpPr>
                    <a:spLocks/>
                  </p:cNvSpPr>
                  <p:nvPr/>
                </p:nvSpPr>
                <p:spPr bwMode="auto">
                  <a:xfrm>
                    <a:off x="4233" y="2609"/>
                    <a:ext cx="43" cy="77"/>
                  </a:xfrm>
                  <a:custGeom>
                    <a:avLst/>
                    <a:gdLst>
                      <a:gd name="T0" fmla="*/ 0 w 43200"/>
                      <a:gd name="T1" fmla="*/ 0 h 43200"/>
                      <a:gd name="T2" fmla="*/ 0 w 43200"/>
                      <a:gd name="T3" fmla="*/ 0 h 43200"/>
                      <a:gd name="T4" fmla="*/ 0 w 43200"/>
                      <a:gd name="T5" fmla="*/ 0 h 43200"/>
                      <a:gd name="T6" fmla="*/ 0 60000 65536"/>
                      <a:gd name="T7" fmla="*/ 0 60000 65536"/>
                      <a:gd name="T8" fmla="*/ 0 60000 65536"/>
                      <a:gd name="T9" fmla="*/ 0 w 43200"/>
                      <a:gd name="T10" fmla="*/ 0 h 43200"/>
                      <a:gd name="T11" fmla="*/ 43200 w 43200"/>
                      <a:gd name="T12" fmla="*/ 43200 h 432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43200" h="43200" fill="none" extrusionOk="0">
                        <a:moveTo>
                          <a:pt x="43170" y="20470"/>
                        </a:moveTo>
                        <a:cubicBezTo>
                          <a:pt x="43190" y="20846"/>
                          <a:pt x="43200" y="21223"/>
                          <a:pt x="43200" y="21600"/>
                        </a:cubicBezTo>
                        <a:cubicBezTo>
                          <a:pt x="43200" y="33529"/>
                          <a:pt x="33529" y="43200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-1" y="9670"/>
                          <a:pt x="9670" y="0"/>
                          <a:pt x="21599" y="0"/>
                        </a:cubicBezTo>
                      </a:path>
                      <a:path w="43200" h="43200" stroke="0" extrusionOk="0">
                        <a:moveTo>
                          <a:pt x="43170" y="20470"/>
                        </a:moveTo>
                        <a:cubicBezTo>
                          <a:pt x="43190" y="20846"/>
                          <a:pt x="43200" y="21223"/>
                          <a:pt x="43200" y="21600"/>
                        </a:cubicBezTo>
                        <a:cubicBezTo>
                          <a:pt x="43200" y="33529"/>
                          <a:pt x="33529" y="43200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-1" y="9670"/>
                          <a:pt x="9670" y="0"/>
                          <a:pt x="21599" y="0"/>
                        </a:cubicBezTo>
                        <a:lnTo>
                          <a:pt x="21600" y="21600"/>
                        </a:lnTo>
                        <a:lnTo>
                          <a:pt x="43170" y="20470"/>
                        </a:lnTo>
                        <a:close/>
                      </a:path>
                    </a:pathLst>
                  </a:custGeom>
                  <a:noFill/>
                  <a:ln w="38100">
                    <a:solidFill>
                      <a:srgbClr val="FF9F1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grpSp>
                <p:nvGrpSpPr>
                  <p:cNvPr id="46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4397" y="2438"/>
                    <a:ext cx="84" cy="101"/>
                    <a:chOff x="4397" y="2438"/>
                    <a:chExt cx="84" cy="101"/>
                  </a:xfrm>
                </p:grpSpPr>
                <p:sp>
                  <p:nvSpPr>
                    <p:cNvPr id="47" name="Freeform 87"/>
                    <p:cNvSpPr>
                      <a:spLocks/>
                    </p:cNvSpPr>
                    <p:nvPr/>
                  </p:nvSpPr>
                  <p:spPr bwMode="auto">
                    <a:xfrm>
                      <a:off x="4407" y="2447"/>
                      <a:ext cx="74" cy="92"/>
                    </a:xfrm>
                    <a:custGeom>
                      <a:avLst/>
                      <a:gdLst>
                        <a:gd name="T0" fmla="*/ 1 w 148"/>
                        <a:gd name="T1" fmla="*/ 0 h 186"/>
                        <a:gd name="T2" fmla="*/ 1 w 148"/>
                        <a:gd name="T3" fmla="*/ 0 h 186"/>
                        <a:gd name="T4" fmla="*/ 1 w 148"/>
                        <a:gd name="T5" fmla="*/ 0 h 186"/>
                        <a:gd name="T6" fmla="*/ 1 w 148"/>
                        <a:gd name="T7" fmla="*/ 0 h 186"/>
                        <a:gd name="T8" fmla="*/ 1 w 148"/>
                        <a:gd name="T9" fmla="*/ 0 h 186"/>
                        <a:gd name="T10" fmla="*/ 1 w 148"/>
                        <a:gd name="T11" fmla="*/ 0 h 186"/>
                        <a:gd name="T12" fmla="*/ 1 w 148"/>
                        <a:gd name="T13" fmla="*/ 0 h 186"/>
                        <a:gd name="T14" fmla="*/ 1 w 148"/>
                        <a:gd name="T15" fmla="*/ 0 h 186"/>
                        <a:gd name="T16" fmla="*/ 1 w 148"/>
                        <a:gd name="T17" fmla="*/ 0 h 186"/>
                        <a:gd name="T18" fmla="*/ 1 w 148"/>
                        <a:gd name="T19" fmla="*/ 0 h 186"/>
                        <a:gd name="T20" fmla="*/ 1 w 148"/>
                        <a:gd name="T21" fmla="*/ 0 h 186"/>
                        <a:gd name="T22" fmla="*/ 1 w 148"/>
                        <a:gd name="T23" fmla="*/ 0 h 186"/>
                        <a:gd name="T24" fmla="*/ 1 w 148"/>
                        <a:gd name="T25" fmla="*/ 0 h 186"/>
                        <a:gd name="T26" fmla="*/ 1 w 148"/>
                        <a:gd name="T27" fmla="*/ 0 h 186"/>
                        <a:gd name="T28" fmla="*/ 1 w 148"/>
                        <a:gd name="T29" fmla="*/ 0 h 186"/>
                        <a:gd name="T30" fmla="*/ 1 w 148"/>
                        <a:gd name="T31" fmla="*/ 0 h 186"/>
                        <a:gd name="T32" fmla="*/ 0 w 148"/>
                        <a:gd name="T33" fmla="*/ 0 h 186"/>
                        <a:gd name="T34" fmla="*/ 0 w 148"/>
                        <a:gd name="T35" fmla="*/ 0 h 186"/>
                        <a:gd name="T36" fmla="*/ 1 w 148"/>
                        <a:gd name="T37" fmla="*/ 0 h 186"/>
                        <a:gd name="T38" fmla="*/ 1 w 148"/>
                        <a:gd name="T39" fmla="*/ 0 h 186"/>
                        <a:gd name="T40" fmla="*/ 1 w 148"/>
                        <a:gd name="T41" fmla="*/ 0 h 186"/>
                        <a:gd name="T42" fmla="*/ 1 w 148"/>
                        <a:gd name="T43" fmla="*/ 0 h 186"/>
                        <a:gd name="T44" fmla="*/ 1 w 148"/>
                        <a:gd name="T45" fmla="*/ 0 h 186"/>
                        <a:gd name="T46" fmla="*/ 1 w 148"/>
                        <a:gd name="T47" fmla="*/ 0 h 186"/>
                        <a:gd name="T48" fmla="*/ 1 w 148"/>
                        <a:gd name="T49" fmla="*/ 0 h 186"/>
                        <a:gd name="T50" fmla="*/ 1 w 148"/>
                        <a:gd name="T51" fmla="*/ 0 h 186"/>
                        <a:gd name="T52" fmla="*/ 1 w 148"/>
                        <a:gd name="T53" fmla="*/ 0 h 18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w 148"/>
                        <a:gd name="T82" fmla="*/ 0 h 186"/>
                        <a:gd name="T83" fmla="*/ 148 w 148"/>
                        <a:gd name="T84" fmla="*/ 186 h 186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T81" t="T82" r="T83" b="T84"/>
                      <a:pathLst>
                        <a:path w="148" h="186">
                          <a:moveTo>
                            <a:pt x="132" y="27"/>
                          </a:moveTo>
                          <a:lnTo>
                            <a:pt x="145" y="52"/>
                          </a:lnTo>
                          <a:lnTo>
                            <a:pt x="148" y="72"/>
                          </a:lnTo>
                          <a:lnTo>
                            <a:pt x="148" y="93"/>
                          </a:lnTo>
                          <a:lnTo>
                            <a:pt x="145" y="112"/>
                          </a:lnTo>
                          <a:lnTo>
                            <a:pt x="141" y="127"/>
                          </a:lnTo>
                          <a:lnTo>
                            <a:pt x="132" y="148"/>
                          </a:lnTo>
                          <a:lnTo>
                            <a:pt x="120" y="165"/>
                          </a:lnTo>
                          <a:lnTo>
                            <a:pt x="105" y="178"/>
                          </a:lnTo>
                          <a:lnTo>
                            <a:pt x="89" y="186"/>
                          </a:lnTo>
                          <a:lnTo>
                            <a:pt x="68" y="186"/>
                          </a:lnTo>
                          <a:lnTo>
                            <a:pt x="51" y="181"/>
                          </a:lnTo>
                          <a:lnTo>
                            <a:pt x="38" y="173"/>
                          </a:lnTo>
                          <a:lnTo>
                            <a:pt x="27" y="162"/>
                          </a:lnTo>
                          <a:lnTo>
                            <a:pt x="15" y="146"/>
                          </a:lnTo>
                          <a:lnTo>
                            <a:pt x="5" y="127"/>
                          </a:lnTo>
                          <a:lnTo>
                            <a:pt x="0" y="104"/>
                          </a:lnTo>
                          <a:lnTo>
                            <a:pt x="0" y="80"/>
                          </a:lnTo>
                          <a:lnTo>
                            <a:pt x="6" y="60"/>
                          </a:lnTo>
                          <a:lnTo>
                            <a:pt x="9" y="44"/>
                          </a:lnTo>
                          <a:lnTo>
                            <a:pt x="20" y="30"/>
                          </a:lnTo>
                          <a:lnTo>
                            <a:pt x="33" y="14"/>
                          </a:lnTo>
                          <a:lnTo>
                            <a:pt x="56" y="2"/>
                          </a:lnTo>
                          <a:lnTo>
                            <a:pt x="80" y="0"/>
                          </a:lnTo>
                          <a:lnTo>
                            <a:pt x="102" y="3"/>
                          </a:lnTo>
                          <a:lnTo>
                            <a:pt x="117" y="13"/>
                          </a:lnTo>
                          <a:lnTo>
                            <a:pt x="132" y="27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8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4436" y="2498"/>
                      <a:ext cx="30" cy="37"/>
                    </a:xfrm>
                    <a:custGeom>
                      <a:avLst/>
                      <a:gdLst>
                        <a:gd name="T0" fmla="*/ 1 w 60"/>
                        <a:gd name="T1" fmla="*/ 0 h 76"/>
                        <a:gd name="T2" fmla="*/ 1 w 60"/>
                        <a:gd name="T3" fmla="*/ 0 h 76"/>
                        <a:gd name="T4" fmla="*/ 1 w 60"/>
                        <a:gd name="T5" fmla="*/ 0 h 76"/>
                        <a:gd name="T6" fmla="*/ 1 w 60"/>
                        <a:gd name="T7" fmla="*/ 0 h 76"/>
                        <a:gd name="T8" fmla="*/ 1 w 60"/>
                        <a:gd name="T9" fmla="*/ 0 h 76"/>
                        <a:gd name="T10" fmla="*/ 1 w 60"/>
                        <a:gd name="T11" fmla="*/ 0 h 76"/>
                        <a:gd name="T12" fmla="*/ 1 w 60"/>
                        <a:gd name="T13" fmla="*/ 0 h 76"/>
                        <a:gd name="T14" fmla="*/ 1 w 60"/>
                        <a:gd name="T15" fmla="*/ 0 h 76"/>
                        <a:gd name="T16" fmla="*/ 1 w 60"/>
                        <a:gd name="T17" fmla="*/ 0 h 76"/>
                        <a:gd name="T18" fmla="*/ 1 w 60"/>
                        <a:gd name="T19" fmla="*/ 0 h 76"/>
                        <a:gd name="T20" fmla="*/ 1 w 60"/>
                        <a:gd name="T21" fmla="*/ 0 h 76"/>
                        <a:gd name="T22" fmla="*/ 1 w 60"/>
                        <a:gd name="T23" fmla="*/ 0 h 76"/>
                        <a:gd name="T24" fmla="*/ 1 w 60"/>
                        <a:gd name="T25" fmla="*/ 0 h 76"/>
                        <a:gd name="T26" fmla="*/ 1 w 60"/>
                        <a:gd name="T27" fmla="*/ 0 h 76"/>
                        <a:gd name="T28" fmla="*/ 1 w 60"/>
                        <a:gd name="T29" fmla="*/ 0 h 76"/>
                        <a:gd name="T30" fmla="*/ 1 w 60"/>
                        <a:gd name="T31" fmla="*/ 0 h 76"/>
                        <a:gd name="T32" fmla="*/ 0 w 60"/>
                        <a:gd name="T33" fmla="*/ 0 h 76"/>
                        <a:gd name="T34" fmla="*/ 0 w 60"/>
                        <a:gd name="T35" fmla="*/ 0 h 76"/>
                        <a:gd name="T36" fmla="*/ 1 w 60"/>
                        <a:gd name="T37" fmla="*/ 0 h 76"/>
                        <a:gd name="T38" fmla="*/ 1 w 60"/>
                        <a:gd name="T39" fmla="*/ 0 h 76"/>
                        <a:gd name="T40" fmla="*/ 1 w 60"/>
                        <a:gd name="T41" fmla="*/ 0 h 76"/>
                        <a:gd name="T42" fmla="*/ 1 w 60"/>
                        <a:gd name="T43" fmla="*/ 0 h 76"/>
                        <a:gd name="T44" fmla="*/ 1 w 60"/>
                        <a:gd name="T45" fmla="*/ 0 h 76"/>
                        <a:gd name="T46" fmla="*/ 1 w 60"/>
                        <a:gd name="T47" fmla="*/ 0 h 76"/>
                        <a:gd name="T48" fmla="*/ 1 w 60"/>
                        <a:gd name="T49" fmla="*/ 0 h 76"/>
                        <a:gd name="T50" fmla="*/ 1 w 60"/>
                        <a:gd name="T51" fmla="*/ 0 h 76"/>
                        <a:gd name="T52" fmla="*/ 1 w 60"/>
                        <a:gd name="T53" fmla="*/ 0 h 7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w 60"/>
                        <a:gd name="T82" fmla="*/ 0 h 76"/>
                        <a:gd name="T83" fmla="*/ 60 w 60"/>
                        <a:gd name="T84" fmla="*/ 76 h 76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T81" t="T82" r="T83" b="T84"/>
                      <a:pathLst>
                        <a:path w="60" h="76">
                          <a:moveTo>
                            <a:pt x="54" y="11"/>
                          </a:moveTo>
                          <a:lnTo>
                            <a:pt x="60" y="21"/>
                          </a:lnTo>
                          <a:lnTo>
                            <a:pt x="60" y="29"/>
                          </a:lnTo>
                          <a:lnTo>
                            <a:pt x="60" y="38"/>
                          </a:lnTo>
                          <a:lnTo>
                            <a:pt x="60" y="46"/>
                          </a:lnTo>
                          <a:lnTo>
                            <a:pt x="57" y="54"/>
                          </a:lnTo>
                          <a:lnTo>
                            <a:pt x="54" y="60"/>
                          </a:lnTo>
                          <a:lnTo>
                            <a:pt x="48" y="68"/>
                          </a:lnTo>
                          <a:lnTo>
                            <a:pt x="43" y="74"/>
                          </a:lnTo>
                          <a:lnTo>
                            <a:pt x="36" y="76"/>
                          </a:lnTo>
                          <a:lnTo>
                            <a:pt x="27" y="76"/>
                          </a:lnTo>
                          <a:lnTo>
                            <a:pt x="19" y="74"/>
                          </a:lnTo>
                          <a:lnTo>
                            <a:pt x="15" y="71"/>
                          </a:lnTo>
                          <a:lnTo>
                            <a:pt x="10" y="66"/>
                          </a:lnTo>
                          <a:lnTo>
                            <a:pt x="6" y="60"/>
                          </a:lnTo>
                          <a:lnTo>
                            <a:pt x="1" y="54"/>
                          </a:lnTo>
                          <a:lnTo>
                            <a:pt x="0" y="43"/>
                          </a:lnTo>
                          <a:lnTo>
                            <a:pt x="0" y="32"/>
                          </a:lnTo>
                          <a:lnTo>
                            <a:pt x="1" y="24"/>
                          </a:lnTo>
                          <a:lnTo>
                            <a:pt x="4" y="19"/>
                          </a:lnTo>
                          <a:lnTo>
                            <a:pt x="7" y="13"/>
                          </a:lnTo>
                          <a:lnTo>
                            <a:pt x="13" y="5"/>
                          </a:lnTo>
                          <a:lnTo>
                            <a:pt x="22" y="0"/>
                          </a:lnTo>
                          <a:lnTo>
                            <a:pt x="33" y="0"/>
                          </a:lnTo>
                          <a:lnTo>
                            <a:pt x="42" y="2"/>
                          </a:lnTo>
                          <a:lnTo>
                            <a:pt x="46" y="5"/>
                          </a:lnTo>
                          <a:lnTo>
                            <a:pt x="54" y="11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9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4397" y="2438"/>
                      <a:ext cx="80" cy="76"/>
                    </a:xfrm>
                    <a:custGeom>
                      <a:avLst/>
                      <a:gdLst>
                        <a:gd name="T0" fmla="*/ 1 w 160"/>
                        <a:gd name="T1" fmla="*/ 1 h 152"/>
                        <a:gd name="T2" fmla="*/ 1 w 160"/>
                        <a:gd name="T3" fmla="*/ 1 h 152"/>
                        <a:gd name="T4" fmla="*/ 1 w 160"/>
                        <a:gd name="T5" fmla="*/ 1 h 152"/>
                        <a:gd name="T6" fmla="*/ 1 w 160"/>
                        <a:gd name="T7" fmla="*/ 0 h 152"/>
                        <a:gd name="T8" fmla="*/ 1 w 160"/>
                        <a:gd name="T9" fmla="*/ 0 h 152"/>
                        <a:gd name="T10" fmla="*/ 1 w 160"/>
                        <a:gd name="T11" fmla="*/ 1 h 152"/>
                        <a:gd name="T12" fmla="*/ 1 w 160"/>
                        <a:gd name="T13" fmla="*/ 1 h 152"/>
                        <a:gd name="T14" fmla="*/ 1 w 160"/>
                        <a:gd name="T15" fmla="*/ 1 h 152"/>
                        <a:gd name="T16" fmla="*/ 1 w 160"/>
                        <a:gd name="T17" fmla="*/ 1 h 152"/>
                        <a:gd name="T18" fmla="*/ 1 w 160"/>
                        <a:gd name="T19" fmla="*/ 1 h 152"/>
                        <a:gd name="T20" fmla="*/ 1 w 160"/>
                        <a:gd name="T21" fmla="*/ 1 h 152"/>
                        <a:gd name="T22" fmla="*/ 1 w 160"/>
                        <a:gd name="T23" fmla="*/ 1 h 152"/>
                        <a:gd name="T24" fmla="*/ 0 w 160"/>
                        <a:gd name="T25" fmla="*/ 1 h 152"/>
                        <a:gd name="T26" fmla="*/ 0 w 160"/>
                        <a:gd name="T27" fmla="*/ 1 h 152"/>
                        <a:gd name="T28" fmla="*/ 0 w 160"/>
                        <a:gd name="T29" fmla="*/ 1 h 152"/>
                        <a:gd name="T30" fmla="*/ 1 w 160"/>
                        <a:gd name="T31" fmla="*/ 1 h 15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w 160"/>
                        <a:gd name="T49" fmla="*/ 0 h 152"/>
                        <a:gd name="T50" fmla="*/ 160 w 160"/>
                        <a:gd name="T51" fmla="*/ 152 h 152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T48" t="T49" r="T50" b="T51"/>
                      <a:pathLst>
                        <a:path w="160" h="152">
                          <a:moveTo>
                            <a:pt x="160" y="38"/>
                          </a:moveTo>
                          <a:lnTo>
                            <a:pt x="139" y="19"/>
                          </a:lnTo>
                          <a:lnTo>
                            <a:pt x="117" y="6"/>
                          </a:lnTo>
                          <a:lnTo>
                            <a:pt x="97" y="0"/>
                          </a:lnTo>
                          <a:lnTo>
                            <a:pt x="78" y="0"/>
                          </a:lnTo>
                          <a:lnTo>
                            <a:pt x="58" y="5"/>
                          </a:lnTo>
                          <a:lnTo>
                            <a:pt x="46" y="11"/>
                          </a:lnTo>
                          <a:lnTo>
                            <a:pt x="33" y="20"/>
                          </a:lnTo>
                          <a:lnTo>
                            <a:pt x="22" y="34"/>
                          </a:lnTo>
                          <a:lnTo>
                            <a:pt x="12" y="60"/>
                          </a:lnTo>
                          <a:lnTo>
                            <a:pt x="9" y="80"/>
                          </a:lnTo>
                          <a:lnTo>
                            <a:pt x="3" y="99"/>
                          </a:lnTo>
                          <a:lnTo>
                            <a:pt x="0" y="116"/>
                          </a:lnTo>
                          <a:lnTo>
                            <a:pt x="0" y="140"/>
                          </a:lnTo>
                          <a:lnTo>
                            <a:pt x="0" y="152"/>
                          </a:lnTo>
                          <a:lnTo>
                            <a:pt x="160" y="38"/>
                          </a:lnTo>
                          <a:close/>
                        </a:path>
                      </a:pathLst>
                    </a:custGeom>
                    <a:solidFill>
                      <a:srgbClr val="FF9F9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36" name="Group 90"/>
              <p:cNvGrpSpPr>
                <a:grpSpLocks/>
              </p:cNvGrpSpPr>
              <p:nvPr/>
            </p:nvGrpSpPr>
            <p:grpSpPr bwMode="auto">
              <a:xfrm>
                <a:off x="3940" y="2267"/>
                <a:ext cx="521" cy="906"/>
                <a:chOff x="3940" y="2267"/>
                <a:chExt cx="521" cy="906"/>
              </a:xfrm>
            </p:grpSpPr>
            <p:sp>
              <p:nvSpPr>
                <p:cNvPr id="37" name="Freeform 91"/>
                <p:cNvSpPr>
                  <a:spLocks/>
                </p:cNvSpPr>
                <p:nvPr/>
              </p:nvSpPr>
              <p:spPr bwMode="auto">
                <a:xfrm>
                  <a:off x="3940" y="2267"/>
                  <a:ext cx="521" cy="906"/>
                </a:xfrm>
                <a:custGeom>
                  <a:avLst/>
                  <a:gdLst>
                    <a:gd name="T0" fmla="*/ 1 w 1040"/>
                    <a:gd name="T1" fmla="*/ 1 h 1812"/>
                    <a:gd name="T2" fmla="*/ 1 w 1040"/>
                    <a:gd name="T3" fmla="*/ 1 h 1812"/>
                    <a:gd name="T4" fmla="*/ 1 w 1040"/>
                    <a:gd name="T5" fmla="*/ 1 h 1812"/>
                    <a:gd name="T6" fmla="*/ 1 w 1040"/>
                    <a:gd name="T7" fmla="*/ 1 h 1812"/>
                    <a:gd name="T8" fmla="*/ 1 w 1040"/>
                    <a:gd name="T9" fmla="*/ 1 h 1812"/>
                    <a:gd name="T10" fmla="*/ 1 w 1040"/>
                    <a:gd name="T11" fmla="*/ 1 h 1812"/>
                    <a:gd name="T12" fmla="*/ 1 w 1040"/>
                    <a:gd name="T13" fmla="*/ 1 h 1812"/>
                    <a:gd name="T14" fmla="*/ 1 w 1040"/>
                    <a:gd name="T15" fmla="*/ 0 h 1812"/>
                    <a:gd name="T16" fmla="*/ 1 w 1040"/>
                    <a:gd name="T17" fmla="*/ 1 h 1812"/>
                    <a:gd name="T18" fmla="*/ 1 w 1040"/>
                    <a:gd name="T19" fmla="*/ 1 h 1812"/>
                    <a:gd name="T20" fmla="*/ 1 w 1040"/>
                    <a:gd name="T21" fmla="*/ 1 h 1812"/>
                    <a:gd name="T22" fmla="*/ 1 w 1040"/>
                    <a:gd name="T23" fmla="*/ 1 h 1812"/>
                    <a:gd name="T24" fmla="*/ 1 w 1040"/>
                    <a:gd name="T25" fmla="*/ 1 h 1812"/>
                    <a:gd name="T26" fmla="*/ 1 w 1040"/>
                    <a:gd name="T27" fmla="*/ 1 h 1812"/>
                    <a:gd name="T28" fmla="*/ 1 w 1040"/>
                    <a:gd name="T29" fmla="*/ 1 h 1812"/>
                    <a:gd name="T30" fmla="*/ 1 w 1040"/>
                    <a:gd name="T31" fmla="*/ 1 h 1812"/>
                    <a:gd name="T32" fmla="*/ 1 w 1040"/>
                    <a:gd name="T33" fmla="*/ 1 h 1812"/>
                    <a:gd name="T34" fmla="*/ 1 w 1040"/>
                    <a:gd name="T35" fmla="*/ 1 h 1812"/>
                    <a:gd name="T36" fmla="*/ 1 w 1040"/>
                    <a:gd name="T37" fmla="*/ 1 h 1812"/>
                    <a:gd name="T38" fmla="*/ 1 w 1040"/>
                    <a:gd name="T39" fmla="*/ 1 h 1812"/>
                    <a:gd name="T40" fmla="*/ 1 w 1040"/>
                    <a:gd name="T41" fmla="*/ 1 h 1812"/>
                    <a:gd name="T42" fmla="*/ 1 w 1040"/>
                    <a:gd name="T43" fmla="*/ 1 h 1812"/>
                    <a:gd name="T44" fmla="*/ 1 w 1040"/>
                    <a:gd name="T45" fmla="*/ 1 h 1812"/>
                    <a:gd name="T46" fmla="*/ 1 w 1040"/>
                    <a:gd name="T47" fmla="*/ 1 h 1812"/>
                    <a:gd name="T48" fmla="*/ 1 w 1040"/>
                    <a:gd name="T49" fmla="*/ 1 h 1812"/>
                    <a:gd name="T50" fmla="*/ 1 w 1040"/>
                    <a:gd name="T51" fmla="*/ 1 h 1812"/>
                    <a:gd name="T52" fmla="*/ 0 w 1040"/>
                    <a:gd name="T53" fmla="*/ 1 h 1812"/>
                    <a:gd name="T54" fmla="*/ 1 w 1040"/>
                    <a:gd name="T55" fmla="*/ 1 h 1812"/>
                    <a:gd name="T56" fmla="*/ 1 w 1040"/>
                    <a:gd name="T57" fmla="*/ 1 h 1812"/>
                    <a:gd name="T58" fmla="*/ 0 w 1040"/>
                    <a:gd name="T59" fmla="*/ 1 h 1812"/>
                    <a:gd name="T60" fmla="*/ 1 w 1040"/>
                    <a:gd name="T61" fmla="*/ 1 h 1812"/>
                    <a:gd name="T62" fmla="*/ 1 w 1040"/>
                    <a:gd name="T63" fmla="*/ 1 h 1812"/>
                    <a:gd name="T64" fmla="*/ 1 w 1040"/>
                    <a:gd name="T65" fmla="*/ 1 h 1812"/>
                    <a:gd name="T66" fmla="*/ 1 w 1040"/>
                    <a:gd name="T67" fmla="*/ 1 h 1812"/>
                    <a:gd name="T68" fmla="*/ 1 w 1040"/>
                    <a:gd name="T69" fmla="*/ 1 h 1812"/>
                    <a:gd name="T70" fmla="*/ 1 w 1040"/>
                    <a:gd name="T71" fmla="*/ 1 h 1812"/>
                    <a:gd name="T72" fmla="*/ 1 w 1040"/>
                    <a:gd name="T73" fmla="*/ 1 h 1812"/>
                    <a:gd name="T74" fmla="*/ 1 w 1040"/>
                    <a:gd name="T75" fmla="*/ 1 h 1812"/>
                    <a:gd name="T76" fmla="*/ 1 w 1040"/>
                    <a:gd name="T77" fmla="*/ 1 h 1812"/>
                    <a:gd name="T78" fmla="*/ 1 w 1040"/>
                    <a:gd name="T79" fmla="*/ 1 h 1812"/>
                    <a:gd name="T80" fmla="*/ 1 w 1040"/>
                    <a:gd name="T81" fmla="*/ 1 h 1812"/>
                    <a:gd name="T82" fmla="*/ 1 w 1040"/>
                    <a:gd name="T83" fmla="*/ 1 h 1812"/>
                    <a:gd name="T84" fmla="*/ 1 w 1040"/>
                    <a:gd name="T85" fmla="*/ 1 h 1812"/>
                    <a:gd name="T86" fmla="*/ 1 w 1040"/>
                    <a:gd name="T87" fmla="*/ 1 h 1812"/>
                    <a:gd name="T88" fmla="*/ 1 w 1040"/>
                    <a:gd name="T89" fmla="*/ 1 h 1812"/>
                    <a:gd name="T90" fmla="*/ 1 w 1040"/>
                    <a:gd name="T91" fmla="*/ 1 h 1812"/>
                    <a:gd name="T92" fmla="*/ 1 w 1040"/>
                    <a:gd name="T93" fmla="*/ 1 h 1812"/>
                    <a:gd name="T94" fmla="*/ 1 w 1040"/>
                    <a:gd name="T95" fmla="*/ 1 h 1812"/>
                    <a:gd name="T96" fmla="*/ 1 w 1040"/>
                    <a:gd name="T97" fmla="*/ 1 h 1812"/>
                    <a:gd name="T98" fmla="*/ 1 w 1040"/>
                    <a:gd name="T99" fmla="*/ 1 h 1812"/>
                    <a:gd name="T100" fmla="*/ 1 w 1040"/>
                    <a:gd name="T101" fmla="*/ 1 h 1812"/>
                    <a:gd name="T102" fmla="*/ 1 w 1040"/>
                    <a:gd name="T103" fmla="*/ 1 h 1812"/>
                    <a:gd name="T104" fmla="*/ 1 w 1040"/>
                    <a:gd name="T105" fmla="*/ 1 h 1812"/>
                    <a:gd name="T106" fmla="*/ 1 w 1040"/>
                    <a:gd name="T107" fmla="*/ 1 h 1812"/>
                    <a:gd name="T108" fmla="*/ 1 w 1040"/>
                    <a:gd name="T109" fmla="*/ 1 h 1812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040"/>
                    <a:gd name="T166" fmla="*/ 0 h 1812"/>
                    <a:gd name="T167" fmla="*/ 1040 w 1040"/>
                    <a:gd name="T168" fmla="*/ 1812 h 1812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040" h="1812">
                      <a:moveTo>
                        <a:pt x="1021" y="215"/>
                      </a:moveTo>
                      <a:lnTo>
                        <a:pt x="1040" y="181"/>
                      </a:lnTo>
                      <a:lnTo>
                        <a:pt x="1036" y="146"/>
                      </a:lnTo>
                      <a:lnTo>
                        <a:pt x="1012" y="100"/>
                      </a:lnTo>
                      <a:lnTo>
                        <a:pt x="959" y="50"/>
                      </a:lnTo>
                      <a:lnTo>
                        <a:pt x="883" y="20"/>
                      </a:lnTo>
                      <a:lnTo>
                        <a:pt x="792" y="16"/>
                      </a:lnTo>
                      <a:lnTo>
                        <a:pt x="725" y="0"/>
                      </a:lnTo>
                      <a:lnTo>
                        <a:pt x="641" y="20"/>
                      </a:lnTo>
                      <a:lnTo>
                        <a:pt x="593" y="30"/>
                      </a:lnTo>
                      <a:lnTo>
                        <a:pt x="532" y="61"/>
                      </a:lnTo>
                      <a:lnTo>
                        <a:pt x="484" y="91"/>
                      </a:lnTo>
                      <a:lnTo>
                        <a:pt x="451" y="155"/>
                      </a:lnTo>
                      <a:lnTo>
                        <a:pt x="393" y="261"/>
                      </a:lnTo>
                      <a:lnTo>
                        <a:pt x="323" y="426"/>
                      </a:lnTo>
                      <a:lnTo>
                        <a:pt x="299" y="517"/>
                      </a:lnTo>
                      <a:lnTo>
                        <a:pt x="293" y="592"/>
                      </a:lnTo>
                      <a:lnTo>
                        <a:pt x="327" y="696"/>
                      </a:lnTo>
                      <a:lnTo>
                        <a:pt x="375" y="776"/>
                      </a:lnTo>
                      <a:lnTo>
                        <a:pt x="379" y="891"/>
                      </a:lnTo>
                      <a:lnTo>
                        <a:pt x="360" y="987"/>
                      </a:lnTo>
                      <a:lnTo>
                        <a:pt x="308" y="1161"/>
                      </a:lnTo>
                      <a:lnTo>
                        <a:pt x="279" y="1207"/>
                      </a:lnTo>
                      <a:lnTo>
                        <a:pt x="160" y="1351"/>
                      </a:lnTo>
                      <a:lnTo>
                        <a:pt x="57" y="1436"/>
                      </a:lnTo>
                      <a:lnTo>
                        <a:pt x="19" y="1475"/>
                      </a:lnTo>
                      <a:lnTo>
                        <a:pt x="0" y="1516"/>
                      </a:lnTo>
                      <a:lnTo>
                        <a:pt x="136" y="1486"/>
                      </a:lnTo>
                      <a:lnTo>
                        <a:pt x="37" y="1571"/>
                      </a:lnTo>
                      <a:lnTo>
                        <a:pt x="0" y="1672"/>
                      </a:lnTo>
                      <a:lnTo>
                        <a:pt x="61" y="1636"/>
                      </a:lnTo>
                      <a:lnTo>
                        <a:pt x="151" y="1546"/>
                      </a:lnTo>
                      <a:lnTo>
                        <a:pt x="212" y="1496"/>
                      </a:lnTo>
                      <a:lnTo>
                        <a:pt x="103" y="1676"/>
                      </a:lnTo>
                      <a:lnTo>
                        <a:pt x="57" y="1812"/>
                      </a:lnTo>
                      <a:lnTo>
                        <a:pt x="164" y="1702"/>
                      </a:lnTo>
                      <a:lnTo>
                        <a:pt x="260" y="1551"/>
                      </a:lnTo>
                      <a:lnTo>
                        <a:pt x="260" y="1656"/>
                      </a:lnTo>
                      <a:lnTo>
                        <a:pt x="351" y="1466"/>
                      </a:lnTo>
                      <a:lnTo>
                        <a:pt x="436" y="1271"/>
                      </a:lnTo>
                      <a:lnTo>
                        <a:pt x="460" y="1202"/>
                      </a:lnTo>
                      <a:lnTo>
                        <a:pt x="493" y="1026"/>
                      </a:lnTo>
                      <a:lnTo>
                        <a:pt x="536" y="932"/>
                      </a:lnTo>
                      <a:lnTo>
                        <a:pt x="560" y="795"/>
                      </a:lnTo>
                      <a:lnTo>
                        <a:pt x="565" y="765"/>
                      </a:lnTo>
                      <a:lnTo>
                        <a:pt x="589" y="721"/>
                      </a:lnTo>
                      <a:lnTo>
                        <a:pt x="617" y="710"/>
                      </a:lnTo>
                      <a:lnTo>
                        <a:pt x="645" y="696"/>
                      </a:lnTo>
                      <a:lnTo>
                        <a:pt x="704" y="665"/>
                      </a:lnTo>
                      <a:lnTo>
                        <a:pt x="749" y="630"/>
                      </a:lnTo>
                      <a:lnTo>
                        <a:pt x="811" y="581"/>
                      </a:lnTo>
                      <a:lnTo>
                        <a:pt x="877" y="487"/>
                      </a:lnTo>
                      <a:lnTo>
                        <a:pt x="929" y="386"/>
                      </a:lnTo>
                      <a:lnTo>
                        <a:pt x="1001" y="276"/>
                      </a:lnTo>
                      <a:lnTo>
                        <a:pt x="1021" y="215"/>
                      </a:lnTo>
                      <a:close/>
                    </a:path>
                  </a:pathLst>
                </a:custGeom>
                <a:solidFill>
                  <a:srgbClr val="FF00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8" name="Oval 92"/>
                <p:cNvSpPr>
                  <a:spLocks noChangeArrowheads="1"/>
                </p:cNvSpPr>
                <p:nvPr/>
              </p:nvSpPr>
              <p:spPr bwMode="auto">
                <a:xfrm>
                  <a:off x="4112" y="2627"/>
                  <a:ext cx="117" cy="124"/>
                </a:xfrm>
                <a:prstGeom prst="ellipse">
                  <a:avLst/>
                </a:prstGeom>
                <a:solidFill>
                  <a:srgbClr val="FF00FF"/>
                </a:solidFill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Wingdings" panose="05000000000000000000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en-SG" altLang="ko-KR" sz="1800">
                    <a:ea typeface="굴림" charset="-127"/>
                  </a:endParaRPr>
                </a:p>
              </p:txBody>
            </p:sp>
            <p:sp>
              <p:nvSpPr>
                <p:cNvPr id="39" name="Freeform 93"/>
                <p:cNvSpPr>
                  <a:spLocks/>
                </p:cNvSpPr>
                <p:nvPr/>
              </p:nvSpPr>
              <p:spPr bwMode="auto">
                <a:xfrm>
                  <a:off x="4180" y="2285"/>
                  <a:ext cx="221" cy="335"/>
                </a:xfrm>
                <a:custGeom>
                  <a:avLst/>
                  <a:gdLst>
                    <a:gd name="T0" fmla="*/ 1 w 440"/>
                    <a:gd name="T1" fmla="*/ 0 h 669"/>
                    <a:gd name="T2" fmla="*/ 1 w 440"/>
                    <a:gd name="T3" fmla="*/ 1 h 669"/>
                    <a:gd name="T4" fmla="*/ 1 w 440"/>
                    <a:gd name="T5" fmla="*/ 1 h 669"/>
                    <a:gd name="T6" fmla="*/ 1 w 440"/>
                    <a:gd name="T7" fmla="*/ 1 h 669"/>
                    <a:gd name="T8" fmla="*/ 1 w 440"/>
                    <a:gd name="T9" fmla="*/ 1 h 669"/>
                    <a:gd name="T10" fmla="*/ 1 w 440"/>
                    <a:gd name="T11" fmla="*/ 1 h 669"/>
                    <a:gd name="T12" fmla="*/ 1 w 440"/>
                    <a:gd name="T13" fmla="*/ 1 h 669"/>
                    <a:gd name="T14" fmla="*/ 1 w 440"/>
                    <a:gd name="T15" fmla="*/ 1 h 669"/>
                    <a:gd name="T16" fmla="*/ 1 w 440"/>
                    <a:gd name="T17" fmla="*/ 1 h 669"/>
                    <a:gd name="T18" fmla="*/ 1 w 440"/>
                    <a:gd name="T19" fmla="*/ 1 h 669"/>
                    <a:gd name="T20" fmla="*/ 1 w 440"/>
                    <a:gd name="T21" fmla="*/ 1 h 669"/>
                    <a:gd name="T22" fmla="*/ 1 w 440"/>
                    <a:gd name="T23" fmla="*/ 1 h 669"/>
                    <a:gd name="T24" fmla="*/ 1 w 440"/>
                    <a:gd name="T25" fmla="*/ 1 h 669"/>
                    <a:gd name="T26" fmla="*/ 1 w 440"/>
                    <a:gd name="T27" fmla="*/ 1 h 669"/>
                    <a:gd name="T28" fmla="*/ 1 w 440"/>
                    <a:gd name="T29" fmla="*/ 1 h 669"/>
                    <a:gd name="T30" fmla="*/ 1 w 440"/>
                    <a:gd name="T31" fmla="*/ 1 h 669"/>
                    <a:gd name="T32" fmla="*/ 1 w 440"/>
                    <a:gd name="T33" fmla="*/ 1 h 669"/>
                    <a:gd name="T34" fmla="*/ 1 w 440"/>
                    <a:gd name="T35" fmla="*/ 1 h 669"/>
                    <a:gd name="T36" fmla="*/ 1 w 440"/>
                    <a:gd name="T37" fmla="*/ 1 h 669"/>
                    <a:gd name="T38" fmla="*/ 1 w 440"/>
                    <a:gd name="T39" fmla="*/ 1 h 669"/>
                    <a:gd name="T40" fmla="*/ 0 w 440"/>
                    <a:gd name="T41" fmla="*/ 1 h 669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440"/>
                    <a:gd name="T64" fmla="*/ 0 h 669"/>
                    <a:gd name="T65" fmla="*/ 440 w 440"/>
                    <a:gd name="T66" fmla="*/ 669 h 669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440" h="669">
                      <a:moveTo>
                        <a:pt x="440" y="0"/>
                      </a:moveTo>
                      <a:lnTo>
                        <a:pt x="408" y="35"/>
                      </a:lnTo>
                      <a:lnTo>
                        <a:pt x="369" y="74"/>
                      </a:lnTo>
                      <a:lnTo>
                        <a:pt x="343" y="104"/>
                      </a:lnTo>
                      <a:lnTo>
                        <a:pt x="321" y="140"/>
                      </a:lnTo>
                      <a:lnTo>
                        <a:pt x="304" y="168"/>
                      </a:lnTo>
                      <a:lnTo>
                        <a:pt x="293" y="204"/>
                      </a:lnTo>
                      <a:lnTo>
                        <a:pt x="281" y="250"/>
                      </a:lnTo>
                      <a:lnTo>
                        <a:pt x="264" y="316"/>
                      </a:lnTo>
                      <a:lnTo>
                        <a:pt x="257" y="357"/>
                      </a:lnTo>
                      <a:lnTo>
                        <a:pt x="245" y="402"/>
                      </a:lnTo>
                      <a:lnTo>
                        <a:pt x="227" y="440"/>
                      </a:lnTo>
                      <a:lnTo>
                        <a:pt x="206" y="478"/>
                      </a:lnTo>
                      <a:lnTo>
                        <a:pt x="182" y="508"/>
                      </a:lnTo>
                      <a:lnTo>
                        <a:pt x="152" y="536"/>
                      </a:lnTo>
                      <a:lnTo>
                        <a:pt x="124" y="563"/>
                      </a:lnTo>
                      <a:lnTo>
                        <a:pt x="88" y="591"/>
                      </a:lnTo>
                      <a:lnTo>
                        <a:pt x="61" y="611"/>
                      </a:lnTo>
                      <a:lnTo>
                        <a:pt x="35" y="629"/>
                      </a:lnTo>
                      <a:lnTo>
                        <a:pt x="13" y="649"/>
                      </a:lnTo>
                      <a:lnTo>
                        <a:pt x="0" y="669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0" name="Freeform 94"/>
                <p:cNvSpPr>
                  <a:spLocks/>
                </p:cNvSpPr>
                <p:nvPr/>
              </p:nvSpPr>
              <p:spPr bwMode="auto">
                <a:xfrm>
                  <a:off x="4142" y="2273"/>
                  <a:ext cx="164" cy="345"/>
                </a:xfrm>
                <a:custGeom>
                  <a:avLst/>
                  <a:gdLst>
                    <a:gd name="T0" fmla="*/ 1 w 328"/>
                    <a:gd name="T1" fmla="*/ 0 h 690"/>
                    <a:gd name="T2" fmla="*/ 1 w 328"/>
                    <a:gd name="T3" fmla="*/ 1 h 690"/>
                    <a:gd name="T4" fmla="*/ 1 w 328"/>
                    <a:gd name="T5" fmla="*/ 1 h 690"/>
                    <a:gd name="T6" fmla="*/ 1 w 328"/>
                    <a:gd name="T7" fmla="*/ 1 h 690"/>
                    <a:gd name="T8" fmla="*/ 1 w 328"/>
                    <a:gd name="T9" fmla="*/ 1 h 690"/>
                    <a:gd name="T10" fmla="*/ 1 w 328"/>
                    <a:gd name="T11" fmla="*/ 1 h 690"/>
                    <a:gd name="T12" fmla="*/ 1 w 328"/>
                    <a:gd name="T13" fmla="*/ 1 h 690"/>
                    <a:gd name="T14" fmla="*/ 1 w 328"/>
                    <a:gd name="T15" fmla="*/ 1 h 690"/>
                    <a:gd name="T16" fmla="*/ 1 w 328"/>
                    <a:gd name="T17" fmla="*/ 1 h 690"/>
                    <a:gd name="T18" fmla="*/ 1 w 328"/>
                    <a:gd name="T19" fmla="*/ 1 h 690"/>
                    <a:gd name="T20" fmla="*/ 1 w 328"/>
                    <a:gd name="T21" fmla="*/ 1 h 690"/>
                    <a:gd name="T22" fmla="*/ 1 w 328"/>
                    <a:gd name="T23" fmla="*/ 1 h 690"/>
                    <a:gd name="T24" fmla="*/ 1 w 328"/>
                    <a:gd name="T25" fmla="*/ 1 h 690"/>
                    <a:gd name="T26" fmla="*/ 1 w 328"/>
                    <a:gd name="T27" fmla="*/ 1 h 690"/>
                    <a:gd name="T28" fmla="*/ 1 w 328"/>
                    <a:gd name="T29" fmla="*/ 1 h 690"/>
                    <a:gd name="T30" fmla="*/ 0 w 328"/>
                    <a:gd name="T31" fmla="*/ 1 h 690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328"/>
                    <a:gd name="T49" fmla="*/ 0 h 690"/>
                    <a:gd name="T50" fmla="*/ 328 w 328"/>
                    <a:gd name="T51" fmla="*/ 690 h 690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328" h="690">
                      <a:moveTo>
                        <a:pt x="328" y="0"/>
                      </a:moveTo>
                      <a:lnTo>
                        <a:pt x="259" y="52"/>
                      </a:lnTo>
                      <a:lnTo>
                        <a:pt x="226" y="86"/>
                      </a:lnTo>
                      <a:lnTo>
                        <a:pt x="201" y="124"/>
                      </a:lnTo>
                      <a:lnTo>
                        <a:pt x="183" y="162"/>
                      </a:lnTo>
                      <a:lnTo>
                        <a:pt x="166" y="206"/>
                      </a:lnTo>
                      <a:lnTo>
                        <a:pt x="150" y="275"/>
                      </a:lnTo>
                      <a:lnTo>
                        <a:pt x="141" y="324"/>
                      </a:lnTo>
                      <a:lnTo>
                        <a:pt x="124" y="368"/>
                      </a:lnTo>
                      <a:lnTo>
                        <a:pt x="100" y="413"/>
                      </a:lnTo>
                      <a:lnTo>
                        <a:pt x="81" y="456"/>
                      </a:lnTo>
                      <a:lnTo>
                        <a:pt x="65" y="487"/>
                      </a:lnTo>
                      <a:lnTo>
                        <a:pt x="48" y="536"/>
                      </a:lnTo>
                      <a:lnTo>
                        <a:pt x="29" y="581"/>
                      </a:lnTo>
                      <a:lnTo>
                        <a:pt x="9" y="639"/>
                      </a:lnTo>
                      <a:lnTo>
                        <a:pt x="0" y="690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29" name="Group 95"/>
            <p:cNvGrpSpPr>
              <a:grpSpLocks/>
            </p:cNvGrpSpPr>
            <p:nvPr/>
          </p:nvGrpSpPr>
          <p:grpSpPr bwMode="auto">
            <a:xfrm>
              <a:off x="4230" y="2736"/>
              <a:ext cx="127" cy="71"/>
              <a:chOff x="4230" y="2736"/>
              <a:chExt cx="127" cy="71"/>
            </a:xfrm>
          </p:grpSpPr>
          <p:sp>
            <p:nvSpPr>
              <p:cNvPr id="31" name="Oval 96"/>
              <p:cNvSpPr>
                <a:spLocks noChangeArrowheads="1"/>
              </p:cNvSpPr>
              <p:nvPr/>
            </p:nvSpPr>
            <p:spPr bwMode="auto">
              <a:xfrm>
                <a:off x="4230" y="2736"/>
                <a:ext cx="34" cy="36"/>
              </a:xfrm>
              <a:prstGeom prst="ellipse">
                <a:avLst/>
              </a:prstGeom>
              <a:solidFill>
                <a:srgbClr val="FF9F1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en-SG" altLang="ko-KR" sz="1800">
                  <a:ea typeface="굴림" charset="-127"/>
                </a:endParaRPr>
              </a:p>
            </p:txBody>
          </p:sp>
          <p:sp>
            <p:nvSpPr>
              <p:cNvPr id="32" name="Oval 97"/>
              <p:cNvSpPr>
                <a:spLocks noChangeArrowheads="1"/>
              </p:cNvSpPr>
              <p:nvPr/>
            </p:nvSpPr>
            <p:spPr bwMode="auto">
              <a:xfrm>
                <a:off x="4265" y="2755"/>
                <a:ext cx="34" cy="37"/>
              </a:xfrm>
              <a:prstGeom prst="ellipse">
                <a:avLst/>
              </a:prstGeom>
              <a:solidFill>
                <a:srgbClr val="FF9F1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en-SG" altLang="ko-KR" sz="1800">
                  <a:ea typeface="굴림" charset="-127"/>
                </a:endParaRPr>
              </a:p>
            </p:txBody>
          </p:sp>
          <p:sp>
            <p:nvSpPr>
              <p:cNvPr id="33" name="Oval 98"/>
              <p:cNvSpPr>
                <a:spLocks noChangeArrowheads="1"/>
              </p:cNvSpPr>
              <p:nvPr/>
            </p:nvSpPr>
            <p:spPr bwMode="auto">
              <a:xfrm>
                <a:off x="4322" y="2746"/>
                <a:ext cx="35" cy="35"/>
              </a:xfrm>
              <a:prstGeom prst="ellipse">
                <a:avLst/>
              </a:prstGeom>
              <a:solidFill>
                <a:srgbClr val="FF9F1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en-SG" altLang="ko-KR" sz="1800">
                  <a:ea typeface="굴림" charset="-127"/>
                </a:endParaRPr>
              </a:p>
            </p:txBody>
          </p:sp>
          <p:sp>
            <p:nvSpPr>
              <p:cNvPr id="34" name="Oval 99"/>
              <p:cNvSpPr>
                <a:spLocks noChangeArrowheads="1"/>
              </p:cNvSpPr>
              <p:nvPr/>
            </p:nvSpPr>
            <p:spPr bwMode="auto">
              <a:xfrm>
                <a:off x="4301" y="2770"/>
                <a:ext cx="34" cy="37"/>
              </a:xfrm>
              <a:prstGeom prst="ellipse">
                <a:avLst/>
              </a:prstGeom>
              <a:solidFill>
                <a:srgbClr val="FF9F1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en-SG" altLang="ko-KR" sz="1800">
                  <a:ea typeface="굴림" charset="-127"/>
                </a:endParaRPr>
              </a:p>
            </p:txBody>
          </p:sp>
        </p:grpSp>
        <p:sp>
          <p:nvSpPr>
            <p:cNvPr id="30" name="Rectangle 100"/>
            <p:cNvSpPr>
              <a:spLocks noChangeArrowheads="1"/>
            </p:cNvSpPr>
            <p:nvPr/>
          </p:nvSpPr>
          <p:spPr bwMode="auto">
            <a:xfrm>
              <a:off x="4137" y="1940"/>
              <a:ext cx="1697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altLang="ko-KR" sz="1600" dirty="0">
                  <a:ea typeface="굴림" charset="-127"/>
                </a:rPr>
                <a:t>I see that you will</a:t>
              </a:r>
              <a:br>
                <a:rPr lang="en-US" altLang="ko-KR" sz="1600" dirty="0">
                  <a:ea typeface="굴림" charset="-127"/>
                </a:rPr>
              </a:br>
              <a:r>
                <a:rPr lang="en-US" altLang="ko-KR" sz="1600" dirty="0">
                  <a:ea typeface="굴림" charset="-127"/>
                </a:rPr>
                <a:t>get an A this semester.</a:t>
              </a: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18762" y="4020733"/>
            <a:ext cx="2319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https://slideplayer.com/slide/5142018/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74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6" y="116632"/>
            <a:ext cx="8229600" cy="562074"/>
          </a:xfrm>
        </p:spPr>
        <p:txBody>
          <a:bodyPr>
            <a:noAutofit/>
          </a:bodyPr>
          <a:lstStyle/>
          <a:p>
            <a:r>
              <a:rPr lang="ru-RU" sz="3600" b="1" dirty="0" err="1" smtClean="0"/>
              <a:t>Прогнозлаш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жараёни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босқичлари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6350617"/>
              </p:ext>
            </p:extLst>
          </p:nvPr>
        </p:nvGraphicFramePr>
        <p:xfrm>
          <a:off x="1199456" y="836712"/>
          <a:ext cx="9468544" cy="5989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6550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200" b="1" dirty="0" err="1" smtClean="0"/>
              <a:t>Прогнозлаштиришга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бўлган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асосий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ёндашувлар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9977147"/>
              </p:ext>
            </p:extLst>
          </p:nvPr>
        </p:nvGraphicFramePr>
        <p:xfrm>
          <a:off x="1703512" y="980728"/>
          <a:ext cx="885698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27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sz="4000" b="1" dirty="0" err="1" smtClean="0"/>
              <a:t>Қарашлар</a:t>
            </a:r>
            <a:r>
              <a:rPr lang="ru-RU" sz="4000" b="1" dirty="0" smtClean="0"/>
              <a:t> </a:t>
            </a:r>
            <a:r>
              <a:rPr lang="ru-RU" sz="4000" b="1" dirty="0" err="1"/>
              <a:t>ва</a:t>
            </a:r>
            <a:r>
              <a:rPr lang="ru-RU" sz="4000" b="1" dirty="0"/>
              <a:t> </a:t>
            </a:r>
            <a:r>
              <a:rPr lang="ru-RU" sz="4000" b="1" dirty="0" err="1" smtClean="0"/>
              <a:t>нуқтаи-назарларга</a:t>
            </a:r>
            <a:r>
              <a:rPr lang="ru-RU" sz="4000" b="1" dirty="0" smtClean="0"/>
              <a:t> </a:t>
            </a:r>
            <a:r>
              <a:rPr lang="ru-RU" sz="4000" b="1" dirty="0" err="1"/>
              <a:t>асосланган</a:t>
            </a:r>
            <a:r>
              <a:rPr lang="ru-RU" sz="4000" b="1" dirty="0"/>
              <a:t> </a:t>
            </a:r>
            <a:r>
              <a:rPr lang="ru-RU" sz="4000" b="1" dirty="0" err="1" smtClean="0"/>
              <a:t>прогнозлар</a:t>
            </a:r>
            <a:endParaRPr lang="ru-RU" sz="40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7132489"/>
              </p:ext>
            </p:extLst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3378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Маркетинг </a:t>
            </a:r>
            <a:r>
              <a:rPr lang="ru-RU" sz="3600" b="1" dirty="0" err="1" smtClean="0"/>
              <a:t>тадқиқотлари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усуллари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ёрдамида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талабни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баҳолаш</a:t>
            </a:r>
            <a:endParaRPr lang="ru-RU" sz="36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810573"/>
              </p:ext>
            </p:extLst>
          </p:nvPr>
        </p:nvGraphicFramePr>
        <p:xfrm>
          <a:off x="1346200" y="1600201"/>
          <a:ext cx="8864600" cy="4914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3872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err="1" smtClean="0"/>
              <a:t>Вақт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қаторлари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маълумотларига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асосланган</a:t>
            </a:r>
            <a:r>
              <a:rPr lang="ru-RU" sz="3600" b="1" dirty="0"/>
              <a:t> </a:t>
            </a:r>
            <a:r>
              <a:rPr lang="ru-RU" sz="3600" b="1" dirty="0" err="1" smtClean="0"/>
              <a:t>пронозлар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қатори</a:t>
            </a:r>
            <a:r>
              <a:rPr lang="ru-RU" dirty="0" smtClean="0"/>
              <a:t> – </a:t>
            </a:r>
            <a:r>
              <a:rPr lang="ru-RU" dirty="0" err="1" smtClean="0"/>
              <a:t>вақтнинг</a:t>
            </a:r>
            <a:r>
              <a:rPr lang="ru-RU" dirty="0" smtClean="0"/>
              <a:t> </a:t>
            </a:r>
            <a:r>
              <a:rPr lang="ru-RU" dirty="0" err="1" smtClean="0"/>
              <a:t>тенг</a:t>
            </a:r>
            <a:r>
              <a:rPr lang="ru-RU" dirty="0" smtClean="0"/>
              <a:t> </a:t>
            </a:r>
            <a:r>
              <a:rPr lang="ru-RU" dirty="0" err="1" smtClean="0"/>
              <a:t>оралиқларида</a:t>
            </a:r>
            <a:r>
              <a:rPr lang="ru-RU" dirty="0" smtClean="0"/>
              <a:t> (</a:t>
            </a:r>
            <a:r>
              <a:rPr lang="ru-RU" dirty="0" err="1" smtClean="0"/>
              <a:t>масалан</a:t>
            </a:r>
            <a:r>
              <a:rPr lang="ru-RU" dirty="0" smtClean="0"/>
              <a:t>, </a:t>
            </a:r>
            <a:r>
              <a:rPr lang="ru-RU" dirty="0" err="1" smtClean="0"/>
              <a:t>ҳар</a:t>
            </a:r>
            <a:r>
              <a:rPr lang="ru-RU" dirty="0" smtClean="0"/>
              <a:t> </a:t>
            </a:r>
            <a:r>
              <a:rPr lang="ru-RU" dirty="0" err="1" smtClean="0"/>
              <a:t>соат</a:t>
            </a:r>
            <a:r>
              <a:rPr lang="ru-RU" dirty="0" smtClean="0"/>
              <a:t>, </a:t>
            </a:r>
            <a:r>
              <a:rPr lang="ru-RU" dirty="0" err="1" smtClean="0"/>
              <a:t>ҳар</a:t>
            </a:r>
            <a:r>
              <a:rPr lang="ru-RU" dirty="0" smtClean="0"/>
              <a:t> </a:t>
            </a:r>
            <a:r>
              <a:rPr lang="ru-RU" dirty="0" err="1" smtClean="0"/>
              <a:t>кунлик</a:t>
            </a:r>
            <a:r>
              <a:rPr lang="ru-RU" dirty="0" smtClean="0"/>
              <a:t>, </a:t>
            </a:r>
            <a:r>
              <a:rPr lang="ru-RU" dirty="0" err="1" smtClean="0"/>
              <a:t>ҳафталик</a:t>
            </a:r>
            <a:r>
              <a:rPr lang="ru-RU" dirty="0" smtClean="0"/>
              <a:t>, </a:t>
            </a:r>
            <a:r>
              <a:rPr lang="ru-RU" dirty="0" err="1" smtClean="0"/>
              <a:t>ойлик</a:t>
            </a:r>
            <a:r>
              <a:rPr lang="ru-RU" dirty="0" smtClean="0"/>
              <a:t>, </a:t>
            </a:r>
            <a:r>
              <a:rPr lang="ru-RU" dirty="0" err="1" smtClean="0"/>
              <a:t>чораклик</a:t>
            </a:r>
            <a:r>
              <a:rPr lang="ru-RU" dirty="0" smtClean="0"/>
              <a:t>, </a:t>
            </a:r>
            <a:r>
              <a:rPr lang="ru-RU" dirty="0" err="1" smtClean="0"/>
              <a:t>йиллик</a:t>
            </a:r>
            <a:r>
              <a:rPr lang="ru-RU" dirty="0" smtClean="0"/>
              <a:t>) </a:t>
            </a:r>
            <a:r>
              <a:rPr lang="ru-RU" dirty="0" err="1" smtClean="0"/>
              <a:t>ўтказиладиган</a:t>
            </a:r>
            <a:r>
              <a:rPr lang="ru-RU" dirty="0" smtClean="0"/>
              <a:t> </a:t>
            </a:r>
            <a:r>
              <a:rPr lang="ru-RU" dirty="0" err="1" smtClean="0"/>
              <a:t>кузатувларнинг</a:t>
            </a:r>
            <a:r>
              <a:rPr lang="ru-RU" dirty="0" smtClean="0"/>
              <a:t> </a:t>
            </a:r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бўйича</a:t>
            </a:r>
            <a:r>
              <a:rPr lang="ru-RU" dirty="0" smtClean="0"/>
              <a:t> </a:t>
            </a:r>
            <a:r>
              <a:rPr lang="ru-RU" dirty="0" err="1" smtClean="0"/>
              <a:t>тартибланган</a:t>
            </a:r>
            <a:r>
              <a:rPr lang="ru-RU" dirty="0" smtClean="0"/>
              <a:t> </a:t>
            </a:r>
            <a:r>
              <a:rPr lang="ru-RU" dirty="0" err="1" smtClean="0"/>
              <a:t>кетма-кетлигидир</a:t>
            </a:r>
            <a:r>
              <a:rPr lang="ru-RU" dirty="0" smtClean="0"/>
              <a:t>. Бунда </a:t>
            </a:r>
            <a:r>
              <a:rPr lang="ru-RU" dirty="0" err="1" smtClean="0"/>
              <a:t>маълумот</a:t>
            </a:r>
            <a:r>
              <a:rPr lang="ru-RU" dirty="0" smtClean="0"/>
              <a:t> </a:t>
            </a:r>
            <a:r>
              <a:rPr lang="ru-RU" dirty="0" err="1" smtClean="0"/>
              <a:t>сифатида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, </a:t>
            </a:r>
            <a:r>
              <a:rPr lang="ru-RU" dirty="0" err="1" smtClean="0"/>
              <a:t>даромад</a:t>
            </a:r>
            <a:r>
              <a:rPr lang="ru-RU" dirty="0" smtClean="0"/>
              <a:t>, </a:t>
            </a:r>
            <a:r>
              <a:rPr lang="ru-RU" dirty="0" err="1" smtClean="0"/>
              <a:t>фойда</a:t>
            </a:r>
            <a:r>
              <a:rPr lang="ru-RU" dirty="0" smtClean="0"/>
              <a:t>, </a:t>
            </a:r>
            <a:r>
              <a:rPr lang="ru-RU" dirty="0" err="1" smtClean="0"/>
              <a:t>истеъмол</a:t>
            </a:r>
            <a:r>
              <a:rPr lang="ru-RU" dirty="0" smtClean="0"/>
              <a:t> </a:t>
            </a:r>
            <a:r>
              <a:rPr lang="ru-RU" dirty="0" err="1" smtClean="0"/>
              <a:t>нархлари</a:t>
            </a:r>
            <a:r>
              <a:rPr lang="ru-RU" dirty="0" smtClean="0"/>
              <a:t> </a:t>
            </a:r>
            <a:r>
              <a:rPr lang="ru-RU" dirty="0" err="1" smtClean="0"/>
              <a:t>индекси</a:t>
            </a:r>
            <a:r>
              <a:rPr lang="ru-RU" dirty="0" smtClean="0"/>
              <a:t> </a:t>
            </a:r>
            <a:r>
              <a:rPr lang="ru-RU" dirty="0" err="1" smtClean="0"/>
              <a:t>каби</a:t>
            </a:r>
            <a:r>
              <a:rPr lang="ru-RU" dirty="0" smtClean="0"/>
              <a:t> </a:t>
            </a:r>
            <a:r>
              <a:rPr lang="ru-RU" dirty="0" err="1" smtClean="0"/>
              <a:t>кўрсаткичлар</a:t>
            </a:r>
            <a:r>
              <a:rPr lang="ru-RU" dirty="0" smtClean="0"/>
              <a:t> </a:t>
            </a:r>
            <a:r>
              <a:rPr lang="ru-RU" dirty="0" err="1" smtClean="0"/>
              <a:t>бўлиши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</a:p>
          <a:p>
            <a:pPr algn="just"/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қаторлари</a:t>
            </a:r>
            <a:r>
              <a:rPr lang="ru-RU" dirty="0" smtClean="0"/>
              <a:t> </a:t>
            </a:r>
            <a:r>
              <a:rPr lang="ru-RU" dirty="0" err="1" smtClean="0"/>
              <a:t>маълумотлари</a:t>
            </a:r>
            <a:r>
              <a:rPr lang="ru-RU" dirty="0" smtClean="0"/>
              <a:t> </a:t>
            </a:r>
            <a:r>
              <a:rPr lang="ru-RU" dirty="0" err="1" smtClean="0"/>
              <a:t>таҳлилига</a:t>
            </a:r>
            <a:r>
              <a:rPr lang="ru-RU" dirty="0" smtClean="0"/>
              <a:t> </a:t>
            </a:r>
            <a:r>
              <a:rPr lang="ru-RU" dirty="0" err="1" smtClean="0"/>
              <a:t>асосланган</a:t>
            </a:r>
            <a:r>
              <a:rPr lang="ru-RU" dirty="0" smtClean="0"/>
              <a:t> </a:t>
            </a:r>
            <a:r>
              <a:rPr lang="ru-RU" dirty="0" err="1" smtClean="0"/>
              <a:t>прогнозлаш</a:t>
            </a:r>
            <a:r>
              <a:rPr lang="ru-RU" dirty="0" smtClean="0"/>
              <a:t> </a:t>
            </a:r>
            <a:r>
              <a:rPr lang="ru-RU" dirty="0" err="1" smtClean="0"/>
              <a:t>методикасига</a:t>
            </a:r>
            <a:r>
              <a:rPr lang="ru-RU" dirty="0" smtClean="0"/>
              <a:t> </a:t>
            </a:r>
            <a:r>
              <a:rPr lang="ru-RU" dirty="0" err="1" smtClean="0"/>
              <a:t>мувофиқ</a:t>
            </a:r>
            <a:r>
              <a:rPr lang="ru-RU" dirty="0" smtClean="0"/>
              <a:t>, </a:t>
            </a:r>
            <a:r>
              <a:rPr lang="ru-RU" dirty="0" err="1" smtClean="0"/>
              <a:t>қаторнинг</a:t>
            </a:r>
            <a:r>
              <a:rPr lang="ru-RU" dirty="0" smtClean="0"/>
              <a:t> </a:t>
            </a:r>
            <a:r>
              <a:rPr lang="ru-RU" dirty="0" err="1" smtClean="0"/>
              <a:t>келгуси</a:t>
            </a:r>
            <a:r>
              <a:rPr lang="ru-RU" dirty="0" smtClean="0"/>
              <a:t> </a:t>
            </a:r>
            <a:r>
              <a:rPr lang="ru-RU" dirty="0" err="1" smtClean="0"/>
              <a:t>қиймати</a:t>
            </a:r>
            <a:r>
              <a:rPr lang="ru-RU" dirty="0" smtClean="0"/>
              <a:t>, </a:t>
            </a:r>
            <a:r>
              <a:rPr lang="ru-RU" dirty="0" err="1" smtClean="0"/>
              <a:t>таъсир</a:t>
            </a:r>
            <a:r>
              <a:rPr lang="ru-RU" dirty="0" smtClean="0"/>
              <a:t> </a:t>
            </a:r>
            <a:r>
              <a:rPr lang="ru-RU" dirty="0" err="1" smtClean="0"/>
              <a:t>қилувчи</a:t>
            </a:r>
            <a:r>
              <a:rPr lang="ru-RU" dirty="0" smtClean="0"/>
              <a:t> </a:t>
            </a:r>
            <a:r>
              <a:rPr lang="ru-RU" dirty="0" err="1" smtClean="0"/>
              <a:t>омилларни</a:t>
            </a:r>
            <a:r>
              <a:rPr lang="ru-RU" dirty="0" smtClean="0"/>
              <a:t> </a:t>
            </a:r>
            <a:r>
              <a:rPr lang="ru-RU" dirty="0" err="1" smtClean="0"/>
              <a:t>ҳисобга</a:t>
            </a:r>
            <a:r>
              <a:rPr lang="ru-RU" dirty="0" smtClean="0"/>
              <a:t> </a:t>
            </a:r>
            <a:r>
              <a:rPr lang="ru-RU" dirty="0" err="1" smtClean="0"/>
              <a:t>олмаган</a:t>
            </a:r>
            <a:r>
              <a:rPr lang="ru-RU" dirty="0" smtClean="0"/>
              <a:t> </a:t>
            </a:r>
            <a:r>
              <a:rPr lang="ru-RU" dirty="0" err="1" smtClean="0"/>
              <a:t>ҳолда</a:t>
            </a:r>
            <a:r>
              <a:rPr lang="ru-RU" dirty="0" smtClean="0"/>
              <a:t>, </a:t>
            </a:r>
            <a:r>
              <a:rPr lang="ru-RU" dirty="0" err="1" smtClean="0"/>
              <a:t>аввалги</a:t>
            </a:r>
            <a:r>
              <a:rPr lang="ru-RU" dirty="0" smtClean="0"/>
              <a:t> </a:t>
            </a:r>
            <a:r>
              <a:rPr lang="ru-RU" dirty="0" err="1" smtClean="0"/>
              <a:t>қийматлардан</a:t>
            </a:r>
            <a:r>
              <a:rPr lang="ru-RU" dirty="0" smtClean="0"/>
              <a:t> </a:t>
            </a:r>
            <a:r>
              <a:rPr lang="ru-RU" dirty="0" err="1" smtClean="0"/>
              <a:t>келиб</a:t>
            </a:r>
            <a:r>
              <a:rPr lang="ru-RU" dirty="0" smtClean="0"/>
              <a:t> </a:t>
            </a:r>
            <a:r>
              <a:rPr lang="ru-RU" dirty="0" err="1" smtClean="0"/>
              <a:t>чиқиб</a:t>
            </a:r>
            <a:r>
              <a:rPr lang="ru-RU" dirty="0" smtClean="0"/>
              <a:t> </a:t>
            </a:r>
            <a:r>
              <a:rPr lang="ru-RU" dirty="0" err="1" smtClean="0"/>
              <a:t>баҳоланиши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331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 smtClean="0"/>
              <a:t>Вақт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қаторларининг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ўртача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қийматини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аниқлаш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усуллари</a:t>
            </a:r>
            <a:endParaRPr lang="ru-RU" sz="36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03248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3400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Содда</a:t>
            </a:r>
            <a:r>
              <a:rPr lang="ru-RU" b="1" dirty="0" smtClean="0"/>
              <a:t> </a:t>
            </a:r>
            <a:r>
              <a:rPr lang="ru-RU" b="1" dirty="0" err="1" smtClean="0"/>
              <a:t>прогнозлар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Исталган</a:t>
            </a:r>
            <a:r>
              <a:rPr lang="ru-RU" dirty="0" smtClean="0"/>
              <a:t> </a:t>
            </a:r>
            <a:r>
              <a:rPr lang="ru-RU" dirty="0" err="1" smtClean="0"/>
              <a:t>давр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содда</a:t>
            </a:r>
            <a:r>
              <a:rPr lang="ru-RU" dirty="0" smtClean="0"/>
              <a:t> прогноз </a:t>
            </a:r>
            <a:r>
              <a:rPr lang="ru-RU" dirty="0" err="1" smtClean="0"/>
              <a:t>аввалги</a:t>
            </a:r>
            <a:r>
              <a:rPr lang="ru-RU" dirty="0" smtClean="0"/>
              <a:t> </a:t>
            </a:r>
            <a:r>
              <a:rPr lang="ru-RU" dirty="0" err="1" smtClean="0"/>
              <a:t>даврдаги</a:t>
            </a:r>
            <a:r>
              <a:rPr lang="ru-RU" dirty="0" smtClean="0"/>
              <a:t> </a:t>
            </a:r>
            <a:r>
              <a:rPr lang="ru-RU" dirty="0" err="1" smtClean="0"/>
              <a:t>қийматнинг</a:t>
            </a:r>
            <a:r>
              <a:rPr lang="ru-RU" dirty="0" smtClean="0"/>
              <a:t> </a:t>
            </a:r>
            <a:r>
              <a:rPr lang="ru-RU" dirty="0" err="1" smtClean="0"/>
              <a:t>ўзидир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Масалан</a:t>
            </a:r>
            <a:r>
              <a:rPr lang="ru-RU" dirty="0" smtClean="0"/>
              <a:t>, </a:t>
            </a:r>
            <a:r>
              <a:rPr lang="ru-RU" dirty="0" err="1" smtClean="0"/>
              <a:t>агар</a:t>
            </a:r>
            <a:r>
              <a:rPr lang="ru-RU" dirty="0" smtClean="0"/>
              <a:t> </a:t>
            </a:r>
            <a:r>
              <a:rPr lang="ru-RU" dirty="0" err="1" smtClean="0"/>
              <a:t>сўнгги</a:t>
            </a:r>
            <a:r>
              <a:rPr lang="ru-RU" dirty="0" smtClean="0"/>
              <a:t> </a:t>
            </a:r>
            <a:r>
              <a:rPr lang="ru-RU" dirty="0" err="1" smtClean="0"/>
              <a:t>ҳафтада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50 </a:t>
            </a:r>
            <a:r>
              <a:rPr lang="ru-RU" dirty="0" err="1" smtClean="0"/>
              <a:t>бирликни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этган</a:t>
            </a:r>
            <a:r>
              <a:rPr lang="ru-RU" dirty="0" smtClean="0"/>
              <a:t> </a:t>
            </a:r>
            <a:r>
              <a:rPr lang="ru-RU" dirty="0" err="1" smtClean="0"/>
              <a:t>бўлса</a:t>
            </a:r>
            <a:r>
              <a:rPr lang="ru-RU" dirty="0" smtClean="0"/>
              <a:t>, </a:t>
            </a:r>
            <a:r>
              <a:rPr lang="ru-RU" dirty="0" err="1" smtClean="0"/>
              <a:t>келгуси</a:t>
            </a:r>
            <a:r>
              <a:rPr lang="ru-RU" dirty="0" smtClean="0"/>
              <a:t> </a:t>
            </a:r>
            <a:r>
              <a:rPr lang="ru-RU" dirty="0" err="1" smtClean="0"/>
              <a:t>ҳафта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талабнинг</a:t>
            </a:r>
            <a:r>
              <a:rPr lang="ru-RU" dirty="0" smtClean="0"/>
              <a:t> </a:t>
            </a:r>
            <a:r>
              <a:rPr lang="ru-RU" dirty="0" err="1" smtClean="0"/>
              <a:t>содда</a:t>
            </a:r>
            <a:r>
              <a:rPr lang="ru-RU" dirty="0" smtClean="0"/>
              <a:t> </a:t>
            </a:r>
            <a:r>
              <a:rPr lang="ru-RU" dirty="0" err="1" smtClean="0"/>
              <a:t>прогнози</a:t>
            </a:r>
            <a:r>
              <a:rPr lang="ru-RU" dirty="0" smtClean="0"/>
              <a:t> 50 </a:t>
            </a:r>
            <a:r>
              <a:rPr lang="ru-RU" dirty="0" err="1" smtClean="0"/>
              <a:t>бирликга</a:t>
            </a:r>
            <a:r>
              <a:rPr lang="ru-RU" dirty="0" smtClean="0"/>
              <a:t> </a:t>
            </a:r>
            <a:r>
              <a:rPr lang="ru-RU" dirty="0" err="1" smtClean="0"/>
              <a:t>тенг</a:t>
            </a:r>
            <a:r>
              <a:rPr lang="ru-RU" dirty="0" smtClean="0"/>
              <a:t>. </a:t>
            </a:r>
          </a:p>
          <a:p>
            <a:r>
              <a:rPr lang="uz-Cyrl-UZ" dirty="0" smtClean="0"/>
              <a:t>Ушбу усул ҳеч қандай харажатларни талаб этмайди, тезкор ва тайёрланиши қулайдир. Бироқ мазкур усул прогнознинг юқори аниқлигини таъминлай олмайди.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65166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/>
              <a:t>Сирғалувчи</a:t>
            </a:r>
            <a:r>
              <a:rPr lang="ru-RU" b="1" dirty="0"/>
              <a:t> </a:t>
            </a:r>
            <a:r>
              <a:rPr lang="ru-RU" b="1" dirty="0" err="1"/>
              <a:t>ўртача</a:t>
            </a:r>
            <a:r>
              <a:rPr lang="ru-RU" b="1" dirty="0"/>
              <a:t> </a:t>
            </a:r>
            <a:r>
              <a:rPr lang="ru-RU" b="1" dirty="0" err="1"/>
              <a:t>қиймат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81352"/>
            <a:ext cx="10515599" cy="4351338"/>
          </a:xfrm>
        </p:spPr>
        <p:txBody>
          <a:bodyPr/>
          <a:lstStyle/>
          <a:p>
            <a:r>
              <a:rPr lang="ru-RU" dirty="0" err="1"/>
              <a:t>Сирғалувчи</a:t>
            </a:r>
            <a:r>
              <a:rPr lang="ru-RU" dirty="0"/>
              <a:t> </a:t>
            </a:r>
            <a:r>
              <a:rPr lang="ru-RU" dirty="0" err="1"/>
              <a:t>ўртача</a:t>
            </a:r>
            <a:r>
              <a:rPr lang="ru-RU" dirty="0"/>
              <a:t> </a:t>
            </a:r>
            <a:r>
              <a:rPr lang="ru-RU" dirty="0" err="1"/>
              <a:t>қийматни</a:t>
            </a:r>
            <a:r>
              <a:rPr lang="ru-RU" dirty="0"/>
              <a:t> </a:t>
            </a:r>
            <a:r>
              <a:rPr lang="ru-RU" dirty="0" err="1" smtClean="0"/>
              <a:t>прогнозлашда</a:t>
            </a:r>
            <a:r>
              <a:rPr lang="ru-RU" dirty="0" smtClean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сўнгги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нечта</a:t>
            </a:r>
            <a:r>
              <a:rPr lang="ru-RU" dirty="0"/>
              <a:t> </a:t>
            </a:r>
            <a:r>
              <a:rPr lang="ru-RU" dirty="0" err="1"/>
              <a:t>кўрсаткичлардан</a:t>
            </a:r>
            <a:r>
              <a:rPr lang="ru-RU" dirty="0"/>
              <a:t> </a:t>
            </a:r>
            <a:r>
              <a:rPr lang="ru-RU" dirty="0" err="1"/>
              <a:t>фойдаланилади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2036380" y="3552496"/>
            <a:ext cx="7239000" cy="1338263"/>
            <a:chOff x="720" y="1632"/>
            <a:chExt cx="4560" cy="843"/>
          </a:xfrm>
        </p:grpSpPr>
        <p:sp>
          <p:nvSpPr>
            <p:cNvPr id="5" name="Line 5"/>
            <p:cNvSpPr>
              <a:spLocks noChangeShapeType="1"/>
            </p:cNvSpPr>
            <p:nvPr/>
          </p:nvSpPr>
          <p:spPr bwMode="auto">
            <a:xfrm flipV="1">
              <a:off x="2352" y="2160"/>
              <a:ext cx="240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720" y="1920"/>
              <a:ext cx="1488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altLang="ko-KR" dirty="0">
                  <a:solidFill>
                    <a:srgbClr val="CE2700"/>
                  </a:solidFill>
                  <a:ea typeface="굴림" charset="-127"/>
                </a:rPr>
                <a:t>F</a:t>
              </a:r>
              <a:r>
                <a:rPr lang="en-US" altLang="ko-KR" sz="4000" baseline="-25000" dirty="0">
                  <a:solidFill>
                    <a:srgbClr val="CE2700"/>
                  </a:solidFill>
                  <a:ea typeface="굴림" charset="-127"/>
                </a:rPr>
                <a:t>t</a:t>
              </a:r>
              <a:r>
                <a:rPr lang="en-US" altLang="ko-KR" dirty="0">
                  <a:solidFill>
                    <a:srgbClr val="CE2700"/>
                  </a:solidFill>
                  <a:ea typeface="굴림" charset="-127"/>
                </a:rPr>
                <a:t> = </a:t>
              </a:r>
              <a:r>
                <a:rPr lang="en-US" altLang="ko-KR" dirty="0" err="1">
                  <a:solidFill>
                    <a:srgbClr val="CE2700"/>
                  </a:solidFill>
                  <a:ea typeface="굴림" charset="-127"/>
                </a:rPr>
                <a:t>MA</a:t>
              </a:r>
              <a:r>
                <a:rPr lang="en-US" altLang="ko-KR" sz="4000" baseline="-25000" dirty="0" err="1">
                  <a:solidFill>
                    <a:srgbClr val="CE2700"/>
                  </a:solidFill>
                  <a:ea typeface="굴림" charset="-127"/>
                </a:rPr>
                <a:t>n</a:t>
              </a:r>
              <a:r>
                <a:rPr lang="en-US" altLang="ko-KR" dirty="0">
                  <a:solidFill>
                    <a:srgbClr val="CE2700"/>
                  </a:solidFill>
                  <a:ea typeface="굴림" charset="-127"/>
                </a:rPr>
                <a:t>=</a:t>
              </a:r>
              <a:r>
                <a:rPr lang="en-US" altLang="ko-KR" baseline="-25000" dirty="0">
                  <a:solidFill>
                    <a:srgbClr val="CE2700"/>
                  </a:solidFill>
                  <a:ea typeface="굴림" charset="-127"/>
                </a:rPr>
                <a:t> </a:t>
              </a: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3312" y="2112"/>
              <a:ext cx="256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altLang="ko-KR">
                  <a:solidFill>
                    <a:srgbClr val="CE2700"/>
                  </a:solidFill>
                  <a:ea typeface="굴림" charset="-127"/>
                </a:rPr>
                <a:t>n</a:t>
              </a:r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2448" y="1632"/>
              <a:ext cx="2832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altLang="ko-KR" dirty="0">
                  <a:solidFill>
                    <a:srgbClr val="CE2700"/>
                  </a:solidFill>
                  <a:ea typeface="굴림" charset="-127"/>
                </a:rPr>
                <a:t>A</a:t>
              </a:r>
              <a:r>
                <a:rPr lang="en-US" altLang="ko-KR" sz="4000" baseline="-25000" dirty="0">
                  <a:solidFill>
                    <a:srgbClr val="CE2700"/>
                  </a:solidFill>
                  <a:latin typeface="Times New Roman" panose="02020603050405020304" pitchFamily="18" charset="0"/>
                  <a:ea typeface="굴림" charset="-127"/>
                </a:rPr>
                <a:t>t-n</a:t>
              </a:r>
              <a:r>
                <a:rPr lang="en-US" altLang="ko-KR" baseline="-25000" dirty="0">
                  <a:solidFill>
                    <a:srgbClr val="CE2700"/>
                  </a:solidFill>
                  <a:latin typeface="Times New Roman" panose="02020603050405020304" pitchFamily="18" charset="0"/>
                  <a:ea typeface="굴림" charset="-127"/>
                </a:rPr>
                <a:t> </a:t>
              </a:r>
              <a:r>
                <a:rPr lang="en-US" altLang="ko-KR" dirty="0">
                  <a:solidFill>
                    <a:srgbClr val="CE2700"/>
                  </a:solidFill>
                  <a:latin typeface="Times New Roman" panose="02020603050405020304" pitchFamily="18" charset="0"/>
                  <a:ea typeface="굴림" charset="-127"/>
                </a:rPr>
                <a:t>+ … A</a:t>
              </a:r>
              <a:r>
                <a:rPr lang="en-US" altLang="ko-KR" sz="4000" baseline="-25000" dirty="0">
                  <a:solidFill>
                    <a:srgbClr val="CE2700"/>
                  </a:solidFill>
                  <a:latin typeface="Times New Roman" panose="02020603050405020304" pitchFamily="18" charset="0"/>
                  <a:ea typeface="굴림" charset="-127"/>
                </a:rPr>
                <a:t>t-2</a:t>
              </a:r>
              <a:r>
                <a:rPr lang="en-US" altLang="ko-KR" dirty="0">
                  <a:solidFill>
                    <a:srgbClr val="CE2700"/>
                  </a:solidFill>
                  <a:latin typeface="Times New Roman" panose="02020603050405020304" pitchFamily="18" charset="0"/>
                  <a:ea typeface="굴림" charset="-127"/>
                </a:rPr>
                <a:t> + A</a:t>
              </a:r>
              <a:r>
                <a:rPr lang="en-US" altLang="ko-KR" sz="4000" baseline="-25000" dirty="0">
                  <a:solidFill>
                    <a:srgbClr val="CE2700"/>
                  </a:solidFill>
                  <a:latin typeface="Times New Roman" panose="02020603050405020304" pitchFamily="18" charset="0"/>
                  <a:ea typeface="굴림" charset="-127"/>
                </a:rPr>
                <a:t>t-1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35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Сирғалувчи</a:t>
            </a:r>
            <a:r>
              <a:rPr lang="ru-RU" b="1" dirty="0" smtClean="0"/>
              <a:t> </a:t>
            </a:r>
            <a:r>
              <a:rPr lang="ru-RU" b="1" dirty="0" err="1" smtClean="0"/>
              <a:t>ўртача</a:t>
            </a:r>
            <a:r>
              <a:rPr lang="ru-RU" b="1" dirty="0" smtClean="0"/>
              <a:t> </a:t>
            </a:r>
            <a:r>
              <a:rPr lang="ru-RU" b="1" dirty="0" err="1" smtClean="0"/>
              <a:t>қиймат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65059"/>
          </a:xfrm>
        </p:spPr>
        <p:txBody>
          <a:bodyPr>
            <a:noAutofit/>
          </a:bodyPr>
          <a:lstStyle/>
          <a:p>
            <a:r>
              <a:rPr lang="uz-Cyrl-UZ" sz="2000" dirty="0" smtClean="0"/>
              <a:t>Масала: Кир ювиш машинасига бўлган сўн</a:t>
            </a:r>
            <a:r>
              <a:rPr lang="uz-Cyrl-UZ" sz="2000" dirty="0"/>
              <a:t>г</a:t>
            </a:r>
            <a:r>
              <a:rPr lang="uz-Cyrl-UZ" sz="2000" dirty="0" smtClean="0"/>
              <a:t>ги </a:t>
            </a:r>
            <a:r>
              <a:rPr lang="uz-Cyrl-UZ" sz="2000" dirty="0"/>
              <a:t>беш </a:t>
            </a:r>
            <a:r>
              <a:rPr lang="uz-Cyrl-UZ" sz="2000" dirty="0" smtClean="0"/>
              <a:t>даврдаги талаб кўрсаткичлари асосида уч давр олинадиган ўртача сирғалувчи қиймат прогнозини ҳисобланг.   </a:t>
            </a: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149937"/>
              </p:ext>
            </p:extLst>
          </p:nvPr>
        </p:nvGraphicFramePr>
        <p:xfrm>
          <a:off x="1856948" y="3495092"/>
          <a:ext cx="3737747" cy="1463040"/>
        </p:xfrm>
        <a:graphic>
          <a:graphicData uri="http://schemas.openxmlformats.org/drawingml/2006/table">
            <a:tbl>
              <a:tblPr/>
              <a:tblGrid>
                <a:gridCol w="11272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104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18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spc="-5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 </a:t>
                      </a:r>
                      <a:r>
                        <a:rPr lang="ru-RU" sz="1600" spc="-5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Давр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spc="-6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spc="-6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Талаб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7756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42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7756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40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7756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43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7756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05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40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37756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41</a:t>
                      </a:r>
                      <a:endParaRPr lang="ru-RU" sz="10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7690860"/>
              </p:ext>
            </p:extLst>
          </p:nvPr>
        </p:nvGraphicFramePr>
        <p:xfrm>
          <a:off x="7250066" y="3320977"/>
          <a:ext cx="3311045" cy="762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" name="Формула" r:id="rId4" imgW="1726451" imgH="444307" progId="Equation.3">
                  <p:embed/>
                </p:oleObj>
              </mc:Choice>
              <mc:Fallback>
                <p:oleObj name="Формула" r:id="rId4" imgW="1726451" imgH="44430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0066" y="3320977"/>
                        <a:ext cx="3311045" cy="76240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975918" y="3529380"/>
            <a:ext cx="209373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err="1"/>
              <a:t>Ечим</a:t>
            </a:r>
            <a:r>
              <a:rPr lang="ru-RU" sz="2000" dirty="0"/>
              <a:t>:</a:t>
            </a:r>
            <a:endParaRPr lang="en-US" sz="2000" dirty="0"/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841021" y="5276072"/>
            <a:ext cx="8229600" cy="7998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000" dirty="0" err="1"/>
              <a:t>Агар</a:t>
            </a:r>
            <a:r>
              <a:rPr lang="ru-RU" sz="2000" dirty="0"/>
              <a:t> 6 </a:t>
            </a:r>
            <a:r>
              <a:rPr lang="ru-RU" sz="2000" dirty="0" err="1"/>
              <a:t>давр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амалдаги</a:t>
            </a:r>
            <a:r>
              <a:rPr lang="ru-RU" sz="2000" dirty="0"/>
              <a:t> </a:t>
            </a:r>
            <a:r>
              <a:rPr lang="ru-RU" sz="2000" dirty="0" err="1"/>
              <a:t>талаб</a:t>
            </a:r>
            <a:r>
              <a:rPr lang="ru-RU" sz="2000" dirty="0"/>
              <a:t> 39 ни </a:t>
            </a:r>
            <a:r>
              <a:rPr lang="ru-RU" sz="2000" dirty="0" err="1"/>
              <a:t>ташкил</a:t>
            </a:r>
            <a:r>
              <a:rPr lang="ru-RU" sz="2000" dirty="0"/>
              <a:t> </a:t>
            </a:r>
            <a:r>
              <a:rPr lang="ru-RU" sz="2000" dirty="0" err="1"/>
              <a:t>этса</a:t>
            </a:r>
            <a:r>
              <a:rPr lang="ru-RU" sz="2000" dirty="0"/>
              <a:t>, 7 </a:t>
            </a:r>
            <a:r>
              <a:rPr lang="ru-RU" sz="2000" dirty="0" err="1"/>
              <a:t>давр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сирғалувчи</a:t>
            </a:r>
            <a:r>
              <a:rPr lang="ru-RU" sz="2000" dirty="0"/>
              <a:t> </a:t>
            </a:r>
            <a:r>
              <a:rPr lang="ru-RU" sz="2000" dirty="0" err="1"/>
              <a:t>ўртача</a:t>
            </a:r>
            <a:r>
              <a:rPr lang="ru-RU" sz="2000" dirty="0"/>
              <a:t> </a:t>
            </a:r>
            <a:r>
              <a:rPr lang="ru-RU" sz="2000" dirty="0" err="1"/>
              <a:t>қиймат</a:t>
            </a:r>
            <a:r>
              <a:rPr lang="ru-RU" sz="2000" dirty="0"/>
              <a:t> </a:t>
            </a:r>
            <a:r>
              <a:rPr lang="ru-RU" sz="2000" dirty="0" err="1"/>
              <a:t>прогнози</a:t>
            </a:r>
            <a:r>
              <a:rPr lang="ru-RU" sz="2000" dirty="0"/>
              <a:t> </a:t>
            </a:r>
            <a:r>
              <a:rPr lang="ru-RU" sz="2000" dirty="0" err="1"/>
              <a:t>қуйидагича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 smtClean="0"/>
              <a:t>:</a:t>
            </a:r>
            <a:endParaRPr lang="ru-RU" sz="3200" dirty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5370187"/>
              </p:ext>
            </p:extLst>
          </p:nvPr>
        </p:nvGraphicFramePr>
        <p:xfrm>
          <a:off x="8069653" y="5276072"/>
          <a:ext cx="2961594" cy="84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" name="Формула" r:id="rId6" imgW="1562100" imgH="444500" progId="Equation.3">
                  <p:embed/>
                </p:oleObj>
              </mc:Choice>
              <mc:Fallback>
                <p:oleObj name="Формула" r:id="rId6" imgW="1562100" imgH="444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69653" y="5276072"/>
                        <a:ext cx="2961594" cy="8487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240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Ўртача</a:t>
            </a:r>
            <a:r>
              <a:rPr lang="ru-RU" b="1" dirty="0" smtClean="0"/>
              <a:t> </a:t>
            </a:r>
            <a:r>
              <a:rPr lang="ru-RU" b="1" dirty="0" err="1" smtClean="0"/>
              <a:t>тортилган</a:t>
            </a:r>
            <a:r>
              <a:rPr lang="ru-RU" b="1" dirty="0" smtClean="0"/>
              <a:t> </a:t>
            </a:r>
            <a:r>
              <a:rPr lang="ru-RU" b="1" dirty="0" err="1" smtClean="0"/>
              <a:t>қиймат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Ушбу </a:t>
            </a:r>
            <a:r>
              <a:rPr lang="ru-RU" dirty="0" err="1" smtClean="0"/>
              <a:t>усул</a:t>
            </a:r>
            <a:r>
              <a:rPr lang="ru-RU" dirty="0" smtClean="0"/>
              <a:t> </a:t>
            </a:r>
            <a:r>
              <a:rPr lang="ru-RU" dirty="0" err="1" smtClean="0"/>
              <a:t>сирғалувчи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усулига</a:t>
            </a:r>
            <a:r>
              <a:rPr lang="ru-RU" dirty="0" smtClean="0"/>
              <a:t> </a:t>
            </a:r>
            <a:r>
              <a:rPr lang="ru-RU" dirty="0" err="1" smtClean="0"/>
              <a:t>ўхшаш</a:t>
            </a:r>
            <a:r>
              <a:rPr lang="ru-RU" dirty="0" smtClean="0"/>
              <a:t> </a:t>
            </a:r>
            <a:r>
              <a:rPr lang="ru-RU" dirty="0" err="1" smtClean="0"/>
              <a:t>бўлиб</a:t>
            </a:r>
            <a:r>
              <a:rPr lang="ru-RU" dirty="0" smtClean="0"/>
              <a:t>,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фарқи</a:t>
            </a:r>
            <a:r>
              <a:rPr lang="ru-RU" dirty="0" smtClean="0"/>
              <a:t> </a:t>
            </a:r>
            <a:r>
              <a:rPr lang="ru-RU" dirty="0" err="1" smtClean="0"/>
              <a:t>унинг</a:t>
            </a:r>
            <a:r>
              <a:rPr lang="ru-RU" dirty="0" smtClean="0"/>
              <a:t> </a:t>
            </a:r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қаторининг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 smtClean="0"/>
              <a:t>сўнгги</a:t>
            </a:r>
            <a:r>
              <a:rPr lang="ru-RU" dirty="0" smtClean="0"/>
              <a:t> </a:t>
            </a:r>
            <a:r>
              <a:rPr lang="ru-RU" dirty="0" err="1" smtClean="0"/>
              <a:t>қийматига</a:t>
            </a:r>
            <a:r>
              <a:rPr lang="ru-RU" dirty="0" smtClean="0"/>
              <a:t> </a:t>
            </a:r>
            <a:r>
              <a:rPr lang="ru-RU" dirty="0" err="1" smtClean="0"/>
              <a:t>юқори</a:t>
            </a:r>
            <a:r>
              <a:rPr lang="ru-RU" dirty="0" smtClean="0"/>
              <a:t> </a:t>
            </a:r>
            <a:r>
              <a:rPr lang="ru-RU" dirty="0" err="1" smtClean="0"/>
              <a:t>аҳамият</a:t>
            </a:r>
            <a:r>
              <a:rPr lang="ru-RU" dirty="0" smtClean="0"/>
              <a:t> </a:t>
            </a:r>
            <a:r>
              <a:rPr lang="ru-RU" dirty="0" err="1" smtClean="0"/>
              <a:t>беришидадир</a:t>
            </a:r>
            <a:r>
              <a:rPr lang="ru-RU" dirty="0" smtClean="0"/>
              <a:t>.</a:t>
            </a:r>
            <a:endParaRPr lang="ru-RU" b="1" dirty="0"/>
          </a:p>
          <a:p>
            <a:pPr algn="just"/>
            <a:r>
              <a:rPr lang="ru-RU" dirty="0" err="1" smtClean="0"/>
              <a:t>Масалан</a:t>
            </a:r>
            <a:r>
              <a:rPr lang="ru-RU" dirty="0" smtClean="0"/>
              <a:t>, </a:t>
            </a:r>
            <a:r>
              <a:rPr lang="ru-RU" dirty="0" err="1" smtClean="0"/>
              <a:t>вақт</a:t>
            </a:r>
            <a:r>
              <a:rPr lang="ru-RU" dirty="0" smtClean="0"/>
              <a:t> </a:t>
            </a:r>
            <a:r>
              <a:rPr lang="ru-RU" dirty="0" err="1" smtClean="0"/>
              <a:t>қаторидаги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 smtClean="0"/>
              <a:t>сўнгги</a:t>
            </a:r>
            <a:r>
              <a:rPr lang="ru-RU" dirty="0" smtClean="0"/>
              <a:t> </a:t>
            </a:r>
            <a:r>
              <a:rPr lang="ru-RU" dirty="0" err="1" smtClean="0"/>
              <a:t>қиймат</a:t>
            </a:r>
            <a:r>
              <a:rPr lang="ru-RU" dirty="0" smtClean="0"/>
              <a:t> 0,40 </a:t>
            </a:r>
            <a:r>
              <a:rPr lang="ru-RU" dirty="0" err="1" smtClean="0"/>
              <a:t>коэффициентга</a:t>
            </a:r>
            <a:r>
              <a:rPr lang="ru-RU" dirty="0" smtClean="0"/>
              <a:t>, </a:t>
            </a:r>
            <a:r>
              <a:rPr lang="ru-RU" dirty="0" err="1" smtClean="0"/>
              <a:t>ундан</a:t>
            </a:r>
            <a:r>
              <a:rPr lang="ru-RU" dirty="0" smtClean="0"/>
              <a:t> </a:t>
            </a:r>
            <a:r>
              <a:rPr lang="ru-RU" dirty="0" err="1" smtClean="0"/>
              <a:t>олдингиси</a:t>
            </a:r>
            <a:r>
              <a:rPr lang="ru-RU" dirty="0" smtClean="0"/>
              <a:t>– 0,30,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сўнгги</a:t>
            </a:r>
            <a:r>
              <a:rPr lang="ru-RU" dirty="0" smtClean="0"/>
              <a:t>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қиймат</a:t>
            </a:r>
            <a:r>
              <a:rPr lang="ru-RU" dirty="0" smtClean="0"/>
              <a:t> </a:t>
            </a:r>
            <a:r>
              <a:rPr lang="ru-RU" dirty="0" err="1" smtClean="0"/>
              <a:t>мос</a:t>
            </a:r>
            <a:r>
              <a:rPr lang="ru-RU" dirty="0" smtClean="0"/>
              <a:t> </a:t>
            </a:r>
            <a:r>
              <a:rPr lang="ru-RU" dirty="0" err="1" smtClean="0"/>
              <a:t>равишда</a:t>
            </a:r>
            <a:r>
              <a:rPr lang="ru-RU" dirty="0" smtClean="0"/>
              <a:t> 0,20, </a:t>
            </a:r>
            <a:r>
              <a:rPr lang="ru-RU" dirty="0" err="1" smtClean="0"/>
              <a:t>ва</a:t>
            </a:r>
            <a:r>
              <a:rPr lang="ru-RU" dirty="0" smtClean="0"/>
              <a:t> 0,10 </a:t>
            </a:r>
            <a:r>
              <a:rPr lang="ru-RU" dirty="0" err="1" smtClean="0"/>
              <a:t>коэффициентига</a:t>
            </a:r>
            <a:r>
              <a:rPr lang="ru-RU" dirty="0" smtClean="0"/>
              <a:t> </a:t>
            </a:r>
            <a:r>
              <a:rPr lang="ru-RU" dirty="0" err="1" smtClean="0"/>
              <a:t>эга</a:t>
            </a:r>
            <a:r>
              <a:rPr lang="ru-RU" dirty="0" smtClean="0"/>
              <a:t> </a:t>
            </a:r>
            <a:r>
              <a:rPr lang="ru-RU" dirty="0" err="1" smtClean="0"/>
              <a:t>бўлиши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</a:t>
            </a:r>
            <a:r>
              <a:rPr lang="ru-RU" dirty="0" err="1" smtClean="0"/>
              <a:t>Коэффициентларнинг</a:t>
            </a:r>
            <a:r>
              <a:rPr lang="ru-RU" dirty="0" smtClean="0"/>
              <a:t> </a:t>
            </a:r>
            <a:r>
              <a:rPr lang="ru-RU" dirty="0" err="1" smtClean="0"/>
              <a:t>умумий</a:t>
            </a:r>
            <a:r>
              <a:rPr lang="ru-RU" dirty="0" smtClean="0"/>
              <a:t> </a:t>
            </a:r>
            <a:r>
              <a:rPr lang="ru-RU" dirty="0" err="1" smtClean="0"/>
              <a:t>баллари</a:t>
            </a:r>
            <a:r>
              <a:rPr lang="ru-RU" dirty="0" smtClean="0"/>
              <a:t> </a:t>
            </a:r>
            <a:r>
              <a:rPr lang="ru-RU" dirty="0" err="1" smtClean="0"/>
              <a:t>йиғиндиси</a:t>
            </a:r>
            <a:r>
              <a:rPr lang="ru-RU" dirty="0" smtClean="0"/>
              <a:t> 1га </a:t>
            </a:r>
            <a:r>
              <a:rPr lang="ru-RU" dirty="0" err="1" smtClean="0"/>
              <a:t>тенг</a:t>
            </a:r>
            <a:r>
              <a:rPr lang="ru-RU" dirty="0" smtClean="0"/>
              <a:t> </a:t>
            </a:r>
            <a:r>
              <a:rPr lang="ru-RU" dirty="0" err="1" smtClean="0"/>
              <a:t>бўлади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40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Масала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91544" y="908720"/>
            <a:ext cx="8229600" cy="604664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Талабнинг</a:t>
            </a:r>
            <a:r>
              <a:rPr lang="ru-RU" dirty="0" smtClean="0"/>
              <a:t> </a:t>
            </a:r>
            <a:r>
              <a:rPr lang="ru-RU" dirty="0" err="1" smtClean="0"/>
              <a:t>қуйидаги</a:t>
            </a:r>
            <a:r>
              <a:rPr lang="ru-RU" dirty="0" smtClean="0"/>
              <a:t> </a:t>
            </a:r>
            <a:r>
              <a:rPr lang="ru-RU" dirty="0" err="1" smtClean="0"/>
              <a:t>кўрсаткичлари</a:t>
            </a:r>
            <a:r>
              <a:rPr lang="ru-RU" dirty="0" smtClean="0"/>
              <a:t> </a:t>
            </a:r>
            <a:r>
              <a:rPr lang="ru-RU" dirty="0" err="1" smtClean="0"/>
              <a:t>берилган</a:t>
            </a:r>
            <a:r>
              <a:rPr lang="ru-RU" dirty="0" smtClean="0"/>
              <a:t> (</a:t>
            </a:r>
            <a:r>
              <a:rPr lang="ru-RU" dirty="0" err="1" smtClean="0"/>
              <a:t>жадвалга</a:t>
            </a:r>
            <a:r>
              <a:rPr lang="ru-RU" dirty="0" smtClean="0"/>
              <a:t> </a:t>
            </a:r>
            <a:r>
              <a:rPr lang="ru-RU" dirty="0" err="1" smtClean="0"/>
              <a:t>қаранг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188542"/>
              </p:ext>
            </p:extLst>
          </p:nvPr>
        </p:nvGraphicFramePr>
        <p:xfrm>
          <a:off x="3935760" y="1700808"/>
          <a:ext cx="4464496" cy="1645920"/>
        </p:xfrm>
        <a:graphic>
          <a:graphicData uri="http://schemas.openxmlformats.org/drawingml/2006/table">
            <a:tbl>
              <a:tblPr/>
              <a:tblGrid>
                <a:gridCol w="21534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10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640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             </a:t>
                      </a:r>
                      <a:r>
                        <a:rPr lang="ru-RU" sz="1800" spc="-5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Давр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                </a:t>
                      </a:r>
                      <a:r>
                        <a:rPr lang="ru-RU" sz="1800" spc="-6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Талаб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42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40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43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40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41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268361" y="3504082"/>
            <a:ext cx="10085439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/>
              <a:t>а.	</a:t>
            </a:r>
            <a:r>
              <a:rPr lang="ru-RU" sz="2000" dirty="0" err="1" smtClean="0"/>
              <a:t>Ўртача</a:t>
            </a:r>
            <a:r>
              <a:rPr lang="ru-RU" sz="2000" dirty="0" smtClean="0"/>
              <a:t> </a:t>
            </a:r>
            <a:r>
              <a:rPr lang="ru-RU" sz="2000" dirty="0" err="1" smtClean="0"/>
              <a:t>тортилган</a:t>
            </a:r>
            <a:r>
              <a:rPr lang="ru-RU" sz="2000" dirty="0" smtClean="0"/>
              <a:t> </a:t>
            </a:r>
            <a:r>
              <a:rPr lang="ru-RU" sz="2000" dirty="0" err="1" smtClean="0"/>
              <a:t>қиймат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прогнозини</a:t>
            </a:r>
            <a:r>
              <a:rPr lang="ru-RU" sz="2000" dirty="0" smtClean="0"/>
              <a:t> </a:t>
            </a:r>
            <a:r>
              <a:rPr lang="ru-RU" sz="2000" dirty="0" err="1" smtClean="0"/>
              <a:t>ҳисобланг</a:t>
            </a:r>
            <a:r>
              <a:rPr lang="ru-RU" sz="2000" dirty="0" smtClean="0"/>
              <a:t>, бунда </a:t>
            </a:r>
            <a:r>
              <a:rPr lang="ru-RU" sz="2000" dirty="0" err="1" smtClean="0"/>
              <a:t>аҳамият</a:t>
            </a:r>
            <a:r>
              <a:rPr lang="ru-RU" sz="2000" dirty="0" smtClean="0"/>
              <a:t> </a:t>
            </a:r>
            <a:r>
              <a:rPr lang="ru-RU" sz="2000" dirty="0" err="1" smtClean="0"/>
              <a:t>жиҳатидан</a:t>
            </a:r>
            <a:r>
              <a:rPr lang="ru-RU" sz="2000" dirty="0" smtClean="0"/>
              <a:t> </a:t>
            </a:r>
            <a:r>
              <a:rPr lang="ru-RU" sz="2000" dirty="0" err="1" smtClean="0"/>
              <a:t>энг</a:t>
            </a:r>
            <a:r>
              <a:rPr lang="ru-RU" sz="2000" dirty="0" smtClean="0"/>
              <a:t> </a:t>
            </a:r>
            <a:r>
              <a:rPr lang="ru-RU" sz="2000" dirty="0" err="1" smtClean="0"/>
              <a:t>сўнгги</a:t>
            </a:r>
            <a:r>
              <a:rPr lang="ru-RU" sz="2000" dirty="0" smtClean="0"/>
              <a:t> </a:t>
            </a:r>
            <a:r>
              <a:rPr lang="ru-RU" sz="2000" dirty="0" err="1" smtClean="0"/>
              <a:t>қийматга</a:t>
            </a:r>
            <a:r>
              <a:rPr lang="ru-RU" sz="2000" dirty="0" smtClean="0"/>
              <a:t> 0,40, </a:t>
            </a:r>
            <a:r>
              <a:rPr lang="ru-RU" sz="2000" dirty="0" err="1" smtClean="0"/>
              <a:t>ундан</a:t>
            </a:r>
            <a:r>
              <a:rPr lang="ru-RU" sz="2000" dirty="0" smtClean="0"/>
              <a:t> </a:t>
            </a:r>
            <a:r>
              <a:rPr lang="ru-RU" sz="2000" dirty="0" err="1" smtClean="0"/>
              <a:t>олдингисига</a:t>
            </a:r>
            <a:r>
              <a:rPr lang="ru-RU" sz="2000" dirty="0" smtClean="0"/>
              <a:t> 0,30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 smtClean="0"/>
              <a:t>кейинги</a:t>
            </a:r>
            <a:r>
              <a:rPr lang="ru-RU" sz="2000" dirty="0" smtClean="0"/>
              <a:t> 2 </a:t>
            </a:r>
            <a:r>
              <a:rPr lang="ru-RU" sz="2000" dirty="0" err="1" smtClean="0"/>
              <a:t>қийматга</a:t>
            </a:r>
            <a:r>
              <a:rPr lang="ru-RU" sz="2000" dirty="0" smtClean="0"/>
              <a:t> </a:t>
            </a:r>
            <a:r>
              <a:rPr lang="ru-RU" sz="2000" dirty="0" err="1" smtClean="0"/>
              <a:t>мос</a:t>
            </a:r>
            <a:r>
              <a:rPr lang="ru-RU" sz="2000" dirty="0" smtClean="0"/>
              <a:t> </a:t>
            </a:r>
            <a:r>
              <a:rPr lang="ru-RU" sz="2000" dirty="0" err="1" smtClean="0"/>
              <a:t>равишда</a:t>
            </a:r>
            <a:r>
              <a:rPr lang="ru-RU" sz="2000" dirty="0" smtClean="0"/>
              <a:t> 0,20 </a:t>
            </a:r>
            <a:r>
              <a:rPr lang="ru-RU" sz="2000" dirty="0" err="1" smtClean="0"/>
              <a:t>ва</a:t>
            </a:r>
            <a:r>
              <a:rPr lang="ru-RU" sz="2000" dirty="0" smtClean="0"/>
              <a:t> 0,10 </a:t>
            </a:r>
            <a:r>
              <a:rPr lang="ru-RU" sz="2000" dirty="0" err="1" smtClean="0"/>
              <a:t>коэффициентлари</a:t>
            </a:r>
            <a:r>
              <a:rPr lang="ru-RU" sz="2000" dirty="0" smtClean="0"/>
              <a:t> </a:t>
            </a:r>
            <a:r>
              <a:rPr lang="ru-RU" sz="2000" dirty="0" err="1" smtClean="0"/>
              <a:t>берилган</a:t>
            </a:r>
            <a:r>
              <a:rPr lang="ru-RU" sz="2000" dirty="0" smtClean="0"/>
              <a:t>.</a:t>
            </a:r>
            <a:endParaRPr lang="ru-RU" sz="2000" dirty="0"/>
          </a:p>
          <a:p>
            <a:r>
              <a:rPr lang="ru-RU" sz="2000" dirty="0"/>
              <a:t>б.	</a:t>
            </a:r>
            <a:r>
              <a:rPr lang="ru-RU" sz="2000" dirty="0" err="1" smtClean="0"/>
              <a:t>Агар</a:t>
            </a:r>
            <a:r>
              <a:rPr lang="ru-RU" sz="2000" dirty="0" smtClean="0"/>
              <a:t> 6 </a:t>
            </a:r>
            <a:r>
              <a:rPr lang="ru-RU" sz="2000" dirty="0" err="1" smtClean="0"/>
              <a:t>давр</a:t>
            </a:r>
            <a:r>
              <a:rPr lang="ru-RU" sz="2000" dirty="0" smtClean="0"/>
              <a:t> </a:t>
            </a:r>
            <a:r>
              <a:rPr lang="ru-RU" sz="2000" dirty="0" err="1" smtClean="0"/>
              <a:t>учун</a:t>
            </a:r>
            <a:r>
              <a:rPr lang="ru-RU" sz="2000" dirty="0" smtClean="0"/>
              <a:t> </a:t>
            </a:r>
            <a:r>
              <a:rPr lang="ru-RU" sz="2000" dirty="0" err="1" smtClean="0"/>
              <a:t>ҳақиқий</a:t>
            </a:r>
            <a:r>
              <a:rPr lang="ru-RU" sz="2000" dirty="0" smtClean="0"/>
              <a:t> </a:t>
            </a:r>
            <a:r>
              <a:rPr lang="ru-RU" sz="2000" dirty="0" err="1" smtClean="0"/>
              <a:t>талаб</a:t>
            </a:r>
            <a:r>
              <a:rPr lang="ru-RU" sz="2000" dirty="0" smtClean="0"/>
              <a:t> 39га </a:t>
            </a:r>
            <a:r>
              <a:rPr lang="ru-RU" sz="2000" dirty="0" err="1" smtClean="0"/>
              <a:t>тенг</a:t>
            </a:r>
            <a:r>
              <a:rPr lang="ru-RU" sz="2000" dirty="0" smtClean="0"/>
              <a:t> </a:t>
            </a:r>
            <a:r>
              <a:rPr lang="ru-RU" sz="2000" dirty="0" err="1" smtClean="0"/>
              <a:t>бўлсаа</a:t>
            </a:r>
            <a:r>
              <a:rPr lang="ru-RU" sz="2000" dirty="0" smtClean="0"/>
              <a:t> </a:t>
            </a:r>
            <a:r>
              <a:rPr lang="ru-RU" sz="2000" dirty="0" err="1" smtClean="0"/>
              <a:t>пунктдаги</a:t>
            </a:r>
            <a:r>
              <a:rPr lang="ru-RU" sz="2000" dirty="0" smtClean="0"/>
              <a:t> </a:t>
            </a:r>
            <a:r>
              <a:rPr lang="ru-RU" sz="2000" dirty="0" err="1" smtClean="0"/>
              <a:t>коэффициентлардан</a:t>
            </a:r>
            <a:r>
              <a:rPr lang="ru-RU" sz="2000" dirty="0"/>
              <a:t> </a:t>
            </a:r>
            <a:r>
              <a:rPr lang="ru-RU" sz="2000" dirty="0" err="1"/>
              <a:t>фойдаланиб</a:t>
            </a:r>
            <a:r>
              <a:rPr lang="ru-RU" sz="2000" dirty="0"/>
              <a:t>, 7 </a:t>
            </a:r>
            <a:r>
              <a:rPr lang="ru-RU" sz="2000" dirty="0" err="1"/>
              <a:t>давр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 smtClean="0"/>
              <a:t>прогнозни</a:t>
            </a:r>
            <a:r>
              <a:rPr lang="ru-RU" sz="2000" dirty="0" smtClean="0"/>
              <a:t> </a:t>
            </a:r>
            <a:r>
              <a:rPr lang="ru-RU" sz="2000" dirty="0" err="1" smtClean="0"/>
              <a:t>ҳисобланг</a:t>
            </a:r>
            <a:r>
              <a:rPr lang="ru-RU" sz="2000" dirty="0" smtClean="0"/>
              <a:t>.</a:t>
            </a:r>
            <a:endParaRPr lang="ru-RU" sz="2000" dirty="0"/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endParaRPr lang="en-US" b="1" i="1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Ечими</a:t>
            </a:r>
            <a:r>
              <a:rPr lang="ru-RU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en-US" b="1" i="1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ru-RU" dirty="0"/>
              <a:t>а.	Прогноз = 0,40 (41) + 0,30 (40) + 0,20 (43) + 0,10 (40) = 41,0</a:t>
            </a:r>
          </a:p>
          <a:p>
            <a:r>
              <a:rPr lang="ru-RU" dirty="0"/>
              <a:t>б.	Прогноз = 0,40 (39) + 0,30 (41) + 0,20 (40) + 0,10 (43) = 40,2</a:t>
            </a:r>
            <a:endParaRPr lang="en-US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37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ko-KR" sz="1600">
                <a:ea typeface="굴림" charset="-127"/>
              </a:rPr>
              <a:t>3-</a:t>
            </a:r>
            <a:fld id="{7E48908D-C679-4DF7-912A-F303700A3E40}" type="slidenum">
              <a:rPr lang="en-US" altLang="ko-KR" sz="1600">
                <a:ea typeface="굴림" charset="-127"/>
              </a:rPr>
              <a:pPr>
                <a:spcBef>
                  <a:spcPct val="0"/>
                </a:spcBef>
                <a:buClrTx/>
                <a:buFontTx/>
                <a:buNone/>
              </a:pPr>
              <a:t>26</a:t>
            </a:fld>
            <a:endParaRPr lang="en-US" altLang="ko-KR" sz="1600">
              <a:ea typeface="굴림" charset="-127"/>
            </a:endParaRPr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2259013" y="395288"/>
            <a:ext cx="7772400" cy="635000"/>
          </a:xfrm>
        </p:spPr>
        <p:txBody>
          <a:bodyPr vert="horz" lIns="90488" tIns="44450" rIns="90488" bIns="44450" rtlCol="0" anchor="b">
            <a:noAutofit/>
          </a:bodyPr>
          <a:lstStyle/>
          <a:p>
            <a:pPr algn="ctr" eaLnBrk="1" hangingPunct="1">
              <a:defRPr/>
            </a:pPr>
            <a:r>
              <a:rPr lang="ru-RU" altLang="ko-KR" b="1" dirty="0" err="1"/>
              <a:t>Экспоненциал</a:t>
            </a:r>
            <a:r>
              <a:rPr lang="ru-RU" altLang="ko-KR" b="1" dirty="0"/>
              <a:t> </a:t>
            </a:r>
            <a:r>
              <a:rPr lang="ru-RU" altLang="ko-KR" b="1" dirty="0" err="1"/>
              <a:t>текислаш</a:t>
            </a:r>
            <a:endParaRPr lang="en-US" altLang="ko-KR" b="1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2014" y="3146425"/>
            <a:ext cx="8027987" cy="235585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uz-Cyrl-UZ" altLang="ko-KR" sz="2400" i="1" dirty="0" smtClean="0">
                <a:ea typeface="굴림" charset="-127"/>
              </a:rPr>
              <a:t>Энг сўнгги кузатув прогнозда энг юқори қийматга эга</a:t>
            </a:r>
            <a:r>
              <a:rPr lang="en-US" altLang="ko-KR" sz="2400" dirty="0" smtClean="0">
                <a:ea typeface="굴림" charset="-127"/>
              </a:rPr>
              <a:t>.</a:t>
            </a:r>
            <a:endParaRPr lang="en-US" altLang="ko-KR" sz="2400" dirty="0">
              <a:ea typeface="굴림" charset="-127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SzPct val="75000"/>
            </a:pPr>
            <a:r>
              <a:rPr lang="en-US" altLang="ko-KR" dirty="0" smtClean="0">
                <a:ea typeface="굴림" charset="-127"/>
              </a:rPr>
              <a:t>If </a:t>
            </a:r>
            <a:r>
              <a:rPr lang="el-GR" altLang="ko-KR" dirty="0">
                <a:ea typeface="굴림" charset="-127"/>
              </a:rPr>
              <a:t>α</a:t>
            </a:r>
            <a:r>
              <a:rPr lang="en-US" altLang="ko-KR" dirty="0">
                <a:ea typeface="굴림" charset="-127"/>
              </a:rPr>
              <a:t>=1, </a:t>
            </a:r>
            <a:r>
              <a:rPr lang="en-US" altLang="ko-KR" dirty="0">
                <a:solidFill>
                  <a:srgbClr val="CE2700"/>
                </a:solidFill>
                <a:ea typeface="굴림" charset="-127"/>
              </a:rPr>
              <a:t>F</a:t>
            </a:r>
            <a:r>
              <a:rPr lang="en-US" altLang="ko-KR" baseline="-25000" dirty="0">
                <a:solidFill>
                  <a:srgbClr val="CE2700"/>
                </a:solidFill>
                <a:ea typeface="굴림" charset="-127"/>
              </a:rPr>
              <a:t>t</a:t>
            </a:r>
            <a:r>
              <a:rPr lang="en-US" altLang="ko-KR" dirty="0">
                <a:solidFill>
                  <a:srgbClr val="CE2700"/>
                </a:solidFill>
                <a:ea typeface="굴림" charset="-127"/>
              </a:rPr>
              <a:t> = A</a:t>
            </a:r>
            <a:r>
              <a:rPr lang="en-US" altLang="ko-KR" baseline="-25000" dirty="0">
                <a:solidFill>
                  <a:srgbClr val="CE2700"/>
                </a:solidFill>
                <a:ea typeface="굴림" charset="-127"/>
              </a:rPr>
              <a:t>t-1   </a:t>
            </a:r>
            <a:r>
              <a:rPr lang="en-US" altLang="ko-KR" baseline="-25000" dirty="0">
                <a:solidFill>
                  <a:srgbClr val="CE2700"/>
                </a:solidFill>
                <a:ea typeface="굴림" charset="-127"/>
                <a:sym typeface="Wingdings" panose="05000000000000000000" pitchFamily="2" charset="2"/>
              </a:rPr>
              <a:t> </a:t>
            </a:r>
            <a:r>
              <a:rPr lang="uz-Cyrl-UZ" altLang="ko-KR" baseline="-25000" dirty="0" smtClean="0">
                <a:solidFill>
                  <a:srgbClr val="CE2700"/>
                </a:solidFill>
                <a:ea typeface="굴림" charset="-127"/>
                <a:sym typeface="Wingdings" panose="05000000000000000000" pitchFamily="2" charset="2"/>
              </a:rPr>
              <a:t>содда ёндашув</a:t>
            </a:r>
            <a:endParaRPr lang="en-US" altLang="ko-KR" dirty="0">
              <a:solidFill>
                <a:srgbClr val="CE2700"/>
              </a:solidFill>
              <a:latin typeface="Times New Roman" panose="02020603050405020304" pitchFamily="18" charset="0"/>
              <a:ea typeface="굴림" charset="-127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SzPct val="75000"/>
            </a:pPr>
            <a:r>
              <a:rPr lang="en-US" altLang="ko-KR" dirty="0">
                <a:ea typeface="굴림" charset="-127"/>
              </a:rPr>
              <a:t>If </a:t>
            </a:r>
            <a:r>
              <a:rPr lang="el-GR" altLang="ko-KR" dirty="0">
                <a:ea typeface="굴림" charset="-127"/>
              </a:rPr>
              <a:t>α</a:t>
            </a:r>
            <a:r>
              <a:rPr lang="en-US" altLang="ko-KR" dirty="0">
                <a:ea typeface="굴림" charset="-127"/>
              </a:rPr>
              <a:t>=0,</a:t>
            </a:r>
            <a:r>
              <a:rPr lang="en-US" altLang="ko-KR" dirty="0">
                <a:solidFill>
                  <a:srgbClr val="CE2700"/>
                </a:solidFill>
                <a:ea typeface="굴림" charset="-127"/>
              </a:rPr>
              <a:t> F</a:t>
            </a:r>
            <a:r>
              <a:rPr lang="en-US" altLang="ko-KR" baseline="-25000" dirty="0">
                <a:solidFill>
                  <a:srgbClr val="CE2700"/>
                </a:solidFill>
                <a:ea typeface="굴림" charset="-127"/>
              </a:rPr>
              <a:t>t</a:t>
            </a:r>
            <a:r>
              <a:rPr lang="en-US" altLang="ko-KR" dirty="0">
                <a:solidFill>
                  <a:srgbClr val="CE2700"/>
                </a:solidFill>
                <a:ea typeface="굴림" charset="-127"/>
              </a:rPr>
              <a:t> = F</a:t>
            </a:r>
            <a:r>
              <a:rPr lang="en-US" altLang="ko-KR" baseline="-25000" dirty="0">
                <a:solidFill>
                  <a:srgbClr val="CE2700"/>
                </a:solidFill>
                <a:ea typeface="굴림" charset="-127"/>
              </a:rPr>
              <a:t>t-1    </a:t>
            </a:r>
            <a:r>
              <a:rPr lang="en-US" altLang="ko-KR" baseline="-25000" dirty="0">
                <a:solidFill>
                  <a:srgbClr val="CE2700"/>
                </a:solidFill>
                <a:ea typeface="굴림" charset="-127"/>
                <a:sym typeface="Wingdings" panose="05000000000000000000" pitchFamily="2" charset="2"/>
              </a:rPr>
              <a:t> </a:t>
            </a:r>
            <a:r>
              <a:rPr lang="uz-Cyrl-UZ" altLang="ko-KR" baseline="-25000" dirty="0" smtClean="0">
                <a:solidFill>
                  <a:srgbClr val="CE2700"/>
                </a:solidFill>
                <a:ea typeface="굴림" charset="-127"/>
                <a:sym typeface="Wingdings" panose="05000000000000000000" pitchFamily="2" charset="2"/>
              </a:rPr>
              <a:t>ҳеч қандай тўғрилашсиз, айнан аввалги прогноз</a:t>
            </a:r>
            <a:endParaRPr lang="en-US" altLang="ko-KR" dirty="0">
              <a:solidFill>
                <a:srgbClr val="CE2700"/>
              </a:solidFill>
              <a:latin typeface="Times New Roman" panose="02020603050405020304" pitchFamily="18" charset="0"/>
              <a:ea typeface="굴림" charset="-127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SzPct val="75000"/>
            </a:pPr>
            <a:endParaRPr lang="en-US" altLang="ko-KR" dirty="0" smtClean="0">
              <a:ea typeface="굴림" charset="-127"/>
            </a:endParaRPr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3289301" y="2463800"/>
            <a:ext cx="4926013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ko-KR" sz="4000" dirty="0">
                <a:solidFill>
                  <a:srgbClr val="CE2700"/>
                </a:solidFill>
                <a:ea typeface="굴림" charset="-127"/>
              </a:rPr>
              <a:t>F</a:t>
            </a:r>
            <a:r>
              <a:rPr lang="en-US" altLang="ko-KR" sz="4000" baseline="-25000" dirty="0">
                <a:solidFill>
                  <a:srgbClr val="CE2700"/>
                </a:solidFill>
                <a:ea typeface="굴림" charset="-127"/>
              </a:rPr>
              <a:t>t</a:t>
            </a:r>
            <a:r>
              <a:rPr lang="en-US" altLang="ko-KR" sz="4000" dirty="0">
                <a:solidFill>
                  <a:srgbClr val="CE2700"/>
                </a:solidFill>
                <a:ea typeface="굴림" charset="-127"/>
              </a:rPr>
              <a:t> = F</a:t>
            </a:r>
            <a:r>
              <a:rPr lang="en-US" altLang="ko-KR" sz="4000" baseline="-25000" dirty="0">
                <a:solidFill>
                  <a:srgbClr val="CE2700"/>
                </a:solidFill>
                <a:ea typeface="굴림" charset="-127"/>
              </a:rPr>
              <a:t>t-1 </a:t>
            </a:r>
            <a:r>
              <a:rPr lang="en-US" altLang="ko-KR" sz="4000" dirty="0">
                <a:solidFill>
                  <a:srgbClr val="CE2700"/>
                </a:solidFill>
                <a:latin typeface="Times New Roman" panose="02020603050405020304" pitchFamily="18" charset="0"/>
                <a:ea typeface="굴림" charset="-127"/>
              </a:rPr>
              <a:t>+ </a:t>
            </a:r>
            <a:r>
              <a:rPr lang="en-US" altLang="ko-KR" sz="4000" dirty="0">
                <a:solidFill>
                  <a:srgbClr val="CE2700"/>
                </a:solidFill>
                <a:latin typeface="Symbol" panose="05050102010706020507" pitchFamily="18" charset="2"/>
                <a:ea typeface="굴림" charset="-127"/>
              </a:rPr>
              <a:t></a:t>
            </a:r>
            <a:r>
              <a:rPr lang="en-US" altLang="ko-KR" sz="4000" dirty="0">
                <a:solidFill>
                  <a:srgbClr val="CE2700"/>
                </a:solidFill>
                <a:latin typeface="Times New Roman" panose="02020603050405020304" pitchFamily="18" charset="0"/>
                <a:ea typeface="굴림" charset="-127"/>
              </a:rPr>
              <a:t>(</a:t>
            </a:r>
            <a:r>
              <a:rPr lang="en-US" altLang="ko-KR" sz="4000" dirty="0">
                <a:solidFill>
                  <a:srgbClr val="CE2700"/>
                </a:solidFill>
                <a:ea typeface="굴림" charset="-127"/>
              </a:rPr>
              <a:t>A</a:t>
            </a:r>
            <a:r>
              <a:rPr lang="en-US" altLang="ko-KR" sz="4000" baseline="-25000" dirty="0">
                <a:solidFill>
                  <a:srgbClr val="CE2700"/>
                </a:solidFill>
                <a:ea typeface="굴림" charset="-127"/>
              </a:rPr>
              <a:t>t-1 </a:t>
            </a:r>
            <a:r>
              <a:rPr lang="en-US" altLang="ko-KR" sz="4000" dirty="0">
                <a:solidFill>
                  <a:srgbClr val="CE2700"/>
                </a:solidFill>
                <a:ea typeface="굴림" charset="-127"/>
              </a:rPr>
              <a:t>- F</a:t>
            </a:r>
            <a:r>
              <a:rPr lang="en-US" altLang="ko-KR" sz="4000" baseline="-25000" dirty="0">
                <a:solidFill>
                  <a:srgbClr val="CE2700"/>
                </a:solidFill>
                <a:ea typeface="굴림" charset="-127"/>
              </a:rPr>
              <a:t>t-1</a:t>
            </a:r>
            <a:r>
              <a:rPr lang="en-US" altLang="ko-KR" sz="4000" dirty="0">
                <a:solidFill>
                  <a:srgbClr val="CE2700"/>
                </a:solidFill>
                <a:latin typeface="Times New Roman" panose="02020603050405020304" pitchFamily="18" charset="0"/>
                <a:ea typeface="굴림" charset="-127"/>
              </a:rPr>
              <a:t>)</a:t>
            </a:r>
          </a:p>
        </p:txBody>
      </p:sp>
      <p:sp>
        <p:nvSpPr>
          <p:cNvPr id="21510" name="TextBox 5"/>
          <p:cNvSpPr txBox="1">
            <a:spLocks noChangeArrowheads="1"/>
          </p:cNvSpPr>
          <p:nvPr/>
        </p:nvSpPr>
        <p:spPr bwMode="auto">
          <a:xfrm>
            <a:off x="2819400" y="1447801"/>
            <a:ext cx="6705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uz-Cyrl-UZ" altLang="ko-KR" sz="1800" dirty="0" smtClean="0">
                <a:ea typeface="굴림" charset="-127"/>
              </a:rPr>
              <a:t>Янги прогноз</a:t>
            </a:r>
            <a:r>
              <a:rPr lang="en-US" altLang="ko-KR" sz="1800" dirty="0" smtClean="0">
                <a:ea typeface="굴림" charset="-127"/>
              </a:rPr>
              <a:t> </a:t>
            </a:r>
            <a:r>
              <a:rPr lang="en-US" altLang="ko-KR" sz="1800" dirty="0">
                <a:ea typeface="굴림" charset="-127"/>
              </a:rPr>
              <a:t>= </a:t>
            </a:r>
            <a:r>
              <a:rPr lang="uz-Cyrl-UZ" altLang="ko-KR" sz="1800" dirty="0" smtClean="0">
                <a:ea typeface="굴림" charset="-127"/>
              </a:rPr>
              <a:t>Аввалги прогноз</a:t>
            </a:r>
            <a:r>
              <a:rPr lang="en-US" altLang="ko-KR" sz="1800" dirty="0" smtClean="0">
                <a:ea typeface="굴림" charset="-127"/>
              </a:rPr>
              <a:t>+ </a:t>
            </a:r>
            <a:r>
              <a:rPr lang="uz-Cyrl-UZ" altLang="ko-KR" sz="1800" dirty="0" smtClean="0">
                <a:ea typeface="굴림" charset="-127"/>
              </a:rPr>
              <a:t>тўғрилашлар</a:t>
            </a:r>
            <a:endParaRPr lang="en-US" altLang="ko-KR" sz="1800" dirty="0">
              <a:ea typeface="굴림" charset="-127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ko-KR" sz="1800" dirty="0">
                <a:ea typeface="굴림" charset="-127"/>
              </a:rPr>
              <a:t>                      = </a:t>
            </a:r>
            <a:r>
              <a:rPr lang="uz-Cyrl-UZ" altLang="ko-KR" sz="1800" dirty="0" smtClean="0">
                <a:ea typeface="굴림" charset="-127"/>
              </a:rPr>
              <a:t>Аввалги прогноз</a:t>
            </a:r>
            <a:r>
              <a:rPr lang="en-US" altLang="ko-KR" sz="1800" dirty="0" smtClean="0">
                <a:ea typeface="굴림" charset="-127"/>
              </a:rPr>
              <a:t>+ </a:t>
            </a:r>
            <a:r>
              <a:rPr lang="en-US" altLang="ko-KR" sz="1800" dirty="0">
                <a:solidFill>
                  <a:srgbClr val="CE2700"/>
                </a:solidFill>
                <a:latin typeface="Symbol" panose="05050102010706020507" pitchFamily="18" charset="2"/>
                <a:ea typeface="굴림" charset="-127"/>
              </a:rPr>
              <a:t> * </a:t>
            </a:r>
            <a:r>
              <a:rPr lang="uz-Cyrl-UZ" altLang="ko-KR" sz="1800" dirty="0" smtClean="0">
                <a:ea typeface="굴림" charset="-127"/>
              </a:rPr>
              <a:t>прогноз хатоси</a:t>
            </a:r>
            <a:endParaRPr lang="ko-KR" altLang="en-US" sz="1800" dirty="0">
              <a:ea typeface="굴림" charset="-127"/>
            </a:endParaRPr>
          </a:p>
        </p:txBody>
      </p:sp>
      <p:sp>
        <p:nvSpPr>
          <p:cNvPr id="21512" name="TextBox 3"/>
          <p:cNvSpPr txBox="1">
            <a:spLocks noChangeArrowheads="1"/>
          </p:cNvSpPr>
          <p:nvPr/>
        </p:nvSpPr>
        <p:spPr bwMode="auto">
          <a:xfrm>
            <a:off x="5746750" y="2087564"/>
            <a:ext cx="38989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ko-KR" sz="1800" dirty="0">
                <a:latin typeface="Symbol" panose="05050102010706020507" pitchFamily="18" charset="2"/>
                <a:ea typeface="굴림" charset="-127"/>
              </a:rPr>
              <a:t></a:t>
            </a:r>
            <a:r>
              <a:rPr lang="en-US" altLang="ko-KR" sz="1800" dirty="0">
                <a:ea typeface="굴림" charset="-127"/>
              </a:rPr>
              <a:t> </a:t>
            </a:r>
            <a:r>
              <a:rPr lang="uz-Cyrl-UZ" altLang="ko-KR" sz="1800" dirty="0" smtClean="0">
                <a:ea typeface="굴림" charset="-127"/>
              </a:rPr>
              <a:t>Тескари алоқа </a:t>
            </a:r>
            <a:r>
              <a:rPr lang="en-US" altLang="ko-KR" sz="1800" dirty="0" smtClean="0">
                <a:ea typeface="굴림" charset="-127"/>
              </a:rPr>
              <a:t>%</a:t>
            </a:r>
            <a:r>
              <a:rPr lang="uz-Cyrl-UZ" altLang="ko-KR" sz="1800" dirty="0" smtClean="0">
                <a:ea typeface="굴림" charset="-127"/>
              </a:rPr>
              <a:t>и</a:t>
            </a:r>
            <a:r>
              <a:rPr lang="en-US" altLang="ko-KR" sz="1800" dirty="0" smtClean="0">
                <a:ea typeface="굴림" charset="-127"/>
              </a:rPr>
              <a:t> </a:t>
            </a:r>
            <a:r>
              <a:rPr lang="en-US" altLang="ko-KR" sz="1800" dirty="0">
                <a:ea typeface="굴림" charset="-127"/>
              </a:rPr>
              <a:t>(0 &lt; </a:t>
            </a:r>
            <a:r>
              <a:rPr lang="en-US" altLang="ko-KR" sz="1800" dirty="0">
                <a:latin typeface="Symbol" panose="05050102010706020507" pitchFamily="18" charset="2"/>
                <a:ea typeface="굴림" charset="-127"/>
              </a:rPr>
              <a:t> &lt;1)</a:t>
            </a: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28032984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олдинги</a:t>
            </a:r>
            <a:r>
              <a:rPr lang="ru-RU" dirty="0"/>
              <a:t> прогноз 42 </a:t>
            </a:r>
            <a:r>
              <a:rPr lang="ru-RU" dirty="0" err="1"/>
              <a:t>бирлик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, </a:t>
            </a:r>
            <a:r>
              <a:rPr lang="ru-RU" dirty="0" err="1"/>
              <a:t>дейлик</a:t>
            </a:r>
            <a:r>
              <a:rPr lang="ru-RU" dirty="0"/>
              <a:t>, </a:t>
            </a:r>
            <a:r>
              <a:rPr lang="ru-RU" dirty="0" err="1" smtClean="0"/>
              <a:t>ҳақиқий</a:t>
            </a:r>
            <a:r>
              <a:rPr lang="ru-RU" dirty="0" smtClean="0"/>
              <a:t> </a:t>
            </a:r>
            <a:r>
              <a:rPr lang="ru-RU" dirty="0" err="1" smtClean="0"/>
              <a:t>қиймат</a:t>
            </a:r>
            <a:r>
              <a:rPr lang="ru-RU" dirty="0" smtClean="0"/>
              <a:t> </a:t>
            </a:r>
            <a:r>
              <a:rPr lang="ru-RU" dirty="0"/>
              <a:t>40 </a:t>
            </a:r>
            <a:r>
              <a:rPr lang="ru-RU" dirty="0" err="1" smtClean="0"/>
              <a:t>бирлик</a:t>
            </a:r>
            <a:r>
              <a:rPr lang="ru-RU" dirty="0" smtClean="0"/>
              <a:t>, </a:t>
            </a:r>
            <a:r>
              <a:rPr lang="en-US" altLang="ko-KR" dirty="0">
                <a:latin typeface="Symbol" panose="05050102010706020507" pitchFamily="18" charset="2"/>
                <a:ea typeface="굴림" charset="-127"/>
              </a:rPr>
              <a:t></a:t>
            </a:r>
            <a:r>
              <a:rPr lang="ru-RU" dirty="0" smtClean="0"/>
              <a:t> </a:t>
            </a:r>
            <a:r>
              <a:rPr lang="ru-RU" dirty="0"/>
              <a:t>= 0.10. Янги прогноз </a:t>
            </a:r>
            <a:r>
              <a:rPr lang="ru-RU" dirty="0" err="1"/>
              <a:t>қуйидагича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:</a:t>
            </a:r>
          </a:p>
          <a:p>
            <a:r>
              <a:rPr lang="en-US" i="1" dirty="0"/>
              <a:t>F</a:t>
            </a:r>
            <a:r>
              <a:rPr lang="ru-RU" dirty="0" smtClean="0"/>
              <a:t> </a:t>
            </a:r>
            <a:r>
              <a:rPr lang="ru-RU" dirty="0"/>
              <a:t>= 42 + 0.10 (40-42) = 41.8</a:t>
            </a:r>
          </a:p>
          <a:p>
            <a:r>
              <a:rPr lang="ru-RU" dirty="0" err="1" smtClean="0"/>
              <a:t>Кейинчалик</a:t>
            </a:r>
            <a:r>
              <a:rPr lang="ru-RU" dirty="0" smtClean="0"/>
              <a:t>,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ҳақиқий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smtClean="0"/>
              <a:t>43га </a:t>
            </a:r>
            <a:r>
              <a:rPr lang="ru-RU" dirty="0" err="1" smtClean="0"/>
              <a:t>тенг</a:t>
            </a:r>
            <a:r>
              <a:rPr lang="ru-RU" dirty="0" smtClean="0"/>
              <a:t> </a:t>
            </a:r>
            <a:r>
              <a:rPr lang="ru-RU" dirty="0" err="1"/>
              <a:t>бўлса</a:t>
            </a:r>
            <a:r>
              <a:rPr lang="ru-RU" dirty="0"/>
              <a:t>, </a:t>
            </a:r>
            <a:r>
              <a:rPr lang="ru-RU" dirty="0" smtClean="0"/>
              <a:t>прогноз </a:t>
            </a:r>
            <a:r>
              <a:rPr lang="ru-RU" dirty="0" err="1" smtClean="0"/>
              <a:t>қуйидагича</a:t>
            </a:r>
            <a:r>
              <a:rPr lang="ru-RU" dirty="0" smtClean="0"/>
              <a:t> </a:t>
            </a:r>
            <a:r>
              <a:rPr lang="ru-RU" dirty="0" err="1" smtClean="0"/>
              <a:t>бўлади</a:t>
            </a:r>
            <a:r>
              <a:rPr lang="ru-RU" dirty="0"/>
              <a:t>:</a:t>
            </a:r>
          </a:p>
          <a:p>
            <a:r>
              <a:rPr lang="en-US" i="1" dirty="0"/>
              <a:t>F</a:t>
            </a:r>
            <a:r>
              <a:rPr lang="ru-RU" dirty="0" smtClean="0"/>
              <a:t> </a:t>
            </a:r>
            <a:r>
              <a:rPr lang="ru-RU" dirty="0"/>
              <a:t>= 41.8+ 0.10 (43-41.8) = 41.92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lIns="90488" tIns="44450" rIns="90488" bIns="44450" rtlCol="0" anchor="b">
            <a:noAutofit/>
          </a:bodyPr>
          <a:lstStyle/>
          <a:p>
            <a:pPr algn="ctr" eaLnBrk="1" hangingPunct="1">
              <a:defRPr/>
            </a:pPr>
            <a:r>
              <a:rPr lang="ru-RU" altLang="ko-KR" b="1" dirty="0" err="1"/>
              <a:t>Экспоненциал</a:t>
            </a:r>
            <a:r>
              <a:rPr lang="ru-RU" altLang="ko-KR" b="1" dirty="0"/>
              <a:t> </a:t>
            </a:r>
            <a:r>
              <a:rPr lang="ru-RU" altLang="ko-KR" b="1" dirty="0" err="1"/>
              <a:t>текислаш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55528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58825"/>
            <a:ext cx="10515600" cy="612775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err="1" smtClean="0"/>
              <a:t>Ассоциатив</a:t>
            </a:r>
            <a:r>
              <a:rPr lang="ru-RU" b="1" dirty="0" smtClean="0"/>
              <a:t> </a:t>
            </a:r>
            <a:r>
              <a:rPr lang="ru-RU" b="1" dirty="0" err="1" smtClean="0"/>
              <a:t>прогнозлар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err="1" smtClean="0"/>
              <a:t>Ассоциатив</a:t>
            </a:r>
            <a:r>
              <a:rPr lang="ru-RU" dirty="0" smtClean="0"/>
              <a:t> </a:t>
            </a:r>
            <a:r>
              <a:rPr lang="ru-RU" dirty="0" err="1"/>
              <a:t>моделлар</a:t>
            </a:r>
            <a:r>
              <a:rPr lang="ru-RU" dirty="0"/>
              <a:t> </a:t>
            </a:r>
            <a:r>
              <a:rPr lang="ru-RU" dirty="0" err="1"/>
              <a:t>келажакдаги</a:t>
            </a:r>
            <a:r>
              <a:rPr lang="ru-RU" dirty="0"/>
              <a:t> </a:t>
            </a:r>
            <a:r>
              <a:rPr lang="ru-RU" dirty="0" err="1"/>
              <a:t>талабни</a:t>
            </a:r>
            <a:r>
              <a:rPr lang="ru-RU" dirty="0"/>
              <a:t> </a:t>
            </a:r>
            <a:r>
              <a:rPr lang="ru-RU" dirty="0" err="1" smtClean="0"/>
              <a:t>прогнозлаш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/>
              <a:t>ишлатилиши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нечта</a:t>
            </a:r>
            <a:r>
              <a:rPr lang="ru-RU" dirty="0"/>
              <a:t> </a:t>
            </a:r>
            <a:r>
              <a:rPr lang="ru-RU" dirty="0" err="1" smtClean="0"/>
              <a:t>ўзгарувчиларни</a:t>
            </a:r>
            <a:r>
              <a:rPr lang="ru-RU" dirty="0" smtClean="0"/>
              <a:t> </a:t>
            </a:r>
            <a:r>
              <a:rPr lang="ru-RU" dirty="0" err="1" smtClean="0"/>
              <a:t>баҳолайди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бўёқларга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нарх</a:t>
            </a:r>
            <a:r>
              <a:rPr lang="ru-RU" dirty="0"/>
              <a:t>, реклама </a:t>
            </a:r>
            <a:r>
              <a:rPr lang="ru-RU" dirty="0" err="1"/>
              <a:t>харажатлари</a:t>
            </a:r>
            <a:r>
              <a:rPr lang="ru-RU" dirty="0"/>
              <a:t>, </a:t>
            </a:r>
            <a:r>
              <a:rPr lang="ru-RU" dirty="0" err="1"/>
              <a:t>шунингдек</a:t>
            </a:r>
            <a:r>
              <a:rPr lang="ru-RU" dirty="0"/>
              <a:t> </a:t>
            </a:r>
            <a:r>
              <a:rPr lang="ru-RU" dirty="0" err="1"/>
              <a:t>бўёқнинг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хусусиятлари</a:t>
            </a:r>
            <a:r>
              <a:rPr lang="ru-RU" dirty="0"/>
              <a:t> (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 smtClean="0"/>
              <a:t>қуриш</a:t>
            </a:r>
            <a:r>
              <a:rPr lang="ru-RU" dirty="0" smtClean="0"/>
              <a:t> </a:t>
            </a:r>
            <a:r>
              <a:rPr lang="ru-RU" dirty="0" err="1"/>
              <a:t>муддати</a:t>
            </a:r>
            <a:r>
              <a:rPr lang="ru-RU" dirty="0"/>
              <a:t>, </a:t>
            </a:r>
            <a:r>
              <a:rPr lang="ru-RU" dirty="0" err="1"/>
              <a:t>тозалаш</a:t>
            </a:r>
            <a:r>
              <a:rPr lang="ru-RU" dirty="0"/>
              <a:t> </a:t>
            </a:r>
            <a:r>
              <a:rPr lang="ru-RU" dirty="0" err="1"/>
              <a:t>қулайлиги</a:t>
            </a:r>
            <a:r>
              <a:rPr lang="ru-RU" dirty="0"/>
              <a:t>)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ўзгарувчилар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ҳолатларда</a:t>
            </a:r>
            <a:r>
              <a:rPr lang="ru-RU" dirty="0"/>
              <a:t>, </a:t>
            </a:r>
            <a:r>
              <a:rPr lang="ru-RU" dirty="0" err="1"/>
              <a:t>таҳлил</a:t>
            </a:r>
            <a:r>
              <a:rPr lang="ru-RU" dirty="0"/>
              <a:t> </a:t>
            </a:r>
            <a:r>
              <a:rPr lang="ru-RU" dirty="0" err="1"/>
              <a:t>менежерга</a:t>
            </a:r>
            <a:r>
              <a:rPr lang="ru-RU" dirty="0"/>
              <a:t> 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ҳажмини</a:t>
            </a:r>
            <a:r>
              <a:rPr lang="ru-RU" dirty="0"/>
              <a:t> </a:t>
            </a:r>
            <a:r>
              <a:rPr lang="ru-RU" dirty="0" err="1"/>
              <a:t>башорат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имкон</a:t>
            </a:r>
            <a:r>
              <a:rPr lang="ru-RU" dirty="0"/>
              <a:t> </a:t>
            </a:r>
            <a:r>
              <a:rPr lang="ru-RU" dirty="0" err="1"/>
              <a:t>берадиган</a:t>
            </a:r>
            <a:r>
              <a:rPr lang="ru-RU" dirty="0"/>
              <a:t> математик </a:t>
            </a:r>
            <a:r>
              <a:rPr lang="ru-RU" dirty="0" err="1"/>
              <a:t>тенглама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 - 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smtClean="0"/>
              <a:t>«</a:t>
            </a:r>
            <a:r>
              <a:rPr lang="ru-RU" dirty="0" err="1" smtClean="0"/>
              <a:t>баҳоланаётган</a:t>
            </a:r>
            <a:r>
              <a:rPr lang="ru-RU" dirty="0" smtClean="0"/>
              <a:t>" </a:t>
            </a:r>
            <a:r>
              <a:rPr lang="ru-RU" dirty="0" err="1"/>
              <a:t>ўзгарувчининг</a:t>
            </a:r>
            <a:r>
              <a:rPr lang="ru-RU" dirty="0"/>
              <a:t> </a:t>
            </a:r>
            <a:r>
              <a:rPr lang="ru-RU" dirty="0" err="1"/>
              <a:t>қийматлари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612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 err="1" smtClean="0"/>
              <a:t>Ассоциатив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прогнозлаш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усуллари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err="1" smtClean="0"/>
              <a:t>Ассоциатив</a:t>
            </a:r>
            <a:r>
              <a:rPr lang="ru-RU" sz="2400" dirty="0" smtClean="0"/>
              <a:t> </a:t>
            </a:r>
            <a:r>
              <a:rPr lang="ru-RU" sz="2400" dirty="0" err="1"/>
              <a:t>усулларнинг</a:t>
            </a:r>
            <a:r>
              <a:rPr lang="ru-RU" sz="2400" dirty="0"/>
              <a:t> </a:t>
            </a:r>
            <a:r>
              <a:rPr lang="ru-RU" sz="2400" dirty="0" err="1"/>
              <a:t>асоси</a:t>
            </a:r>
            <a:r>
              <a:rPr lang="ru-RU" sz="2400" dirty="0"/>
              <a:t> </a:t>
            </a:r>
            <a:r>
              <a:rPr lang="ru-RU" sz="2400" dirty="0" smtClean="0"/>
              <a:t>прогноз </a:t>
            </a:r>
            <a:r>
              <a:rPr lang="ru-RU" sz="2400" dirty="0" err="1" smtClean="0"/>
              <a:t>қилинадиган</a:t>
            </a:r>
            <a:r>
              <a:rPr lang="ru-RU" sz="2400" dirty="0" smtClean="0"/>
              <a:t> </a:t>
            </a:r>
            <a:r>
              <a:rPr lang="ru-RU" sz="2400" dirty="0" err="1" smtClean="0"/>
              <a:t>қиймат</a:t>
            </a:r>
            <a:r>
              <a:rPr lang="ru-RU" sz="2400" dirty="0" smtClean="0"/>
              <a:t> </a:t>
            </a:r>
            <a:r>
              <a:rPr lang="ru-RU" sz="2400" dirty="0" err="1" smtClean="0"/>
              <a:t>ўзгарувчилари</a:t>
            </a:r>
            <a:r>
              <a:rPr lang="ru-RU" sz="2400" dirty="0" smtClean="0"/>
              <a:t> </a:t>
            </a:r>
            <a:r>
              <a:rPr lang="ru-RU" sz="2400" dirty="0" err="1"/>
              <a:t>таъсирини</a:t>
            </a:r>
            <a:r>
              <a:rPr lang="ru-RU" sz="2400" dirty="0"/>
              <a:t> </a:t>
            </a:r>
            <a:r>
              <a:rPr lang="ru-RU" sz="2400" dirty="0" err="1"/>
              <a:t>умумлаштирувчи</a:t>
            </a:r>
            <a:r>
              <a:rPr lang="ru-RU" sz="2400" dirty="0"/>
              <a:t> </a:t>
            </a:r>
            <a:r>
              <a:rPr lang="ru-RU" sz="2400" dirty="0" err="1"/>
              <a:t>тенгламани</a:t>
            </a:r>
            <a:r>
              <a:rPr lang="ru-RU" sz="2400" dirty="0"/>
              <a:t> </a:t>
            </a:r>
            <a:r>
              <a:rPr lang="ru-RU" sz="2400" dirty="0" err="1"/>
              <a:t>ишлаб</a:t>
            </a:r>
            <a:r>
              <a:rPr lang="ru-RU" sz="2400" dirty="0"/>
              <a:t> </a:t>
            </a:r>
            <a:r>
              <a:rPr lang="ru-RU" sz="2400" dirty="0" err="1"/>
              <a:t>чиқишдир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/>
              <a:t>Бирламчи</a:t>
            </a:r>
            <a:r>
              <a:rPr lang="ru-RU" sz="2400" dirty="0"/>
              <a:t> </a:t>
            </a:r>
            <a:r>
              <a:rPr lang="ru-RU" sz="2400" dirty="0" err="1"/>
              <a:t>таҳлил</a:t>
            </a:r>
            <a:r>
              <a:rPr lang="ru-RU" sz="2400" dirty="0"/>
              <a:t> </a:t>
            </a:r>
            <a:r>
              <a:rPr lang="ru-RU" sz="2400" dirty="0" err="1"/>
              <a:t>усули</a:t>
            </a:r>
            <a:r>
              <a:rPr lang="ru-RU" sz="2400" dirty="0"/>
              <a:t> регрессия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/>
              <a:t>аталади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 smtClean="0"/>
              <a:t>Регрессиянинг</a:t>
            </a:r>
            <a:r>
              <a:rPr lang="ru-RU" sz="2400" dirty="0" smtClean="0"/>
              <a:t> </a:t>
            </a:r>
            <a:r>
              <a:rPr lang="ru-RU" sz="2400" dirty="0" err="1"/>
              <a:t>энг</a:t>
            </a:r>
            <a:r>
              <a:rPr lang="ru-RU" sz="2400" dirty="0"/>
              <a:t> </a:t>
            </a:r>
            <a:r>
              <a:rPr lang="ru-RU" sz="2400" dirty="0" err="1"/>
              <a:t>оддий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 smtClean="0"/>
              <a:t>кенг</a:t>
            </a:r>
            <a:r>
              <a:rPr lang="ru-RU" sz="2400" dirty="0" smtClean="0"/>
              <a:t> </a:t>
            </a:r>
            <a:r>
              <a:rPr lang="ru-RU" sz="2400" dirty="0" err="1"/>
              <a:t>тарқалган</a:t>
            </a:r>
            <a:r>
              <a:rPr lang="ru-RU" sz="2400" dirty="0"/>
              <a:t> </a:t>
            </a:r>
            <a:r>
              <a:rPr lang="ru-RU" sz="2400" dirty="0" err="1"/>
              <a:t>шакли</a:t>
            </a:r>
            <a:r>
              <a:rPr lang="ru-RU" sz="2400" dirty="0"/>
              <a:t> -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иккита</a:t>
            </a:r>
            <a:r>
              <a:rPr lang="ru-RU" sz="2400" dirty="0"/>
              <a:t> </a:t>
            </a:r>
            <a:r>
              <a:rPr lang="ru-RU" sz="2400" dirty="0" err="1"/>
              <a:t>ўзгарувчининг</a:t>
            </a:r>
            <a:r>
              <a:rPr lang="ru-RU" sz="2400" dirty="0"/>
              <a:t> </a:t>
            </a:r>
            <a:r>
              <a:rPr lang="ru-RU" sz="2400" dirty="0" err="1"/>
              <a:t>орасидаги</a:t>
            </a:r>
            <a:r>
              <a:rPr lang="ru-RU" sz="2400" dirty="0"/>
              <a:t> </a:t>
            </a:r>
            <a:r>
              <a:rPr lang="ru-RU" sz="2400" dirty="0" err="1"/>
              <a:t>чизиқли</a:t>
            </a:r>
            <a:r>
              <a:rPr lang="ru-RU" sz="2400" dirty="0"/>
              <a:t> </a:t>
            </a:r>
            <a:r>
              <a:rPr lang="ru-RU" sz="2400" dirty="0" err="1" smtClean="0"/>
              <a:t>муносабатлардир</a:t>
            </a:r>
            <a:r>
              <a:rPr lang="ru-RU" sz="2400" dirty="0" smtClean="0"/>
              <a:t>.</a:t>
            </a:r>
            <a:endParaRPr lang="ru-RU" sz="2400" dirty="0"/>
          </a:p>
          <a:p>
            <a:pPr algn="just"/>
            <a:r>
              <a:rPr lang="ru-RU" sz="2400" dirty="0" err="1"/>
              <a:t>Чизиқли</a:t>
            </a:r>
            <a:r>
              <a:rPr lang="ru-RU" sz="2400" dirty="0"/>
              <a:t> </a:t>
            </a:r>
            <a:r>
              <a:rPr lang="ru-RU" sz="2400" dirty="0" err="1"/>
              <a:t>регрессиянинг</a:t>
            </a:r>
            <a:r>
              <a:rPr lang="ru-RU" sz="2400" dirty="0"/>
              <a:t> </a:t>
            </a:r>
            <a:r>
              <a:rPr lang="ru-RU" sz="2400" dirty="0" err="1"/>
              <a:t>мақсади</a:t>
            </a:r>
            <a:r>
              <a:rPr lang="ru-RU" sz="2400" dirty="0"/>
              <a:t> </a:t>
            </a:r>
            <a:r>
              <a:rPr lang="ru-RU" sz="2400" dirty="0" err="1"/>
              <a:t>чизиқдан</a:t>
            </a:r>
            <a:r>
              <a:rPr lang="ru-RU" sz="2400" dirty="0"/>
              <a:t> </a:t>
            </a:r>
            <a:r>
              <a:rPr lang="ru-RU" sz="2400" dirty="0" err="1"/>
              <a:t>маълумотлар</a:t>
            </a:r>
            <a:r>
              <a:rPr lang="ru-RU" sz="2400" dirty="0"/>
              <a:t> </a:t>
            </a:r>
            <a:r>
              <a:rPr lang="ru-RU" sz="2400" dirty="0" err="1"/>
              <a:t>нуқталарининг</a:t>
            </a:r>
            <a:r>
              <a:rPr lang="ru-RU" sz="2400" dirty="0"/>
              <a:t> вертикал </a:t>
            </a:r>
            <a:r>
              <a:rPr lang="ru-RU" sz="2400" dirty="0" err="1"/>
              <a:t>оғишларининг</a:t>
            </a:r>
            <a:r>
              <a:rPr lang="ru-RU" sz="2400" dirty="0"/>
              <a:t> </a:t>
            </a:r>
            <a:r>
              <a:rPr lang="ru-RU" sz="2400" dirty="0" err="1"/>
              <a:t>квадратлари</a:t>
            </a:r>
            <a:r>
              <a:rPr lang="ru-RU" sz="2400" dirty="0"/>
              <a:t> </a:t>
            </a:r>
            <a:r>
              <a:rPr lang="ru-RU" sz="2400" dirty="0" err="1"/>
              <a:t>минимал</a:t>
            </a:r>
            <a:r>
              <a:rPr lang="ru-RU" sz="2400" dirty="0"/>
              <a:t> </a:t>
            </a:r>
            <a:r>
              <a:rPr lang="ru-RU" sz="2400" dirty="0" err="1"/>
              <a:t>қийматини</a:t>
            </a:r>
            <a:r>
              <a:rPr lang="ru-RU" sz="2400" dirty="0"/>
              <a:t> </a:t>
            </a:r>
            <a:r>
              <a:rPr lang="ru-RU" sz="2400" dirty="0" err="1"/>
              <a:t>берадиган</a:t>
            </a:r>
            <a:r>
              <a:rPr lang="ru-RU" sz="2400" dirty="0"/>
              <a:t> </a:t>
            </a:r>
            <a:r>
              <a:rPr lang="ru-RU" sz="2400" dirty="0" err="1"/>
              <a:t>тўғри</a:t>
            </a:r>
            <a:r>
              <a:rPr lang="ru-RU" sz="2400" dirty="0"/>
              <a:t> </a:t>
            </a:r>
            <a:r>
              <a:rPr lang="ru-RU" sz="2400" dirty="0" err="1"/>
              <a:t>чизиқ</a:t>
            </a:r>
            <a:r>
              <a:rPr lang="ru-RU" sz="2400" dirty="0"/>
              <a:t> </a:t>
            </a:r>
            <a:r>
              <a:rPr lang="ru-RU" sz="2400" dirty="0" err="1"/>
              <a:t>тенгламасини</a:t>
            </a:r>
            <a:r>
              <a:rPr lang="ru-RU" sz="2400" dirty="0"/>
              <a:t> </a:t>
            </a:r>
            <a:r>
              <a:rPr lang="ru-RU" sz="2400" dirty="0" err="1"/>
              <a:t>олишдир</a:t>
            </a:r>
            <a:r>
              <a:rPr lang="ru-RU" sz="2400" dirty="0"/>
              <a:t>. </a:t>
            </a:r>
            <a:r>
              <a:rPr lang="ru-RU" sz="2400" dirty="0" err="1"/>
              <a:t>Энг</a:t>
            </a:r>
            <a:r>
              <a:rPr lang="ru-RU" sz="2400" dirty="0"/>
              <a:t> </a:t>
            </a:r>
            <a:r>
              <a:rPr lang="ru-RU" sz="2400" dirty="0" err="1" smtClean="0"/>
              <a:t>кичик</a:t>
            </a:r>
            <a:r>
              <a:rPr lang="ru-RU" sz="2400" dirty="0" smtClean="0"/>
              <a:t> </a:t>
            </a:r>
            <a:r>
              <a:rPr lang="ru-RU" sz="2400" dirty="0" err="1" smtClean="0"/>
              <a:t>квадратлар</a:t>
            </a:r>
            <a:r>
              <a:rPr lang="ru-RU" sz="2400" dirty="0" smtClean="0"/>
              <a:t> </a:t>
            </a:r>
            <a:r>
              <a:rPr lang="ru-RU" sz="2400" dirty="0" err="1" smtClean="0"/>
              <a:t>чизиғи</a:t>
            </a:r>
            <a:r>
              <a:rPr lang="ru-RU" sz="2400" dirty="0" smtClean="0"/>
              <a:t> </a:t>
            </a:r>
            <a:r>
              <a:rPr lang="ru-RU" sz="2400" dirty="0" err="1"/>
              <a:t>қуйидаги</a:t>
            </a:r>
            <a:r>
              <a:rPr lang="ru-RU" sz="2400" dirty="0"/>
              <a:t> </a:t>
            </a:r>
            <a:r>
              <a:rPr lang="ru-RU" sz="2400" dirty="0" err="1"/>
              <a:t>тенглама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тавсифланади</a:t>
            </a:r>
            <a:r>
              <a:rPr lang="ru-RU" sz="2400" dirty="0"/>
              <a:t>:</a:t>
            </a:r>
            <a:endParaRPr lang="ru-RU" sz="24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2800036" y="5515560"/>
            <a:ext cx="4187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 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299636"/>
              </p:ext>
            </p:extLst>
          </p:nvPr>
        </p:nvGraphicFramePr>
        <p:xfrm>
          <a:off x="2895599" y="5431666"/>
          <a:ext cx="646283" cy="44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3" name="Уравнение" r:id="rId4" imgW="101520" imgH="228600" progId="Equation.3">
                  <p:embed/>
                </p:oleObj>
              </mc:Choice>
              <mc:Fallback>
                <p:oleObj name="Уравнение" r:id="rId4" imgW="101520" imgH="228600" progId="Equation.3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599" y="5431666"/>
                        <a:ext cx="646283" cy="447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3244324" y="5552087"/>
            <a:ext cx="131959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= а +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bx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7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1. </a:t>
            </a:r>
            <a:r>
              <a:rPr lang="en-US" dirty="0" smtClean="0"/>
              <a:t>Michael </a:t>
            </a:r>
            <a:r>
              <a:rPr lang="en-US" dirty="0" err="1" smtClean="0"/>
              <a:t>Baye</a:t>
            </a:r>
            <a:r>
              <a:rPr lang="en-US" dirty="0" smtClean="0"/>
              <a:t>, Jeff Prince</a:t>
            </a:r>
            <a:r>
              <a:rPr lang="uz-Cyrl-UZ" dirty="0" smtClean="0"/>
              <a:t>. </a:t>
            </a:r>
            <a:r>
              <a:rPr lang="en-US" dirty="0" smtClean="0"/>
              <a:t>Managerial Economics &amp; Business Strategy 10</a:t>
            </a:r>
            <a:r>
              <a:rPr lang="en-US" baseline="30000" dirty="0" smtClean="0"/>
              <a:t>th</a:t>
            </a:r>
            <a:r>
              <a:rPr lang="uz-Cyrl-UZ" dirty="0" smtClean="0"/>
              <a:t> </a:t>
            </a:r>
            <a:r>
              <a:rPr lang="en-US" dirty="0" smtClean="0"/>
              <a:t>Edition</a:t>
            </a:r>
            <a:r>
              <a:rPr lang="uz-Cyrl-UZ" dirty="0" smtClean="0"/>
              <a:t>. </a:t>
            </a:r>
            <a:r>
              <a:rPr lang="ru-RU" dirty="0" smtClean="0"/>
              <a:t>2021. 576 </a:t>
            </a:r>
            <a:r>
              <a:rPr lang="en-US" dirty="0" smtClean="0"/>
              <a:t>p.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>
                <a:hlinkClick r:id="rId3" tooltip="Find all the author's books"/>
              </a:rPr>
              <a:t>James </a:t>
            </a:r>
            <a:r>
              <a:rPr lang="en-US" dirty="0" err="1">
                <a:hlinkClick r:id="rId3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5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6" tooltip="Find all the author's books"/>
              </a:rPr>
              <a:t>Jeffrey M. </a:t>
            </a:r>
            <a:r>
              <a:rPr lang="en-US" dirty="0" err="1">
                <a:hlinkClick r:id="rId6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7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p.</a:t>
            </a:r>
          </a:p>
          <a:p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701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7386" y="2634922"/>
            <a:ext cx="10515600" cy="8755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Cyrl-U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Эътиборларингиз учун раҳмат!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34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zb 16;9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 16;9" id="{C393A175-1F4E-4CB5-821A-B5847CC5A683}" vid="{CD9B629A-8ED6-448F-A84B-DE4D60D082B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uzb 16;9</Template>
  <TotalTime>735</TotalTime>
  <Words>1292</Words>
  <Application>Microsoft Office PowerPoint</Application>
  <PresentationFormat>Широкоэкранный</PresentationFormat>
  <Paragraphs>238</Paragraphs>
  <Slides>31</Slides>
  <Notes>31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46" baseType="lpstr">
      <vt:lpstr>맑은 고딕</vt:lpstr>
      <vt:lpstr>Arial</vt:lpstr>
      <vt:lpstr>Arial Black</vt:lpstr>
      <vt:lpstr>Calibri</vt:lpstr>
      <vt:lpstr>Calibri Light</vt:lpstr>
      <vt:lpstr>Courier-Bold</vt:lpstr>
      <vt:lpstr>굴림</vt:lpstr>
      <vt:lpstr>Symbol</vt:lpstr>
      <vt:lpstr>Times New Roman</vt:lpstr>
      <vt:lpstr>Times-Italic</vt:lpstr>
      <vt:lpstr>Times-Roman</vt:lpstr>
      <vt:lpstr>Wingdings</vt:lpstr>
      <vt:lpstr>uzb 16;9</vt:lpstr>
      <vt:lpstr>Формула</vt:lpstr>
      <vt:lpstr>Уравнение</vt:lpstr>
      <vt:lpstr>4-маъруза: Талабни баҳолаш ва прогнозлаш</vt:lpstr>
      <vt:lpstr>Нуқтали ва ёйсимон эластиклик (Point vs Arc elasticity )</vt:lpstr>
      <vt:lpstr>Презентация PowerPoint</vt:lpstr>
      <vt:lpstr>Мукаммал эластиклик</vt:lpstr>
      <vt:lpstr>Мукаммал ноэластиклик</vt:lpstr>
      <vt:lpstr>Талабнинг нарх бўйича эластиклигига таъсир этувчи омиллар</vt:lpstr>
      <vt:lpstr>Презентация PowerPoint</vt:lpstr>
      <vt:lpstr>Эластиклик ва маржинал даромад ўртасидаги боғлиқлик</vt:lpstr>
      <vt:lpstr>Презентация PowerPoint</vt:lpstr>
      <vt:lpstr>Кейс #1</vt:lpstr>
      <vt:lpstr>Ечими</vt:lpstr>
      <vt:lpstr>Талабнинг даромад бўйича эластиклиги</vt:lpstr>
      <vt:lpstr>Даромадга бўлган талабнинг эластиклик коэффициенти қиймати бўйича товарларни таснифлаш</vt:lpstr>
      <vt:lpstr>Яхши прогнознинг дастлабки шартлари</vt:lpstr>
      <vt:lpstr>Прогнозлаш жараёни босқичлари</vt:lpstr>
      <vt:lpstr>Прогнозлаштиришга бўлган асосий ёндашувлар</vt:lpstr>
      <vt:lpstr>Қарашлар ва нуқтаи-назарларга асосланган прогнозлар</vt:lpstr>
      <vt:lpstr>Маркетинг тадқиқотлари усуллари ёрдамида талабни баҳолаш</vt:lpstr>
      <vt:lpstr>Вақт қаторлари маълумотларига асосланган пронозлар</vt:lpstr>
      <vt:lpstr>Вақт қаторларининг ўртача қийматини аниқлаш усуллари</vt:lpstr>
      <vt:lpstr>Содда прогнозлар</vt:lpstr>
      <vt:lpstr>Сирғалувчи ўртача қиймат</vt:lpstr>
      <vt:lpstr>Сирғалувчи ўртача қиймат</vt:lpstr>
      <vt:lpstr>Ўртача тортилган қиймат</vt:lpstr>
      <vt:lpstr>Масала  </vt:lpstr>
      <vt:lpstr>Экспоненциал текислаш</vt:lpstr>
      <vt:lpstr>Экспоненциал текислаш</vt:lpstr>
      <vt:lpstr>Ассоциатив прогнозлар </vt:lpstr>
      <vt:lpstr>Ассоциатив прогнозлаш усуллари</vt:lpstr>
      <vt:lpstr>Фойдаланилган адабиётлар рўйхати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acer</cp:lastModifiedBy>
  <cp:revision>67</cp:revision>
  <dcterms:created xsi:type="dcterms:W3CDTF">2019-09-06T03:40:38Z</dcterms:created>
  <dcterms:modified xsi:type="dcterms:W3CDTF">2022-06-10T09:34:46Z</dcterms:modified>
</cp:coreProperties>
</file>