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9"/>
  </p:notesMasterIdLst>
  <p:sldIdLst>
    <p:sldId id="276" r:id="rId2"/>
    <p:sldId id="291" r:id="rId3"/>
    <p:sldId id="346" r:id="rId4"/>
    <p:sldId id="347" r:id="rId5"/>
    <p:sldId id="348" r:id="rId6"/>
    <p:sldId id="349" r:id="rId7"/>
    <p:sldId id="345" r:id="rId8"/>
    <p:sldId id="299" r:id="rId9"/>
    <p:sldId id="298" r:id="rId10"/>
    <p:sldId id="301" r:id="rId11"/>
    <p:sldId id="327" r:id="rId12"/>
    <p:sldId id="344" r:id="rId13"/>
    <p:sldId id="325" r:id="rId14"/>
    <p:sldId id="350" r:id="rId15"/>
    <p:sldId id="300" r:id="rId16"/>
    <p:sldId id="330" r:id="rId17"/>
    <p:sldId id="351" r:id="rId18"/>
    <p:sldId id="352" r:id="rId19"/>
    <p:sldId id="331" r:id="rId20"/>
    <p:sldId id="302" r:id="rId21"/>
    <p:sldId id="307" r:id="rId22"/>
    <p:sldId id="308" r:id="rId23"/>
    <p:sldId id="339" r:id="rId24"/>
    <p:sldId id="337" r:id="rId25"/>
    <p:sldId id="340" r:id="rId26"/>
    <p:sldId id="338" r:id="rId27"/>
    <p:sldId id="332" r:id="rId28"/>
    <p:sldId id="303" r:id="rId29"/>
    <p:sldId id="304" r:id="rId30"/>
    <p:sldId id="333" r:id="rId31"/>
    <p:sldId id="305" r:id="rId32"/>
    <p:sldId id="306" r:id="rId33"/>
    <p:sldId id="309" r:id="rId34"/>
    <p:sldId id="334" r:id="rId35"/>
    <p:sldId id="335" r:id="rId36"/>
    <p:sldId id="336" r:id="rId37"/>
    <p:sldId id="391"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3" d="100"/>
          <a:sy n="73" d="100"/>
        </p:scale>
        <p:origin x="381"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C82FAA-5D6B-4683-99EC-FC5E3728C187}" type="doc">
      <dgm:prSet loTypeId="urn:microsoft.com/office/officeart/2005/8/layout/vList2" loCatId="list" qsTypeId="urn:microsoft.com/office/officeart/2005/8/quickstyle/3d2" qsCatId="3D" csTypeId="urn:microsoft.com/office/officeart/2005/8/colors/accent2_5" csCatId="accent2" phldr="1"/>
      <dgm:spPr/>
      <dgm:t>
        <a:bodyPr/>
        <a:lstStyle/>
        <a:p>
          <a:endParaRPr lang="en-US"/>
        </a:p>
      </dgm:t>
    </dgm:pt>
    <dgm:pt modelId="{57E150F4-DE42-4BD2-9CED-7F0F80EB4E9F}">
      <dgm:prSet custT="1"/>
      <dgm:spPr/>
      <dgm:t>
        <a:bodyPr/>
        <a:lstStyle/>
        <a:p>
          <a:pPr marL="0" lvl="0" algn="ctr" defTabSz="1644650">
            <a:lnSpc>
              <a:spcPct val="90000"/>
            </a:lnSpc>
            <a:spcBef>
              <a:spcPct val="0"/>
            </a:spcBef>
            <a:spcAft>
              <a:spcPct val="35000"/>
            </a:spcAft>
            <a:buNone/>
          </a:pPr>
          <a:r>
            <a:rPr lang="en-US" sz="4000" b="1" dirty="0">
              <a:solidFill>
                <a:schemeClr val="accent6"/>
              </a:solidFill>
            </a:rPr>
            <a:t>Perempuan = </a:t>
          </a:r>
          <a:r>
            <a:rPr lang="en-US" sz="4000" b="1" dirty="0" err="1">
              <a:solidFill>
                <a:schemeClr val="accent6"/>
              </a:solidFill>
            </a:rPr>
            <a:t>Feminin</a:t>
          </a:r>
          <a:endParaRPr lang="en-US" sz="4000" b="1" dirty="0">
            <a:solidFill>
              <a:schemeClr val="accent6"/>
            </a:solidFill>
          </a:endParaRPr>
        </a:p>
        <a:p>
          <a:pPr marL="0" lvl="0" algn="ctr" defTabSz="1644650">
            <a:lnSpc>
              <a:spcPct val="90000"/>
            </a:lnSpc>
            <a:spcBef>
              <a:spcPct val="0"/>
            </a:spcBef>
            <a:spcAft>
              <a:spcPct val="35000"/>
            </a:spcAft>
            <a:buNone/>
          </a:pPr>
          <a:r>
            <a:rPr lang="en-US" sz="3600" dirty="0" err="1">
              <a:solidFill>
                <a:schemeClr val="accent6"/>
              </a:solidFill>
            </a:rPr>
            <a:t>lemah-lembut</a:t>
          </a:r>
          <a:r>
            <a:rPr lang="en-US" sz="3600" dirty="0">
              <a:solidFill>
                <a:schemeClr val="accent6"/>
              </a:solidFill>
            </a:rPr>
            <a:t>, </a:t>
          </a:r>
          <a:r>
            <a:rPr lang="en-US" sz="3600" dirty="0" err="1">
              <a:solidFill>
                <a:schemeClr val="accent6"/>
              </a:solidFill>
            </a:rPr>
            <a:t>sopan-santun</a:t>
          </a:r>
          <a:r>
            <a:rPr lang="en-US" sz="3600" dirty="0">
              <a:solidFill>
                <a:schemeClr val="accent6"/>
              </a:solidFill>
            </a:rPr>
            <a:t>, </a:t>
          </a:r>
          <a:r>
            <a:rPr lang="en-US" sz="3600" dirty="0" err="1">
              <a:solidFill>
                <a:schemeClr val="accent6"/>
              </a:solidFill>
            </a:rPr>
            <a:t>irasional</a:t>
          </a:r>
          <a:r>
            <a:rPr lang="en-US" sz="3600" dirty="0">
              <a:solidFill>
                <a:schemeClr val="accent6"/>
              </a:solidFill>
            </a:rPr>
            <a:t>, </a:t>
          </a:r>
          <a:r>
            <a:rPr lang="en-US" sz="3600" dirty="0" err="1">
              <a:solidFill>
                <a:schemeClr val="accent6"/>
              </a:solidFill>
            </a:rPr>
            <a:t>mudah</a:t>
          </a:r>
          <a:r>
            <a:rPr lang="en-US" sz="3600" dirty="0">
              <a:solidFill>
                <a:schemeClr val="accent6"/>
              </a:solidFill>
            </a:rPr>
            <a:t> </a:t>
          </a:r>
          <a:r>
            <a:rPr lang="en-US" sz="3600" dirty="0" err="1">
              <a:solidFill>
                <a:schemeClr val="accent6"/>
              </a:solidFill>
            </a:rPr>
            <a:t>menangis</a:t>
          </a:r>
          <a:r>
            <a:rPr lang="en-US" sz="3600" dirty="0">
              <a:solidFill>
                <a:schemeClr val="accent6"/>
              </a:solidFill>
            </a:rPr>
            <a:t>, </a:t>
          </a:r>
          <a:r>
            <a:rPr lang="en-US" sz="3600" dirty="0" err="1">
              <a:solidFill>
                <a:schemeClr val="accent6"/>
              </a:solidFill>
            </a:rPr>
            <a:t>tidak</a:t>
          </a:r>
          <a:r>
            <a:rPr lang="en-US" sz="3600" dirty="0">
              <a:solidFill>
                <a:schemeClr val="accent6"/>
              </a:solidFill>
            </a:rPr>
            <a:t> </a:t>
          </a:r>
          <a:r>
            <a:rPr lang="en-US" sz="3600" dirty="0" err="1">
              <a:solidFill>
                <a:schemeClr val="accent6"/>
              </a:solidFill>
            </a:rPr>
            <a:t>bisa</a:t>
          </a:r>
          <a:r>
            <a:rPr lang="en-US" sz="3600" dirty="0">
              <a:solidFill>
                <a:schemeClr val="accent6"/>
              </a:solidFill>
            </a:rPr>
            <a:t> </a:t>
          </a:r>
          <a:r>
            <a:rPr lang="en-US" sz="3600" dirty="0" err="1">
              <a:solidFill>
                <a:schemeClr val="accent6"/>
              </a:solidFill>
            </a:rPr>
            <a:t>mandiri</a:t>
          </a:r>
          <a:endParaRPr lang="en-US" sz="3600" dirty="0">
            <a:solidFill>
              <a:schemeClr val="accent6"/>
            </a:solidFill>
          </a:endParaRPr>
        </a:p>
      </dgm:t>
    </dgm:pt>
    <dgm:pt modelId="{9672D988-3DA4-4BFD-AC6D-066D8DDF87FB}" type="parTrans" cxnId="{052AA3EC-1C74-496D-B752-74F71BC0B9FB}">
      <dgm:prSet/>
      <dgm:spPr/>
      <dgm:t>
        <a:bodyPr/>
        <a:lstStyle/>
        <a:p>
          <a:endParaRPr lang="en-US"/>
        </a:p>
      </dgm:t>
    </dgm:pt>
    <dgm:pt modelId="{A930CAD4-811C-48F8-A0A2-4AA4CB33FBCA}" type="sibTrans" cxnId="{052AA3EC-1C74-496D-B752-74F71BC0B9FB}">
      <dgm:prSet/>
      <dgm:spPr/>
      <dgm:t>
        <a:bodyPr/>
        <a:lstStyle/>
        <a:p>
          <a:endParaRPr lang="en-US"/>
        </a:p>
      </dgm:t>
    </dgm:pt>
    <dgm:pt modelId="{832504FC-1D45-4F25-B9CD-C86C97F40A49}">
      <dgm:prSet custT="1"/>
      <dgm:spPr/>
      <dgm:t>
        <a:bodyPr/>
        <a:lstStyle/>
        <a:p>
          <a:pPr marL="0" lvl="0" algn="ctr" defTabSz="1066800">
            <a:lnSpc>
              <a:spcPct val="90000"/>
            </a:lnSpc>
            <a:spcBef>
              <a:spcPct val="0"/>
            </a:spcBef>
            <a:spcAft>
              <a:spcPct val="35000"/>
            </a:spcAft>
            <a:buNone/>
          </a:pPr>
          <a:r>
            <a:rPr lang="en-US" sz="4000" b="1" dirty="0" err="1">
              <a:solidFill>
                <a:schemeClr val="accent6"/>
              </a:solidFill>
            </a:rPr>
            <a:t>Laki-laki</a:t>
          </a:r>
          <a:r>
            <a:rPr lang="en-US" sz="4000" b="1" dirty="0">
              <a:solidFill>
                <a:schemeClr val="accent6"/>
              </a:solidFill>
            </a:rPr>
            <a:t> = </a:t>
          </a:r>
          <a:r>
            <a:rPr lang="en-US" sz="4000" b="1" dirty="0" err="1">
              <a:solidFill>
                <a:schemeClr val="accent6"/>
              </a:solidFill>
            </a:rPr>
            <a:t>Maskulin</a:t>
          </a:r>
          <a:r>
            <a:rPr lang="en-US" sz="4000" b="1" dirty="0">
              <a:solidFill>
                <a:schemeClr val="accent6"/>
              </a:solidFill>
            </a:rPr>
            <a:t>                    </a:t>
          </a:r>
        </a:p>
        <a:p>
          <a:pPr marL="0" lvl="0" algn="ctr" defTabSz="1066800">
            <a:lnSpc>
              <a:spcPct val="90000"/>
            </a:lnSpc>
            <a:spcBef>
              <a:spcPct val="0"/>
            </a:spcBef>
            <a:spcAft>
              <a:spcPct val="35000"/>
            </a:spcAft>
            <a:buNone/>
          </a:pPr>
          <a:r>
            <a:rPr lang="en-US" sz="3600" dirty="0" err="1">
              <a:solidFill>
                <a:schemeClr val="accent6"/>
              </a:solidFill>
            </a:rPr>
            <a:t>kuat-kasar</a:t>
          </a:r>
          <a:r>
            <a:rPr lang="en-US" sz="3600" dirty="0">
              <a:solidFill>
                <a:schemeClr val="accent6"/>
              </a:solidFill>
            </a:rPr>
            <a:t>, </a:t>
          </a:r>
          <a:r>
            <a:rPr lang="en-US" sz="3600" dirty="0" err="1">
              <a:solidFill>
                <a:schemeClr val="accent6"/>
              </a:solidFill>
            </a:rPr>
            <a:t>gagah-berani</a:t>
          </a:r>
          <a:r>
            <a:rPr lang="en-US" sz="3600" dirty="0">
              <a:solidFill>
                <a:schemeClr val="accent6"/>
              </a:solidFill>
            </a:rPr>
            <a:t>, </a:t>
          </a:r>
          <a:r>
            <a:rPr lang="en-US" sz="3600" dirty="0" err="1">
              <a:solidFill>
                <a:schemeClr val="accent6"/>
              </a:solidFill>
            </a:rPr>
            <a:t>rasional</a:t>
          </a:r>
          <a:r>
            <a:rPr lang="en-US" sz="3600" dirty="0">
              <a:solidFill>
                <a:schemeClr val="accent6"/>
              </a:solidFill>
            </a:rPr>
            <a:t>, </a:t>
          </a:r>
          <a:r>
            <a:rPr lang="en-US" sz="3600" dirty="0" err="1">
              <a:solidFill>
                <a:schemeClr val="accent6"/>
              </a:solidFill>
            </a:rPr>
            <a:t>tidak</a:t>
          </a:r>
          <a:r>
            <a:rPr lang="en-US" sz="3600" dirty="0">
              <a:solidFill>
                <a:schemeClr val="accent6"/>
              </a:solidFill>
            </a:rPr>
            <a:t> </a:t>
          </a:r>
          <a:r>
            <a:rPr lang="en-US" sz="3600" dirty="0" err="1">
              <a:solidFill>
                <a:schemeClr val="accent6"/>
              </a:solidFill>
            </a:rPr>
            <a:t>boleh</a:t>
          </a:r>
          <a:r>
            <a:rPr lang="en-US" sz="3600" dirty="0">
              <a:solidFill>
                <a:schemeClr val="accent6"/>
              </a:solidFill>
            </a:rPr>
            <a:t> </a:t>
          </a:r>
          <a:r>
            <a:rPr lang="en-US" sz="3600" dirty="0" err="1">
              <a:solidFill>
                <a:schemeClr val="accent6"/>
              </a:solidFill>
            </a:rPr>
            <a:t>menangis</a:t>
          </a:r>
          <a:r>
            <a:rPr lang="en-US" sz="3600" dirty="0">
              <a:solidFill>
                <a:schemeClr val="accent6"/>
              </a:solidFill>
            </a:rPr>
            <a:t>, </a:t>
          </a:r>
          <a:r>
            <a:rPr lang="en-US" sz="3600" dirty="0" err="1">
              <a:solidFill>
                <a:schemeClr val="accent6"/>
              </a:solidFill>
            </a:rPr>
            <a:t>mandiri</a:t>
          </a:r>
          <a:endParaRPr lang="en-ID" sz="3600" dirty="0">
            <a:solidFill>
              <a:schemeClr val="accent6"/>
            </a:solidFill>
          </a:endParaRPr>
        </a:p>
      </dgm:t>
    </dgm:pt>
    <dgm:pt modelId="{54EF99AC-4BE3-40DB-A11D-0C1FED156AAB}" type="parTrans" cxnId="{94932F55-266E-45A9-9E28-D401C08E32C8}">
      <dgm:prSet/>
      <dgm:spPr/>
      <dgm:t>
        <a:bodyPr/>
        <a:lstStyle/>
        <a:p>
          <a:endParaRPr lang="en-ID"/>
        </a:p>
      </dgm:t>
    </dgm:pt>
    <dgm:pt modelId="{9E6E9C40-2C7A-4C43-9474-2EB2F324F642}" type="sibTrans" cxnId="{94932F55-266E-45A9-9E28-D401C08E32C8}">
      <dgm:prSet/>
      <dgm:spPr/>
      <dgm:t>
        <a:bodyPr/>
        <a:lstStyle/>
        <a:p>
          <a:endParaRPr lang="en-ID"/>
        </a:p>
      </dgm:t>
    </dgm:pt>
    <dgm:pt modelId="{F81619A1-2A91-4117-A627-571D353F717C}" type="pres">
      <dgm:prSet presAssocID="{8DC82FAA-5D6B-4683-99EC-FC5E3728C187}" presName="linear" presStyleCnt="0">
        <dgm:presLayoutVars>
          <dgm:animLvl val="lvl"/>
          <dgm:resizeHandles val="exact"/>
        </dgm:presLayoutVars>
      </dgm:prSet>
      <dgm:spPr/>
    </dgm:pt>
    <dgm:pt modelId="{85F0DCDD-566D-4413-8EE6-0E87CE80AD3E}" type="pres">
      <dgm:prSet presAssocID="{57E150F4-DE42-4BD2-9CED-7F0F80EB4E9F}" presName="parentText" presStyleLbl="node1" presStyleIdx="0" presStyleCnt="2" custLinFactNeighborY="-12242">
        <dgm:presLayoutVars>
          <dgm:chMax val="0"/>
          <dgm:bulletEnabled val="1"/>
        </dgm:presLayoutVars>
      </dgm:prSet>
      <dgm:spPr/>
    </dgm:pt>
    <dgm:pt modelId="{35D63258-FD2F-4F9C-AFC0-1949C86A761B}" type="pres">
      <dgm:prSet presAssocID="{A930CAD4-811C-48F8-A0A2-4AA4CB33FBCA}" presName="spacer" presStyleCnt="0"/>
      <dgm:spPr/>
    </dgm:pt>
    <dgm:pt modelId="{37DCB882-8D8D-4330-8248-F78B00A75BC2}" type="pres">
      <dgm:prSet presAssocID="{832504FC-1D45-4F25-B9CD-C86C97F40A49}" presName="parentText" presStyleLbl="node1" presStyleIdx="1" presStyleCnt="2">
        <dgm:presLayoutVars>
          <dgm:chMax val="0"/>
          <dgm:bulletEnabled val="1"/>
        </dgm:presLayoutVars>
      </dgm:prSet>
      <dgm:spPr/>
    </dgm:pt>
  </dgm:ptLst>
  <dgm:cxnLst>
    <dgm:cxn modelId="{BDB02C62-0031-4492-B377-48A13CD55FC0}" type="presOf" srcId="{57E150F4-DE42-4BD2-9CED-7F0F80EB4E9F}" destId="{85F0DCDD-566D-4413-8EE6-0E87CE80AD3E}" srcOrd="0" destOrd="0" presId="urn:microsoft.com/office/officeart/2005/8/layout/vList2"/>
    <dgm:cxn modelId="{66A16E6A-842B-451F-8063-3923B68B9263}" type="presOf" srcId="{8DC82FAA-5D6B-4683-99EC-FC5E3728C187}" destId="{F81619A1-2A91-4117-A627-571D353F717C}" srcOrd="0" destOrd="0" presId="urn:microsoft.com/office/officeart/2005/8/layout/vList2"/>
    <dgm:cxn modelId="{94932F55-266E-45A9-9E28-D401C08E32C8}" srcId="{8DC82FAA-5D6B-4683-99EC-FC5E3728C187}" destId="{832504FC-1D45-4F25-B9CD-C86C97F40A49}" srcOrd="1" destOrd="0" parTransId="{54EF99AC-4BE3-40DB-A11D-0C1FED156AAB}" sibTransId="{9E6E9C40-2C7A-4C43-9474-2EB2F324F642}"/>
    <dgm:cxn modelId="{D0BCACDE-6162-4C6A-A73E-CAE462929E3E}" type="presOf" srcId="{832504FC-1D45-4F25-B9CD-C86C97F40A49}" destId="{37DCB882-8D8D-4330-8248-F78B00A75BC2}" srcOrd="0" destOrd="0" presId="urn:microsoft.com/office/officeart/2005/8/layout/vList2"/>
    <dgm:cxn modelId="{052AA3EC-1C74-496D-B752-74F71BC0B9FB}" srcId="{8DC82FAA-5D6B-4683-99EC-FC5E3728C187}" destId="{57E150F4-DE42-4BD2-9CED-7F0F80EB4E9F}" srcOrd="0" destOrd="0" parTransId="{9672D988-3DA4-4BFD-AC6D-066D8DDF87FB}" sibTransId="{A930CAD4-811C-48F8-A0A2-4AA4CB33FBCA}"/>
    <dgm:cxn modelId="{758CCEB8-2807-44F5-A5B4-C5C286DA811A}" type="presParOf" srcId="{F81619A1-2A91-4117-A627-571D353F717C}" destId="{85F0DCDD-566D-4413-8EE6-0E87CE80AD3E}" srcOrd="0" destOrd="0" presId="urn:microsoft.com/office/officeart/2005/8/layout/vList2"/>
    <dgm:cxn modelId="{79515707-390B-4E10-962A-39CA20DBA3C2}" type="presParOf" srcId="{F81619A1-2A91-4117-A627-571D353F717C}" destId="{35D63258-FD2F-4F9C-AFC0-1949C86A761B}" srcOrd="1" destOrd="0" presId="urn:microsoft.com/office/officeart/2005/8/layout/vList2"/>
    <dgm:cxn modelId="{434CAF31-184D-4B50-B74C-64B3B95234AE}" type="presParOf" srcId="{F81619A1-2A91-4117-A627-571D353F717C}" destId="{37DCB882-8D8D-4330-8248-F78B00A75BC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DC82FAA-5D6B-4683-99EC-FC5E3728C187}" type="doc">
      <dgm:prSet loTypeId="urn:microsoft.com/office/officeart/2005/8/layout/vList2" loCatId="list" qsTypeId="urn:microsoft.com/office/officeart/2005/8/quickstyle/3d2" qsCatId="3D" csTypeId="urn:microsoft.com/office/officeart/2005/8/colors/accent2_5" csCatId="accent2" phldr="1"/>
      <dgm:spPr/>
      <dgm:t>
        <a:bodyPr/>
        <a:lstStyle/>
        <a:p>
          <a:endParaRPr lang="en-US"/>
        </a:p>
      </dgm:t>
    </dgm:pt>
    <dgm:pt modelId="{57E150F4-DE42-4BD2-9CED-7F0F80EB4E9F}">
      <dgm:prSet custT="1"/>
      <dgm:spPr/>
      <dgm:t>
        <a:bodyPr/>
        <a:lstStyle/>
        <a:p>
          <a:pPr marL="0" lvl="0" algn="ctr" defTabSz="1644650">
            <a:lnSpc>
              <a:spcPct val="90000"/>
            </a:lnSpc>
            <a:spcBef>
              <a:spcPct val="0"/>
            </a:spcBef>
            <a:spcAft>
              <a:spcPct val="35000"/>
            </a:spcAft>
            <a:buNone/>
          </a:pPr>
          <a:r>
            <a:rPr lang="en-US" sz="3600" b="1" dirty="0">
              <a:solidFill>
                <a:schemeClr val="accent6"/>
              </a:solidFill>
            </a:rPr>
            <a:t>Perempuan = </a:t>
          </a:r>
          <a:r>
            <a:rPr lang="en-US" sz="3600" b="1" dirty="0" err="1">
              <a:solidFill>
                <a:schemeClr val="accent6"/>
              </a:solidFill>
            </a:rPr>
            <a:t>Reproduksi</a:t>
          </a:r>
          <a:r>
            <a:rPr lang="en-US" sz="3600" b="1" dirty="0">
              <a:solidFill>
                <a:schemeClr val="accent6"/>
              </a:solidFill>
            </a:rPr>
            <a:t>  </a:t>
          </a:r>
        </a:p>
        <a:p>
          <a:pPr marL="0" lvl="0" algn="ctr" defTabSz="1644650">
            <a:lnSpc>
              <a:spcPct val="90000"/>
            </a:lnSpc>
            <a:spcBef>
              <a:spcPct val="0"/>
            </a:spcBef>
            <a:spcAft>
              <a:spcPct val="35000"/>
            </a:spcAft>
            <a:buNone/>
          </a:pPr>
          <a:r>
            <a:rPr lang="en-US" sz="3600" dirty="0" err="1">
              <a:solidFill>
                <a:schemeClr val="accent6"/>
              </a:solidFill>
            </a:rPr>
            <a:t>melahirkan</a:t>
          </a:r>
          <a:r>
            <a:rPr lang="en-US" sz="3600" dirty="0">
              <a:solidFill>
                <a:schemeClr val="accent6"/>
              </a:solidFill>
            </a:rPr>
            <a:t> </a:t>
          </a:r>
          <a:r>
            <a:rPr lang="en-US" sz="3600" dirty="0" err="1">
              <a:solidFill>
                <a:schemeClr val="accent6"/>
              </a:solidFill>
            </a:rPr>
            <a:t>anak</a:t>
          </a:r>
          <a:r>
            <a:rPr lang="en-US" sz="3600" dirty="0">
              <a:solidFill>
                <a:schemeClr val="accent6"/>
              </a:solidFill>
            </a:rPr>
            <a:t>, </a:t>
          </a:r>
          <a:r>
            <a:rPr lang="en-US" sz="3600" dirty="0" err="1">
              <a:solidFill>
                <a:schemeClr val="accent6"/>
              </a:solidFill>
            </a:rPr>
            <a:t>membesarkan</a:t>
          </a:r>
          <a:r>
            <a:rPr lang="en-US" sz="3600" dirty="0">
              <a:solidFill>
                <a:schemeClr val="accent6"/>
              </a:solidFill>
            </a:rPr>
            <a:t> </a:t>
          </a:r>
          <a:r>
            <a:rPr lang="en-US" sz="3600" dirty="0" err="1">
              <a:solidFill>
                <a:schemeClr val="accent6"/>
              </a:solidFill>
            </a:rPr>
            <a:t>anak</a:t>
          </a:r>
          <a:r>
            <a:rPr lang="en-US" sz="3600" dirty="0">
              <a:solidFill>
                <a:schemeClr val="accent6"/>
              </a:solidFill>
            </a:rPr>
            <a:t>, </a:t>
          </a:r>
          <a:r>
            <a:rPr lang="en-US" sz="3600" dirty="0" err="1">
              <a:solidFill>
                <a:schemeClr val="accent6"/>
              </a:solidFill>
            </a:rPr>
            <a:t>mengurus</a:t>
          </a:r>
          <a:r>
            <a:rPr lang="en-US" sz="3600" dirty="0">
              <a:solidFill>
                <a:schemeClr val="accent6"/>
              </a:solidFill>
            </a:rPr>
            <a:t> </a:t>
          </a:r>
          <a:r>
            <a:rPr lang="en-US" sz="3600" dirty="0" err="1">
              <a:solidFill>
                <a:schemeClr val="accent6"/>
              </a:solidFill>
            </a:rPr>
            <a:t>keluarga</a:t>
          </a:r>
          <a:endParaRPr lang="en-US" sz="3600" dirty="0">
            <a:solidFill>
              <a:schemeClr val="accent6"/>
            </a:solidFill>
          </a:endParaRPr>
        </a:p>
      </dgm:t>
    </dgm:pt>
    <dgm:pt modelId="{9672D988-3DA4-4BFD-AC6D-066D8DDF87FB}" type="parTrans" cxnId="{052AA3EC-1C74-496D-B752-74F71BC0B9FB}">
      <dgm:prSet/>
      <dgm:spPr/>
      <dgm:t>
        <a:bodyPr/>
        <a:lstStyle/>
        <a:p>
          <a:endParaRPr lang="en-US"/>
        </a:p>
      </dgm:t>
    </dgm:pt>
    <dgm:pt modelId="{A930CAD4-811C-48F8-A0A2-4AA4CB33FBCA}" type="sibTrans" cxnId="{052AA3EC-1C74-496D-B752-74F71BC0B9FB}">
      <dgm:prSet/>
      <dgm:spPr/>
      <dgm:t>
        <a:bodyPr/>
        <a:lstStyle/>
        <a:p>
          <a:endParaRPr lang="en-US"/>
        </a:p>
      </dgm:t>
    </dgm:pt>
    <dgm:pt modelId="{832504FC-1D45-4F25-B9CD-C86C97F40A49}">
      <dgm:prSet custT="1"/>
      <dgm:spPr/>
      <dgm:t>
        <a:bodyPr/>
        <a:lstStyle/>
        <a:p>
          <a:pPr marL="0" lvl="0" algn="ctr" defTabSz="1066800">
            <a:lnSpc>
              <a:spcPct val="90000"/>
            </a:lnSpc>
            <a:spcBef>
              <a:spcPct val="0"/>
            </a:spcBef>
            <a:spcAft>
              <a:spcPct val="35000"/>
            </a:spcAft>
            <a:buNone/>
          </a:pPr>
          <a:r>
            <a:rPr lang="en-US" sz="3600" b="1" dirty="0" err="1">
              <a:solidFill>
                <a:schemeClr val="accent6"/>
              </a:solidFill>
            </a:rPr>
            <a:t>Laki-laki</a:t>
          </a:r>
          <a:r>
            <a:rPr lang="en-US" sz="3600" b="1" dirty="0">
              <a:solidFill>
                <a:schemeClr val="accent6"/>
              </a:solidFill>
            </a:rPr>
            <a:t> = </a:t>
          </a:r>
          <a:r>
            <a:rPr lang="en-US" sz="3600" b="1" dirty="0" err="1">
              <a:solidFill>
                <a:schemeClr val="accent6"/>
              </a:solidFill>
            </a:rPr>
            <a:t>Produksi</a:t>
          </a:r>
          <a:r>
            <a:rPr lang="en-US" sz="3600" b="1" dirty="0">
              <a:solidFill>
                <a:schemeClr val="accent6"/>
              </a:solidFill>
            </a:rPr>
            <a:t> </a:t>
          </a:r>
        </a:p>
        <a:p>
          <a:pPr marL="0" lvl="0" algn="ctr" defTabSz="1066800">
            <a:lnSpc>
              <a:spcPct val="90000"/>
            </a:lnSpc>
            <a:spcBef>
              <a:spcPct val="0"/>
            </a:spcBef>
            <a:spcAft>
              <a:spcPct val="35000"/>
            </a:spcAft>
            <a:buNone/>
          </a:pPr>
          <a:r>
            <a:rPr lang="en-US" sz="3600" dirty="0" err="1">
              <a:solidFill>
                <a:schemeClr val="accent6"/>
              </a:solidFill>
            </a:rPr>
            <a:t>menghidupi</a:t>
          </a:r>
          <a:r>
            <a:rPr lang="en-US" sz="3600" dirty="0">
              <a:solidFill>
                <a:schemeClr val="accent6"/>
              </a:solidFill>
            </a:rPr>
            <a:t> </a:t>
          </a:r>
          <a:r>
            <a:rPr lang="en-US" sz="3600" dirty="0" err="1">
              <a:solidFill>
                <a:schemeClr val="accent6"/>
              </a:solidFill>
            </a:rPr>
            <a:t>keluarga</a:t>
          </a:r>
          <a:r>
            <a:rPr lang="en-US" sz="3600" dirty="0">
              <a:solidFill>
                <a:schemeClr val="accent6"/>
              </a:solidFill>
            </a:rPr>
            <a:t>, </a:t>
          </a:r>
          <a:r>
            <a:rPr lang="en-US" sz="3600" dirty="0" err="1">
              <a:solidFill>
                <a:schemeClr val="accent6"/>
              </a:solidFill>
            </a:rPr>
            <a:t>menjadi</a:t>
          </a:r>
          <a:r>
            <a:rPr lang="en-US" sz="3600" dirty="0">
              <a:solidFill>
                <a:schemeClr val="accent6"/>
              </a:solidFill>
            </a:rPr>
            <a:t> </a:t>
          </a:r>
          <a:r>
            <a:rPr lang="en-US" sz="3600" dirty="0" err="1">
              <a:solidFill>
                <a:schemeClr val="accent6"/>
              </a:solidFill>
            </a:rPr>
            <a:t>tulang</a:t>
          </a:r>
          <a:r>
            <a:rPr lang="en-US" sz="3600" dirty="0">
              <a:solidFill>
                <a:schemeClr val="accent6"/>
              </a:solidFill>
            </a:rPr>
            <a:t> </a:t>
          </a:r>
          <a:r>
            <a:rPr lang="en-US" sz="3600" dirty="0" err="1">
              <a:solidFill>
                <a:schemeClr val="accent6"/>
              </a:solidFill>
            </a:rPr>
            <a:t>punggung</a:t>
          </a:r>
          <a:r>
            <a:rPr lang="en-US" sz="3600" dirty="0">
              <a:solidFill>
                <a:schemeClr val="accent6"/>
              </a:solidFill>
            </a:rPr>
            <a:t> </a:t>
          </a:r>
          <a:r>
            <a:rPr lang="en-US" sz="3600" dirty="0" err="1">
              <a:solidFill>
                <a:schemeClr val="accent6"/>
              </a:solidFill>
            </a:rPr>
            <a:t>keluarga</a:t>
          </a:r>
          <a:endParaRPr lang="en-ID" sz="3600" dirty="0">
            <a:solidFill>
              <a:schemeClr val="accent6"/>
            </a:solidFill>
          </a:endParaRPr>
        </a:p>
      </dgm:t>
    </dgm:pt>
    <dgm:pt modelId="{54EF99AC-4BE3-40DB-A11D-0C1FED156AAB}" type="parTrans" cxnId="{94932F55-266E-45A9-9E28-D401C08E32C8}">
      <dgm:prSet/>
      <dgm:spPr/>
      <dgm:t>
        <a:bodyPr/>
        <a:lstStyle/>
        <a:p>
          <a:endParaRPr lang="en-ID"/>
        </a:p>
      </dgm:t>
    </dgm:pt>
    <dgm:pt modelId="{9E6E9C40-2C7A-4C43-9474-2EB2F324F642}" type="sibTrans" cxnId="{94932F55-266E-45A9-9E28-D401C08E32C8}">
      <dgm:prSet/>
      <dgm:spPr/>
      <dgm:t>
        <a:bodyPr/>
        <a:lstStyle/>
        <a:p>
          <a:endParaRPr lang="en-ID"/>
        </a:p>
      </dgm:t>
    </dgm:pt>
    <dgm:pt modelId="{F81619A1-2A91-4117-A627-571D353F717C}" type="pres">
      <dgm:prSet presAssocID="{8DC82FAA-5D6B-4683-99EC-FC5E3728C187}" presName="linear" presStyleCnt="0">
        <dgm:presLayoutVars>
          <dgm:animLvl val="lvl"/>
          <dgm:resizeHandles val="exact"/>
        </dgm:presLayoutVars>
      </dgm:prSet>
      <dgm:spPr/>
    </dgm:pt>
    <dgm:pt modelId="{85F0DCDD-566D-4413-8EE6-0E87CE80AD3E}" type="pres">
      <dgm:prSet presAssocID="{57E150F4-DE42-4BD2-9CED-7F0F80EB4E9F}" presName="parentText" presStyleLbl="node1" presStyleIdx="0" presStyleCnt="2" custLinFactNeighborY="-12242">
        <dgm:presLayoutVars>
          <dgm:chMax val="0"/>
          <dgm:bulletEnabled val="1"/>
        </dgm:presLayoutVars>
      </dgm:prSet>
      <dgm:spPr/>
    </dgm:pt>
    <dgm:pt modelId="{35D63258-FD2F-4F9C-AFC0-1949C86A761B}" type="pres">
      <dgm:prSet presAssocID="{A930CAD4-811C-48F8-A0A2-4AA4CB33FBCA}" presName="spacer" presStyleCnt="0"/>
      <dgm:spPr/>
    </dgm:pt>
    <dgm:pt modelId="{37DCB882-8D8D-4330-8248-F78B00A75BC2}" type="pres">
      <dgm:prSet presAssocID="{832504FC-1D45-4F25-B9CD-C86C97F40A49}" presName="parentText" presStyleLbl="node1" presStyleIdx="1" presStyleCnt="2">
        <dgm:presLayoutVars>
          <dgm:chMax val="0"/>
          <dgm:bulletEnabled val="1"/>
        </dgm:presLayoutVars>
      </dgm:prSet>
      <dgm:spPr/>
    </dgm:pt>
  </dgm:ptLst>
  <dgm:cxnLst>
    <dgm:cxn modelId="{BDB02C62-0031-4492-B377-48A13CD55FC0}" type="presOf" srcId="{57E150F4-DE42-4BD2-9CED-7F0F80EB4E9F}" destId="{85F0DCDD-566D-4413-8EE6-0E87CE80AD3E}" srcOrd="0" destOrd="0" presId="urn:microsoft.com/office/officeart/2005/8/layout/vList2"/>
    <dgm:cxn modelId="{66A16E6A-842B-451F-8063-3923B68B9263}" type="presOf" srcId="{8DC82FAA-5D6B-4683-99EC-FC5E3728C187}" destId="{F81619A1-2A91-4117-A627-571D353F717C}" srcOrd="0" destOrd="0" presId="urn:microsoft.com/office/officeart/2005/8/layout/vList2"/>
    <dgm:cxn modelId="{94932F55-266E-45A9-9E28-D401C08E32C8}" srcId="{8DC82FAA-5D6B-4683-99EC-FC5E3728C187}" destId="{832504FC-1D45-4F25-B9CD-C86C97F40A49}" srcOrd="1" destOrd="0" parTransId="{54EF99AC-4BE3-40DB-A11D-0C1FED156AAB}" sibTransId="{9E6E9C40-2C7A-4C43-9474-2EB2F324F642}"/>
    <dgm:cxn modelId="{D0BCACDE-6162-4C6A-A73E-CAE462929E3E}" type="presOf" srcId="{832504FC-1D45-4F25-B9CD-C86C97F40A49}" destId="{37DCB882-8D8D-4330-8248-F78B00A75BC2}" srcOrd="0" destOrd="0" presId="urn:microsoft.com/office/officeart/2005/8/layout/vList2"/>
    <dgm:cxn modelId="{052AA3EC-1C74-496D-B752-74F71BC0B9FB}" srcId="{8DC82FAA-5D6B-4683-99EC-FC5E3728C187}" destId="{57E150F4-DE42-4BD2-9CED-7F0F80EB4E9F}" srcOrd="0" destOrd="0" parTransId="{9672D988-3DA4-4BFD-AC6D-066D8DDF87FB}" sibTransId="{A930CAD4-811C-48F8-A0A2-4AA4CB33FBCA}"/>
    <dgm:cxn modelId="{758CCEB8-2807-44F5-A5B4-C5C286DA811A}" type="presParOf" srcId="{F81619A1-2A91-4117-A627-571D353F717C}" destId="{85F0DCDD-566D-4413-8EE6-0E87CE80AD3E}" srcOrd="0" destOrd="0" presId="urn:microsoft.com/office/officeart/2005/8/layout/vList2"/>
    <dgm:cxn modelId="{79515707-390B-4E10-962A-39CA20DBA3C2}" type="presParOf" srcId="{F81619A1-2A91-4117-A627-571D353F717C}" destId="{35D63258-FD2F-4F9C-AFC0-1949C86A761B}" srcOrd="1" destOrd="0" presId="urn:microsoft.com/office/officeart/2005/8/layout/vList2"/>
    <dgm:cxn modelId="{434CAF31-184D-4B50-B74C-64B3B95234AE}" type="presParOf" srcId="{F81619A1-2A91-4117-A627-571D353F717C}" destId="{37DCB882-8D8D-4330-8248-F78B00A75BC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DC82FAA-5D6B-4683-99EC-FC5E3728C187}" type="doc">
      <dgm:prSet loTypeId="urn:microsoft.com/office/officeart/2005/8/layout/vList2" loCatId="list" qsTypeId="urn:microsoft.com/office/officeart/2005/8/quickstyle/3d2" qsCatId="3D" csTypeId="urn:microsoft.com/office/officeart/2005/8/colors/accent2_5" csCatId="accent2" phldr="1"/>
      <dgm:spPr/>
      <dgm:t>
        <a:bodyPr/>
        <a:lstStyle/>
        <a:p>
          <a:endParaRPr lang="en-US"/>
        </a:p>
      </dgm:t>
    </dgm:pt>
    <dgm:pt modelId="{57E150F4-DE42-4BD2-9CED-7F0F80EB4E9F}">
      <dgm:prSet custT="1"/>
      <dgm:spPr/>
      <dgm:t>
        <a:bodyPr/>
        <a:lstStyle/>
        <a:p>
          <a:pPr marL="0" lvl="0" algn="ctr" defTabSz="1644650">
            <a:lnSpc>
              <a:spcPct val="90000"/>
            </a:lnSpc>
            <a:spcBef>
              <a:spcPct val="0"/>
            </a:spcBef>
            <a:spcAft>
              <a:spcPct val="35000"/>
            </a:spcAft>
            <a:buNone/>
          </a:pPr>
          <a:r>
            <a:rPr lang="en-US" sz="4000" b="1" dirty="0">
              <a:solidFill>
                <a:schemeClr val="accent6"/>
              </a:solidFill>
            </a:rPr>
            <a:t>Perempuan = </a:t>
          </a:r>
          <a:r>
            <a:rPr lang="en-US" sz="4000" b="1" dirty="0" err="1">
              <a:solidFill>
                <a:schemeClr val="accent6"/>
              </a:solidFill>
            </a:rPr>
            <a:t>Domestik</a:t>
          </a:r>
          <a:r>
            <a:rPr lang="en-US" sz="4000" b="1" dirty="0">
              <a:solidFill>
                <a:schemeClr val="accent6"/>
              </a:solidFill>
            </a:rPr>
            <a:t> </a:t>
          </a:r>
          <a:endParaRPr lang="en-US" sz="4000" dirty="0">
            <a:solidFill>
              <a:schemeClr val="accent6"/>
            </a:solidFill>
          </a:endParaRPr>
        </a:p>
        <a:p>
          <a:pPr marL="0" lvl="0" algn="ctr" defTabSz="1644650">
            <a:lnSpc>
              <a:spcPct val="90000"/>
            </a:lnSpc>
            <a:spcBef>
              <a:spcPct val="0"/>
            </a:spcBef>
            <a:spcAft>
              <a:spcPct val="35000"/>
            </a:spcAft>
            <a:buNone/>
          </a:pPr>
          <a:r>
            <a:rPr lang="en-US" sz="3600" dirty="0" err="1">
              <a:solidFill>
                <a:schemeClr val="accent6"/>
              </a:solidFill>
            </a:rPr>
            <a:t>Memasak</a:t>
          </a:r>
          <a:r>
            <a:rPr lang="en-US" sz="3600" dirty="0">
              <a:solidFill>
                <a:schemeClr val="accent6"/>
              </a:solidFill>
            </a:rPr>
            <a:t>, </a:t>
          </a:r>
          <a:r>
            <a:rPr lang="en-US" sz="3600" dirty="0" err="1">
              <a:solidFill>
                <a:schemeClr val="accent6"/>
              </a:solidFill>
            </a:rPr>
            <a:t>membersihkan</a:t>
          </a:r>
          <a:r>
            <a:rPr lang="en-US" sz="3600" dirty="0">
              <a:solidFill>
                <a:schemeClr val="accent6"/>
              </a:solidFill>
            </a:rPr>
            <a:t> </a:t>
          </a:r>
          <a:r>
            <a:rPr lang="en-US" sz="3600" dirty="0" err="1">
              <a:solidFill>
                <a:schemeClr val="accent6"/>
              </a:solidFill>
            </a:rPr>
            <a:t>rumah</a:t>
          </a:r>
          <a:r>
            <a:rPr lang="en-US" sz="3600" dirty="0">
              <a:solidFill>
                <a:schemeClr val="accent6"/>
              </a:solidFill>
            </a:rPr>
            <a:t>, </a:t>
          </a:r>
          <a:r>
            <a:rPr lang="en-US" sz="3600" dirty="0" err="1">
              <a:solidFill>
                <a:schemeClr val="accent6"/>
              </a:solidFill>
            </a:rPr>
            <a:t>mencuci</a:t>
          </a:r>
          <a:r>
            <a:rPr lang="en-US" sz="3600" dirty="0">
              <a:solidFill>
                <a:schemeClr val="accent6"/>
              </a:solidFill>
            </a:rPr>
            <a:t> </a:t>
          </a:r>
          <a:r>
            <a:rPr lang="en-US" sz="3600" dirty="0" err="1">
              <a:solidFill>
                <a:schemeClr val="accent6"/>
              </a:solidFill>
            </a:rPr>
            <a:t>pakaian</a:t>
          </a:r>
          <a:endParaRPr lang="en-US" sz="3600" dirty="0">
            <a:solidFill>
              <a:schemeClr val="accent6"/>
            </a:solidFill>
          </a:endParaRPr>
        </a:p>
      </dgm:t>
    </dgm:pt>
    <dgm:pt modelId="{9672D988-3DA4-4BFD-AC6D-066D8DDF87FB}" type="parTrans" cxnId="{052AA3EC-1C74-496D-B752-74F71BC0B9FB}">
      <dgm:prSet/>
      <dgm:spPr/>
      <dgm:t>
        <a:bodyPr/>
        <a:lstStyle/>
        <a:p>
          <a:endParaRPr lang="en-US"/>
        </a:p>
      </dgm:t>
    </dgm:pt>
    <dgm:pt modelId="{A930CAD4-811C-48F8-A0A2-4AA4CB33FBCA}" type="sibTrans" cxnId="{052AA3EC-1C74-496D-B752-74F71BC0B9FB}">
      <dgm:prSet/>
      <dgm:spPr/>
      <dgm:t>
        <a:bodyPr/>
        <a:lstStyle/>
        <a:p>
          <a:endParaRPr lang="en-US"/>
        </a:p>
      </dgm:t>
    </dgm:pt>
    <dgm:pt modelId="{832504FC-1D45-4F25-B9CD-C86C97F40A49}">
      <dgm:prSet custT="1"/>
      <dgm:spPr/>
      <dgm:t>
        <a:bodyPr/>
        <a:lstStyle/>
        <a:p>
          <a:pPr marL="0" lvl="0" algn="ctr" defTabSz="1066800">
            <a:lnSpc>
              <a:spcPct val="90000"/>
            </a:lnSpc>
            <a:spcBef>
              <a:spcPct val="0"/>
            </a:spcBef>
            <a:spcAft>
              <a:spcPct val="35000"/>
            </a:spcAft>
            <a:buNone/>
          </a:pPr>
          <a:r>
            <a:rPr lang="en-US" sz="3600" b="1" dirty="0" err="1">
              <a:solidFill>
                <a:schemeClr val="accent6"/>
              </a:solidFill>
            </a:rPr>
            <a:t>Laki-laki</a:t>
          </a:r>
          <a:r>
            <a:rPr lang="en-US" sz="3600" b="1" dirty="0">
              <a:solidFill>
                <a:schemeClr val="accent6"/>
              </a:solidFill>
            </a:rPr>
            <a:t> = Publik</a:t>
          </a:r>
        </a:p>
        <a:p>
          <a:pPr marL="0" lvl="0" algn="ctr" defTabSz="1066800">
            <a:lnSpc>
              <a:spcPct val="90000"/>
            </a:lnSpc>
            <a:spcBef>
              <a:spcPct val="0"/>
            </a:spcBef>
            <a:spcAft>
              <a:spcPct val="35000"/>
            </a:spcAft>
            <a:buNone/>
          </a:pPr>
          <a:r>
            <a:rPr lang="en-US" sz="3600" b="1" dirty="0">
              <a:solidFill>
                <a:schemeClr val="accent6"/>
              </a:solidFill>
            </a:rPr>
            <a:t> </a:t>
          </a:r>
          <a:r>
            <a:rPr lang="en-US" sz="3600" dirty="0">
              <a:solidFill>
                <a:schemeClr val="accent6"/>
              </a:solidFill>
            </a:rPr>
            <a:t>  </a:t>
          </a:r>
          <a:r>
            <a:rPr lang="en-US" sz="3600" dirty="0" err="1">
              <a:solidFill>
                <a:schemeClr val="accent6"/>
              </a:solidFill>
            </a:rPr>
            <a:t>Hadir</a:t>
          </a:r>
          <a:r>
            <a:rPr lang="en-US" sz="3600" dirty="0">
              <a:solidFill>
                <a:schemeClr val="accent6"/>
              </a:solidFill>
            </a:rPr>
            <a:t> dalam </a:t>
          </a:r>
          <a:r>
            <a:rPr lang="en-US" sz="3600" dirty="0" err="1">
              <a:solidFill>
                <a:schemeClr val="accent6"/>
              </a:solidFill>
            </a:rPr>
            <a:t>kegiatan-kegiatan</a:t>
          </a:r>
          <a:r>
            <a:rPr lang="en-US" sz="3600" dirty="0">
              <a:solidFill>
                <a:schemeClr val="accent6"/>
              </a:solidFill>
            </a:rPr>
            <a:t> di </a:t>
          </a:r>
          <a:r>
            <a:rPr lang="en-US" sz="3600" dirty="0" err="1">
              <a:solidFill>
                <a:schemeClr val="accent6"/>
              </a:solidFill>
            </a:rPr>
            <a:t>luar</a:t>
          </a:r>
          <a:r>
            <a:rPr lang="en-US" sz="3600" dirty="0">
              <a:solidFill>
                <a:schemeClr val="accent6"/>
              </a:solidFill>
            </a:rPr>
            <a:t> </a:t>
          </a:r>
          <a:r>
            <a:rPr lang="en-US" sz="3600" dirty="0" err="1">
              <a:solidFill>
                <a:schemeClr val="accent6"/>
              </a:solidFill>
            </a:rPr>
            <a:t>rumah</a:t>
          </a:r>
          <a:r>
            <a:rPr lang="en-US" sz="3600" dirty="0">
              <a:solidFill>
                <a:schemeClr val="accent6"/>
              </a:solidFill>
            </a:rPr>
            <a:t> (</a:t>
          </a:r>
          <a:r>
            <a:rPr lang="en-US" sz="3600" dirty="0" err="1">
              <a:solidFill>
                <a:schemeClr val="accent6"/>
              </a:solidFill>
            </a:rPr>
            <a:t>pertemuan</a:t>
          </a:r>
          <a:r>
            <a:rPr lang="en-US" sz="3600" dirty="0">
              <a:solidFill>
                <a:schemeClr val="accent6"/>
              </a:solidFill>
            </a:rPr>
            <a:t>, </a:t>
          </a:r>
          <a:r>
            <a:rPr lang="en-US" sz="3600" dirty="0" err="1">
              <a:solidFill>
                <a:schemeClr val="accent6"/>
              </a:solidFill>
            </a:rPr>
            <a:t>politik</a:t>
          </a:r>
          <a:r>
            <a:rPr lang="en-US" sz="3600" dirty="0">
              <a:solidFill>
                <a:schemeClr val="accent6"/>
              </a:solidFill>
            </a:rPr>
            <a:t> </a:t>
          </a:r>
          <a:r>
            <a:rPr lang="en-US" sz="3600" dirty="0" err="1">
              <a:solidFill>
                <a:schemeClr val="accent6"/>
              </a:solidFill>
            </a:rPr>
            <a:t>dll</a:t>
          </a:r>
          <a:r>
            <a:rPr lang="en-US" sz="3600" dirty="0">
              <a:solidFill>
                <a:schemeClr val="accent6"/>
              </a:solidFill>
            </a:rPr>
            <a:t>) </a:t>
          </a:r>
          <a:endParaRPr lang="en-ID" sz="3600" dirty="0">
            <a:solidFill>
              <a:schemeClr val="accent6"/>
            </a:solidFill>
          </a:endParaRPr>
        </a:p>
      </dgm:t>
    </dgm:pt>
    <dgm:pt modelId="{54EF99AC-4BE3-40DB-A11D-0C1FED156AAB}" type="parTrans" cxnId="{94932F55-266E-45A9-9E28-D401C08E32C8}">
      <dgm:prSet/>
      <dgm:spPr/>
      <dgm:t>
        <a:bodyPr/>
        <a:lstStyle/>
        <a:p>
          <a:endParaRPr lang="en-ID"/>
        </a:p>
      </dgm:t>
    </dgm:pt>
    <dgm:pt modelId="{9E6E9C40-2C7A-4C43-9474-2EB2F324F642}" type="sibTrans" cxnId="{94932F55-266E-45A9-9E28-D401C08E32C8}">
      <dgm:prSet/>
      <dgm:spPr/>
      <dgm:t>
        <a:bodyPr/>
        <a:lstStyle/>
        <a:p>
          <a:endParaRPr lang="en-ID"/>
        </a:p>
      </dgm:t>
    </dgm:pt>
    <dgm:pt modelId="{F81619A1-2A91-4117-A627-571D353F717C}" type="pres">
      <dgm:prSet presAssocID="{8DC82FAA-5D6B-4683-99EC-FC5E3728C187}" presName="linear" presStyleCnt="0">
        <dgm:presLayoutVars>
          <dgm:animLvl val="lvl"/>
          <dgm:resizeHandles val="exact"/>
        </dgm:presLayoutVars>
      </dgm:prSet>
      <dgm:spPr/>
    </dgm:pt>
    <dgm:pt modelId="{85F0DCDD-566D-4413-8EE6-0E87CE80AD3E}" type="pres">
      <dgm:prSet presAssocID="{57E150F4-DE42-4BD2-9CED-7F0F80EB4E9F}" presName="parentText" presStyleLbl="node1" presStyleIdx="0" presStyleCnt="2" custLinFactNeighborY="-12242">
        <dgm:presLayoutVars>
          <dgm:chMax val="0"/>
          <dgm:bulletEnabled val="1"/>
        </dgm:presLayoutVars>
      </dgm:prSet>
      <dgm:spPr/>
    </dgm:pt>
    <dgm:pt modelId="{35D63258-FD2F-4F9C-AFC0-1949C86A761B}" type="pres">
      <dgm:prSet presAssocID="{A930CAD4-811C-48F8-A0A2-4AA4CB33FBCA}" presName="spacer" presStyleCnt="0"/>
      <dgm:spPr/>
    </dgm:pt>
    <dgm:pt modelId="{37DCB882-8D8D-4330-8248-F78B00A75BC2}" type="pres">
      <dgm:prSet presAssocID="{832504FC-1D45-4F25-B9CD-C86C97F40A49}" presName="parentText" presStyleLbl="node1" presStyleIdx="1" presStyleCnt="2">
        <dgm:presLayoutVars>
          <dgm:chMax val="0"/>
          <dgm:bulletEnabled val="1"/>
        </dgm:presLayoutVars>
      </dgm:prSet>
      <dgm:spPr/>
    </dgm:pt>
  </dgm:ptLst>
  <dgm:cxnLst>
    <dgm:cxn modelId="{BDB02C62-0031-4492-B377-48A13CD55FC0}" type="presOf" srcId="{57E150F4-DE42-4BD2-9CED-7F0F80EB4E9F}" destId="{85F0DCDD-566D-4413-8EE6-0E87CE80AD3E}" srcOrd="0" destOrd="0" presId="urn:microsoft.com/office/officeart/2005/8/layout/vList2"/>
    <dgm:cxn modelId="{66A16E6A-842B-451F-8063-3923B68B9263}" type="presOf" srcId="{8DC82FAA-5D6B-4683-99EC-FC5E3728C187}" destId="{F81619A1-2A91-4117-A627-571D353F717C}" srcOrd="0" destOrd="0" presId="urn:microsoft.com/office/officeart/2005/8/layout/vList2"/>
    <dgm:cxn modelId="{94932F55-266E-45A9-9E28-D401C08E32C8}" srcId="{8DC82FAA-5D6B-4683-99EC-FC5E3728C187}" destId="{832504FC-1D45-4F25-B9CD-C86C97F40A49}" srcOrd="1" destOrd="0" parTransId="{54EF99AC-4BE3-40DB-A11D-0C1FED156AAB}" sibTransId="{9E6E9C40-2C7A-4C43-9474-2EB2F324F642}"/>
    <dgm:cxn modelId="{D0BCACDE-6162-4C6A-A73E-CAE462929E3E}" type="presOf" srcId="{832504FC-1D45-4F25-B9CD-C86C97F40A49}" destId="{37DCB882-8D8D-4330-8248-F78B00A75BC2}" srcOrd="0" destOrd="0" presId="urn:microsoft.com/office/officeart/2005/8/layout/vList2"/>
    <dgm:cxn modelId="{052AA3EC-1C74-496D-B752-74F71BC0B9FB}" srcId="{8DC82FAA-5D6B-4683-99EC-FC5E3728C187}" destId="{57E150F4-DE42-4BD2-9CED-7F0F80EB4E9F}" srcOrd="0" destOrd="0" parTransId="{9672D988-3DA4-4BFD-AC6D-066D8DDF87FB}" sibTransId="{A930CAD4-811C-48F8-A0A2-4AA4CB33FBCA}"/>
    <dgm:cxn modelId="{758CCEB8-2807-44F5-A5B4-C5C286DA811A}" type="presParOf" srcId="{F81619A1-2A91-4117-A627-571D353F717C}" destId="{85F0DCDD-566D-4413-8EE6-0E87CE80AD3E}" srcOrd="0" destOrd="0" presId="urn:microsoft.com/office/officeart/2005/8/layout/vList2"/>
    <dgm:cxn modelId="{79515707-390B-4E10-962A-39CA20DBA3C2}" type="presParOf" srcId="{F81619A1-2A91-4117-A627-571D353F717C}" destId="{35D63258-FD2F-4F9C-AFC0-1949C86A761B}" srcOrd="1" destOrd="0" presId="urn:microsoft.com/office/officeart/2005/8/layout/vList2"/>
    <dgm:cxn modelId="{434CAF31-184D-4B50-B74C-64B3B95234AE}" type="presParOf" srcId="{F81619A1-2A91-4117-A627-571D353F717C}" destId="{37DCB882-8D8D-4330-8248-F78B00A75BC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DC82FAA-5D6B-4683-99EC-FC5E3728C187}" type="doc">
      <dgm:prSet loTypeId="urn:microsoft.com/office/officeart/2005/8/layout/vList2" loCatId="list" qsTypeId="urn:microsoft.com/office/officeart/2005/8/quickstyle/3d2" qsCatId="3D" csTypeId="urn:microsoft.com/office/officeart/2005/8/colors/accent2_5" csCatId="accent2" phldr="1"/>
      <dgm:spPr/>
      <dgm:t>
        <a:bodyPr/>
        <a:lstStyle/>
        <a:p>
          <a:endParaRPr lang="en-US"/>
        </a:p>
      </dgm:t>
    </dgm:pt>
    <dgm:pt modelId="{57E150F4-DE42-4BD2-9CED-7F0F80EB4E9F}">
      <dgm:prSet custT="1"/>
      <dgm:spPr/>
      <dgm:t>
        <a:bodyPr/>
        <a:lstStyle/>
        <a:p>
          <a:pPr marL="0" lvl="0" algn="ctr" defTabSz="1644650">
            <a:lnSpc>
              <a:spcPct val="90000"/>
            </a:lnSpc>
            <a:spcBef>
              <a:spcPct val="0"/>
            </a:spcBef>
            <a:spcAft>
              <a:spcPct val="35000"/>
            </a:spcAft>
            <a:buNone/>
          </a:pPr>
          <a:r>
            <a:rPr lang="en-US" sz="4000" b="1" dirty="0">
              <a:solidFill>
                <a:schemeClr val="accent6"/>
              </a:solidFill>
            </a:rPr>
            <a:t>Perempuan</a:t>
          </a:r>
          <a:r>
            <a:rPr lang="en-US" sz="3600" dirty="0">
              <a:solidFill>
                <a:schemeClr val="accent6"/>
              </a:solidFill>
            </a:rPr>
            <a:t> = </a:t>
          </a:r>
        </a:p>
        <a:p>
          <a:pPr marL="0" lvl="0" algn="ctr" defTabSz="1644650">
            <a:lnSpc>
              <a:spcPct val="90000"/>
            </a:lnSpc>
            <a:spcBef>
              <a:spcPct val="0"/>
            </a:spcBef>
            <a:spcAft>
              <a:spcPct val="35000"/>
            </a:spcAft>
            <a:buNone/>
          </a:pPr>
          <a:r>
            <a:rPr lang="en-US" sz="3600" dirty="0" err="1">
              <a:solidFill>
                <a:schemeClr val="accent6"/>
              </a:solidFill>
            </a:rPr>
            <a:t>Pengurus</a:t>
          </a:r>
          <a:r>
            <a:rPr lang="en-US" sz="3600" dirty="0">
              <a:solidFill>
                <a:schemeClr val="accent6"/>
              </a:solidFill>
            </a:rPr>
            <a:t> </a:t>
          </a:r>
          <a:r>
            <a:rPr lang="en-US" sz="3600" dirty="0" err="1">
              <a:solidFill>
                <a:schemeClr val="accent6"/>
              </a:solidFill>
            </a:rPr>
            <a:t>utama</a:t>
          </a:r>
          <a:r>
            <a:rPr lang="en-US" sz="3600" dirty="0">
              <a:solidFill>
                <a:schemeClr val="accent6"/>
              </a:solidFill>
            </a:rPr>
            <a:t> </a:t>
          </a:r>
          <a:r>
            <a:rPr lang="en-US" sz="3600" dirty="0" err="1">
              <a:solidFill>
                <a:schemeClr val="accent6"/>
              </a:solidFill>
            </a:rPr>
            <a:t>dalam</a:t>
          </a:r>
          <a:r>
            <a:rPr lang="en-US" sz="3600" dirty="0">
              <a:solidFill>
                <a:schemeClr val="accent6"/>
              </a:solidFill>
            </a:rPr>
            <a:t> </a:t>
          </a:r>
          <a:r>
            <a:rPr lang="en-US" sz="3600" dirty="0" err="1">
              <a:solidFill>
                <a:schemeClr val="accent6"/>
              </a:solidFill>
            </a:rPr>
            <a:t>rumah</a:t>
          </a:r>
          <a:r>
            <a:rPr lang="en-US" sz="3600" dirty="0">
              <a:solidFill>
                <a:schemeClr val="accent6"/>
              </a:solidFill>
            </a:rPr>
            <a:t> </a:t>
          </a:r>
          <a:r>
            <a:rPr lang="en-US" sz="3600" dirty="0" err="1">
              <a:solidFill>
                <a:schemeClr val="accent6"/>
              </a:solidFill>
            </a:rPr>
            <a:t>tangga</a:t>
          </a:r>
          <a:r>
            <a:rPr lang="en-US" sz="3600" dirty="0">
              <a:solidFill>
                <a:schemeClr val="accent6"/>
              </a:solidFill>
            </a:rPr>
            <a:t> dan </a:t>
          </a:r>
          <a:r>
            <a:rPr lang="en-US" sz="3600" dirty="0" err="1">
              <a:solidFill>
                <a:schemeClr val="accent6"/>
              </a:solidFill>
            </a:rPr>
            <a:t>keluarga</a:t>
          </a:r>
          <a:r>
            <a:rPr lang="en-US" sz="3600" dirty="0">
              <a:solidFill>
                <a:schemeClr val="accent6"/>
              </a:solidFill>
            </a:rPr>
            <a:t>, </a:t>
          </a:r>
          <a:r>
            <a:rPr lang="en-US" sz="3600" dirty="0" err="1">
              <a:solidFill>
                <a:schemeClr val="accent6"/>
              </a:solidFill>
            </a:rPr>
            <a:t>pencari</a:t>
          </a:r>
          <a:r>
            <a:rPr lang="en-US" sz="3600" dirty="0">
              <a:solidFill>
                <a:schemeClr val="accent6"/>
              </a:solidFill>
            </a:rPr>
            <a:t> </a:t>
          </a:r>
          <a:r>
            <a:rPr lang="en-US" sz="3600" dirty="0" err="1">
              <a:solidFill>
                <a:schemeClr val="accent6"/>
              </a:solidFill>
            </a:rPr>
            <a:t>nafkah</a:t>
          </a:r>
          <a:r>
            <a:rPr lang="en-US" sz="3600" dirty="0">
              <a:solidFill>
                <a:schemeClr val="accent6"/>
              </a:solidFill>
            </a:rPr>
            <a:t> </a:t>
          </a:r>
          <a:r>
            <a:rPr lang="en-US" sz="3600" dirty="0" err="1">
              <a:solidFill>
                <a:schemeClr val="accent6"/>
              </a:solidFill>
            </a:rPr>
            <a:t>tambahan</a:t>
          </a:r>
          <a:endParaRPr lang="en-US" sz="3600" dirty="0">
            <a:solidFill>
              <a:schemeClr val="accent6"/>
            </a:solidFill>
          </a:endParaRPr>
        </a:p>
      </dgm:t>
    </dgm:pt>
    <dgm:pt modelId="{9672D988-3DA4-4BFD-AC6D-066D8DDF87FB}" type="parTrans" cxnId="{052AA3EC-1C74-496D-B752-74F71BC0B9FB}">
      <dgm:prSet/>
      <dgm:spPr/>
      <dgm:t>
        <a:bodyPr/>
        <a:lstStyle/>
        <a:p>
          <a:endParaRPr lang="en-US"/>
        </a:p>
      </dgm:t>
    </dgm:pt>
    <dgm:pt modelId="{A930CAD4-811C-48F8-A0A2-4AA4CB33FBCA}" type="sibTrans" cxnId="{052AA3EC-1C74-496D-B752-74F71BC0B9FB}">
      <dgm:prSet/>
      <dgm:spPr/>
      <dgm:t>
        <a:bodyPr/>
        <a:lstStyle/>
        <a:p>
          <a:endParaRPr lang="en-US"/>
        </a:p>
      </dgm:t>
    </dgm:pt>
    <dgm:pt modelId="{832504FC-1D45-4F25-B9CD-C86C97F40A49}">
      <dgm:prSet custT="1"/>
      <dgm:spPr/>
      <dgm:t>
        <a:bodyPr/>
        <a:lstStyle/>
        <a:p>
          <a:pPr marL="0" lvl="0" algn="ctr" defTabSz="1066800">
            <a:lnSpc>
              <a:spcPct val="90000"/>
            </a:lnSpc>
            <a:spcBef>
              <a:spcPct val="0"/>
            </a:spcBef>
            <a:spcAft>
              <a:spcPct val="35000"/>
            </a:spcAft>
            <a:buNone/>
          </a:pPr>
          <a:r>
            <a:rPr lang="en-US" sz="4000" b="1" dirty="0" err="1">
              <a:solidFill>
                <a:schemeClr val="accent6"/>
              </a:solidFill>
            </a:rPr>
            <a:t>Laki-laki</a:t>
          </a:r>
          <a:r>
            <a:rPr lang="en-US" sz="4000" b="1" dirty="0">
              <a:solidFill>
                <a:schemeClr val="accent6"/>
              </a:solidFill>
            </a:rPr>
            <a:t> =</a:t>
          </a:r>
        </a:p>
        <a:p>
          <a:pPr marL="0" lvl="0" algn="ctr" defTabSz="1066800">
            <a:lnSpc>
              <a:spcPct val="90000"/>
            </a:lnSpc>
            <a:spcBef>
              <a:spcPct val="0"/>
            </a:spcBef>
            <a:spcAft>
              <a:spcPct val="35000"/>
            </a:spcAft>
            <a:buNone/>
          </a:pPr>
          <a:r>
            <a:rPr lang="en-US" sz="3600" dirty="0" err="1">
              <a:solidFill>
                <a:schemeClr val="accent6"/>
              </a:solidFill>
            </a:rPr>
            <a:t>Pencari</a:t>
          </a:r>
          <a:r>
            <a:rPr lang="en-US" sz="3600" dirty="0">
              <a:solidFill>
                <a:schemeClr val="accent6"/>
              </a:solidFill>
            </a:rPr>
            <a:t> </a:t>
          </a:r>
          <a:r>
            <a:rPr lang="en-US" sz="3600" dirty="0" err="1">
              <a:solidFill>
                <a:schemeClr val="accent6"/>
              </a:solidFill>
            </a:rPr>
            <a:t>nafkah</a:t>
          </a:r>
          <a:r>
            <a:rPr lang="en-US" sz="3600" dirty="0">
              <a:solidFill>
                <a:schemeClr val="accent6"/>
              </a:solidFill>
            </a:rPr>
            <a:t> </a:t>
          </a:r>
          <a:r>
            <a:rPr lang="en-US" sz="3600" dirty="0" err="1">
              <a:solidFill>
                <a:schemeClr val="accent6"/>
              </a:solidFill>
            </a:rPr>
            <a:t>utama</a:t>
          </a:r>
          <a:r>
            <a:rPr lang="en-US" sz="3600" dirty="0">
              <a:solidFill>
                <a:schemeClr val="accent6"/>
              </a:solidFill>
            </a:rPr>
            <a:t> </a:t>
          </a:r>
          <a:r>
            <a:rPr lang="en-US" sz="3600" dirty="0" err="1">
              <a:solidFill>
                <a:schemeClr val="accent6"/>
              </a:solidFill>
            </a:rPr>
            <a:t>dalam</a:t>
          </a:r>
          <a:r>
            <a:rPr lang="en-US" sz="3600" dirty="0">
              <a:solidFill>
                <a:schemeClr val="accent6"/>
              </a:solidFill>
            </a:rPr>
            <a:t> </a:t>
          </a:r>
          <a:r>
            <a:rPr lang="en-US" sz="3600" dirty="0" err="1">
              <a:solidFill>
                <a:schemeClr val="accent6"/>
              </a:solidFill>
            </a:rPr>
            <a:t>keluarga</a:t>
          </a:r>
          <a:r>
            <a:rPr lang="en-US" sz="3600" dirty="0">
              <a:solidFill>
                <a:schemeClr val="accent6"/>
              </a:solidFill>
            </a:rPr>
            <a:t>, </a:t>
          </a:r>
          <a:r>
            <a:rPr lang="en-US" sz="3600" dirty="0" err="1">
              <a:solidFill>
                <a:schemeClr val="accent6"/>
              </a:solidFill>
            </a:rPr>
            <a:t>tidak</a:t>
          </a:r>
          <a:r>
            <a:rPr lang="en-US" sz="3600" dirty="0">
              <a:solidFill>
                <a:schemeClr val="accent6"/>
              </a:solidFill>
            </a:rPr>
            <a:t> </a:t>
          </a:r>
          <a:r>
            <a:rPr lang="en-US" sz="3600" dirty="0" err="1">
              <a:solidFill>
                <a:schemeClr val="accent6"/>
              </a:solidFill>
            </a:rPr>
            <a:t>perlu</a:t>
          </a:r>
          <a:r>
            <a:rPr lang="en-US" sz="3600" dirty="0">
              <a:solidFill>
                <a:schemeClr val="accent6"/>
              </a:solidFill>
            </a:rPr>
            <a:t> </a:t>
          </a:r>
          <a:r>
            <a:rPr lang="en-US" sz="3600" dirty="0" err="1">
              <a:solidFill>
                <a:schemeClr val="accent6"/>
              </a:solidFill>
            </a:rPr>
            <a:t>mengurus</a:t>
          </a:r>
          <a:r>
            <a:rPr lang="en-US" sz="3600" dirty="0">
              <a:solidFill>
                <a:schemeClr val="accent6"/>
              </a:solidFill>
            </a:rPr>
            <a:t> </a:t>
          </a:r>
          <a:r>
            <a:rPr lang="en-US" sz="3600" dirty="0" err="1">
              <a:solidFill>
                <a:schemeClr val="accent6"/>
              </a:solidFill>
            </a:rPr>
            <a:t>rumah</a:t>
          </a:r>
          <a:r>
            <a:rPr lang="en-US" sz="3600" dirty="0">
              <a:solidFill>
                <a:schemeClr val="accent6"/>
              </a:solidFill>
            </a:rPr>
            <a:t> </a:t>
          </a:r>
          <a:r>
            <a:rPr lang="en-US" sz="3600" dirty="0" err="1">
              <a:solidFill>
                <a:schemeClr val="accent6"/>
              </a:solidFill>
            </a:rPr>
            <a:t>tangga</a:t>
          </a:r>
          <a:endParaRPr lang="en-ID" sz="3600" dirty="0">
            <a:solidFill>
              <a:schemeClr val="accent6"/>
            </a:solidFill>
          </a:endParaRPr>
        </a:p>
      </dgm:t>
    </dgm:pt>
    <dgm:pt modelId="{54EF99AC-4BE3-40DB-A11D-0C1FED156AAB}" type="parTrans" cxnId="{94932F55-266E-45A9-9E28-D401C08E32C8}">
      <dgm:prSet/>
      <dgm:spPr/>
      <dgm:t>
        <a:bodyPr/>
        <a:lstStyle/>
        <a:p>
          <a:endParaRPr lang="en-ID"/>
        </a:p>
      </dgm:t>
    </dgm:pt>
    <dgm:pt modelId="{9E6E9C40-2C7A-4C43-9474-2EB2F324F642}" type="sibTrans" cxnId="{94932F55-266E-45A9-9E28-D401C08E32C8}">
      <dgm:prSet/>
      <dgm:spPr/>
      <dgm:t>
        <a:bodyPr/>
        <a:lstStyle/>
        <a:p>
          <a:endParaRPr lang="en-ID"/>
        </a:p>
      </dgm:t>
    </dgm:pt>
    <dgm:pt modelId="{F81619A1-2A91-4117-A627-571D353F717C}" type="pres">
      <dgm:prSet presAssocID="{8DC82FAA-5D6B-4683-99EC-FC5E3728C187}" presName="linear" presStyleCnt="0">
        <dgm:presLayoutVars>
          <dgm:animLvl val="lvl"/>
          <dgm:resizeHandles val="exact"/>
        </dgm:presLayoutVars>
      </dgm:prSet>
      <dgm:spPr/>
    </dgm:pt>
    <dgm:pt modelId="{85F0DCDD-566D-4413-8EE6-0E87CE80AD3E}" type="pres">
      <dgm:prSet presAssocID="{57E150F4-DE42-4BD2-9CED-7F0F80EB4E9F}" presName="parentText" presStyleLbl="node1" presStyleIdx="0" presStyleCnt="2" custLinFactNeighborY="-12242">
        <dgm:presLayoutVars>
          <dgm:chMax val="0"/>
          <dgm:bulletEnabled val="1"/>
        </dgm:presLayoutVars>
      </dgm:prSet>
      <dgm:spPr/>
    </dgm:pt>
    <dgm:pt modelId="{35D63258-FD2F-4F9C-AFC0-1949C86A761B}" type="pres">
      <dgm:prSet presAssocID="{A930CAD4-811C-48F8-A0A2-4AA4CB33FBCA}" presName="spacer" presStyleCnt="0"/>
      <dgm:spPr/>
    </dgm:pt>
    <dgm:pt modelId="{37DCB882-8D8D-4330-8248-F78B00A75BC2}" type="pres">
      <dgm:prSet presAssocID="{832504FC-1D45-4F25-B9CD-C86C97F40A49}" presName="parentText" presStyleLbl="node1" presStyleIdx="1" presStyleCnt="2">
        <dgm:presLayoutVars>
          <dgm:chMax val="0"/>
          <dgm:bulletEnabled val="1"/>
        </dgm:presLayoutVars>
      </dgm:prSet>
      <dgm:spPr/>
    </dgm:pt>
  </dgm:ptLst>
  <dgm:cxnLst>
    <dgm:cxn modelId="{BDB02C62-0031-4492-B377-48A13CD55FC0}" type="presOf" srcId="{57E150F4-DE42-4BD2-9CED-7F0F80EB4E9F}" destId="{85F0DCDD-566D-4413-8EE6-0E87CE80AD3E}" srcOrd="0" destOrd="0" presId="urn:microsoft.com/office/officeart/2005/8/layout/vList2"/>
    <dgm:cxn modelId="{66A16E6A-842B-451F-8063-3923B68B9263}" type="presOf" srcId="{8DC82FAA-5D6B-4683-99EC-FC5E3728C187}" destId="{F81619A1-2A91-4117-A627-571D353F717C}" srcOrd="0" destOrd="0" presId="urn:microsoft.com/office/officeart/2005/8/layout/vList2"/>
    <dgm:cxn modelId="{94932F55-266E-45A9-9E28-D401C08E32C8}" srcId="{8DC82FAA-5D6B-4683-99EC-FC5E3728C187}" destId="{832504FC-1D45-4F25-B9CD-C86C97F40A49}" srcOrd="1" destOrd="0" parTransId="{54EF99AC-4BE3-40DB-A11D-0C1FED156AAB}" sibTransId="{9E6E9C40-2C7A-4C43-9474-2EB2F324F642}"/>
    <dgm:cxn modelId="{D0BCACDE-6162-4C6A-A73E-CAE462929E3E}" type="presOf" srcId="{832504FC-1D45-4F25-B9CD-C86C97F40A49}" destId="{37DCB882-8D8D-4330-8248-F78B00A75BC2}" srcOrd="0" destOrd="0" presId="urn:microsoft.com/office/officeart/2005/8/layout/vList2"/>
    <dgm:cxn modelId="{052AA3EC-1C74-496D-B752-74F71BC0B9FB}" srcId="{8DC82FAA-5D6B-4683-99EC-FC5E3728C187}" destId="{57E150F4-DE42-4BD2-9CED-7F0F80EB4E9F}" srcOrd="0" destOrd="0" parTransId="{9672D988-3DA4-4BFD-AC6D-066D8DDF87FB}" sibTransId="{A930CAD4-811C-48F8-A0A2-4AA4CB33FBCA}"/>
    <dgm:cxn modelId="{758CCEB8-2807-44F5-A5B4-C5C286DA811A}" type="presParOf" srcId="{F81619A1-2A91-4117-A627-571D353F717C}" destId="{85F0DCDD-566D-4413-8EE6-0E87CE80AD3E}" srcOrd="0" destOrd="0" presId="urn:microsoft.com/office/officeart/2005/8/layout/vList2"/>
    <dgm:cxn modelId="{79515707-390B-4E10-962A-39CA20DBA3C2}" type="presParOf" srcId="{F81619A1-2A91-4117-A627-571D353F717C}" destId="{35D63258-FD2F-4F9C-AFC0-1949C86A761B}" srcOrd="1" destOrd="0" presId="urn:microsoft.com/office/officeart/2005/8/layout/vList2"/>
    <dgm:cxn modelId="{434CAF31-184D-4B50-B74C-64B3B95234AE}" type="presParOf" srcId="{F81619A1-2A91-4117-A627-571D353F717C}" destId="{37DCB882-8D8D-4330-8248-F78B00A75BC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C179F6A-95EB-405A-8D26-B66C3036907B}" type="doc">
      <dgm:prSet loTypeId="urn:microsoft.com/office/officeart/2005/8/layout/hierarchy1" loCatId="hierarchy" qsTypeId="urn:microsoft.com/office/officeart/2005/8/quickstyle/simple1" qsCatId="simple" csTypeId="urn:microsoft.com/office/officeart/2005/8/colors/accent2_2" csCatId="accent2" phldr="1"/>
      <dgm:spPr/>
      <dgm:t>
        <a:bodyPr/>
        <a:lstStyle/>
        <a:p>
          <a:endParaRPr lang="en-US"/>
        </a:p>
      </dgm:t>
    </dgm:pt>
    <dgm:pt modelId="{16D17705-CF7D-465E-9C9D-65307B576A40}">
      <dgm:prSet/>
      <dgm:spPr/>
      <dgm:t>
        <a:bodyPr/>
        <a:lstStyle/>
        <a:p>
          <a:r>
            <a:rPr lang="en-US" b="0" dirty="0"/>
            <a:t>Gender </a:t>
          </a:r>
          <a:r>
            <a:rPr lang="en-US" b="0" dirty="0" err="1"/>
            <a:t>adalah</a:t>
          </a:r>
          <a:r>
            <a:rPr lang="en-US" b="0" dirty="0"/>
            <a:t> </a:t>
          </a:r>
          <a:r>
            <a:rPr lang="en-US" b="0" dirty="0" err="1"/>
            <a:t>perbedaan</a:t>
          </a:r>
          <a:r>
            <a:rPr lang="en-US" b="0" dirty="0"/>
            <a:t> </a:t>
          </a:r>
          <a:r>
            <a:rPr lang="en-US" b="0" dirty="0" err="1"/>
            <a:t>sifat</a:t>
          </a:r>
          <a:r>
            <a:rPr lang="en-US" b="0" dirty="0"/>
            <a:t>, </a:t>
          </a:r>
          <a:r>
            <a:rPr lang="en-US" b="0" dirty="0" err="1"/>
            <a:t>peran</a:t>
          </a:r>
          <a:r>
            <a:rPr lang="en-US" b="0" dirty="0"/>
            <a:t>, dan  </a:t>
          </a:r>
          <a:r>
            <a:rPr lang="en-US" b="0" dirty="0" err="1"/>
            <a:t>tanggung</a:t>
          </a:r>
          <a:r>
            <a:rPr lang="en-US" b="0" dirty="0"/>
            <a:t> </a:t>
          </a:r>
          <a:r>
            <a:rPr lang="en-US" b="0" dirty="0" err="1"/>
            <a:t>jawab</a:t>
          </a:r>
          <a:r>
            <a:rPr lang="en-US" b="0" dirty="0"/>
            <a:t>, </a:t>
          </a:r>
          <a:r>
            <a:rPr lang="en-US" b="0" dirty="0" err="1"/>
            <a:t>antara</a:t>
          </a:r>
          <a:r>
            <a:rPr lang="en-US" b="0" dirty="0"/>
            <a:t> </a:t>
          </a:r>
          <a:r>
            <a:rPr lang="en-US" b="0" dirty="0" err="1"/>
            <a:t>perempuan</a:t>
          </a:r>
          <a:r>
            <a:rPr lang="en-US" b="0" dirty="0"/>
            <a:t> dan </a:t>
          </a:r>
          <a:r>
            <a:rPr lang="en-US" b="0" dirty="0" err="1"/>
            <a:t>laki-laki</a:t>
          </a:r>
          <a:r>
            <a:rPr lang="en-US" b="0" dirty="0"/>
            <a:t> </a:t>
          </a:r>
        </a:p>
      </dgm:t>
    </dgm:pt>
    <dgm:pt modelId="{5D7535C7-83AD-4C4E-9213-49563ABC1770}" type="parTrans" cxnId="{0C0DEB47-943A-4452-86CB-5C4C732D256D}">
      <dgm:prSet/>
      <dgm:spPr/>
      <dgm:t>
        <a:bodyPr/>
        <a:lstStyle/>
        <a:p>
          <a:endParaRPr lang="en-US"/>
        </a:p>
      </dgm:t>
    </dgm:pt>
    <dgm:pt modelId="{B6F11ACE-2184-4AA1-96F4-B8422138B777}" type="sibTrans" cxnId="{0C0DEB47-943A-4452-86CB-5C4C732D256D}">
      <dgm:prSet/>
      <dgm:spPr/>
      <dgm:t>
        <a:bodyPr/>
        <a:lstStyle/>
        <a:p>
          <a:endParaRPr lang="en-US"/>
        </a:p>
      </dgm:t>
    </dgm:pt>
    <dgm:pt modelId="{1F923E63-7291-4DA7-ADB8-3CEE70EF0311}">
      <dgm:prSet/>
      <dgm:spPr/>
      <dgm:t>
        <a:bodyPr/>
        <a:lstStyle/>
        <a:p>
          <a:r>
            <a:rPr lang="en-US" b="0" dirty="0" err="1"/>
            <a:t>Jenis</a:t>
          </a:r>
          <a:r>
            <a:rPr lang="en-US" b="0" dirty="0"/>
            <a:t> </a:t>
          </a:r>
          <a:r>
            <a:rPr lang="en-US" b="0" dirty="0" err="1"/>
            <a:t>kelamin</a:t>
          </a:r>
          <a:r>
            <a:rPr lang="en-US" b="0" dirty="0"/>
            <a:t> </a:t>
          </a:r>
          <a:r>
            <a:rPr lang="en-US" b="0" dirty="0" err="1"/>
            <a:t>adalah</a:t>
          </a:r>
          <a:r>
            <a:rPr lang="en-US" b="0" dirty="0"/>
            <a:t> </a:t>
          </a:r>
          <a:r>
            <a:rPr lang="en-US" b="0" dirty="0" err="1"/>
            <a:t>perbedaan</a:t>
          </a:r>
          <a:r>
            <a:rPr lang="en-US" b="0" dirty="0"/>
            <a:t> organ </a:t>
          </a:r>
          <a:r>
            <a:rPr lang="en-US" b="0" dirty="0" err="1"/>
            <a:t>reproduksi</a:t>
          </a:r>
          <a:r>
            <a:rPr lang="en-US" b="0" dirty="0"/>
            <a:t> (organ </a:t>
          </a:r>
          <a:r>
            <a:rPr lang="en-US" b="0" dirty="0" err="1"/>
            <a:t>biologis</a:t>
          </a:r>
          <a:r>
            <a:rPr lang="en-US" b="0" dirty="0"/>
            <a:t>) </a:t>
          </a:r>
          <a:r>
            <a:rPr lang="en-US" b="0" dirty="0" err="1"/>
            <a:t>antara</a:t>
          </a:r>
          <a:r>
            <a:rPr lang="en-US" b="0" dirty="0"/>
            <a:t> </a:t>
          </a:r>
          <a:r>
            <a:rPr lang="en-US" b="0" dirty="0" err="1"/>
            <a:t>perempuan</a:t>
          </a:r>
          <a:r>
            <a:rPr lang="en-US" b="0" dirty="0"/>
            <a:t> dan </a:t>
          </a:r>
          <a:r>
            <a:rPr lang="en-US" b="0" dirty="0" err="1"/>
            <a:t>laki-laki</a:t>
          </a:r>
          <a:r>
            <a:rPr lang="en-US" b="0" dirty="0"/>
            <a:t> </a:t>
          </a:r>
        </a:p>
      </dgm:t>
    </dgm:pt>
    <dgm:pt modelId="{357AB82F-2C0C-4B51-B087-3140E13E2233}" type="parTrans" cxnId="{4D0B70BE-92D0-456C-8B69-0A407CD12CD2}">
      <dgm:prSet/>
      <dgm:spPr/>
      <dgm:t>
        <a:bodyPr/>
        <a:lstStyle/>
        <a:p>
          <a:endParaRPr lang="en-US"/>
        </a:p>
      </dgm:t>
    </dgm:pt>
    <dgm:pt modelId="{47717296-62F0-4785-8A66-D8FEDD521587}" type="sibTrans" cxnId="{4D0B70BE-92D0-456C-8B69-0A407CD12CD2}">
      <dgm:prSet/>
      <dgm:spPr/>
      <dgm:t>
        <a:bodyPr/>
        <a:lstStyle/>
        <a:p>
          <a:endParaRPr lang="en-US"/>
        </a:p>
      </dgm:t>
    </dgm:pt>
    <dgm:pt modelId="{C07574C9-465F-4F08-88F0-DBDE469D9DA5}" type="pres">
      <dgm:prSet presAssocID="{BC179F6A-95EB-405A-8D26-B66C3036907B}" presName="hierChild1" presStyleCnt="0">
        <dgm:presLayoutVars>
          <dgm:chPref val="1"/>
          <dgm:dir/>
          <dgm:animOne val="branch"/>
          <dgm:animLvl val="lvl"/>
          <dgm:resizeHandles/>
        </dgm:presLayoutVars>
      </dgm:prSet>
      <dgm:spPr/>
    </dgm:pt>
    <dgm:pt modelId="{51CCC01A-B1AE-4509-825C-E8D6CD4FABC2}" type="pres">
      <dgm:prSet presAssocID="{16D17705-CF7D-465E-9C9D-65307B576A40}" presName="hierRoot1" presStyleCnt="0"/>
      <dgm:spPr/>
    </dgm:pt>
    <dgm:pt modelId="{A3E4ACC6-A00B-40A5-BA41-B16993AE6723}" type="pres">
      <dgm:prSet presAssocID="{16D17705-CF7D-465E-9C9D-65307B576A40}" presName="composite" presStyleCnt="0"/>
      <dgm:spPr/>
    </dgm:pt>
    <dgm:pt modelId="{D85251B3-F8DB-42A4-B08F-3F9B2C49735A}" type="pres">
      <dgm:prSet presAssocID="{16D17705-CF7D-465E-9C9D-65307B576A40}" presName="background" presStyleLbl="node0" presStyleIdx="0" presStyleCnt="2"/>
      <dgm:spPr/>
    </dgm:pt>
    <dgm:pt modelId="{5B10815D-543B-485A-A51E-3766C0DA50F0}" type="pres">
      <dgm:prSet presAssocID="{16D17705-CF7D-465E-9C9D-65307B576A40}" presName="text" presStyleLbl="fgAcc0" presStyleIdx="0" presStyleCnt="2">
        <dgm:presLayoutVars>
          <dgm:chPref val="3"/>
        </dgm:presLayoutVars>
      </dgm:prSet>
      <dgm:spPr/>
    </dgm:pt>
    <dgm:pt modelId="{3D0E373E-BECE-4F02-A48D-B2555F66B794}" type="pres">
      <dgm:prSet presAssocID="{16D17705-CF7D-465E-9C9D-65307B576A40}" presName="hierChild2" presStyleCnt="0"/>
      <dgm:spPr/>
    </dgm:pt>
    <dgm:pt modelId="{01FDDE97-EC25-4047-A923-7873C108CCD6}" type="pres">
      <dgm:prSet presAssocID="{1F923E63-7291-4DA7-ADB8-3CEE70EF0311}" presName="hierRoot1" presStyleCnt="0"/>
      <dgm:spPr/>
    </dgm:pt>
    <dgm:pt modelId="{D9D5D5E5-FF07-4C0B-BA58-5EF4C9EF2E6B}" type="pres">
      <dgm:prSet presAssocID="{1F923E63-7291-4DA7-ADB8-3CEE70EF0311}" presName="composite" presStyleCnt="0"/>
      <dgm:spPr/>
    </dgm:pt>
    <dgm:pt modelId="{6119A086-8DDF-4082-830F-F72B6E1D162C}" type="pres">
      <dgm:prSet presAssocID="{1F923E63-7291-4DA7-ADB8-3CEE70EF0311}" presName="background" presStyleLbl="node0" presStyleIdx="1" presStyleCnt="2"/>
      <dgm:spPr/>
    </dgm:pt>
    <dgm:pt modelId="{5FA0714C-C62F-4C47-8EEF-75C20176B843}" type="pres">
      <dgm:prSet presAssocID="{1F923E63-7291-4DA7-ADB8-3CEE70EF0311}" presName="text" presStyleLbl="fgAcc0" presStyleIdx="1" presStyleCnt="2">
        <dgm:presLayoutVars>
          <dgm:chPref val="3"/>
        </dgm:presLayoutVars>
      </dgm:prSet>
      <dgm:spPr/>
    </dgm:pt>
    <dgm:pt modelId="{5A3136B0-3EE0-492D-A197-32AE9F85F896}" type="pres">
      <dgm:prSet presAssocID="{1F923E63-7291-4DA7-ADB8-3CEE70EF0311}" presName="hierChild2" presStyleCnt="0"/>
      <dgm:spPr/>
    </dgm:pt>
  </dgm:ptLst>
  <dgm:cxnLst>
    <dgm:cxn modelId="{24CB465B-EB86-4675-B2B8-F8B0EF0D56C2}" type="presOf" srcId="{1F923E63-7291-4DA7-ADB8-3CEE70EF0311}" destId="{5FA0714C-C62F-4C47-8EEF-75C20176B843}" srcOrd="0" destOrd="0" presId="urn:microsoft.com/office/officeart/2005/8/layout/hierarchy1"/>
    <dgm:cxn modelId="{7635F15D-B3FA-4218-97E5-37B90C226AF7}" type="presOf" srcId="{BC179F6A-95EB-405A-8D26-B66C3036907B}" destId="{C07574C9-465F-4F08-88F0-DBDE469D9DA5}" srcOrd="0" destOrd="0" presId="urn:microsoft.com/office/officeart/2005/8/layout/hierarchy1"/>
    <dgm:cxn modelId="{0C0DEB47-943A-4452-86CB-5C4C732D256D}" srcId="{BC179F6A-95EB-405A-8D26-B66C3036907B}" destId="{16D17705-CF7D-465E-9C9D-65307B576A40}" srcOrd="0" destOrd="0" parTransId="{5D7535C7-83AD-4C4E-9213-49563ABC1770}" sibTransId="{B6F11ACE-2184-4AA1-96F4-B8422138B777}"/>
    <dgm:cxn modelId="{EF8CB58A-4C1C-4AC1-95B6-95B5F58C649C}" type="presOf" srcId="{16D17705-CF7D-465E-9C9D-65307B576A40}" destId="{5B10815D-543B-485A-A51E-3766C0DA50F0}" srcOrd="0" destOrd="0" presId="urn:microsoft.com/office/officeart/2005/8/layout/hierarchy1"/>
    <dgm:cxn modelId="{4D0B70BE-92D0-456C-8B69-0A407CD12CD2}" srcId="{BC179F6A-95EB-405A-8D26-B66C3036907B}" destId="{1F923E63-7291-4DA7-ADB8-3CEE70EF0311}" srcOrd="1" destOrd="0" parTransId="{357AB82F-2C0C-4B51-B087-3140E13E2233}" sibTransId="{47717296-62F0-4785-8A66-D8FEDD521587}"/>
    <dgm:cxn modelId="{E13B2614-5F58-40E2-B6FD-30C538E319C1}" type="presParOf" srcId="{C07574C9-465F-4F08-88F0-DBDE469D9DA5}" destId="{51CCC01A-B1AE-4509-825C-E8D6CD4FABC2}" srcOrd="0" destOrd="0" presId="urn:microsoft.com/office/officeart/2005/8/layout/hierarchy1"/>
    <dgm:cxn modelId="{58966619-EA87-4314-948F-0BDDBB1D7677}" type="presParOf" srcId="{51CCC01A-B1AE-4509-825C-E8D6CD4FABC2}" destId="{A3E4ACC6-A00B-40A5-BA41-B16993AE6723}" srcOrd="0" destOrd="0" presId="urn:microsoft.com/office/officeart/2005/8/layout/hierarchy1"/>
    <dgm:cxn modelId="{6522F7B3-9040-4506-95DE-4662D9E4DF3A}" type="presParOf" srcId="{A3E4ACC6-A00B-40A5-BA41-B16993AE6723}" destId="{D85251B3-F8DB-42A4-B08F-3F9B2C49735A}" srcOrd="0" destOrd="0" presId="urn:microsoft.com/office/officeart/2005/8/layout/hierarchy1"/>
    <dgm:cxn modelId="{78842F47-C8CC-41AA-92AC-780C238FA7C6}" type="presParOf" srcId="{A3E4ACC6-A00B-40A5-BA41-B16993AE6723}" destId="{5B10815D-543B-485A-A51E-3766C0DA50F0}" srcOrd="1" destOrd="0" presId="urn:microsoft.com/office/officeart/2005/8/layout/hierarchy1"/>
    <dgm:cxn modelId="{99FA671C-2552-4DCC-A998-89509D002791}" type="presParOf" srcId="{51CCC01A-B1AE-4509-825C-E8D6CD4FABC2}" destId="{3D0E373E-BECE-4F02-A48D-B2555F66B794}" srcOrd="1" destOrd="0" presId="urn:microsoft.com/office/officeart/2005/8/layout/hierarchy1"/>
    <dgm:cxn modelId="{00B4DB0B-A808-439D-BEEA-B257633A7386}" type="presParOf" srcId="{C07574C9-465F-4F08-88F0-DBDE469D9DA5}" destId="{01FDDE97-EC25-4047-A923-7873C108CCD6}" srcOrd="1" destOrd="0" presId="urn:microsoft.com/office/officeart/2005/8/layout/hierarchy1"/>
    <dgm:cxn modelId="{DE1777B1-D179-4D73-98B9-5CFD9308BF3C}" type="presParOf" srcId="{01FDDE97-EC25-4047-A923-7873C108CCD6}" destId="{D9D5D5E5-FF07-4C0B-BA58-5EF4C9EF2E6B}" srcOrd="0" destOrd="0" presId="urn:microsoft.com/office/officeart/2005/8/layout/hierarchy1"/>
    <dgm:cxn modelId="{0D8A36BA-1046-470F-9668-4D5FB42D3B34}" type="presParOf" srcId="{D9D5D5E5-FF07-4C0B-BA58-5EF4C9EF2E6B}" destId="{6119A086-8DDF-4082-830F-F72B6E1D162C}" srcOrd="0" destOrd="0" presId="urn:microsoft.com/office/officeart/2005/8/layout/hierarchy1"/>
    <dgm:cxn modelId="{E175BC5C-1DC7-45B8-B3AB-1573F0D252BC}" type="presParOf" srcId="{D9D5D5E5-FF07-4C0B-BA58-5EF4C9EF2E6B}" destId="{5FA0714C-C62F-4C47-8EEF-75C20176B843}" srcOrd="1" destOrd="0" presId="urn:microsoft.com/office/officeart/2005/8/layout/hierarchy1"/>
    <dgm:cxn modelId="{7898B371-0893-4EF4-A439-D82E83FE9769}" type="presParOf" srcId="{01FDDE97-EC25-4047-A923-7873C108CCD6}" destId="{5A3136B0-3EE0-492D-A197-32AE9F85F89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FCD1A5B-A6E0-4B68-B4B6-D33E3050D459}" type="doc">
      <dgm:prSet loTypeId="urn:microsoft.com/office/officeart/2005/8/layout/hierarchy2" loCatId="hierarchy" qsTypeId="urn:microsoft.com/office/officeart/2005/8/quickstyle/simple1" qsCatId="simple" csTypeId="urn:microsoft.com/office/officeart/2005/8/colors/accent2_3" csCatId="accent2" phldr="1"/>
      <dgm:spPr/>
      <dgm:t>
        <a:bodyPr/>
        <a:lstStyle/>
        <a:p>
          <a:endParaRPr lang="en-US"/>
        </a:p>
      </dgm:t>
    </dgm:pt>
    <dgm:pt modelId="{AE0BBB10-F1A9-45F8-A992-398DA72BD5EF}">
      <dgm:prSet phldrT="[Text]"/>
      <dgm:spPr/>
      <dgm:t>
        <a:bodyPr/>
        <a:lstStyle/>
        <a:p>
          <a:r>
            <a:rPr lang="en-US" dirty="0" err="1"/>
            <a:t>Manusia</a:t>
          </a:r>
          <a:endParaRPr lang="en-US" dirty="0"/>
        </a:p>
      </dgm:t>
    </dgm:pt>
    <dgm:pt modelId="{BB598F73-15C2-4F6B-BA99-093E3229E631}" type="parTrans" cxnId="{9522C5D4-18D6-4CD4-B53B-E50F181AD20D}">
      <dgm:prSet/>
      <dgm:spPr/>
      <dgm:t>
        <a:bodyPr/>
        <a:lstStyle/>
        <a:p>
          <a:endParaRPr lang="en-US"/>
        </a:p>
      </dgm:t>
    </dgm:pt>
    <dgm:pt modelId="{C3131B71-0578-4B7C-95E1-6C24CC70E8C9}" type="sibTrans" cxnId="{9522C5D4-18D6-4CD4-B53B-E50F181AD20D}">
      <dgm:prSet/>
      <dgm:spPr/>
      <dgm:t>
        <a:bodyPr/>
        <a:lstStyle/>
        <a:p>
          <a:endParaRPr lang="en-US"/>
        </a:p>
      </dgm:t>
    </dgm:pt>
    <dgm:pt modelId="{E6F879B2-13E0-4C86-A537-0DD125B92122}">
      <dgm:prSet phldrT="[Text]"/>
      <dgm:spPr/>
      <dgm:t>
        <a:bodyPr/>
        <a:lstStyle/>
        <a:p>
          <a:r>
            <a:rPr lang="en-US" dirty="0" err="1"/>
            <a:t>Jenis</a:t>
          </a:r>
          <a:r>
            <a:rPr lang="en-US" dirty="0"/>
            <a:t> </a:t>
          </a:r>
          <a:r>
            <a:rPr lang="en-US" dirty="0" err="1"/>
            <a:t>Kelamin</a:t>
          </a:r>
          <a:r>
            <a:rPr lang="en-US" dirty="0"/>
            <a:t> (</a:t>
          </a:r>
          <a:r>
            <a:rPr lang="en-US" dirty="0" err="1"/>
            <a:t>peran</a:t>
          </a:r>
          <a:r>
            <a:rPr lang="en-US" dirty="0"/>
            <a:t> </a:t>
          </a:r>
          <a:r>
            <a:rPr lang="en-US" dirty="0" err="1"/>
            <a:t>kodrati</a:t>
          </a:r>
          <a:r>
            <a:rPr lang="en-US" dirty="0"/>
            <a:t>)</a:t>
          </a:r>
        </a:p>
      </dgm:t>
    </dgm:pt>
    <dgm:pt modelId="{5997EDF3-5033-46E6-AD91-6C977A45CDAF}" type="parTrans" cxnId="{7B7CC1AC-375B-4EB2-905D-38C49D830B33}">
      <dgm:prSet/>
      <dgm:spPr/>
      <dgm:t>
        <a:bodyPr/>
        <a:lstStyle/>
        <a:p>
          <a:endParaRPr lang="en-US"/>
        </a:p>
      </dgm:t>
    </dgm:pt>
    <dgm:pt modelId="{E25E684D-4972-4BA0-A1E0-5F2427FC8082}" type="sibTrans" cxnId="{7B7CC1AC-375B-4EB2-905D-38C49D830B33}">
      <dgm:prSet/>
      <dgm:spPr/>
      <dgm:t>
        <a:bodyPr/>
        <a:lstStyle/>
        <a:p>
          <a:endParaRPr lang="en-US"/>
        </a:p>
      </dgm:t>
    </dgm:pt>
    <dgm:pt modelId="{722F56BF-3508-4139-97B6-87570FD06023}">
      <dgm:prSet phldrT="[Text]"/>
      <dgm:spPr/>
      <dgm:t>
        <a:bodyPr/>
        <a:lstStyle/>
        <a:p>
          <a:r>
            <a:rPr lang="en-US" dirty="0" err="1">
              <a:solidFill>
                <a:schemeClr val="accent6"/>
              </a:solidFill>
            </a:rPr>
            <a:t>Perempuan</a:t>
          </a:r>
          <a:endParaRPr lang="en-US" dirty="0">
            <a:solidFill>
              <a:schemeClr val="accent6"/>
            </a:solidFill>
          </a:endParaRPr>
        </a:p>
      </dgm:t>
    </dgm:pt>
    <dgm:pt modelId="{751A99E0-536B-499F-803D-FFC747656889}" type="parTrans" cxnId="{5DAD7A4B-3981-4613-B3DF-E02A3A5F7E8C}">
      <dgm:prSet/>
      <dgm:spPr/>
      <dgm:t>
        <a:bodyPr/>
        <a:lstStyle/>
        <a:p>
          <a:endParaRPr lang="en-US"/>
        </a:p>
      </dgm:t>
    </dgm:pt>
    <dgm:pt modelId="{E8BEE0AC-A66E-4B62-9EF7-E42A7359FC30}" type="sibTrans" cxnId="{5DAD7A4B-3981-4613-B3DF-E02A3A5F7E8C}">
      <dgm:prSet/>
      <dgm:spPr/>
      <dgm:t>
        <a:bodyPr/>
        <a:lstStyle/>
        <a:p>
          <a:endParaRPr lang="en-US"/>
        </a:p>
      </dgm:t>
    </dgm:pt>
    <dgm:pt modelId="{302955BD-EEA7-40C1-94D5-AE700543CC84}">
      <dgm:prSet phldrT="[Text]"/>
      <dgm:spPr/>
      <dgm:t>
        <a:bodyPr/>
        <a:lstStyle/>
        <a:p>
          <a:r>
            <a:rPr lang="en-US" dirty="0" err="1">
              <a:solidFill>
                <a:schemeClr val="accent6"/>
              </a:solidFill>
            </a:rPr>
            <a:t>Laki-laki</a:t>
          </a:r>
          <a:endParaRPr lang="en-US" dirty="0">
            <a:solidFill>
              <a:schemeClr val="accent6"/>
            </a:solidFill>
          </a:endParaRPr>
        </a:p>
      </dgm:t>
    </dgm:pt>
    <dgm:pt modelId="{3365905B-74D0-401B-B0EC-C3B0DBBC6204}" type="parTrans" cxnId="{44AEA2FA-0ACB-4C7A-8035-F5E8799F58C7}">
      <dgm:prSet/>
      <dgm:spPr/>
      <dgm:t>
        <a:bodyPr/>
        <a:lstStyle/>
        <a:p>
          <a:endParaRPr lang="en-US"/>
        </a:p>
      </dgm:t>
    </dgm:pt>
    <dgm:pt modelId="{E9C50448-E1F1-4DD7-BA92-29634BD91362}" type="sibTrans" cxnId="{44AEA2FA-0ACB-4C7A-8035-F5E8799F58C7}">
      <dgm:prSet/>
      <dgm:spPr/>
      <dgm:t>
        <a:bodyPr/>
        <a:lstStyle/>
        <a:p>
          <a:endParaRPr lang="en-US"/>
        </a:p>
      </dgm:t>
    </dgm:pt>
    <dgm:pt modelId="{58F93A97-3A75-4C4C-A8D8-239F16B2002D}">
      <dgm:prSet phldrT="[Text]"/>
      <dgm:spPr/>
      <dgm:t>
        <a:bodyPr/>
        <a:lstStyle/>
        <a:p>
          <a:r>
            <a:rPr lang="en-US" dirty="0"/>
            <a:t>Gender     (</a:t>
          </a:r>
          <a:r>
            <a:rPr lang="en-US" dirty="0" err="1"/>
            <a:t>peran</a:t>
          </a:r>
          <a:r>
            <a:rPr lang="en-US" dirty="0"/>
            <a:t> gender)</a:t>
          </a:r>
        </a:p>
      </dgm:t>
    </dgm:pt>
    <dgm:pt modelId="{8013AED7-1FDC-4F96-8C4D-BC4D29F33767}" type="parTrans" cxnId="{26F81A6B-5F35-4E45-8FF6-DCC77CE6F448}">
      <dgm:prSet/>
      <dgm:spPr/>
      <dgm:t>
        <a:bodyPr/>
        <a:lstStyle/>
        <a:p>
          <a:endParaRPr lang="en-US"/>
        </a:p>
      </dgm:t>
    </dgm:pt>
    <dgm:pt modelId="{8C599CF5-BF11-4C16-8098-DD230501F794}" type="sibTrans" cxnId="{26F81A6B-5F35-4E45-8FF6-DCC77CE6F448}">
      <dgm:prSet/>
      <dgm:spPr/>
      <dgm:t>
        <a:bodyPr/>
        <a:lstStyle/>
        <a:p>
          <a:endParaRPr lang="en-US"/>
        </a:p>
      </dgm:t>
    </dgm:pt>
    <dgm:pt modelId="{6131DEBC-B4E1-4968-B0FD-9A35647268AA}">
      <dgm:prSet phldrT="[Text]"/>
      <dgm:spPr/>
      <dgm:t>
        <a:bodyPr/>
        <a:lstStyle/>
        <a:p>
          <a:r>
            <a:rPr lang="en-US" dirty="0" err="1">
              <a:solidFill>
                <a:schemeClr val="accent6"/>
              </a:solidFill>
            </a:rPr>
            <a:t>Feminin</a:t>
          </a:r>
          <a:endParaRPr lang="en-US" dirty="0">
            <a:solidFill>
              <a:schemeClr val="accent6"/>
            </a:solidFill>
          </a:endParaRPr>
        </a:p>
      </dgm:t>
    </dgm:pt>
    <dgm:pt modelId="{4115B280-0BC6-47B0-B916-2D5EE39A0106}" type="parTrans" cxnId="{1CEF96D4-05FB-4255-8F8B-5E40817D4311}">
      <dgm:prSet/>
      <dgm:spPr/>
      <dgm:t>
        <a:bodyPr/>
        <a:lstStyle/>
        <a:p>
          <a:endParaRPr lang="en-US"/>
        </a:p>
      </dgm:t>
    </dgm:pt>
    <dgm:pt modelId="{128D5607-EA59-40D9-B7FE-22B9463A9360}" type="sibTrans" cxnId="{1CEF96D4-05FB-4255-8F8B-5E40817D4311}">
      <dgm:prSet/>
      <dgm:spPr/>
      <dgm:t>
        <a:bodyPr/>
        <a:lstStyle/>
        <a:p>
          <a:endParaRPr lang="en-US"/>
        </a:p>
      </dgm:t>
    </dgm:pt>
    <dgm:pt modelId="{5E49828D-27DE-4588-9AD3-6B19F4D14FC4}">
      <dgm:prSet phldrT="[Text]"/>
      <dgm:spPr/>
      <dgm:t>
        <a:bodyPr/>
        <a:lstStyle/>
        <a:p>
          <a:r>
            <a:rPr lang="en-US" dirty="0" err="1">
              <a:solidFill>
                <a:schemeClr val="accent6"/>
              </a:solidFill>
            </a:rPr>
            <a:t>Maskulin</a:t>
          </a:r>
          <a:endParaRPr lang="en-US" dirty="0">
            <a:solidFill>
              <a:schemeClr val="accent6"/>
            </a:solidFill>
          </a:endParaRPr>
        </a:p>
      </dgm:t>
    </dgm:pt>
    <dgm:pt modelId="{10ECF64E-CA79-4162-B6A9-9A4BCFC4606F}" type="parTrans" cxnId="{7BED817C-BAB9-4AF0-878A-545541B54B3E}">
      <dgm:prSet/>
      <dgm:spPr/>
      <dgm:t>
        <a:bodyPr/>
        <a:lstStyle/>
        <a:p>
          <a:endParaRPr lang="en-US"/>
        </a:p>
      </dgm:t>
    </dgm:pt>
    <dgm:pt modelId="{3B8C1A99-FA9C-4DF1-8322-95F7AB668662}" type="sibTrans" cxnId="{7BED817C-BAB9-4AF0-878A-545541B54B3E}">
      <dgm:prSet/>
      <dgm:spPr/>
      <dgm:t>
        <a:bodyPr/>
        <a:lstStyle/>
        <a:p>
          <a:endParaRPr lang="en-US"/>
        </a:p>
      </dgm:t>
    </dgm:pt>
    <dgm:pt modelId="{BD75B9F0-C5AE-4729-953A-520FBBBC7BF2}" type="pres">
      <dgm:prSet presAssocID="{6FCD1A5B-A6E0-4B68-B4B6-D33E3050D459}" presName="diagram" presStyleCnt="0">
        <dgm:presLayoutVars>
          <dgm:chPref val="1"/>
          <dgm:dir/>
          <dgm:animOne val="branch"/>
          <dgm:animLvl val="lvl"/>
          <dgm:resizeHandles val="exact"/>
        </dgm:presLayoutVars>
      </dgm:prSet>
      <dgm:spPr/>
    </dgm:pt>
    <dgm:pt modelId="{DAC00CDB-1092-4551-A23E-E39CE5321DCB}" type="pres">
      <dgm:prSet presAssocID="{AE0BBB10-F1A9-45F8-A992-398DA72BD5EF}" presName="root1" presStyleCnt="0"/>
      <dgm:spPr/>
    </dgm:pt>
    <dgm:pt modelId="{BD41AA20-97B7-46F0-96B0-E8163CD60B69}" type="pres">
      <dgm:prSet presAssocID="{AE0BBB10-F1A9-45F8-A992-398DA72BD5EF}" presName="LevelOneTextNode" presStyleLbl="node0" presStyleIdx="0" presStyleCnt="1">
        <dgm:presLayoutVars>
          <dgm:chPref val="3"/>
        </dgm:presLayoutVars>
      </dgm:prSet>
      <dgm:spPr/>
    </dgm:pt>
    <dgm:pt modelId="{17019DEC-D3B0-4406-AC42-B3835E4D5387}" type="pres">
      <dgm:prSet presAssocID="{AE0BBB10-F1A9-45F8-A992-398DA72BD5EF}" presName="level2hierChild" presStyleCnt="0"/>
      <dgm:spPr/>
    </dgm:pt>
    <dgm:pt modelId="{43DD6F49-56D5-4E1F-9E27-BFDF34CC5CA3}" type="pres">
      <dgm:prSet presAssocID="{5997EDF3-5033-46E6-AD91-6C977A45CDAF}" presName="conn2-1" presStyleLbl="parChTrans1D2" presStyleIdx="0" presStyleCnt="2"/>
      <dgm:spPr/>
    </dgm:pt>
    <dgm:pt modelId="{C0EAD3A6-636C-4A1F-AEA2-FD12A6E1EB41}" type="pres">
      <dgm:prSet presAssocID="{5997EDF3-5033-46E6-AD91-6C977A45CDAF}" presName="connTx" presStyleLbl="parChTrans1D2" presStyleIdx="0" presStyleCnt="2"/>
      <dgm:spPr/>
    </dgm:pt>
    <dgm:pt modelId="{1F71B855-AF39-4983-B1AB-CE053B8E4B50}" type="pres">
      <dgm:prSet presAssocID="{E6F879B2-13E0-4C86-A537-0DD125B92122}" presName="root2" presStyleCnt="0"/>
      <dgm:spPr/>
    </dgm:pt>
    <dgm:pt modelId="{A39C6CA0-703D-4CBC-9EB3-38CDE8A90167}" type="pres">
      <dgm:prSet presAssocID="{E6F879B2-13E0-4C86-A537-0DD125B92122}" presName="LevelTwoTextNode" presStyleLbl="node2" presStyleIdx="0" presStyleCnt="2">
        <dgm:presLayoutVars>
          <dgm:chPref val="3"/>
        </dgm:presLayoutVars>
      </dgm:prSet>
      <dgm:spPr/>
    </dgm:pt>
    <dgm:pt modelId="{ED134A24-161D-4968-AECA-D9817C3187A4}" type="pres">
      <dgm:prSet presAssocID="{E6F879B2-13E0-4C86-A537-0DD125B92122}" presName="level3hierChild" presStyleCnt="0"/>
      <dgm:spPr/>
    </dgm:pt>
    <dgm:pt modelId="{182C8E86-756D-4866-B4A8-11B0801D49B8}" type="pres">
      <dgm:prSet presAssocID="{751A99E0-536B-499F-803D-FFC747656889}" presName="conn2-1" presStyleLbl="parChTrans1D3" presStyleIdx="0" presStyleCnt="4"/>
      <dgm:spPr/>
    </dgm:pt>
    <dgm:pt modelId="{01EB8B53-3AE3-477D-9901-83677A53E3E5}" type="pres">
      <dgm:prSet presAssocID="{751A99E0-536B-499F-803D-FFC747656889}" presName="connTx" presStyleLbl="parChTrans1D3" presStyleIdx="0" presStyleCnt="4"/>
      <dgm:spPr/>
    </dgm:pt>
    <dgm:pt modelId="{26719927-009D-489B-9A1C-EFB08EA8240E}" type="pres">
      <dgm:prSet presAssocID="{722F56BF-3508-4139-97B6-87570FD06023}" presName="root2" presStyleCnt="0"/>
      <dgm:spPr/>
    </dgm:pt>
    <dgm:pt modelId="{D43B0207-6BEA-44DD-9A7D-41BF90E11A77}" type="pres">
      <dgm:prSet presAssocID="{722F56BF-3508-4139-97B6-87570FD06023}" presName="LevelTwoTextNode" presStyleLbl="node3" presStyleIdx="0" presStyleCnt="4">
        <dgm:presLayoutVars>
          <dgm:chPref val="3"/>
        </dgm:presLayoutVars>
      </dgm:prSet>
      <dgm:spPr/>
    </dgm:pt>
    <dgm:pt modelId="{3F770BC1-728F-43F1-A26B-4F79E4EB5391}" type="pres">
      <dgm:prSet presAssocID="{722F56BF-3508-4139-97B6-87570FD06023}" presName="level3hierChild" presStyleCnt="0"/>
      <dgm:spPr/>
    </dgm:pt>
    <dgm:pt modelId="{AF2743D2-46BF-48EC-9C29-CABE18CFF117}" type="pres">
      <dgm:prSet presAssocID="{3365905B-74D0-401B-B0EC-C3B0DBBC6204}" presName="conn2-1" presStyleLbl="parChTrans1D3" presStyleIdx="1" presStyleCnt="4"/>
      <dgm:spPr/>
    </dgm:pt>
    <dgm:pt modelId="{FD9857AC-A760-438A-AAB4-1FE55E0BD7DC}" type="pres">
      <dgm:prSet presAssocID="{3365905B-74D0-401B-B0EC-C3B0DBBC6204}" presName="connTx" presStyleLbl="parChTrans1D3" presStyleIdx="1" presStyleCnt="4"/>
      <dgm:spPr/>
    </dgm:pt>
    <dgm:pt modelId="{46625799-2061-49B8-B2A8-7799E77297DE}" type="pres">
      <dgm:prSet presAssocID="{302955BD-EEA7-40C1-94D5-AE700543CC84}" presName="root2" presStyleCnt="0"/>
      <dgm:spPr/>
    </dgm:pt>
    <dgm:pt modelId="{9069AA38-ABDF-4849-B83B-1FA266457EE8}" type="pres">
      <dgm:prSet presAssocID="{302955BD-EEA7-40C1-94D5-AE700543CC84}" presName="LevelTwoTextNode" presStyleLbl="node3" presStyleIdx="1" presStyleCnt="4">
        <dgm:presLayoutVars>
          <dgm:chPref val="3"/>
        </dgm:presLayoutVars>
      </dgm:prSet>
      <dgm:spPr/>
    </dgm:pt>
    <dgm:pt modelId="{80F24388-A4C1-461A-8B90-DF9F31675161}" type="pres">
      <dgm:prSet presAssocID="{302955BD-EEA7-40C1-94D5-AE700543CC84}" presName="level3hierChild" presStyleCnt="0"/>
      <dgm:spPr/>
    </dgm:pt>
    <dgm:pt modelId="{2D9F28E3-B357-49F8-AF6C-387D9D8F4AFA}" type="pres">
      <dgm:prSet presAssocID="{8013AED7-1FDC-4F96-8C4D-BC4D29F33767}" presName="conn2-1" presStyleLbl="parChTrans1D2" presStyleIdx="1" presStyleCnt="2"/>
      <dgm:spPr/>
    </dgm:pt>
    <dgm:pt modelId="{E5709DE1-11C7-487A-BBD1-9D5F645A4BE2}" type="pres">
      <dgm:prSet presAssocID="{8013AED7-1FDC-4F96-8C4D-BC4D29F33767}" presName="connTx" presStyleLbl="parChTrans1D2" presStyleIdx="1" presStyleCnt="2"/>
      <dgm:spPr/>
    </dgm:pt>
    <dgm:pt modelId="{6961A54E-A320-4269-8E0F-E5674BC92A7A}" type="pres">
      <dgm:prSet presAssocID="{58F93A97-3A75-4C4C-A8D8-239F16B2002D}" presName="root2" presStyleCnt="0"/>
      <dgm:spPr/>
    </dgm:pt>
    <dgm:pt modelId="{196E53F3-DA34-415D-ACD8-E488FECEC735}" type="pres">
      <dgm:prSet presAssocID="{58F93A97-3A75-4C4C-A8D8-239F16B2002D}" presName="LevelTwoTextNode" presStyleLbl="node2" presStyleIdx="1" presStyleCnt="2">
        <dgm:presLayoutVars>
          <dgm:chPref val="3"/>
        </dgm:presLayoutVars>
      </dgm:prSet>
      <dgm:spPr/>
    </dgm:pt>
    <dgm:pt modelId="{B80689E6-FBCD-4234-A574-4E326694F571}" type="pres">
      <dgm:prSet presAssocID="{58F93A97-3A75-4C4C-A8D8-239F16B2002D}" presName="level3hierChild" presStyleCnt="0"/>
      <dgm:spPr/>
    </dgm:pt>
    <dgm:pt modelId="{80FA7612-730F-4B48-A51B-B5B81E4E4890}" type="pres">
      <dgm:prSet presAssocID="{4115B280-0BC6-47B0-B916-2D5EE39A0106}" presName="conn2-1" presStyleLbl="parChTrans1D3" presStyleIdx="2" presStyleCnt="4"/>
      <dgm:spPr/>
    </dgm:pt>
    <dgm:pt modelId="{9A34F144-79C8-4757-9DCB-0F4343D9F1F2}" type="pres">
      <dgm:prSet presAssocID="{4115B280-0BC6-47B0-B916-2D5EE39A0106}" presName="connTx" presStyleLbl="parChTrans1D3" presStyleIdx="2" presStyleCnt="4"/>
      <dgm:spPr/>
    </dgm:pt>
    <dgm:pt modelId="{C506521C-5A4E-4F64-B79F-382052CCED2F}" type="pres">
      <dgm:prSet presAssocID="{6131DEBC-B4E1-4968-B0FD-9A35647268AA}" presName="root2" presStyleCnt="0"/>
      <dgm:spPr/>
    </dgm:pt>
    <dgm:pt modelId="{1B9CDC81-83A2-4D4B-811D-CCCCE1E3B73D}" type="pres">
      <dgm:prSet presAssocID="{6131DEBC-B4E1-4968-B0FD-9A35647268AA}" presName="LevelTwoTextNode" presStyleLbl="node3" presStyleIdx="2" presStyleCnt="4">
        <dgm:presLayoutVars>
          <dgm:chPref val="3"/>
        </dgm:presLayoutVars>
      </dgm:prSet>
      <dgm:spPr/>
    </dgm:pt>
    <dgm:pt modelId="{619518D7-3C3D-4F87-A31A-3369E91F7838}" type="pres">
      <dgm:prSet presAssocID="{6131DEBC-B4E1-4968-B0FD-9A35647268AA}" presName="level3hierChild" presStyleCnt="0"/>
      <dgm:spPr/>
    </dgm:pt>
    <dgm:pt modelId="{A1DDDE8A-E47D-420D-B4BB-14C49D462A07}" type="pres">
      <dgm:prSet presAssocID="{10ECF64E-CA79-4162-B6A9-9A4BCFC4606F}" presName="conn2-1" presStyleLbl="parChTrans1D3" presStyleIdx="3" presStyleCnt="4"/>
      <dgm:spPr/>
    </dgm:pt>
    <dgm:pt modelId="{1D1F6803-A81A-4A97-976B-6BBD56644AB2}" type="pres">
      <dgm:prSet presAssocID="{10ECF64E-CA79-4162-B6A9-9A4BCFC4606F}" presName="connTx" presStyleLbl="parChTrans1D3" presStyleIdx="3" presStyleCnt="4"/>
      <dgm:spPr/>
    </dgm:pt>
    <dgm:pt modelId="{A6FA738B-A643-40CF-9AFA-9B5A458DF86D}" type="pres">
      <dgm:prSet presAssocID="{5E49828D-27DE-4588-9AD3-6B19F4D14FC4}" presName="root2" presStyleCnt="0"/>
      <dgm:spPr/>
    </dgm:pt>
    <dgm:pt modelId="{CCFD1476-2048-46EF-B954-8C0E564ADFF4}" type="pres">
      <dgm:prSet presAssocID="{5E49828D-27DE-4588-9AD3-6B19F4D14FC4}" presName="LevelTwoTextNode" presStyleLbl="node3" presStyleIdx="3" presStyleCnt="4">
        <dgm:presLayoutVars>
          <dgm:chPref val="3"/>
        </dgm:presLayoutVars>
      </dgm:prSet>
      <dgm:spPr/>
    </dgm:pt>
    <dgm:pt modelId="{AF6BAE26-9549-4CD7-BC41-4212EB4C522E}" type="pres">
      <dgm:prSet presAssocID="{5E49828D-27DE-4588-9AD3-6B19F4D14FC4}" presName="level3hierChild" presStyleCnt="0"/>
      <dgm:spPr/>
    </dgm:pt>
  </dgm:ptLst>
  <dgm:cxnLst>
    <dgm:cxn modelId="{5395031A-F09C-41E9-ABD7-72D486EA31D7}" type="presOf" srcId="{5E49828D-27DE-4588-9AD3-6B19F4D14FC4}" destId="{CCFD1476-2048-46EF-B954-8C0E564ADFF4}" srcOrd="0" destOrd="0" presId="urn:microsoft.com/office/officeart/2005/8/layout/hierarchy2"/>
    <dgm:cxn modelId="{F539B01D-6BD3-42A1-BF3B-A84B7C2071B8}" type="presOf" srcId="{6131DEBC-B4E1-4968-B0FD-9A35647268AA}" destId="{1B9CDC81-83A2-4D4B-811D-CCCCE1E3B73D}" srcOrd="0" destOrd="0" presId="urn:microsoft.com/office/officeart/2005/8/layout/hierarchy2"/>
    <dgm:cxn modelId="{C98FFB3A-634F-4E55-9306-B2D7615C5011}" type="presOf" srcId="{6FCD1A5B-A6E0-4B68-B4B6-D33E3050D459}" destId="{BD75B9F0-C5AE-4729-953A-520FBBBC7BF2}" srcOrd="0" destOrd="0" presId="urn:microsoft.com/office/officeart/2005/8/layout/hierarchy2"/>
    <dgm:cxn modelId="{99E75760-FD9A-4787-AB92-A481ED714E05}" type="presOf" srcId="{751A99E0-536B-499F-803D-FFC747656889}" destId="{01EB8B53-3AE3-477D-9901-83677A53E3E5}" srcOrd="1" destOrd="0" presId="urn:microsoft.com/office/officeart/2005/8/layout/hierarchy2"/>
    <dgm:cxn modelId="{07FD6B63-28A9-4F7F-98CD-EB52CDFEC776}" type="presOf" srcId="{302955BD-EEA7-40C1-94D5-AE700543CC84}" destId="{9069AA38-ABDF-4849-B83B-1FA266457EE8}" srcOrd="0" destOrd="0" presId="urn:microsoft.com/office/officeart/2005/8/layout/hierarchy2"/>
    <dgm:cxn modelId="{67F00469-C047-4ACC-AC4F-401E846CF0EE}" type="presOf" srcId="{722F56BF-3508-4139-97B6-87570FD06023}" destId="{D43B0207-6BEA-44DD-9A7D-41BF90E11A77}" srcOrd="0" destOrd="0" presId="urn:microsoft.com/office/officeart/2005/8/layout/hierarchy2"/>
    <dgm:cxn modelId="{26F81A6B-5F35-4E45-8FF6-DCC77CE6F448}" srcId="{AE0BBB10-F1A9-45F8-A992-398DA72BD5EF}" destId="{58F93A97-3A75-4C4C-A8D8-239F16B2002D}" srcOrd="1" destOrd="0" parTransId="{8013AED7-1FDC-4F96-8C4D-BC4D29F33767}" sibTransId="{8C599CF5-BF11-4C16-8098-DD230501F794}"/>
    <dgm:cxn modelId="{5DAD7A4B-3981-4613-B3DF-E02A3A5F7E8C}" srcId="{E6F879B2-13E0-4C86-A537-0DD125B92122}" destId="{722F56BF-3508-4139-97B6-87570FD06023}" srcOrd="0" destOrd="0" parTransId="{751A99E0-536B-499F-803D-FFC747656889}" sibTransId="{E8BEE0AC-A66E-4B62-9EF7-E42A7359FC30}"/>
    <dgm:cxn modelId="{4FDE4350-5515-4DB4-B864-A1A8DDCABCD9}" type="presOf" srcId="{8013AED7-1FDC-4F96-8C4D-BC4D29F33767}" destId="{E5709DE1-11C7-487A-BBD1-9D5F645A4BE2}" srcOrd="1" destOrd="0" presId="urn:microsoft.com/office/officeart/2005/8/layout/hierarchy2"/>
    <dgm:cxn modelId="{91985E75-B24B-4C8F-8436-90572636AA44}" type="presOf" srcId="{751A99E0-536B-499F-803D-FFC747656889}" destId="{182C8E86-756D-4866-B4A8-11B0801D49B8}" srcOrd="0" destOrd="0" presId="urn:microsoft.com/office/officeart/2005/8/layout/hierarchy2"/>
    <dgm:cxn modelId="{D3737755-259E-461A-8274-C0E9210C47AB}" type="presOf" srcId="{E6F879B2-13E0-4C86-A537-0DD125B92122}" destId="{A39C6CA0-703D-4CBC-9EB3-38CDE8A90167}" srcOrd="0" destOrd="0" presId="urn:microsoft.com/office/officeart/2005/8/layout/hierarchy2"/>
    <dgm:cxn modelId="{7BED817C-BAB9-4AF0-878A-545541B54B3E}" srcId="{58F93A97-3A75-4C4C-A8D8-239F16B2002D}" destId="{5E49828D-27DE-4588-9AD3-6B19F4D14FC4}" srcOrd="1" destOrd="0" parTransId="{10ECF64E-CA79-4162-B6A9-9A4BCFC4606F}" sibTransId="{3B8C1A99-FA9C-4DF1-8322-95F7AB668662}"/>
    <dgm:cxn modelId="{49C83C80-225B-4EAC-A96C-95E278AC5129}" type="presOf" srcId="{4115B280-0BC6-47B0-B916-2D5EE39A0106}" destId="{80FA7612-730F-4B48-A51B-B5B81E4E4890}" srcOrd="0" destOrd="0" presId="urn:microsoft.com/office/officeart/2005/8/layout/hierarchy2"/>
    <dgm:cxn modelId="{407EA290-AD9B-4F84-930D-B29422E2B479}" type="presOf" srcId="{4115B280-0BC6-47B0-B916-2D5EE39A0106}" destId="{9A34F144-79C8-4757-9DCB-0F4343D9F1F2}" srcOrd="1" destOrd="0" presId="urn:microsoft.com/office/officeart/2005/8/layout/hierarchy2"/>
    <dgm:cxn modelId="{1323AD95-6044-4185-B5F0-1DC7F7BD3F90}" type="presOf" srcId="{10ECF64E-CA79-4162-B6A9-9A4BCFC4606F}" destId="{A1DDDE8A-E47D-420D-B4BB-14C49D462A07}" srcOrd="0" destOrd="0" presId="urn:microsoft.com/office/officeart/2005/8/layout/hierarchy2"/>
    <dgm:cxn modelId="{E11DE9A8-84E7-49D8-A39A-D64A6CE4C333}" type="presOf" srcId="{8013AED7-1FDC-4F96-8C4D-BC4D29F33767}" destId="{2D9F28E3-B357-49F8-AF6C-387D9D8F4AFA}" srcOrd="0" destOrd="0" presId="urn:microsoft.com/office/officeart/2005/8/layout/hierarchy2"/>
    <dgm:cxn modelId="{7B7CC1AC-375B-4EB2-905D-38C49D830B33}" srcId="{AE0BBB10-F1A9-45F8-A992-398DA72BD5EF}" destId="{E6F879B2-13E0-4C86-A537-0DD125B92122}" srcOrd="0" destOrd="0" parTransId="{5997EDF3-5033-46E6-AD91-6C977A45CDAF}" sibTransId="{E25E684D-4972-4BA0-A1E0-5F2427FC8082}"/>
    <dgm:cxn modelId="{455C16BD-0B32-4A0F-920D-4C4E81E6F464}" type="presOf" srcId="{AE0BBB10-F1A9-45F8-A992-398DA72BD5EF}" destId="{BD41AA20-97B7-46F0-96B0-E8163CD60B69}" srcOrd="0" destOrd="0" presId="urn:microsoft.com/office/officeart/2005/8/layout/hierarchy2"/>
    <dgm:cxn modelId="{CCB2DEBF-13FD-4937-A3E8-AF2DCB4EAE84}" type="presOf" srcId="{3365905B-74D0-401B-B0EC-C3B0DBBC6204}" destId="{FD9857AC-A760-438A-AAB4-1FE55E0BD7DC}" srcOrd="1" destOrd="0" presId="urn:microsoft.com/office/officeart/2005/8/layout/hierarchy2"/>
    <dgm:cxn modelId="{1CEF96D4-05FB-4255-8F8B-5E40817D4311}" srcId="{58F93A97-3A75-4C4C-A8D8-239F16B2002D}" destId="{6131DEBC-B4E1-4968-B0FD-9A35647268AA}" srcOrd="0" destOrd="0" parTransId="{4115B280-0BC6-47B0-B916-2D5EE39A0106}" sibTransId="{128D5607-EA59-40D9-B7FE-22B9463A9360}"/>
    <dgm:cxn modelId="{9522C5D4-18D6-4CD4-B53B-E50F181AD20D}" srcId="{6FCD1A5B-A6E0-4B68-B4B6-D33E3050D459}" destId="{AE0BBB10-F1A9-45F8-A992-398DA72BD5EF}" srcOrd="0" destOrd="0" parTransId="{BB598F73-15C2-4F6B-BA99-093E3229E631}" sibTransId="{C3131B71-0578-4B7C-95E1-6C24CC70E8C9}"/>
    <dgm:cxn modelId="{6D9A16DC-D6F9-44B7-8B01-CC0B6D464169}" type="presOf" srcId="{5997EDF3-5033-46E6-AD91-6C977A45CDAF}" destId="{C0EAD3A6-636C-4A1F-AEA2-FD12A6E1EB41}" srcOrd="1" destOrd="0" presId="urn:microsoft.com/office/officeart/2005/8/layout/hierarchy2"/>
    <dgm:cxn modelId="{8C1AA7DE-E565-4748-945F-EF74F1DD51C9}" type="presOf" srcId="{3365905B-74D0-401B-B0EC-C3B0DBBC6204}" destId="{AF2743D2-46BF-48EC-9C29-CABE18CFF117}" srcOrd="0" destOrd="0" presId="urn:microsoft.com/office/officeart/2005/8/layout/hierarchy2"/>
    <dgm:cxn modelId="{9F3E5DDF-6B44-487A-AD68-4A9B224C9613}" type="presOf" srcId="{5997EDF3-5033-46E6-AD91-6C977A45CDAF}" destId="{43DD6F49-56D5-4E1F-9E27-BFDF34CC5CA3}" srcOrd="0" destOrd="0" presId="urn:microsoft.com/office/officeart/2005/8/layout/hierarchy2"/>
    <dgm:cxn modelId="{EE65D5F6-19E7-4561-9E4A-1D1C4DE3FA4A}" type="presOf" srcId="{10ECF64E-CA79-4162-B6A9-9A4BCFC4606F}" destId="{1D1F6803-A81A-4A97-976B-6BBD56644AB2}" srcOrd="1" destOrd="0" presId="urn:microsoft.com/office/officeart/2005/8/layout/hierarchy2"/>
    <dgm:cxn modelId="{44AEA2FA-0ACB-4C7A-8035-F5E8799F58C7}" srcId="{E6F879B2-13E0-4C86-A537-0DD125B92122}" destId="{302955BD-EEA7-40C1-94D5-AE700543CC84}" srcOrd="1" destOrd="0" parTransId="{3365905B-74D0-401B-B0EC-C3B0DBBC6204}" sibTransId="{E9C50448-E1F1-4DD7-BA92-29634BD91362}"/>
    <dgm:cxn modelId="{240948FF-7E38-4BD1-819B-A172FF318AA6}" type="presOf" srcId="{58F93A97-3A75-4C4C-A8D8-239F16B2002D}" destId="{196E53F3-DA34-415D-ACD8-E488FECEC735}" srcOrd="0" destOrd="0" presId="urn:microsoft.com/office/officeart/2005/8/layout/hierarchy2"/>
    <dgm:cxn modelId="{E997C6EB-6077-44E2-B6AD-7645470C61D4}" type="presParOf" srcId="{BD75B9F0-C5AE-4729-953A-520FBBBC7BF2}" destId="{DAC00CDB-1092-4551-A23E-E39CE5321DCB}" srcOrd="0" destOrd="0" presId="urn:microsoft.com/office/officeart/2005/8/layout/hierarchy2"/>
    <dgm:cxn modelId="{A171DE1A-84BD-4E33-948B-331546F2D601}" type="presParOf" srcId="{DAC00CDB-1092-4551-A23E-E39CE5321DCB}" destId="{BD41AA20-97B7-46F0-96B0-E8163CD60B69}" srcOrd="0" destOrd="0" presId="urn:microsoft.com/office/officeart/2005/8/layout/hierarchy2"/>
    <dgm:cxn modelId="{961CD9AC-2DD6-4BB8-B420-051EB8666679}" type="presParOf" srcId="{DAC00CDB-1092-4551-A23E-E39CE5321DCB}" destId="{17019DEC-D3B0-4406-AC42-B3835E4D5387}" srcOrd="1" destOrd="0" presId="urn:microsoft.com/office/officeart/2005/8/layout/hierarchy2"/>
    <dgm:cxn modelId="{8BB8937F-1C98-4F85-92AF-E06805821803}" type="presParOf" srcId="{17019DEC-D3B0-4406-AC42-B3835E4D5387}" destId="{43DD6F49-56D5-4E1F-9E27-BFDF34CC5CA3}" srcOrd="0" destOrd="0" presId="urn:microsoft.com/office/officeart/2005/8/layout/hierarchy2"/>
    <dgm:cxn modelId="{A64C3DD7-475B-4837-BA67-27DBAC361AC1}" type="presParOf" srcId="{43DD6F49-56D5-4E1F-9E27-BFDF34CC5CA3}" destId="{C0EAD3A6-636C-4A1F-AEA2-FD12A6E1EB41}" srcOrd="0" destOrd="0" presId="urn:microsoft.com/office/officeart/2005/8/layout/hierarchy2"/>
    <dgm:cxn modelId="{56FFBF25-9E65-42E8-8E96-A835E1988CA6}" type="presParOf" srcId="{17019DEC-D3B0-4406-AC42-B3835E4D5387}" destId="{1F71B855-AF39-4983-B1AB-CE053B8E4B50}" srcOrd="1" destOrd="0" presId="urn:microsoft.com/office/officeart/2005/8/layout/hierarchy2"/>
    <dgm:cxn modelId="{D3ED5805-8795-4B23-BAB2-71DF9A2830F8}" type="presParOf" srcId="{1F71B855-AF39-4983-B1AB-CE053B8E4B50}" destId="{A39C6CA0-703D-4CBC-9EB3-38CDE8A90167}" srcOrd="0" destOrd="0" presId="urn:microsoft.com/office/officeart/2005/8/layout/hierarchy2"/>
    <dgm:cxn modelId="{A46F151A-2F0F-48E7-9B25-02BC2D5CB859}" type="presParOf" srcId="{1F71B855-AF39-4983-B1AB-CE053B8E4B50}" destId="{ED134A24-161D-4968-AECA-D9817C3187A4}" srcOrd="1" destOrd="0" presId="urn:microsoft.com/office/officeart/2005/8/layout/hierarchy2"/>
    <dgm:cxn modelId="{129C49AB-CD17-47AD-8870-ADE00D24552E}" type="presParOf" srcId="{ED134A24-161D-4968-AECA-D9817C3187A4}" destId="{182C8E86-756D-4866-B4A8-11B0801D49B8}" srcOrd="0" destOrd="0" presId="urn:microsoft.com/office/officeart/2005/8/layout/hierarchy2"/>
    <dgm:cxn modelId="{8CA12BB7-A5EE-4C5B-9991-F6E05C82E864}" type="presParOf" srcId="{182C8E86-756D-4866-B4A8-11B0801D49B8}" destId="{01EB8B53-3AE3-477D-9901-83677A53E3E5}" srcOrd="0" destOrd="0" presId="urn:microsoft.com/office/officeart/2005/8/layout/hierarchy2"/>
    <dgm:cxn modelId="{C7071925-5DF2-48A3-AB79-E43C811488A1}" type="presParOf" srcId="{ED134A24-161D-4968-AECA-D9817C3187A4}" destId="{26719927-009D-489B-9A1C-EFB08EA8240E}" srcOrd="1" destOrd="0" presId="urn:microsoft.com/office/officeart/2005/8/layout/hierarchy2"/>
    <dgm:cxn modelId="{BAAA9515-4FB3-434D-B333-17CA9CB5FEF7}" type="presParOf" srcId="{26719927-009D-489B-9A1C-EFB08EA8240E}" destId="{D43B0207-6BEA-44DD-9A7D-41BF90E11A77}" srcOrd="0" destOrd="0" presId="urn:microsoft.com/office/officeart/2005/8/layout/hierarchy2"/>
    <dgm:cxn modelId="{F8AB0356-C8A2-490D-A8A6-0FDB96464D3A}" type="presParOf" srcId="{26719927-009D-489B-9A1C-EFB08EA8240E}" destId="{3F770BC1-728F-43F1-A26B-4F79E4EB5391}" srcOrd="1" destOrd="0" presId="urn:microsoft.com/office/officeart/2005/8/layout/hierarchy2"/>
    <dgm:cxn modelId="{DAD61613-84A6-4B63-9E25-7DD10D9719BB}" type="presParOf" srcId="{ED134A24-161D-4968-AECA-D9817C3187A4}" destId="{AF2743D2-46BF-48EC-9C29-CABE18CFF117}" srcOrd="2" destOrd="0" presId="urn:microsoft.com/office/officeart/2005/8/layout/hierarchy2"/>
    <dgm:cxn modelId="{35882CA0-B6C1-405B-8AE4-7569B30B15E7}" type="presParOf" srcId="{AF2743D2-46BF-48EC-9C29-CABE18CFF117}" destId="{FD9857AC-A760-438A-AAB4-1FE55E0BD7DC}" srcOrd="0" destOrd="0" presId="urn:microsoft.com/office/officeart/2005/8/layout/hierarchy2"/>
    <dgm:cxn modelId="{A5DB36B0-A5E3-4F41-85AC-37ECB376EB38}" type="presParOf" srcId="{ED134A24-161D-4968-AECA-D9817C3187A4}" destId="{46625799-2061-49B8-B2A8-7799E77297DE}" srcOrd="3" destOrd="0" presId="urn:microsoft.com/office/officeart/2005/8/layout/hierarchy2"/>
    <dgm:cxn modelId="{20401D1C-EEB5-466D-988F-25D497C2EE13}" type="presParOf" srcId="{46625799-2061-49B8-B2A8-7799E77297DE}" destId="{9069AA38-ABDF-4849-B83B-1FA266457EE8}" srcOrd="0" destOrd="0" presId="urn:microsoft.com/office/officeart/2005/8/layout/hierarchy2"/>
    <dgm:cxn modelId="{E030A924-AF60-474A-AAD5-5370C41C9ACA}" type="presParOf" srcId="{46625799-2061-49B8-B2A8-7799E77297DE}" destId="{80F24388-A4C1-461A-8B90-DF9F31675161}" srcOrd="1" destOrd="0" presId="urn:microsoft.com/office/officeart/2005/8/layout/hierarchy2"/>
    <dgm:cxn modelId="{7A4449AC-3446-41AE-8751-6916E3CF07CF}" type="presParOf" srcId="{17019DEC-D3B0-4406-AC42-B3835E4D5387}" destId="{2D9F28E3-B357-49F8-AF6C-387D9D8F4AFA}" srcOrd="2" destOrd="0" presId="urn:microsoft.com/office/officeart/2005/8/layout/hierarchy2"/>
    <dgm:cxn modelId="{473E19D4-AF8A-4D6E-8466-B203A5F435FA}" type="presParOf" srcId="{2D9F28E3-B357-49F8-AF6C-387D9D8F4AFA}" destId="{E5709DE1-11C7-487A-BBD1-9D5F645A4BE2}" srcOrd="0" destOrd="0" presId="urn:microsoft.com/office/officeart/2005/8/layout/hierarchy2"/>
    <dgm:cxn modelId="{0C9CD6A1-D882-4C5F-AB7E-EFCC9A26B4C1}" type="presParOf" srcId="{17019DEC-D3B0-4406-AC42-B3835E4D5387}" destId="{6961A54E-A320-4269-8E0F-E5674BC92A7A}" srcOrd="3" destOrd="0" presId="urn:microsoft.com/office/officeart/2005/8/layout/hierarchy2"/>
    <dgm:cxn modelId="{AE1C5C90-BE69-4D5B-8E49-2CB9B24B6218}" type="presParOf" srcId="{6961A54E-A320-4269-8E0F-E5674BC92A7A}" destId="{196E53F3-DA34-415D-ACD8-E488FECEC735}" srcOrd="0" destOrd="0" presId="urn:microsoft.com/office/officeart/2005/8/layout/hierarchy2"/>
    <dgm:cxn modelId="{36BB9A31-1727-40FE-983B-7C2443566624}" type="presParOf" srcId="{6961A54E-A320-4269-8E0F-E5674BC92A7A}" destId="{B80689E6-FBCD-4234-A574-4E326694F571}" srcOrd="1" destOrd="0" presId="urn:microsoft.com/office/officeart/2005/8/layout/hierarchy2"/>
    <dgm:cxn modelId="{EB45F845-4C15-4855-B581-B99984639A8F}" type="presParOf" srcId="{B80689E6-FBCD-4234-A574-4E326694F571}" destId="{80FA7612-730F-4B48-A51B-B5B81E4E4890}" srcOrd="0" destOrd="0" presId="urn:microsoft.com/office/officeart/2005/8/layout/hierarchy2"/>
    <dgm:cxn modelId="{87CE04B4-586C-4611-A2C1-DFA6C767E320}" type="presParOf" srcId="{80FA7612-730F-4B48-A51B-B5B81E4E4890}" destId="{9A34F144-79C8-4757-9DCB-0F4343D9F1F2}" srcOrd="0" destOrd="0" presId="urn:microsoft.com/office/officeart/2005/8/layout/hierarchy2"/>
    <dgm:cxn modelId="{33D988F6-D4D2-4120-821B-6C396840B5B2}" type="presParOf" srcId="{B80689E6-FBCD-4234-A574-4E326694F571}" destId="{C506521C-5A4E-4F64-B79F-382052CCED2F}" srcOrd="1" destOrd="0" presId="urn:microsoft.com/office/officeart/2005/8/layout/hierarchy2"/>
    <dgm:cxn modelId="{DAECCBD0-A9E2-40D4-95CC-99ACC7E6996B}" type="presParOf" srcId="{C506521C-5A4E-4F64-B79F-382052CCED2F}" destId="{1B9CDC81-83A2-4D4B-811D-CCCCE1E3B73D}" srcOrd="0" destOrd="0" presId="urn:microsoft.com/office/officeart/2005/8/layout/hierarchy2"/>
    <dgm:cxn modelId="{D744D9A8-AE96-4956-81EC-4C5E0030C042}" type="presParOf" srcId="{C506521C-5A4E-4F64-B79F-382052CCED2F}" destId="{619518D7-3C3D-4F87-A31A-3369E91F7838}" srcOrd="1" destOrd="0" presId="urn:microsoft.com/office/officeart/2005/8/layout/hierarchy2"/>
    <dgm:cxn modelId="{FB111546-2AFC-438F-8716-61ED1D3E88C5}" type="presParOf" srcId="{B80689E6-FBCD-4234-A574-4E326694F571}" destId="{A1DDDE8A-E47D-420D-B4BB-14C49D462A07}" srcOrd="2" destOrd="0" presId="urn:microsoft.com/office/officeart/2005/8/layout/hierarchy2"/>
    <dgm:cxn modelId="{01C8A2BD-65FF-4993-A4E3-4254FA355982}" type="presParOf" srcId="{A1DDDE8A-E47D-420D-B4BB-14C49D462A07}" destId="{1D1F6803-A81A-4A97-976B-6BBD56644AB2}" srcOrd="0" destOrd="0" presId="urn:microsoft.com/office/officeart/2005/8/layout/hierarchy2"/>
    <dgm:cxn modelId="{29C0F69C-D28F-47B3-AC1D-2BC9529B3D6E}" type="presParOf" srcId="{B80689E6-FBCD-4234-A574-4E326694F571}" destId="{A6FA738B-A643-40CF-9AFA-9B5A458DF86D}" srcOrd="3" destOrd="0" presId="urn:microsoft.com/office/officeart/2005/8/layout/hierarchy2"/>
    <dgm:cxn modelId="{19990039-C6B0-4DAC-951B-AA15FD8181BB}" type="presParOf" srcId="{A6FA738B-A643-40CF-9AFA-9B5A458DF86D}" destId="{CCFD1476-2048-46EF-B954-8C0E564ADFF4}" srcOrd="0" destOrd="0" presId="urn:microsoft.com/office/officeart/2005/8/layout/hierarchy2"/>
    <dgm:cxn modelId="{32AD6A58-A3BE-415C-A862-D7705750B912}" type="presParOf" srcId="{A6FA738B-A643-40CF-9AFA-9B5A458DF86D}" destId="{AF6BAE26-9549-4CD7-BC41-4212EB4C522E}"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766BC44-AB71-49A4-AE4C-C0F69EBC6617}" type="doc">
      <dgm:prSet loTypeId="urn:microsoft.com/office/officeart/2005/8/layout/radial4" loCatId="relationship" qsTypeId="urn:microsoft.com/office/officeart/2005/8/quickstyle/simple1" qsCatId="simple" csTypeId="urn:microsoft.com/office/officeart/2005/8/colors/colorful1#1" csCatId="colorful" phldr="1"/>
      <dgm:spPr/>
      <dgm:t>
        <a:bodyPr/>
        <a:lstStyle/>
        <a:p>
          <a:endParaRPr lang="en-US"/>
        </a:p>
      </dgm:t>
    </dgm:pt>
    <dgm:pt modelId="{3BC6194D-6E0C-482B-BB93-7F9758898109}">
      <dgm:prSet phldrT="[Text]"/>
      <dgm:spPr/>
      <dgm:t>
        <a:bodyPr/>
        <a:lstStyle/>
        <a:p>
          <a:r>
            <a:rPr lang="en-US" dirty="0">
              <a:solidFill>
                <a:schemeClr val="accent6"/>
              </a:solidFill>
            </a:rPr>
            <a:t>Gender</a:t>
          </a:r>
        </a:p>
      </dgm:t>
    </dgm:pt>
    <dgm:pt modelId="{0ECA0739-340C-4EF4-9CDF-3E0FE718430A}" type="parTrans" cxnId="{C0298110-F523-4244-AB10-AB8531E9BE1E}">
      <dgm:prSet/>
      <dgm:spPr/>
      <dgm:t>
        <a:bodyPr/>
        <a:lstStyle/>
        <a:p>
          <a:endParaRPr lang="en-US"/>
        </a:p>
      </dgm:t>
    </dgm:pt>
    <dgm:pt modelId="{BDB101F0-41B4-4569-95F4-EE8C321D6D1F}" type="sibTrans" cxnId="{C0298110-F523-4244-AB10-AB8531E9BE1E}">
      <dgm:prSet/>
      <dgm:spPr/>
      <dgm:t>
        <a:bodyPr/>
        <a:lstStyle/>
        <a:p>
          <a:endParaRPr lang="en-US"/>
        </a:p>
      </dgm:t>
    </dgm:pt>
    <dgm:pt modelId="{6F6C562E-A883-4FAA-9EE6-D92859927218}">
      <dgm:prSet phldrT="[Text]"/>
      <dgm:spPr/>
      <dgm:t>
        <a:bodyPr/>
        <a:lstStyle/>
        <a:p>
          <a:r>
            <a:rPr lang="en-US" dirty="0" err="1"/>
            <a:t>Istilah</a:t>
          </a:r>
          <a:r>
            <a:rPr lang="en-US" dirty="0"/>
            <a:t> </a:t>
          </a:r>
          <a:r>
            <a:rPr lang="en-US" dirty="0" err="1"/>
            <a:t>asing</a:t>
          </a:r>
          <a:r>
            <a:rPr lang="en-US" dirty="0"/>
            <a:t> </a:t>
          </a:r>
          <a:r>
            <a:rPr lang="en-US" dirty="0" err="1"/>
            <a:t>dengan</a:t>
          </a:r>
          <a:r>
            <a:rPr lang="en-US" dirty="0"/>
            <a:t> </a:t>
          </a:r>
          <a:r>
            <a:rPr lang="en-US" dirty="0" err="1"/>
            <a:t>makna</a:t>
          </a:r>
          <a:r>
            <a:rPr lang="en-US" dirty="0"/>
            <a:t> </a:t>
          </a:r>
          <a:r>
            <a:rPr lang="en-US" dirty="0" err="1"/>
            <a:t>tertentu</a:t>
          </a:r>
          <a:endParaRPr lang="en-US" dirty="0"/>
        </a:p>
      </dgm:t>
    </dgm:pt>
    <dgm:pt modelId="{CD1DB659-2D4F-4F51-BF16-D3DFCB3C6991}" type="parTrans" cxnId="{D7EDE9F1-2B11-4A6B-AF6E-9D6E86142DBF}">
      <dgm:prSet/>
      <dgm:spPr/>
      <dgm:t>
        <a:bodyPr/>
        <a:lstStyle/>
        <a:p>
          <a:endParaRPr lang="en-US"/>
        </a:p>
      </dgm:t>
    </dgm:pt>
    <dgm:pt modelId="{AC36CF0A-8ECE-4C79-814F-3708B6969298}" type="sibTrans" cxnId="{D7EDE9F1-2B11-4A6B-AF6E-9D6E86142DBF}">
      <dgm:prSet/>
      <dgm:spPr/>
      <dgm:t>
        <a:bodyPr/>
        <a:lstStyle/>
        <a:p>
          <a:endParaRPr lang="en-US"/>
        </a:p>
      </dgm:t>
    </dgm:pt>
    <dgm:pt modelId="{66A84B2E-B593-4219-9744-66C841710C4A}">
      <dgm:prSet phldrT="[Text]"/>
      <dgm:spPr/>
      <dgm:t>
        <a:bodyPr/>
        <a:lstStyle/>
        <a:p>
          <a:r>
            <a:rPr lang="en-US" dirty="0" err="1"/>
            <a:t>Fenomena</a:t>
          </a:r>
          <a:r>
            <a:rPr lang="en-US" dirty="0"/>
            <a:t> </a:t>
          </a:r>
          <a:r>
            <a:rPr lang="en-US" dirty="0" err="1"/>
            <a:t>sosial</a:t>
          </a:r>
          <a:r>
            <a:rPr lang="en-US" dirty="0"/>
            <a:t> </a:t>
          </a:r>
          <a:r>
            <a:rPr lang="en-US" dirty="0" err="1"/>
            <a:t>budaya</a:t>
          </a:r>
          <a:endParaRPr lang="en-US" dirty="0"/>
        </a:p>
      </dgm:t>
    </dgm:pt>
    <dgm:pt modelId="{6797D407-8153-4B42-B3D3-64AA7BF4F29B}" type="parTrans" cxnId="{DED4AF9B-3B80-4943-9EC5-B03F4F73F772}">
      <dgm:prSet/>
      <dgm:spPr/>
      <dgm:t>
        <a:bodyPr/>
        <a:lstStyle/>
        <a:p>
          <a:endParaRPr lang="en-US"/>
        </a:p>
      </dgm:t>
    </dgm:pt>
    <dgm:pt modelId="{2F70D89A-C28A-4001-B9E4-D7E0D36E2AE8}" type="sibTrans" cxnId="{DED4AF9B-3B80-4943-9EC5-B03F4F73F772}">
      <dgm:prSet/>
      <dgm:spPr/>
      <dgm:t>
        <a:bodyPr/>
        <a:lstStyle/>
        <a:p>
          <a:endParaRPr lang="en-US"/>
        </a:p>
      </dgm:t>
    </dgm:pt>
    <dgm:pt modelId="{054AAEE9-3F55-4138-A95A-63060DE803AD}">
      <dgm:prSet phldrT="[Text]"/>
      <dgm:spPr/>
      <dgm:t>
        <a:bodyPr/>
        <a:lstStyle/>
        <a:p>
          <a:r>
            <a:rPr lang="en-US" dirty="0" err="1"/>
            <a:t>Kesadaran</a:t>
          </a:r>
          <a:r>
            <a:rPr lang="en-US" dirty="0"/>
            <a:t> </a:t>
          </a:r>
          <a:r>
            <a:rPr lang="en-US" dirty="0" err="1"/>
            <a:t>sosial</a:t>
          </a:r>
          <a:endParaRPr lang="en-US" dirty="0"/>
        </a:p>
      </dgm:t>
    </dgm:pt>
    <dgm:pt modelId="{E531BEB2-1628-48D4-A0EE-6D984677F962}" type="parTrans" cxnId="{7D1FCF1F-CB7C-45E8-BB1F-5BD52D1CE57C}">
      <dgm:prSet/>
      <dgm:spPr/>
      <dgm:t>
        <a:bodyPr/>
        <a:lstStyle/>
        <a:p>
          <a:endParaRPr lang="en-US"/>
        </a:p>
      </dgm:t>
    </dgm:pt>
    <dgm:pt modelId="{CE3B3D23-3E5F-45B3-9D99-DE76DDD541AE}" type="sibTrans" cxnId="{7D1FCF1F-CB7C-45E8-BB1F-5BD52D1CE57C}">
      <dgm:prSet/>
      <dgm:spPr/>
      <dgm:t>
        <a:bodyPr/>
        <a:lstStyle/>
        <a:p>
          <a:endParaRPr lang="en-US"/>
        </a:p>
      </dgm:t>
    </dgm:pt>
    <dgm:pt modelId="{A2C8CFFF-AA4B-4FDB-A2DA-49996B949419}">
      <dgm:prSet phldrT="[Text]"/>
      <dgm:spPr/>
      <dgm:t>
        <a:bodyPr/>
        <a:lstStyle/>
        <a:p>
          <a:r>
            <a:rPr lang="en-US" dirty="0" err="1"/>
            <a:t>Persoalan</a:t>
          </a:r>
          <a:r>
            <a:rPr lang="en-US" dirty="0"/>
            <a:t> </a:t>
          </a:r>
          <a:r>
            <a:rPr lang="en-US" dirty="0" err="1"/>
            <a:t>sosial</a:t>
          </a:r>
          <a:r>
            <a:rPr lang="en-US" dirty="0"/>
            <a:t> </a:t>
          </a:r>
          <a:r>
            <a:rPr lang="en-US" dirty="0" err="1"/>
            <a:t>budaya</a:t>
          </a:r>
          <a:endParaRPr lang="en-US" dirty="0"/>
        </a:p>
      </dgm:t>
    </dgm:pt>
    <dgm:pt modelId="{FC2BE0C0-398E-4A54-B128-65A95513DD30}" type="parTrans" cxnId="{3523A282-57F9-4944-B4EE-F5748B3F41C5}">
      <dgm:prSet/>
      <dgm:spPr/>
      <dgm:t>
        <a:bodyPr/>
        <a:lstStyle/>
        <a:p>
          <a:endParaRPr lang="en-US"/>
        </a:p>
      </dgm:t>
    </dgm:pt>
    <dgm:pt modelId="{9ED7824C-A34D-49DA-825C-2BCBE452C937}" type="sibTrans" cxnId="{3523A282-57F9-4944-B4EE-F5748B3F41C5}">
      <dgm:prSet/>
      <dgm:spPr/>
      <dgm:t>
        <a:bodyPr/>
        <a:lstStyle/>
        <a:p>
          <a:endParaRPr lang="en-US"/>
        </a:p>
      </dgm:t>
    </dgm:pt>
    <dgm:pt modelId="{D893B472-58A4-4BB6-AD46-743F389752FD}">
      <dgm:prSet phldrT="[Text]"/>
      <dgm:spPr/>
      <dgm:t>
        <a:bodyPr/>
        <a:lstStyle/>
        <a:p>
          <a:r>
            <a:rPr lang="en-US" dirty="0" err="1"/>
            <a:t>Konsep</a:t>
          </a:r>
          <a:r>
            <a:rPr lang="en-US" dirty="0"/>
            <a:t> </a:t>
          </a:r>
          <a:r>
            <a:rPr lang="en-US" dirty="0" err="1"/>
            <a:t>analisis</a:t>
          </a:r>
          <a:endParaRPr lang="en-US" dirty="0"/>
        </a:p>
      </dgm:t>
    </dgm:pt>
    <dgm:pt modelId="{2CE924C2-C5C6-454E-A9D4-A8796EA3B1F6}" type="parTrans" cxnId="{98725891-B328-43BD-B4BE-E6AF8B67951B}">
      <dgm:prSet/>
      <dgm:spPr/>
      <dgm:t>
        <a:bodyPr/>
        <a:lstStyle/>
        <a:p>
          <a:endParaRPr lang="en-US"/>
        </a:p>
      </dgm:t>
    </dgm:pt>
    <dgm:pt modelId="{8125ABC2-239D-4ECF-8325-7CCF397A8701}" type="sibTrans" cxnId="{98725891-B328-43BD-B4BE-E6AF8B67951B}">
      <dgm:prSet/>
      <dgm:spPr/>
      <dgm:t>
        <a:bodyPr/>
        <a:lstStyle/>
        <a:p>
          <a:endParaRPr lang="en-US"/>
        </a:p>
      </dgm:t>
    </dgm:pt>
    <dgm:pt modelId="{A944B2FE-1DFA-4B22-9284-8667D0109F2B}">
      <dgm:prSet phldrT="[Text]"/>
      <dgm:spPr/>
      <dgm:t>
        <a:bodyPr/>
        <a:lstStyle/>
        <a:p>
          <a:r>
            <a:rPr lang="en-US" dirty="0" err="1"/>
            <a:t>Perspektif</a:t>
          </a:r>
          <a:r>
            <a:rPr lang="en-US" dirty="0"/>
            <a:t> </a:t>
          </a:r>
          <a:r>
            <a:rPr lang="en-US" dirty="0" err="1"/>
            <a:t>untuk</a:t>
          </a:r>
          <a:r>
            <a:rPr lang="en-US" dirty="0"/>
            <a:t> </a:t>
          </a:r>
          <a:r>
            <a:rPr lang="en-US" dirty="0" err="1"/>
            <a:t>menjelaskan</a:t>
          </a:r>
          <a:r>
            <a:rPr lang="en-US" dirty="0"/>
            <a:t> </a:t>
          </a:r>
          <a:r>
            <a:rPr lang="en-US" dirty="0" err="1"/>
            <a:t>kenyataan</a:t>
          </a:r>
          <a:endParaRPr lang="en-US" dirty="0"/>
        </a:p>
      </dgm:t>
    </dgm:pt>
    <dgm:pt modelId="{8F6A7246-FBAB-4EDB-93B2-72005B4602F1}" type="parTrans" cxnId="{5F615C98-D2C7-4339-AB2F-69B9D3B0A699}">
      <dgm:prSet/>
      <dgm:spPr/>
      <dgm:t>
        <a:bodyPr/>
        <a:lstStyle/>
        <a:p>
          <a:endParaRPr lang="en-US"/>
        </a:p>
      </dgm:t>
    </dgm:pt>
    <dgm:pt modelId="{0AF04E80-ADF9-4541-8321-9177FDFD123C}" type="sibTrans" cxnId="{5F615C98-D2C7-4339-AB2F-69B9D3B0A699}">
      <dgm:prSet/>
      <dgm:spPr/>
      <dgm:t>
        <a:bodyPr/>
        <a:lstStyle/>
        <a:p>
          <a:endParaRPr lang="en-US"/>
        </a:p>
      </dgm:t>
    </dgm:pt>
    <dgm:pt modelId="{92221A54-B64D-4BA8-85A3-3BA7EC552A68}" type="pres">
      <dgm:prSet presAssocID="{2766BC44-AB71-49A4-AE4C-C0F69EBC6617}" presName="cycle" presStyleCnt="0">
        <dgm:presLayoutVars>
          <dgm:chMax val="1"/>
          <dgm:dir/>
          <dgm:animLvl val="ctr"/>
          <dgm:resizeHandles val="exact"/>
        </dgm:presLayoutVars>
      </dgm:prSet>
      <dgm:spPr/>
    </dgm:pt>
    <dgm:pt modelId="{CA00F857-8E58-4C84-931B-A9AE3D8A8D5D}" type="pres">
      <dgm:prSet presAssocID="{3BC6194D-6E0C-482B-BB93-7F9758898109}" presName="centerShape" presStyleLbl="node0" presStyleIdx="0" presStyleCnt="1"/>
      <dgm:spPr/>
    </dgm:pt>
    <dgm:pt modelId="{B42D9DBB-7B14-42B9-B157-3DE2230E57F2}" type="pres">
      <dgm:prSet presAssocID="{CD1DB659-2D4F-4F51-BF16-D3DFCB3C6991}" presName="parTrans" presStyleLbl="bgSibTrans2D1" presStyleIdx="0" presStyleCnt="6"/>
      <dgm:spPr/>
    </dgm:pt>
    <dgm:pt modelId="{FC976605-7EAF-4306-9CD0-9B9F521FCEC0}" type="pres">
      <dgm:prSet presAssocID="{6F6C562E-A883-4FAA-9EE6-D92859927218}" presName="node" presStyleLbl="node1" presStyleIdx="0" presStyleCnt="6">
        <dgm:presLayoutVars>
          <dgm:bulletEnabled val="1"/>
        </dgm:presLayoutVars>
      </dgm:prSet>
      <dgm:spPr/>
    </dgm:pt>
    <dgm:pt modelId="{87BB242E-42B3-445D-97F4-5716F32E3FB4}" type="pres">
      <dgm:prSet presAssocID="{6797D407-8153-4B42-B3D3-64AA7BF4F29B}" presName="parTrans" presStyleLbl="bgSibTrans2D1" presStyleIdx="1" presStyleCnt="6"/>
      <dgm:spPr/>
    </dgm:pt>
    <dgm:pt modelId="{215254A0-FB5E-47B3-B9A1-975BAE90B1E1}" type="pres">
      <dgm:prSet presAssocID="{66A84B2E-B593-4219-9744-66C841710C4A}" presName="node" presStyleLbl="node1" presStyleIdx="1" presStyleCnt="6">
        <dgm:presLayoutVars>
          <dgm:bulletEnabled val="1"/>
        </dgm:presLayoutVars>
      </dgm:prSet>
      <dgm:spPr/>
    </dgm:pt>
    <dgm:pt modelId="{4E1E37E2-B9A9-47B9-829F-5E3B7F9D97CC}" type="pres">
      <dgm:prSet presAssocID="{E531BEB2-1628-48D4-A0EE-6D984677F962}" presName="parTrans" presStyleLbl="bgSibTrans2D1" presStyleIdx="2" presStyleCnt="6"/>
      <dgm:spPr/>
    </dgm:pt>
    <dgm:pt modelId="{6F9835FC-5455-43D8-80C9-66BD5423ADC7}" type="pres">
      <dgm:prSet presAssocID="{054AAEE9-3F55-4138-A95A-63060DE803AD}" presName="node" presStyleLbl="node1" presStyleIdx="2" presStyleCnt="6">
        <dgm:presLayoutVars>
          <dgm:bulletEnabled val="1"/>
        </dgm:presLayoutVars>
      </dgm:prSet>
      <dgm:spPr/>
    </dgm:pt>
    <dgm:pt modelId="{09048E5D-003E-49AA-9A04-0AF01691D6FA}" type="pres">
      <dgm:prSet presAssocID="{FC2BE0C0-398E-4A54-B128-65A95513DD30}" presName="parTrans" presStyleLbl="bgSibTrans2D1" presStyleIdx="3" presStyleCnt="6"/>
      <dgm:spPr/>
    </dgm:pt>
    <dgm:pt modelId="{C4F68B76-4385-4CF4-849A-5FB6284EDB23}" type="pres">
      <dgm:prSet presAssocID="{A2C8CFFF-AA4B-4FDB-A2DA-49996B949419}" presName="node" presStyleLbl="node1" presStyleIdx="3" presStyleCnt="6">
        <dgm:presLayoutVars>
          <dgm:bulletEnabled val="1"/>
        </dgm:presLayoutVars>
      </dgm:prSet>
      <dgm:spPr/>
    </dgm:pt>
    <dgm:pt modelId="{2565FC30-8E27-43AB-BE64-F125B2042844}" type="pres">
      <dgm:prSet presAssocID="{2CE924C2-C5C6-454E-A9D4-A8796EA3B1F6}" presName="parTrans" presStyleLbl="bgSibTrans2D1" presStyleIdx="4" presStyleCnt="6"/>
      <dgm:spPr/>
    </dgm:pt>
    <dgm:pt modelId="{0806F818-2AB5-43C4-9F8E-93567754716B}" type="pres">
      <dgm:prSet presAssocID="{D893B472-58A4-4BB6-AD46-743F389752FD}" presName="node" presStyleLbl="node1" presStyleIdx="4" presStyleCnt="6">
        <dgm:presLayoutVars>
          <dgm:bulletEnabled val="1"/>
        </dgm:presLayoutVars>
      </dgm:prSet>
      <dgm:spPr/>
    </dgm:pt>
    <dgm:pt modelId="{80B4888F-E537-49FC-A626-7F51403B24DD}" type="pres">
      <dgm:prSet presAssocID="{8F6A7246-FBAB-4EDB-93B2-72005B4602F1}" presName="parTrans" presStyleLbl="bgSibTrans2D1" presStyleIdx="5" presStyleCnt="6"/>
      <dgm:spPr/>
    </dgm:pt>
    <dgm:pt modelId="{F7B1FB6A-69E1-4C57-8428-A384850BB16D}" type="pres">
      <dgm:prSet presAssocID="{A944B2FE-1DFA-4B22-9284-8667D0109F2B}" presName="node" presStyleLbl="node1" presStyleIdx="5" presStyleCnt="6">
        <dgm:presLayoutVars>
          <dgm:bulletEnabled val="1"/>
        </dgm:presLayoutVars>
      </dgm:prSet>
      <dgm:spPr/>
    </dgm:pt>
  </dgm:ptLst>
  <dgm:cxnLst>
    <dgm:cxn modelId="{BFFF2408-9D76-4C1D-916A-9EEE0B14489E}" type="presOf" srcId="{6F6C562E-A883-4FAA-9EE6-D92859927218}" destId="{FC976605-7EAF-4306-9CD0-9B9F521FCEC0}" srcOrd="0" destOrd="0" presId="urn:microsoft.com/office/officeart/2005/8/layout/radial4"/>
    <dgm:cxn modelId="{C0298110-F523-4244-AB10-AB8531E9BE1E}" srcId="{2766BC44-AB71-49A4-AE4C-C0F69EBC6617}" destId="{3BC6194D-6E0C-482B-BB93-7F9758898109}" srcOrd="0" destOrd="0" parTransId="{0ECA0739-340C-4EF4-9CDF-3E0FE718430A}" sibTransId="{BDB101F0-41B4-4569-95F4-EE8C321D6D1F}"/>
    <dgm:cxn modelId="{7D1FCF1F-CB7C-45E8-BB1F-5BD52D1CE57C}" srcId="{3BC6194D-6E0C-482B-BB93-7F9758898109}" destId="{054AAEE9-3F55-4138-A95A-63060DE803AD}" srcOrd="2" destOrd="0" parTransId="{E531BEB2-1628-48D4-A0EE-6D984677F962}" sibTransId="{CE3B3D23-3E5F-45B3-9D99-DE76DDD541AE}"/>
    <dgm:cxn modelId="{F5980B28-7854-4636-9BC8-483B9EA2845B}" type="presOf" srcId="{8F6A7246-FBAB-4EDB-93B2-72005B4602F1}" destId="{80B4888F-E537-49FC-A626-7F51403B24DD}" srcOrd="0" destOrd="0" presId="urn:microsoft.com/office/officeart/2005/8/layout/radial4"/>
    <dgm:cxn modelId="{79F5FE28-74E8-4A35-9340-F1A029D7BAA4}" type="presOf" srcId="{A944B2FE-1DFA-4B22-9284-8667D0109F2B}" destId="{F7B1FB6A-69E1-4C57-8428-A384850BB16D}" srcOrd="0" destOrd="0" presId="urn:microsoft.com/office/officeart/2005/8/layout/radial4"/>
    <dgm:cxn modelId="{39232F32-4A6B-4817-93DD-0CAA2781E429}" type="presOf" srcId="{FC2BE0C0-398E-4A54-B128-65A95513DD30}" destId="{09048E5D-003E-49AA-9A04-0AF01691D6FA}" srcOrd="0" destOrd="0" presId="urn:microsoft.com/office/officeart/2005/8/layout/radial4"/>
    <dgm:cxn modelId="{41F0543C-8B91-419B-9D4B-7FF91B2605FE}" type="presOf" srcId="{2CE924C2-C5C6-454E-A9D4-A8796EA3B1F6}" destId="{2565FC30-8E27-43AB-BE64-F125B2042844}" srcOrd="0" destOrd="0" presId="urn:microsoft.com/office/officeart/2005/8/layout/radial4"/>
    <dgm:cxn modelId="{3DA9D35C-E010-421C-BC4F-FC81986E02D5}" type="presOf" srcId="{CD1DB659-2D4F-4F51-BF16-D3DFCB3C6991}" destId="{B42D9DBB-7B14-42B9-B157-3DE2230E57F2}" srcOrd="0" destOrd="0" presId="urn:microsoft.com/office/officeart/2005/8/layout/radial4"/>
    <dgm:cxn modelId="{B86F2E56-13FC-427D-9369-F4DF8F8D4787}" type="presOf" srcId="{3BC6194D-6E0C-482B-BB93-7F9758898109}" destId="{CA00F857-8E58-4C84-931B-A9AE3D8A8D5D}" srcOrd="0" destOrd="0" presId="urn:microsoft.com/office/officeart/2005/8/layout/radial4"/>
    <dgm:cxn modelId="{A47CA076-5AFF-42E1-82AF-B28079F6E960}" type="presOf" srcId="{6797D407-8153-4B42-B3D3-64AA7BF4F29B}" destId="{87BB242E-42B3-445D-97F4-5716F32E3FB4}" srcOrd="0" destOrd="0" presId="urn:microsoft.com/office/officeart/2005/8/layout/radial4"/>
    <dgm:cxn modelId="{00D17C59-9055-46CC-AF08-20AC2B58948B}" type="presOf" srcId="{054AAEE9-3F55-4138-A95A-63060DE803AD}" destId="{6F9835FC-5455-43D8-80C9-66BD5423ADC7}" srcOrd="0" destOrd="0" presId="urn:microsoft.com/office/officeart/2005/8/layout/radial4"/>
    <dgm:cxn modelId="{3523A282-57F9-4944-B4EE-F5748B3F41C5}" srcId="{3BC6194D-6E0C-482B-BB93-7F9758898109}" destId="{A2C8CFFF-AA4B-4FDB-A2DA-49996B949419}" srcOrd="3" destOrd="0" parTransId="{FC2BE0C0-398E-4A54-B128-65A95513DD30}" sibTransId="{9ED7824C-A34D-49DA-825C-2BCBE452C937}"/>
    <dgm:cxn modelId="{ABC4D583-8123-4247-8213-7E4646770B7D}" type="presOf" srcId="{66A84B2E-B593-4219-9744-66C841710C4A}" destId="{215254A0-FB5E-47B3-B9A1-975BAE90B1E1}" srcOrd="0" destOrd="0" presId="urn:microsoft.com/office/officeart/2005/8/layout/radial4"/>
    <dgm:cxn modelId="{98725891-B328-43BD-B4BE-E6AF8B67951B}" srcId="{3BC6194D-6E0C-482B-BB93-7F9758898109}" destId="{D893B472-58A4-4BB6-AD46-743F389752FD}" srcOrd="4" destOrd="0" parTransId="{2CE924C2-C5C6-454E-A9D4-A8796EA3B1F6}" sibTransId="{8125ABC2-239D-4ECF-8325-7CCF397A8701}"/>
    <dgm:cxn modelId="{5F615C98-D2C7-4339-AB2F-69B9D3B0A699}" srcId="{3BC6194D-6E0C-482B-BB93-7F9758898109}" destId="{A944B2FE-1DFA-4B22-9284-8667D0109F2B}" srcOrd="5" destOrd="0" parTransId="{8F6A7246-FBAB-4EDB-93B2-72005B4602F1}" sibTransId="{0AF04E80-ADF9-4541-8321-9177FDFD123C}"/>
    <dgm:cxn modelId="{DED4AF9B-3B80-4943-9EC5-B03F4F73F772}" srcId="{3BC6194D-6E0C-482B-BB93-7F9758898109}" destId="{66A84B2E-B593-4219-9744-66C841710C4A}" srcOrd="1" destOrd="0" parTransId="{6797D407-8153-4B42-B3D3-64AA7BF4F29B}" sibTransId="{2F70D89A-C28A-4001-B9E4-D7E0D36E2AE8}"/>
    <dgm:cxn modelId="{C960CCA5-C28A-4DBE-986D-7C020C517C0F}" type="presOf" srcId="{E531BEB2-1628-48D4-A0EE-6D984677F962}" destId="{4E1E37E2-B9A9-47B9-829F-5E3B7F9D97CC}" srcOrd="0" destOrd="0" presId="urn:microsoft.com/office/officeart/2005/8/layout/radial4"/>
    <dgm:cxn modelId="{7DB20DAB-5B9D-4C4E-9893-87D1929AC57F}" type="presOf" srcId="{2766BC44-AB71-49A4-AE4C-C0F69EBC6617}" destId="{92221A54-B64D-4BA8-85A3-3BA7EC552A68}" srcOrd="0" destOrd="0" presId="urn:microsoft.com/office/officeart/2005/8/layout/radial4"/>
    <dgm:cxn modelId="{1E8F83D4-51C9-4DB7-8540-A1F6DFBCA2FA}" type="presOf" srcId="{D893B472-58A4-4BB6-AD46-743F389752FD}" destId="{0806F818-2AB5-43C4-9F8E-93567754716B}" srcOrd="0" destOrd="0" presId="urn:microsoft.com/office/officeart/2005/8/layout/radial4"/>
    <dgm:cxn modelId="{267603E9-FD64-4464-8EE1-ACF4A32D8F6E}" type="presOf" srcId="{A2C8CFFF-AA4B-4FDB-A2DA-49996B949419}" destId="{C4F68B76-4385-4CF4-849A-5FB6284EDB23}" srcOrd="0" destOrd="0" presId="urn:microsoft.com/office/officeart/2005/8/layout/radial4"/>
    <dgm:cxn modelId="{D7EDE9F1-2B11-4A6B-AF6E-9D6E86142DBF}" srcId="{3BC6194D-6E0C-482B-BB93-7F9758898109}" destId="{6F6C562E-A883-4FAA-9EE6-D92859927218}" srcOrd="0" destOrd="0" parTransId="{CD1DB659-2D4F-4F51-BF16-D3DFCB3C6991}" sibTransId="{AC36CF0A-8ECE-4C79-814F-3708B6969298}"/>
    <dgm:cxn modelId="{AD149B54-A5DF-4E56-807A-818C748791BE}" type="presParOf" srcId="{92221A54-B64D-4BA8-85A3-3BA7EC552A68}" destId="{CA00F857-8E58-4C84-931B-A9AE3D8A8D5D}" srcOrd="0" destOrd="0" presId="urn:microsoft.com/office/officeart/2005/8/layout/radial4"/>
    <dgm:cxn modelId="{90D07AE5-B03F-48E5-AFD3-97315583779C}" type="presParOf" srcId="{92221A54-B64D-4BA8-85A3-3BA7EC552A68}" destId="{B42D9DBB-7B14-42B9-B157-3DE2230E57F2}" srcOrd="1" destOrd="0" presId="urn:microsoft.com/office/officeart/2005/8/layout/radial4"/>
    <dgm:cxn modelId="{BF0A917C-6425-4F99-816E-95DD756A1853}" type="presParOf" srcId="{92221A54-B64D-4BA8-85A3-3BA7EC552A68}" destId="{FC976605-7EAF-4306-9CD0-9B9F521FCEC0}" srcOrd="2" destOrd="0" presId="urn:microsoft.com/office/officeart/2005/8/layout/radial4"/>
    <dgm:cxn modelId="{6E57390F-AFFE-4CB4-9F75-7A5EACEEB81B}" type="presParOf" srcId="{92221A54-B64D-4BA8-85A3-3BA7EC552A68}" destId="{87BB242E-42B3-445D-97F4-5716F32E3FB4}" srcOrd="3" destOrd="0" presId="urn:microsoft.com/office/officeart/2005/8/layout/radial4"/>
    <dgm:cxn modelId="{50B7F752-940F-423C-BDCA-2AF6BB5C5249}" type="presParOf" srcId="{92221A54-B64D-4BA8-85A3-3BA7EC552A68}" destId="{215254A0-FB5E-47B3-B9A1-975BAE90B1E1}" srcOrd="4" destOrd="0" presId="urn:microsoft.com/office/officeart/2005/8/layout/radial4"/>
    <dgm:cxn modelId="{5E0DBC0B-81C1-4001-9AEC-523BC80D8B6D}" type="presParOf" srcId="{92221A54-B64D-4BA8-85A3-3BA7EC552A68}" destId="{4E1E37E2-B9A9-47B9-829F-5E3B7F9D97CC}" srcOrd="5" destOrd="0" presId="urn:microsoft.com/office/officeart/2005/8/layout/radial4"/>
    <dgm:cxn modelId="{D8E31C7C-5D91-4BC3-B932-4D4BD1DAB393}" type="presParOf" srcId="{92221A54-B64D-4BA8-85A3-3BA7EC552A68}" destId="{6F9835FC-5455-43D8-80C9-66BD5423ADC7}" srcOrd="6" destOrd="0" presId="urn:microsoft.com/office/officeart/2005/8/layout/radial4"/>
    <dgm:cxn modelId="{AA46CEDE-5822-439A-ABCA-DBCDC5170BC3}" type="presParOf" srcId="{92221A54-B64D-4BA8-85A3-3BA7EC552A68}" destId="{09048E5D-003E-49AA-9A04-0AF01691D6FA}" srcOrd="7" destOrd="0" presId="urn:microsoft.com/office/officeart/2005/8/layout/radial4"/>
    <dgm:cxn modelId="{3E176495-7D92-4A3B-8C91-2D9A4BB8DB3D}" type="presParOf" srcId="{92221A54-B64D-4BA8-85A3-3BA7EC552A68}" destId="{C4F68B76-4385-4CF4-849A-5FB6284EDB23}" srcOrd="8" destOrd="0" presId="urn:microsoft.com/office/officeart/2005/8/layout/radial4"/>
    <dgm:cxn modelId="{232277D2-1AC2-4A20-B3F8-8651592F4179}" type="presParOf" srcId="{92221A54-B64D-4BA8-85A3-3BA7EC552A68}" destId="{2565FC30-8E27-43AB-BE64-F125B2042844}" srcOrd="9" destOrd="0" presId="urn:microsoft.com/office/officeart/2005/8/layout/radial4"/>
    <dgm:cxn modelId="{5C800F58-A985-4B5E-9D57-292B351B6F9E}" type="presParOf" srcId="{92221A54-B64D-4BA8-85A3-3BA7EC552A68}" destId="{0806F818-2AB5-43C4-9F8E-93567754716B}" srcOrd="10" destOrd="0" presId="urn:microsoft.com/office/officeart/2005/8/layout/radial4"/>
    <dgm:cxn modelId="{D19FECD9-1666-482F-86A4-A01F3409F209}" type="presParOf" srcId="{92221A54-B64D-4BA8-85A3-3BA7EC552A68}" destId="{80B4888F-E537-49FC-A626-7F51403B24DD}" srcOrd="11" destOrd="0" presId="urn:microsoft.com/office/officeart/2005/8/layout/radial4"/>
    <dgm:cxn modelId="{83D70A09-FA76-4922-A104-DA48A2C43C63}" type="presParOf" srcId="{92221A54-B64D-4BA8-85A3-3BA7EC552A68}" destId="{F7B1FB6A-69E1-4C57-8428-A384850BB16D}" srcOrd="12"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5B2CCB2-51F0-40F7-A58B-2CE23EF652FC}" type="doc">
      <dgm:prSet loTypeId="urn:microsoft.com/office/officeart/2005/8/layout/hProcess9" loCatId="process" qsTypeId="urn:microsoft.com/office/officeart/2005/8/quickstyle/3d3" qsCatId="3D" csTypeId="urn:microsoft.com/office/officeart/2005/8/colors/accent2_2" csCatId="accent2" phldr="1"/>
      <dgm:spPr/>
    </dgm:pt>
    <dgm:pt modelId="{4BA2CD21-430F-4BFD-B0C3-DFFA9F829479}">
      <dgm:prSet phldrT="[Text]"/>
      <dgm:spPr/>
      <dgm:t>
        <a:bodyPr/>
        <a:lstStyle/>
        <a:p>
          <a:r>
            <a:rPr lang="en-US" i="1" dirty="0"/>
            <a:t>Gender Inequalities</a:t>
          </a:r>
        </a:p>
      </dgm:t>
    </dgm:pt>
    <dgm:pt modelId="{C0774EE9-11B1-40EC-9BA6-DF146A54943A}" type="parTrans" cxnId="{3438DDDC-668E-4AEA-8013-F364F295F61A}">
      <dgm:prSet/>
      <dgm:spPr/>
      <dgm:t>
        <a:bodyPr/>
        <a:lstStyle/>
        <a:p>
          <a:endParaRPr lang="en-US"/>
        </a:p>
      </dgm:t>
    </dgm:pt>
    <dgm:pt modelId="{5E3A9CA1-7676-43DD-9159-8F39F9EA94E2}" type="sibTrans" cxnId="{3438DDDC-668E-4AEA-8013-F364F295F61A}">
      <dgm:prSet/>
      <dgm:spPr/>
      <dgm:t>
        <a:bodyPr/>
        <a:lstStyle/>
        <a:p>
          <a:endParaRPr lang="en-US"/>
        </a:p>
      </dgm:t>
    </dgm:pt>
    <dgm:pt modelId="{4E220735-E096-4863-B702-8A546EFD3760}">
      <dgm:prSet phldrT="[Text]"/>
      <dgm:spPr/>
      <dgm:t>
        <a:bodyPr/>
        <a:lstStyle/>
        <a:p>
          <a:r>
            <a:rPr lang="en-US" i="1" dirty="0"/>
            <a:t>Gender Equality                            &amp; </a:t>
          </a:r>
        </a:p>
        <a:p>
          <a:r>
            <a:rPr lang="en-US" i="1" dirty="0"/>
            <a:t>Gender Equity</a:t>
          </a:r>
        </a:p>
      </dgm:t>
    </dgm:pt>
    <dgm:pt modelId="{E20999E9-C89C-4114-BCD4-6C5D1E14A659}" type="parTrans" cxnId="{1CEC695C-F0BA-4232-9BE2-085B17A92393}">
      <dgm:prSet/>
      <dgm:spPr/>
      <dgm:t>
        <a:bodyPr/>
        <a:lstStyle/>
        <a:p>
          <a:endParaRPr lang="en-US"/>
        </a:p>
      </dgm:t>
    </dgm:pt>
    <dgm:pt modelId="{D50BFD3A-1C8F-4ED7-BCEB-41203D9D2D37}" type="sibTrans" cxnId="{1CEC695C-F0BA-4232-9BE2-085B17A92393}">
      <dgm:prSet/>
      <dgm:spPr/>
      <dgm:t>
        <a:bodyPr/>
        <a:lstStyle/>
        <a:p>
          <a:endParaRPr lang="en-US"/>
        </a:p>
      </dgm:t>
    </dgm:pt>
    <dgm:pt modelId="{BEC3B82E-DA19-4EDD-A370-8C05CB27B099}" type="pres">
      <dgm:prSet presAssocID="{95B2CCB2-51F0-40F7-A58B-2CE23EF652FC}" presName="CompostProcess" presStyleCnt="0">
        <dgm:presLayoutVars>
          <dgm:dir/>
          <dgm:resizeHandles val="exact"/>
        </dgm:presLayoutVars>
      </dgm:prSet>
      <dgm:spPr/>
    </dgm:pt>
    <dgm:pt modelId="{5DDCEB53-4716-44C8-9E59-7874B5DFD6F8}" type="pres">
      <dgm:prSet presAssocID="{95B2CCB2-51F0-40F7-A58B-2CE23EF652FC}" presName="arrow" presStyleLbl="bgShp" presStyleIdx="0" presStyleCnt="1" custLinFactNeighborX="0"/>
      <dgm:spPr/>
    </dgm:pt>
    <dgm:pt modelId="{2CD01D8B-ED9B-4904-A5B3-F3FC0614332E}" type="pres">
      <dgm:prSet presAssocID="{95B2CCB2-51F0-40F7-A58B-2CE23EF652FC}" presName="linearProcess" presStyleCnt="0"/>
      <dgm:spPr/>
    </dgm:pt>
    <dgm:pt modelId="{B3430E9C-C61C-434C-9CD2-7CF014C501D0}" type="pres">
      <dgm:prSet presAssocID="{4BA2CD21-430F-4BFD-B0C3-DFFA9F829479}" presName="textNode" presStyleLbl="node1" presStyleIdx="0" presStyleCnt="2">
        <dgm:presLayoutVars>
          <dgm:bulletEnabled val="1"/>
        </dgm:presLayoutVars>
      </dgm:prSet>
      <dgm:spPr/>
    </dgm:pt>
    <dgm:pt modelId="{A16F8999-3C58-4E79-9E2E-798A0093EC6E}" type="pres">
      <dgm:prSet presAssocID="{5E3A9CA1-7676-43DD-9159-8F39F9EA94E2}" presName="sibTrans" presStyleCnt="0"/>
      <dgm:spPr/>
    </dgm:pt>
    <dgm:pt modelId="{AFA50E67-9775-4743-9444-440F4BC17660}" type="pres">
      <dgm:prSet presAssocID="{4E220735-E096-4863-B702-8A546EFD3760}" presName="textNode" presStyleLbl="node1" presStyleIdx="1" presStyleCnt="2">
        <dgm:presLayoutVars>
          <dgm:bulletEnabled val="1"/>
        </dgm:presLayoutVars>
      </dgm:prSet>
      <dgm:spPr/>
    </dgm:pt>
  </dgm:ptLst>
  <dgm:cxnLst>
    <dgm:cxn modelId="{B0548817-C17E-4E5D-BDEC-8F6A15048790}" type="presOf" srcId="{95B2CCB2-51F0-40F7-A58B-2CE23EF652FC}" destId="{BEC3B82E-DA19-4EDD-A370-8C05CB27B099}" srcOrd="0" destOrd="0" presId="urn:microsoft.com/office/officeart/2005/8/layout/hProcess9"/>
    <dgm:cxn modelId="{CF22AD31-9771-452D-8E4E-59F367625A08}" type="presOf" srcId="{4BA2CD21-430F-4BFD-B0C3-DFFA9F829479}" destId="{B3430E9C-C61C-434C-9CD2-7CF014C501D0}" srcOrd="0" destOrd="0" presId="urn:microsoft.com/office/officeart/2005/8/layout/hProcess9"/>
    <dgm:cxn modelId="{1CEC695C-F0BA-4232-9BE2-085B17A92393}" srcId="{95B2CCB2-51F0-40F7-A58B-2CE23EF652FC}" destId="{4E220735-E096-4863-B702-8A546EFD3760}" srcOrd="1" destOrd="0" parTransId="{E20999E9-C89C-4114-BCD4-6C5D1E14A659}" sibTransId="{D50BFD3A-1C8F-4ED7-BCEB-41203D9D2D37}"/>
    <dgm:cxn modelId="{40F5F16D-CD07-4D07-A32B-70229D2E42E1}" type="presOf" srcId="{4E220735-E096-4863-B702-8A546EFD3760}" destId="{AFA50E67-9775-4743-9444-440F4BC17660}" srcOrd="0" destOrd="0" presId="urn:microsoft.com/office/officeart/2005/8/layout/hProcess9"/>
    <dgm:cxn modelId="{3438DDDC-668E-4AEA-8013-F364F295F61A}" srcId="{95B2CCB2-51F0-40F7-A58B-2CE23EF652FC}" destId="{4BA2CD21-430F-4BFD-B0C3-DFFA9F829479}" srcOrd="0" destOrd="0" parTransId="{C0774EE9-11B1-40EC-9BA6-DF146A54943A}" sibTransId="{5E3A9CA1-7676-43DD-9159-8F39F9EA94E2}"/>
    <dgm:cxn modelId="{6ACAFAD0-413A-49B5-909F-32411F406E30}" type="presParOf" srcId="{BEC3B82E-DA19-4EDD-A370-8C05CB27B099}" destId="{5DDCEB53-4716-44C8-9E59-7874B5DFD6F8}" srcOrd="0" destOrd="0" presId="urn:microsoft.com/office/officeart/2005/8/layout/hProcess9"/>
    <dgm:cxn modelId="{1CFFA1DD-9722-4E17-A7C0-0FA47E8571CB}" type="presParOf" srcId="{BEC3B82E-DA19-4EDD-A370-8C05CB27B099}" destId="{2CD01D8B-ED9B-4904-A5B3-F3FC0614332E}" srcOrd="1" destOrd="0" presId="urn:microsoft.com/office/officeart/2005/8/layout/hProcess9"/>
    <dgm:cxn modelId="{2153EF4A-4D38-4D3D-8C9D-7CF92684ED58}" type="presParOf" srcId="{2CD01D8B-ED9B-4904-A5B3-F3FC0614332E}" destId="{B3430E9C-C61C-434C-9CD2-7CF014C501D0}" srcOrd="0" destOrd="0" presId="urn:microsoft.com/office/officeart/2005/8/layout/hProcess9"/>
    <dgm:cxn modelId="{397BDD14-2A58-4FEA-A6C8-1FD9A9E0A3DA}" type="presParOf" srcId="{2CD01D8B-ED9B-4904-A5B3-F3FC0614332E}" destId="{A16F8999-3C58-4E79-9E2E-798A0093EC6E}" srcOrd="1" destOrd="0" presId="urn:microsoft.com/office/officeart/2005/8/layout/hProcess9"/>
    <dgm:cxn modelId="{2D476ABA-1BA0-4DC7-80A8-21DD80226A2E}" type="presParOf" srcId="{2CD01D8B-ED9B-4904-A5B3-F3FC0614332E}" destId="{AFA50E67-9775-4743-9444-440F4BC17660}" srcOrd="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DC82FAA-5D6B-4683-99EC-FC5E3728C187}" type="doc">
      <dgm:prSet loTypeId="urn:microsoft.com/office/officeart/2005/8/layout/vList2" loCatId="list" qsTypeId="urn:microsoft.com/office/officeart/2005/8/quickstyle/3d2" qsCatId="3D" csTypeId="urn:microsoft.com/office/officeart/2005/8/colors/accent2_5" csCatId="accent2" phldr="1"/>
      <dgm:spPr/>
      <dgm:t>
        <a:bodyPr/>
        <a:lstStyle/>
        <a:p>
          <a:endParaRPr lang="en-US"/>
        </a:p>
      </dgm:t>
    </dgm:pt>
    <dgm:pt modelId="{57E150F4-DE42-4BD2-9CED-7F0F80EB4E9F}">
      <dgm:prSet custT="1"/>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ID" sz="3000" dirty="0" err="1">
              <a:solidFill>
                <a:schemeClr val="accent6"/>
              </a:solidFill>
            </a:rPr>
            <a:t>Keadilan</a:t>
          </a:r>
          <a:r>
            <a:rPr lang="en-ID" sz="3000" dirty="0">
              <a:solidFill>
                <a:schemeClr val="accent6"/>
              </a:solidFill>
            </a:rPr>
            <a:t> gender </a:t>
          </a:r>
          <a:r>
            <a:rPr lang="en-ID" sz="3000" i="1" dirty="0">
              <a:solidFill>
                <a:schemeClr val="accent6"/>
              </a:solidFill>
            </a:rPr>
            <a:t>(gender equity) </a:t>
          </a:r>
          <a:r>
            <a:rPr lang="en-ID" sz="3000" dirty="0" err="1">
              <a:solidFill>
                <a:schemeClr val="accent6"/>
              </a:solidFill>
            </a:rPr>
            <a:t>memiliki</a:t>
          </a:r>
          <a:r>
            <a:rPr lang="en-ID" sz="3000" dirty="0">
              <a:solidFill>
                <a:schemeClr val="accent6"/>
              </a:solidFill>
            </a:rPr>
            <a:t> </a:t>
          </a:r>
          <a:r>
            <a:rPr lang="en-ID" sz="3000" dirty="0" err="1">
              <a:solidFill>
                <a:schemeClr val="accent6"/>
              </a:solidFill>
            </a:rPr>
            <a:t>pengertian</a:t>
          </a:r>
          <a:r>
            <a:rPr lang="en-ID" sz="3000" dirty="0">
              <a:solidFill>
                <a:schemeClr val="accent6"/>
              </a:solidFill>
            </a:rPr>
            <a:t> </a:t>
          </a:r>
          <a:r>
            <a:rPr lang="en-ID" sz="3000" dirty="0" err="1">
              <a:solidFill>
                <a:schemeClr val="accent6"/>
              </a:solidFill>
            </a:rPr>
            <a:t>lebih</a:t>
          </a:r>
          <a:r>
            <a:rPr lang="en-ID" sz="3000" dirty="0">
              <a:solidFill>
                <a:schemeClr val="accent6"/>
              </a:solidFill>
            </a:rPr>
            <a:t> </a:t>
          </a:r>
          <a:r>
            <a:rPr lang="en-ID" sz="3000" dirty="0" err="1">
              <a:solidFill>
                <a:schemeClr val="accent6"/>
              </a:solidFill>
            </a:rPr>
            <a:t>mendalam</a:t>
          </a:r>
          <a:r>
            <a:rPr lang="en-ID" sz="3000" dirty="0">
              <a:solidFill>
                <a:schemeClr val="accent6"/>
              </a:solidFill>
            </a:rPr>
            <a:t> dan </a:t>
          </a:r>
          <a:r>
            <a:rPr lang="en-ID" sz="3000" dirty="0" err="1">
              <a:solidFill>
                <a:schemeClr val="accent6"/>
              </a:solidFill>
            </a:rPr>
            <a:t>luas</a:t>
          </a:r>
          <a:r>
            <a:rPr lang="en-ID" sz="3000" dirty="0">
              <a:solidFill>
                <a:schemeClr val="accent6"/>
              </a:solidFill>
            </a:rPr>
            <a:t> </a:t>
          </a:r>
          <a:r>
            <a:rPr lang="en-ID" sz="3000" dirty="0" err="1">
              <a:solidFill>
                <a:schemeClr val="accent6"/>
              </a:solidFill>
            </a:rPr>
            <a:t>dibandingkan</a:t>
          </a:r>
          <a:r>
            <a:rPr lang="en-ID" sz="3000" dirty="0">
              <a:solidFill>
                <a:schemeClr val="accent6"/>
              </a:solidFill>
            </a:rPr>
            <a:t> </a:t>
          </a:r>
          <a:r>
            <a:rPr lang="en-ID" sz="3000" dirty="0" err="1">
              <a:solidFill>
                <a:schemeClr val="accent6"/>
              </a:solidFill>
            </a:rPr>
            <a:t>kesetaraan</a:t>
          </a:r>
          <a:r>
            <a:rPr lang="en-ID" sz="3000" dirty="0">
              <a:solidFill>
                <a:schemeClr val="accent6"/>
              </a:solidFill>
            </a:rPr>
            <a:t> gender </a:t>
          </a:r>
          <a:r>
            <a:rPr lang="en-ID" sz="3000" i="1" dirty="0">
              <a:solidFill>
                <a:schemeClr val="accent6"/>
              </a:solidFill>
            </a:rPr>
            <a:t>(gender equality)</a:t>
          </a:r>
        </a:p>
        <a:p>
          <a:pPr marL="0" lvl="0" algn="ctr" defTabSz="1644650">
            <a:lnSpc>
              <a:spcPct val="90000"/>
            </a:lnSpc>
            <a:spcBef>
              <a:spcPct val="0"/>
            </a:spcBef>
            <a:spcAft>
              <a:spcPct val="35000"/>
            </a:spcAft>
            <a:buNone/>
          </a:pPr>
          <a:endParaRPr lang="en-US" sz="2700" dirty="0"/>
        </a:p>
      </dgm:t>
    </dgm:pt>
    <dgm:pt modelId="{9672D988-3DA4-4BFD-AC6D-066D8DDF87FB}" type="parTrans" cxnId="{052AA3EC-1C74-496D-B752-74F71BC0B9FB}">
      <dgm:prSet/>
      <dgm:spPr/>
      <dgm:t>
        <a:bodyPr/>
        <a:lstStyle/>
        <a:p>
          <a:endParaRPr lang="en-US"/>
        </a:p>
      </dgm:t>
    </dgm:pt>
    <dgm:pt modelId="{A930CAD4-811C-48F8-A0A2-4AA4CB33FBCA}" type="sibTrans" cxnId="{052AA3EC-1C74-496D-B752-74F71BC0B9FB}">
      <dgm:prSet/>
      <dgm:spPr/>
      <dgm:t>
        <a:bodyPr/>
        <a:lstStyle/>
        <a:p>
          <a:endParaRPr lang="en-US"/>
        </a:p>
      </dgm:t>
    </dgm:pt>
    <dgm:pt modelId="{832504FC-1D45-4F25-B9CD-C86C97F40A49}">
      <dgm:prSet custT="1"/>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nb-NO" sz="3000" dirty="0">
              <a:solidFill>
                <a:schemeClr val="accent6"/>
              </a:solidFill>
            </a:rPr>
            <a:t>Keadilan gender </a:t>
          </a:r>
          <a:r>
            <a:rPr lang="nb-NO" sz="3000" i="1" dirty="0">
              <a:solidFill>
                <a:schemeClr val="accent6"/>
              </a:solidFill>
            </a:rPr>
            <a:t>(gender equity) </a:t>
          </a:r>
          <a:r>
            <a:rPr lang="nb-NO" sz="3000" dirty="0">
              <a:solidFill>
                <a:schemeClr val="accent6"/>
              </a:solidFill>
            </a:rPr>
            <a:t>memberikan perspektif yang dapat mengenali perbedaan kebutuhan, prioritas, dan fasilitas antara perempuan dan laki-laki</a:t>
          </a:r>
          <a:endParaRPr lang="en-ID" sz="3000" dirty="0">
            <a:solidFill>
              <a:schemeClr val="accent6"/>
            </a:solidFill>
          </a:endParaRPr>
        </a:p>
        <a:p>
          <a:pPr marL="0" lvl="0" algn="ctr" defTabSz="1066800">
            <a:lnSpc>
              <a:spcPct val="90000"/>
            </a:lnSpc>
            <a:spcBef>
              <a:spcPct val="0"/>
            </a:spcBef>
            <a:spcAft>
              <a:spcPct val="35000"/>
            </a:spcAft>
            <a:buNone/>
          </a:pPr>
          <a:endParaRPr lang="en-ID" sz="500" dirty="0"/>
        </a:p>
      </dgm:t>
    </dgm:pt>
    <dgm:pt modelId="{54EF99AC-4BE3-40DB-A11D-0C1FED156AAB}" type="parTrans" cxnId="{94932F55-266E-45A9-9E28-D401C08E32C8}">
      <dgm:prSet/>
      <dgm:spPr/>
      <dgm:t>
        <a:bodyPr/>
        <a:lstStyle/>
        <a:p>
          <a:endParaRPr lang="en-ID"/>
        </a:p>
      </dgm:t>
    </dgm:pt>
    <dgm:pt modelId="{9E6E9C40-2C7A-4C43-9474-2EB2F324F642}" type="sibTrans" cxnId="{94932F55-266E-45A9-9E28-D401C08E32C8}">
      <dgm:prSet/>
      <dgm:spPr/>
      <dgm:t>
        <a:bodyPr/>
        <a:lstStyle/>
        <a:p>
          <a:endParaRPr lang="en-ID"/>
        </a:p>
      </dgm:t>
    </dgm:pt>
    <dgm:pt modelId="{F81619A1-2A91-4117-A627-571D353F717C}" type="pres">
      <dgm:prSet presAssocID="{8DC82FAA-5D6B-4683-99EC-FC5E3728C187}" presName="linear" presStyleCnt="0">
        <dgm:presLayoutVars>
          <dgm:animLvl val="lvl"/>
          <dgm:resizeHandles val="exact"/>
        </dgm:presLayoutVars>
      </dgm:prSet>
      <dgm:spPr/>
    </dgm:pt>
    <dgm:pt modelId="{85F0DCDD-566D-4413-8EE6-0E87CE80AD3E}" type="pres">
      <dgm:prSet presAssocID="{57E150F4-DE42-4BD2-9CED-7F0F80EB4E9F}" presName="parentText" presStyleLbl="node1" presStyleIdx="0" presStyleCnt="2" custLinFactNeighborY="-12242">
        <dgm:presLayoutVars>
          <dgm:chMax val="0"/>
          <dgm:bulletEnabled val="1"/>
        </dgm:presLayoutVars>
      </dgm:prSet>
      <dgm:spPr/>
    </dgm:pt>
    <dgm:pt modelId="{35D63258-FD2F-4F9C-AFC0-1949C86A761B}" type="pres">
      <dgm:prSet presAssocID="{A930CAD4-811C-48F8-A0A2-4AA4CB33FBCA}" presName="spacer" presStyleCnt="0"/>
      <dgm:spPr/>
    </dgm:pt>
    <dgm:pt modelId="{37DCB882-8D8D-4330-8248-F78B00A75BC2}" type="pres">
      <dgm:prSet presAssocID="{832504FC-1D45-4F25-B9CD-C86C97F40A49}" presName="parentText" presStyleLbl="node1" presStyleIdx="1" presStyleCnt="2">
        <dgm:presLayoutVars>
          <dgm:chMax val="0"/>
          <dgm:bulletEnabled val="1"/>
        </dgm:presLayoutVars>
      </dgm:prSet>
      <dgm:spPr/>
    </dgm:pt>
  </dgm:ptLst>
  <dgm:cxnLst>
    <dgm:cxn modelId="{BDB02C62-0031-4492-B377-48A13CD55FC0}" type="presOf" srcId="{57E150F4-DE42-4BD2-9CED-7F0F80EB4E9F}" destId="{85F0DCDD-566D-4413-8EE6-0E87CE80AD3E}" srcOrd="0" destOrd="0" presId="urn:microsoft.com/office/officeart/2005/8/layout/vList2"/>
    <dgm:cxn modelId="{66A16E6A-842B-451F-8063-3923B68B9263}" type="presOf" srcId="{8DC82FAA-5D6B-4683-99EC-FC5E3728C187}" destId="{F81619A1-2A91-4117-A627-571D353F717C}" srcOrd="0" destOrd="0" presId="urn:microsoft.com/office/officeart/2005/8/layout/vList2"/>
    <dgm:cxn modelId="{94932F55-266E-45A9-9E28-D401C08E32C8}" srcId="{8DC82FAA-5D6B-4683-99EC-FC5E3728C187}" destId="{832504FC-1D45-4F25-B9CD-C86C97F40A49}" srcOrd="1" destOrd="0" parTransId="{54EF99AC-4BE3-40DB-A11D-0C1FED156AAB}" sibTransId="{9E6E9C40-2C7A-4C43-9474-2EB2F324F642}"/>
    <dgm:cxn modelId="{D0BCACDE-6162-4C6A-A73E-CAE462929E3E}" type="presOf" srcId="{832504FC-1D45-4F25-B9CD-C86C97F40A49}" destId="{37DCB882-8D8D-4330-8248-F78B00A75BC2}" srcOrd="0" destOrd="0" presId="urn:microsoft.com/office/officeart/2005/8/layout/vList2"/>
    <dgm:cxn modelId="{052AA3EC-1C74-496D-B752-74F71BC0B9FB}" srcId="{8DC82FAA-5D6B-4683-99EC-FC5E3728C187}" destId="{57E150F4-DE42-4BD2-9CED-7F0F80EB4E9F}" srcOrd="0" destOrd="0" parTransId="{9672D988-3DA4-4BFD-AC6D-066D8DDF87FB}" sibTransId="{A930CAD4-811C-48F8-A0A2-4AA4CB33FBCA}"/>
    <dgm:cxn modelId="{758CCEB8-2807-44F5-A5B4-C5C286DA811A}" type="presParOf" srcId="{F81619A1-2A91-4117-A627-571D353F717C}" destId="{85F0DCDD-566D-4413-8EE6-0E87CE80AD3E}" srcOrd="0" destOrd="0" presId="urn:microsoft.com/office/officeart/2005/8/layout/vList2"/>
    <dgm:cxn modelId="{79515707-390B-4E10-962A-39CA20DBA3C2}" type="presParOf" srcId="{F81619A1-2A91-4117-A627-571D353F717C}" destId="{35D63258-FD2F-4F9C-AFC0-1949C86A761B}" srcOrd="1" destOrd="0" presId="urn:microsoft.com/office/officeart/2005/8/layout/vList2"/>
    <dgm:cxn modelId="{434CAF31-184D-4B50-B74C-64B3B95234AE}" type="presParOf" srcId="{F81619A1-2A91-4117-A627-571D353F717C}" destId="{37DCB882-8D8D-4330-8248-F78B00A75BC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B7CFA31-E6DB-4D6F-8BEA-BC433F672D65}" type="doc">
      <dgm:prSet loTypeId="urn:microsoft.com/office/officeart/2005/8/layout/chevron1" loCatId="process" qsTypeId="urn:microsoft.com/office/officeart/2005/8/quickstyle/simple5" qsCatId="simple" csTypeId="urn:microsoft.com/office/officeart/2005/8/colors/accent2_5" csCatId="accent2" phldr="1"/>
      <dgm:spPr/>
    </dgm:pt>
    <dgm:pt modelId="{49AA3D67-57AD-4FB8-A43D-FD49FE1CC8F3}">
      <dgm:prSet phldrT="[Text]"/>
      <dgm:spPr/>
      <dgm:t>
        <a:bodyPr/>
        <a:lstStyle/>
        <a:p>
          <a:r>
            <a:rPr lang="en-US" dirty="0" err="1"/>
            <a:t>Buta</a:t>
          </a:r>
          <a:r>
            <a:rPr lang="en-US" dirty="0"/>
            <a:t> Gender (bias gender &amp; </a:t>
          </a:r>
          <a:r>
            <a:rPr lang="en-US" dirty="0" err="1"/>
            <a:t>netral</a:t>
          </a:r>
          <a:r>
            <a:rPr lang="en-US" dirty="0"/>
            <a:t> gender)</a:t>
          </a:r>
          <a:endParaRPr lang="en-ID" dirty="0"/>
        </a:p>
      </dgm:t>
    </dgm:pt>
    <dgm:pt modelId="{1CE2330C-28CE-4041-AAD0-8DE61CA1AF8A}" type="parTrans" cxnId="{FB3F705A-8A5D-4D30-9C34-4F6A012F2DFC}">
      <dgm:prSet/>
      <dgm:spPr/>
      <dgm:t>
        <a:bodyPr/>
        <a:lstStyle/>
        <a:p>
          <a:endParaRPr lang="en-ID"/>
        </a:p>
      </dgm:t>
    </dgm:pt>
    <dgm:pt modelId="{5350B78F-0990-45D7-8796-95645ABCDB0E}" type="sibTrans" cxnId="{FB3F705A-8A5D-4D30-9C34-4F6A012F2DFC}">
      <dgm:prSet/>
      <dgm:spPr/>
      <dgm:t>
        <a:bodyPr/>
        <a:lstStyle/>
        <a:p>
          <a:endParaRPr lang="en-ID"/>
        </a:p>
      </dgm:t>
    </dgm:pt>
    <dgm:pt modelId="{9FE1A702-FA21-479F-A45C-41D6808F1115}">
      <dgm:prSet phldrT="[Text]"/>
      <dgm:spPr/>
      <dgm:t>
        <a:bodyPr/>
        <a:lstStyle/>
        <a:p>
          <a:r>
            <a:rPr lang="en-US" dirty="0" err="1"/>
            <a:t>Sensitif</a:t>
          </a:r>
          <a:r>
            <a:rPr lang="en-US" dirty="0"/>
            <a:t> Gender (</a:t>
          </a:r>
          <a:r>
            <a:rPr lang="en-US" dirty="0" err="1"/>
            <a:t>sadar</a:t>
          </a:r>
          <a:r>
            <a:rPr lang="en-US" dirty="0"/>
            <a:t> gender &amp;  </a:t>
          </a:r>
          <a:r>
            <a:rPr lang="en-US" dirty="0" err="1"/>
            <a:t>mawas</a:t>
          </a:r>
          <a:r>
            <a:rPr lang="en-US" dirty="0"/>
            <a:t> gender)</a:t>
          </a:r>
          <a:endParaRPr lang="en-ID" dirty="0"/>
        </a:p>
      </dgm:t>
    </dgm:pt>
    <dgm:pt modelId="{37CD7111-5559-48DC-9A44-3502F8BBB7C5}" type="parTrans" cxnId="{DD06AF5A-B108-4D75-A3F6-E31DC9E02295}">
      <dgm:prSet/>
      <dgm:spPr/>
      <dgm:t>
        <a:bodyPr/>
        <a:lstStyle/>
        <a:p>
          <a:endParaRPr lang="en-ID"/>
        </a:p>
      </dgm:t>
    </dgm:pt>
    <dgm:pt modelId="{DF0DE8FC-290F-4309-915F-8DC264C19572}" type="sibTrans" cxnId="{DD06AF5A-B108-4D75-A3F6-E31DC9E02295}">
      <dgm:prSet/>
      <dgm:spPr/>
      <dgm:t>
        <a:bodyPr/>
        <a:lstStyle/>
        <a:p>
          <a:endParaRPr lang="en-ID"/>
        </a:p>
      </dgm:t>
    </dgm:pt>
    <dgm:pt modelId="{4FEBB137-5F6B-4891-AD2F-AECAA2822AEF}">
      <dgm:prSet phldrT="[Text]"/>
      <dgm:spPr/>
      <dgm:t>
        <a:bodyPr/>
        <a:lstStyle/>
        <a:p>
          <a:r>
            <a:rPr lang="en-US" dirty="0" err="1"/>
            <a:t>Responsif</a:t>
          </a:r>
          <a:r>
            <a:rPr lang="en-US" dirty="0"/>
            <a:t> Gender</a:t>
          </a:r>
          <a:endParaRPr lang="en-ID" dirty="0"/>
        </a:p>
      </dgm:t>
    </dgm:pt>
    <dgm:pt modelId="{5ECADBF6-6BED-4B83-9345-F2F0E438D42A}" type="parTrans" cxnId="{76993E3C-6E3C-4ADB-90F8-6921F3B74036}">
      <dgm:prSet/>
      <dgm:spPr/>
      <dgm:t>
        <a:bodyPr/>
        <a:lstStyle/>
        <a:p>
          <a:endParaRPr lang="en-ID"/>
        </a:p>
      </dgm:t>
    </dgm:pt>
    <dgm:pt modelId="{C2FA6C90-3C0F-4C1F-8ADF-5A3718E07E4E}" type="sibTrans" cxnId="{76993E3C-6E3C-4ADB-90F8-6921F3B74036}">
      <dgm:prSet/>
      <dgm:spPr/>
      <dgm:t>
        <a:bodyPr/>
        <a:lstStyle/>
        <a:p>
          <a:endParaRPr lang="en-ID"/>
        </a:p>
      </dgm:t>
    </dgm:pt>
    <dgm:pt modelId="{9DBA7F58-32D3-4429-B63B-C05B812D3C0A}" type="pres">
      <dgm:prSet presAssocID="{0B7CFA31-E6DB-4D6F-8BEA-BC433F672D65}" presName="Name0" presStyleCnt="0">
        <dgm:presLayoutVars>
          <dgm:dir/>
          <dgm:animLvl val="lvl"/>
          <dgm:resizeHandles val="exact"/>
        </dgm:presLayoutVars>
      </dgm:prSet>
      <dgm:spPr/>
    </dgm:pt>
    <dgm:pt modelId="{5CEB4761-194C-44BD-B259-11E3592788E4}" type="pres">
      <dgm:prSet presAssocID="{49AA3D67-57AD-4FB8-A43D-FD49FE1CC8F3}" presName="parTxOnly" presStyleLbl="node1" presStyleIdx="0" presStyleCnt="3">
        <dgm:presLayoutVars>
          <dgm:chMax val="0"/>
          <dgm:chPref val="0"/>
          <dgm:bulletEnabled val="1"/>
        </dgm:presLayoutVars>
      </dgm:prSet>
      <dgm:spPr/>
    </dgm:pt>
    <dgm:pt modelId="{F488D1B6-0226-445B-906F-892D39A7A5C1}" type="pres">
      <dgm:prSet presAssocID="{5350B78F-0990-45D7-8796-95645ABCDB0E}" presName="parTxOnlySpace" presStyleCnt="0"/>
      <dgm:spPr/>
    </dgm:pt>
    <dgm:pt modelId="{4108863C-B320-4B5C-8CCC-FA852550F45B}" type="pres">
      <dgm:prSet presAssocID="{9FE1A702-FA21-479F-A45C-41D6808F1115}" presName="parTxOnly" presStyleLbl="node1" presStyleIdx="1" presStyleCnt="3" custLinFactNeighborX="0" custLinFactNeighborY="6623">
        <dgm:presLayoutVars>
          <dgm:chMax val="0"/>
          <dgm:chPref val="0"/>
          <dgm:bulletEnabled val="1"/>
        </dgm:presLayoutVars>
      </dgm:prSet>
      <dgm:spPr/>
    </dgm:pt>
    <dgm:pt modelId="{26B6E8BF-9222-470A-BFA2-553C96F7E255}" type="pres">
      <dgm:prSet presAssocID="{DF0DE8FC-290F-4309-915F-8DC264C19572}" presName="parTxOnlySpace" presStyleCnt="0"/>
      <dgm:spPr/>
    </dgm:pt>
    <dgm:pt modelId="{CCAE4756-565C-4C80-97D1-62A21BBD5665}" type="pres">
      <dgm:prSet presAssocID="{4FEBB137-5F6B-4891-AD2F-AECAA2822AEF}" presName="parTxOnly" presStyleLbl="node1" presStyleIdx="2" presStyleCnt="3">
        <dgm:presLayoutVars>
          <dgm:chMax val="0"/>
          <dgm:chPref val="0"/>
          <dgm:bulletEnabled val="1"/>
        </dgm:presLayoutVars>
      </dgm:prSet>
      <dgm:spPr/>
    </dgm:pt>
  </dgm:ptLst>
  <dgm:cxnLst>
    <dgm:cxn modelId="{67939024-FED1-4505-B5A1-22C1143C8017}" type="presOf" srcId="{9FE1A702-FA21-479F-A45C-41D6808F1115}" destId="{4108863C-B320-4B5C-8CCC-FA852550F45B}" srcOrd="0" destOrd="0" presId="urn:microsoft.com/office/officeart/2005/8/layout/chevron1"/>
    <dgm:cxn modelId="{76993E3C-6E3C-4ADB-90F8-6921F3B74036}" srcId="{0B7CFA31-E6DB-4D6F-8BEA-BC433F672D65}" destId="{4FEBB137-5F6B-4891-AD2F-AECAA2822AEF}" srcOrd="2" destOrd="0" parTransId="{5ECADBF6-6BED-4B83-9345-F2F0E438D42A}" sibTransId="{C2FA6C90-3C0F-4C1F-8ADF-5A3718E07E4E}"/>
    <dgm:cxn modelId="{FB3F705A-8A5D-4D30-9C34-4F6A012F2DFC}" srcId="{0B7CFA31-E6DB-4D6F-8BEA-BC433F672D65}" destId="{49AA3D67-57AD-4FB8-A43D-FD49FE1CC8F3}" srcOrd="0" destOrd="0" parTransId="{1CE2330C-28CE-4041-AAD0-8DE61CA1AF8A}" sibTransId="{5350B78F-0990-45D7-8796-95645ABCDB0E}"/>
    <dgm:cxn modelId="{DD06AF5A-B108-4D75-A3F6-E31DC9E02295}" srcId="{0B7CFA31-E6DB-4D6F-8BEA-BC433F672D65}" destId="{9FE1A702-FA21-479F-A45C-41D6808F1115}" srcOrd="1" destOrd="0" parTransId="{37CD7111-5559-48DC-9A44-3502F8BBB7C5}" sibTransId="{DF0DE8FC-290F-4309-915F-8DC264C19572}"/>
    <dgm:cxn modelId="{A2AEF09F-D80A-4E4C-9893-DBDD54219BC9}" type="presOf" srcId="{0B7CFA31-E6DB-4D6F-8BEA-BC433F672D65}" destId="{9DBA7F58-32D3-4429-B63B-C05B812D3C0A}" srcOrd="0" destOrd="0" presId="urn:microsoft.com/office/officeart/2005/8/layout/chevron1"/>
    <dgm:cxn modelId="{7AE579A8-6667-47B2-9F6D-BF4F3C9926B0}" type="presOf" srcId="{49AA3D67-57AD-4FB8-A43D-FD49FE1CC8F3}" destId="{5CEB4761-194C-44BD-B259-11E3592788E4}" srcOrd="0" destOrd="0" presId="urn:microsoft.com/office/officeart/2005/8/layout/chevron1"/>
    <dgm:cxn modelId="{A6ED9EEE-0653-4597-9D34-52787BB06E6E}" type="presOf" srcId="{4FEBB137-5F6B-4891-AD2F-AECAA2822AEF}" destId="{CCAE4756-565C-4C80-97D1-62A21BBD5665}" srcOrd="0" destOrd="0" presId="urn:microsoft.com/office/officeart/2005/8/layout/chevron1"/>
    <dgm:cxn modelId="{5F8BF321-75EA-45B8-A133-131203EA29D6}" type="presParOf" srcId="{9DBA7F58-32D3-4429-B63B-C05B812D3C0A}" destId="{5CEB4761-194C-44BD-B259-11E3592788E4}" srcOrd="0" destOrd="0" presId="urn:microsoft.com/office/officeart/2005/8/layout/chevron1"/>
    <dgm:cxn modelId="{D7D6E3A7-0C5D-498D-92CD-3F271407BE53}" type="presParOf" srcId="{9DBA7F58-32D3-4429-B63B-C05B812D3C0A}" destId="{F488D1B6-0226-445B-906F-892D39A7A5C1}" srcOrd="1" destOrd="0" presId="urn:microsoft.com/office/officeart/2005/8/layout/chevron1"/>
    <dgm:cxn modelId="{2F2C2C79-6993-4080-81C2-DA759CC0794B}" type="presParOf" srcId="{9DBA7F58-32D3-4429-B63B-C05B812D3C0A}" destId="{4108863C-B320-4B5C-8CCC-FA852550F45B}" srcOrd="2" destOrd="0" presId="urn:microsoft.com/office/officeart/2005/8/layout/chevron1"/>
    <dgm:cxn modelId="{A8CE5317-E7C3-48AC-9825-8C7769F028AB}" type="presParOf" srcId="{9DBA7F58-32D3-4429-B63B-C05B812D3C0A}" destId="{26B6E8BF-9222-470A-BFA2-553C96F7E255}" srcOrd="3" destOrd="0" presId="urn:microsoft.com/office/officeart/2005/8/layout/chevron1"/>
    <dgm:cxn modelId="{A5F581CE-C6A3-4FA3-8775-5987525804C9}" type="presParOf" srcId="{9DBA7F58-32D3-4429-B63B-C05B812D3C0A}" destId="{CCAE4756-565C-4C80-97D1-62A21BBD5665}"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FF7ECCA-407F-4967-B3F4-FD54E94F54CA}" type="doc">
      <dgm:prSet loTypeId="urn:microsoft.com/office/officeart/2005/8/layout/hProcess4" loCatId="process" qsTypeId="urn:microsoft.com/office/officeart/2005/8/quickstyle/simple1" qsCatId="simple" csTypeId="urn:microsoft.com/office/officeart/2005/8/colors/accent2_2" csCatId="accent2" phldr="1"/>
      <dgm:spPr/>
      <dgm:t>
        <a:bodyPr/>
        <a:lstStyle/>
        <a:p>
          <a:endParaRPr lang="en-US"/>
        </a:p>
      </dgm:t>
    </dgm:pt>
    <dgm:pt modelId="{06321EAD-DE88-4519-BE4D-05C9D5B0492F}">
      <dgm:prSet phldrT="[Text]"/>
      <dgm:spPr/>
      <dgm:t>
        <a:bodyPr/>
        <a:lstStyle/>
        <a:p>
          <a:r>
            <a:rPr lang="en-US" dirty="0" err="1"/>
            <a:t>Sosialisasi</a:t>
          </a:r>
          <a:r>
            <a:rPr lang="en-US" dirty="0"/>
            <a:t> gender                  (gender socialization/       doing gender)</a:t>
          </a:r>
        </a:p>
      </dgm:t>
    </dgm:pt>
    <dgm:pt modelId="{EF588136-D435-4F26-9275-3E1B87CDEF82}" type="parTrans" cxnId="{3001C7AA-53DA-45D0-9785-B3ED67EE36BC}">
      <dgm:prSet/>
      <dgm:spPr/>
      <dgm:t>
        <a:bodyPr/>
        <a:lstStyle/>
        <a:p>
          <a:endParaRPr lang="en-US"/>
        </a:p>
      </dgm:t>
    </dgm:pt>
    <dgm:pt modelId="{AF6C08CC-71C6-4643-8C2C-9738332FDF77}" type="sibTrans" cxnId="{3001C7AA-53DA-45D0-9785-B3ED67EE36BC}">
      <dgm:prSet/>
      <dgm:spPr/>
      <dgm:t>
        <a:bodyPr/>
        <a:lstStyle/>
        <a:p>
          <a:endParaRPr lang="en-US"/>
        </a:p>
      </dgm:t>
    </dgm:pt>
    <dgm:pt modelId="{104E4739-DF72-4681-AF50-0D904E08472F}">
      <dgm:prSet phldrT="[Text]"/>
      <dgm:spPr/>
      <dgm:t>
        <a:bodyPr/>
        <a:lstStyle/>
        <a:p>
          <a:r>
            <a:rPr lang="en-US" dirty="0" err="1"/>
            <a:t>Perbedaan</a:t>
          </a:r>
          <a:r>
            <a:rPr lang="en-US" dirty="0"/>
            <a:t> Gender (G</a:t>
          </a:r>
          <a:r>
            <a:rPr lang="en-US" i="1" dirty="0"/>
            <a:t>ender Difference</a:t>
          </a:r>
          <a:r>
            <a:rPr lang="en-US" dirty="0"/>
            <a:t>)</a:t>
          </a:r>
        </a:p>
      </dgm:t>
    </dgm:pt>
    <dgm:pt modelId="{2F7DCBA6-8B9F-4997-81A2-60054B21591B}" type="parTrans" cxnId="{4A404F4E-45B0-4D56-A03C-92157F233FD0}">
      <dgm:prSet/>
      <dgm:spPr/>
      <dgm:t>
        <a:bodyPr/>
        <a:lstStyle/>
        <a:p>
          <a:endParaRPr lang="en-US"/>
        </a:p>
      </dgm:t>
    </dgm:pt>
    <dgm:pt modelId="{8C1E624A-1858-400D-B98A-7D120CC0C218}" type="sibTrans" cxnId="{4A404F4E-45B0-4D56-A03C-92157F233FD0}">
      <dgm:prSet/>
      <dgm:spPr/>
      <dgm:t>
        <a:bodyPr/>
        <a:lstStyle/>
        <a:p>
          <a:endParaRPr lang="en-US"/>
        </a:p>
      </dgm:t>
    </dgm:pt>
    <dgm:pt modelId="{D64530FC-F9A9-42F5-BC58-14E394B222CF}">
      <dgm:prSet phldrT="[Text]"/>
      <dgm:spPr/>
      <dgm:t>
        <a:bodyPr/>
        <a:lstStyle/>
        <a:p>
          <a:r>
            <a:rPr lang="en-US" dirty="0"/>
            <a:t> </a:t>
          </a:r>
          <a:r>
            <a:rPr lang="en-US" dirty="0" err="1"/>
            <a:t>Sosialisasi</a:t>
          </a:r>
          <a:r>
            <a:rPr lang="en-US" dirty="0"/>
            <a:t> gender (gender socialization/       doing gender)</a:t>
          </a:r>
        </a:p>
      </dgm:t>
    </dgm:pt>
    <dgm:pt modelId="{E38F1A85-25A9-4384-B953-79F337632E70}" type="parTrans" cxnId="{6CC63AD7-0207-47FD-B792-FEFB853A4255}">
      <dgm:prSet/>
      <dgm:spPr/>
      <dgm:t>
        <a:bodyPr/>
        <a:lstStyle/>
        <a:p>
          <a:endParaRPr lang="en-US"/>
        </a:p>
      </dgm:t>
    </dgm:pt>
    <dgm:pt modelId="{CC1C082B-41DA-4450-B23E-F5B2BF7AD227}" type="sibTrans" cxnId="{6CC63AD7-0207-47FD-B792-FEFB853A4255}">
      <dgm:prSet/>
      <dgm:spPr/>
      <dgm:t>
        <a:bodyPr/>
        <a:lstStyle/>
        <a:p>
          <a:endParaRPr lang="en-US"/>
        </a:p>
      </dgm:t>
    </dgm:pt>
    <dgm:pt modelId="{90A44FC4-4829-4C0C-AF37-0490009D020E}">
      <dgm:prSet phldrT="[Text]"/>
      <dgm:spPr/>
      <dgm:t>
        <a:bodyPr/>
        <a:lstStyle/>
        <a:p>
          <a:r>
            <a:rPr lang="en-US" dirty="0" err="1"/>
            <a:t>Peran</a:t>
          </a:r>
          <a:r>
            <a:rPr lang="en-US" dirty="0"/>
            <a:t> gender (</a:t>
          </a:r>
          <a:r>
            <a:rPr lang="en-US" i="1" dirty="0"/>
            <a:t>Gender Roles</a:t>
          </a:r>
          <a:r>
            <a:rPr lang="en-US" dirty="0"/>
            <a:t>)</a:t>
          </a:r>
        </a:p>
      </dgm:t>
    </dgm:pt>
    <dgm:pt modelId="{FB3CF253-B677-468C-8A61-28C4ED041EEA}" type="parTrans" cxnId="{F24F6755-634B-4C41-B39A-BA011E22C9DB}">
      <dgm:prSet/>
      <dgm:spPr/>
      <dgm:t>
        <a:bodyPr/>
        <a:lstStyle/>
        <a:p>
          <a:endParaRPr lang="en-US"/>
        </a:p>
      </dgm:t>
    </dgm:pt>
    <dgm:pt modelId="{CA6AB1FE-09C8-4AB8-94A0-F5B25F32C0DC}" type="sibTrans" cxnId="{F24F6755-634B-4C41-B39A-BA011E22C9DB}">
      <dgm:prSet/>
      <dgm:spPr/>
      <dgm:t>
        <a:bodyPr/>
        <a:lstStyle/>
        <a:p>
          <a:endParaRPr lang="en-US"/>
        </a:p>
      </dgm:t>
    </dgm:pt>
    <dgm:pt modelId="{4C30B246-BD98-4B92-A099-B41FAAD146B1}">
      <dgm:prSet phldrT="[Text]"/>
      <dgm:spPr/>
      <dgm:t>
        <a:bodyPr/>
        <a:lstStyle/>
        <a:p>
          <a:r>
            <a:rPr lang="en-US" dirty="0" err="1"/>
            <a:t>Ketidakadilan</a:t>
          </a:r>
          <a:r>
            <a:rPr lang="en-US" dirty="0"/>
            <a:t> gender  (</a:t>
          </a:r>
          <a:r>
            <a:rPr lang="en-US" i="1" dirty="0"/>
            <a:t>Gender Inequalities</a:t>
          </a:r>
          <a:r>
            <a:rPr lang="en-US" dirty="0"/>
            <a:t>)</a:t>
          </a:r>
        </a:p>
      </dgm:t>
    </dgm:pt>
    <dgm:pt modelId="{99C4FF8E-AEC6-4A70-A868-85DA3094E289}" type="parTrans" cxnId="{4D782AD8-1B05-43E3-A9C0-92D5CD2BD80C}">
      <dgm:prSet/>
      <dgm:spPr/>
      <dgm:t>
        <a:bodyPr/>
        <a:lstStyle/>
        <a:p>
          <a:endParaRPr lang="en-US"/>
        </a:p>
      </dgm:t>
    </dgm:pt>
    <dgm:pt modelId="{0670FC0A-0FEC-42B6-9B90-5530FFAB6FE1}" type="sibTrans" cxnId="{4D782AD8-1B05-43E3-A9C0-92D5CD2BD80C}">
      <dgm:prSet/>
      <dgm:spPr/>
      <dgm:t>
        <a:bodyPr/>
        <a:lstStyle/>
        <a:p>
          <a:endParaRPr lang="en-US"/>
        </a:p>
      </dgm:t>
    </dgm:pt>
    <dgm:pt modelId="{BE026009-DC68-4048-839C-96C315757E2A}">
      <dgm:prSet phldrT="[Text]"/>
      <dgm:spPr/>
      <dgm:t>
        <a:bodyPr/>
        <a:lstStyle/>
        <a:p>
          <a:r>
            <a:rPr lang="en-US" dirty="0" err="1"/>
            <a:t>Dianggap</a:t>
          </a:r>
          <a:r>
            <a:rPr lang="en-US" dirty="0"/>
            <a:t> </a:t>
          </a:r>
          <a:r>
            <a:rPr lang="en-US" dirty="0" err="1"/>
            <a:t>sebagai</a:t>
          </a:r>
          <a:r>
            <a:rPr lang="en-US" dirty="0"/>
            <a:t> </a:t>
          </a:r>
          <a:r>
            <a:rPr lang="en-US" dirty="0" err="1"/>
            <a:t>salah</a:t>
          </a:r>
          <a:r>
            <a:rPr lang="en-US" dirty="0"/>
            <a:t> </a:t>
          </a:r>
          <a:r>
            <a:rPr lang="en-US" dirty="0" err="1"/>
            <a:t>satu</a:t>
          </a:r>
          <a:r>
            <a:rPr lang="en-US" dirty="0"/>
            <a:t> </a:t>
          </a:r>
          <a:r>
            <a:rPr lang="en-US" dirty="0" err="1"/>
            <a:t>masalah</a:t>
          </a:r>
          <a:r>
            <a:rPr lang="en-US" dirty="0"/>
            <a:t> </a:t>
          </a:r>
          <a:r>
            <a:rPr lang="en-US" dirty="0" err="1"/>
            <a:t>dalam</a:t>
          </a:r>
          <a:r>
            <a:rPr lang="en-US" dirty="0"/>
            <a:t> </a:t>
          </a:r>
          <a:r>
            <a:rPr lang="en-US" dirty="0" err="1"/>
            <a:t>pembangunan</a:t>
          </a:r>
          <a:endParaRPr lang="en-US" dirty="0"/>
        </a:p>
      </dgm:t>
    </dgm:pt>
    <dgm:pt modelId="{9D74A146-6C79-4BBC-B13A-73D265E3B1E4}" type="sibTrans" cxnId="{B50B40C2-6ABF-4155-A592-5B8FDD4F5388}">
      <dgm:prSet/>
      <dgm:spPr/>
      <dgm:t>
        <a:bodyPr/>
        <a:lstStyle/>
        <a:p>
          <a:endParaRPr lang="en-US"/>
        </a:p>
      </dgm:t>
    </dgm:pt>
    <dgm:pt modelId="{626FABD7-B9C2-47E9-A03E-093099DA68F0}" type="parTrans" cxnId="{B50B40C2-6ABF-4155-A592-5B8FDD4F5388}">
      <dgm:prSet/>
      <dgm:spPr/>
      <dgm:t>
        <a:bodyPr/>
        <a:lstStyle/>
        <a:p>
          <a:endParaRPr lang="en-US"/>
        </a:p>
      </dgm:t>
    </dgm:pt>
    <dgm:pt modelId="{ED302C9E-0990-490F-A614-29BC91F26967}" type="pres">
      <dgm:prSet presAssocID="{6FF7ECCA-407F-4967-B3F4-FD54E94F54CA}" presName="Name0" presStyleCnt="0">
        <dgm:presLayoutVars>
          <dgm:dir/>
          <dgm:animLvl val="lvl"/>
          <dgm:resizeHandles val="exact"/>
        </dgm:presLayoutVars>
      </dgm:prSet>
      <dgm:spPr/>
    </dgm:pt>
    <dgm:pt modelId="{AB3D55B8-E414-443C-A3A3-1F8DED075832}" type="pres">
      <dgm:prSet presAssocID="{6FF7ECCA-407F-4967-B3F4-FD54E94F54CA}" presName="tSp" presStyleCnt="0"/>
      <dgm:spPr/>
    </dgm:pt>
    <dgm:pt modelId="{4765D635-F78D-4854-AD6F-945FE45E5E8D}" type="pres">
      <dgm:prSet presAssocID="{6FF7ECCA-407F-4967-B3F4-FD54E94F54CA}" presName="bSp" presStyleCnt="0"/>
      <dgm:spPr/>
    </dgm:pt>
    <dgm:pt modelId="{BE1834F1-DBCD-49E2-B2A8-8243D70717B6}" type="pres">
      <dgm:prSet presAssocID="{6FF7ECCA-407F-4967-B3F4-FD54E94F54CA}" presName="process" presStyleCnt="0"/>
      <dgm:spPr/>
    </dgm:pt>
    <dgm:pt modelId="{44BEB7B9-B540-4830-8053-671B7AD21D45}" type="pres">
      <dgm:prSet presAssocID="{06321EAD-DE88-4519-BE4D-05C9D5B0492F}" presName="composite1" presStyleCnt="0"/>
      <dgm:spPr/>
    </dgm:pt>
    <dgm:pt modelId="{93FD1797-07AD-4031-BF54-93991DF5E8DA}" type="pres">
      <dgm:prSet presAssocID="{06321EAD-DE88-4519-BE4D-05C9D5B0492F}" presName="dummyNode1" presStyleLbl="node1" presStyleIdx="0" presStyleCnt="3"/>
      <dgm:spPr/>
    </dgm:pt>
    <dgm:pt modelId="{FC7F8F91-301E-4920-874A-0FD3CB6716E4}" type="pres">
      <dgm:prSet presAssocID="{06321EAD-DE88-4519-BE4D-05C9D5B0492F}" presName="childNode1" presStyleLbl="bgAcc1" presStyleIdx="0" presStyleCnt="3">
        <dgm:presLayoutVars>
          <dgm:bulletEnabled val="1"/>
        </dgm:presLayoutVars>
      </dgm:prSet>
      <dgm:spPr/>
    </dgm:pt>
    <dgm:pt modelId="{838351F2-0EAC-4686-AB03-16480B16AA96}" type="pres">
      <dgm:prSet presAssocID="{06321EAD-DE88-4519-BE4D-05C9D5B0492F}" presName="childNode1tx" presStyleLbl="bgAcc1" presStyleIdx="0" presStyleCnt="3">
        <dgm:presLayoutVars>
          <dgm:bulletEnabled val="1"/>
        </dgm:presLayoutVars>
      </dgm:prSet>
      <dgm:spPr/>
    </dgm:pt>
    <dgm:pt modelId="{E2AC8B61-499B-45FF-8AB2-6B9DA4597345}" type="pres">
      <dgm:prSet presAssocID="{06321EAD-DE88-4519-BE4D-05C9D5B0492F}" presName="parentNode1" presStyleLbl="node1" presStyleIdx="0" presStyleCnt="3">
        <dgm:presLayoutVars>
          <dgm:chMax val="1"/>
          <dgm:bulletEnabled val="1"/>
        </dgm:presLayoutVars>
      </dgm:prSet>
      <dgm:spPr/>
    </dgm:pt>
    <dgm:pt modelId="{75487BEF-159C-4232-845F-09FC53C2F362}" type="pres">
      <dgm:prSet presAssocID="{06321EAD-DE88-4519-BE4D-05C9D5B0492F}" presName="connSite1" presStyleCnt="0"/>
      <dgm:spPr/>
    </dgm:pt>
    <dgm:pt modelId="{30DFFC2C-8A54-4D05-AB58-D3BC125A1A1B}" type="pres">
      <dgm:prSet presAssocID="{AF6C08CC-71C6-4643-8C2C-9738332FDF77}" presName="Name9" presStyleLbl="sibTrans2D1" presStyleIdx="0" presStyleCnt="2"/>
      <dgm:spPr/>
    </dgm:pt>
    <dgm:pt modelId="{76ADFBEF-F5BB-4300-B860-FAFA9D190814}" type="pres">
      <dgm:prSet presAssocID="{D64530FC-F9A9-42F5-BC58-14E394B222CF}" presName="composite2" presStyleCnt="0"/>
      <dgm:spPr/>
    </dgm:pt>
    <dgm:pt modelId="{215DC4F1-60CB-4FFA-A06F-A272A329D1A4}" type="pres">
      <dgm:prSet presAssocID="{D64530FC-F9A9-42F5-BC58-14E394B222CF}" presName="dummyNode2" presStyleLbl="node1" presStyleIdx="0" presStyleCnt="3"/>
      <dgm:spPr/>
    </dgm:pt>
    <dgm:pt modelId="{814C0FF4-C310-406A-9B04-9125D128FC45}" type="pres">
      <dgm:prSet presAssocID="{D64530FC-F9A9-42F5-BC58-14E394B222CF}" presName="childNode2" presStyleLbl="bgAcc1" presStyleIdx="1" presStyleCnt="3">
        <dgm:presLayoutVars>
          <dgm:bulletEnabled val="1"/>
        </dgm:presLayoutVars>
      </dgm:prSet>
      <dgm:spPr/>
    </dgm:pt>
    <dgm:pt modelId="{6025C7DD-0E4E-4743-9FB3-637F9849DB8A}" type="pres">
      <dgm:prSet presAssocID="{D64530FC-F9A9-42F5-BC58-14E394B222CF}" presName="childNode2tx" presStyleLbl="bgAcc1" presStyleIdx="1" presStyleCnt="3">
        <dgm:presLayoutVars>
          <dgm:bulletEnabled val="1"/>
        </dgm:presLayoutVars>
      </dgm:prSet>
      <dgm:spPr/>
    </dgm:pt>
    <dgm:pt modelId="{A5FAF75D-3DCA-4026-967F-39683A5F32C4}" type="pres">
      <dgm:prSet presAssocID="{D64530FC-F9A9-42F5-BC58-14E394B222CF}" presName="parentNode2" presStyleLbl="node1" presStyleIdx="1" presStyleCnt="3">
        <dgm:presLayoutVars>
          <dgm:chMax val="0"/>
          <dgm:bulletEnabled val="1"/>
        </dgm:presLayoutVars>
      </dgm:prSet>
      <dgm:spPr/>
    </dgm:pt>
    <dgm:pt modelId="{E98FB096-B880-4CDC-B778-BA9F2C4D3467}" type="pres">
      <dgm:prSet presAssocID="{D64530FC-F9A9-42F5-BC58-14E394B222CF}" presName="connSite2" presStyleCnt="0"/>
      <dgm:spPr/>
    </dgm:pt>
    <dgm:pt modelId="{64D703D2-07ED-4ADF-A434-AB20E79C4C60}" type="pres">
      <dgm:prSet presAssocID="{CC1C082B-41DA-4450-B23E-F5B2BF7AD227}" presName="Name18" presStyleLbl="sibTrans2D1" presStyleIdx="1" presStyleCnt="2"/>
      <dgm:spPr/>
    </dgm:pt>
    <dgm:pt modelId="{E2DD78F8-3B0A-483E-A4D0-DE60299FEF13}" type="pres">
      <dgm:prSet presAssocID="{BE026009-DC68-4048-839C-96C315757E2A}" presName="composite1" presStyleCnt="0"/>
      <dgm:spPr/>
    </dgm:pt>
    <dgm:pt modelId="{4B4AB1EA-2AA4-4158-99B0-7E56B1F7904D}" type="pres">
      <dgm:prSet presAssocID="{BE026009-DC68-4048-839C-96C315757E2A}" presName="dummyNode1" presStyleLbl="node1" presStyleIdx="1" presStyleCnt="3"/>
      <dgm:spPr/>
    </dgm:pt>
    <dgm:pt modelId="{94B5F310-9AA3-42D6-B5E6-5C3DF26D9B56}" type="pres">
      <dgm:prSet presAssocID="{BE026009-DC68-4048-839C-96C315757E2A}" presName="childNode1" presStyleLbl="bgAcc1" presStyleIdx="2" presStyleCnt="3">
        <dgm:presLayoutVars>
          <dgm:bulletEnabled val="1"/>
        </dgm:presLayoutVars>
      </dgm:prSet>
      <dgm:spPr/>
    </dgm:pt>
    <dgm:pt modelId="{D84C7958-A03E-446A-86E1-3FCA453BA312}" type="pres">
      <dgm:prSet presAssocID="{BE026009-DC68-4048-839C-96C315757E2A}" presName="childNode1tx" presStyleLbl="bgAcc1" presStyleIdx="2" presStyleCnt="3">
        <dgm:presLayoutVars>
          <dgm:bulletEnabled val="1"/>
        </dgm:presLayoutVars>
      </dgm:prSet>
      <dgm:spPr/>
    </dgm:pt>
    <dgm:pt modelId="{8EAC9435-7005-479C-B14F-E3A04BA8AD3B}" type="pres">
      <dgm:prSet presAssocID="{BE026009-DC68-4048-839C-96C315757E2A}" presName="parentNode1" presStyleLbl="node1" presStyleIdx="2" presStyleCnt="3">
        <dgm:presLayoutVars>
          <dgm:chMax val="1"/>
          <dgm:bulletEnabled val="1"/>
        </dgm:presLayoutVars>
      </dgm:prSet>
      <dgm:spPr/>
    </dgm:pt>
    <dgm:pt modelId="{524E123D-671C-4392-B654-12CFB467172C}" type="pres">
      <dgm:prSet presAssocID="{BE026009-DC68-4048-839C-96C315757E2A}" presName="connSite1" presStyleCnt="0"/>
      <dgm:spPr/>
    </dgm:pt>
  </dgm:ptLst>
  <dgm:cxnLst>
    <dgm:cxn modelId="{BB65A413-144D-43EC-B022-179FCD201DF0}" type="presOf" srcId="{06321EAD-DE88-4519-BE4D-05C9D5B0492F}" destId="{E2AC8B61-499B-45FF-8AB2-6B9DA4597345}" srcOrd="0" destOrd="0" presId="urn:microsoft.com/office/officeart/2005/8/layout/hProcess4"/>
    <dgm:cxn modelId="{FEE9FC13-8363-4DA4-97EC-80D49BB3A307}" type="presOf" srcId="{4C30B246-BD98-4B92-A099-B41FAAD146B1}" destId="{94B5F310-9AA3-42D6-B5E6-5C3DF26D9B56}" srcOrd="0" destOrd="0" presId="urn:microsoft.com/office/officeart/2005/8/layout/hProcess4"/>
    <dgm:cxn modelId="{9AA48E19-A7AA-4CA5-BD26-272E4FD32D63}" type="presOf" srcId="{6FF7ECCA-407F-4967-B3F4-FD54E94F54CA}" destId="{ED302C9E-0990-490F-A614-29BC91F26967}" srcOrd="0" destOrd="0" presId="urn:microsoft.com/office/officeart/2005/8/layout/hProcess4"/>
    <dgm:cxn modelId="{E1FE0B29-B330-4A96-BEAA-3B4AEAA11DFB}" type="presOf" srcId="{AF6C08CC-71C6-4643-8C2C-9738332FDF77}" destId="{30DFFC2C-8A54-4D05-AB58-D3BC125A1A1B}" srcOrd="0" destOrd="0" presId="urn:microsoft.com/office/officeart/2005/8/layout/hProcess4"/>
    <dgm:cxn modelId="{CBB95B65-64B8-4BC3-8B46-BDB7682F1F78}" type="presOf" srcId="{4C30B246-BD98-4B92-A099-B41FAAD146B1}" destId="{D84C7958-A03E-446A-86E1-3FCA453BA312}" srcOrd="1" destOrd="0" presId="urn:microsoft.com/office/officeart/2005/8/layout/hProcess4"/>
    <dgm:cxn modelId="{4A404F4E-45B0-4D56-A03C-92157F233FD0}" srcId="{06321EAD-DE88-4519-BE4D-05C9D5B0492F}" destId="{104E4739-DF72-4681-AF50-0D904E08472F}" srcOrd="0" destOrd="0" parTransId="{2F7DCBA6-8B9F-4997-81A2-60054B21591B}" sibTransId="{8C1E624A-1858-400D-B98A-7D120CC0C218}"/>
    <dgm:cxn modelId="{3855B154-5F9A-4DBD-B1B5-9302513FAD3C}" type="presOf" srcId="{104E4739-DF72-4681-AF50-0D904E08472F}" destId="{FC7F8F91-301E-4920-874A-0FD3CB6716E4}" srcOrd="0" destOrd="0" presId="urn:microsoft.com/office/officeart/2005/8/layout/hProcess4"/>
    <dgm:cxn modelId="{F24F6755-634B-4C41-B39A-BA011E22C9DB}" srcId="{D64530FC-F9A9-42F5-BC58-14E394B222CF}" destId="{90A44FC4-4829-4C0C-AF37-0490009D020E}" srcOrd="0" destOrd="0" parTransId="{FB3CF253-B677-468C-8A61-28C4ED041EEA}" sibTransId="{CA6AB1FE-09C8-4AB8-94A0-F5B25F32C0DC}"/>
    <dgm:cxn modelId="{8A19DB7B-FA83-4765-8BDC-DB6F5C7E6173}" type="presOf" srcId="{104E4739-DF72-4681-AF50-0D904E08472F}" destId="{838351F2-0EAC-4686-AB03-16480B16AA96}" srcOrd="1" destOrd="0" presId="urn:microsoft.com/office/officeart/2005/8/layout/hProcess4"/>
    <dgm:cxn modelId="{EC5D647F-4F5E-4DD7-A79D-F45D718CBE90}" type="presOf" srcId="{90A44FC4-4829-4C0C-AF37-0490009D020E}" destId="{6025C7DD-0E4E-4743-9FB3-637F9849DB8A}" srcOrd="1" destOrd="0" presId="urn:microsoft.com/office/officeart/2005/8/layout/hProcess4"/>
    <dgm:cxn modelId="{C7AFE89C-55B5-4668-91FE-76C2634A3F1D}" type="presOf" srcId="{BE026009-DC68-4048-839C-96C315757E2A}" destId="{8EAC9435-7005-479C-B14F-E3A04BA8AD3B}" srcOrd="0" destOrd="0" presId="urn:microsoft.com/office/officeart/2005/8/layout/hProcess4"/>
    <dgm:cxn modelId="{3001C7AA-53DA-45D0-9785-B3ED67EE36BC}" srcId="{6FF7ECCA-407F-4967-B3F4-FD54E94F54CA}" destId="{06321EAD-DE88-4519-BE4D-05C9D5B0492F}" srcOrd="0" destOrd="0" parTransId="{EF588136-D435-4F26-9275-3E1B87CDEF82}" sibTransId="{AF6C08CC-71C6-4643-8C2C-9738332FDF77}"/>
    <dgm:cxn modelId="{B50B40C2-6ABF-4155-A592-5B8FDD4F5388}" srcId="{6FF7ECCA-407F-4967-B3F4-FD54E94F54CA}" destId="{BE026009-DC68-4048-839C-96C315757E2A}" srcOrd="2" destOrd="0" parTransId="{626FABD7-B9C2-47E9-A03E-093099DA68F0}" sibTransId="{9D74A146-6C79-4BBC-B13A-73D265E3B1E4}"/>
    <dgm:cxn modelId="{6CC63AD7-0207-47FD-B792-FEFB853A4255}" srcId="{6FF7ECCA-407F-4967-B3F4-FD54E94F54CA}" destId="{D64530FC-F9A9-42F5-BC58-14E394B222CF}" srcOrd="1" destOrd="0" parTransId="{E38F1A85-25A9-4384-B953-79F337632E70}" sibTransId="{CC1C082B-41DA-4450-B23E-F5B2BF7AD227}"/>
    <dgm:cxn modelId="{4D782AD8-1B05-43E3-A9C0-92D5CD2BD80C}" srcId="{BE026009-DC68-4048-839C-96C315757E2A}" destId="{4C30B246-BD98-4B92-A099-B41FAAD146B1}" srcOrd="0" destOrd="0" parTransId="{99C4FF8E-AEC6-4A70-A868-85DA3094E289}" sibTransId="{0670FC0A-0FEC-42B6-9B90-5530FFAB6FE1}"/>
    <dgm:cxn modelId="{EA867DDC-66B1-41CB-9721-5A49D8443FBB}" type="presOf" srcId="{90A44FC4-4829-4C0C-AF37-0490009D020E}" destId="{814C0FF4-C310-406A-9B04-9125D128FC45}" srcOrd="0" destOrd="0" presId="urn:microsoft.com/office/officeart/2005/8/layout/hProcess4"/>
    <dgm:cxn modelId="{530CEAE7-3619-48C2-893E-EE820E0A5F77}" type="presOf" srcId="{CC1C082B-41DA-4450-B23E-F5B2BF7AD227}" destId="{64D703D2-07ED-4ADF-A434-AB20E79C4C60}" srcOrd="0" destOrd="0" presId="urn:microsoft.com/office/officeart/2005/8/layout/hProcess4"/>
    <dgm:cxn modelId="{5499C2F5-90CD-445E-BAEA-55FC9635E99C}" type="presOf" srcId="{D64530FC-F9A9-42F5-BC58-14E394B222CF}" destId="{A5FAF75D-3DCA-4026-967F-39683A5F32C4}" srcOrd="0" destOrd="0" presId="urn:microsoft.com/office/officeart/2005/8/layout/hProcess4"/>
    <dgm:cxn modelId="{46953993-1F3A-44A3-9DD5-4F1F366492F5}" type="presParOf" srcId="{ED302C9E-0990-490F-A614-29BC91F26967}" destId="{AB3D55B8-E414-443C-A3A3-1F8DED075832}" srcOrd="0" destOrd="0" presId="urn:microsoft.com/office/officeart/2005/8/layout/hProcess4"/>
    <dgm:cxn modelId="{1AFBA36E-AE27-4366-9032-77898E8474BF}" type="presParOf" srcId="{ED302C9E-0990-490F-A614-29BC91F26967}" destId="{4765D635-F78D-4854-AD6F-945FE45E5E8D}" srcOrd="1" destOrd="0" presId="urn:microsoft.com/office/officeart/2005/8/layout/hProcess4"/>
    <dgm:cxn modelId="{D8A19E70-6B52-42AD-B616-05DD80237F44}" type="presParOf" srcId="{ED302C9E-0990-490F-A614-29BC91F26967}" destId="{BE1834F1-DBCD-49E2-B2A8-8243D70717B6}" srcOrd="2" destOrd="0" presId="urn:microsoft.com/office/officeart/2005/8/layout/hProcess4"/>
    <dgm:cxn modelId="{970FE860-28FB-418B-A605-176C8E9A9CD5}" type="presParOf" srcId="{BE1834F1-DBCD-49E2-B2A8-8243D70717B6}" destId="{44BEB7B9-B540-4830-8053-671B7AD21D45}" srcOrd="0" destOrd="0" presId="urn:microsoft.com/office/officeart/2005/8/layout/hProcess4"/>
    <dgm:cxn modelId="{458BACF4-F763-40DB-8FD1-BDF6F3E5B22B}" type="presParOf" srcId="{44BEB7B9-B540-4830-8053-671B7AD21D45}" destId="{93FD1797-07AD-4031-BF54-93991DF5E8DA}" srcOrd="0" destOrd="0" presId="urn:microsoft.com/office/officeart/2005/8/layout/hProcess4"/>
    <dgm:cxn modelId="{F9125B5F-70F3-47E7-A81D-1EA6D4F9A5E2}" type="presParOf" srcId="{44BEB7B9-B540-4830-8053-671B7AD21D45}" destId="{FC7F8F91-301E-4920-874A-0FD3CB6716E4}" srcOrd="1" destOrd="0" presId="urn:microsoft.com/office/officeart/2005/8/layout/hProcess4"/>
    <dgm:cxn modelId="{B3CFD681-6282-47C0-A8F9-9EE4328AF76E}" type="presParOf" srcId="{44BEB7B9-B540-4830-8053-671B7AD21D45}" destId="{838351F2-0EAC-4686-AB03-16480B16AA96}" srcOrd="2" destOrd="0" presId="urn:microsoft.com/office/officeart/2005/8/layout/hProcess4"/>
    <dgm:cxn modelId="{76BD68B2-C444-405A-9FAE-9A7941536F3D}" type="presParOf" srcId="{44BEB7B9-B540-4830-8053-671B7AD21D45}" destId="{E2AC8B61-499B-45FF-8AB2-6B9DA4597345}" srcOrd="3" destOrd="0" presId="urn:microsoft.com/office/officeart/2005/8/layout/hProcess4"/>
    <dgm:cxn modelId="{62493AB7-D24C-4680-AFB0-AA0A30749574}" type="presParOf" srcId="{44BEB7B9-B540-4830-8053-671B7AD21D45}" destId="{75487BEF-159C-4232-845F-09FC53C2F362}" srcOrd="4" destOrd="0" presId="urn:microsoft.com/office/officeart/2005/8/layout/hProcess4"/>
    <dgm:cxn modelId="{C152C30F-B05F-4A7A-9F42-5E4A89141C0C}" type="presParOf" srcId="{BE1834F1-DBCD-49E2-B2A8-8243D70717B6}" destId="{30DFFC2C-8A54-4D05-AB58-D3BC125A1A1B}" srcOrd="1" destOrd="0" presId="urn:microsoft.com/office/officeart/2005/8/layout/hProcess4"/>
    <dgm:cxn modelId="{65C75A66-385A-4BF4-806D-EF1FF6F71F8F}" type="presParOf" srcId="{BE1834F1-DBCD-49E2-B2A8-8243D70717B6}" destId="{76ADFBEF-F5BB-4300-B860-FAFA9D190814}" srcOrd="2" destOrd="0" presId="urn:microsoft.com/office/officeart/2005/8/layout/hProcess4"/>
    <dgm:cxn modelId="{AC95F264-42DB-4514-8F08-798526E75033}" type="presParOf" srcId="{76ADFBEF-F5BB-4300-B860-FAFA9D190814}" destId="{215DC4F1-60CB-4FFA-A06F-A272A329D1A4}" srcOrd="0" destOrd="0" presId="urn:microsoft.com/office/officeart/2005/8/layout/hProcess4"/>
    <dgm:cxn modelId="{8BA4AFC0-BCC8-4FC5-A1D6-060786587618}" type="presParOf" srcId="{76ADFBEF-F5BB-4300-B860-FAFA9D190814}" destId="{814C0FF4-C310-406A-9B04-9125D128FC45}" srcOrd="1" destOrd="0" presId="urn:microsoft.com/office/officeart/2005/8/layout/hProcess4"/>
    <dgm:cxn modelId="{557297AB-6340-4ECF-A700-28627C270AF5}" type="presParOf" srcId="{76ADFBEF-F5BB-4300-B860-FAFA9D190814}" destId="{6025C7DD-0E4E-4743-9FB3-637F9849DB8A}" srcOrd="2" destOrd="0" presId="urn:microsoft.com/office/officeart/2005/8/layout/hProcess4"/>
    <dgm:cxn modelId="{CABB26E9-DF95-4B79-B49F-D333A571EB89}" type="presParOf" srcId="{76ADFBEF-F5BB-4300-B860-FAFA9D190814}" destId="{A5FAF75D-3DCA-4026-967F-39683A5F32C4}" srcOrd="3" destOrd="0" presId="urn:microsoft.com/office/officeart/2005/8/layout/hProcess4"/>
    <dgm:cxn modelId="{5940D18E-9B12-48FF-BB8D-0C07160B4853}" type="presParOf" srcId="{76ADFBEF-F5BB-4300-B860-FAFA9D190814}" destId="{E98FB096-B880-4CDC-B778-BA9F2C4D3467}" srcOrd="4" destOrd="0" presId="urn:microsoft.com/office/officeart/2005/8/layout/hProcess4"/>
    <dgm:cxn modelId="{D7D55A11-145F-4D67-8FA7-716430926DC8}" type="presParOf" srcId="{BE1834F1-DBCD-49E2-B2A8-8243D70717B6}" destId="{64D703D2-07ED-4ADF-A434-AB20E79C4C60}" srcOrd="3" destOrd="0" presId="urn:microsoft.com/office/officeart/2005/8/layout/hProcess4"/>
    <dgm:cxn modelId="{495FAEA6-8752-4324-835D-23EAA06BB6E4}" type="presParOf" srcId="{BE1834F1-DBCD-49E2-B2A8-8243D70717B6}" destId="{E2DD78F8-3B0A-483E-A4D0-DE60299FEF13}" srcOrd="4" destOrd="0" presId="urn:microsoft.com/office/officeart/2005/8/layout/hProcess4"/>
    <dgm:cxn modelId="{F841050D-52B2-42F6-8B62-633A997D357F}" type="presParOf" srcId="{E2DD78F8-3B0A-483E-A4D0-DE60299FEF13}" destId="{4B4AB1EA-2AA4-4158-99B0-7E56B1F7904D}" srcOrd="0" destOrd="0" presId="urn:microsoft.com/office/officeart/2005/8/layout/hProcess4"/>
    <dgm:cxn modelId="{E83A57D3-2B51-403B-B946-D631DE972812}" type="presParOf" srcId="{E2DD78F8-3B0A-483E-A4D0-DE60299FEF13}" destId="{94B5F310-9AA3-42D6-B5E6-5C3DF26D9B56}" srcOrd="1" destOrd="0" presId="urn:microsoft.com/office/officeart/2005/8/layout/hProcess4"/>
    <dgm:cxn modelId="{6E89D644-908D-4E3B-9DC5-AB32CEE71AE0}" type="presParOf" srcId="{E2DD78F8-3B0A-483E-A4D0-DE60299FEF13}" destId="{D84C7958-A03E-446A-86E1-3FCA453BA312}" srcOrd="2" destOrd="0" presId="urn:microsoft.com/office/officeart/2005/8/layout/hProcess4"/>
    <dgm:cxn modelId="{7ABB297F-6BC2-4263-BD94-DAFF653F170C}" type="presParOf" srcId="{E2DD78F8-3B0A-483E-A4D0-DE60299FEF13}" destId="{8EAC9435-7005-479C-B14F-E3A04BA8AD3B}" srcOrd="3" destOrd="0" presId="urn:microsoft.com/office/officeart/2005/8/layout/hProcess4"/>
    <dgm:cxn modelId="{A5157A5A-6763-4D8A-A956-F21743040C11}" type="presParOf" srcId="{E2DD78F8-3B0A-483E-A4D0-DE60299FEF13}" destId="{524E123D-671C-4392-B654-12CFB467172C}"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F0DCDD-566D-4413-8EE6-0E87CE80AD3E}">
      <dsp:nvSpPr>
        <dsp:cNvPr id="0" name=""/>
        <dsp:cNvSpPr/>
      </dsp:nvSpPr>
      <dsp:spPr>
        <a:xfrm>
          <a:off x="0" y="1149"/>
          <a:ext cx="6666833" cy="2717416"/>
        </a:xfrm>
        <a:prstGeom prst="roundRect">
          <a:avLst/>
        </a:prstGeom>
        <a:gradFill rotWithShape="0">
          <a:gsLst>
            <a:gs pos="0">
              <a:schemeClr val="accent2">
                <a:alpha val="90000"/>
                <a:hueOff val="0"/>
                <a:satOff val="0"/>
                <a:lumOff val="0"/>
                <a:alphaOff val="0"/>
                <a:satMod val="103000"/>
                <a:lumMod val="102000"/>
                <a:tint val="94000"/>
              </a:schemeClr>
            </a:gs>
            <a:gs pos="50000">
              <a:schemeClr val="accent2">
                <a:alpha val="90000"/>
                <a:hueOff val="0"/>
                <a:satOff val="0"/>
                <a:lumOff val="0"/>
                <a:alphaOff val="0"/>
                <a:satMod val="110000"/>
                <a:lumMod val="100000"/>
                <a:shade val="100000"/>
              </a:schemeClr>
            </a:gs>
            <a:gs pos="100000">
              <a:schemeClr val="accent2">
                <a:alpha val="9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644650">
            <a:lnSpc>
              <a:spcPct val="90000"/>
            </a:lnSpc>
            <a:spcBef>
              <a:spcPct val="0"/>
            </a:spcBef>
            <a:spcAft>
              <a:spcPct val="35000"/>
            </a:spcAft>
            <a:buNone/>
          </a:pPr>
          <a:r>
            <a:rPr lang="en-US" sz="4000" b="1" kern="1200" dirty="0">
              <a:solidFill>
                <a:schemeClr val="accent6"/>
              </a:solidFill>
            </a:rPr>
            <a:t>Perempuan = </a:t>
          </a:r>
          <a:r>
            <a:rPr lang="en-US" sz="4000" b="1" kern="1200" dirty="0" err="1">
              <a:solidFill>
                <a:schemeClr val="accent6"/>
              </a:solidFill>
            </a:rPr>
            <a:t>Feminin</a:t>
          </a:r>
          <a:endParaRPr lang="en-US" sz="4000" b="1" kern="1200" dirty="0">
            <a:solidFill>
              <a:schemeClr val="accent6"/>
            </a:solidFill>
          </a:endParaRPr>
        </a:p>
        <a:p>
          <a:pPr marL="0" lvl="0" indent="0" algn="ctr" defTabSz="1644650">
            <a:lnSpc>
              <a:spcPct val="90000"/>
            </a:lnSpc>
            <a:spcBef>
              <a:spcPct val="0"/>
            </a:spcBef>
            <a:spcAft>
              <a:spcPct val="35000"/>
            </a:spcAft>
            <a:buNone/>
          </a:pPr>
          <a:r>
            <a:rPr lang="en-US" sz="3600" kern="1200" dirty="0" err="1">
              <a:solidFill>
                <a:schemeClr val="accent6"/>
              </a:solidFill>
            </a:rPr>
            <a:t>lemah-lembut</a:t>
          </a:r>
          <a:r>
            <a:rPr lang="en-US" sz="3600" kern="1200" dirty="0">
              <a:solidFill>
                <a:schemeClr val="accent6"/>
              </a:solidFill>
            </a:rPr>
            <a:t>, </a:t>
          </a:r>
          <a:r>
            <a:rPr lang="en-US" sz="3600" kern="1200" dirty="0" err="1">
              <a:solidFill>
                <a:schemeClr val="accent6"/>
              </a:solidFill>
            </a:rPr>
            <a:t>sopan-santun</a:t>
          </a:r>
          <a:r>
            <a:rPr lang="en-US" sz="3600" kern="1200" dirty="0">
              <a:solidFill>
                <a:schemeClr val="accent6"/>
              </a:solidFill>
            </a:rPr>
            <a:t>, </a:t>
          </a:r>
          <a:r>
            <a:rPr lang="en-US" sz="3600" kern="1200" dirty="0" err="1">
              <a:solidFill>
                <a:schemeClr val="accent6"/>
              </a:solidFill>
            </a:rPr>
            <a:t>irasional</a:t>
          </a:r>
          <a:r>
            <a:rPr lang="en-US" sz="3600" kern="1200" dirty="0">
              <a:solidFill>
                <a:schemeClr val="accent6"/>
              </a:solidFill>
            </a:rPr>
            <a:t>, </a:t>
          </a:r>
          <a:r>
            <a:rPr lang="en-US" sz="3600" kern="1200" dirty="0" err="1">
              <a:solidFill>
                <a:schemeClr val="accent6"/>
              </a:solidFill>
            </a:rPr>
            <a:t>mudah</a:t>
          </a:r>
          <a:r>
            <a:rPr lang="en-US" sz="3600" kern="1200" dirty="0">
              <a:solidFill>
                <a:schemeClr val="accent6"/>
              </a:solidFill>
            </a:rPr>
            <a:t> </a:t>
          </a:r>
          <a:r>
            <a:rPr lang="en-US" sz="3600" kern="1200" dirty="0" err="1">
              <a:solidFill>
                <a:schemeClr val="accent6"/>
              </a:solidFill>
            </a:rPr>
            <a:t>menangis</a:t>
          </a:r>
          <a:r>
            <a:rPr lang="en-US" sz="3600" kern="1200" dirty="0">
              <a:solidFill>
                <a:schemeClr val="accent6"/>
              </a:solidFill>
            </a:rPr>
            <a:t>, </a:t>
          </a:r>
          <a:r>
            <a:rPr lang="en-US" sz="3600" kern="1200" dirty="0" err="1">
              <a:solidFill>
                <a:schemeClr val="accent6"/>
              </a:solidFill>
            </a:rPr>
            <a:t>tidak</a:t>
          </a:r>
          <a:r>
            <a:rPr lang="en-US" sz="3600" kern="1200" dirty="0">
              <a:solidFill>
                <a:schemeClr val="accent6"/>
              </a:solidFill>
            </a:rPr>
            <a:t> </a:t>
          </a:r>
          <a:r>
            <a:rPr lang="en-US" sz="3600" kern="1200" dirty="0" err="1">
              <a:solidFill>
                <a:schemeClr val="accent6"/>
              </a:solidFill>
            </a:rPr>
            <a:t>bisa</a:t>
          </a:r>
          <a:r>
            <a:rPr lang="en-US" sz="3600" kern="1200" dirty="0">
              <a:solidFill>
                <a:schemeClr val="accent6"/>
              </a:solidFill>
            </a:rPr>
            <a:t> </a:t>
          </a:r>
          <a:r>
            <a:rPr lang="en-US" sz="3600" kern="1200" dirty="0" err="1">
              <a:solidFill>
                <a:schemeClr val="accent6"/>
              </a:solidFill>
            </a:rPr>
            <a:t>mandiri</a:t>
          </a:r>
          <a:endParaRPr lang="en-US" sz="3600" kern="1200" dirty="0">
            <a:solidFill>
              <a:schemeClr val="accent6"/>
            </a:solidFill>
          </a:endParaRPr>
        </a:p>
      </dsp:txBody>
      <dsp:txXfrm>
        <a:off x="132653" y="133802"/>
        <a:ext cx="6401527" cy="2452110"/>
      </dsp:txXfrm>
    </dsp:sp>
    <dsp:sp modelId="{37DCB882-8D8D-4330-8248-F78B00A75BC2}">
      <dsp:nvSpPr>
        <dsp:cNvPr id="0" name=""/>
        <dsp:cNvSpPr/>
      </dsp:nvSpPr>
      <dsp:spPr>
        <a:xfrm>
          <a:off x="0" y="2733702"/>
          <a:ext cx="6666833" cy="2717416"/>
        </a:xfrm>
        <a:prstGeom prst="roundRect">
          <a:avLst/>
        </a:prstGeom>
        <a:gradFill rotWithShape="0">
          <a:gsLst>
            <a:gs pos="0">
              <a:schemeClr val="accent2">
                <a:alpha val="90000"/>
                <a:hueOff val="0"/>
                <a:satOff val="0"/>
                <a:lumOff val="0"/>
                <a:alphaOff val="-40000"/>
                <a:satMod val="103000"/>
                <a:lumMod val="102000"/>
                <a:tint val="94000"/>
              </a:schemeClr>
            </a:gs>
            <a:gs pos="50000">
              <a:schemeClr val="accent2">
                <a:alpha val="90000"/>
                <a:hueOff val="0"/>
                <a:satOff val="0"/>
                <a:lumOff val="0"/>
                <a:alphaOff val="-40000"/>
                <a:satMod val="110000"/>
                <a:lumMod val="100000"/>
                <a:shade val="100000"/>
              </a:schemeClr>
            </a:gs>
            <a:gs pos="100000">
              <a:schemeClr val="accent2">
                <a:alpha val="90000"/>
                <a:hueOff val="0"/>
                <a:satOff val="0"/>
                <a:lumOff val="0"/>
                <a:alphaOff val="-4000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066800">
            <a:lnSpc>
              <a:spcPct val="90000"/>
            </a:lnSpc>
            <a:spcBef>
              <a:spcPct val="0"/>
            </a:spcBef>
            <a:spcAft>
              <a:spcPct val="35000"/>
            </a:spcAft>
            <a:buNone/>
          </a:pPr>
          <a:r>
            <a:rPr lang="en-US" sz="4000" b="1" kern="1200" dirty="0" err="1">
              <a:solidFill>
                <a:schemeClr val="accent6"/>
              </a:solidFill>
            </a:rPr>
            <a:t>Laki-laki</a:t>
          </a:r>
          <a:r>
            <a:rPr lang="en-US" sz="4000" b="1" kern="1200" dirty="0">
              <a:solidFill>
                <a:schemeClr val="accent6"/>
              </a:solidFill>
            </a:rPr>
            <a:t> = </a:t>
          </a:r>
          <a:r>
            <a:rPr lang="en-US" sz="4000" b="1" kern="1200" dirty="0" err="1">
              <a:solidFill>
                <a:schemeClr val="accent6"/>
              </a:solidFill>
            </a:rPr>
            <a:t>Maskulin</a:t>
          </a:r>
          <a:r>
            <a:rPr lang="en-US" sz="4000" b="1" kern="1200" dirty="0">
              <a:solidFill>
                <a:schemeClr val="accent6"/>
              </a:solidFill>
            </a:rPr>
            <a:t>                    </a:t>
          </a:r>
        </a:p>
        <a:p>
          <a:pPr marL="0" lvl="0" indent="0" algn="ctr" defTabSz="1066800">
            <a:lnSpc>
              <a:spcPct val="90000"/>
            </a:lnSpc>
            <a:spcBef>
              <a:spcPct val="0"/>
            </a:spcBef>
            <a:spcAft>
              <a:spcPct val="35000"/>
            </a:spcAft>
            <a:buNone/>
          </a:pPr>
          <a:r>
            <a:rPr lang="en-US" sz="3600" kern="1200" dirty="0" err="1">
              <a:solidFill>
                <a:schemeClr val="accent6"/>
              </a:solidFill>
            </a:rPr>
            <a:t>kuat-kasar</a:t>
          </a:r>
          <a:r>
            <a:rPr lang="en-US" sz="3600" kern="1200" dirty="0">
              <a:solidFill>
                <a:schemeClr val="accent6"/>
              </a:solidFill>
            </a:rPr>
            <a:t>, </a:t>
          </a:r>
          <a:r>
            <a:rPr lang="en-US" sz="3600" kern="1200" dirty="0" err="1">
              <a:solidFill>
                <a:schemeClr val="accent6"/>
              </a:solidFill>
            </a:rPr>
            <a:t>gagah-berani</a:t>
          </a:r>
          <a:r>
            <a:rPr lang="en-US" sz="3600" kern="1200" dirty="0">
              <a:solidFill>
                <a:schemeClr val="accent6"/>
              </a:solidFill>
            </a:rPr>
            <a:t>, </a:t>
          </a:r>
          <a:r>
            <a:rPr lang="en-US" sz="3600" kern="1200" dirty="0" err="1">
              <a:solidFill>
                <a:schemeClr val="accent6"/>
              </a:solidFill>
            </a:rPr>
            <a:t>rasional</a:t>
          </a:r>
          <a:r>
            <a:rPr lang="en-US" sz="3600" kern="1200" dirty="0">
              <a:solidFill>
                <a:schemeClr val="accent6"/>
              </a:solidFill>
            </a:rPr>
            <a:t>, </a:t>
          </a:r>
          <a:r>
            <a:rPr lang="en-US" sz="3600" kern="1200" dirty="0" err="1">
              <a:solidFill>
                <a:schemeClr val="accent6"/>
              </a:solidFill>
            </a:rPr>
            <a:t>tidak</a:t>
          </a:r>
          <a:r>
            <a:rPr lang="en-US" sz="3600" kern="1200" dirty="0">
              <a:solidFill>
                <a:schemeClr val="accent6"/>
              </a:solidFill>
            </a:rPr>
            <a:t> </a:t>
          </a:r>
          <a:r>
            <a:rPr lang="en-US" sz="3600" kern="1200" dirty="0" err="1">
              <a:solidFill>
                <a:schemeClr val="accent6"/>
              </a:solidFill>
            </a:rPr>
            <a:t>boleh</a:t>
          </a:r>
          <a:r>
            <a:rPr lang="en-US" sz="3600" kern="1200" dirty="0">
              <a:solidFill>
                <a:schemeClr val="accent6"/>
              </a:solidFill>
            </a:rPr>
            <a:t> </a:t>
          </a:r>
          <a:r>
            <a:rPr lang="en-US" sz="3600" kern="1200" dirty="0" err="1">
              <a:solidFill>
                <a:schemeClr val="accent6"/>
              </a:solidFill>
            </a:rPr>
            <a:t>menangis</a:t>
          </a:r>
          <a:r>
            <a:rPr lang="en-US" sz="3600" kern="1200" dirty="0">
              <a:solidFill>
                <a:schemeClr val="accent6"/>
              </a:solidFill>
            </a:rPr>
            <a:t>, </a:t>
          </a:r>
          <a:r>
            <a:rPr lang="en-US" sz="3600" kern="1200" dirty="0" err="1">
              <a:solidFill>
                <a:schemeClr val="accent6"/>
              </a:solidFill>
            </a:rPr>
            <a:t>mandiri</a:t>
          </a:r>
          <a:endParaRPr lang="en-ID" sz="3600" kern="1200" dirty="0">
            <a:solidFill>
              <a:schemeClr val="accent6"/>
            </a:solidFill>
          </a:endParaRPr>
        </a:p>
      </dsp:txBody>
      <dsp:txXfrm>
        <a:off x="132653" y="2866355"/>
        <a:ext cx="6401527" cy="24521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F0DCDD-566D-4413-8EE6-0E87CE80AD3E}">
      <dsp:nvSpPr>
        <dsp:cNvPr id="0" name=""/>
        <dsp:cNvSpPr/>
      </dsp:nvSpPr>
      <dsp:spPr>
        <a:xfrm>
          <a:off x="0" y="404992"/>
          <a:ext cx="6666833" cy="2205450"/>
        </a:xfrm>
        <a:prstGeom prst="roundRect">
          <a:avLst/>
        </a:prstGeom>
        <a:gradFill rotWithShape="0">
          <a:gsLst>
            <a:gs pos="0">
              <a:schemeClr val="accent2">
                <a:alpha val="90000"/>
                <a:hueOff val="0"/>
                <a:satOff val="0"/>
                <a:lumOff val="0"/>
                <a:alphaOff val="0"/>
                <a:satMod val="103000"/>
                <a:lumMod val="102000"/>
                <a:tint val="94000"/>
              </a:schemeClr>
            </a:gs>
            <a:gs pos="50000">
              <a:schemeClr val="accent2">
                <a:alpha val="90000"/>
                <a:hueOff val="0"/>
                <a:satOff val="0"/>
                <a:lumOff val="0"/>
                <a:alphaOff val="0"/>
                <a:satMod val="110000"/>
                <a:lumMod val="100000"/>
                <a:shade val="100000"/>
              </a:schemeClr>
            </a:gs>
            <a:gs pos="100000">
              <a:schemeClr val="accent2">
                <a:alpha val="9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44650">
            <a:lnSpc>
              <a:spcPct val="90000"/>
            </a:lnSpc>
            <a:spcBef>
              <a:spcPct val="0"/>
            </a:spcBef>
            <a:spcAft>
              <a:spcPct val="35000"/>
            </a:spcAft>
            <a:buNone/>
          </a:pPr>
          <a:r>
            <a:rPr lang="en-US" sz="3600" b="1" kern="1200" dirty="0">
              <a:solidFill>
                <a:schemeClr val="accent6"/>
              </a:solidFill>
            </a:rPr>
            <a:t>Perempuan = </a:t>
          </a:r>
          <a:r>
            <a:rPr lang="en-US" sz="3600" b="1" kern="1200" dirty="0" err="1">
              <a:solidFill>
                <a:schemeClr val="accent6"/>
              </a:solidFill>
            </a:rPr>
            <a:t>Reproduksi</a:t>
          </a:r>
          <a:r>
            <a:rPr lang="en-US" sz="3600" b="1" kern="1200" dirty="0">
              <a:solidFill>
                <a:schemeClr val="accent6"/>
              </a:solidFill>
            </a:rPr>
            <a:t>  </a:t>
          </a:r>
        </a:p>
        <a:p>
          <a:pPr marL="0" lvl="0" indent="0" algn="ctr" defTabSz="1644650">
            <a:lnSpc>
              <a:spcPct val="90000"/>
            </a:lnSpc>
            <a:spcBef>
              <a:spcPct val="0"/>
            </a:spcBef>
            <a:spcAft>
              <a:spcPct val="35000"/>
            </a:spcAft>
            <a:buNone/>
          </a:pPr>
          <a:r>
            <a:rPr lang="en-US" sz="3600" kern="1200" dirty="0" err="1">
              <a:solidFill>
                <a:schemeClr val="accent6"/>
              </a:solidFill>
            </a:rPr>
            <a:t>melahirkan</a:t>
          </a:r>
          <a:r>
            <a:rPr lang="en-US" sz="3600" kern="1200" dirty="0">
              <a:solidFill>
                <a:schemeClr val="accent6"/>
              </a:solidFill>
            </a:rPr>
            <a:t> </a:t>
          </a:r>
          <a:r>
            <a:rPr lang="en-US" sz="3600" kern="1200" dirty="0" err="1">
              <a:solidFill>
                <a:schemeClr val="accent6"/>
              </a:solidFill>
            </a:rPr>
            <a:t>anak</a:t>
          </a:r>
          <a:r>
            <a:rPr lang="en-US" sz="3600" kern="1200" dirty="0">
              <a:solidFill>
                <a:schemeClr val="accent6"/>
              </a:solidFill>
            </a:rPr>
            <a:t>, </a:t>
          </a:r>
          <a:r>
            <a:rPr lang="en-US" sz="3600" kern="1200" dirty="0" err="1">
              <a:solidFill>
                <a:schemeClr val="accent6"/>
              </a:solidFill>
            </a:rPr>
            <a:t>membesarkan</a:t>
          </a:r>
          <a:r>
            <a:rPr lang="en-US" sz="3600" kern="1200" dirty="0">
              <a:solidFill>
                <a:schemeClr val="accent6"/>
              </a:solidFill>
            </a:rPr>
            <a:t> </a:t>
          </a:r>
          <a:r>
            <a:rPr lang="en-US" sz="3600" kern="1200" dirty="0" err="1">
              <a:solidFill>
                <a:schemeClr val="accent6"/>
              </a:solidFill>
            </a:rPr>
            <a:t>anak</a:t>
          </a:r>
          <a:r>
            <a:rPr lang="en-US" sz="3600" kern="1200" dirty="0">
              <a:solidFill>
                <a:schemeClr val="accent6"/>
              </a:solidFill>
            </a:rPr>
            <a:t>, </a:t>
          </a:r>
          <a:r>
            <a:rPr lang="en-US" sz="3600" kern="1200" dirty="0" err="1">
              <a:solidFill>
                <a:schemeClr val="accent6"/>
              </a:solidFill>
            </a:rPr>
            <a:t>mengurus</a:t>
          </a:r>
          <a:r>
            <a:rPr lang="en-US" sz="3600" kern="1200" dirty="0">
              <a:solidFill>
                <a:schemeClr val="accent6"/>
              </a:solidFill>
            </a:rPr>
            <a:t> </a:t>
          </a:r>
          <a:r>
            <a:rPr lang="en-US" sz="3600" kern="1200" dirty="0" err="1">
              <a:solidFill>
                <a:schemeClr val="accent6"/>
              </a:solidFill>
            </a:rPr>
            <a:t>keluarga</a:t>
          </a:r>
          <a:endParaRPr lang="en-US" sz="3600" kern="1200" dirty="0">
            <a:solidFill>
              <a:schemeClr val="accent6"/>
            </a:solidFill>
          </a:endParaRPr>
        </a:p>
      </dsp:txBody>
      <dsp:txXfrm>
        <a:off x="107661" y="512653"/>
        <a:ext cx="6451511" cy="1990128"/>
      </dsp:txXfrm>
    </dsp:sp>
    <dsp:sp modelId="{37DCB882-8D8D-4330-8248-F78B00A75BC2}">
      <dsp:nvSpPr>
        <dsp:cNvPr id="0" name=""/>
        <dsp:cNvSpPr/>
      </dsp:nvSpPr>
      <dsp:spPr>
        <a:xfrm>
          <a:off x="0" y="2820559"/>
          <a:ext cx="6666833" cy="2205450"/>
        </a:xfrm>
        <a:prstGeom prst="roundRect">
          <a:avLst/>
        </a:prstGeom>
        <a:gradFill rotWithShape="0">
          <a:gsLst>
            <a:gs pos="0">
              <a:schemeClr val="accent2">
                <a:alpha val="90000"/>
                <a:hueOff val="0"/>
                <a:satOff val="0"/>
                <a:lumOff val="0"/>
                <a:alphaOff val="-40000"/>
                <a:satMod val="103000"/>
                <a:lumMod val="102000"/>
                <a:tint val="94000"/>
              </a:schemeClr>
            </a:gs>
            <a:gs pos="50000">
              <a:schemeClr val="accent2">
                <a:alpha val="90000"/>
                <a:hueOff val="0"/>
                <a:satOff val="0"/>
                <a:lumOff val="0"/>
                <a:alphaOff val="-40000"/>
                <a:satMod val="110000"/>
                <a:lumMod val="100000"/>
                <a:shade val="100000"/>
              </a:schemeClr>
            </a:gs>
            <a:gs pos="100000">
              <a:schemeClr val="accent2">
                <a:alpha val="90000"/>
                <a:hueOff val="0"/>
                <a:satOff val="0"/>
                <a:lumOff val="0"/>
                <a:alphaOff val="-4000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066800">
            <a:lnSpc>
              <a:spcPct val="90000"/>
            </a:lnSpc>
            <a:spcBef>
              <a:spcPct val="0"/>
            </a:spcBef>
            <a:spcAft>
              <a:spcPct val="35000"/>
            </a:spcAft>
            <a:buNone/>
          </a:pPr>
          <a:r>
            <a:rPr lang="en-US" sz="3600" b="1" kern="1200" dirty="0" err="1">
              <a:solidFill>
                <a:schemeClr val="accent6"/>
              </a:solidFill>
            </a:rPr>
            <a:t>Laki-laki</a:t>
          </a:r>
          <a:r>
            <a:rPr lang="en-US" sz="3600" b="1" kern="1200" dirty="0">
              <a:solidFill>
                <a:schemeClr val="accent6"/>
              </a:solidFill>
            </a:rPr>
            <a:t> = </a:t>
          </a:r>
          <a:r>
            <a:rPr lang="en-US" sz="3600" b="1" kern="1200" dirty="0" err="1">
              <a:solidFill>
                <a:schemeClr val="accent6"/>
              </a:solidFill>
            </a:rPr>
            <a:t>Produksi</a:t>
          </a:r>
          <a:r>
            <a:rPr lang="en-US" sz="3600" b="1" kern="1200" dirty="0">
              <a:solidFill>
                <a:schemeClr val="accent6"/>
              </a:solidFill>
            </a:rPr>
            <a:t> </a:t>
          </a:r>
        </a:p>
        <a:p>
          <a:pPr marL="0" lvl="0" indent="0" algn="ctr" defTabSz="1066800">
            <a:lnSpc>
              <a:spcPct val="90000"/>
            </a:lnSpc>
            <a:spcBef>
              <a:spcPct val="0"/>
            </a:spcBef>
            <a:spcAft>
              <a:spcPct val="35000"/>
            </a:spcAft>
            <a:buNone/>
          </a:pPr>
          <a:r>
            <a:rPr lang="en-US" sz="3600" kern="1200" dirty="0" err="1">
              <a:solidFill>
                <a:schemeClr val="accent6"/>
              </a:solidFill>
            </a:rPr>
            <a:t>menghidupi</a:t>
          </a:r>
          <a:r>
            <a:rPr lang="en-US" sz="3600" kern="1200" dirty="0">
              <a:solidFill>
                <a:schemeClr val="accent6"/>
              </a:solidFill>
            </a:rPr>
            <a:t> </a:t>
          </a:r>
          <a:r>
            <a:rPr lang="en-US" sz="3600" kern="1200" dirty="0" err="1">
              <a:solidFill>
                <a:schemeClr val="accent6"/>
              </a:solidFill>
            </a:rPr>
            <a:t>keluarga</a:t>
          </a:r>
          <a:r>
            <a:rPr lang="en-US" sz="3600" kern="1200" dirty="0">
              <a:solidFill>
                <a:schemeClr val="accent6"/>
              </a:solidFill>
            </a:rPr>
            <a:t>, </a:t>
          </a:r>
          <a:r>
            <a:rPr lang="en-US" sz="3600" kern="1200" dirty="0" err="1">
              <a:solidFill>
                <a:schemeClr val="accent6"/>
              </a:solidFill>
            </a:rPr>
            <a:t>menjadi</a:t>
          </a:r>
          <a:r>
            <a:rPr lang="en-US" sz="3600" kern="1200" dirty="0">
              <a:solidFill>
                <a:schemeClr val="accent6"/>
              </a:solidFill>
            </a:rPr>
            <a:t> </a:t>
          </a:r>
          <a:r>
            <a:rPr lang="en-US" sz="3600" kern="1200" dirty="0" err="1">
              <a:solidFill>
                <a:schemeClr val="accent6"/>
              </a:solidFill>
            </a:rPr>
            <a:t>tulang</a:t>
          </a:r>
          <a:r>
            <a:rPr lang="en-US" sz="3600" kern="1200" dirty="0">
              <a:solidFill>
                <a:schemeClr val="accent6"/>
              </a:solidFill>
            </a:rPr>
            <a:t> </a:t>
          </a:r>
          <a:r>
            <a:rPr lang="en-US" sz="3600" kern="1200" dirty="0" err="1">
              <a:solidFill>
                <a:schemeClr val="accent6"/>
              </a:solidFill>
            </a:rPr>
            <a:t>punggung</a:t>
          </a:r>
          <a:r>
            <a:rPr lang="en-US" sz="3600" kern="1200" dirty="0">
              <a:solidFill>
                <a:schemeClr val="accent6"/>
              </a:solidFill>
            </a:rPr>
            <a:t> </a:t>
          </a:r>
          <a:r>
            <a:rPr lang="en-US" sz="3600" kern="1200" dirty="0" err="1">
              <a:solidFill>
                <a:schemeClr val="accent6"/>
              </a:solidFill>
            </a:rPr>
            <a:t>keluarga</a:t>
          </a:r>
          <a:endParaRPr lang="en-ID" sz="3600" kern="1200" dirty="0">
            <a:solidFill>
              <a:schemeClr val="accent6"/>
            </a:solidFill>
          </a:endParaRPr>
        </a:p>
      </dsp:txBody>
      <dsp:txXfrm>
        <a:off x="107661" y="2928220"/>
        <a:ext cx="6451511" cy="199012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F0DCDD-566D-4413-8EE6-0E87CE80AD3E}">
      <dsp:nvSpPr>
        <dsp:cNvPr id="0" name=""/>
        <dsp:cNvSpPr/>
      </dsp:nvSpPr>
      <dsp:spPr>
        <a:xfrm>
          <a:off x="0" y="0"/>
          <a:ext cx="6666833" cy="2719050"/>
        </a:xfrm>
        <a:prstGeom prst="roundRect">
          <a:avLst/>
        </a:prstGeom>
        <a:gradFill rotWithShape="0">
          <a:gsLst>
            <a:gs pos="0">
              <a:schemeClr val="accent2">
                <a:alpha val="90000"/>
                <a:hueOff val="0"/>
                <a:satOff val="0"/>
                <a:lumOff val="0"/>
                <a:alphaOff val="0"/>
                <a:satMod val="103000"/>
                <a:lumMod val="102000"/>
                <a:tint val="94000"/>
              </a:schemeClr>
            </a:gs>
            <a:gs pos="50000">
              <a:schemeClr val="accent2">
                <a:alpha val="90000"/>
                <a:hueOff val="0"/>
                <a:satOff val="0"/>
                <a:lumOff val="0"/>
                <a:alphaOff val="0"/>
                <a:satMod val="110000"/>
                <a:lumMod val="100000"/>
                <a:shade val="100000"/>
              </a:schemeClr>
            </a:gs>
            <a:gs pos="100000">
              <a:schemeClr val="accent2">
                <a:alpha val="9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644650">
            <a:lnSpc>
              <a:spcPct val="90000"/>
            </a:lnSpc>
            <a:spcBef>
              <a:spcPct val="0"/>
            </a:spcBef>
            <a:spcAft>
              <a:spcPct val="35000"/>
            </a:spcAft>
            <a:buNone/>
          </a:pPr>
          <a:r>
            <a:rPr lang="en-US" sz="4000" b="1" kern="1200" dirty="0">
              <a:solidFill>
                <a:schemeClr val="accent6"/>
              </a:solidFill>
            </a:rPr>
            <a:t>Perempuan = </a:t>
          </a:r>
          <a:r>
            <a:rPr lang="en-US" sz="4000" b="1" kern="1200" dirty="0" err="1">
              <a:solidFill>
                <a:schemeClr val="accent6"/>
              </a:solidFill>
            </a:rPr>
            <a:t>Domestik</a:t>
          </a:r>
          <a:r>
            <a:rPr lang="en-US" sz="4000" b="1" kern="1200" dirty="0">
              <a:solidFill>
                <a:schemeClr val="accent6"/>
              </a:solidFill>
            </a:rPr>
            <a:t> </a:t>
          </a:r>
          <a:endParaRPr lang="en-US" sz="4000" kern="1200" dirty="0">
            <a:solidFill>
              <a:schemeClr val="accent6"/>
            </a:solidFill>
          </a:endParaRPr>
        </a:p>
        <a:p>
          <a:pPr marL="0" lvl="0" indent="0" algn="ctr" defTabSz="1644650">
            <a:lnSpc>
              <a:spcPct val="90000"/>
            </a:lnSpc>
            <a:spcBef>
              <a:spcPct val="0"/>
            </a:spcBef>
            <a:spcAft>
              <a:spcPct val="35000"/>
            </a:spcAft>
            <a:buNone/>
          </a:pPr>
          <a:r>
            <a:rPr lang="en-US" sz="3600" kern="1200" dirty="0" err="1">
              <a:solidFill>
                <a:schemeClr val="accent6"/>
              </a:solidFill>
            </a:rPr>
            <a:t>Memasak</a:t>
          </a:r>
          <a:r>
            <a:rPr lang="en-US" sz="3600" kern="1200" dirty="0">
              <a:solidFill>
                <a:schemeClr val="accent6"/>
              </a:solidFill>
            </a:rPr>
            <a:t>, </a:t>
          </a:r>
          <a:r>
            <a:rPr lang="en-US" sz="3600" kern="1200" dirty="0" err="1">
              <a:solidFill>
                <a:schemeClr val="accent6"/>
              </a:solidFill>
            </a:rPr>
            <a:t>membersihkan</a:t>
          </a:r>
          <a:r>
            <a:rPr lang="en-US" sz="3600" kern="1200" dirty="0">
              <a:solidFill>
                <a:schemeClr val="accent6"/>
              </a:solidFill>
            </a:rPr>
            <a:t> </a:t>
          </a:r>
          <a:r>
            <a:rPr lang="en-US" sz="3600" kern="1200" dirty="0" err="1">
              <a:solidFill>
                <a:schemeClr val="accent6"/>
              </a:solidFill>
            </a:rPr>
            <a:t>rumah</a:t>
          </a:r>
          <a:r>
            <a:rPr lang="en-US" sz="3600" kern="1200" dirty="0">
              <a:solidFill>
                <a:schemeClr val="accent6"/>
              </a:solidFill>
            </a:rPr>
            <a:t>, </a:t>
          </a:r>
          <a:r>
            <a:rPr lang="en-US" sz="3600" kern="1200" dirty="0" err="1">
              <a:solidFill>
                <a:schemeClr val="accent6"/>
              </a:solidFill>
            </a:rPr>
            <a:t>mencuci</a:t>
          </a:r>
          <a:r>
            <a:rPr lang="en-US" sz="3600" kern="1200" dirty="0">
              <a:solidFill>
                <a:schemeClr val="accent6"/>
              </a:solidFill>
            </a:rPr>
            <a:t> </a:t>
          </a:r>
          <a:r>
            <a:rPr lang="en-US" sz="3600" kern="1200" dirty="0" err="1">
              <a:solidFill>
                <a:schemeClr val="accent6"/>
              </a:solidFill>
            </a:rPr>
            <a:t>pakaian</a:t>
          </a:r>
          <a:endParaRPr lang="en-US" sz="3600" kern="1200" dirty="0">
            <a:solidFill>
              <a:schemeClr val="accent6"/>
            </a:solidFill>
          </a:endParaRPr>
        </a:p>
      </dsp:txBody>
      <dsp:txXfrm>
        <a:off x="132733" y="132733"/>
        <a:ext cx="6401367" cy="2453584"/>
      </dsp:txXfrm>
    </dsp:sp>
    <dsp:sp modelId="{37DCB882-8D8D-4330-8248-F78B00A75BC2}">
      <dsp:nvSpPr>
        <dsp:cNvPr id="0" name=""/>
        <dsp:cNvSpPr/>
      </dsp:nvSpPr>
      <dsp:spPr>
        <a:xfrm>
          <a:off x="0" y="2734005"/>
          <a:ext cx="6666833" cy="2719050"/>
        </a:xfrm>
        <a:prstGeom prst="roundRect">
          <a:avLst/>
        </a:prstGeom>
        <a:gradFill rotWithShape="0">
          <a:gsLst>
            <a:gs pos="0">
              <a:schemeClr val="accent2">
                <a:alpha val="90000"/>
                <a:hueOff val="0"/>
                <a:satOff val="0"/>
                <a:lumOff val="0"/>
                <a:alphaOff val="-40000"/>
                <a:satMod val="103000"/>
                <a:lumMod val="102000"/>
                <a:tint val="94000"/>
              </a:schemeClr>
            </a:gs>
            <a:gs pos="50000">
              <a:schemeClr val="accent2">
                <a:alpha val="90000"/>
                <a:hueOff val="0"/>
                <a:satOff val="0"/>
                <a:lumOff val="0"/>
                <a:alphaOff val="-40000"/>
                <a:satMod val="110000"/>
                <a:lumMod val="100000"/>
                <a:shade val="100000"/>
              </a:schemeClr>
            </a:gs>
            <a:gs pos="100000">
              <a:schemeClr val="accent2">
                <a:alpha val="90000"/>
                <a:hueOff val="0"/>
                <a:satOff val="0"/>
                <a:lumOff val="0"/>
                <a:alphaOff val="-4000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066800">
            <a:lnSpc>
              <a:spcPct val="90000"/>
            </a:lnSpc>
            <a:spcBef>
              <a:spcPct val="0"/>
            </a:spcBef>
            <a:spcAft>
              <a:spcPct val="35000"/>
            </a:spcAft>
            <a:buNone/>
          </a:pPr>
          <a:r>
            <a:rPr lang="en-US" sz="3600" b="1" kern="1200" dirty="0" err="1">
              <a:solidFill>
                <a:schemeClr val="accent6"/>
              </a:solidFill>
            </a:rPr>
            <a:t>Laki-laki</a:t>
          </a:r>
          <a:r>
            <a:rPr lang="en-US" sz="3600" b="1" kern="1200" dirty="0">
              <a:solidFill>
                <a:schemeClr val="accent6"/>
              </a:solidFill>
            </a:rPr>
            <a:t> = Publik</a:t>
          </a:r>
        </a:p>
        <a:p>
          <a:pPr marL="0" lvl="0" indent="0" algn="ctr" defTabSz="1066800">
            <a:lnSpc>
              <a:spcPct val="90000"/>
            </a:lnSpc>
            <a:spcBef>
              <a:spcPct val="0"/>
            </a:spcBef>
            <a:spcAft>
              <a:spcPct val="35000"/>
            </a:spcAft>
            <a:buNone/>
          </a:pPr>
          <a:r>
            <a:rPr lang="en-US" sz="3600" b="1" kern="1200" dirty="0">
              <a:solidFill>
                <a:schemeClr val="accent6"/>
              </a:solidFill>
            </a:rPr>
            <a:t> </a:t>
          </a:r>
          <a:r>
            <a:rPr lang="en-US" sz="3600" kern="1200" dirty="0">
              <a:solidFill>
                <a:schemeClr val="accent6"/>
              </a:solidFill>
            </a:rPr>
            <a:t>  </a:t>
          </a:r>
          <a:r>
            <a:rPr lang="en-US" sz="3600" kern="1200" dirty="0" err="1">
              <a:solidFill>
                <a:schemeClr val="accent6"/>
              </a:solidFill>
            </a:rPr>
            <a:t>Hadir</a:t>
          </a:r>
          <a:r>
            <a:rPr lang="en-US" sz="3600" kern="1200" dirty="0">
              <a:solidFill>
                <a:schemeClr val="accent6"/>
              </a:solidFill>
            </a:rPr>
            <a:t> dalam </a:t>
          </a:r>
          <a:r>
            <a:rPr lang="en-US" sz="3600" kern="1200" dirty="0" err="1">
              <a:solidFill>
                <a:schemeClr val="accent6"/>
              </a:solidFill>
            </a:rPr>
            <a:t>kegiatan-kegiatan</a:t>
          </a:r>
          <a:r>
            <a:rPr lang="en-US" sz="3600" kern="1200" dirty="0">
              <a:solidFill>
                <a:schemeClr val="accent6"/>
              </a:solidFill>
            </a:rPr>
            <a:t> di </a:t>
          </a:r>
          <a:r>
            <a:rPr lang="en-US" sz="3600" kern="1200" dirty="0" err="1">
              <a:solidFill>
                <a:schemeClr val="accent6"/>
              </a:solidFill>
            </a:rPr>
            <a:t>luar</a:t>
          </a:r>
          <a:r>
            <a:rPr lang="en-US" sz="3600" kern="1200" dirty="0">
              <a:solidFill>
                <a:schemeClr val="accent6"/>
              </a:solidFill>
            </a:rPr>
            <a:t> </a:t>
          </a:r>
          <a:r>
            <a:rPr lang="en-US" sz="3600" kern="1200" dirty="0" err="1">
              <a:solidFill>
                <a:schemeClr val="accent6"/>
              </a:solidFill>
            </a:rPr>
            <a:t>rumah</a:t>
          </a:r>
          <a:r>
            <a:rPr lang="en-US" sz="3600" kern="1200" dirty="0">
              <a:solidFill>
                <a:schemeClr val="accent6"/>
              </a:solidFill>
            </a:rPr>
            <a:t> (</a:t>
          </a:r>
          <a:r>
            <a:rPr lang="en-US" sz="3600" kern="1200" dirty="0" err="1">
              <a:solidFill>
                <a:schemeClr val="accent6"/>
              </a:solidFill>
            </a:rPr>
            <a:t>pertemuan</a:t>
          </a:r>
          <a:r>
            <a:rPr lang="en-US" sz="3600" kern="1200" dirty="0">
              <a:solidFill>
                <a:schemeClr val="accent6"/>
              </a:solidFill>
            </a:rPr>
            <a:t>, </a:t>
          </a:r>
          <a:r>
            <a:rPr lang="en-US" sz="3600" kern="1200" dirty="0" err="1">
              <a:solidFill>
                <a:schemeClr val="accent6"/>
              </a:solidFill>
            </a:rPr>
            <a:t>politik</a:t>
          </a:r>
          <a:r>
            <a:rPr lang="en-US" sz="3600" kern="1200" dirty="0">
              <a:solidFill>
                <a:schemeClr val="accent6"/>
              </a:solidFill>
            </a:rPr>
            <a:t> </a:t>
          </a:r>
          <a:r>
            <a:rPr lang="en-US" sz="3600" kern="1200" dirty="0" err="1">
              <a:solidFill>
                <a:schemeClr val="accent6"/>
              </a:solidFill>
            </a:rPr>
            <a:t>dll</a:t>
          </a:r>
          <a:r>
            <a:rPr lang="en-US" sz="3600" kern="1200" dirty="0">
              <a:solidFill>
                <a:schemeClr val="accent6"/>
              </a:solidFill>
            </a:rPr>
            <a:t>) </a:t>
          </a:r>
          <a:endParaRPr lang="en-ID" sz="3600" kern="1200" dirty="0">
            <a:solidFill>
              <a:schemeClr val="accent6"/>
            </a:solidFill>
          </a:endParaRPr>
        </a:p>
      </dsp:txBody>
      <dsp:txXfrm>
        <a:off x="132733" y="2866738"/>
        <a:ext cx="6401367" cy="245358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F0DCDD-566D-4413-8EE6-0E87CE80AD3E}">
      <dsp:nvSpPr>
        <dsp:cNvPr id="0" name=""/>
        <dsp:cNvSpPr/>
      </dsp:nvSpPr>
      <dsp:spPr>
        <a:xfrm>
          <a:off x="0" y="1149"/>
          <a:ext cx="6666833" cy="2717416"/>
        </a:xfrm>
        <a:prstGeom prst="roundRect">
          <a:avLst/>
        </a:prstGeom>
        <a:gradFill rotWithShape="0">
          <a:gsLst>
            <a:gs pos="0">
              <a:schemeClr val="accent2">
                <a:alpha val="90000"/>
                <a:hueOff val="0"/>
                <a:satOff val="0"/>
                <a:lumOff val="0"/>
                <a:alphaOff val="0"/>
                <a:satMod val="103000"/>
                <a:lumMod val="102000"/>
                <a:tint val="94000"/>
              </a:schemeClr>
            </a:gs>
            <a:gs pos="50000">
              <a:schemeClr val="accent2">
                <a:alpha val="90000"/>
                <a:hueOff val="0"/>
                <a:satOff val="0"/>
                <a:lumOff val="0"/>
                <a:alphaOff val="0"/>
                <a:satMod val="110000"/>
                <a:lumMod val="100000"/>
                <a:shade val="100000"/>
              </a:schemeClr>
            </a:gs>
            <a:gs pos="100000">
              <a:schemeClr val="accent2">
                <a:alpha val="9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644650">
            <a:lnSpc>
              <a:spcPct val="90000"/>
            </a:lnSpc>
            <a:spcBef>
              <a:spcPct val="0"/>
            </a:spcBef>
            <a:spcAft>
              <a:spcPct val="35000"/>
            </a:spcAft>
            <a:buNone/>
          </a:pPr>
          <a:r>
            <a:rPr lang="en-US" sz="4000" b="1" kern="1200" dirty="0">
              <a:solidFill>
                <a:schemeClr val="accent6"/>
              </a:solidFill>
            </a:rPr>
            <a:t>Perempuan</a:t>
          </a:r>
          <a:r>
            <a:rPr lang="en-US" sz="3600" kern="1200" dirty="0">
              <a:solidFill>
                <a:schemeClr val="accent6"/>
              </a:solidFill>
            </a:rPr>
            <a:t> = </a:t>
          </a:r>
        </a:p>
        <a:p>
          <a:pPr marL="0" lvl="0" indent="0" algn="ctr" defTabSz="1644650">
            <a:lnSpc>
              <a:spcPct val="90000"/>
            </a:lnSpc>
            <a:spcBef>
              <a:spcPct val="0"/>
            </a:spcBef>
            <a:spcAft>
              <a:spcPct val="35000"/>
            </a:spcAft>
            <a:buNone/>
          </a:pPr>
          <a:r>
            <a:rPr lang="en-US" sz="3600" kern="1200" dirty="0" err="1">
              <a:solidFill>
                <a:schemeClr val="accent6"/>
              </a:solidFill>
            </a:rPr>
            <a:t>Pengurus</a:t>
          </a:r>
          <a:r>
            <a:rPr lang="en-US" sz="3600" kern="1200" dirty="0">
              <a:solidFill>
                <a:schemeClr val="accent6"/>
              </a:solidFill>
            </a:rPr>
            <a:t> </a:t>
          </a:r>
          <a:r>
            <a:rPr lang="en-US" sz="3600" kern="1200" dirty="0" err="1">
              <a:solidFill>
                <a:schemeClr val="accent6"/>
              </a:solidFill>
            </a:rPr>
            <a:t>utama</a:t>
          </a:r>
          <a:r>
            <a:rPr lang="en-US" sz="3600" kern="1200" dirty="0">
              <a:solidFill>
                <a:schemeClr val="accent6"/>
              </a:solidFill>
            </a:rPr>
            <a:t> </a:t>
          </a:r>
          <a:r>
            <a:rPr lang="en-US" sz="3600" kern="1200" dirty="0" err="1">
              <a:solidFill>
                <a:schemeClr val="accent6"/>
              </a:solidFill>
            </a:rPr>
            <a:t>dalam</a:t>
          </a:r>
          <a:r>
            <a:rPr lang="en-US" sz="3600" kern="1200" dirty="0">
              <a:solidFill>
                <a:schemeClr val="accent6"/>
              </a:solidFill>
            </a:rPr>
            <a:t> </a:t>
          </a:r>
          <a:r>
            <a:rPr lang="en-US" sz="3600" kern="1200" dirty="0" err="1">
              <a:solidFill>
                <a:schemeClr val="accent6"/>
              </a:solidFill>
            </a:rPr>
            <a:t>rumah</a:t>
          </a:r>
          <a:r>
            <a:rPr lang="en-US" sz="3600" kern="1200" dirty="0">
              <a:solidFill>
                <a:schemeClr val="accent6"/>
              </a:solidFill>
            </a:rPr>
            <a:t> </a:t>
          </a:r>
          <a:r>
            <a:rPr lang="en-US" sz="3600" kern="1200" dirty="0" err="1">
              <a:solidFill>
                <a:schemeClr val="accent6"/>
              </a:solidFill>
            </a:rPr>
            <a:t>tangga</a:t>
          </a:r>
          <a:r>
            <a:rPr lang="en-US" sz="3600" kern="1200" dirty="0">
              <a:solidFill>
                <a:schemeClr val="accent6"/>
              </a:solidFill>
            </a:rPr>
            <a:t> dan </a:t>
          </a:r>
          <a:r>
            <a:rPr lang="en-US" sz="3600" kern="1200" dirty="0" err="1">
              <a:solidFill>
                <a:schemeClr val="accent6"/>
              </a:solidFill>
            </a:rPr>
            <a:t>keluarga</a:t>
          </a:r>
          <a:r>
            <a:rPr lang="en-US" sz="3600" kern="1200" dirty="0">
              <a:solidFill>
                <a:schemeClr val="accent6"/>
              </a:solidFill>
            </a:rPr>
            <a:t>, </a:t>
          </a:r>
          <a:r>
            <a:rPr lang="en-US" sz="3600" kern="1200" dirty="0" err="1">
              <a:solidFill>
                <a:schemeClr val="accent6"/>
              </a:solidFill>
            </a:rPr>
            <a:t>pencari</a:t>
          </a:r>
          <a:r>
            <a:rPr lang="en-US" sz="3600" kern="1200" dirty="0">
              <a:solidFill>
                <a:schemeClr val="accent6"/>
              </a:solidFill>
            </a:rPr>
            <a:t> </a:t>
          </a:r>
          <a:r>
            <a:rPr lang="en-US" sz="3600" kern="1200" dirty="0" err="1">
              <a:solidFill>
                <a:schemeClr val="accent6"/>
              </a:solidFill>
            </a:rPr>
            <a:t>nafkah</a:t>
          </a:r>
          <a:r>
            <a:rPr lang="en-US" sz="3600" kern="1200" dirty="0">
              <a:solidFill>
                <a:schemeClr val="accent6"/>
              </a:solidFill>
            </a:rPr>
            <a:t> </a:t>
          </a:r>
          <a:r>
            <a:rPr lang="en-US" sz="3600" kern="1200" dirty="0" err="1">
              <a:solidFill>
                <a:schemeClr val="accent6"/>
              </a:solidFill>
            </a:rPr>
            <a:t>tambahan</a:t>
          </a:r>
          <a:endParaRPr lang="en-US" sz="3600" kern="1200" dirty="0">
            <a:solidFill>
              <a:schemeClr val="accent6"/>
            </a:solidFill>
          </a:endParaRPr>
        </a:p>
      </dsp:txBody>
      <dsp:txXfrm>
        <a:off x="132653" y="133802"/>
        <a:ext cx="6401527" cy="2452110"/>
      </dsp:txXfrm>
    </dsp:sp>
    <dsp:sp modelId="{37DCB882-8D8D-4330-8248-F78B00A75BC2}">
      <dsp:nvSpPr>
        <dsp:cNvPr id="0" name=""/>
        <dsp:cNvSpPr/>
      </dsp:nvSpPr>
      <dsp:spPr>
        <a:xfrm>
          <a:off x="0" y="2733702"/>
          <a:ext cx="6666833" cy="2717416"/>
        </a:xfrm>
        <a:prstGeom prst="roundRect">
          <a:avLst/>
        </a:prstGeom>
        <a:gradFill rotWithShape="0">
          <a:gsLst>
            <a:gs pos="0">
              <a:schemeClr val="accent2">
                <a:alpha val="90000"/>
                <a:hueOff val="0"/>
                <a:satOff val="0"/>
                <a:lumOff val="0"/>
                <a:alphaOff val="-40000"/>
                <a:satMod val="103000"/>
                <a:lumMod val="102000"/>
                <a:tint val="94000"/>
              </a:schemeClr>
            </a:gs>
            <a:gs pos="50000">
              <a:schemeClr val="accent2">
                <a:alpha val="90000"/>
                <a:hueOff val="0"/>
                <a:satOff val="0"/>
                <a:lumOff val="0"/>
                <a:alphaOff val="-40000"/>
                <a:satMod val="110000"/>
                <a:lumMod val="100000"/>
                <a:shade val="100000"/>
              </a:schemeClr>
            </a:gs>
            <a:gs pos="100000">
              <a:schemeClr val="accent2">
                <a:alpha val="90000"/>
                <a:hueOff val="0"/>
                <a:satOff val="0"/>
                <a:lumOff val="0"/>
                <a:alphaOff val="-4000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066800">
            <a:lnSpc>
              <a:spcPct val="90000"/>
            </a:lnSpc>
            <a:spcBef>
              <a:spcPct val="0"/>
            </a:spcBef>
            <a:spcAft>
              <a:spcPct val="35000"/>
            </a:spcAft>
            <a:buNone/>
          </a:pPr>
          <a:r>
            <a:rPr lang="en-US" sz="4000" b="1" kern="1200" dirty="0" err="1">
              <a:solidFill>
                <a:schemeClr val="accent6"/>
              </a:solidFill>
            </a:rPr>
            <a:t>Laki-laki</a:t>
          </a:r>
          <a:r>
            <a:rPr lang="en-US" sz="4000" b="1" kern="1200" dirty="0">
              <a:solidFill>
                <a:schemeClr val="accent6"/>
              </a:solidFill>
            </a:rPr>
            <a:t> =</a:t>
          </a:r>
        </a:p>
        <a:p>
          <a:pPr marL="0" lvl="0" indent="0" algn="ctr" defTabSz="1066800">
            <a:lnSpc>
              <a:spcPct val="90000"/>
            </a:lnSpc>
            <a:spcBef>
              <a:spcPct val="0"/>
            </a:spcBef>
            <a:spcAft>
              <a:spcPct val="35000"/>
            </a:spcAft>
            <a:buNone/>
          </a:pPr>
          <a:r>
            <a:rPr lang="en-US" sz="3600" kern="1200" dirty="0" err="1">
              <a:solidFill>
                <a:schemeClr val="accent6"/>
              </a:solidFill>
            </a:rPr>
            <a:t>Pencari</a:t>
          </a:r>
          <a:r>
            <a:rPr lang="en-US" sz="3600" kern="1200" dirty="0">
              <a:solidFill>
                <a:schemeClr val="accent6"/>
              </a:solidFill>
            </a:rPr>
            <a:t> </a:t>
          </a:r>
          <a:r>
            <a:rPr lang="en-US" sz="3600" kern="1200" dirty="0" err="1">
              <a:solidFill>
                <a:schemeClr val="accent6"/>
              </a:solidFill>
            </a:rPr>
            <a:t>nafkah</a:t>
          </a:r>
          <a:r>
            <a:rPr lang="en-US" sz="3600" kern="1200" dirty="0">
              <a:solidFill>
                <a:schemeClr val="accent6"/>
              </a:solidFill>
            </a:rPr>
            <a:t> </a:t>
          </a:r>
          <a:r>
            <a:rPr lang="en-US" sz="3600" kern="1200" dirty="0" err="1">
              <a:solidFill>
                <a:schemeClr val="accent6"/>
              </a:solidFill>
            </a:rPr>
            <a:t>utama</a:t>
          </a:r>
          <a:r>
            <a:rPr lang="en-US" sz="3600" kern="1200" dirty="0">
              <a:solidFill>
                <a:schemeClr val="accent6"/>
              </a:solidFill>
            </a:rPr>
            <a:t> </a:t>
          </a:r>
          <a:r>
            <a:rPr lang="en-US" sz="3600" kern="1200" dirty="0" err="1">
              <a:solidFill>
                <a:schemeClr val="accent6"/>
              </a:solidFill>
            </a:rPr>
            <a:t>dalam</a:t>
          </a:r>
          <a:r>
            <a:rPr lang="en-US" sz="3600" kern="1200" dirty="0">
              <a:solidFill>
                <a:schemeClr val="accent6"/>
              </a:solidFill>
            </a:rPr>
            <a:t> </a:t>
          </a:r>
          <a:r>
            <a:rPr lang="en-US" sz="3600" kern="1200" dirty="0" err="1">
              <a:solidFill>
                <a:schemeClr val="accent6"/>
              </a:solidFill>
            </a:rPr>
            <a:t>keluarga</a:t>
          </a:r>
          <a:r>
            <a:rPr lang="en-US" sz="3600" kern="1200" dirty="0">
              <a:solidFill>
                <a:schemeClr val="accent6"/>
              </a:solidFill>
            </a:rPr>
            <a:t>, </a:t>
          </a:r>
          <a:r>
            <a:rPr lang="en-US" sz="3600" kern="1200" dirty="0" err="1">
              <a:solidFill>
                <a:schemeClr val="accent6"/>
              </a:solidFill>
            </a:rPr>
            <a:t>tidak</a:t>
          </a:r>
          <a:r>
            <a:rPr lang="en-US" sz="3600" kern="1200" dirty="0">
              <a:solidFill>
                <a:schemeClr val="accent6"/>
              </a:solidFill>
            </a:rPr>
            <a:t> </a:t>
          </a:r>
          <a:r>
            <a:rPr lang="en-US" sz="3600" kern="1200" dirty="0" err="1">
              <a:solidFill>
                <a:schemeClr val="accent6"/>
              </a:solidFill>
            </a:rPr>
            <a:t>perlu</a:t>
          </a:r>
          <a:r>
            <a:rPr lang="en-US" sz="3600" kern="1200" dirty="0">
              <a:solidFill>
                <a:schemeClr val="accent6"/>
              </a:solidFill>
            </a:rPr>
            <a:t> </a:t>
          </a:r>
          <a:r>
            <a:rPr lang="en-US" sz="3600" kern="1200" dirty="0" err="1">
              <a:solidFill>
                <a:schemeClr val="accent6"/>
              </a:solidFill>
            </a:rPr>
            <a:t>mengurus</a:t>
          </a:r>
          <a:r>
            <a:rPr lang="en-US" sz="3600" kern="1200" dirty="0">
              <a:solidFill>
                <a:schemeClr val="accent6"/>
              </a:solidFill>
            </a:rPr>
            <a:t> </a:t>
          </a:r>
          <a:r>
            <a:rPr lang="en-US" sz="3600" kern="1200" dirty="0" err="1">
              <a:solidFill>
                <a:schemeClr val="accent6"/>
              </a:solidFill>
            </a:rPr>
            <a:t>rumah</a:t>
          </a:r>
          <a:r>
            <a:rPr lang="en-US" sz="3600" kern="1200" dirty="0">
              <a:solidFill>
                <a:schemeClr val="accent6"/>
              </a:solidFill>
            </a:rPr>
            <a:t> </a:t>
          </a:r>
          <a:r>
            <a:rPr lang="en-US" sz="3600" kern="1200" dirty="0" err="1">
              <a:solidFill>
                <a:schemeClr val="accent6"/>
              </a:solidFill>
            </a:rPr>
            <a:t>tangga</a:t>
          </a:r>
          <a:endParaRPr lang="en-ID" sz="3600" kern="1200" dirty="0">
            <a:solidFill>
              <a:schemeClr val="accent6"/>
            </a:solidFill>
          </a:endParaRPr>
        </a:p>
      </dsp:txBody>
      <dsp:txXfrm>
        <a:off x="132653" y="2866355"/>
        <a:ext cx="6401527" cy="24521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5251B3-F8DB-42A4-B08F-3F9B2C49735A}">
      <dsp:nvSpPr>
        <dsp:cNvPr id="0" name=""/>
        <dsp:cNvSpPr/>
      </dsp:nvSpPr>
      <dsp:spPr>
        <a:xfrm>
          <a:off x="1283" y="507350"/>
          <a:ext cx="4505585" cy="286104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10815D-543B-485A-A51E-3766C0DA50F0}">
      <dsp:nvSpPr>
        <dsp:cNvPr id="0" name=""/>
        <dsp:cNvSpPr/>
      </dsp:nvSpPr>
      <dsp:spPr>
        <a:xfrm>
          <a:off x="501904"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0" kern="1200" dirty="0"/>
            <a:t>Gender </a:t>
          </a:r>
          <a:r>
            <a:rPr lang="en-US" sz="3200" b="0" kern="1200" dirty="0" err="1"/>
            <a:t>adalah</a:t>
          </a:r>
          <a:r>
            <a:rPr lang="en-US" sz="3200" b="0" kern="1200" dirty="0"/>
            <a:t> </a:t>
          </a:r>
          <a:r>
            <a:rPr lang="en-US" sz="3200" b="0" kern="1200" dirty="0" err="1"/>
            <a:t>perbedaan</a:t>
          </a:r>
          <a:r>
            <a:rPr lang="en-US" sz="3200" b="0" kern="1200" dirty="0"/>
            <a:t> </a:t>
          </a:r>
          <a:r>
            <a:rPr lang="en-US" sz="3200" b="0" kern="1200" dirty="0" err="1"/>
            <a:t>sifat</a:t>
          </a:r>
          <a:r>
            <a:rPr lang="en-US" sz="3200" b="0" kern="1200" dirty="0"/>
            <a:t>, </a:t>
          </a:r>
          <a:r>
            <a:rPr lang="en-US" sz="3200" b="0" kern="1200" dirty="0" err="1"/>
            <a:t>peran</a:t>
          </a:r>
          <a:r>
            <a:rPr lang="en-US" sz="3200" b="0" kern="1200" dirty="0"/>
            <a:t>, dan  </a:t>
          </a:r>
          <a:r>
            <a:rPr lang="en-US" sz="3200" b="0" kern="1200" dirty="0" err="1"/>
            <a:t>tanggung</a:t>
          </a:r>
          <a:r>
            <a:rPr lang="en-US" sz="3200" b="0" kern="1200" dirty="0"/>
            <a:t> </a:t>
          </a:r>
          <a:r>
            <a:rPr lang="en-US" sz="3200" b="0" kern="1200" dirty="0" err="1"/>
            <a:t>jawab</a:t>
          </a:r>
          <a:r>
            <a:rPr lang="en-US" sz="3200" b="0" kern="1200" dirty="0"/>
            <a:t>, </a:t>
          </a:r>
          <a:r>
            <a:rPr lang="en-US" sz="3200" b="0" kern="1200" dirty="0" err="1"/>
            <a:t>antara</a:t>
          </a:r>
          <a:r>
            <a:rPr lang="en-US" sz="3200" b="0" kern="1200" dirty="0"/>
            <a:t> </a:t>
          </a:r>
          <a:r>
            <a:rPr lang="en-US" sz="3200" b="0" kern="1200" dirty="0" err="1"/>
            <a:t>perempuan</a:t>
          </a:r>
          <a:r>
            <a:rPr lang="en-US" sz="3200" b="0" kern="1200" dirty="0"/>
            <a:t> dan </a:t>
          </a:r>
          <a:r>
            <a:rPr lang="en-US" sz="3200" b="0" kern="1200" dirty="0" err="1"/>
            <a:t>laki-laki</a:t>
          </a:r>
          <a:r>
            <a:rPr lang="en-US" sz="3200" b="0" kern="1200" dirty="0"/>
            <a:t> </a:t>
          </a:r>
        </a:p>
      </dsp:txBody>
      <dsp:txXfrm>
        <a:off x="585701" y="1066737"/>
        <a:ext cx="4337991" cy="2693452"/>
      </dsp:txXfrm>
    </dsp:sp>
    <dsp:sp modelId="{6119A086-8DDF-4082-830F-F72B6E1D162C}">
      <dsp:nvSpPr>
        <dsp:cNvPr id="0" name=""/>
        <dsp:cNvSpPr/>
      </dsp:nvSpPr>
      <dsp:spPr>
        <a:xfrm>
          <a:off x="5508110" y="507350"/>
          <a:ext cx="4505585" cy="286104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A0714C-C62F-4C47-8EEF-75C20176B843}">
      <dsp:nvSpPr>
        <dsp:cNvPr id="0" name=""/>
        <dsp:cNvSpPr/>
      </dsp:nvSpPr>
      <dsp:spPr>
        <a:xfrm>
          <a:off x="6008730"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0" kern="1200" dirty="0" err="1"/>
            <a:t>Jenis</a:t>
          </a:r>
          <a:r>
            <a:rPr lang="en-US" sz="3200" b="0" kern="1200" dirty="0"/>
            <a:t> </a:t>
          </a:r>
          <a:r>
            <a:rPr lang="en-US" sz="3200" b="0" kern="1200" dirty="0" err="1"/>
            <a:t>kelamin</a:t>
          </a:r>
          <a:r>
            <a:rPr lang="en-US" sz="3200" b="0" kern="1200" dirty="0"/>
            <a:t> </a:t>
          </a:r>
          <a:r>
            <a:rPr lang="en-US" sz="3200" b="0" kern="1200" dirty="0" err="1"/>
            <a:t>adalah</a:t>
          </a:r>
          <a:r>
            <a:rPr lang="en-US" sz="3200" b="0" kern="1200" dirty="0"/>
            <a:t> </a:t>
          </a:r>
          <a:r>
            <a:rPr lang="en-US" sz="3200" b="0" kern="1200" dirty="0" err="1"/>
            <a:t>perbedaan</a:t>
          </a:r>
          <a:r>
            <a:rPr lang="en-US" sz="3200" b="0" kern="1200" dirty="0"/>
            <a:t> organ </a:t>
          </a:r>
          <a:r>
            <a:rPr lang="en-US" sz="3200" b="0" kern="1200" dirty="0" err="1"/>
            <a:t>reproduksi</a:t>
          </a:r>
          <a:r>
            <a:rPr lang="en-US" sz="3200" b="0" kern="1200" dirty="0"/>
            <a:t> (organ </a:t>
          </a:r>
          <a:r>
            <a:rPr lang="en-US" sz="3200" b="0" kern="1200" dirty="0" err="1"/>
            <a:t>biologis</a:t>
          </a:r>
          <a:r>
            <a:rPr lang="en-US" sz="3200" b="0" kern="1200" dirty="0"/>
            <a:t>) </a:t>
          </a:r>
          <a:r>
            <a:rPr lang="en-US" sz="3200" b="0" kern="1200" dirty="0" err="1"/>
            <a:t>antara</a:t>
          </a:r>
          <a:r>
            <a:rPr lang="en-US" sz="3200" b="0" kern="1200" dirty="0"/>
            <a:t> </a:t>
          </a:r>
          <a:r>
            <a:rPr lang="en-US" sz="3200" b="0" kern="1200" dirty="0" err="1"/>
            <a:t>perempuan</a:t>
          </a:r>
          <a:r>
            <a:rPr lang="en-US" sz="3200" b="0" kern="1200" dirty="0"/>
            <a:t> dan </a:t>
          </a:r>
          <a:r>
            <a:rPr lang="en-US" sz="3200" b="0" kern="1200" dirty="0" err="1"/>
            <a:t>laki-laki</a:t>
          </a:r>
          <a:r>
            <a:rPr lang="en-US" sz="3200" b="0" kern="1200" dirty="0"/>
            <a:t> </a:t>
          </a:r>
        </a:p>
      </dsp:txBody>
      <dsp:txXfrm>
        <a:off x="6092527" y="1066737"/>
        <a:ext cx="4337991" cy="269345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41AA20-97B7-46F0-96B0-E8163CD60B69}">
      <dsp:nvSpPr>
        <dsp:cNvPr id="0" name=""/>
        <dsp:cNvSpPr/>
      </dsp:nvSpPr>
      <dsp:spPr>
        <a:xfrm>
          <a:off x="135945" y="2355196"/>
          <a:ext cx="2728942" cy="1364471"/>
        </a:xfrm>
        <a:prstGeom prst="roundRect">
          <a:avLst>
            <a:gd name="adj" fmla="val 10000"/>
          </a:avLst>
        </a:prstGeom>
        <a:solidFill>
          <a:schemeClr val="accent2">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en-US" sz="3300" kern="1200" dirty="0" err="1"/>
            <a:t>Manusia</a:t>
          </a:r>
          <a:endParaRPr lang="en-US" sz="3300" kern="1200" dirty="0"/>
        </a:p>
      </dsp:txBody>
      <dsp:txXfrm>
        <a:off x="175909" y="2395160"/>
        <a:ext cx="2649014" cy="1284543"/>
      </dsp:txXfrm>
    </dsp:sp>
    <dsp:sp modelId="{43DD6F49-56D5-4E1F-9E27-BFDF34CC5CA3}">
      <dsp:nvSpPr>
        <dsp:cNvPr id="0" name=""/>
        <dsp:cNvSpPr/>
      </dsp:nvSpPr>
      <dsp:spPr>
        <a:xfrm rot="18289469">
          <a:off x="2454938" y="2232646"/>
          <a:ext cx="1911477" cy="40429"/>
        </a:xfrm>
        <a:custGeom>
          <a:avLst/>
          <a:gdLst/>
          <a:ahLst/>
          <a:cxnLst/>
          <a:rect l="0" t="0" r="0" b="0"/>
          <a:pathLst>
            <a:path>
              <a:moveTo>
                <a:pt x="0" y="20214"/>
              </a:moveTo>
              <a:lnTo>
                <a:pt x="1911477" y="20214"/>
              </a:lnTo>
            </a:path>
          </a:pathLst>
        </a:custGeom>
        <a:noFill/>
        <a:ln w="12700" cap="flat" cmpd="sng" algn="ctr">
          <a:solidFill>
            <a:schemeClr val="accent2">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3362890" y="2205073"/>
        <a:ext cx="95573" cy="95573"/>
      </dsp:txXfrm>
    </dsp:sp>
    <dsp:sp modelId="{A39C6CA0-703D-4CBC-9EB3-38CDE8A90167}">
      <dsp:nvSpPr>
        <dsp:cNvPr id="0" name=""/>
        <dsp:cNvSpPr/>
      </dsp:nvSpPr>
      <dsp:spPr>
        <a:xfrm>
          <a:off x="3956465" y="786054"/>
          <a:ext cx="2728942" cy="1364471"/>
        </a:xfrm>
        <a:prstGeom prst="roundRect">
          <a:avLst>
            <a:gd name="adj" fmla="val 10000"/>
          </a:avLst>
        </a:prstGeom>
        <a:solidFill>
          <a:schemeClr val="accent2">
            <a:tint val="99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en-US" sz="3300" kern="1200" dirty="0" err="1"/>
            <a:t>Jenis</a:t>
          </a:r>
          <a:r>
            <a:rPr lang="en-US" sz="3300" kern="1200" dirty="0"/>
            <a:t> </a:t>
          </a:r>
          <a:r>
            <a:rPr lang="en-US" sz="3300" kern="1200" dirty="0" err="1"/>
            <a:t>Kelamin</a:t>
          </a:r>
          <a:r>
            <a:rPr lang="en-US" sz="3300" kern="1200" dirty="0"/>
            <a:t> (</a:t>
          </a:r>
          <a:r>
            <a:rPr lang="en-US" sz="3300" kern="1200" dirty="0" err="1"/>
            <a:t>peran</a:t>
          </a:r>
          <a:r>
            <a:rPr lang="en-US" sz="3300" kern="1200" dirty="0"/>
            <a:t> </a:t>
          </a:r>
          <a:r>
            <a:rPr lang="en-US" sz="3300" kern="1200" dirty="0" err="1"/>
            <a:t>kodrati</a:t>
          </a:r>
          <a:r>
            <a:rPr lang="en-US" sz="3300" kern="1200" dirty="0"/>
            <a:t>)</a:t>
          </a:r>
        </a:p>
      </dsp:txBody>
      <dsp:txXfrm>
        <a:off x="3996429" y="826018"/>
        <a:ext cx="2649014" cy="1284543"/>
      </dsp:txXfrm>
    </dsp:sp>
    <dsp:sp modelId="{182C8E86-756D-4866-B4A8-11B0801D49B8}">
      <dsp:nvSpPr>
        <dsp:cNvPr id="0" name=""/>
        <dsp:cNvSpPr/>
      </dsp:nvSpPr>
      <dsp:spPr>
        <a:xfrm rot="19457599">
          <a:off x="6559056" y="1055789"/>
          <a:ext cx="1344281" cy="40429"/>
        </a:xfrm>
        <a:custGeom>
          <a:avLst/>
          <a:gdLst/>
          <a:ahLst/>
          <a:cxnLst/>
          <a:rect l="0" t="0" r="0" b="0"/>
          <a:pathLst>
            <a:path>
              <a:moveTo>
                <a:pt x="0" y="20214"/>
              </a:moveTo>
              <a:lnTo>
                <a:pt x="1344281" y="20214"/>
              </a:lnTo>
            </a:path>
          </a:pathLst>
        </a:custGeom>
        <a:noFill/>
        <a:ln w="12700" cap="flat" cmpd="sng" algn="ctr">
          <a:solidFill>
            <a:schemeClr val="accent2">
              <a:tint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197589" y="1042397"/>
        <a:ext cx="67214" cy="67214"/>
      </dsp:txXfrm>
    </dsp:sp>
    <dsp:sp modelId="{D43B0207-6BEA-44DD-9A7D-41BF90E11A77}">
      <dsp:nvSpPr>
        <dsp:cNvPr id="0" name=""/>
        <dsp:cNvSpPr/>
      </dsp:nvSpPr>
      <dsp:spPr>
        <a:xfrm>
          <a:off x="7776985" y="1483"/>
          <a:ext cx="2728942" cy="1364471"/>
        </a:xfrm>
        <a:prstGeom prst="roundRect">
          <a:avLst>
            <a:gd name="adj" fmla="val 10000"/>
          </a:avLst>
        </a:prstGeom>
        <a:solidFill>
          <a:schemeClr val="accent2">
            <a:tint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en-US" sz="3300" kern="1200" dirty="0" err="1">
              <a:solidFill>
                <a:schemeClr val="accent6"/>
              </a:solidFill>
            </a:rPr>
            <a:t>Perempuan</a:t>
          </a:r>
          <a:endParaRPr lang="en-US" sz="3300" kern="1200" dirty="0">
            <a:solidFill>
              <a:schemeClr val="accent6"/>
            </a:solidFill>
          </a:endParaRPr>
        </a:p>
      </dsp:txBody>
      <dsp:txXfrm>
        <a:off x="7816949" y="41447"/>
        <a:ext cx="2649014" cy="1284543"/>
      </dsp:txXfrm>
    </dsp:sp>
    <dsp:sp modelId="{AF2743D2-46BF-48EC-9C29-CABE18CFF117}">
      <dsp:nvSpPr>
        <dsp:cNvPr id="0" name=""/>
        <dsp:cNvSpPr/>
      </dsp:nvSpPr>
      <dsp:spPr>
        <a:xfrm rot="2142401">
          <a:off x="6559056" y="1840360"/>
          <a:ext cx="1344281" cy="40429"/>
        </a:xfrm>
        <a:custGeom>
          <a:avLst/>
          <a:gdLst/>
          <a:ahLst/>
          <a:cxnLst/>
          <a:rect l="0" t="0" r="0" b="0"/>
          <a:pathLst>
            <a:path>
              <a:moveTo>
                <a:pt x="0" y="20214"/>
              </a:moveTo>
              <a:lnTo>
                <a:pt x="1344281" y="20214"/>
              </a:lnTo>
            </a:path>
          </a:pathLst>
        </a:custGeom>
        <a:noFill/>
        <a:ln w="12700" cap="flat" cmpd="sng" algn="ctr">
          <a:solidFill>
            <a:schemeClr val="accent2">
              <a:tint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197589" y="1826968"/>
        <a:ext cx="67214" cy="67214"/>
      </dsp:txXfrm>
    </dsp:sp>
    <dsp:sp modelId="{9069AA38-ABDF-4849-B83B-1FA266457EE8}">
      <dsp:nvSpPr>
        <dsp:cNvPr id="0" name=""/>
        <dsp:cNvSpPr/>
      </dsp:nvSpPr>
      <dsp:spPr>
        <a:xfrm>
          <a:off x="7776985" y="1570625"/>
          <a:ext cx="2728942" cy="1364471"/>
        </a:xfrm>
        <a:prstGeom prst="roundRect">
          <a:avLst>
            <a:gd name="adj" fmla="val 10000"/>
          </a:avLst>
        </a:prstGeom>
        <a:solidFill>
          <a:schemeClr val="accent2">
            <a:tint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en-US" sz="3300" kern="1200" dirty="0" err="1">
              <a:solidFill>
                <a:schemeClr val="accent6"/>
              </a:solidFill>
            </a:rPr>
            <a:t>Laki-laki</a:t>
          </a:r>
          <a:endParaRPr lang="en-US" sz="3300" kern="1200" dirty="0">
            <a:solidFill>
              <a:schemeClr val="accent6"/>
            </a:solidFill>
          </a:endParaRPr>
        </a:p>
      </dsp:txBody>
      <dsp:txXfrm>
        <a:off x="7816949" y="1610589"/>
        <a:ext cx="2649014" cy="1284543"/>
      </dsp:txXfrm>
    </dsp:sp>
    <dsp:sp modelId="{2D9F28E3-B357-49F8-AF6C-387D9D8F4AFA}">
      <dsp:nvSpPr>
        <dsp:cNvPr id="0" name=""/>
        <dsp:cNvSpPr/>
      </dsp:nvSpPr>
      <dsp:spPr>
        <a:xfrm rot="3310531">
          <a:off x="2454938" y="3801788"/>
          <a:ext cx="1911477" cy="40429"/>
        </a:xfrm>
        <a:custGeom>
          <a:avLst/>
          <a:gdLst/>
          <a:ahLst/>
          <a:cxnLst/>
          <a:rect l="0" t="0" r="0" b="0"/>
          <a:pathLst>
            <a:path>
              <a:moveTo>
                <a:pt x="0" y="20214"/>
              </a:moveTo>
              <a:lnTo>
                <a:pt x="1911477" y="20214"/>
              </a:lnTo>
            </a:path>
          </a:pathLst>
        </a:custGeom>
        <a:noFill/>
        <a:ln w="12700" cap="flat" cmpd="sng" algn="ctr">
          <a:solidFill>
            <a:schemeClr val="accent2">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3362890" y="3774216"/>
        <a:ext cx="95573" cy="95573"/>
      </dsp:txXfrm>
    </dsp:sp>
    <dsp:sp modelId="{196E53F3-DA34-415D-ACD8-E488FECEC735}">
      <dsp:nvSpPr>
        <dsp:cNvPr id="0" name=""/>
        <dsp:cNvSpPr/>
      </dsp:nvSpPr>
      <dsp:spPr>
        <a:xfrm>
          <a:off x="3956465" y="3924338"/>
          <a:ext cx="2728942" cy="1364471"/>
        </a:xfrm>
        <a:prstGeom prst="roundRect">
          <a:avLst>
            <a:gd name="adj" fmla="val 10000"/>
          </a:avLst>
        </a:prstGeom>
        <a:solidFill>
          <a:schemeClr val="accent2">
            <a:tint val="99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en-US" sz="3300" kern="1200" dirty="0"/>
            <a:t>Gender     (</a:t>
          </a:r>
          <a:r>
            <a:rPr lang="en-US" sz="3300" kern="1200" dirty="0" err="1"/>
            <a:t>peran</a:t>
          </a:r>
          <a:r>
            <a:rPr lang="en-US" sz="3300" kern="1200" dirty="0"/>
            <a:t> gender)</a:t>
          </a:r>
        </a:p>
      </dsp:txBody>
      <dsp:txXfrm>
        <a:off x="3996429" y="3964302"/>
        <a:ext cx="2649014" cy="1284543"/>
      </dsp:txXfrm>
    </dsp:sp>
    <dsp:sp modelId="{80FA7612-730F-4B48-A51B-B5B81E4E4890}">
      <dsp:nvSpPr>
        <dsp:cNvPr id="0" name=""/>
        <dsp:cNvSpPr/>
      </dsp:nvSpPr>
      <dsp:spPr>
        <a:xfrm rot="19457599">
          <a:off x="6559056" y="4194073"/>
          <a:ext cx="1344281" cy="40429"/>
        </a:xfrm>
        <a:custGeom>
          <a:avLst/>
          <a:gdLst/>
          <a:ahLst/>
          <a:cxnLst/>
          <a:rect l="0" t="0" r="0" b="0"/>
          <a:pathLst>
            <a:path>
              <a:moveTo>
                <a:pt x="0" y="20214"/>
              </a:moveTo>
              <a:lnTo>
                <a:pt x="1344281" y="20214"/>
              </a:lnTo>
            </a:path>
          </a:pathLst>
        </a:custGeom>
        <a:noFill/>
        <a:ln w="12700" cap="flat" cmpd="sng" algn="ctr">
          <a:solidFill>
            <a:schemeClr val="accent2">
              <a:tint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197589" y="4180681"/>
        <a:ext cx="67214" cy="67214"/>
      </dsp:txXfrm>
    </dsp:sp>
    <dsp:sp modelId="{1B9CDC81-83A2-4D4B-811D-CCCCE1E3B73D}">
      <dsp:nvSpPr>
        <dsp:cNvPr id="0" name=""/>
        <dsp:cNvSpPr/>
      </dsp:nvSpPr>
      <dsp:spPr>
        <a:xfrm>
          <a:off x="7776985" y="3139767"/>
          <a:ext cx="2728942" cy="1364471"/>
        </a:xfrm>
        <a:prstGeom prst="roundRect">
          <a:avLst>
            <a:gd name="adj" fmla="val 10000"/>
          </a:avLst>
        </a:prstGeom>
        <a:solidFill>
          <a:schemeClr val="accent2">
            <a:tint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en-US" sz="3300" kern="1200" dirty="0" err="1">
              <a:solidFill>
                <a:schemeClr val="accent6"/>
              </a:solidFill>
            </a:rPr>
            <a:t>Feminin</a:t>
          </a:r>
          <a:endParaRPr lang="en-US" sz="3300" kern="1200" dirty="0">
            <a:solidFill>
              <a:schemeClr val="accent6"/>
            </a:solidFill>
          </a:endParaRPr>
        </a:p>
      </dsp:txBody>
      <dsp:txXfrm>
        <a:off x="7816949" y="3179731"/>
        <a:ext cx="2649014" cy="1284543"/>
      </dsp:txXfrm>
    </dsp:sp>
    <dsp:sp modelId="{A1DDDE8A-E47D-420D-B4BB-14C49D462A07}">
      <dsp:nvSpPr>
        <dsp:cNvPr id="0" name=""/>
        <dsp:cNvSpPr/>
      </dsp:nvSpPr>
      <dsp:spPr>
        <a:xfrm rot="2142401">
          <a:off x="6559056" y="4978644"/>
          <a:ext cx="1344281" cy="40429"/>
        </a:xfrm>
        <a:custGeom>
          <a:avLst/>
          <a:gdLst/>
          <a:ahLst/>
          <a:cxnLst/>
          <a:rect l="0" t="0" r="0" b="0"/>
          <a:pathLst>
            <a:path>
              <a:moveTo>
                <a:pt x="0" y="20214"/>
              </a:moveTo>
              <a:lnTo>
                <a:pt x="1344281" y="20214"/>
              </a:lnTo>
            </a:path>
          </a:pathLst>
        </a:custGeom>
        <a:noFill/>
        <a:ln w="12700" cap="flat" cmpd="sng" algn="ctr">
          <a:solidFill>
            <a:schemeClr val="accent2">
              <a:tint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197589" y="4965252"/>
        <a:ext cx="67214" cy="67214"/>
      </dsp:txXfrm>
    </dsp:sp>
    <dsp:sp modelId="{CCFD1476-2048-46EF-B954-8C0E564ADFF4}">
      <dsp:nvSpPr>
        <dsp:cNvPr id="0" name=""/>
        <dsp:cNvSpPr/>
      </dsp:nvSpPr>
      <dsp:spPr>
        <a:xfrm>
          <a:off x="7776985" y="4708909"/>
          <a:ext cx="2728942" cy="1364471"/>
        </a:xfrm>
        <a:prstGeom prst="roundRect">
          <a:avLst>
            <a:gd name="adj" fmla="val 10000"/>
          </a:avLst>
        </a:prstGeom>
        <a:solidFill>
          <a:schemeClr val="accent2">
            <a:tint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en-US" sz="3300" kern="1200" dirty="0" err="1">
              <a:solidFill>
                <a:schemeClr val="accent6"/>
              </a:solidFill>
            </a:rPr>
            <a:t>Maskulin</a:t>
          </a:r>
          <a:endParaRPr lang="en-US" sz="3300" kern="1200" dirty="0">
            <a:solidFill>
              <a:schemeClr val="accent6"/>
            </a:solidFill>
          </a:endParaRPr>
        </a:p>
      </dsp:txBody>
      <dsp:txXfrm>
        <a:off x="7816949" y="4748873"/>
        <a:ext cx="2649014" cy="128454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00F857-8E58-4C84-931B-A9AE3D8A8D5D}">
      <dsp:nvSpPr>
        <dsp:cNvPr id="0" name=""/>
        <dsp:cNvSpPr/>
      </dsp:nvSpPr>
      <dsp:spPr>
        <a:xfrm>
          <a:off x="3012483" y="2911554"/>
          <a:ext cx="2204632" cy="220463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 tIns="24765" rIns="24765" bIns="24765" numCol="1" spcCol="1270" anchor="ctr" anchorCtr="0">
          <a:noAutofit/>
        </a:bodyPr>
        <a:lstStyle/>
        <a:p>
          <a:pPr marL="0" lvl="0" indent="0" algn="ctr" defTabSz="1733550">
            <a:lnSpc>
              <a:spcPct val="90000"/>
            </a:lnSpc>
            <a:spcBef>
              <a:spcPct val="0"/>
            </a:spcBef>
            <a:spcAft>
              <a:spcPct val="35000"/>
            </a:spcAft>
            <a:buNone/>
          </a:pPr>
          <a:r>
            <a:rPr lang="en-US" sz="3900" kern="1200" dirty="0">
              <a:solidFill>
                <a:schemeClr val="accent6"/>
              </a:solidFill>
            </a:rPr>
            <a:t>Gender</a:t>
          </a:r>
        </a:p>
      </dsp:txBody>
      <dsp:txXfrm>
        <a:off x="3335344" y="3234415"/>
        <a:ext cx="1558910" cy="1558910"/>
      </dsp:txXfrm>
    </dsp:sp>
    <dsp:sp modelId="{B42D9DBB-7B14-42B9-B157-3DE2230E57F2}">
      <dsp:nvSpPr>
        <dsp:cNvPr id="0" name=""/>
        <dsp:cNvSpPr/>
      </dsp:nvSpPr>
      <dsp:spPr>
        <a:xfrm rot="10800000">
          <a:off x="772452" y="3699710"/>
          <a:ext cx="2116829" cy="628320"/>
        </a:xfrm>
        <a:prstGeom prst="lef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C976605-7EAF-4306-9CD0-9B9F521FCEC0}">
      <dsp:nvSpPr>
        <dsp:cNvPr id="0" name=""/>
        <dsp:cNvSpPr/>
      </dsp:nvSpPr>
      <dsp:spPr>
        <a:xfrm>
          <a:off x="831" y="3396573"/>
          <a:ext cx="1543242" cy="123459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marL="0" lvl="0" indent="0" algn="ctr" defTabSz="844550">
            <a:lnSpc>
              <a:spcPct val="90000"/>
            </a:lnSpc>
            <a:spcBef>
              <a:spcPct val="0"/>
            </a:spcBef>
            <a:spcAft>
              <a:spcPct val="35000"/>
            </a:spcAft>
            <a:buNone/>
          </a:pPr>
          <a:r>
            <a:rPr lang="en-US" sz="1900" kern="1200" dirty="0" err="1"/>
            <a:t>Istilah</a:t>
          </a:r>
          <a:r>
            <a:rPr lang="en-US" sz="1900" kern="1200" dirty="0"/>
            <a:t> </a:t>
          </a:r>
          <a:r>
            <a:rPr lang="en-US" sz="1900" kern="1200" dirty="0" err="1"/>
            <a:t>asing</a:t>
          </a:r>
          <a:r>
            <a:rPr lang="en-US" sz="1900" kern="1200" dirty="0"/>
            <a:t> </a:t>
          </a:r>
          <a:r>
            <a:rPr lang="en-US" sz="1900" kern="1200" dirty="0" err="1"/>
            <a:t>dengan</a:t>
          </a:r>
          <a:r>
            <a:rPr lang="en-US" sz="1900" kern="1200" dirty="0"/>
            <a:t> </a:t>
          </a:r>
          <a:r>
            <a:rPr lang="en-US" sz="1900" kern="1200" dirty="0" err="1"/>
            <a:t>makna</a:t>
          </a:r>
          <a:r>
            <a:rPr lang="en-US" sz="1900" kern="1200" dirty="0"/>
            <a:t> </a:t>
          </a:r>
          <a:r>
            <a:rPr lang="en-US" sz="1900" kern="1200" dirty="0" err="1"/>
            <a:t>tertentu</a:t>
          </a:r>
          <a:endParaRPr lang="en-US" sz="1900" kern="1200" dirty="0"/>
        </a:p>
      </dsp:txBody>
      <dsp:txXfrm>
        <a:off x="36991" y="3432733"/>
        <a:ext cx="1470922" cy="1162274"/>
      </dsp:txXfrm>
    </dsp:sp>
    <dsp:sp modelId="{87BB242E-42B3-445D-97F4-5716F32E3FB4}">
      <dsp:nvSpPr>
        <dsp:cNvPr id="0" name=""/>
        <dsp:cNvSpPr/>
      </dsp:nvSpPr>
      <dsp:spPr>
        <a:xfrm rot="12960000">
          <a:off x="1208645" y="2357248"/>
          <a:ext cx="2116829" cy="628320"/>
        </a:xfrm>
        <a:prstGeom prst="lef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15254A0-FB5E-47B3-B9A1-975BAE90B1E1}">
      <dsp:nvSpPr>
        <dsp:cNvPr id="0" name=""/>
        <dsp:cNvSpPr/>
      </dsp:nvSpPr>
      <dsp:spPr>
        <a:xfrm>
          <a:off x="639162" y="1431991"/>
          <a:ext cx="1543242" cy="1234594"/>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marL="0" lvl="0" indent="0" algn="ctr" defTabSz="844550">
            <a:lnSpc>
              <a:spcPct val="90000"/>
            </a:lnSpc>
            <a:spcBef>
              <a:spcPct val="0"/>
            </a:spcBef>
            <a:spcAft>
              <a:spcPct val="35000"/>
            </a:spcAft>
            <a:buNone/>
          </a:pPr>
          <a:r>
            <a:rPr lang="en-US" sz="1900" kern="1200" dirty="0" err="1"/>
            <a:t>Fenomena</a:t>
          </a:r>
          <a:r>
            <a:rPr lang="en-US" sz="1900" kern="1200" dirty="0"/>
            <a:t> </a:t>
          </a:r>
          <a:r>
            <a:rPr lang="en-US" sz="1900" kern="1200" dirty="0" err="1"/>
            <a:t>sosial</a:t>
          </a:r>
          <a:r>
            <a:rPr lang="en-US" sz="1900" kern="1200" dirty="0"/>
            <a:t> </a:t>
          </a:r>
          <a:r>
            <a:rPr lang="en-US" sz="1900" kern="1200" dirty="0" err="1"/>
            <a:t>budaya</a:t>
          </a:r>
          <a:endParaRPr lang="en-US" sz="1900" kern="1200" dirty="0"/>
        </a:p>
      </dsp:txBody>
      <dsp:txXfrm>
        <a:off x="675322" y="1468151"/>
        <a:ext cx="1470922" cy="1162274"/>
      </dsp:txXfrm>
    </dsp:sp>
    <dsp:sp modelId="{4E1E37E2-B9A9-47B9-829F-5E3B7F9D97CC}">
      <dsp:nvSpPr>
        <dsp:cNvPr id="0" name=""/>
        <dsp:cNvSpPr/>
      </dsp:nvSpPr>
      <dsp:spPr>
        <a:xfrm rot="15120000">
          <a:off x="2350611" y="1527561"/>
          <a:ext cx="2116829" cy="628320"/>
        </a:xfrm>
        <a:prstGeom prst="lef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F9835FC-5455-43D8-80C9-66BD5423ADC7}">
      <dsp:nvSpPr>
        <dsp:cNvPr id="0" name=""/>
        <dsp:cNvSpPr/>
      </dsp:nvSpPr>
      <dsp:spPr>
        <a:xfrm>
          <a:off x="2310336" y="217812"/>
          <a:ext cx="1543242" cy="1234594"/>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marL="0" lvl="0" indent="0" algn="ctr" defTabSz="844550">
            <a:lnSpc>
              <a:spcPct val="90000"/>
            </a:lnSpc>
            <a:spcBef>
              <a:spcPct val="0"/>
            </a:spcBef>
            <a:spcAft>
              <a:spcPct val="35000"/>
            </a:spcAft>
            <a:buNone/>
          </a:pPr>
          <a:r>
            <a:rPr lang="en-US" sz="1900" kern="1200" dirty="0" err="1"/>
            <a:t>Kesadaran</a:t>
          </a:r>
          <a:r>
            <a:rPr lang="en-US" sz="1900" kern="1200" dirty="0"/>
            <a:t> </a:t>
          </a:r>
          <a:r>
            <a:rPr lang="en-US" sz="1900" kern="1200" dirty="0" err="1"/>
            <a:t>sosial</a:t>
          </a:r>
          <a:endParaRPr lang="en-US" sz="1900" kern="1200" dirty="0"/>
        </a:p>
      </dsp:txBody>
      <dsp:txXfrm>
        <a:off x="2346496" y="253972"/>
        <a:ext cx="1470922" cy="1162274"/>
      </dsp:txXfrm>
    </dsp:sp>
    <dsp:sp modelId="{09048E5D-003E-49AA-9A04-0AF01691D6FA}">
      <dsp:nvSpPr>
        <dsp:cNvPr id="0" name=""/>
        <dsp:cNvSpPr/>
      </dsp:nvSpPr>
      <dsp:spPr>
        <a:xfrm rot="17280000">
          <a:off x="3762159" y="1527561"/>
          <a:ext cx="2116829" cy="628320"/>
        </a:xfrm>
        <a:prstGeom prst="lef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4F68B76-4385-4CF4-849A-5FB6284EDB23}">
      <dsp:nvSpPr>
        <dsp:cNvPr id="0" name=""/>
        <dsp:cNvSpPr/>
      </dsp:nvSpPr>
      <dsp:spPr>
        <a:xfrm>
          <a:off x="4376020" y="217812"/>
          <a:ext cx="1543242" cy="123459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marL="0" lvl="0" indent="0" algn="ctr" defTabSz="844550">
            <a:lnSpc>
              <a:spcPct val="90000"/>
            </a:lnSpc>
            <a:spcBef>
              <a:spcPct val="0"/>
            </a:spcBef>
            <a:spcAft>
              <a:spcPct val="35000"/>
            </a:spcAft>
            <a:buNone/>
          </a:pPr>
          <a:r>
            <a:rPr lang="en-US" sz="1900" kern="1200" dirty="0" err="1"/>
            <a:t>Persoalan</a:t>
          </a:r>
          <a:r>
            <a:rPr lang="en-US" sz="1900" kern="1200" dirty="0"/>
            <a:t> </a:t>
          </a:r>
          <a:r>
            <a:rPr lang="en-US" sz="1900" kern="1200" dirty="0" err="1"/>
            <a:t>sosial</a:t>
          </a:r>
          <a:r>
            <a:rPr lang="en-US" sz="1900" kern="1200" dirty="0"/>
            <a:t> </a:t>
          </a:r>
          <a:r>
            <a:rPr lang="en-US" sz="1900" kern="1200" dirty="0" err="1"/>
            <a:t>budaya</a:t>
          </a:r>
          <a:endParaRPr lang="en-US" sz="1900" kern="1200" dirty="0"/>
        </a:p>
      </dsp:txBody>
      <dsp:txXfrm>
        <a:off x="4412180" y="253972"/>
        <a:ext cx="1470922" cy="1162274"/>
      </dsp:txXfrm>
    </dsp:sp>
    <dsp:sp modelId="{2565FC30-8E27-43AB-BE64-F125B2042844}">
      <dsp:nvSpPr>
        <dsp:cNvPr id="0" name=""/>
        <dsp:cNvSpPr/>
      </dsp:nvSpPr>
      <dsp:spPr>
        <a:xfrm rot="19440000">
          <a:off x="4904125" y="2357248"/>
          <a:ext cx="2116829" cy="628320"/>
        </a:xfrm>
        <a:prstGeom prst="lef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806F818-2AB5-43C4-9F8E-93567754716B}">
      <dsp:nvSpPr>
        <dsp:cNvPr id="0" name=""/>
        <dsp:cNvSpPr/>
      </dsp:nvSpPr>
      <dsp:spPr>
        <a:xfrm>
          <a:off x="6047194" y="1431991"/>
          <a:ext cx="1543242" cy="1234594"/>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marL="0" lvl="0" indent="0" algn="ctr" defTabSz="844550">
            <a:lnSpc>
              <a:spcPct val="90000"/>
            </a:lnSpc>
            <a:spcBef>
              <a:spcPct val="0"/>
            </a:spcBef>
            <a:spcAft>
              <a:spcPct val="35000"/>
            </a:spcAft>
            <a:buNone/>
          </a:pPr>
          <a:r>
            <a:rPr lang="en-US" sz="1900" kern="1200" dirty="0" err="1"/>
            <a:t>Konsep</a:t>
          </a:r>
          <a:r>
            <a:rPr lang="en-US" sz="1900" kern="1200" dirty="0"/>
            <a:t> </a:t>
          </a:r>
          <a:r>
            <a:rPr lang="en-US" sz="1900" kern="1200" dirty="0" err="1"/>
            <a:t>analisis</a:t>
          </a:r>
          <a:endParaRPr lang="en-US" sz="1900" kern="1200" dirty="0"/>
        </a:p>
      </dsp:txBody>
      <dsp:txXfrm>
        <a:off x="6083354" y="1468151"/>
        <a:ext cx="1470922" cy="1162274"/>
      </dsp:txXfrm>
    </dsp:sp>
    <dsp:sp modelId="{80B4888F-E537-49FC-A626-7F51403B24DD}">
      <dsp:nvSpPr>
        <dsp:cNvPr id="0" name=""/>
        <dsp:cNvSpPr/>
      </dsp:nvSpPr>
      <dsp:spPr>
        <a:xfrm>
          <a:off x="5340318" y="3699710"/>
          <a:ext cx="2116829" cy="628320"/>
        </a:xfrm>
        <a:prstGeom prst="lef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7B1FB6A-69E1-4C57-8428-A384850BB16D}">
      <dsp:nvSpPr>
        <dsp:cNvPr id="0" name=""/>
        <dsp:cNvSpPr/>
      </dsp:nvSpPr>
      <dsp:spPr>
        <a:xfrm>
          <a:off x="6685525" y="3396573"/>
          <a:ext cx="1543242" cy="123459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marL="0" lvl="0" indent="0" algn="ctr" defTabSz="844550">
            <a:lnSpc>
              <a:spcPct val="90000"/>
            </a:lnSpc>
            <a:spcBef>
              <a:spcPct val="0"/>
            </a:spcBef>
            <a:spcAft>
              <a:spcPct val="35000"/>
            </a:spcAft>
            <a:buNone/>
          </a:pPr>
          <a:r>
            <a:rPr lang="en-US" sz="1900" kern="1200" dirty="0" err="1"/>
            <a:t>Perspektif</a:t>
          </a:r>
          <a:r>
            <a:rPr lang="en-US" sz="1900" kern="1200" dirty="0"/>
            <a:t> </a:t>
          </a:r>
          <a:r>
            <a:rPr lang="en-US" sz="1900" kern="1200" dirty="0" err="1"/>
            <a:t>untuk</a:t>
          </a:r>
          <a:r>
            <a:rPr lang="en-US" sz="1900" kern="1200" dirty="0"/>
            <a:t> </a:t>
          </a:r>
          <a:r>
            <a:rPr lang="en-US" sz="1900" kern="1200" dirty="0" err="1"/>
            <a:t>menjelaskan</a:t>
          </a:r>
          <a:r>
            <a:rPr lang="en-US" sz="1900" kern="1200" dirty="0"/>
            <a:t> </a:t>
          </a:r>
          <a:r>
            <a:rPr lang="en-US" sz="1900" kern="1200" dirty="0" err="1"/>
            <a:t>kenyataan</a:t>
          </a:r>
          <a:endParaRPr lang="en-US" sz="1900" kern="1200" dirty="0"/>
        </a:p>
      </dsp:txBody>
      <dsp:txXfrm>
        <a:off x="6721685" y="3432733"/>
        <a:ext cx="1470922" cy="116227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DCEB53-4716-44C8-9E59-7874B5DFD6F8}">
      <dsp:nvSpPr>
        <dsp:cNvPr id="0" name=""/>
        <dsp:cNvSpPr/>
      </dsp:nvSpPr>
      <dsp:spPr>
        <a:xfrm>
          <a:off x="617219" y="0"/>
          <a:ext cx="6995160" cy="4525963"/>
        </a:xfrm>
        <a:prstGeom prst="rightArrow">
          <a:avLst/>
        </a:prstGeom>
        <a:solidFill>
          <a:schemeClr val="accent2">
            <a:tint val="4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B3430E9C-C61C-434C-9CD2-7CF014C501D0}">
      <dsp:nvSpPr>
        <dsp:cNvPr id="0" name=""/>
        <dsp:cNvSpPr/>
      </dsp:nvSpPr>
      <dsp:spPr>
        <a:xfrm>
          <a:off x="1185516" y="1357788"/>
          <a:ext cx="2828925" cy="1810385"/>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i="1" kern="1200" dirty="0"/>
            <a:t>Gender Inequalities</a:t>
          </a:r>
        </a:p>
      </dsp:txBody>
      <dsp:txXfrm>
        <a:off x="1273892" y="1446164"/>
        <a:ext cx="2652173" cy="1633633"/>
      </dsp:txXfrm>
    </dsp:sp>
    <dsp:sp modelId="{AFA50E67-9775-4743-9444-440F4BC17660}">
      <dsp:nvSpPr>
        <dsp:cNvPr id="0" name=""/>
        <dsp:cNvSpPr/>
      </dsp:nvSpPr>
      <dsp:spPr>
        <a:xfrm>
          <a:off x="4215158" y="1357788"/>
          <a:ext cx="2828925" cy="1810385"/>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i="1" kern="1200" dirty="0"/>
            <a:t>Gender Equality                            &amp; </a:t>
          </a:r>
        </a:p>
        <a:p>
          <a:pPr marL="0" lvl="0" indent="0" algn="ctr" defTabSz="1289050">
            <a:lnSpc>
              <a:spcPct val="90000"/>
            </a:lnSpc>
            <a:spcBef>
              <a:spcPct val="0"/>
            </a:spcBef>
            <a:spcAft>
              <a:spcPct val="35000"/>
            </a:spcAft>
            <a:buNone/>
          </a:pPr>
          <a:r>
            <a:rPr lang="en-US" sz="2900" i="1" kern="1200" dirty="0"/>
            <a:t>Gender Equity</a:t>
          </a:r>
        </a:p>
      </dsp:txBody>
      <dsp:txXfrm>
        <a:off x="4303534" y="1446164"/>
        <a:ext cx="2652173" cy="163363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F0DCDD-566D-4413-8EE6-0E87CE80AD3E}">
      <dsp:nvSpPr>
        <dsp:cNvPr id="0" name=""/>
        <dsp:cNvSpPr/>
      </dsp:nvSpPr>
      <dsp:spPr>
        <a:xfrm>
          <a:off x="0" y="0"/>
          <a:ext cx="6666833" cy="2718898"/>
        </a:xfrm>
        <a:prstGeom prst="roundRect">
          <a:avLst/>
        </a:prstGeom>
        <a:gradFill rotWithShape="0">
          <a:gsLst>
            <a:gs pos="0">
              <a:schemeClr val="accent2">
                <a:alpha val="90000"/>
                <a:hueOff val="0"/>
                <a:satOff val="0"/>
                <a:lumOff val="0"/>
                <a:alphaOff val="0"/>
                <a:satMod val="103000"/>
                <a:lumMod val="102000"/>
                <a:tint val="94000"/>
              </a:schemeClr>
            </a:gs>
            <a:gs pos="50000">
              <a:schemeClr val="accent2">
                <a:alpha val="90000"/>
                <a:hueOff val="0"/>
                <a:satOff val="0"/>
                <a:lumOff val="0"/>
                <a:alphaOff val="0"/>
                <a:satMod val="110000"/>
                <a:lumMod val="100000"/>
                <a:shade val="100000"/>
              </a:schemeClr>
            </a:gs>
            <a:gs pos="100000">
              <a:schemeClr val="accent2">
                <a:alpha val="9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ID" sz="3000" kern="1200" dirty="0" err="1">
              <a:solidFill>
                <a:schemeClr val="accent6"/>
              </a:solidFill>
            </a:rPr>
            <a:t>Keadilan</a:t>
          </a:r>
          <a:r>
            <a:rPr lang="en-ID" sz="3000" kern="1200" dirty="0">
              <a:solidFill>
                <a:schemeClr val="accent6"/>
              </a:solidFill>
            </a:rPr>
            <a:t> gender </a:t>
          </a:r>
          <a:r>
            <a:rPr lang="en-ID" sz="3000" i="1" kern="1200" dirty="0">
              <a:solidFill>
                <a:schemeClr val="accent6"/>
              </a:solidFill>
            </a:rPr>
            <a:t>(gender equity) </a:t>
          </a:r>
          <a:r>
            <a:rPr lang="en-ID" sz="3000" kern="1200" dirty="0" err="1">
              <a:solidFill>
                <a:schemeClr val="accent6"/>
              </a:solidFill>
            </a:rPr>
            <a:t>memiliki</a:t>
          </a:r>
          <a:r>
            <a:rPr lang="en-ID" sz="3000" kern="1200" dirty="0">
              <a:solidFill>
                <a:schemeClr val="accent6"/>
              </a:solidFill>
            </a:rPr>
            <a:t> </a:t>
          </a:r>
          <a:r>
            <a:rPr lang="en-ID" sz="3000" kern="1200" dirty="0" err="1">
              <a:solidFill>
                <a:schemeClr val="accent6"/>
              </a:solidFill>
            </a:rPr>
            <a:t>pengertian</a:t>
          </a:r>
          <a:r>
            <a:rPr lang="en-ID" sz="3000" kern="1200" dirty="0">
              <a:solidFill>
                <a:schemeClr val="accent6"/>
              </a:solidFill>
            </a:rPr>
            <a:t> </a:t>
          </a:r>
          <a:r>
            <a:rPr lang="en-ID" sz="3000" kern="1200" dirty="0" err="1">
              <a:solidFill>
                <a:schemeClr val="accent6"/>
              </a:solidFill>
            </a:rPr>
            <a:t>lebih</a:t>
          </a:r>
          <a:r>
            <a:rPr lang="en-ID" sz="3000" kern="1200" dirty="0">
              <a:solidFill>
                <a:schemeClr val="accent6"/>
              </a:solidFill>
            </a:rPr>
            <a:t> </a:t>
          </a:r>
          <a:r>
            <a:rPr lang="en-ID" sz="3000" kern="1200" dirty="0" err="1">
              <a:solidFill>
                <a:schemeClr val="accent6"/>
              </a:solidFill>
            </a:rPr>
            <a:t>mendalam</a:t>
          </a:r>
          <a:r>
            <a:rPr lang="en-ID" sz="3000" kern="1200" dirty="0">
              <a:solidFill>
                <a:schemeClr val="accent6"/>
              </a:solidFill>
            </a:rPr>
            <a:t> dan </a:t>
          </a:r>
          <a:r>
            <a:rPr lang="en-ID" sz="3000" kern="1200" dirty="0" err="1">
              <a:solidFill>
                <a:schemeClr val="accent6"/>
              </a:solidFill>
            </a:rPr>
            <a:t>luas</a:t>
          </a:r>
          <a:r>
            <a:rPr lang="en-ID" sz="3000" kern="1200" dirty="0">
              <a:solidFill>
                <a:schemeClr val="accent6"/>
              </a:solidFill>
            </a:rPr>
            <a:t> </a:t>
          </a:r>
          <a:r>
            <a:rPr lang="en-ID" sz="3000" kern="1200" dirty="0" err="1">
              <a:solidFill>
                <a:schemeClr val="accent6"/>
              </a:solidFill>
            </a:rPr>
            <a:t>dibandingkan</a:t>
          </a:r>
          <a:r>
            <a:rPr lang="en-ID" sz="3000" kern="1200" dirty="0">
              <a:solidFill>
                <a:schemeClr val="accent6"/>
              </a:solidFill>
            </a:rPr>
            <a:t> </a:t>
          </a:r>
          <a:r>
            <a:rPr lang="en-ID" sz="3000" kern="1200" dirty="0" err="1">
              <a:solidFill>
                <a:schemeClr val="accent6"/>
              </a:solidFill>
            </a:rPr>
            <a:t>kesetaraan</a:t>
          </a:r>
          <a:r>
            <a:rPr lang="en-ID" sz="3000" kern="1200" dirty="0">
              <a:solidFill>
                <a:schemeClr val="accent6"/>
              </a:solidFill>
            </a:rPr>
            <a:t> gender </a:t>
          </a:r>
          <a:r>
            <a:rPr lang="en-ID" sz="3000" i="1" kern="1200" dirty="0">
              <a:solidFill>
                <a:schemeClr val="accent6"/>
              </a:solidFill>
            </a:rPr>
            <a:t>(gender equality)</a:t>
          </a:r>
        </a:p>
        <a:p>
          <a:pPr marL="0" lvl="0" algn="ctr" defTabSz="1644650">
            <a:lnSpc>
              <a:spcPct val="90000"/>
            </a:lnSpc>
            <a:spcBef>
              <a:spcPct val="0"/>
            </a:spcBef>
            <a:spcAft>
              <a:spcPct val="35000"/>
            </a:spcAft>
            <a:buNone/>
          </a:pPr>
          <a:endParaRPr lang="en-US" sz="2700" kern="1200" dirty="0"/>
        </a:p>
      </dsp:txBody>
      <dsp:txXfrm>
        <a:off x="132726" y="132726"/>
        <a:ext cx="6401381" cy="2453446"/>
      </dsp:txXfrm>
    </dsp:sp>
    <dsp:sp modelId="{37DCB882-8D8D-4330-8248-F78B00A75BC2}">
      <dsp:nvSpPr>
        <dsp:cNvPr id="0" name=""/>
        <dsp:cNvSpPr/>
      </dsp:nvSpPr>
      <dsp:spPr>
        <a:xfrm>
          <a:off x="0" y="2733632"/>
          <a:ext cx="6666833" cy="2718898"/>
        </a:xfrm>
        <a:prstGeom prst="roundRect">
          <a:avLst/>
        </a:prstGeom>
        <a:gradFill rotWithShape="0">
          <a:gsLst>
            <a:gs pos="0">
              <a:schemeClr val="accent2">
                <a:alpha val="90000"/>
                <a:hueOff val="0"/>
                <a:satOff val="0"/>
                <a:lumOff val="0"/>
                <a:alphaOff val="-40000"/>
                <a:satMod val="103000"/>
                <a:lumMod val="102000"/>
                <a:tint val="94000"/>
              </a:schemeClr>
            </a:gs>
            <a:gs pos="50000">
              <a:schemeClr val="accent2">
                <a:alpha val="90000"/>
                <a:hueOff val="0"/>
                <a:satOff val="0"/>
                <a:lumOff val="0"/>
                <a:alphaOff val="-40000"/>
                <a:satMod val="110000"/>
                <a:lumMod val="100000"/>
                <a:shade val="100000"/>
              </a:schemeClr>
            </a:gs>
            <a:gs pos="100000">
              <a:schemeClr val="accent2">
                <a:alpha val="90000"/>
                <a:hueOff val="0"/>
                <a:satOff val="0"/>
                <a:lumOff val="0"/>
                <a:alphaOff val="-4000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nb-NO" sz="3000" kern="1200" dirty="0">
              <a:solidFill>
                <a:schemeClr val="accent6"/>
              </a:solidFill>
            </a:rPr>
            <a:t>Keadilan gender </a:t>
          </a:r>
          <a:r>
            <a:rPr lang="nb-NO" sz="3000" i="1" kern="1200" dirty="0">
              <a:solidFill>
                <a:schemeClr val="accent6"/>
              </a:solidFill>
            </a:rPr>
            <a:t>(gender equity) </a:t>
          </a:r>
          <a:r>
            <a:rPr lang="nb-NO" sz="3000" kern="1200" dirty="0">
              <a:solidFill>
                <a:schemeClr val="accent6"/>
              </a:solidFill>
            </a:rPr>
            <a:t>memberikan perspektif yang dapat mengenali perbedaan kebutuhan, prioritas, dan fasilitas antara perempuan dan laki-laki</a:t>
          </a:r>
          <a:endParaRPr lang="en-ID" sz="3000" kern="1200" dirty="0">
            <a:solidFill>
              <a:schemeClr val="accent6"/>
            </a:solidFill>
          </a:endParaRPr>
        </a:p>
        <a:p>
          <a:pPr marL="0" lvl="0" algn="ctr" defTabSz="1066800">
            <a:lnSpc>
              <a:spcPct val="90000"/>
            </a:lnSpc>
            <a:spcBef>
              <a:spcPct val="0"/>
            </a:spcBef>
            <a:spcAft>
              <a:spcPct val="35000"/>
            </a:spcAft>
            <a:buNone/>
          </a:pPr>
          <a:endParaRPr lang="en-ID" sz="500" kern="1200" dirty="0"/>
        </a:p>
      </dsp:txBody>
      <dsp:txXfrm>
        <a:off x="132726" y="2866358"/>
        <a:ext cx="6401381" cy="245344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EB4761-194C-44BD-B259-11E3592788E4}">
      <dsp:nvSpPr>
        <dsp:cNvPr id="0" name=""/>
        <dsp:cNvSpPr/>
      </dsp:nvSpPr>
      <dsp:spPr>
        <a:xfrm>
          <a:off x="3324" y="1405832"/>
          <a:ext cx="4050522" cy="1620209"/>
        </a:xfrm>
        <a:prstGeom prst="chevron">
          <a:avLst/>
        </a:prstGeom>
        <a:gradFill rotWithShape="0">
          <a:gsLst>
            <a:gs pos="0">
              <a:schemeClr val="accent2">
                <a:alpha val="90000"/>
                <a:hueOff val="0"/>
                <a:satOff val="0"/>
                <a:lumOff val="0"/>
                <a:alphaOff val="0"/>
                <a:satMod val="103000"/>
                <a:lumMod val="102000"/>
                <a:tint val="94000"/>
              </a:schemeClr>
            </a:gs>
            <a:gs pos="50000">
              <a:schemeClr val="accent2">
                <a:alpha val="90000"/>
                <a:hueOff val="0"/>
                <a:satOff val="0"/>
                <a:lumOff val="0"/>
                <a:alphaOff val="0"/>
                <a:satMod val="110000"/>
                <a:lumMod val="100000"/>
                <a:shade val="100000"/>
              </a:schemeClr>
            </a:gs>
            <a:gs pos="100000">
              <a:schemeClr val="accent2">
                <a:alpha val="9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8014" tIns="36005" rIns="36005" bIns="36005" numCol="1" spcCol="1270" anchor="ctr" anchorCtr="0">
          <a:noAutofit/>
        </a:bodyPr>
        <a:lstStyle/>
        <a:p>
          <a:pPr marL="0" lvl="0" indent="0" algn="ctr" defTabSz="1200150">
            <a:lnSpc>
              <a:spcPct val="90000"/>
            </a:lnSpc>
            <a:spcBef>
              <a:spcPct val="0"/>
            </a:spcBef>
            <a:spcAft>
              <a:spcPct val="35000"/>
            </a:spcAft>
            <a:buNone/>
          </a:pPr>
          <a:r>
            <a:rPr lang="en-US" sz="2700" kern="1200" dirty="0" err="1"/>
            <a:t>Buta</a:t>
          </a:r>
          <a:r>
            <a:rPr lang="en-US" sz="2700" kern="1200" dirty="0"/>
            <a:t> Gender (bias gender &amp; </a:t>
          </a:r>
          <a:r>
            <a:rPr lang="en-US" sz="2700" kern="1200" dirty="0" err="1"/>
            <a:t>netral</a:t>
          </a:r>
          <a:r>
            <a:rPr lang="en-US" sz="2700" kern="1200" dirty="0"/>
            <a:t> gender)</a:t>
          </a:r>
          <a:endParaRPr lang="en-ID" sz="2700" kern="1200" dirty="0"/>
        </a:p>
      </dsp:txBody>
      <dsp:txXfrm>
        <a:off x="813429" y="1405832"/>
        <a:ext cx="2430313" cy="1620209"/>
      </dsp:txXfrm>
    </dsp:sp>
    <dsp:sp modelId="{4108863C-B320-4B5C-8CCC-FA852550F45B}">
      <dsp:nvSpPr>
        <dsp:cNvPr id="0" name=""/>
        <dsp:cNvSpPr/>
      </dsp:nvSpPr>
      <dsp:spPr>
        <a:xfrm>
          <a:off x="3648795" y="1513138"/>
          <a:ext cx="4050522" cy="1620209"/>
        </a:xfrm>
        <a:prstGeom prst="chevron">
          <a:avLst/>
        </a:prstGeom>
        <a:gradFill rotWithShape="0">
          <a:gsLst>
            <a:gs pos="0">
              <a:schemeClr val="accent2">
                <a:alpha val="90000"/>
                <a:hueOff val="0"/>
                <a:satOff val="0"/>
                <a:lumOff val="0"/>
                <a:alphaOff val="-20000"/>
                <a:satMod val="103000"/>
                <a:lumMod val="102000"/>
                <a:tint val="94000"/>
              </a:schemeClr>
            </a:gs>
            <a:gs pos="50000">
              <a:schemeClr val="accent2">
                <a:alpha val="90000"/>
                <a:hueOff val="0"/>
                <a:satOff val="0"/>
                <a:lumOff val="0"/>
                <a:alphaOff val="-20000"/>
                <a:satMod val="110000"/>
                <a:lumMod val="100000"/>
                <a:shade val="100000"/>
              </a:schemeClr>
            </a:gs>
            <a:gs pos="100000">
              <a:schemeClr val="accent2">
                <a:alpha val="90000"/>
                <a:hueOff val="0"/>
                <a:satOff val="0"/>
                <a:lumOff val="0"/>
                <a:alphaOff val="-2000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8014" tIns="36005" rIns="36005" bIns="36005" numCol="1" spcCol="1270" anchor="ctr" anchorCtr="0">
          <a:noAutofit/>
        </a:bodyPr>
        <a:lstStyle/>
        <a:p>
          <a:pPr marL="0" lvl="0" indent="0" algn="ctr" defTabSz="1200150">
            <a:lnSpc>
              <a:spcPct val="90000"/>
            </a:lnSpc>
            <a:spcBef>
              <a:spcPct val="0"/>
            </a:spcBef>
            <a:spcAft>
              <a:spcPct val="35000"/>
            </a:spcAft>
            <a:buNone/>
          </a:pPr>
          <a:r>
            <a:rPr lang="en-US" sz="2700" kern="1200" dirty="0" err="1"/>
            <a:t>Sensitif</a:t>
          </a:r>
          <a:r>
            <a:rPr lang="en-US" sz="2700" kern="1200" dirty="0"/>
            <a:t> Gender (</a:t>
          </a:r>
          <a:r>
            <a:rPr lang="en-US" sz="2700" kern="1200" dirty="0" err="1"/>
            <a:t>sadar</a:t>
          </a:r>
          <a:r>
            <a:rPr lang="en-US" sz="2700" kern="1200" dirty="0"/>
            <a:t> gender &amp;  </a:t>
          </a:r>
          <a:r>
            <a:rPr lang="en-US" sz="2700" kern="1200" dirty="0" err="1"/>
            <a:t>mawas</a:t>
          </a:r>
          <a:r>
            <a:rPr lang="en-US" sz="2700" kern="1200" dirty="0"/>
            <a:t> gender)</a:t>
          </a:r>
          <a:endParaRPr lang="en-ID" sz="2700" kern="1200" dirty="0"/>
        </a:p>
      </dsp:txBody>
      <dsp:txXfrm>
        <a:off x="4458900" y="1513138"/>
        <a:ext cx="2430313" cy="1620209"/>
      </dsp:txXfrm>
    </dsp:sp>
    <dsp:sp modelId="{CCAE4756-565C-4C80-97D1-62A21BBD5665}">
      <dsp:nvSpPr>
        <dsp:cNvPr id="0" name=""/>
        <dsp:cNvSpPr/>
      </dsp:nvSpPr>
      <dsp:spPr>
        <a:xfrm>
          <a:off x="7294265" y="1405832"/>
          <a:ext cx="4050522" cy="1620209"/>
        </a:xfrm>
        <a:prstGeom prst="chevron">
          <a:avLst/>
        </a:prstGeom>
        <a:gradFill rotWithShape="0">
          <a:gsLst>
            <a:gs pos="0">
              <a:schemeClr val="accent2">
                <a:alpha val="90000"/>
                <a:hueOff val="0"/>
                <a:satOff val="0"/>
                <a:lumOff val="0"/>
                <a:alphaOff val="-40000"/>
                <a:satMod val="103000"/>
                <a:lumMod val="102000"/>
                <a:tint val="94000"/>
              </a:schemeClr>
            </a:gs>
            <a:gs pos="50000">
              <a:schemeClr val="accent2">
                <a:alpha val="90000"/>
                <a:hueOff val="0"/>
                <a:satOff val="0"/>
                <a:lumOff val="0"/>
                <a:alphaOff val="-40000"/>
                <a:satMod val="110000"/>
                <a:lumMod val="100000"/>
                <a:shade val="100000"/>
              </a:schemeClr>
            </a:gs>
            <a:gs pos="100000">
              <a:schemeClr val="accent2">
                <a:alpha val="90000"/>
                <a:hueOff val="0"/>
                <a:satOff val="0"/>
                <a:lumOff val="0"/>
                <a:alphaOff val="-4000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8014" tIns="36005" rIns="36005" bIns="36005" numCol="1" spcCol="1270" anchor="ctr" anchorCtr="0">
          <a:noAutofit/>
        </a:bodyPr>
        <a:lstStyle/>
        <a:p>
          <a:pPr marL="0" lvl="0" indent="0" algn="ctr" defTabSz="1200150">
            <a:lnSpc>
              <a:spcPct val="90000"/>
            </a:lnSpc>
            <a:spcBef>
              <a:spcPct val="0"/>
            </a:spcBef>
            <a:spcAft>
              <a:spcPct val="35000"/>
            </a:spcAft>
            <a:buNone/>
          </a:pPr>
          <a:r>
            <a:rPr lang="en-US" sz="2700" kern="1200" dirty="0" err="1"/>
            <a:t>Responsif</a:t>
          </a:r>
          <a:r>
            <a:rPr lang="en-US" sz="2700" kern="1200" dirty="0"/>
            <a:t> Gender</a:t>
          </a:r>
          <a:endParaRPr lang="en-ID" sz="2700" kern="1200" dirty="0"/>
        </a:p>
      </dsp:txBody>
      <dsp:txXfrm>
        <a:off x="8104370" y="1405832"/>
        <a:ext cx="2430313" cy="162020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7F8F91-301E-4920-874A-0FD3CB6716E4}">
      <dsp:nvSpPr>
        <dsp:cNvPr id="0" name=""/>
        <dsp:cNvSpPr/>
      </dsp:nvSpPr>
      <dsp:spPr>
        <a:xfrm>
          <a:off x="292" y="1724205"/>
          <a:ext cx="2941125" cy="2425813"/>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t" anchorCtr="0">
          <a:noAutofit/>
        </a:bodyPr>
        <a:lstStyle/>
        <a:p>
          <a:pPr marL="285750" lvl="1" indent="-285750" algn="l" defTabSz="1333500">
            <a:lnSpc>
              <a:spcPct val="90000"/>
            </a:lnSpc>
            <a:spcBef>
              <a:spcPct val="0"/>
            </a:spcBef>
            <a:spcAft>
              <a:spcPct val="15000"/>
            </a:spcAft>
            <a:buChar char="•"/>
          </a:pPr>
          <a:r>
            <a:rPr lang="en-US" sz="3000" kern="1200" dirty="0" err="1"/>
            <a:t>Perbedaan</a:t>
          </a:r>
          <a:r>
            <a:rPr lang="en-US" sz="3000" kern="1200" dirty="0"/>
            <a:t> Gender (G</a:t>
          </a:r>
          <a:r>
            <a:rPr lang="en-US" sz="3000" i="1" kern="1200" dirty="0"/>
            <a:t>ender Difference</a:t>
          </a:r>
          <a:r>
            <a:rPr lang="en-US" sz="3000" kern="1200" dirty="0"/>
            <a:t>)</a:t>
          </a:r>
        </a:p>
      </dsp:txBody>
      <dsp:txXfrm>
        <a:off x="56117" y="1780030"/>
        <a:ext cx="2829475" cy="1794346"/>
      </dsp:txXfrm>
    </dsp:sp>
    <dsp:sp modelId="{30DFFC2C-8A54-4D05-AB58-D3BC125A1A1B}">
      <dsp:nvSpPr>
        <dsp:cNvPr id="0" name=""/>
        <dsp:cNvSpPr/>
      </dsp:nvSpPr>
      <dsp:spPr>
        <a:xfrm>
          <a:off x="1664029" y="2341109"/>
          <a:ext cx="3185678" cy="3185678"/>
        </a:xfrm>
        <a:prstGeom prst="leftCircularArrow">
          <a:avLst>
            <a:gd name="adj1" fmla="val 2974"/>
            <a:gd name="adj2" fmla="val 364448"/>
            <a:gd name="adj3" fmla="val 2139959"/>
            <a:gd name="adj4" fmla="val 9024489"/>
            <a:gd name="adj5" fmla="val 347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2AC8B61-499B-45FF-8AB2-6B9DA4597345}">
      <dsp:nvSpPr>
        <dsp:cNvPr id="0" name=""/>
        <dsp:cNvSpPr/>
      </dsp:nvSpPr>
      <dsp:spPr>
        <a:xfrm>
          <a:off x="653876" y="3630201"/>
          <a:ext cx="2614333" cy="103963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t>Sosialisasi</a:t>
          </a:r>
          <a:r>
            <a:rPr lang="en-US" sz="2200" kern="1200" dirty="0"/>
            <a:t> gender                  (gender socialization/       doing gender)</a:t>
          </a:r>
        </a:p>
      </dsp:txBody>
      <dsp:txXfrm>
        <a:off x="684326" y="3660651"/>
        <a:ext cx="2553433" cy="978734"/>
      </dsp:txXfrm>
    </dsp:sp>
    <dsp:sp modelId="{814C0FF4-C310-406A-9B04-9125D128FC45}">
      <dsp:nvSpPr>
        <dsp:cNvPr id="0" name=""/>
        <dsp:cNvSpPr/>
      </dsp:nvSpPr>
      <dsp:spPr>
        <a:xfrm>
          <a:off x="3719374" y="1724205"/>
          <a:ext cx="2941125" cy="2425813"/>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t" anchorCtr="0">
          <a:noAutofit/>
        </a:bodyPr>
        <a:lstStyle/>
        <a:p>
          <a:pPr marL="285750" lvl="1" indent="-285750" algn="l" defTabSz="1333500">
            <a:lnSpc>
              <a:spcPct val="90000"/>
            </a:lnSpc>
            <a:spcBef>
              <a:spcPct val="0"/>
            </a:spcBef>
            <a:spcAft>
              <a:spcPct val="15000"/>
            </a:spcAft>
            <a:buChar char="•"/>
          </a:pPr>
          <a:r>
            <a:rPr lang="en-US" sz="3000" kern="1200" dirty="0" err="1"/>
            <a:t>Peran</a:t>
          </a:r>
          <a:r>
            <a:rPr lang="en-US" sz="3000" kern="1200" dirty="0"/>
            <a:t> gender (</a:t>
          </a:r>
          <a:r>
            <a:rPr lang="en-US" sz="3000" i="1" kern="1200" dirty="0"/>
            <a:t>Gender Roles</a:t>
          </a:r>
          <a:r>
            <a:rPr lang="en-US" sz="3000" kern="1200" dirty="0"/>
            <a:t>)</a:t>
          </a:r>
        </a:p>
      </dsp:txBody>
      <dsp:txXfrm>
        <a:off x="3775199" y="2299847"/>
        <a:ext cx="2829475" cy="1794346"/>
      </dsp:txXfrm>
    </dsp:sp>
    <dsp:sp modelId="{64D703D2-07ED-4ADF-A434-AB20E79C4C60}">
      <dsp:nvSpPr>
        <dsp:cNvPr id="0" name=""/>
        <dsp:cNvSpPr/>
      </dsp:nvSpPr>
      <dsp:spPr>
        <a:xfrm>
          <a:off x="5358602" y="252322"/>
          <a:ext cx="3561488" cy="3561488"/>
        </a:xfrm>
        <a:prstGeom prst="circularArrow">
          <a:avLst>
            <a:gd name="adj1" fmla="val 2660"/>
            <a:gd name="adj2" fmla="val 323607"/>
            <a:gd name="adj3" fmla="val 19500882"/>
            <a:gd name="adj4" fmla="val 12575511"/>
            <a:gd name="adj5" fmla="val 3104"/>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5FAF75D-3DCA-4026-967F-39683A5F32C4}">
      <dsp:nvSpPr>
        <dsp:cNvPr id="0" name=""/>
        <dsp:cNvSpPr/>
      </dsp:nvSpPr>
      <dsp:spPr>
        <a:xfrm>
          <a:off x="4372958" y="1204388"/>
          <a:ext cx="2614333" cy="103963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a:t> </a:t>
          </a:r>
          <a:r>
            <a:rPr lang="en-US" sz="2200" kern="1200" dirty="0" err="1"/>
            <a:t>Sosialisasi</a:t>
          </a:r>
          <a:r>
            <a:rPr lang="en-US" sz="2200" kern="1200" dirty="0"/>
            <a:t> gender (gender socialization/       doing gender)</a:t>
          </a:r>
        </a:p>
      </dsp:txBody>
      <dsp:txXfrm>
        <a:off x="4403408" y="1234838"/>
        <a:ext cx="2553433" cy="978734"/>
      </dsp:txXfrm>
    </dsp:sp>
    <dsp:sp modelId="{94B5F310-9AA3-42D6-B5E6-5C3DF26D9B56}">
      <dsp:nvSpPr>
        <dsp:cNvPr id="0" name=""/>
        <dsp:cNvSpPr/>
      </dsp:nvSpPr>
      <dsp:spPr>
        <a:xfrm>
          <a:off x="7438456" y="1724205"/>
          <a:ext cx="2941125" cy="2425813"/>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t" anchorCtr="0">
          <a:noAutofit/>
        </a:bodyPr>
        <a:lstStyle/>
        <a:p>
          <a:pPr marL="285750" lvl="1" indent="-285750" algn="l" defTabSz="1333500">
            <a:lnSpc>
              <a:spcPct val="90000"/>
            </a:lnSpc>
            <a:spcBef>
              <a:spcPct val="0"/>
            </a:spcBef>
            <a:spcAft>
              <a:spcPct val="15000"/>
            </a:spcAft>
            <a:buChar char="•"/>
          </a:pPr>
          <a:r>
            <a:rPr lang="en-US" sz="3000" kern="1200" dirty="0" err="1"/>
            <a:t>Ketidakadilan</a:t>
          </a:r>
          <a:r>
            <a:rPr lang="en-US" sz="3000" kern="1200" dirty="0"/>
            <a:t> gender  (</a:t>
          </a:r>
          <a:r>
            <a:rPr lang="en-US" sz="3000" i="1" kern="1200" dirty="0"/>
            <a:t>Gender Inequalities</a:t>
          </a:r>
          <a:r>
            <a:rPr lang="en-US" sz="3000" kern="1200" dirty="0"/>
            <a:t>)</a:t>
          </a:r>
        </a:p>
      </dsp:txBody>
      <dsp:txXfrm>
        <a:off x="7494281" y="1780030"/>
        <a:ext cx="2829475" cy="1794346"/>
      </dsp:txXfrm>
    </dsp:sp>
    <dsp:sp modelId="{8EAC9435-7005-479C-B14F-E3A04BA8AD3B}">
      <dsp:nvSpPr>
        <dsp:cNvPr id="0" name=""/>
        <dsp:cNvSpPr/>
      </dsp:nvSpPr>
      <dsp:spPr>
        <a:xfrm>
          <a:off x="8092040" y="3630201"/>
          <a:ext cx="2614333" cy="103963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t>Dianggap</a:t>
          </a:r>
          <a:r>
            <a:rPr lang="en-US" sz="2200" kern="1200" dirty="0"/>
            <a:t> </a:t>
          </a:r>
          <a:r>
            <a:rPr lang="en-US" sz="2200" kern="1200" dirty="0" err="1"/>
            <a:t>sebagai</a:t>
          </a:r>
          <a:r>
            <a:rPr lang="en-US" sz="2200" kern="1200" dirty="0"/>
            <a:t> </a:t>
          </a:r>
          <a:r>
            <a:rPr lang="en-US" sz="2200" kern="1200" dirty="0" err="1"/>
            <a:t>salah</a:t>
          </a:r>
          <a:r>
            <a:rPr lang="en-US" sz="2200" kern="1200" dirty="0"/>
            <a:t> </a:t>
          </a:r>
          <a:r>
            <a:rPr lang="en-US" sz="2200" kern="1200" dirty="0" err="1"/>
            <a:t>satu</a:t>
          </a:r>
          <a:r>
            <a:rPr lang="en-US" sz="2200" kern="1200" dirty="0"/>
            <a:t> </a:t>
          </a:r>
          <a:r>
            <a:rPr lang="en-US" sz="2200" kern="1200" dirty="0" err="1"/>
            <a:t>masalah</a:t>
          </a:r>
          <a:r>
            <a:rPr lang="en-US" sz="2200" kern="1200" dirty="0"/>
            <a:t> </a:t>
          </a:r>
          <a:r>
            <a:rPr lang="en-US" sz="2200" kern="1200" dirty="0" err="1"/>
            <a:t>dalam</a:t>
          </a:r>
          <a:r>
            <a:rPr lang="en-US" sz="2200" kern="1200" dirty="0"/>
            <a:t> </a:t>
          </a:r>
          <a:r>
            <a:rPr lang="en-US" sz="2200" kern="1200" dirty="0" err="1"/>
            <a:t>pembangunan</a:t>
          </a:r>
          <a:endParaRPr lang="en-US" sz="2200" kern="1200" dirty="0"/>
        </a:p>
      </dsp:txBody>
      <dsp:txXfrm>
        <a:off x="8122490" y="3660651"/>
        <a:ext cx="2553433" cy="97873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B90910-54D2-4544-AC52-84CC76055433}" type="datetimeFigureOut">
              <a:rPr lang="en-ID" smtClean="0"/>
              <a:t>20/04/2022</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E5AAD9-B02C-4118-BA31-C2023338D55D}" type="slidenum">
              <a:rPr lang="en-ID" smtClean="0"/>
              <a:t>‹#›</a:t>
            </a:fld>
            <a:endParaRPr lang="en-ID"/>
          </a:p>
        </p:txBody>
      </p:sp>
    </p:spTree>
    <p:extLst>
      <p:ext uri="{BB962C8B-B14F-4D97-AF65-F5344CB8AC3E}">
        <p14:creationId xmlns:p14="http://schemas.microsoft.com/office/powerpoint/2010/main" val="37811175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61E5AAD9-B02C-4118-BA31-C2023338D55D}" type="slidenum">
              <a:rPr lang="en-ID" smtClean="0"/>
              <a:t>36</a:t>
            </a:fld>
            <a:endParaRPr lang="en-ID"/>
          </a:p>
        </p:txBody>
      </p:sp>
    </p:spTree>
    <p:extLst>
      <p:ext uri="{BB962C8B-B14F-4D97-AF65-F5344CB8AC3E}">
        <p14:creationId xmlns:p14="http://schemas.microsoft.com/office/powerpoint/2010/main" val="707339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150C-E74F-4FCE-8804-DF4C4835342B}" type="datetimeFigureOut">
              <a:rPr lang="en-US" smtClean="0"/>
              <a:t>4/20/2022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4199327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150C-E74F-4FCE-8804-DF4C4835342B}" type="datetimeFigureOut">
              <a:rPr lang="en-US" smtClean="0"/>
              <a:t>4/20/2022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2404770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7E150C-E74F-4FCE-8804-DF4C4835342B}" type="datetimeFigureOut">
              <a:rPr lang="en-US" smtClean="0"/>
              <a:t>4/20/2022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26039705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150C-E74F-4FCE-8804-DF4C4835342B}" type="datetimeFigureOut">
              <a:rPr lang="en-US" smtClean="0"/>
              <a:t>4/20/2022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3481206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150C-E74F-4FCE-8804-DF4C4835342B}" type="datetimeFigureOut">
              <a:rPr lang="en-US" smtClean="0"/>
              <a:t>4/20/2022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12091560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150C-E74F-4FCE-8804-DF4C4835342B}" type="datetimeFigureOut">
              <a:rPr lang="en-US" smtClean="0"/>
              <a:t>4/20/2022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28818129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150C-E74F-4FCE-8804-DF4C4835342B}" type="datetimeFigureOut">
              <a:rPr lang="en-US" smtClean="0"/>
              <a:t>4/20/2022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1684485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27E150C-E74F-4FCE-8804-DF4C4835342B}" type="datetimeFigureOut">
              <a:rPr lang="en-US" smtClean="0"/>
              <a:t>4/20/2022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469400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27E150C-E74F-4FCE-8804-DF4C4835342B}" type="datetimeFigureOut">
              <a:rPr lang="en-US" smtClean="0"/>
              <a:t>4/20/2022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40515711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150C-E74F-4FCE-8804-DF4C4835342B}" type="datetimeFigureOut">
              <a:rPr lang="en-US" smtClean="0"/>
              <a:t>4/20/2022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16537277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150C-E74F-4FCE-8804-DF4C4835342B}" type="datetimeFigureOut">
              <a:rPr lang="en-US" smtClean="0"/>
              <a:t>4/20/2022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7E30AB-77E7-4779-B0C4-B57DC2E0D3CF}" type="slidenum">
              <a:rPr lang="en-US" smtClean="0"/>
              <a:t>‹#›</a:t>
            </a:fld>
            <a:endParaRPr lang="en-US"/>
          </a:p>
        </p:txBody>
      </p:sp>
    </p:spTree>
    <p:extLst>
      <p:ext uri="{BB962C8B-B14F-4D97-AF65-F5344CB8AC3E}">
        <p14:creationId xmlns:p14="http://schemas.microsoft.com/office/powerpoint/2010/main" val="23136311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14"/>
            <a:ext cx="10972800" cy="1139825"/>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41"/>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42"/>
          <p:cNvSpPr>
            <a:spLocks noGrp="1" noChangeArrowheads="1"/>
          </p:cNvSpPr>
          <p:nvPr>
            <p:ph type="sldNum" sz="quarter" idx="12"/>
          </p:nvPr>
        </p:nvSpPr>
        <p:spPr>
          <a:ln/>
        </p:spPr>
        <p:txBody>
          <a:bodyPr/>
          <a:lstStyle>
            <a:lvl1pPr>
              <a:defRPr/>
            </a:lvl1pPr>
          </a:lstStyle>
          <a:p>
            <a:pPr>
              <a:defRPr/>
            </a:pPr>
            <a:fld id="{4882240F-658D-4157-8C12-37C14D5AE119}" type="slidenum">
              <a:rPr lang="en-US" altLang="en-US"/>
              <a:pPr>
                <a:defRPr/>
              </a:pPr>
              <a:t>‹#›</a:t>
            </a:fld>
            <a:endParaRPr lang="en-US" altLang="en-US"/>
          </a:p>
        </p:txBody>
      </p:sp>
    </p:spTree>
    <p:extLst>
      <p:ext uri="{BB962C8B-B14F-4D97-AF65-F5344CB8AC3E}">
        <p14:creationId xmlns:p14="http://schemas.microsoft.com/office/powerpoint/2010/main" val="1454415566"/>
      </p:ext>
    </p:extLst>
  </p:cSld>
  <p:clrMapOvr>
    <a:masterClrMapping/>
  </p:clrMapOvr>
  <p:transition>
    <p:pull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7E150C-E74F-4FCE-8804-DF4C4835342B}" type="datetimeFigureOut">
              <a:rPr lang="en-US" smtClean="0"/>
              <a:t>4/20/2022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7E30AB-77E7-4779-B0C4-B57DC2E0D3CF}" type="slidenum">
              <a:rPr lang="en-US" smtClean="0"/>
              <a:t>‹#›</a:t>
            </a:fld>
            <a:endParaRPr lang="en-US"/>
          </a:p>
        </p:txBody>
      </p:sp>
    </p:spTree>
    <p:extLst>
      <p:ext uri="{BB962C8B-B14F-4D97-AF65-F5344CB8AC3E}">
        <p14:creationId xmlns:p14="http://schemas.microsoft.com/office/powerpoint/2010/main" val="37612105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587829" y="1396686"/>
            <a:ext cx="4521298" cy="4064628"/>
          </a:xfrm>
        </p:spPr>
        <p:txBody>
          <a:bodyPr>
            <a:normAutofit/>
          </a:bodyPr>
          <a:lstStyle/>
          <a:p>
            <a:pPr algn="ctr"/>
            <a:r>
              <a:rPr lang="en-US" dirty="0">
                <a:solidFill>
                  <a:srgbClr val="FFFFFF"/>
                </a:solidFill>
                <a:latin typeface="Aharoni" panose="02010803020104030203" pitchFamily="2" charset="-79"/>
                <a:cs typeface="Aharoni" panose="02010803020104030203" pitchFamily="2" charset="-79"/>
              </a:rPr>
              <a:t>Gender </a:t>
            </a:r>
            <a:br>
              <a:rPr lang="en-US" dirty="0">
                <a:solidFill>
                  <a:srgbClr val="FFFFFF"/>
                </a:solidFill>
                <a:latin typeface="Aharoni" panose="02010803020104030203" pitchFamily="2" charset="-79"/>
                <a:cs typeface="Aharoni" panose="02010803020104030203" pitchFamily="2" charset="-79"/>
              </a:rPr>
            </a:br>
            <a:r>
              <a:rPr lang="en-US" dirty="0" err="1">
                <a:solidFill>
                  <a:srgbClr val="FFFFFF"/>
                </a:solidFill>
                <a:latin typeface="Aharoni" panose="02010803020104030203" pitchFamily="2" charset="-79"/>
                <a:cs typeface="Aharoni" panose="02010803020104030203" pitchFamily="2" charset="-79"/>
              </a:rPr>
              <a:t>dalam</a:t>
            </a:r>
            <a:r>
              <a:rPr lang="en-US" dirty="0">
                <a:solidFill>
                  <a:srgbClr val="FFFFFF"/>
                </a:solidFill>
                <a:latin typeface="Aharoni" panose="02010803020104030203" pitchFamily="2" charset="-79"/>
                <a:cs typeface="Aharoni" panose="02010803020104030203" pitchFamily="2" charset="-79"/>
              </a:rPr>
              <a:t> </a:t>
            </a:r>
            <a:br>
              <a:rPr lang="en-US" dirty="0">
                <a:solidFill>
                  <a:srgbClr val="FFFFFF"/>
                </a:solidFill>
                <a:latin typeface="Aharoni" panose="02010803020104030203" pitchFamily="2" charset="-79"/>
                <a:cs typeface="Aharoni" panose="02010803020104030203" pitchFamily="2" charset="-79"/>
              </a:rPr>
            </a:br>
            <a:r>
              <a:rPr lang="en-US" dirty="0">
                <a:solidFill>
                  <a:srgbClr val="FFFFFF"/>
                </a:solidFill>
                <a:latin typeface="Aharoni" panose="02010803020104030203" pitchFamily="2" charset="-79"/>
                <a:cs typeface="Aharoni" panose="02010803020104030203" pitchFamily="2" charset="-79"/>
              </a:rPr>
              <a:t>Pembangunan</a:t>
            </a:r>
            <a:br>
              <a:rPr lang="en-US" dirty="0">
                <a:solidFill>
                  <a:srgbClr val="FFFFFF"/>
                </a:solidFill>
                <a:latin typeface="Aharoni" panose="02010803020104030203" pitchFamily="2" charset="-79"/>
                <a:cs typeface="Aharoni" panose="02010803020104030203" pitchFamily="2" charset="-79"/>
              </a:rPr>
            </a:br>
            <a:r>
              <a:rPr lang="en-US" sz="2400" i="1" dirty="0">
                <a:solidFill>
                  <a:srgbClr val="FFFFFF"/>
                </a:solidFill>
                <a:latin typeface="Aharoni" panose="02010803020104030203" pitchFamily="2" charset="-79"/>
                <a:cs typeface="Aharoni" panose="02010803020104030203" pitchFamily="2" charset="-79"/>
              </a:rPr>
              <a:t>(Gender in Development)</a:t>
            </a:r>
            <a:br>
              <a:rPr lang="en-US" sz="2400" i="1" dirty="0">
                <a:solidFill>
                  <a:srgbClr val="FFFFFF"/>
                </a:solidFill>
                <a:latin typeface="Aharoni" panose="02010803020104030203" pitchFamily="2" charset="-79"/>
                <a:cs typeface="Aharoni" panose="02010803020104030203" pitchFamily="2" charset="-79"/>
              </a:rPr>
            </a:br>
            <a:endParaRPr lang="en-US" sz="2400" i="1" dirty="0">
              <a:solidFill>
                <a:srgbClr val="FFFFFF"/>
              </a:solidFill>
              <a:latin typeface="Aharoni" panose="02010803020104030203" pitchFamily="2" charset="-79"/>
              <a:cs typeface="Aharoni" panose="02010803020104030203" pitchFamily="2" charset="-79"/>
            </a:endParaRP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5283927" y="1526033"/>
            <a:ext cx="6054634" cy="4378378"/>
          </a:xfrm>
        </p:spPr>
        <p:txBody>
          <a:bodyPr>
            <a:normAutofit fontScale="92500" lnSpcReduction="20000"/>
          </a:bodyPr>
          <a:lstStyle/>
          <a:p>
            <a:pPr marL="0" indent="0" algn="ctr">
              <a:buNone/>
            </a:pPr>
            <a:r>
              <a:rPr lang="en-US" sz="3200" b="1" dirty="0" err="1"/>
              <a:t>Pertemuan</a:t>
            </a:r>
            <a:r>
              <a:rPr lang="en-US" sz="3200" b="1" dirty="0"/>
              <a:t> 1</a:t>
            </a:r>
          </a:p>
          <a:p>
            <a:pPr marL="0" indent="0" algn="ctr">
              <a:buNone/>
            </a:pPr>
            <a:r>
              <a:rPr lang="en-US" sz="3200" i="1" dirty="0"/>
              <a:t>(1</a:t>
            </a:r>
            <a:r>
              <a:rPr lang="en-US" sz="3200" i="1" baseline="30000" dirty="0"/>
              <a:t>st</a:t>
            </a:r>
            <a:r>
              <a:rPr lang="en-US" sz="3200" i="1" dirty="0"/>
              <a:t> meeting)</a:t>
            </a:r>
          </a:p>
          <a:p>
            <a:pPr marL="0" indent="0" algn="ctr">
              <a:buNone/>
            </a:pPr>
            <a:r>
              <a:rPr lang="en-US" sz="4300" b="1" dirty="0" err="1"/>
              <a:t>Memahami</a:t>
            </a:r>
            <a:r>
              <a:rPr lang="en-US" sz="4300" b="1" dirty="0"/>
              <a:t> </a:t>
            </a:r>
            <a:r>
              <a:rPr lang="en-US" sz="4300" b="1" dirty="0" err="1"/>
              <a:t>isu</a:t>
            </a:r>
            <a:r>
              <a:rPr lang="en-US" sz="4300" b="1" dirty="0"/>
              <a:t> gender </a:t>
            </a:r>
            <a:r>
              <a:rPr lang="en-US" sz="4300" b="1" dirty="0" err="1"/>
              <a:t>dalam</a:t>
            </a:r>
            <a:r>
              <a:rPr lang="en-US" sz="4300" b="1" dirty="0"/>
              <a:t> </a:t>
            </a:r>
            <a:r>
              <a:rPr lang="en-US" sz="4300" b="1" dirty="0" err="1"/>
              <a:t>pembangunan</a:t>
            </a:r>
            <a:endParaRPr lang="en-US" sz="4300" b="1" dirty="0"/>
          </a:p>
          <a:p>
            <a:pPr marL="0" indent="0" algn="ctr">
              <a:buNone/>
            </a:pPr>
            <a:r>
              <a:rPr lang="en-US" sz="3200" i="1" dirty="0"/>
              <a:t>(Why study gender in development?)</a:t>
            </a:r>
          </a:p>
          <a:p>
            <a:pPr marL="0" indent="0" algn="ctr">
              <a:buNone/>
            </a:pPr>
            <a:endParaRPr lang="en-US" sz="2400" dirty="0"/>
          </a:p>
          <a:p>
            <a:pPr marL="0" indent="0" algn="ctr">
              <a:buNone/>
            </a:pPr>
            <a:r>
              <a:rPr lang="en-US" sz="2200" dirty="0"/>
              <a:t>Lecturer:</a:t>
            </a:r>
          </a:p>
          <a:p>
            <a:pPr marL="0" indent="0" algn="ctr">
              <a:buNone/>
            </a:pPr>
            <a:r>
              <a:rPr lang="en-US" sz="2200" dirty="0"/>
              <a:t>Dr. </a:t>
            </a:r>
            <a:r>
              <a:rPr lang="en-US" sz="2200" dirty="0" err="1"/>
              <a:t>Rambu</a:t>
            </a:r>
            <a:r>
              <a:rPr lang="en-US" sz="2200" dirty="0"/>
              <a:t> Luba Kata </a:t>
            </a:r>
            <a:r>
              <a:rPr lang="en-US" sz="2200" dirty="0" err="1"/>
              <a:t>Respati</a:t>
            </a:r>
            <a:r>
              <a:rPr lang="en-US" sz="2200" dirty="0"/>
              <a:t> </a:t>
            </a:r>
            <a:r>
              <a:rPr lang="en-US" sz="2200" dirty="0" err="1"/>
              <a:t>Nugrohowardhani</a:t>
            </a:r>
            <a:r>
              <a:rPr lang="en-US" sz="2200" dirty="0"/>
              <a:t>, S.E.,M.A</a:t>
            </a:r>
          </a:p>
          <a:p>
            <a:pPr marL="0" indent="0" algn="ctr">
              <a:buNone/>
            </a:pPr>
            <a:r>
              <a:rPr lang="en-US" sz="2200" dirty="0"/>
              <a:t>Universitas Kristen </a:t>
            </a:r>
            <a:r>
              <a:rPr lang="en-US" sz="2200" dirty="0" err="1"/>
              <a:t>Wira</a:t>
            </a:r>
            <a:r>
              <a:rPr lang="en-US" sz="2200" dirty="0"/>
              <a:t> </a:t>
            </a:r>
            <a:r>
              <a:rPr lang="en-US" sz="2200" dirty="0" err="1"/>
              <a:t>Wacana</a:t>
            </a:r>
            <a:r>
              <a:rPr lang="en-US" sz="2200" dirty="0"/>
              <a:t> Sumba</a:t>
            </a:r>
          </a:p>
          <a:p>
            <a:pPr marL="0" indent="0" algn="ctr">
              <a:buNone/>
            </a:pPr>
            <a:r>
              <a:rPr lang="en-US" sz="2200" dirty="0"/>
              <a:t>Indonesia</a:t>
            </a:r>
          </a:p>
          <a:p>
            <a:pPr marL="0" indent="0" algn="ctr">
              <a:buNone/>
            </a:pPr>
            <a:endParaRPr lang="en-US" sz="4400" dirty="0"/>
          </a:p>
        </p:txBody>
      </p:sp>
    </p:spTree>
    <p:extLst>
      <p:ext uri="{BB962C8B-B14F-4D97-AF65-F5344CB8AC3E}">
        <p14:creationId xmlns:p14="http://schemas.microsoft.com/office/powerpoint/2010/main" val="2299897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325263" y="424543"/>
            <a:ext cx="4285926" cy="2259874"/>
          </a:xfrm>
        </p:spPr>
        <p:txBody>
          <a:bodyPr anchor="t">
            <a:normAutofit/>
          </a:bodyPr>
          <a:lstStyle/>
          <a:p>
            <a:pPr algn="ctr"/>
            <a:br>
              <a:rPr lang="en-US" sz="6600" b="1" dirty="0">
                <a:solidFill>
                  <a:srgbClr val="FFFFFF"/>
                </a:solidFill>
                <a:latin typeface="+mn-lt"/>
              </a:rPr>
            </a:br>
            <a:r>
              <a:rPr lang="en-US" sz="6600" b="1" dirty="0">
                <a:solidFill>
                  <a:srgbClr val="FFFFFF"/>
                </a:solidFill>
                <a:latin typeface="+mn-lt"/>
              </a:rPr>
              <a:t>Gender ?</a:t>
            </a:r>
          </a:p>
        </p:txBody>
      </p:sp>
      <p:sp>
        <p:nvSpPr>
          <p:cNvPr id="3" name="Content Placeholder 2"/>
          <p:cNvSpPr>
            <a:spLocks noGrp="1"/>
          </p:cNvSpPr>
          <p:nvPr>
            <p:ph idx="1"/>
          </p:nvPr>
        </p:nvSpPr>
        <p:spPr>
          <a:xfrm>
            <a:off x="5473336" y="1276894"/>
            <a:ext cx="6257109" cy="4304211"/>
          </a:xfrm>
        </p:spPr>
        <p:txBody>
          <a:bodyPr>
            <a:noAutofit/>
          </a:bodyPr>
          <a:lstStyle/>
          <a:p>
            <a:pPr marL="0" indent="0" algn="ctr">
              <a:buNone/>
            </a:pPr>
            <a:r>
              <a:rPr lang="en-US" sz="4800" dirty="0"/>
              <a:t>“</a:t>
            </a:r>
            <a:r>
              <a:rPr lang="en-US" sz="4800" dirty="0" err="1"/>
              <a:t>Konsep</a:t>
            </a:r>
            <a:r>
              <a:rPr lang="en-US" sz="4800" dirty="0"/>
              <a:t> </a:t>
            </a:r>
            <a:r>
              <a:rPr lang="en-US" sz="4800" dirty="0" err="1"/>
              <a:t>tentang</a:t>
            </a:r>
            <a:r>
              <a:rPr lang="en-US" sz="4800" dirty="0"/>
              <a:t> </a:t>
            </a:r>
            <a:r>
              <a:rPr lang="en-US" sz="4800" dirty="0" err="1"/>
              <a:t>sifat</a:t>
            </a:r>
            <a:r>
              <a:rPr lang="en-US" sz="4800" dirty="0"/>
              <a:t>, </a:t>
            </a:r>
            <a:r>
              <a:rPr lang="en-US" sz="4800" dirty="0" err="1"/>
              <a:t>peran</a:t>
            </a:r>
            <a:r>
              <a:rPr lang="en-US" sz="4800" dirty="0"/>
              <a:t>, </a:t>
            </a:r>
            <a:r>
              <a:rPr lang="en-US" sz="4800" dirty="0" err="1"/>
              <a:t>tugas</a:t>
            </a:r>
            <a:r>
              <a:rPr lang="en-US" sz="4800" dirty="0"/>
              <a:t>, dan </a:t>
            </a:r>
            <a:r>
              <a:rPr lang="en-US" sz="4800" dirty="0" err="1"/>
              <a:t>tanggung</a:t>
            </a:r>
            <a:r>
              <a:rPr lang="en-US" sz="4800" dirty="0"/>
              <a:t> </a:t>
            </a:r>
            <a:r>
              <a:rPr lang="en-US" sz="4800" dirty="0" err="1"/>
              <a:t>jawab</a:t>
            </a:r>
            <a:r>
              <a:rPr lang="en-US" sz="4800" dirty="0"/>
              <a:t> </a:t>
            </a:r>
            <a:r>
              <a:rPr lang="en-US" sz="4800" dirty="0" err="1"/>
              <a:t>antara</a:t>
            </a:r>
            <a:r>
              <a:rPr lang="en-US" sz="4800" dirty="0"/>
              <a:t> </a:t>
            </a:r>
            <a:r>
              <a:rPr lang="en-US" sz="4800" dirty="0" err="1"/>
              <a:t>perempuan</a:t>
            </a:r>
            <a:r>
              <a:rPr lang="en-US" sz="4800" dirty="0"/>
              <a:t> dan </a:t>
            </a:r>
            <a:r>
              <a:rPr lang="en-US" sz="4800" dirty="0" err="1"/>
              <a:t>laki-laki</a:t>
            </a:r>
            <a:r>
              <a:rPr lang="en-US" sz="4800" dirty="0"/>
              <a:t> yang </a:t>
            </a:r>
            <a:r>
              <a:rPr lang="en-US" sz="4800" dirty="0" err="1"/>
              <a:t>ditentukan</a:t>
            </a:r>
            <a:r>
              <a:rPr lang="en-US" sz="4800" dirty="0"/>
              <a:t> </a:t>
            </a:r>
            <a:r>
              <a:rPr lang="en-US" sz="4800" dirty="0" err="1"/>
              <a:t>secara</a:t>
            </a:r>
            <a:r>
              <a:rPr lang="en-US" sz="4800" dirty="0"/>
              <a:t> </a:t>
            </a:r>
            <a:r>
              <a:rPr lang="en-US" sz="4800" dirty="0" err="1"/>
              <a:t>sosial</a:t>
            </a:r>
            <a:r>
              <a:rPr lang="en-US" sz="4800" dirty="0"/>
              <a:t> dan </a:t>
            </a:r>
            <a:r>
              <a:rPr lang="en-US" sz="4800" dirty="0" err="1"/>
              <a:t>kultural</a:t>
            </a:r>
            <a:r>
              <a:rPr lang="en-US" sz="4800" dirty="0"/>
              <a:t> oleh </a:t>
            </a:r>
            <a:r>
              <a:rPr lang="en-US" sz="4800" dirty="0" err="1"/>
              <a:t>masyarakat</a:t>
            </a:r>
            <a:r>
              <a:rPr lang="en-US" sz="4800" dirty="0"/>
              <a:t> ”</a:t>
            </a:r>
          </a:p>
        </p:txBody>
      </p:sp>
    </p:spTree>
    <p:extLst>
      <p:ext uri="{BB962C8B-B14F-4D97-AF65-F5344CB8AC3E}">
        <p14:creationId xmlns:p14="http://schemas.microsoft.com/office/powerpoint/2010/main" val="31147921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280851" y="2965268"/>
            <a:ext cx="4395652" cy="1127909"/>
          </a:xfrm>
        </p:spPr>
        <p:txBody>
          <a:bodyPr anchor="b">
            <a:noAutofit/>
          </a:bodyPr>
          <a:lstStyle/>
          <a:p>
            <a:pPr algn="ctr"/>
            <a:r>
              <a:rPr lang="en-US" sz="8000" b="1" dirty="0">
                <a:solidFill>
                  <a:schemeClr val="accent4"/>
                </a:solidFill>
                <a:latin typeface="+mn-lt"/>
              </a:rPr>
              <a:t>Sifat :</a:t>
            </a:r>
          </a:p>
        </p:txBody>
      </p:sp>
      <p:graphicFrame>
        <p:nvGraphicFramePr>
          <p:cNvPr id="16391" name="Content Placeholder 2">
            <a:extLst>
              <a:ext uri="{FF2B5EF4-FFF2-40B4-BE49-F238E27FC236}">
                <a16:creationId xmlns:a16="http://schemas.microsoft.com/office/drawing/2014/main" id="{E8C283E2-0F70-458D-8F71-DEA644584183}"/>
              </a:ext>
            </a:extLst>
          </p:cNvPr>
          <p:cNvGraphicFramePr>
            <a:graphicFrameLocks noGrp="1"/>
          </p:cNvGraphicFramePr>
          <p:nvPr>
            <p:ph idx="1"/>
            <p:extLst>
              <p:ext uri="{D42A27DB-BD31-4B8C-83A1-F6EECF244321}">
                <p14:modId xmlns:p14="http://schemas.microsoft.com/office/powerpoint/2010/main" val="1675349562"/>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532555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248193" y="2913017"/>
            <a:ext cx="4545875" cy="1082617"/>
          </a:xfrm>
        </p:spPr>
        <p:txBody>
          <a:bodyPr anchor="b">
            <a:noAutofit/>
          </a:bodyPr>
          <a:lstStyle/>
          <a:p>
            <a:pPr algn="ctr"/>
            <a:r>
              <a:rPr lang="en-US" sz="8000" b="1" dirty="0">
                <a:solidFill>
                  <a:schemeClr val="accent4"/>
                </a:solidFill>
                <a:latin typeface="+mn-lt"/>
              </a:rPr>
              <a:t>Peran :</a:t>
            </a:r>
          </a:p>
        </p:txBody>
      </p:sp>
      <p:graphicFrame>
        <p:nvGraphicFramePr>
          <p:cNvPr id="16391" name="Content Placeholder 2">
            <a:extLst>
              <a:ext uri="{FF2B5EF4-FFF2-40B4-BE49-F238E27FC236}">
                <a16:creationId xmlns:a16="http://schemas.microsoft.com/office/drawing/2014/main" id="{E8C283E2-0F70-458D-8F71-DEA644584183}"/>
              </a:ext>
            </a:extLst>
          </p:cNvPr>
          <p:cNvGraphicFramePr>
            <a:graphicFrameLocks noGrp="1"/>
          </p:cNvGraphicFramePr>
          <p:nvPr>
            <p:ph idx="1"/>
            <p:extLst>
              <p:ext uri="{D42A27DB-BD31-4B8C-83A1-F6EECF244321}">
                <p14:modId xmlns:p14="http://schemas.microsoft.com/office/powerpoint/2010/main" val="2566048275"/>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90142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267788" y="2848131"/>
            <a:ext cx="4395652" cy="1258537"/>
          </a:xfrm>
        </p:spPr>
        <p:txBody>
          <a:bodyPr anchor="b">
            <a:normAutofit/>
          </a:bodyPr>
          <a:lstStyle/>
          <a:p>
            <a:pPr algn="ctr"/>
            <a:r>
              <a:rPr lang="en-US" sz="8000" b="1" dirty="0" err="1">
                <a:solidFill>
                  <a:schemeClr val="accent4"/>
                </a:solidFill>
                <a:latin typeface="+mn-lt"/>
              </a:rPr>
              <a:t>Tugas</a:t>
            </a:r>
            <a:r>
              <a:rPr lang="en-US" sz="8000" b="1" dirty="0">
                <a:solidFill>
                  <a:schemeClr val="accent4"/>
                </a:solidFill>
                <a:latin typeface="+mn-lt"/>
              </a:rPr>
              <a:t>:</a:t>
            </a:r>
          </a:p>
        </p:txBody>
      </p:sp>
      <p:graphicFrame>
        <p:nvGraphicFramePr>
          <p:cNvPr id="16391" name="Content Placeholder 2">
            <a:extLst>
              <a:ext uri="{FF2B5EF4-FFF2-40B4-BE49-F238E27FC236}">
                <a16:creationId xmlns:a16="http://schemas.microsoft.com/office/drawing/2014/main" id="{E8C283E2-0F70-458D-8F71-DEA644584183}"/>
              </a:ext>
            </a:extLst>
          </p:cNvPr>
          <p:cNvGraphicFramePr>
            <a:graphicFrameLocks noGrp="1"/>
          </p:cNvGraphicFramePr>
          <p:nvPr>
            <p:ph idx="1"/>
            <p:extLst>
              <p:ext uri="{D42A27DB-BD31-4B8C-83A1-F6EECF244321}">
                <p14:modId xmlns:p14="http://schemas.microsoft.com/office/powerpoint/2010/main" val="1347097118"/>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30831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235130" y="3108960"/>
            <a:ext cx="4519749" cy="977686"/>
          </a:xfrm>
        </p:spPr>
        <p:txBody>
          <a:bodyPr anchor="b">
            <a:normAutofit/>
          </a:bodyPr>
          <a:lstStyle/>
          <a:p>
            <a:pPr algn="ctr"/>
            <a:r>
              <a:rPr lang="en-US" sz="4800" b="1" dirty="0" err="1">
                <a:solidFill>
                  <a:schemeClr val="accent4"/>
                </a:solidFill>
                <a:latin typeface="+mn-lt"/>
              </a:rPr>
              <a:t>Tanggungjawab</a:t>
            </a:r>
            <a:r>
              <a:rPr lang="en-US" sz="4800" b="1" dirty="0">
                <a:solidFill>
                  <a:schemeClr val="accent4"/>
                </a:solidFill>
                <a:latin typeface="+mn-lt"/>
              </a:rPr>
              <a:t> :</a:t>
            </a:r>
          </a:p>
        </p:txBody>
      </p:sp>
      <p:graphicFrame>
        <p:nvGraphicFramePr>
          <p:cNvPr id="16391" name="Content Placeholder 2">
            <a:extLst>
              <a:ext uri="{FF2B5EF4-FFF2-40B4-BE49-F238E27FC236}">
                <a16:creationId xmlns:a16="http://schemas.microsoft.com/office/drawing/2014/main" id="{E8C283E2-0F70-458D-8F71-DEA644584183}"/>
              </a:ext>
            </a:extLst>
          </p:cNvPr>
          <p:cNvGraphicFramePr>
            <a:graphicFrameLocks noGrp="1"/>
          </p:cNvGraphicFramePr>
          <p:nvPr>
            <p:ph idx="1"/>
            <p:extLst>
              <p:ext uri="{D42A27DB-BD31-4B8C-83A1-F6EECF244321}">
                <p14:modId xmlns:p14="http://schemas.microsoft.com/office/powerpoint/2010/main" val="2182593356"/>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528314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sz="6000" b="1" dirty="0" err="1">
                <a:solidFill>
                  <a:srgbClr val="FFFFFF"/>
                </a:solidFill>
                <a:latin typeface="+mn-lt"/>
              </a:rPr>
              <a:t>Masalah</a:t>
            </a:r>
            <a:r>
              <a:rPr lang="en-US" sz="6000" b="1" dirty="0">
                <a:solidFill>
                  <a:srgbClr val="FFFFFF"/>
                </a:solidFill>
                <a:latin typeface="+mn-lt"/>
              </a:rPr>
              <a:t> </a:t>
            </a:r>
            <a:br>
              <a:rPr lang="en-US" sz="6000" b="1" dirty="0">
                <a:solidFill>
                  <a:srgbClr val="FFFFFF"/>
                </a:solidFill>
                <a:latin typeface="+mn-lt"/>
              </a:rPr>
            </a:br>
            <a:r>
              <a:rPr lang="en-US" sz="6000" b="1" dirty="0">
                <a:solidFill>
                  <a:srgbClr val="FFFFFF"/>
                </a:solidFill>
                <a:latin typeface="+mn-lt"/>
              </a:rPr>
              <a:t>Gender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47308" y="591344"/>
            <a:ext cx="6906491" cy="5585619"/>
          </a:xfrm>
        </p:spPr>
        <p:txBody>
          <a:bodyPr anchor="ctr">
            <a:normAutofit lnSpcReduction="10000"/>
          </a:bodyPr>
          <a:lstStyle/>
          <a:p>
            <a:pPr marL="0" indent="0" algn="ctr">
              <a:buNone/>
            </a:pPr>
            <a:r>
              <a:rPr lang="en-US" sz="5400" dirty="0"/>
              <a:t>“</a:t>
            </a:r>
            <a:r>
              <a:rPr lang="en-US" sz="5400" dirty="0" err="1"/>
              <a:t>Masalah</a:t>
            </a:r>
            <a:r>
              <a:rPr lang="en-US" sz="5400" dirty="0"/>
              <a:t> gender </a:t>
            </a:r>
            <a:r>
              <a:rPr lang="en-US" sz="5400" dirty="0" err="1"/>
              <a:t>muncul</a:t>
            </a:r>
            <a:r>
              <a:rPr lang="en-US" sz="5400" dirty="0"/>
              <a:t> </a:t>
            </a:r>
            <a:r>
              <a:rPr lang="en-US" sz="5400" dirty="0" err="1"/>
              <a:t>karena</a:t>
            </a:r>
            <a:r>
              <a:rPr lang="en-US" sz="5400" dirty="0"/>
              <a:t> </a:t>
            </a:r>
            <a:r>
              <a:rPr lang="en-US" sz="5400" dirty="0" err="1"/>
              <a:t>perbedaan</a:t>
            </a:r>
            <a:r>
              <a:rPr lang="en-US" sz="5400" dirty="0"/>
              <a:t> gender </a:t>
            </a:r>
            <a:r>
              <a:rPr lang="en-US" sz="5400" dirty="0" err="1"/>
              <a:t>mempengaruhi</a:t>
            </a:r>
            <a:r>
              <a:rPr lang="en-US" sz="5400" dirty="0"/>
              <a:t> </a:t>
            </a:r>
            <a:r>
              <a:rPr lang="en-US" sz="5400" dirty="0" err="1"/>
              <a:t>relasi</a:t>
            </a:r>
            <a:r>
              <a:rPr lang="en-US" sz="5400" dirty="0"/>
              <a:t> </a:t>
            </a:r>
            <a:r>
              <a:rPr lang="en-US" sz="5400" dirty="0" err="1"/>
              <a:t>sosial</a:t>
            </a:r>
            <a:r>
              <a:rPr lang="en-US" sz="5400" dirty="0"/>
              <a:t> dalam </a:t>
            </a:r>
            <a:r>
              <a:rPr lang="en-US" sz="5400" dirty="0" err="1"/>
              <a:t>masyarakat</a:t>
            </a:r>
            <a:r>
              <a:rPr lang="en-US" sz="5400" dirty="0"/>
              <a:t>, </a:t>
            </a:r>
            <a:r>
              <a:rPr lang="en-US" sz="5400" dirty="0" err="1"/>
              <a:t>khususnya</a:t>
            </a:r>
            <a:r>
              <a:rPr lang="en-US" sz="5400" dirty="0"/>
              <a:t> </a:t>
            </a:r>
            <a:r>
              <a:rPr lang="en-US" sz="5400" dirty="0" err="1"/>
              <a:t>memicu</a:t>
            </a:r>
            <a:r>
              <a:rPr lang="en-US" sz="5400" dirty="0"/>
              <a:t> </a:t>
            </a:r>
            <a:r>
              <a:rPr lang="en-US" sz="5400" dirty="0" err="1"/>
              <a:t>ketidakadilan</a:t>
            </a:r>
            <a:r>
              <a:rPr lang="en-US" sz="5400" dirty="0"/>
              <a:t> gender (bias gender)”</a:t>
            </a:r>
          </a:p>
        </p:txBody>
      </p:sp>
    </p:spTree>
    <p:extLst>
      <p:ext uri="{BB962C8B-B14F-4D97-AF65-F5344CB8AC3E}">
        <p14:creationId xmlns:p14="http://schemas.microsoft.com/office/powerpoint/2010/main" val="1435773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325263" y="935027"/>
            <a:ext cx="4285926" cy="2414488"/>
          </a:xfrm>
        </p:spPr>
        <p:txBody>
          <a:bodyPr anchor="t">
            <a:normAutofit/>
          </a:bodyPr>
          <a:lstStyle/>
          <a:p>
            <a:pPr algn="ctr"/>
            <a:r>
              <a:rPr lang="en-US" sz="5400" b="1" dirty="0" err="1">
                <a:solidFill>
                  <a:srgbClr val="FFFFFF"/>
                </a:solidFill>
                <a:latin typeface="+mn-lt"/>
              </a:rPr>
              <a:t>Ketidakadilan</a:t>
            </a:r>
            <a:r>
              <a:rPr lang="en-US" sz="5400" b="1" dirty="0">
                <a:solidFill>
                  <a:srgbClr val="FFFFFF"/>
                </a:solidFill>
                <a:latin typeface="+mn-lt"/>
              </a:rPr>
              <a:t> gender ?</a:t>
            </a:r>
          </a:p>
        </p:txBody>
      </p:sp>
      <p:sp>
        <p:nvSpPr>
          <p:cNvPr id="3" name="Content Placeholder 2"/>
          <p:cNvSpPr>
            <a:spLocks noGrp="1"/>
          </p:cNvSpPr>
          <p:nvPr>
            <p:ph idx="1"/>
          </p:nvPr>
        </p:nvSpPr>
        <p:spPr>
          <a:xfrm>
            <a:off x="5910074" y="324063"/>
            <a:ext cx="5956663" cy="5294647"/>
          </a:xfrm>
        </p:spPr>
        <p:txBody>
          <a:bodyPr>
            <a:noAutofit/>
          </a:bodyPr>
          <a:lstStyle/>
          <a:p>
            <a:pPr marL="0" indent="0">
              <a:buNone/>
            </a:pPr>
            <a:r>
              <a:rPr lang="en-US" sz="3600" dirty="0" err="1"/>
              <a:t>Ketidakadilan</a:t>
            </a:r>
            <a:r>
              <a:rPr lang="en-US" sz="3600" dirty="0"/>
              <a:t> gender (</a:t>
            </a:r>
            <a:r>
              <a:rPr lang="en-US" sz="3600" i="1" dirty="0"/>
              <a:t>gender inequality</a:t>
            </a:r>
            <a:r>
              <a:rPr lang="en-US" sz="3600" dirty="0"/>
              <a:t>) </a:t>
            </a:r>
            <a:r>
              <a:rPr lang="en-US" sz="3600" dirty="0" err="1"/>
              <a:t>terjadi</a:t>
            </a:r>
            <a:r>
              <a:rPr lang="en-US" sz="3600" dirty="0"/>
              <a:t> </a:t>
            </a:r>
            <a:r>
              <a:rPr lang="en-US" sz="3600" dirty="0" err="1"/>
              <a:t>ketika</a:t>
            </a:r>
            <a:r>
              <a:rPr lang="en-US" sz="3600" dirty="0"/>
              <a:t> </a:t>
            </a:r>
            <a:r>
              <a:rPr lang="en-US" sz="3600" dirty="0" err="1"/>
              <a:t>muncul</a:t>
            </a:r>
            <a:r>
              <a:rPr lang="en-US" sz="3600" dirty="0"/>
              <a:t> </a:t>
            </a:r>
            <a:r>
              <a:rPr lang="en-US" sz="3600" dirty="0" err="1"/>
              <a:t>perbedaan</a:t>
            </a:r>
            <a:r>
              <a:rPr lang="en-US" sz="3600" dirty="0"/>
              <a:t> </a:t>
            </a:r>
            <a:r>
              <a:rPr lang="en-US" sz="3600" dirty="0" err="1"/>
              <a:t>perlakuan</a:t>
            </a:r>
            <a:r>
              <a:rPr lang="en-US" sz="3600" dirty="0"/>
              <a:t>:</a:t>
            </a:r>
          </a:p>
          <a:p>
            <a:pPr>
              <a:buFont typeface="Wingdings" panose="05000000000000000000" pitchFamily="2" charset="2"/>
              <a:buChar char="§"/>
            </a:pPr>
            <a:r>
              <a:rPr lang="en-US" sz="3600" dirty="0"/>
              <a:t>Salah </a:t>
            </a:r>
            <a:r>
              <a:rPr lang="en-US" sz="3600" dirty="0" err="1"/>
              <a:t>satu</a:t>
            </a:r>
            <a:r>
              <a:rPr lang="en-US" sz="3600" dirty="0"/>
              <a:t> </a:t>
            </a:r>
            <a:r>
              <a:rPr lang="en-US" sz="3600" dirty="0" err="1"/>
              <a:t>jenis</a:t>
            </a:r>
            <a:r>
              <a:rPr lang="en-US" sz="3600" dirty="0"/>
              <a:t> </a:t>
            </a:r>
            <a:r>
              <a:rPr lang="en-US" sz="3600" dirty="0" err="1"/>
              <a:t>kelamin</a:t>
            </a:r>
            <a:r>
              <a:rPr lang="en-US" sz="3600" dirty="0"/>
              <a:t> </a:t>
            </a:r>
            <a:r>
              <a:rPr lang="en-US" sz="3600" dirty="0" err="1"/>
              <a:t>dianggap</a:t>
            </a:r>
            <a:r>
              <a:rPr lang="en-US" sz="3600" dirty="0"/>
              <a:t> </a:t>
            </a:r>
            <a:r>
              <a:rPr lang="en-US" sz="3600" dirty="0" err="1"/>
              <a:t>lebih</a:t>
            </a:r>
            <a:r>
              <a:rPr lang="en-US" sz="3600" dirty="0"/>
              <a:t> </a:t>
            </a:r>
            <a:r>
              <a:rPr lang="en-US" sz="3600" dirty="0" err="1"/>
              <a:t>tinggi</a:t>
            </a:r>
            <a:r>
              <a:rPr lang="en-US" sz="3600" dirty="0"/>
              <a:t> </a:t>
            </a:r>
            <a:r>
              <a:rPr lang="en-US" sz="3600" dirty="0" err="1"/>
              <a:t>derajatnya</a:t>
            </a:r>
            <a:endParaRPr lang="en-US" sz="3600" dirty="0"/>
          </a:p>
          <a:p>
            <a:pPr>
              <a:buFont typeface="Wingdings" panose="05000000000000000000" pitchFamily="2" charset="2"/>
              <a:buChar char="§"/>
            </a:pPr>
            <a:r>
              <a:rPr lang="en-US" sz="3600" dirty="0"/>
              <a:t>Salah </a:t>
            </a:r>
            <a:r>
              <a:rPr lang="en-US" sz="3600" dirty="0" err="1"/>
              <a:t>satu</a:t>
            </a:r>
            <a:r>
              <a:rPr lang="en-US" sz="3600" dirty="0"/>
              <a:t> </a:t>
            </a:r>
            <a:r>
              <a:rPr lang="en-US" sz="3600" dirty="0" err="1"/>
              <a:t>jenis</a:t>
            </a:r>
            <a:r>
              <a:rPr lang="en-US" sz="3600" dirty="0"/>
              <a:t> </a:t>
            </a:r>
            <a:r>
              <a:rPr lang="en-US" sz="3600" dirty="0" err="1"/>
              <a:t>kelamin</a:t>
            </a:r>
            <a:r>
              <a:rPr lang="en-US" sz="3600" dirty="0"/>
              <a:t> </a:t>
            </a:r>
            <a:r>
              <a:rPr lang="en-US" sz="3600" dirty="0" err="1"/>
              <a:t>dianggap</a:t>
            </a:r>
            <a:r>
              <a:rPr lang="en-US" sz="3600" dirty="0"/>
              <a:t> </a:t>
            </a:r>
            <a:r>
              <a:rPr lang="en-US" sz="3600" dirty="0" err="1"/>
              <a:t>lebih</a:t>
            </a:r>
            <a:r>
              <a:rPr lang="en-US" sz="3600" dirty="0"/>
              <a:t> </a:t>
            </a:r>
            <a:r>
              <a:rPr lang="en-US" sz="3600" dirty="0" err="1"/>
              <a:t>rendah</a:t>
            </a:r>
            <a:r>
              <a:rPr lang="en-US" sz="3600" dirty="0"/>
              <a:t> </a:t>
            </a:r>
            <a:r>
              <a:rPr lang="en-US" sz="3600" dirty="0" err="1"/>
              <a:t>kemampuannya</a:t>
            </a:r>
            <a:endParaRPr lang="en-US" sz="3600" dirty="0"/>
          </a:p>
          <a:p>
            <a:pPr>
              <a:buFont typeface="Wingdings" panose="05000000000000000000" pitchFamily="2" charset="2"/>
              <a:buChar char="§"/>
            </a:pPr>
            <a:r>
              <a:rPr lang="en-US" sz="3600" dirty="0"/>
              <a:t>Salah </a:t>
            </a:r>
            <a:r>
              <a:rPr lang="en-US" sz="3600" dirty="0" err="1"/>
              <a:t>satu</a:t>
            </a:r>
            <a:r>
              <a:rPr lang="en-US" sz="3600" dirty="0"/>
              <a:t> </a:t>
            </a:r>
            <a:r>
              <a:rPr lang="en-US" sz="3600" dirty="0" err="1"/>
              <a:t>jenis</a:t>
            </a:r>
            <a:r>
              <a:rPr lang="en-US" sz="3600" dirty="0"/>
              <a:t> </a:t>
            </a:r>
            <a:r>
              <a:rPr lang="en-US" sz="3600" dirty="0" err="1"/>
              <a:t>kelamin</a:t>
            </a:r>
            <a:r>
              <a:rPr lang="en-US" sz="3600" dirty="0"/>
              <a:t> </a:t>
            </a:r>
            <a:r>
              <a:rPr lang="en-US" sz="3600" dirty="0" err="1"/>
              <a:t>dianggap</a:t>
            </a:r>
            <a:r>
              <a:rPr lang="en-US" sz="3600" dirty="0"/>
              <a:t> </a:t>
            </a:r>
            <a:r>
              <a:rPr lang="en-US" sz="3600" dirty="0" err="1"/>
              <a:t>lebih</a:t>
            </a:r>
            <a:r>
              <a:rPr lang="en-US" sz="3600" dirty="0"/>
              <a:t> </a:t>
            </a:r>
            <a:r>
              <a:rPr lang="en-US" sz="3600" dirty="0" err="1"/>
              <a:t>penting</a:t>
            </a:r>
            <a:r>
              <a:rPr lang="en-US" sz="3600" dirty="0"/>
              <a:t> </a:t>
            </a:r>
            <a:r>
              <a:rPr lang="en-US" sz="3600" dirty="0" err="1"/>
              <a:t>daripada</a:t>
            </a:r>
            <a:r>
              <a:rPr lang="en-US" sz="3600" dirty="0"/>
              <a:t> </a:t>
            </a:r>
            <a:r>
              <a:rPr lang="en-US" sz="3600" dirty="0" err="1"/>
              <a:t>lainnya</a:t>
            </a:r>
            <a:endParaRPr lang="en-US" sz="3600" dirty="0"/>
          </a:p>
        </p:txBody>
      </p:sp>
    </p:spTree>
    <p:extLst>
      <p:ext uri="{BB962C8B-B14F-4D97-AF65-F5344CB8AC3E}">
        <p14:creationId xmlns:p14="http://schemas.microsoft.com/office/powerpoint/2010/main" val="34203935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sz="4800" b="1" dirty="0" err="1">
                <a:solidFill>
                  <a:srgbClr val="FFFFFF"/>
                </a:solidFill>
                <a:latin typeface="+mn-lt"/>
              </a:rPr>
              <a:t>Contoh</a:t>
            </a:r>
            <a:r>
              <a:rPr lang="en-US" sz="4800" b="1" dirty="0">
                <a:solidFill>
                  <a:srgbClr val="FFFFFF"/>
                </a:solidFill>
                <a:latin typeface="+mn-lt"/>
              </a:rPr>
              <a:t> </a:t>
            </a:r>
            <a:r>
              <a:rPr lang="en-US" sz="4800" b="1" dirty="0" err="1">
                <a:solidFill>
                  <a:srgbClr val="FFFFFF"/>
                </a:solidFill>
                <a:latin typeface="+mn-lt"/>
              </a:rPr>
              <a:t>ketidakadilan</a:t>
            </a:r>
            <a:br>
              <a:rPr lang="en-US" sz="4800" b="1" dirty="0">
                <a:solidFill>
                  <a:srgbClr val="FFFFFF"/>
                </a:solidFill>
                <a:latin typeface="+mn-lt"/>
              </a:rPr>
            </a:br>
            <a:r>
              <a:rPr lang="en-US" sz="4800" b="1" dirty="0">
                <a:solidFill>
                  <a:srgbClr val="FFFFFF"/>
                </a:solidFill>
                <a:latin typeface="+mn-lt"/>
              </a:rPr>
              <a:t>gender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47308" y="591344"/>
            <a:ext cx="6906491" cy="5585619"/>
          </a:xfrm>
        </p:spPr>
        <p:txBody>
          <a:bodyPr anchor="ctr">
            <a:normAutofit/>
          </a:bodyPr>
          <a:lstStyle/>
          <a:p>
            <a:pPr marL="0" indent="0">
              <a:buNone/>
            </a:pPr>
            <a:r>
              <a:rPr lang="en-US" sz="3600" dirty="0"/>
              <a:t>Karena </a:t>
            </a:r>
            <a:r>
              <a:rPr lang="en-US" sz="3600" dirty="0" err="1"/>
              <a:t>adanya</a:t>
            </a:r>
            <a:r>
              <a:rPr lang="en-US" sz="3600" dirty="0"/>
              <a:t> </a:t>
            </a:r>
            <a:r>
              <a:rPr lang="en-US" sz="3600" dirty="0" err="1"/>
              <a:t>perbedaan</a:t>
            </a:r>
            <a:r>
              <a:rPr lang="en-US" sz="3600" dirty="0"/>
              <a:t> gender, </a:t>
            </a:r>
            <a:r>
              <a:rPr lang="en-US" sz="3600" dirty="0" err="1"/>
              <a:t>maka</a:t>
            </a:r>
            <a:r>
              <a:rPr lang="en-US" sz="3600" dirty="0"/>
              <a:t>:</a:t>
            </a:r>
          </a:p>
          <a:p>
            <a:pPr>
              <a:buFont typeface="Wingdings" panose="05000000000000000000" pitchFamily="2" charset="2"/>
              <a:buChar char="§"/>
            </a:pPr>
            <a:r>
              <a:rPr lang="en-US" sz="3600" dirty="0" err="1"/>
              <a:t>Laki-laki</a:t>
            </a:r>
            <a:r>
              <a:rPr lang="en-US" sz="3600" dirty="0"/>
              <a:t> </a:t>
            </a:r>
            <a:r>
              <a:rPr lang="en-US" sz="3600" dirty="0" err="1"/>
              <a:t>harus</a:t>
            </a:r>
            <a:r>
              <a:rPr lang="en-US" sz="3600" dirty="0"/>
              <a:t> </a:t>
            </a:r>
            <a:r>
              <a:rPr lang="en-US" sz="3600" dirty="0" err="1"/>
              <a:t>diberi</a:t>
            </a:r>
            <a:r>
              <a:rPr lang="en-US" sz="3600" dirty="0"/>
              <a:t> </a:t>
            </a:r>
            <a:r>
              <a:rPr lang="en-US" sz="3600" dirty="0" err="1"/>
              <a:t>upah</a:t>
            </a:r>
            <a:r>
              <a:rPr lang="en-US" sz="3600" dirty="0"/>
              <a:t>/</a:t>
            </a:r>
            <a:r>
              <a:rPr lang="en-US" sz="3600" dirty="0" err="1"/>
              <a:t>gaji</a:t>
            </a:r>
            <a:r>
              <a:rPr lang="en-US" sz="3600" dirty="0"/>
              <a:t> </a:t>
            </a:r>
            <a:r>
              <a:rPr lang="en-US" sz="3600" dirty="0" err="1"/>
              <a:t>lebih</a:t>
            </a:r>
            <a:r>
              <a:rPr lang="en-US" sz="3600" dirty="0"/>
              <a:t> </a:t>
            </a:r>
            <a:r>
              <a:rPr lang="en-US" sz="3600" dirty="0" err="1"/>
              <a:t>tinggi</a:t>
            </a:r>
            <a:r>
              <a:rPr lang="en-US" sz="3600" dirty="0"/>
              <a:t> </a:t>
            </a:r>
            <a:r>
              <a:rPr lang="en-US" sz="3600" dirty="0" err="1"/>
              <a:t>daripada</a:t>
            </a:r>
            <a:r>
              <a:rPr lang="en-US" sz="3600" dirty="0"/>
              <a:t> </a:t>
            </a:r>
            <a:r>
              <a:rPr lang="en-US" sz="3600" dirty="0" err="1"/>
              <a:t>perempuan</a:t>
            </a:r>
            <a:endParaRPr lang="en-US" sz="3600" dirty="0"/>
          </a:p>
          <a:p>
            <a:pPr>
              <a:buFont typeface="Wingdings" panose="05000000000000000000" pitchFamily="2" charset="2"/>
              <a:buChar char="§"/>
            </a:pPr>
            <a:r>
              <a:rPr lang="en-US" sz="3600" dirty="0"/>
              <a:t>Perempuan </a:t>
            </a:r>
            <a:r>
              <a:rPr lang="en-US" sz="3600" dirty="0" err="1"/>
              <a:t>tidak</a:t>
            </a:r>
            <a:r>
              <a:rPr lang="en-US" sz="3600" dirty="0"/>
              <a:t> </a:t>
            </a:r>
            <a:r>
              <a:rPr lang="en-US" sz="3600" dirty="0" err="1"/>
              <a:t>perlu</a:t>
            </a:r>
            <a:r>
              <a:rPr lang="en-US" sz="3600" dirty="0"/>
              <a:t> </a:t>
            </a:r>
            <a:r>
              <a:rPr lang="en-US" sz="3600" dirty="0" err="1"/>
              <a:t>sekolah</a:t>
            </a:r>
            <a:r>
              <a:rPr lang="en-US" sz="3600" dirty="0"/>
              <a:t> </a:t>
            </a:r>
            <a:r>
              <a:rPr lang="en-US" sz="3600" dirty="0" err="1"/>
              <a:t>tinggi</a:t>
            </a:r>
            <a:endParaRPr lang="en-US" sz="3600" dirty="0"/>
          </a:p>
          <a:p>
            <a:pPr>
              <a:buFont typeface="Wingdings" panose="05000000000000000000" pitchFamily="2" charset="2"/>
              <a:buChar char="§"/>
            </a:pPr>
            <a:r>
              <a:rPr lang="en-US" sz="3600" dirty="0" err="1"/>
              <a:t>Laki-laki</a:t>
            </a:r>
            <a:r>
              <a:rPr lang="en-US" sz="3600" dirty="0"/>
              <a:t> </a:t>
            </a:r>
            <a:r>
              <a:rPr lang="en-US" sz="3600" dirty="0" err="1"/>
              <a:t>harus</a:t>
            </a:r>
            <a:r>
              <a:rPr lang="en-US" sz="3600" dirty="0"/>
              <a:t> </a:t>
            </a:r>
            <a:r>
              <a:rPr lang="en-US" sz="3600" dirty="0" err="1"/>
              <a:t>jadi</a:t>
            </a:r>
            <a:r>
              <a:rPr lang="en-US" sz="3600" dirty="0"/>
              <a:t> </a:t>
            </a:r>
            <a:r>
              <a:rPr lang="en-US" sz="3600" dirty="0" err="1"/>
              <a:t>pemimpin</a:t>
            </a:r>
            <a:endParaRPr lang="en-US" sz="3600" dirty="0"/>
          </a:p>
          <a:p>
            <a:pPr>
              <a:buFont typeface="Wingdings" panose="05000000000000000000" pitchFamily="2" charset="2"/>
              <a:buChar char="§"/>
            </a:pPr>
            <a:r>
              <a:rPr lang="en-US" sz="3600" dirty="0"/>
              <a:t>Perempuan </a:t>
            </a:r>
            <a:r>
              <a:rPr lang="en-US" sz="3600" dirty="0" err="1"/>
              <a:t>harus</a:t>
            </a:r>
            <a:r>
              <a:rPr lang="en-US" sz="3600" dirty="0"/>
              <a:t> </a:t>
            </a:r>
            <a:r>
              <a:rPr lang="en-US" sz="3600" dirty="0" err="1"/>
              <a:t>bisa</a:t>
            </a:r>
            <a:r>
              <a:rPr lang="en-US" sz="3600" dirty="0"/>
              <a:t> </a:t>
            </a:r>
            <a:r>
              <a:rPr lang="en-US" sz="3600" dirty="0" err="1"/>
              <a:t>mengurus</a:t>
            </a:r>
            <a:r>
              <a:rPr lang="en-US" sz="3600" dirty="0"/>
              <a:t>, </a:t>
            </a:r>
            <a:r>
              <a:rPr lang="en-US" sz="3600" dirty="0" err="1"/>
              <a:t>mengatur</a:t>
            </a:r>
            <a:r>
              <a:rPr lang="en-US" sz="3600" dirty="0"/>
              <a:t>, dan </a:t>
            </a:r>
            <a:r>
              <a:rPr lang="en-US" sz="3600" dirty="0" err="1"/>
              <a:t>melakukan</a:t>
            </a:r>
            <a:r>
              <a:rPr lang="en-US" sz="3600" dirty="0"/>
              <a:t> </a:t>
            </a:r>
            <a:r>
              <a:rPr lang="en-US" sz="3600" dirty="0" err="1"/>
              <a:t>semua</a:t>
            </a:r>
            <a:r>
              <a:rPr lang="en-US" sz="3600" dirty="0"/>
              <a:t> </a:t>
            </a:r>
            <a:r>
              <a:rPr lang="en-US" sz="3600" dirty="0" err="1"/>
              <a:t>pekerjaan</a:t>
            </a:r>
            <a:r>
              <a:rPr lang="en-US" sz="3600" dirty="0"/>
              <a:t> </a:t>
            </a:r>
            <a:r>
              <a:rPr lang="en-US" sz="3600" dirty="0" err="1"/>
              <a:t>rumah</a:t>
            </a:r>
            <a:r>
              <a:rPr lang="en-US" sz="3600" dirty="0"/>
              <a:t> </a:t>
            </a:r>
            <a:r>
              <a:rPr lang="en-US" sz="3600" dirty="0" err="1"/>
              <a:t>tangga</a:t>
            </a:r>
            <a:endParaRPr lang="en-US" sz="3600" dirty="0"/>
          </a:p>
        </p:txBody>
      </p:sp>
    </p:spTree>
    <p:extLst>
      <p:ext uri="{BB962C8B-B14F-4D97-AF65-F5344CB8AC3E}">
        <p14:creationId xmlns:p14="http://schemas.microsoft.com/office/powerpoint/2010/main" val="2192087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325263" y="935027"/>
            <a:ext cx="4285926" cy="2414488"/>
          </a:xfrm>
        </p:spPr>
        <p:txBody>
          <a:bodyPr anchor="t">
            <a:normAutofit/>
          </a:bodyPr>
          <a:lstStyle/>
          <a:p>
            <a:pPr algn="ctr"/>
            <a:br>
              <a:rPr lang="en-US" sz="6000" b="1" dirty="0">
                <a:solidFill>
                  <a:srgbClr val="FFFFFF"/>
                </a:solidFill>
                <a:latin typeface="+mn-lt"/>
              </a:rPr>
            </a:br>
            <a:r>
              <a:rPr lang="en-US" sz="6000" b="1" dirty="0">
                <a:solidFill>
                  <a:srgbClr val="FFFFFF"/>
                </a:solidFill>
                <a:latin typeface="+mn-lt"/>
              </a:rPr>
              <a:t>CATAT!</a:t>
            </a:r>
          </a:p>
        </p:txBody>
      </p:sp>
      <p:sp>
        <p:nvSpPr>
          <p:cNvPr id="3" name="Content Placeholder 2"/>
          <p:cNvSpPr>
            <a:spLocks noGrp="1"/>
          </p:cNvSpPr>
          <p:nvPr>
            <p:ph idx="1"/>
          </p:nvPr>
        </p:nvSpPr>
        <p:spPr>
          <a:xfrm>
            <a:off x="5819502" y="882315"/>
            <a:ext cx="5956663" cy="5294647"/>
          </a:xfrm>
        </p:spPr>
        <p:txBody>
          <a:bodyPr>
            <a:noAutofit/>
          </a:bodyPr>
          <a:lstStyle/>
          <a:p>
            <a:pPr marL="0" indent="0" algn="ctr">
              <a:buNone/>
            </a:pPr>
            <a:r>
              <a:rPr lang="en-US" sz="4400" dirty="0"/>
              <a:t>“Gender TIDAK AKAN </a:t>
            </a:r>
            <a:r>
              <a:rPr lang="en-US" sz="4400" dirty="0" err="1"/>
              <a:t>menjadi</a:t>
            </a:r>
            <a:r>
              <a:rPr lang="en-US" sz="4400" dirty="0"/>
              <a:t> </a:t>
            </a:r>
            <a:r>
              <a:rPr lang="en-US" sz="4400" dirty="0" err="1"/>
              <a:t>masalah</a:t>
            </a:r>
            <a:r>
              <a:rPr lang="en-US" sz="4400" dirty="0"/>
              <a:t> </a:t>
            </a:r>
            <a:r>
              <a:rPr lang="en-US" sz="4400" dirty="0" err="1"/>
              <a:t>jika</a:t>
            </a:r>
            <a:r>
              <a:rPr lang="en-US" sz="4400" dirty="0"/>
              <a:t> </a:t>
            </a:r>
            <a:r>
              <a:rPr lang="en-US" sz="4400" dirty="0" err="1"/>
              <a:t>dilakukan</a:t>
            </a:r>
            <a:r>
              <a:rPr lang="en-US" sz="4400" dirty="0"/>
              <a:t> </a:t>
            </a:r>
            <a:r>
              <a:rPr lang="en-US" sz="4400" dirty="0" err="1"/>
              <a:t>secara</a:t>
            </a:r>
            <a:r>
              <a:rPr lang="en-US" sz="4400" dirty="0"/>
              <a:t> </a:t>
            </a:r>
            <a:r>
              <a:rPr lang="en-US" sz="4400" dirty="0" err="1"/>
              <a:t>adil</a:t>
            </a:r>
            <a:r>
              <a:rPr lang="en-US" sz="4400" dirty="0"/>
              <a:t> </a:t>
            </a:r>
            <a:r>
              <a:rPr lang="en-US" sz="4400" dirty="0" err="1"/>
              <a:t>karena</a:t>
            </a:r>
            <a:r>
              <a:rPr lang="en-US" sz="4400" dirty="0"/>
              <a:t> </a:t>
            </a:r>
            <a:r>
              <a:rPr lang="en-US" sz="4400" dirty="0" err="1"/>
              <a:t>justru</a:t>
            </a:r>
            <a:r>
              <a:rPr lang="en-US" sz="4400" dirty="0"/>
              <a:t> </a:t>
            </a:r>
            <a:r>
              <a:rPr lang="en-US" sz="4400" dirty="0" err="1"/>
              <a:t>perbedaan</a:t>
            </a:r>
            <a:r>
              <a:rPr lang="en-US" sz="4400" dirty="0"/>
              <a:t> gender </a:t>
            </a:r>
            <a:r>
              <a:rPr lang="en-US" sz="4400" dirty="0" err="1"/>
              <a:t>dapat</a:t>
            </a:r>
            <a:r>
              <a:rPr lang="en-US" sz="4400" dirty="0"/>
              <a:t> </a:t>
            </a:r>
            <a:r>
              <a:rPr lang="en-US" sz="4400" dirty="0" err="1"/>
              <a:t>menguntungkan</a:t>
            </a:r>
            <a:r>
              <a:rPr lang="en-US" sz="4400" dirty="0"/>
              <a:t> </a:t>
            </a:r>
            <a:r>
              <a:rPr lang="en-US" sz="4400" dirty="0" err="1"/>
              <a:t>kedua</a:t>
            </a:r>
            <a:r>
              <a:rPr lang="en-US" sz="4400" dirty="0"/>
              <a:t> </a:t>
            </a:r>
            <a:r>
              <a:rPr lang="en-US" sz="4400" dirty="0" err="1"/>
              <a:t>belah</a:t>
            </a:r>
            <a:r>
              <a:rPr lang="en-US" sz="4400" dirty="0"/>
              <a:t> </a:t>
            </a:r>
            <a:r>
              <a:rPr lang="en-US" sz="4400" dirty="0" err="1"/>
              <a:t>pihak</a:t>
            </a:r>
            <a:r>
              <a:rPr lang="en-US" sz="4400" dirty="0"/>
              <a:t> yang </a:t>
            </a:r>
            <a:r>
              <a:rPr lang="en-US" sz="4400" dirty="0" err="1"/>
              <a:t>berbeda</a:t>
            </a:r>
            <a:r>
              <a:rPr lang="en-US" sz="4400" dirty="0"/>
              <a:t> </a:t>
            </a:r>
            <a:r>
              <a:rPr lang="en-US" sz="4400" dirty="0" err="1"/>
              <a:t>jenis</a:t>
            </a:r>
            <a:r>
              <a:rPr lang="en-US" sz="4400" dirty="0"/>
              <a:t> </a:t>
            </a:r>
            <a:r>
              <a:rPr lang="en-US" sz="4400" dirty="0" err="1"/>
              <a:t>kelamin</a:t>
            </a:r>
            <a:r>
              <a:rPr lang="en-US" sz="4400" dirty="0"/>
              <a:t>”</a:t>
            </a:r>
          </a:p>
        </p:txBody>
      </p:sp>
    </p:spTree>
    <p:extLst>
      <p:ext uri="{BB962C8B-B14F-4D97-AF65-F5344CB8AC3E}">
        <p14:creationId xmlns:p14="http://schemas.microsoft.com/office/powerpoint/2010/main" val="2234925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362" name="Title 1"/>
          <p:cNvSpPr>
            <a:spLocks noGrp="1"/>
          </p:cNvSpPr>
          <p:nvPr>
            <p:ph type="title"/>
          </p:nvPr>
        </p:nvSpPr>
        <p:spPr>
          <a:xfrm>
            <a:off x="838200" y="556995"/>
            <a:ext cx="10515600" cy="1133693"/>
          </a:xfrm>
        </p:spPr>
        <p:txBody>
          <a:bodyPr>
            <a:normAutofit/>
          </a:bodyPr>
          <a:lstStyle/>
          <a:p>
            <a:pPr algn="ctr"/>
            <a:r>
              <a:rPr lang="en-US" sz="5200" b="1" dirty="0" err="1">
                <a:latin typeface="+mn-lt"/>
              </a:rPr>
              <a:t>Perbedaan</a:t>
            </a:r>
            <a:r>
              <a:rPr lang="en-US" sz="5200" b="1" dirty="0">
                <a:latin typeface="+mn-lt"/>
              </a:rPr>
              <a:t> Gender &amp; </a:t>
            </a:r>
            <a:r>
              <a:rPr lang="en-US" sz="5200" b="1" dirty="0" err="1">
                <a:latin typeface="+mn-lt"/>
              </a:rPr>
              <a:t>Jenis</a:t>
            </a:r>
            <a:r>
              <a:rPr lang="en-US" sz="5200" b="1" dirty="0">
                <a:latin typeface="+mn-lt"/>
              </a:rPr>
              <a:t> </a:t>
            </a:r>
            <a:r>
              <a:rPr lang="en-US" sz="5200" b="1" dirty="0" err="1">
                <a:latin typeface="+mn-lt"/>
              </a:rPr>
              <a:t>Kelamin</a:t>
            </a:r>
            <a:endParaRPr lang="en-US" sz="5200" b="1" dirty="0">
              <a:latin typeface="+mn-lt"/>
            </a:endParaRPr>
          </a:p>
        </p:txBody>
      </p:sp>
      <p:graphicFrame>
        <p:nvGraphicFramePr>
          <p:cNvPr id="15364" name="Content Placeholder 2">
            <a:extLst>
              <a:ext uri="{FF2B5EF4-FFF2-40B4-BE49-F238E27FC236}">
                <a16:creationId xmlns:a16="http://schemas.microsoft.com/office/drawing/2014/main" id="{F5C8F47F-9F6C-4892-AFBB-DB1AB16A1614}"/>
              </a:ext>
            </a:extLst>
          </p:cNvPr>
          <p:cNvGraphicFramePr>
            <a:graphicFrameLocks noGrp="1"/>
          </p:cNvGraphicFramePr>
          <p:nvPr>
            <p:ph idx="1"/>
            <p:extLst>
              <p:ext uri="{D42A27DB-BD31-4B8C-83A1-F6EECF244321}">
                <p14:modId xmlns:p14="http://schemas.microsoft.com/office/powerpoint/2010/main" val="76744469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36802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5C782-36F8-4F6C-9EE2-CCF4C955A079}"/>
              </a:ext>
            </a:extLst>
          </p:cNvPr>
          <p:cNvSpPr>
            <a:spLocks noGrp="1"/>
          </p:cNvSpPr>
          <p:nvPr>
            <p:ph type="title"/>
          </p:nvPr>
        </p:nvSpPr>
        <p:spPr>
          <a:xfrm>
            <a:off x="838200" y="528410"/>
            <a:ext cx="10515600" cy="1325563"/>
          </a:xfrm>
        </p:spPr>
        <p:txBody>
          <a:bodyPr/>
          <a:lstStyle/>
          <a:p>
            <a:pPr algn="ctr"/>
            <a:r>
              <a:rPr lang="en-US" b="1" dirty="0" err="1">
                <a:latin typeface="Aharoni" panose="02010803020104030203" pitchFamily="2" charset="-79"/>
                <a:cs typeface="Aharoni" panose="02010803020104030203" pitchFamily="2" charset="-79"/>
              </a:rPr>
              <a:t>Perbedaan</a:t>
            </a:r>
            <a:r>
              <a:rPr lang="en-US" b="1" dirty="0">
                <a:latin typeface="Aharoni" panose="02010803020104030203" pitchFamily="2" charset="-79"/>
                <a:cs typeface="Aharoni" panose="02010803020104030203" pitchFamily="2" charset="-79"/>
              </a:rPr>
              <a:t> </a:t>
            </a:r>
            <a:r>
              <a:rPr lang="en-US" b="1" dirty="0" err="1">
                <a:latin typeface="Aharoni" panose="02010803020104030203" pitchFamily="2" charset="-79"/>
                <a:cs typeface="Aharoni" panose="02010803020104030203" pitchFamily="2" charset="-79"/>
              </a:rPr>
              <a:t>Jenis</a:t>
            </a:r>
            <a:r>
              <a:rPr lang="en-US" b="1" dirty="0">
                <a:latin typeface="Aharoni" panose="02010803020104030203" pitchFamily="2" charset="-79"/>
                <a:cs typeface="Aharoni" panose="02010803020104030203" pitchFamily="2" charset="-79"/>
              </a:rPr>
              <a:t> </a:t>
            </a:r>
            <a:r>
              <a:rPr lang="en-US" b="1" dirty="0" err="1">
                <a:latin typeface="Aharoni" panose="02010803020104030203" pitchFamily="2" charset="-79"/>
                <a:cs typeface="Aharoni" panose="02010803020104030203" pitchFamily="2" charset="-79"/>
              </a:rPr>
              <a:t>Kelamin</a:t>
            </a:r>
            <a:r>
              <a:rPr lang="en-US" b="1" dirty="0">
                <a:latin typeface="Aharoni" panose="02010803020104030203" pitchFamily="2" charset="-79"/>
                <a:cs typeface="Aharoni" panose="02010803020104030203" pitchFamily="2" charset="-79"/>
              </a:rPr>
              <a:t> </a:t>
            </a:r>
            <a:br>
              <a:rPr lang="en-US" b="1" dirty="0">
                <a:latin typeface="Aharoni" panose="02010803020104030203" pitchFamily="2" charset="-79"/>
                <a:cs typeface="Aharoni" panose="02010803020104030203" pitchFamily="2" charset="-79"/>
              </a:rPr>
            </a:br>
            <a:r>
              <a:rPr lang="en-US" b="1" dirty="0">
                <a:latin typeface="Aharoni" panose="02010803020104030203" pitchFamily="2" charset="-79"/>
                <a:cs typeface="Aharoni" panose="02010803020104030203" pitchFamily="2" charset="-79"/>
              </a:rPr>
              <a:t>(organ </a:t>
            </a:r>
            <a:r>
              <a:rPr lang="en-US" b="1" dirty="0" err="1">
                <a:latin typeface="Aharoni" panose="02010803020104030203" pitchFamily="2" charset="-79"/>
                <a:cs typeface="Aharoni" panose="02010803020104030203" pitchFamily="2" charset="-79"/>
              </a:rPr>
              <a:t>reproduksi</a:t>
            </a:r>
            <a:r>
              <a:rPr lang="en-US" b="1" dirty="0">
                <a:latin typeface="Aharoni" panose="02010803020104030203" pitchFamily="2" charset="-79"/>
                <a:cs typeface="Aharoni" panose="02010803020104030203" pitchFamily="2" charset="-79"/>
              </a:rPr>
              <a:t>)</a:t>
            </a:r>
            <a:endParaRPr lang="en-ID" dirty="0"/>
          </a:p>
        </p:txBody>
      </p:sp>
      <p:graphicFrame>
        <p:nvGraphicFramePr>
          <p:cNvPr id="4" name="Table 4">
            <a:extLst>
              <a:ext uri="{FF2B5EF4-FFF2-40B4-BE49-F238E27FC236}">
                <a16:creationId xmlns:a16="http://schemas.microsoft.com/office/drawing/2014/main" id="{666237C0-FCA0-4194-9F36-697573857C58}"/>
              </a:ext>
            </a:extLst>
          </p:cNvPr>
          <p:cNvGraphicFramePr>
            <a:graphicFrameLocks noGrp="1"/>
          </p:cNvGraphicFramePr>
          <p:nvPr>
            <p:ph idx="1"/>
            <p:extLst>
              <p:ext uri="{D42A27DB-BD31-4B8C-83A1-F6EECF244321}">
                <p14:modId xmlns:p14="http://schemas.microsoft.com/office/powerpoint/2010/main" val="4210495950"/>
              </p:ext>
            </p:extLst>
          </p:nvPr>
        </p:nvGraphicFramePr>
        <p:xfrm>
          <a:off x="1502229" y="2210980"/>
          <a:ext cx="9646729" cy="3048000"/>
        </p:xfrm>
        <a:graphic>
          <a:graphicData uri="http://schemas.openxmlformats.org/drawingml/2006/table">
            <a:tbl>
              <a:tblPr firstRow="1" bandRow="1">
                <a:tableStyleId>{21E4AEA4-8DFA-4A89-87EB-49C32662AFE0}</a:tableStyleId>
              </a:tblPr>
              <a:tblGrid>
                <a:gridCol w="4388929">
                  <a:extLst>
                    <a:ext uri="{9D8B030D-6E8A-4147-A177-3AD203B41FA5}">
                      <a16:colId xmlns:a16="http://schemas.microsoft.com/office/drawing/2014/main" val="1136099375"/>
                    </a:ext>
                  </a:extLst>
                </a:gridCol>
                <a:gridCol w="5257800">
                  <a:extLst>
                    <a:ext uri="{9D8B030D-6E8A-4147-A177-3AD203B41FA5}">
                      <a16:colId xmlns:a16="http://schemas.microsoft.com/office/drawing/2014/main" val="3709988616"/>
                    </a:ext>
                  </a:extLst>
                </a:gridCol>
              </a:tblGrid>
              <a:tr h="370840">
                <a:tc>
                  <a:txBody>
                    <a:bodyPr/>
                    <a:lstStyle/>
                    <a:p>
                      <a:pPr algn="ctr"/>
                      <a:r>
                        <a:rPr lang="en-US" sz="4400" dirty="0"/>
                        <a:t>Perempuan</a:t>
                      </a:r>
                      <a:endParaRPr lang="en-ID" sz="4400" dirty="0"/>
                    </a:p>
                  </a:txBody>
                  <a:tcPr/>
                </a:tc>
                <a:tc>
                  <a:txBody>
                    <a:bodyPr/>
                    <a:lstStyle/>
                    <a:p>
                      <a:pPr algn="ctr"/>
                      <a:r>
                        <a:rPr lang="en-US" sz="4400" dirty="0" err="1"/>
                        <a:t>Laki-laki</a:t>
                      </a:r>
                      <a:endParaRPr lang="en-ID" sz="4400" dirty="0"/>
                    </a:p>
                  </a:txBody>
                  <a:tcPr/>
                </a:tc>
                <a:extLst>
                  <a:ext uri="{0D108BD9-81ED-4DB2-BD59-A6C34878D82A}">
                    <a16:rowId xmlns:a16="http://schemas.microsoft.com/office/drawing/2014/main" val="4246439011"/>
                  </a:ext>
                </a:extLst>
              </a:tr>
              <a:tr h="370840">
                <a:tc>
                  <a:txBody>
                    <a:bodyPr/>
                    <a:lstStyle/>
                    <a:p>
                      <a:pPr algn="ctr"/>
                      <a:r>
                        <a:rPr lang="en-US" sz="4400" dirty="0" err="1"/>
                        <a:t>Sel</a:t>
                      </a:r>
                      <a:r>
                        <a:rPr lang="en-US" sz="4400" dirty="0"/>
                        <a:t> </a:t>
                      </a:r>
                      <a:r>
                        <a:rPr lang="en-US" sz="4400" dirty="0" err="1"/>
                        <a:t>telur</a:t>
                      </a:r>
                      <a:endParaRPr lang="en-ID" sz="4400" dirty="0"/>
                    </a:p>
                  </a:txBody>
                  <a:tcPr/>
                </a:tc>
                <a:tc>
                  <a:txBody>
                    <a:bodyPr/>
                    <a:lstStyle/>
                    <a:p>
                      <a:pPr algn="ctr"/>
                      <a:r>
                        <a:rPr lang="en-US" sz="4400" dirty="0" err="1"/>
                        <a:t>Sperma</a:t>
                      </a:r>
                      <a:r>
                        <a:rPr lang="en-US" sz="4400" dirty="0"/>
                        <a:t> (</a:t>
                      </a:r>
                      <a:r>
                        <a:rPr lang="en-US" sz="4400" dirty="0" err="1"/>
                        <a:t>mani</a:t>
                      </a:r>
                      <a:r>
                        <a:rPr lang="en-US" sz="4400" dirty="0"/>
                        <a:t>)</a:t>
                      </a:r>
                      <a:endParaRPr lang="en-ID" sz="4400" dirty="0"/>
                    </a:p>
                  </a:txBody>
                  <a:tcPr/>
                </a:tc>
                <a:extLst>
                  <a:ext uri="{0D108BD9-81ED-4DB2-BD59-A6C34878D82A}">
                    <a16:rowId xmlns:a16="http://schemas.microsoft.com/office/drawing/2014/main" val="2100107561"/>
                  </a:ext>
                </a:extLst>
              </a:tr>
              <a:tr h="370840">
                <a:tc>
                  <a:txBody>
                    <a:bodyPr/>
                    <a:lstStyle/>
                    <a:p>
                      <a:pPr algn="ctr"/>
                      <a:r>
                        <a:rPr lang="en-US" sz="4400" dirty="0"/>
                        <a:t>Ovarium (</a:t>
                      </a:r>
                      <a:r>
                        <a:rPr lang="en-US" sz="4400" dirty="0" err="1"/>
                        <a:t>rahim</a:t>
                      </a:r>
                      <a:r>
                        <a:rPr lang="en-US" sz="4400" dirty="0"/>
                        <a:t>)</a:t>
                      </a:r>
                      <a:endParaRPr lang="en-ID" sz="4400" dirty="0"/>
                    </a:p>
                  </a:txBody>
                  <a:tcPr/>
                </a:tc>
                <a:tc>
                  <a:txBody>
                    <a:bodyPr/>
                    <a:lstStyle/>
                    <a:p>
                      <a:pPr algn="ctr"/>
                      <a:r>
                        <a:rPr lang="en-US" sz="4400" dirty="0"/>
                        <a:t>Testis</a:t>
                      </a:r>
                      <a:endParaRPr lang="en-ID" sz="4400" dirty="0"/>
                    </a:p>
                  </a:txBody>
                  <a:tcPr/>
                </a:tc>
                <a:extLst>
                  <a:ext uri="{0D108BD9-81ED-4DB2-BD59-A6C34878D82A}">
                    <a16:rowId xmlns:a16="http://schemas.microsoft.com/office/drawing/2014/main" val="3065663824"/>
                  </a:ext>
                </a:extLst>
              </a:tr>
              <a:tr h="370840">
                <a:tc>
                  <a:txBody>
                    <a:bodyPr/>
                    <a:lstStyle/>
                    <a:p>
                      <a:pPr algn="ctr"/>
                      <a:r>
                        <a:rPr lang="en-US" sz="4400" dirty="0"/>
                        <a:t>Vagina</a:t>
                      </a:r>
                      <a:endParaRPr lang="en-ID" sz="4400" dirty="0"/>
                    </a:p>
                  </a:txBody>
                  <a:tcPr/>
                </a:tc>
                <a:tc>
                  <a:txBody>
                    <a:bodyPr/>
                    <a:lstStyle/>
                    <a:p>
                      <a:pPr algn="ctr"/>
                      <a:r>
                        <a:rPr lang="en-US" sz="4400" dirty="0"/>
                        <a:t>Penis</a:t>
                      </a:r>
                      <a:endParaRPr lang="en-ID" sz="4400" dirty="0"/>
                    </a:p>
                  </a:txBody>
                  <a:tcPr/>
                </a:tc>
                <a:extLst>
                  <a:ext uri="{0D108BD9-81ED-4DB2-BD59-A6C34878D82A}">
                    <a16:rowId xmlns:a16="http://schemas.microsoft.com/office/drawing/2014/main" val="1198637950"/>
                  </a:ext>
                </a:extLst>
              </a:tr>
            </a:tbl>
          </a:graphicData>
        </a:graphic>
      </p:graphicFrame>
    </p:spTree>
    <p:extLst>
      <p:ext uri="{BB962C8B-B14F-4D97-AF65-F5344CB8AC3E}">
        <p14:creationId xmlns:p14="http://schemas.microsoft.com/office/powerpoint/2010/main" val="18300830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10109-020F-42A2-BBD3-61B906760F6C}"/>
              </a:ext>
            </a:extLst>
          </p:cNvPr>
          <p:cNvSpPr>
            <a:spLocks noGrp="1"/>
          </p:cNvSpPr>
          <p:nvPr>
            <p:ph type="title"/>
          </p:nvPr>
        </p:nvSpPr>
        <p:spPr/>
        <p:txBody>
          <a:bodyPr/>
          <a:lstStyle/>
          <a:p>
            <a:pPr algn="ctr"/>
            <a:r>
              <a:rPr lang="en-US" b="1" dirty="0">
                <a:latin typeface="Aharoni" panose="02010803020104030203" pitchFamily="2" charset="-79"/>
                <a:cs typeface="Aharoni" panose="02010803020104030203" pitchFamily="2" charset="-79"/>
              </a:rPr>
              <a:t>Gender </a:t>
            </a:r>
            <a:r>
              <a:rPr lang="en-US" b="1" i="1" dirty="0">
                <a:latin typeface="Aharoni" panose="02010803020104030203" pitchFamily="2" charset="-79"/>
                <a:cs typeface="Aharoni" panose="02010803020104030203" pitchFamily="2" charset="-79"/>
              </a:rPr>
              <a:t>vs</a:t>
            </a:r>
            <a:r>
              <a:rPr lang="en-US" b="1" dirty="0">
                <a:latin typeface="Aharoni" panose="02010803020104030203" pitchFamily="2" charset="-79"/>
                <a:cs typeface="Aharoni" panose="02010803020104030203" pitchFamily="2" charset="-79"/>
              </a:rPr>
              <a:t> </a:t>
            </a:r>
            <a:r>
              <a:rPr lang="en-US" b="1" dirty="0" err="1">
                <a:latin typeface="Aharoni" panose="02010803020104030203" pitchFamily="2" charset="-79"/>
                <a:cs typeface="Aharoni" panose="02010803020104030203" pitchFamily="2" charset="-79"/>
              </a:rPr>
              <a:t>Jenis</a:t>
            </a:r>
            <a:r>
              <a:rPr lang="en-US" b="1" dirty="0">
                <a:latin typeface="Aharoni" panose="02010803020104030203" pitchFamily="2" charset="-79"/>
                <a:cs typeface="Aharoni" panose="02010803020104030203" pitchFamily="2" charset="-79"/>
              </a:rPr>
              <a:t> </a:t>
            </a:r>
            <a:r>
              <a:rPr lang="en-US" b="1" dirty="0" err="1">
                <a:latin typeface="Aharoni" panose="02010803020104030203" pitchFamily="2" charset="-79"/>
                <a:cs typeface="Aharoni" panose="02010803020104030203" pitchFamily="2" charset="-79"/>
              </a:rPr>
              <a:t>Kelamin</a:t>
            </a:r>
            <a:endParaRPr lang="en-ID" b="1" dirty="0">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B7D85029-455A-4D22-B515-309833E0ECE6}"/>
              </a:ext>
            </a:extLst>
          </p:cNvPr>
          <p:cNvSpPr>
            <a:spLocks noGrp="1"/>
          </p:cNvSpPr>
          <p:nvPr>
            <p:ph idx="1"/>
          </p:nvPr>
        </p:nvSpPr>
        <p:spPr>
          <a:xfrm>
            <a:off x="838200" y="1690688"/>
            <a:ext cx="10515600" cy="4486275"/>
          </a:xfrm>
        </p:spPr>
        <p:txBody>
          <a:bodyPr/>
          <a:lstStyle/>
          <a:p>
            <a:pPr marL="0" indent="0" algn="ctr">
              <a:buNone/>
            </a:pPr>
            <a:r>
              <a:rPr lang="en-US" dirty="0"/>
              <a:t>“</a:t>
            </a:r>
            <a:r>
              <a:rPr lang="en-US" sz="3200" i="1" dirty="0"/>
              <a:t>Gender is about social relationship. Gender is an analytical concept. It is socially determined and not based on the sex of the individual. Sex refers to the biological differences between women and men. The sex of the individual is determined by biology (we are born with it and usually cannot change our sex unless we have a lot of money). Gender is socially constructed. We grow up with it and it can and does, change over time.  We can change gender relations.”</a:t>
            </a:r>
          </a:p>
          <a:p>
            <a:pPr marL="0" indent="0" algn="ctr">
              <a:buNone/>
            </a:pPr>
            <a:r>
              <a:rPr lang="en-US" i="1" dirty="0"/>
              <a:t>(</a:t>
            </a:r>
            <a:r>
              <a:rPr lang="en-US" i="1"/>
              <a:t>UN-HABITAT Report, 2008</a:t>
            </a:r>
            <a:r>
              <a:rPr lang="en-US" i="1" dirty="0"/>
              <a:t>)</a:t>
            </a:r>
            <a:r>
              <a:rPr lang="en-US" dirty="0"/>
              <a:t> </a:t>
            </a:r>
          </a:p>
          <a:p>
            <a:pPr marL="0" indent="0">
              <a:buNone/>
            </a:pPr>
            <a:endParaRPr lang="en-ID" dirty="0"/>
          </a:p>
        </p:txBody>
      </p:sp>
    </p:spTree>
    <p:extLst>
      <p:ext uri="{BB962C8B-B14F-4D97-AF65-F5344CB8AC3E}">
        <p14:creationId xmlns:p14="http://schemas.microsoft.com/office/powerpoint/2010/main" val="439920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27BD1-FDFE-4D00-ADEA-4BA366BDE074}"/>
              </a:ext>
            </a:extLst>
          </p:cNvPr>
          <p:cNvSpPr>
            <a:spLocks noGrp="1"/>
          </p:cNvSpPr>
          <p:nvPr>
            <p:ph type="title"/>
          </p:nvPr>
        </p:nvSpPr>
        <p:spPr/>
        <p:txBody>
          <a:bodyPr/>
          <a:lstStyle/>
          <a:p>
            <a:pPr algn="ctr"/>
            <a:r>
              <a:rPr lang="en-ID" dirty="0" err="1">
                <a:latin typeface="Aharoni" panose="02010803020104030203" pitchFamily="2" charset="-79"/>
                <a:cs typeface="Aharoni" panose="02010803020104030203" pitchFamily="2" charset="-79"/>
              </a:rPr>
              <a:t>Perbedaan</a:t>
            </a:r>
            <a:r>
              <a:rPr lang="en-ID" dirty="0">
                <a:latin typeface="Aharoni" panose="02010803020104030203" pitchFamily="2" charset="-79"/>
                <a:cs typeface="Aharoni" panose="02010803020104030203" pitchFamily="2" charset="-79"/>
              </a:rPr>
              <a:t> </a:t>
            </a:r>
            <a:r>
              <a:rPr lang="en-ID" dirty="0" err="1">
                <a:latin typeface="Aharoni" panose="02010803020104030203" pitchFamily="2" charset="-79"/>
                <a:cs typeface="Aharoni" panose="02010803020104030203" pitchFamily="2" charset="-79"/>
              </a:rPr>
              <a:t>Karakteristik</a:t>
            </a:r>
            <a:r>
              <a:rPr lang="en-ID" dirty="0">
                <a:latin typeface="Aharoni" panose="02010803020104030203" pitchFamily="2" charset="-79"/>
                <a:cs typeface="Aharoni" panose="02010803020104030203" pitchFamily="2" charset="-79"/>
              </a:rPr>
              <a:t> </a:t>
            </a:r>
          </a:p>
        </p:txBody>
      </p:sp>
      <p:graphicFrame>
        <p:nvGraphicFramePr>
          <p:cNvPr id="4" name="Table 4">
            <a:extLst>
              <a:ext uri="{FF2B5EF4-FFF2-40B4-BE49-F238E27FC236}">
                <a16:creationId xmlns:a16="http://schemas.microsoft.com/office/drawing/2014/main" id="{CDD8E435-129C-422F-B4A7-ED18746F8A18}"/>
              </a:ext>
            </a:extLst>
          </p:cNvPr>
          <p:cNvGraphicFramePr>
            <a:graphicFrameLocks noGrp="1"/>
          </p:cNvGraphicFramePr>
          <p:nvPr>
            <p:ph idx="1"/>
            <p:extLst>
              <p:ext uri="{D42A27DB-BD31-4B8C-83A1-F6EECF244321}">
                <p14:modId xmlns:p14="http://schemas.microsoft.com/office/powerpoint/2010/main" val="1390158839"/>
              </p:ext>
            </p:extLst>
          </p:nvPr>
        </p:nvGraphicFramePr>
        <p:xfrm>
          <a:off x="378823" y="1544773"/>
          <a:ext cx="11495314" cy="4480560"/>
        </p:xfrm>
        <a:graphic>
          <a:graphicData uri="http://schemas.openxmlformats.org/drawingml/2006/table">
            <a:tbl>
              <a:tblPr firstRow="1" bandRow="1">
                <a:tableStyleId>{00A15C55-8517-42AA-B614-E9B94910E393}</a:tableStyleId>
              </a:tblPr>
              <a:tblGrid>
                <a:gridCol w="5747657">
                  <a:extLst>
                    <a:ext uri="{9D8B030D-6E8A-4147-A177-3AD203B41FA5}">
                      <a16:colId xmlns:a16="http://schemas.microsoft.com/office/drawing/2014/main" val="3480000334"/>
                    </a:ext>
                  </a:extLst>
                </a:gridCol>
                <a:gridCol w="5747657">
                  <a:extLst>
                    <a:ext uri="{9D8B030D-6E8A-4147-A177-3AD203B41FA5}">
                      <a16:colId xmlns:a16="http://schemas.microsoft.com/office/drawing/2014/main" val="1195960193"/>
                    </a:ext>
                  </a:extLst>
                </a:gridCol>
              </a:tblGrid>
              <a:tr h="370840">
                <a:tc>
                  <a:txBody>
                    <a:bodyPr/>
                    <a:lstStyle/>
                    <a:p>
                      <a:pPr algn="ctr"/>
                      <a:r>
                        <a:rPr lang="en-US" sz="4000" dirty="0">
                          <a:solidFill>
                            <a:schemeClr val="bg1"/>
                          </a:solidFill>
                        </a:rPr>
                        <a:t>Gender</a:t>
                      </a:r>
                      <a:endParaRPr lang="en-ID" sz="4000" dirty="0">
                        <a:solidFill>
                          <a:schemeClr val="bg1"/>
                        </a:solidFill>
                      </a:endParaRPr>
                    </a:p>
                  </a:txBody>
                  <a:tcPr/>
                </a:tc>
                <a:tc>
                  <a:txBody>
                    <a:bodyPr/>
                    <a:lstStyle/>
                    <a:p>
                      <a:pPr algn="ctr"/>
                      <a:r>
                        <a:rPr lang="en-US" sz="4000" dirty="0" err="1">
                          <a:solidFill>
                            <a:schemeClr val="bg1"/>
                          </a:solidFill>
                        </a:rPr>
                        <a:t>Jenis</a:t>
                      </a:r>
                      <a:r>
                        <a:rPr lang="en-US" sz="4000" dirty="0">
                          <a:solidFill>
                            <a:schemeClr val="bg1"/>
                          </a:solidFill>
                        </a:rPr>
                        <a:t> </a:t>
                      </a:r>
                      <a:r>
                        <a:rPr lang="en-US" sz="4000" dirty="0" err="1">
                          <a:solidFill>
                            <a:schemeClr val="bg1"/>
                          </a:solidFill>
                        </a:rPr>
                        <a:t>Kelamin</a:t>
                      </a:r>
                      <a:endParaRPr lang="en-ID" sz="4000" dirty="0">
                        <a:solidFill>
                          <a:schemeClr val="bg1"/>
                        </a:solidFill>
                      </a:endParaRPr>
                    </a:p>
                  </a:txBody>
                  <a:tcPr/>
                </a:tc>
                <a:extLst>
                  <a:ext uri="{0D108BD9-81ED-4DB2-BD59-A6C34878D82A}">
                    <a16:rowId xmlns:a16="http://schemas.microsoft.com/office/drawing/2014/main" val="4208734575"/>
                  </a:ext>
                </a:extLst>
              </a:tr>
              <a:tr h="0">
                <a:tc>
                  <a:txBody>
                    <a:bodyPr/>
                    <a:lstStyle/>
                    <a:p>
                      <a:r>
                        <a:rPr lang="sv-SE" sz="3200" dirty="0"/>
                        <a:t>Ciptaan manusia (tidak bersifat kodrati)</a:t>
                      </a:r>
                    </a:p>
                  </a:txBody>
                  <a:tcPr/>
                </a:tc>
                <a:tc>
                  <a:txBody>
                    <a:bodyPr/>
                    <a:lstStyle/>
                    <a:p>
                      <a:r>
                        <a:rPr lang="en-US" sz="3200" dirty="0" err="1"/>
                        <a:t>Ciptaan</a:t>
                      </a:r>
                      <a:r>
                        <a:rPr lang="en-US" sz="3200" dirty="0"/>
                        <a:t> </a:t>
                      </a:r>
                      <a:r>
                        <a:rPr lang="en-US" sz="3200" dirty="0" err="1"/>
                        <a:t>Tuhan</a:t>
                      </a:r>
                      <a:r>
                        <a:rPr lang="en-US" sz="3200" dirty="0"/>
                        <a:t> (</a:t>
                      </a:r>
                      <a:r>
                        <a:rPr lang="en-US" sz="3200" dirty="0" err="1"/>
                        <a:t>bersifat</a:t>
                      </a:r>
                      <a:r>
                        <a:rPr lang="en-US" sz="3200" dirty="0"/>
                        <a:t> </a:t>
                      </a:r>
                      <a:r>
                        <a:rPr lang="en-US" sz="3200" dirty="0" err="1"/>
                        <a:t>kodrati</a:t>
                      </a:r>
                      <a:r>
                        <a:rPr lang="en-US" sz="3200" dirty="0"/>
                        <a:t>)</a:t>
                      </a:r>
                      <a:endParaRPr lang="en-ID" sz="3200" dirty="0"/>
                    </a:p>
                  </a:txBody>
                  <a:tcPr/>
                </a:tc>
                <a:extLst>
                  <a:ext uri="{0D108BD9-81ED-4DB2-BD59-A6C34878D82A}">
                    <a16:rowId xmlns:a16="http://schemas.microsoft.com/office/drawing/2014/main" val="890849818"/>
                  </a:ext>
                </a:extLst>
              </a:tr>
              <a:tr h="370840">
                <a:tc>
                  <a:txBody>
                    <a:bodyPr/>
                    <a:lstStyle/>
                    <a:p>
                      <a:r>
                        <a:rPr lang="en-ID" sz="3200" dirty="0" err="1"/>
                        <a:t>Dapat</a:t>
                      </a:r>
                      <a:r>
                        <a:rPr lang="en-ID" sz="3200" dirty="0"/>
                        <a:t> </a:t>
                      </a:r>
                      <a:r>
                        <a:rPr lang="en-ID" sz="3200" dirty="0" err="1"/>
                        <a:t>berubah</a:t>
                      </a:r>
                      <a:endParaRPr lang="en-ID" sz="3200" dirty="0"/>
                    </a:p>
                  </a:txBody>
                  <a:tcPr/>
                </a:tc>
                <a:tc>
                  <a:txBody>
                    <a:bodyPr/>
                    <a:lstStyle/>
                    <a:p>
                      <a:r>
                        <a:rPr lang="en-US" sz="3200" dirty="0" err="1"/>
                        <a:t>Tidak</a:t>
                      </a:r>
                      <a:r>
                        <a:rPr lang="en-US" sz="3200" dirty="0"/>
                        <a:t> </a:t>
                      </a:r>
                      <a:r>
                        <a:rPr lang="en-US" sz="3200" dirty="0" err="1"/>
                        <a:t>dapat</a:t>
                      </a:r>
                      <a:r>
                        <a:rPr lang="en-US" sz="3200" dirty="0"/>
                        <a:t> </a:t>
                      </a:r>
                      <a:r>
                        <a:rPr lang="en-US" sz="3200" dirty="0" err="1"/>
                        <a:t>diubah</a:t>
                      </a:r>
                      <a:r>
                        <a:rPr lang="en-US" sz="3200" dirty="0"/>
                        <a:t>              (</a:t>
                      </a:r>
                      <a:r>
                        <a:rPr lang="en-US" sz="3200" dirty="0" err="1"/>
                        <a:t>kecuali</a:t>
                      </a:r>
                      <a:r>
                        <a:rPr lang="en-US" sz="3200" dirty="0"/>
                        <a:t> </a:t>
                      </a:r>
                      <a:r>
                        <a:rPr lang="en-US" sz="3200" dirty="0" err="1"/>
                        <a:t>melalui</a:t>
                      </a:r>
                      <a:r>
                        <a:rPr lang="en-US" sz="3200" dirty="0"/>
                        <a:t> </a:t>
                      </a:r>
                      <a:r>
                        <a:rPr lang="en-US" sz="3200" dirty="0" err="1"/>
                        <a:t>operasi</a:t>
                      </a:r>
                      <a:r>
                        <a:rPr lang="en-US" sz="3200" dirty="0"/>
                        <a:t>)</a:t>
                      </a:r>
                      <a:endParaRPr lang="en-ID" sz="3200" dirty="0"/>
                    </a:p>
                  </a:txBody>
                  <a:tcPr/>
                </a:tc>
                <a:extLst>
                  <a:ext uri="{0D108BD9-81ED-4DB2-BD59-A6C34878D82A}">
                    <a16:rowId xmlns:a16="http://schemas.microsoft.com/office/drawing/2014/main" val="4110035408"/>
                  </a:ext>
                </a:extLst>
              </a:tr>
              <a:tr h="370840">
                <a:tc>
                  <a:txBody>
                    <a:bodyPr/>
                    <a:lstStyle/>
                    <a:p>
                      <a:r>
                        <a:rPr lang="en-ID" sz="3200" dirty="0" err="1"/>
                        <a:t>Dapat</a:t>
                      </a:r>
                      <a:r>
                        <a:rPr lang="en-ID" sz="3200" dirty="0"/>
                        <a:t> </a:t>
                      </a:r>
                      <a:r>
                        <a:rPr lang="en-ID" sz="3200" dirty="0" err="1"/>
                        <a:t>dipertukarkan</a:t>
                      </a:r>
                      <a:endParaRPr lang="en-ID" sz="3200" dirty="0"/>
                    </a:p>
                  </a:txBody>
                  <a:tcPr/>
                </a:tc>
                <a:tc>
                  <a:txBody>
                    <a:bodyPr/>
                    <a:lstStyle/>
                    <a:p>
                      <a:r>
                        <a:rPr lang="en-US" sz="3200" dirty="0" err="1"/>
                        <a:t>Tidak</a:t>
                      </a:r>
                      <a:r>
                        <a:rPr lang="en-US" sz="3200" dirty="0"/>
                        <a:t> </a:t>
                      </a:r>
                      <a:r>
                        <a:rPr lang="en-US" sz="3200" dirty="0" err="1"/>
                        <a:t>dapat</a:t>
                      </a:r>
                      <a:r>
                        <a:rPr lang="en-US" sz="3200" dirty="0"/>
                        <a:t> </a:t>
                      </a:r>
                      <a:r>
                        <a:rPr lang="en-US" sz="3200" dirty="0" err="1"/>
                        <a:t>dipertukarkan</a:t>
                      </a:r>
                      <a:endParaRPr lang="en-ID" sz="3200" dirty="0"/>
                    </a:p>
                  </a:txBody>
                  <a:tcPr/>
                </a:tc>
                <a:extLst>
                  <a:ext uri="{0D108BD9-81ED-4DB2-BD59-A6C34878D82A}">
                    <a16:rowId xmlns:a16="http://schemas.microsoft.com/office/drawing/2014/main" val="356829286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err="1"/>
                        <a:t>Tergantung</a:t>
                      </a:r>
                      <a:r>
                        <a:rPr lang="en-US" sz="3200" dirty="0"/>
                        <a:t> pada </a:t>
                      </a:r>
                      <a:r>
                        <a:rPr lang="en-US" sz="3200" dirty="0" err="1"/>
                        <a:t>waktu</a:t>
                      </a:r>
                      <a:r>
                        <a:rPr lang="en-US" sz="3200" dirty="0"/>
                        <a:t> dan </a:t>
                      </a:r>
                      <a:r>
                        <a:rPr lang="en-US" sz="3200" dirty="0" err="1"/>
                        <a:t>konteks</a:t>
                      </a:r>
                      <a:r>
                        <a:rPr lang="en-US" sz="3200" dirty="0"/>
                        <a:t> </a:t>
                      </a:r>
                      <a:r>
                        <a:rPr lang="en-US" sz="3200" dirty="0" err="1"/>
                        <a:t>lokal</a:t>
                      </a:r>
                      <a:r>
                        <a:rPr lang="en-US" sz="3200" dirty="0"/>
                        <a:t> (</a:t>
                      </a:r>
                      <a:r>
                        <a:rPr lang="en-US" sz="3200" dirty="0" err="1"/>
                        <a:t>budaya</a:t>
                      </a:r>
                      <a:r>
                        <a:rPr lang="en-US" sz="3200" dirty="0"/>
                        <a:t>)</a:t>
                      </a:r>
                    </a:p>
                  </a:txBody>
                  <a:tcPr/>
                </a:tc>
                <a:tc>
                  <a:txBody>
                    <a:bodyPr/>
                    <a:lstStyle/>
                    <a:p>
                      <a:r>
                        <a:rPr lang="en-US" sz="3200" dirty="0" err="1"/>
                        <a:t>Berlaku</a:t>
                      </a:r>
                      <a:r>
                        <a:rPr lang="en-US" sz="3200" dirty="0"/>
                        <a:t> </a:t>
                      </a:r>
                      <a:r>
                        <a:rPr lang="en-US" sz="3200" dirty="0" err="1"/>
                        <a:t>sepanjang</a:t>
                      </a:r>
                      <a:r>
                        <a:rPr lang="en-US" sz="3200" dirty="0"/>
                        <a:t> </a:t>
                      </a:r>
                      <a:r>
                        <a:rPr lang="en-US" sz="3200" dirty="0" err="1"/>
                        <a:t>waktu</a:t>
                      </a:r>
                      <a:r>
                        <a:rPr lang="en-US" sz="3200" dirty="0"/>
                        <a:t> dan </a:t>
                      </a:r>
                      <a:r>
                        <a:rPr lang="en-US" sz="3200" dirty="0" err="1"/>
                        <a:t>semua</a:t>
                      </a:r>
                      <a:r>
                        <a:rPr lang="en-US" sz="3200" dirty="0"/>
                        <a:t> </a:t>
                      </a:r>
                      <a:r>
                        <a:rPr lang="en-US" sz="3200" dirty="0" err="1"/>
                        <a:t>tempat</a:t>
                      </a:r>
                      <a:r>
                        <a:rPr lang="en-US" sz="3200" dirty="0"/>
                        <a:t> (universal)</a:t>
                      </a:r>
                      <a:endParaRPr lang="en-ID" sz="3200" dirty="0"/>
                    </a:p>
                  </a:txBody>
                  <a:tcPr/>
                </a:tc>
                <a:extLst>
                  <a:ext uri="{0D108BD9-81ED-4DB2-BD59-A6C34878D82A}">
                    <a16:rowId xmlns:a16="http://schemas.microsoft.com/office/drawing/2014/main" val="313927780"/>
                  </a:ext>
                </a:extLst>
              </a:tr>
            </a:tbl>
          </a:graphicData>
        </a:graphic>
      </p:graphicFrame>
    </p:spTree>
    <p:extLst>
      <p:ext uri="{BB962C8B-B14F-4D97-AF65-F5344CB8AC3E}">
        <p14:creationId xmlns:p14="http://schemas.microsoft.com/office/powerpoint/2010/main" val="19766788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sz="3600" b="1" dirty="0" err="1">
                <a:solidFill>
                  <a:srgbClr val="FFFFFF"/>
                </a:solidFill>
                <a:latin typeface="+mn-lt"/>
              </a:rPr>
              <a:t>Apakah</a:t>
            </a:r>
            <a:r>
              <a:rPr lang="en-US" sz="3600" b="1" dirty="0">
                <a:solidFill>
                  <a:srgbClr val="FFFFFF"/>
                </a:solidFill>
                <a:latin typeface="+mn-lt"/>
              </a:rPr>
              <a:t> gender </a:t>
            </a:r>
            <a:r>
              <a:rPr lang="en-US" sz="3600" b="1" dirty="0" err="1">
                <a:solidFill>
                  <a:srgbClr val="FFFFFF"/>
                </a:solidFill>
                <a:latin typeface="+mn-lt"/>
              </a:rPr>
              <a:t>adalah</a:t>
            </a:r>
            <a:r>
              <a:rPr lang="en-US" sz="3600" b="1" dirty="0">
                <a:solidFill>
                  <a:srgbClr val="FFFFFF"/>
                </a:solidFill>
                <a:latin typeface="+mn-lt"/>
              </a:rPr>
              <a:t> </a:t>
            </a:r>
            <a:r>
              <a:rPr lang="en-US" sz="3600" b="1" dirty="0" err="1">
                <a:solidFill>
                  <a:srgbClr val="FFFFFF"/>
                </a:solidFill>
                <a:latin typeface="+mn-lt"/>
              </a:rPr>
              <a:t>kodrat</a:t>
            </a:r>
            <a:r>
              <a:rPr lang="en-US" sz="3600" b="1" dirty="0">
                <a:solidFill>
                  <a:srgbClr val="FFFFFF"/>
                </a:solidFill>
                <a:latin typeface="+mn-lt"/>
              </a:rPr>
              <a:t>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47308" y="591344"/>
            <a:ext cx="6906491" cy="5585619"/>
          </a:xfrm>
        </p:spPr>
        <p:txBody>
          <a:bodyPr anchor="ctr">
            <a:normAutofit lnSpcReduction="10000"/>
          </a:bodyPr>
          <a:lstStyle/>
          <a:p>
            <a:pPr marL="0" indent="0" algn="ctr">
              <a:buNone/>
            </a:pPr>
            <a:endParaRPr lang="en-US" sz="4000" dirty="0"/>
          </a:p>
          <a:p>
            <a:pPr marL="0" indent="0" algn="ctr">
              <a:buNone/>
            </a:pPr>
            <a:r>
              <a:rPr lang="en-US" sz="4000" dirty="0"/>
              <a:t>Gender yang “</a:t>
            </a:r>
            <a:r>
              <a:rPr lang="en-US" sz="4000" dirty="0" err="1"/>
              <a:t>ditentukan</a:t>
            </a:r>
            <a:r>
              <a:rPr lang="en-US" sz="4000" dirty="0"/>
              <a:t>” oleh </a:t>
            </a:r>
            <a:r>
              <a:rPr lang="en-US" sz="4000" dirty="0" err="1"/>
              <a:t>masyarakat</a:t>
            </a:r>
            <a:r>
              <a:rPr lang="en-US" sz="4000" dirty="0"/>
              <a:t> </a:t>
            </a:r>
            <a:r>
              <a:rPr lang="en-US" sz="4000" dirty="0" err="1"/>
              <a:t>sejak</a:t>
            </a:r>
            <a:r>
              <a:rPr lang="en-US" sz="4000" dirty="0"/>
              <a:t> </a:t>
            </a:r>
            <a:r>
              <a:rPr lang="en-US" sz="4000" dirty="0" err="1"/>
              <a:t>seseorang</a:t>
            </a:r>
            <a:r>
              <a:rPr lang="en-US" sz="4000" dirty="0"/>
              <a:t> </a:t>
            </a:r>
            <a:r>
              <a:rPr lang="en-US" sz="4000" dirty="0" err="1"/>
              <a:t>lahir</a:t>
            </a:r>
            <a:r>
              <a:rPr lang="en-US" sz="4000" dirty="0"/>
              <a:t>, </a:t>
            </a:r>
            <a:r>
              <a:rPr lang="en-US" sz="4000" dirty="0" err="1"/>
              <a:t>dikembangkan</a:t>
            </a:r>
            <a:r>
              <a:rPr lang="en-US" sz="4000" dirty="0"/>
              <a:t> dan </a:t>
            </a:r>
            <a:r>
              <a:rPr lang="en-US" sz="4000" dirty="0" err="1"/>
              <a:t>diinternalisasi</a:t>
            </a:r>
            <a:r>
              <a:rPr lang="en-US" sz="4000" dirty="0"/>
              <a:t> </a:t>
            </a:r>
            <a:r>
              <a:rPr lang="en-US" sz="4000" dirty="0" err="1"/>
              <a:t>dalam</a:t>
            </a:r>
            <a:r>
              <a:rPr lang="en-US" sz="4000" dirty="0"/>
              <a:t> </a:t>
            </a:r>
            <a:r>
              <a:rPr lang="en-US" sz="4000" dirty="0" err="1"/>
              <a:t>kehidupan</a:t>
            </a:r>
            <a:r>
              <a:rPr lang="en-US" sz="4000" dirty="0"/>
              <a:t> </a:t>
            </a:r>
            <a:r>
              <a:rPr lang="en-US" sz="4000" dirty="0" err="1"/>
              <a:t>sehari-hari</a:t>
            </a:r>
            <a:r>
              <a:rPr lang="en-US" sz="4000" dirty="0"/>
              <a:t> </a:t>
            </a:r>
            <a:r>
              <a:rPr lang="en-US" sz="4000" dirty="0" err="1">
                <a:cs typeface="Arial" panose="020B0604020202020204" pitchFamily="34" charset="0"/>
              </a:rPr>
              <a:t>melalui</a:t>
            </a:r>
            <a:r>
              <a:rPr lang="en-US" sz="4000" dirty="0">
                <a:cs typeface="Arial" panose="020B0604020202020204" pitchFamily="34" charset="0"/>
              </a:rPr>
              <a:t> proses yang sangat </a:t>
            </a:r>
            <a:r>
              <a:rPr lang="en-US" sz="4000" dirty="0" err="1">
                <a:cs typeface="Arial" panose="020B0604020202020204" pitchFamily="34" charset="0"/>
              </a:rPr>
              <a:t>panjang</a:t>
            </a:r>
            <a:r>
              <a:rPr lang="en-US" sz="4000" dirty="0">
                <a:cs typeface="Arial" panose="020B0604020202020204" pitchFamily="34" charset="0"/>
              </a:rPr>
              <a:t> </a:t>
            </a:r>
            <a:r>
              <a:rPr lang="en-US" sz="4000" dirty="0" err="1">
                <a:cs typeface="Arial" panose="020B0604020202020204" pitchFamily="34" charset="0"/>
              </a:rPr>
              <a:t>sehingga</a:t>
            </a:r>
            <a:r>
              <a:rPr lang="en-US" sz="4000" dirty="0">
                <a:cs typeface="Arial" panose="020B0604020202020204" pitchFamily="34" charset="0"/>
              </a:rPr>
              <a:t> </a:t>
            </a:r>
            <a:r>
              <a:rPr lang="en-US" sz="4000" dirty="0" err="1">
                <a:cs typeface="Arial" panose="020B0604020202020204" pitchFamily="34" charset="0"/>
              </a:rPr>
              <a:t>perbedaan</a:t>
            </a:r>
            <a:r>
              <a:rPr lang="en-US" sz="4000" dirty="0">
                <a:cs typeface="Arial" panose="020B0604020202020204" pitchFamily="34" charset="0"/>
              </a:rPr>
              <a:t> gender </a:t>
            </a:r>
            <a:r>
              <a:rPr lang="en-US" sz="4000" b="1" i="1" dirty="0" err="1">
                <a:cs typeface="Arial" panose="020B0604020202020204" pitchFamily="34" charset="0"/>
              </a:rPr>
              <a:t>seolah-olah</a:t>
            </a:r>
            <a:r>
              <a:rPr lang="en-US" sz="4000" dirty="0">
                <a:cs typeface="Arial" panose="020B0604020202020204" pitchFamily="34" charset="0"/>
              </a:rPr>
              <a:t> </a:t>
            </a:r>
            <a:r>
              <a:rPr lang="en-US" sz="4000" dirty="0" err="1">
                <a:cs typeface="Arial" panose="020B0604020202020204" pitchFamily="34" charset="0"/>
              </a:rPr>
              <a:t>adalah</a:t>
            </a:r>
            <a:r>
              <a:rPr lang="en-US" sz="4000" dirty="0">
                <a:cs typeface="Arial" panose="020B0604020202020204" pitchFamily="34" charset="0"/>
              </a:rPr>
              <a:t> </a:t>
            </a:r>
            <a:r>
              <a:rPr lang="en-US" sz="4000" dirty="0" err="1">
                <a:cs typeface="Arial" panose="020B0604020202020204" pitchFamily="34" charset="0"/>
              </a:rPr>
              <a:t>kodrat</a:t>
            </a:r>
            <a:r>
              <a:rPr lang="en-US" sz="4000" dirty="0">
                <a:cs typeface="Arial" panose="020B0604020202020204" pitchFamily="34" charset="0"/>
              </a:rPr>
              <a:t> </a:t>
            </a:r>
            <a:r>
              <a:rPr lang="en-US" sz="4000" dirty="0" err="1">
                <a:cs typeface="Arial" panose="020B0604020202020204" pitchFamily="34" charset="0"/>
              </a:rPr>
              <a:t>dari</a:t>
            </a:r>
            <a:r>
              <a:rPr lang="en-US" sz="4000" dirty="0">
                <a:cs typeface="Arial" panose="020B0604020202020204" pitchFamily="34" charset="0"/>
              </a:rPr>
              <a:t> </a:t>
            </a:r>
            <a:r>
              <a:rPr lang="en-US" sz="4000" dirty="0" err="1">
                <a:cs typeface="Arial" panose="020B0604020202020204" pitchFamily="34" charset="0"/>
              </a:rPr>
              <a:t>Tuhan</a:t>
            </a:r>
            <a:r>
              <a:rPr lang="en-US" sz="4000" dirty="0">
                <a:cs typeface="Arial" panose="020B0604020202020204" pitchFamily="34" charset="0"/>
              </a:rPr>
              <a:t> yang </a:t>
            </a:r>
            <a:r>
              <a:rPr lang="en-US" sz="4000" dirty="0" err="1">
                <a:cs typeface="Arial" panose="020B0604020202020204" pitchFamily="34" charset="0"/>
              </a:rPr>
              <a:t>tidak</a:t>
            </a:r>
            <a:r>
              <a:rPr lang="en-US" sz="4000" dirty="0">
                <a:cs typeface="Arial" panose="020B0604020202020204" pitchFamily="34" charset="0"/>
              </a:rPr>
              <a:t> </a:t>
            </a:r>
            <a:r>
              <a:rPr lang="en-US" sz="4000" dirty="0" err="1">
                <a:cs typeface="Arial" panose="020B0604020202020204" pitchFamily="34" charset="0"/>
              </a:rPr>
              <a:t>dapat</a:t>
            </a:r>
            <a:r>
              <a:rPr lang="en-US" sz="4000" dirty="0">
                <a:cs typeface="Arial" panose="020B0604020202020204" pitchFamily="34" charset="0"/>
              </a:rPr>
              <a:t> </a:t>
            </a:r>
            <a:r>
              <a:rPr lang="en-US" sz="4000" dirty="0" err="1">
                <a:cs typeface="Arial" panose="020B0604020202020204" pitchFamily="34" charset="0"/>
              </a:rPr>
              <a:t>diubah</a:t>
            </a:r>
            <a:r>
              <a:rPr lang="en-US" sz="4000" dirty="0">
                <a:cs typeface="Arial" panose="020B0604020202020204" pitchFamily="34" charset="0"/>
              </a:rPr>
              <a:t> </a:t>
            </a:r>
            <a:r>
              <a:rPr lang="en-US" sz="4000" dirty="0" err="1">
                <a:cs typeface="Arial" panose="020B0604020202020204" pitchFamily="34" charset="0"/>
              </a:rPr>
              <a:t>lagi</a:t>
            </a:r>
            <a:endParaRPr lang="en-US" sz="4000" dirty="0">
              <a:cs typeface="Arial" panose="020B0604020202020204" pitchFamily="34" charset="0"/>
            </a:endParaRPr>
          </a:p>
          <a:p>
            <a:pPr marL="0" indent="0">
              <a:buNone/>
            </a:pPr>
            <a:endParaRPr lang="en-US" sz="3600" dirty="0"/>
          </a:p>
          <a:p>
            <a:pPr marL="0" indent="0">
              <a:buNone/>
            </a:pPr>
            <a:endParaRPr lang="en-US" sz="3600" dirty="0"/>
          </a:p>
        </p:txBody>
      </p:sp>
    </p:spTree>
    <p:extLst>
      <p:ext uri="{BB962C8B-B14F-4D97-AF65-F5344CB8AC3E}">
        <p14:creationId xmlns:p14="http://schemas.microsoft.com/office/powerpoint/2010/main" val="5109784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83802367"/>
              </p:ext>
            </p:extLst>
          </p:nvPr>
        </p:nvGraphicFramePr>
        <p:xfrm>
          <a:off x="711926" y="365125"/>
          <a:ext cx="10641874" cy="60748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268030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sz="6600" b="1" dirty="0">
                <a:solidFill>
                  <a:srgbClr val="FFFFFF"/>
                </a:solidFill>
                <a:latin typeface="+mn-lt"/>
              </a:rPr>
              <a:t>CATATAN!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47308" y="591344"/>
            <a:ext cx="6906491" cy="5887833"/>
          </a:xfrm>
        </p:spPr>
        <p:txBody>
          <a:bodyPr anchor="ctr">
            <a:normAutofit fontScale="92500" lnSpcReduction="10000"/>
          </a:bodyPr>
          <a:lstStyle/>
          <a:p>
            <a:pPr marL="0" indent="0" algn="ctr">
              <a:buNone/>
            </a:pPr>
            <a:endParaRPr lang="en-US" sz="4000" dirty="0"/>
          </a:p>
          <a:p>
            <a:pPr marL="0" indent="0" algn="ctr">
              <a:buNone/>
            </a:pPr>
            <a:r>
              <a:rPr lang="en-US" sz="4800" dirty="0"/>
              <a:t>“</a:t>
            </a:r>
            <a:r>
              <a:rPr lang="en-US" sz="4800" dirty="0" err="1"/>
              <a:t>Walaupun</a:t>
            </a:r>
            <a:r>
              <a:rPr lang="en-US" sz="4800" dirty="0"/>
              <a:t> </a:t>
            </a:r>
            <a:r>
              <a:rPr lang="en-US" sz="4800" dirty="0" err="1"/>
              <a:t>jenis</a:t>
            </a:r>
            <a:r>
              <a:rPr lang="en-US" sz="4800" dirty="0"/>
              <a:t> </a:t>
            </a:r>
            <a:r>
              <a:rPr lang="en-US" sz="4800" dirty="0" err="1"/>
              <a:t>kelamin</a:t>
            </a:r>
            <a:r>
              <a:rPr lang="en-US" sz="4800" dirty="0"/>
              <a:t> </a:t>
            </a:r>
            <a:r>
              <a:rPr lang="en-US" sz="4800" dirty="0" err="1"/>
              <a:t>perempuan</a:t>
            </a:r>
            <a:r>
              <a:rPr lang="en-US" sz="4800" dirty="0"/>
              <a:t> </a:t>
            </a:r>
            <a:r>
              <a:rPr lang="en-US" sz="4800" dirty="0" err="1"/>
              <a:t>sering</a:t>
            </a:r>
            <a:r>
              <a:rPr lang="en-US" sz="4800" dirty="0"/>
              <a:t> </a:t>
            </a:r>
            <a:r>
              <a:rPr lang="en-US" sz="4800" dirty="0" err="1"/>
              <a:t>dikaitkan</a:t>
            </a:r>
            <a:r>
              <a:rPr lang="en-US" sz="4800" dirty="0"/>
              <a:t> </a:t>
            </a:r>
            <a:r>
              <a:rPr lang="en-US" sz="4800" dirty="0" err="1"/>
              <a:t>dengan</a:t>
            </a:r>
            <a:r>
              <a:rPr lang="en-US" sz="4800" dirty="0"/>
              <a:t> gender </a:t>
            </a:r>
            <a:r>
              <a:rPr lang="en-US" sz="4800" dirty="0" err="1"/>
              <a:t>feminin</a:t>
            </a:r>
            <a:r>
              <a:rPr lang="en-US" sz="4800" dirty="0"/>
              <a:t> dan </a:t>
            </a:r>
            <a:r>
              <a:rPr lang="en-US" sz="4800" dirty="0" err="1"/>
              <a:t>jenis</a:t>
            </a:r>
            <a:r>
              <a:rPr lang="en-US" sz="4800" dirty="0"/>
              <a:t> </a:t>
            </a:r>
            <a:r>
              <a:rPr lang="en-US" sz="4800" dirty="0" err="1"/>
              <a:t>kelamin</a:t>
            </a:r>
            <a:r>
              <a:rPr lang="en-US" sz="4800" dirty="0"/>
              <a:t> </a:t>
            </a:r>
            <a:r>
              <a:rPr lang="en-US" sz="4800" dirty="0" err="1"/>
              <a:t>laki-laki</a:t>
            </a:r>
            <a:r>
              <a:rPr lang="en-US" sz="4800" dirty="0"/>
              <a:t> </a:t>
            </a:r>
            <a:r>
              <a:rPr lang="en-US" sz="4800" dirty="0" err="1"/>
              <a:t>berhubungan</a:t>
            </a:r>
            <a:r>
              <a:rPr lang="en-US" sz="4800" dirty="0"/>
              <a:t> </a:t>
            </a:r>
            <a:r>
              <a:rPr lang="en-US" sz="4800" dirty="0" err="1"/>
              <a:t>dengan</a:t>
            </a:r>
            <a:r>
              <a:rPr lang="en-US" sz="4800" dirty="0"/>
              <a:t> gender </a:t>
            </a:r>
            <a:r>
              <a:rPr lang="en-US" sz="4800" dirty="0" err="1"/>
              <a:t>maskulin</a:t>
            </a:r>
            <a:r>
              <a:rPr lang="en-US" sz="4800" dirty="0"/>
              <a:t>, </a:t>
            </a:r>
            <a:r>
              <a:rPr lang="en-US" sz="4800" dirty="0" err="1"/>
              <a:t>namun</a:t>
            </a:r>
            <a:r>
              <a:rPr lang="en-US" sz="4800" dirty="0"/>
              <a:t> </a:t>
            </a:r>
            <a:r>
              <a:rPr lang="en-US" sz="4800" dirty="0" err="1"/>
              <a:t>kaitan</a:t>
            </a:r>
            <a:r>
              <a:rPr lang="en-US" sz="4800" dirty="0"/>
              <a:t> </a:t>
            </a:r>
            <a:r>
              <a:rPr lang="en-US" sz="4800" dirty="0" err="1"/>
              <a:t>antara</a:t>
            </a:r>
            <a:r>
              <a:rPr lang="en-US" sz="4800" dirty="0"/>
              <a:t> </a:t>
            </a:r>
            <a:r>
              <a:rPr lang="en-US" sz="4800" dirty="0" err="1"/>
              <a:t>jenis</a:t>
            </a:r>
            <a:r>
              <a:rPr lang="en-US" sz="4800" dirty="0"/>
              <a:t> </a:t>
            </a:r>
            <a:r>
              <a:rPr lang="en-US" sz="4800" dirty="0" err="1"/>
              <a:t>kelamin</a:t>
            </a:r>
            <a:r>
              <a:rPr lang="en-US" sz="4800" dirty="0"/>
              <a:t> dan gender BUKANLAH KORELASI YANG ABSOLUT</a:t>
            </a:r>
            <a:r>
              <a:rPr lang="en-US" sz="4000" dirty="0"/>
              <a:t>” </a:t>
            </a:r>
            <a:endParaRPr lang="en-US" sz="4000" dirty="0">
              <a:cs typeface="Arial" panose="020B0604020202020204" pitchFamily="34" charset="0"/>
            </a:endParaRPr>
          </a:p>
          <a:p>
            <a:pPr marL="0" indent="0">
              <a:buNone/>
            </a:pPr>
            <a:endParaRPr lang="en-US" sz="3600" dirty="0"/>
          </a:p>
          <a:p>
            <a:pPr marL="0" indent="0">
              <a:buNone/>
            </a:pPr>
            <a:endParaRPr lang="en-US" sz="3600" dirty="0"/>
          </a:p>
        </p:txBody>
      </p:sp>
    </p:spTree>
    <p:extLst>
      <p:ext uri="{BB962C8B-B14F-4D97-AF65-F5344CB8AC3E}">
        <p14:creationId xmlns:p14="http://schemas.microsoft.com/office/powerpoint/2010/main" val="42480430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325263" y="935027"/>
            <a:ext cx="4285926" cy="2414488"/>
          </a:xfrm>
        </p:spPr>
        <p:txBody>
          <a:bodyPr anchor="t">
            <a:normAutofit/>
          </a:bodyPr>
          <a:lstStyle/>
          <a:p>
            <a:pPr algn="ctr"/>
            <a:br>
              <a:rPr lang="en-US" sz="6000" b="1" dirty="0">
                <a:solidFill>
                  <a:srgbClr val="FFFFFF"/>
                </a:solidFill>
                <a:latin typeface="+mn-lt"/>
              </a:rPr>
            </a:br>
            <a:r>
              <a:rPr lang="en-US" sz="6000" b="1" dirty="0" err="1">
                <a:solidFill>
                  <a:srgbClr val="FFFFFF"/>
                </a:solidFill>
                <a:latin typeface="+mn-lt"/>
              </a:rPr>
              <a:t>Mengapa</a:t>
            </a:r>
            <a:r>
              <a:rPr lang="en-US" sz="6000" b="1" dirty="0">
                <a:solidFill>
                  <a:srgbClr val="FFFFFF"/>
                </a:solidFill>
                <a:latin typeface="+mn-lt"/>
              </a:rPr>
              <a:t>?</a:t>
            </a:r>
          </a:p>
        </p:txBody>
      </p:sp>
      <p:sp>
        <p:nvSpPr>
          <p:cNvPr id="3" name="Content Placeholder 2"/>
          <p:cNvSpPr>
            <a:spLocks noGrp="1"/>
          </p:cNvSpPr>
          <p:nvPr>
            <p:ph idx="1"/>
          </p:nvPr>
        </p:nvSpPr>
        <p:spPr>
          <a:xfrm>
            <a:off x="5264331" y="463731"/>
            <a:ext cx="6662058" cy="5713231"/>
          </a:xfrm>
        </p:spPr>
        <p:txBody>
          <a:bodyPr>
            <a:noAutofit/>
          </a:bodyPr>
          <a:lstStyle/>
          <a:p>
            <a:pPr marL="0" indent="0" algn="ctr">
              <a:buNone/>
            </a:pPr>
            <a:r>
              <a:rPr lang="en-US" sz="4400" dirty="0"/>
              <a:t>“</a:t>
            </a:r>
            <a:r>
              <a:rPr lang="en-US" sz="4400" dirty="0" err="1"/>
              <a:t>Kategori</a:t>
            </a:r>
            <a:r>
              <a:rPr lang="en-US" sz="4400" dirty="0"/>
              <a:t> feminine dan </a:t>
            </a:r>
            <a:r>
              <a:rPr lang="en-US" sz="4400" dirty="0" err="1"/>
              <a:t>maskulin</a:t>
            </a:r>
            <a:r>
              <a:rPr lang="en-US" sz="4400" dirty="0"/>
              <a:t> </a:t>
            </a:r>
            <a:r>
              <a:rPr lang="en-US" sz="4400" dirty="0" err="1"/>
              <a:t>ditentukan</a:t>
            </a:r>
            <a:r>
              <a:rPr lang="en-US" sz="4400" dirty="0"/>
              <a:t> oleh </a:t>
            </a:r>
            <a:r>
              <a:rPr lang="en-US" sz="4400" dirty="0" err="1"/>
              <a:t>konteks</a:t>
            </a:r>
            <a:r>
              <a:rPr lang="en-US" sz="4400" dirty="0"/>
              <a:t> </a:t>
            </a:r>
            <a:r>
              <a:rPr lang="en-US" sz="4400" dirty="0" err="1"/>
              <a:t>lokal</a:t>
            </a:r>
            <a:r>
              <a:rPr lang="en-US" sz="4400" dirty="0"/>
              <a:t>, </a:t>
            </a:r>
            <a:r>
              <a:rPr lang="en-US" sz="4400" dirty="0" err="1"/>
              <a:t>baik</a:t>
            </a:r>
            <a:r>
              <a:rPr lang="en-US" sz="4400" dirty="0"/>
              <a:t> </a:t>
            </a:r>
            <a:r>
              <a:rPr lang="en-US" sz="4400" dirty="0" err="1"/>
              <a:t>sosial</a:t>
            </a:r>
            <a:r>
              <a:rPr lang="en-US" sz="4400" dirty="0"/>
              <a:t> </a:t>
            </a:r>
            <a:r>
              <a:rPr lang="en-US" sz="4400" dirty="0" err="1"/>
              <a:t>maupun</a:t>
            </a:r>
            <a:r>
              <a:rPr lang="en-US" sz="4400" dirty="0"/>
              <a:t> </a:t>
            </a:r>
            <a:r>
              <a:rPr lang="en-US" sz="4400" dirty="0" err="1"/>
              <a:t>kultural</a:t>
            </a:r>
            <a:r>
              <a:rPr lang="en-US" sz="4400" dirty="0"/>
              <a:t>. </a:t>
            </a:r>
            <a:r>
              <a:rPr lang="en-US" sz="4400" dirty="0" err="1"/>
              <a:t>Sehingga</a:t>
            </a:r>
            <a:r>
              <a:rPr lang="en-US" sz="4400" dirty="0"/>
              <a:t> </a:t>
            </a:r>
            <a:r>
              <a:rPr lang="en-US" sz="4400" dirty="0" err="1"/>
              <a:t>sesuatu</a:t>
            </a:r>
            <a:r>
              <a:rPr lang="en-US" sz="4400" dirty="0"/>
              <a:t> yang </a:t>
            </a:r>
            <a:r>
              <a:rPr lang="en-US" sz="4400" dirty="0" err="1"/>
              <a:t>dianggap</a:t>
            </a:r>
            <a:r>
              <a:rPr lang="en-US" sz="4400" dirty="0"/>
              <a:t> </a:t>
            </a:r>
            <a:r>
              <a:rPr lang="en-US" sz="4400" dirty="0" err="1"/>
              <a:t>maskulin</a:t>
            </a:r>
            <a:r>
              <a:rPr lang="en-US" sz="4400" dirty="0"/>
              <a:t> dalam </a:t>
            </a:r>
            <a:r>
              <a:rPr lang="en-US" sz="4400" dirty="0" err="1"/>
              <a:t>suatu</a:t>
            </a:r>
            <a:r>
              <a:rPr lang="en-US" sz="4400" dirty="0"/>
              <a:t> </a:t>
            </a:r>
            <a:r>
              <a:rPr lang="en-US" sz="4400" dirty="0" err="1"/>
              <a:t>masyarakat</a:t>
            </a:r>
            <a:r>
              <a:rPr lang="en-US" sz="4400" dirty="0"/>
              <a:t>, </a:t>
            </a:r>
            <a:r>
              <a:rPr lang="en-US" sz="4400" dirty="0" err="1"/>
              <a:t>bisa</a:t>
            </a:r>
            <a:r>
              <a:rPr lang="en-US" sz="4400" dirty="0"/>
              <a:t> </a:t>
            </a:r>
            <a:r>
              <a:rPr lang="en-US" sz="4400" dirty="0" err="1"/>
              <a:t>dianggap</a:t>
            </a:r>
            <a:r>
              <a:rPr lang="en-US" sz="4400" dirty="0"/>
              <a:t> </a:t>
            </a:r>
            <a:r>
              <a:rPr lang="en-US" sz="4400" dirty="0" err="1"/>
              <a:t>feminin</a:t>
            </a:r>
            <a:r>
              <a:rPr lang="en-US" sz="4400" dirty="0"/>
              <a:t> pada </a:t>
            </a:r>
            <a:r>
              <a:rPr lang="en-US" sz="4400" dirty="0" err="1"/>
              <a:t>masyarakat</a:t>
            </a:r>
            <a:r>
              <a:rPr lang="en-US" sz="4400" dirty="0"/>
              <a:t> </a:t>
            </a:r>
            <a:r>
              <a:rPr lang="en-US" sz="4400" dirty="0" err="1"/>
              <a:t>lainnya</a:t>
            </a:r>
            <a:r>
              <a:rPr lang="en-US" sz="4400" dirty="0"/>
              <a:t>. </a:t>
            </a:r>
            <a:r>
              <a:rPr lang="en-US" sz="4400" dirty="0" err="1"/>
              <a:t>Demikian</a:t>
            </a:r>
            <a:r>
              <a:rPr lang="en-US" sz="4400" dirty="0"/>
              <a:t> juga </a:t>
            </a:r>
            <a:r>
              <a:rPr lang="en-US" sz="4400" dirty="0" err="1"/>
              <a:t>sebaliknya</a:t>
            </a:r>
            <a:r>
              <a:rPr lang="en-US" sz="4400" dirty="0"/>
              <a:t>. </a:t>
            </a:r>
            <a:r>
              <a:rPr lang="en-US" sz="4000" dirty="0"/>
              <a:t>”</a:t>
            </a:r>
          </a:p>
        </p:txBody>
      </p:sp>
    </p:spTree>
    <p:extLst>
      <p:ext uri="{BB962C8B-B14F-4D97-AF65-F5344CB8AC3E}">
        <p14:creationId xmlns:p14="http://schemas.microsoft.com/office/powerpoint/2010/main" val="41858271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563562"/>
          </a:xfrm>
        </p:spPr>
        <p:txBody>
          <a:bodyPr>
            <a:normAutofit fontScale="90000"/>
          </a:bodyPr>
          <a:lstStyle/>
          <a:p>
            <a:r>
              <a:rPr lang="en-US" b="1" dirty="0"/>
              <a:t>Gender &amp; </a:t>
            </a:r>
            <a:r>
              <a:rPr lang="en-US" b="1" dirty="0" err="1"/>
              <a:t>perkembangan</a:t>
            </a:r>
            <a:r>
              <a:rPr lang="en-US" b="1" dirty="0"/>
              <a:t> </a:t>
            </a:r>
            <a:r>
              <a:rPr lang="en-US" b="1" dirty="0" err="1"/>
              <a:t>pengertiannya</a:t>
            </a:r>
            <a:endParaRPr lang="en-US"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81292260"/>
              </p:ext>
            </p:extLst>
          </p:nvPr>
        </p:nvGraphicFramePr>
        <p:xfrm>
          <a:off x="1981200" y="1219200"/>
          <a:ext cx="82296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04504" y="1153572"/>
            <a:ext cx="3840480" cy="4461163"/>
          </a:xfrm>
        </p:spPr>
        <p:txBody>
          <a:bodyPr>
            <a:normAutofit/>
          </a:bodyPr>
          <a:lstStyle/>
          <a:p>
            <a:pPr algn="ctr"/>
            <a:r>
              <a:rPr lang="en-US" b="1" dirty="0" err="1">
                <a:solidFill>
                  <a:srgbClr val="FFFFFF"/>
                </a:solidFill>
                <a:latin typeface="+mn-lt"/>
              </a:rPr>
              <a:t>Mengapa</a:t>
            </a:r>
            <a:r>
              <a:rPr lang="en-US" b="1" dirty="0">
                <a:solidFill>
                  <a:srgbClr val="FFFFFF"/>
                </a:solidFill>
                <a:latin typeface="+mn-lt"/>
              </a:rPr>
              <a:t> </a:t>
            </a:r>
            <a:r>
              <a:rPr lang="en-US" b="1" dirty="0" err="1">
                <a:solidFill>
                  <a:srgbClr val="FFFFFF"/>
                </a:solidFill>
                <a:latin typeface="+mn-lt"/>
              </a:rPr>
              <a:t>perlu</a:t>
            </a:r>
            <a:r>
              <a:rPr lang="en-US" b="1" dirty="0">
                <a:solidFill>
                  <a:srgbClr val="FFFFFF"/>
                </a:solidFill>
                <a:latin typeface="+mn-lt"/>
              </a:rPr>
              <a:t> </a:t>
            </a:r>
            <a:r>
              <a:rPr lang="en-US" b="1" dirty="0" err="1">
                <a:solidFill>
                  <a:srgbClr val="FFFFFF"/>
                </a:solidFill>
                <a:latin typeface="+mn-lt"/>
              </a:rPr>
              <a:t>memahami</a:t>
            </a:r>
            <a:r>
              <a:rPr lang="en-US" b="1" dirty="0">
                <a:solidFill>
                  <a:srgbClr val="FFFFFF"/>
                </a:solidFill>
                <a:latin typeface="+mn-lt"/>
              </a:rPr>
              <a:t> </a:t>
            </a:r>
            <a:r>
              <a:rPr lang="en-US" b="1" dirty="0" err="1">
                <a:solidFill>
                  <a:srgbClr val="FFFFFF"/>
                </a:solidFill>
                <a:latin typeface="+mn-lt"/>
              </a:rPr>
              <a:t>isu</a:t>
            </a:r>
            <a:r>
              <a:rPr lang="en-US" b="1" dirty="0">
                <a:solidFill>
                  <a:srgbClr val="FFFFFF"/>
                </a:solidFill>
                <a:latin typeface="+mn-lt"/>
              </a:rPr>
              <a:t> gender </a:t>
            </a:r>
            <a:r>
              <a:rPr lang="en-US" b="1" dirty="0" err="1">
                <a:solidFill>
                  <a:srgbClr val="FFFFFF"/>
                </a:solidFill>
                <a:latin typeface="+mn-lt"/>
              </a:rPr>
              <a:t>dalam</a:t>
            </a:r>
            <a:r>
              <a:rPr lang="en-US" b="1" dirty="0">
                <a:solidFill>
                  <a:srgbClr val="FFFFFF"/>
                </a:solidFill>
                <a:latin typeface="+mn-lt"/>
              </a:rPr>
              <a:t> </a:t>
            </a:r>
            <a:r>
              <a:rPr lang="en-US" b="1" dirty="0" err="1">
                <a:solidFill>
                  <a:srgbClr val="FFFFFF"/>
                </a:solidFill>
                <a:latin typeface="+mn-lt"/>
              </a:rPr>
              <a:t>pembangunan</a:t>
            </a:r>
            <a:r>
              <a:rPr lang="en-US" b="1" dirty="0">
                <a:solidFill>
                  <a:srgbClr val="FFFFFF"/>
                </a:solidFill>
                <a:latin typeface="+mn-lt"/>
              </a:rPr>
              <a: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47308" y="636190"/>
            <a:ext cx="6906491" cy="5585619"/>
          </a:xfrm>
        </p:spPr>
        <p:txBody>
          <a:bodyPr anchor="ctr">
            <a:normAutofit fontScale="92500"/>
          </a:bodyPr>
          <a:lstStyle/>
          <a:p>
            <a:pPr marL="0" indent="0" algn="ctr">
              <a:buNone/>
            </a:pPr>
            <a:r>
              <a:rPr lang="en-US" sz="4800" dirty="0"/>
              <a:t>“Pembangunan </a:t>
            </a:r>
            <a:r>
              <a:rPr lang="en-US" sz="4800" dirty="0" err="1"/>
              <a:t>serta</a:t>
            </a:r>
            <a:r>
              <a:rPr lang="en-US" sz="4800" dirty="0"/>
              <a:t> </a:t>
            </a:r>
            <a:r>
              <a:rPr lang="en-US" sz="4800" dirty="0" err="1"/>
              <a:t>hasilnya</a:t>
            </a:r>
            <a:r>
              <a:rPr lang="en-US" sz="4800" dirty="0"/>
              <a:t> </a:t>
            </a:r>
            <a:r>
              <a:rPr lang="en-US" sz="4800" dirty="0" err="1"/>
              <a:t>seringkali</a:t>
            </a:r>
            <a:r>
              <a:rPr lang="en-US" sz="4800" dirty="0"/>
              <a:t> </a:t>
            </a:r>
            <a:r>
              <a:rPr lang="en-US" sz="4800" dirty="0" err="1"/>
              <a:t>menyebabkan</a:t>
            </a:r>
            <a:r>
              <a:rPr lang="en-US" sz="4800" dirty="0"/>
              <a:t> </a:t>
            </a:r>
            <a:r>
              <a:rPr lang="en-US" sz="4800" dirty="0" err="1"/>
              <a:t>kesenjangan</a:t>
            </a:r>
            <a:r>
              <a:rPr lang="en-US" sz="4800" dirty="0"/>
              <a:t> gender </a:t>
            </a:r>
            <a:r>
              <a:rPr lang="en-US" sz="4800" dirty="0" err="1"/>
              <a:t>karena</a:t>
            </a:r>
            <a:r>
              <a:rPr lang="en-US" sz="4800" dirty="0"/>
              <a:t> </a:t>
            </a:r>
            <a:r>
              <a:rPr lang="en-US" sz="4800" dirty="0" err="1"/>
              <a:t>memberikan</a:t>
            </a:r>
            <a:r>
              <a:rPr lang="en-US" sz="4800" dirty="0"/>
              <a:t> </a:t>
            </a:r>
            <a:r>
              <a:rPr lang="en-US" sz="4800" dirty="0" err="1"/>
              <a:t>dampak</a:t>
            </a:r>
            <a:r>
              <a:rPr lang="en-US" sz="4800" dirty="0"/>
              <a:t> dan </a:t>
            </a:r>
            <a:r>
              <a:rPr lang="en-US" sz="4800" dirty="0" err="1"/>
              <a:t>kesempatan</a:t>
            </a:r>
            <a:r>
              <a:rPr lang="en-US" sz="4800" dirty="0"/>
              <a:t> yang </a:t>
            </a:r>
            <a:r>
              <a:rPr lang="en-US" sz="4800" dirty="0" err="1"/>
              <a:t>berbeda</a:t>
            </a:r>
            <a:r>
              <a:rPr lang="en-US" sz="4800" dirty="0"/>
              <a:t> </a:t>
            </a:r>
            <a:r>
              <a:rPr lang="en-US" sz="4800" dirty="0" err="1"/>
              <a:t>antara</a:t>
            </a:r>
            <a:r>
              <a:rPr lang="en-US" sz="4800" dirty="0"/>
              <a:t> </a:t>
            </a:r>
            <a:r>
              <a:rPr lang="en-US" sz="4800" dirty="0" err="1"/>
              <a:t>perempuan</a:t>
            </a:r>
            <a:r>
              <a:rPr lang="en-US" sz="4800" dirty="0"/>
              <a:t> dan </a:t>
            </a:r>
            <a:r>
              <a:rPr lang="en-US" sz="4800" dirty="0" err="1"/>
              <a:t>laki-laki</a:t>
            </a:r>
            <a:r>
              <a:rPr lang="en-US" sz="4800" dirty="0"/>
              <a:t> </a:t>
            </a:r>
            <a:r>
              <a:rPr lang="en-US" sz="4800" dirty="0" err="1"/>
              <a:t>akibat</a:t>
            </a:r>
            <a:r>
              <a:rPr lang="en-US" sz="4800" dirty="0"/>
              <a:t> </a:t>
            </a:r>
            <a:r>
              <a:rPr lang="en-US" sz="4800" dirty="0" err="1"/>
              <a:t>perbedaan</a:t>
            </a:r>
            <a:r>
              <a:rPr lang="en-US" sz="4800" dirty="0"/>
              <a:t> gender </a:t>
            </a:r>
            <a:r>
              <a:rPr lang="en-US" sz="4800" dirty="0" err="1"/>
              <a:t>dalam</a:t>
            </a:r>
            <a:r>
              <a:rPr lang="en-US" sz="4800" dirty="0"/>
              <a:t> </a:t>
            </a:r>
            <a:r>
              <a:rPr lang="en-US" sz="4800" dirty="0" err="1"/>
              <a:t>suatu</a:t>
            </a:r>
            <a:r>
              <a:rPr lang="en-US" sz="4800" dirty="0"/>
              <a:t> </a:t>
            </a:r>
            <a:r>
              <a:rPr lang="en-US" sz="4800" dirty="0" err="1"/>
              <a:t>masyarakat</a:t>
            </a:r>
            <a:r>
              <a:rPr lang="en-US" sz="4800" dirty="0"/>
              <a:t>”</a:t>
            </a:r>
          </a:p>
        </p:txBody>
      </p:sp>
    </p:spTree>
    <p:extLst>
      <p:ext uri="{BB962C8B-B14F-4D97-AF65-F5344CB8AC3E}">
        <p14:creationId xmlns:p14="http://schemas.microsoft.com/office/powerpoint/2010/main" val="39048082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325263" y="935027"/>
            <a:ext cx="4285926" cy="2414488"/>
          </a:xfrm>
        </p:spPr>
        <p:txBody>
          <a:bodyPr anchor="t">
            <a:normAutofit/>
          </a:bodyPr>
          <a:lstStyle/>
          <a:p>
            <a:pPr algn="ctr"/>
            <a:r>
              <a:rPr lang="en-US" sz="5400" b="1" dirty="0">
                <a:solidFill>
                  <a:srgbClr val="FFFFFF"/>
                </a:solidFill>
                <a:latin typeface="+mn-lt"/>
              </a:rPr>
              <a:t>Fakta </a:t>
            </a:r>
            <a:r>
              <a:rPr lang="en-US" sz="5400" b="1" dirty="0" err="1">
                <a:solidFill>
                  <a:srgbClr val="FFFFFF"/>
                </a:solidFill>
                <a:latin typeface="+mn-lt"/>
              </a:rPr>
              <a:t>empirik</a:t>
            </a:r>
            <a:r>
              <a:rPr lang="en-US" sz="5400" b="1" dirty="0">
                <a:solidFill>
                  <a:srgbClr val="FFFFFF"/>
                </a:solidFill>
                <a:latin typeface="+mn-lt"/>
              </a:rPr>
              <a:t> </a:t>
            </a:r>
            <a:r>
              <a:rPr lang="en-US" sz="5400" b="1" dirty="0" err="1">
                <a:solidFill>
                  <a:srgbClr val="FFFFFF"/>
                </a:solidFill>
                <a:latin typeface="+mn-lt"/>
              </a:rPr>
              <a:t>menunjukkan</a:t>
            </a:r>
            <a:r>
              <a:rPr lang="en-US" sz="5400" b="1" dirty="0">
                <a:solidFill>
                  <a:srgbClr val="FFFFFF"/>
                </a:solidFill>
                <a:latin typeface="+mn-lt"/>
              </a:rPr>
              <a:t>:</a:t>
            </a:r>
          </a:p>
        </p:txBody>
      </p:sp>
      <p:sp>
        <p:nvSpPr>
          <p:cNvPr id="3" name="Content Placeholder 2"/>
          <p:cNvSpPr>
            <a:spLocks noGrp="1"/>
          </p:cNvSpPr>
          <p:nvPr>
            <p:ph idx="1"/>
          </p:nvPr>
        </p:nvSpPr>
        <p:spPr>
          <a:xfrm>
            <a:off x="5878580" y="364284"/>
            <a:ext cx="5956663" cy="5294647"/>
          </a:xfrm>
        </p:spPr>
        <p:txBody>
          <a:bodyPr>
            <a:noAutofit/>
          </a:bodyPr>
          <a:lstStyle/>
          <a:p>
            <a:pPr>
              <a:buFont typeface="Wingdings" panose="05000000000000000000" pitchFamily="2" charset="2"/>
              <a:buChar char="§"/>
            </a:pPr>
            <a:r>
              <a:rPr lang="en-US" sz="3200" dirty="0" err="1"/>
              <a:t>Diskriminasi</a:t>
            </a:r>
            <a:r>
              <a:rPr lang="en-US" sz="3200" dirty="0"/>
              <a:t> </a:t>
            </a:r>
            <a:r>
              <a:rPr lang="en-US" sz="3200" dirty="0" err="1"/>
              <a:t>berdasarkan</a:t>
            </a:r>
            <a:r>
              <a:rPr lang="en-US" sz="3200" dirty="0"/>
              <a:t> gender </a:t>
            </a:r>
            <a:r>
              <a:rPr lang="en-US" sz="3200" dirty="0" err="1"/>
              <a:t>terjadi</a:t>
            </a:r>
            <a:r>
              <a:rPr lang="en-US" sz="3200" dirty="0"/>
              <a:t> pada </a:t>
            </a:r>
            <a:r>
              <a:rPr lang="en-US" sz="3200" dirty="0" err="1"/>
              <a:t>seluruh</a:t>
            </a:r>
            <a:r>
              <a:rPr lang="en-US" sz="3200" dirty="0"/>
              <a:t> </a:t>
            </a:r>
            <a:r>
              <a:rPr lang="en-US" sz="3200" dirty="0" err="1"/>
              <a:t>aspek</a:t>
            </a:r>
            <a:r>
              <a:rPr lang="en-US" sz="3200" dirty="0"/>
              <a:t> </a:t>
            </a:r>
            <a:r>
              <a:rPr lang="en-US" sz="3200" dirty="0" err="1"/>
              <a:t>kehidupan</a:t>
            </a:r>
            <a:r>
              <a:rPr lang="en-US" sz="3200" dirty="0"/>
              <a:t> di </a:t>
            </a:r>
            <a:r>
              <a:rPr lang="en-US" sz="3200" dirty="0" err="1"/>
              <a:t>seluruh</a:t>
            </a:r>
            <a:r>
              <a:rPr lang="en-US" sz="3200" dirty="0"/>
              <a:t> dunia</a:t>
            </a:r>
          </a:p>
          <a:p>
            <a:pPr>
              <a:buFont typeface="Wingdings" panose="05000000000000000000" pitchFamily="2" charset="2"/>
              <a:buChar char="§"/>
            </a:pPr>
            <a:r>
              <a:rPr lang="en-US" sz="3200" dirty="0" err="1"/>
              <a:t>Kesenjangan</a:t>
            </a:r>
            <a:r>
              <a:rPr lang="en-US" sz="3200" dirty="0"/>
              <a:t> gender </a:t>
            </a:r>
            <a:r>
              <a:rPr lang="en-US" sz="3200" dirty="0" err="1"/>
              <a:t>dalam</a:t>
            </a:r>
            <a:r>
              <a:rPr lang="en-US" sz="3200" dirty="0"/>
              <a:t> </a:t>
            </a:r>
            <a:r>
              <a:rPr lang="en-US" sz="3200" dirty="0" err="1"/>
              <a:t>kesempatan</a:t>
            </a:r>
            <a:r>
              <a:rPr lang="en-US" sz="3200" dirty="0"/>
              <a:t> dan </a:t>
            </a:r>
            <a:r>
              <a:rPr lang="en-US" sz="3200" dirty="0" err="1"/>
              <a:t>kontrol</a:t>
            </a:r>
            <a:r>
              <a:rPr lang="en-US" sz="3200" dirty="0"/>
              <a:t> </a:t>
            </a:r>
            <a:r>
              <a:rPr lang="en-US" sz="3200" dirty="0" err="1"/>
              <a:t>atas</a:t>
            </a:r>
            <a:r>
              <a:rPr lang="en-US" sz="3200" dirty="0"/>
              <a:t> </a:t>
            </a:r>
            <a:r>
              <a:rPr lang="en-US" sz="3200" dirty="0" err="1"/>
              <a:t>sumber</a:t>
            </a:r>
            <a:r>
              <a:rPr lang="en-US" sz="3200" dirty="0"/>
              <a:t> </a:t>
            </a:r>
            <a:r>
              <a:rPr lang="en-US" sz="3200" dirty="0" err="1"/>
              <a:t>daya</a:t>
            </a:r>
            <a:r>
              <a:rPr lang="en-US" sz="3200" dirty="0"/>
              <a:t>, </a:t>
            </a:r>
            <a:r>
              <a:rPr lang="en-US" sz="3200" dirty="0" err="1"/>
              <a:t>ekonomi</a:t>
            </a:r>
            <a:r>
              <a:rPr lang="en-US" sz="3200" dirty="0"/>
              <a:t>, </a:t>
            </a:r>
            <a:r>
              <a:rPr lang="en-US" sz="3200" dirty="0" err="1"/>
              <a:t>kekuasaan</a:t>
            </a:r>
            <a:r>
              <a:rPr lang="en-US" sz="3200" dirty="0"/>
              <a:t>, dan </a:t>
            </a:r>
            <a:r>
              <a:rPr lang="en-US" sz="3200" dirty="0" err="1"/>
              <a:t>politik</a:t>
            </a:r>
            <a:r>
              <a:rPr lang="en-US" sz="3200" dirty="0"/>
              <a:t> </a:t>
            </a:r>
            <a:r>
              <a:rPr lang="en-US" sz="3200" dirty="0" err="1"/>
              <a:t>terjadi</a:t>
            </a:r>
            <a:r>
              <a:rPr lang="en-US" sz="3200" dirty="0"/>
              <a:t> </a:t>
            </a:r>
            <a:r>
              <a:rPr lang="en-US" sz="3200" dirty="0" err="1"/>
              <a:t>dimana</a:t>
            </a:r>
            <a:r>
              <a:rPr lang="en-US" sz="3200" dirty="0"/>
              <a:t>-mana</a:t>
            </a:r>
          </a:p>
          <a:p>
            <a:pPr>
              <a:buFont typeface="Wingdings" panose="05000000000000000000" pitchFamily="2" charset="2"/>
              <a:buChar char="§"/>
            </a:pPr>
            <a:r>
              <a:rPr lang="en-US" sz="3200" dirty="0"/>
              <a:t>Perempuan dan </a:t>
            </a:r>
            <a:r>
              <a:rPr lang="en-US" sz="3200" dirty="0" err="1"/>
              <a:t>anak</a:t>
            </a:r>
            <a:r>
              <a:rPr lang="en-US" sz="3200" dirty="0"/>
              <a:t>- </a:t>
            </a:r>
            <a:r>
              <a:rPr lang="en-US" sz="3200" dirty="0" err="1"/>
              <a:t>anak</a:t>
            </a:r>
            <a:r>
              <a:rPr lang="en-US" sz="3200" dirty="0"/>
              <a:t> (</a:t>
            </a:r>
            <a:r>
              <a:rPr lang="en-US" sz="3200" dirty="0" err="1"/>
              <a:t>khususnya</a:t>
            </a:r>
            <a:r>
              <a:rPr lang="en-US" sz="3200" dirty="0"/>
              <a:t> </a:t>
            </a:r>
            <a:r>
              <a:rPr lang="en-US" sz="3200" dirty="0" err="1"/>
              <a:t>anak</a:t>
            </a:r>
            <a:r>
              <a:rPr lang="en-US" sz="3200" dirty="0"/>
              <a:t> </a:t>
            </a:r>
            <a:r>
              <a:rPr lang="en-US" sz="3200" dirty="0" err="1"/>
              <a:t>perempuan</a:t>
            </a:r>
            <a:r>
              <a:rPr lang="en-US" sz="3200" dirty="0"/>
              <a:t>) </a:t>
            </a:r>
            <a:r>
              <a:rPr lang="en-US" sz="3200" dirty="0" err="1"/>
              <a:t>menanggung</a:t>
            </a:r>
            <a:r>
              <a:rPr lang="en-US" sz="3200" dirty="0"/>
              <a:t> </a:t>
            </a:r>
            <a:r>
              <a:rPr lang="en-US" sz="3200" dirty="0" err="1"/>
              <a:t>beban</a:t>
            </a:r>
            <a:r>
              <a:rPr lang="en-US" sz="3200" dirty="0"/>
              <a:t> paling </a:t>
            </a:r>
            <a:r>
              <a:rPr lang="en-US" sz="3200" dirty="0" err="1"/>
              <a:t>berat</a:t>
            </a:r>
            <a:r>
              <a:rPr lang="en-US" sz="3200" dirty="0"/>
              <a:t> </a:t>
            </a:r>
            <a:r>
              <a:rPr lang="en-US" sz="3200" dirty="0" err="1"/>
              <a:t>akibat</a:t>
            </a:r>
            <a:r>
              <a:rPr lang="en-US" sz="3200" dirty="0"/>
              <a:t> </a:t>
            </a:r>
            <a:r>
              <a:rPr lang="en-US" sz="3200" dirty="0" err="1"/>
              <a:t>ketidaksetaraan</a:t>
            </a:r>
            <a:r>
              <a:rPr lang="en-US" sz="3200" dirty="0"/>
              <a:t> yang </a:t>
            </a:r>
            <a:r>
              <a:rPr lang="en-US" sz="3200" dirty="0" err="1"/>
              <a:t>terjadi</a:t>
            </a:r>
            <a:endParaRPr lang="en-US" sz="3200" dirty="0"/>
          </a:p>
          <a:p>
            <a:pPr marL="0" indent="0">
              <a:buNone/>
            </a:pPr>
            <a:endParaRPr lang="en-US" dirty="0"/>
          </a:p>
        </p:txBody>
      </p:sp>
    </p:spTree>
    <p:extLst>
      <p:ext uri="{BB962C8B-B14F-4D97-AF65-F5344CB8AC3E}">
        <p14:creationId xmlns:p14="http://schemas.microsoft.com/office/powerpoint/2010/main" val="20154989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b="1" dirty="0">
                <a:solidFill>
                  <a:srgbClr val="FFFFFF"/>
                </a:solidFill>
                <a:latin typeface="+mn-lt"/>
              </a:rPr>
              <a:t>Hasil </a:t>
            </a:r>
            <a:r>
              <a:rPr lang="en-US" b="1" dirty="0" err="1">
                <a:solidFill>
                  <a:srgbClr val="FFFFFF"/>
                </a:solidFill>
                <a:latin typeface="+mn-lt"/>
              </a:rPr>
              <a:t>penelitian</a:t>
            </a:r>
            <a:r>
              <a:rPr lang="en-US" b="1" dirty="0">
                <a:solidFill>
                  <a:srgbClr val="FFFFFF"/>
                </a:solidFill>
                <a:latin typeface="+mn-lt"/>
              </a:rPr>
              <a:t> </a:t>
            </a:r>
            <a:r>
              <a:rPr lang="en-US" b="1" dirty="0" err="1">
                <a:solidFill>
                  <a:srgbClr val="FFFFFF"/>
                </a:solidFill>
                <a:latin typeface="+mn-lt"/>
              </a:rPr>
              <a:t>secara</a:t>
            </a:r>
            <a:r>
              <a:rPr lang="en-US" b="1" dirty="0">
                <a:solidFill>
                  <a:srgbClr val="FFFFFF"/>
                </a:solidFill>
                <a:latin typeface="+mn-lt"/>
              </a:rPr>
              <a:t> </a:t>
            </a:r>
            <a:r>
              <a:rPr lang="en-US" b="1" dirty="0" err="1">
                <a:solidFill>
                  <a:srgbClr val="FFFFFF"/>
                </a:solidFill>
                <a:latin typeface="+mn-lt"/>
              </a:rPr>
              <a:t>umum</a:t>
            </a:r>
            <a:r>
              <a:rPr lang="en-US" b="1" dirty="0">
                <a:solidFill>
                  <a:srgbClr val="FFFFFF"/>
                </a:solidFill>
                <a:latin typeface="+mn-lt"/>
              </a:rPr>
              <a:t> </a:t>
            </a:r>
            <a:r>
              <a:rPr lang="en-US" b="1" dirty="0" err="1">
                <a:solidFill>
                  <a:srgbClr val="FFFFFF"/>
                </a:solidFill>
                <a:latin typeface="+mn-lt"/>
              </a:rPr>
              <a:t>menunjukkan</a:t>
            </a:r>
            <a:r>
              <a:rPr lang="en-US" b="1" dirty="0">
                <a:solidFill>
                  <a:srgbClr val="FFFFFF"/>
                </a:solidFill>
                <a:latin typeface="+mn-lt"/>
              </a:rPr>
              <a: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47308" y="591344"/>
            <a:ext cx="6906491" cy="5585619"/>
          </a:xfrm>
        </p:spPr>
        <p:txBody>
          <a:bodyPr anchor="ctr">
            <a:normAutofit/>
          </a:bodyPr>
          <a:lstStyle/>
          <a:p>
            <a:pPr marL="0" indent="0" algn="ctr">
              <a:buNone/>
            </a:pPr>
            <a:r>
              <a:rPr lang="en-US" sz="4400" dirty="0"/>
              <a:t>“</a:t>
            </a:r>
            <a:r>
              <a:rPr lang="en-US" sz="4400" dirty="0" err="1"/>
              <a:t>Keberhasilan</a:t>
            </a:r>
            <a:r>
              <a:rPr lang="en-US" sz="4400" dirty="0"/>
              <a:t> </a:t>
            </a:r>
            <a:r>
              <a:rPr lang="en-US" sz="4400" dirty="0" err="1"/>
              <a:t>pembangunan</a:t>
            </a:r>
            <a:r>
              <a:rPr lang="en-US" sz="4400" dirty="0"/>
              <a:t> di </a:t>
            </a:r>
            <a:r>
              <a:rPr lang="en-US" sz="4400" dirty="0" err="1"/>
              <a:t>banyak</a:t>
            </a:r>
            <a:r>
              <a:rPr lang="en-US" sz="4400" dirty="0"/>
              <a:t> negara sangat </a:t>
            </a:r>
            <a:r>
              <a:rPr lang="en-US" sz="4400" dirty="0" err="1"/>
              <a:t>tergantung</a:t>
            </a:r>
            <a:r>
              <a:rPr lang="en-US" sz="4400" dirty="0"/>
              <a:t> </a:t>
            </a:r>
            <a:r>
              <a:rPr lang="en-US" sz="4400" dirty="0" err="1"/>
              <a:t>dari</a:t>
            </a:r>
            <a:r>
              <a:rPr lang="en-US" sz="4400" dirty="0"/>
              <a:t> </a:t>
            </a:r>
            <a:r>
              <a:rPr lang="en-US" sz="4400" dirty="0" err="1"/>
              <a:t>peran</a:t>
            </a:r>
            <a:r>
              <a:rPr lang="en-US" sz="4400" dirty="0"/>
              <a:t> </a:t>
            </a:r>
            <a:r>
              <a:rPr lang="en-US" sz="4400" dirty="0" err="1"/>
              <a:t>serta</a:t>
            </a:r>
            <a:r>
              <a:rPr lang="en-US" sz="4400" dirty="0"/>
              <a:t>  </a:t>
            </a:r>
            <a:r>
              <a:rPr lang="en-US" sz="4400" dirty="0" err="1"/>
              <a:t>warga</a:t>
            </a:r>
            <a:r>
              <a:rPr lang="en-US" sz="4400" dirty="0"/>
              <a:t> </a:t>
            </a:r>
            <a:r>
              <a:rPr lang="en-US" sz="4400" dirty="0" err="1"/>
              <a:t>negaranya</a:t>
            </a:r>
            <a:r>
              <a:rPr lang="en-US" sz="4400" dirty="0"/>
              <a:t>, </a:t>
            </a:r>
            <a:r>
              <a:rPr lang="en-US" sz="4400" dirty="0" err="1"/>
              <a:t>baik</a:t>
            </a:r>
            <a:r>
              <a:rPr lang="en-US" sz="4400" dirty="0"/>
              <a:t> </a:t>
            </a:r>
            <a:r>
              <a:rPr lang="en-US" sz="4400" dirty="0" err="1"/>
              <a:t>laki-laki</a:t>
            </a:r>
            <a:r>
              <a:rPr lang="en-US" sz="4400" dirty="0"/>
              <a:t> dan </a:t>
            </a:r>
            <a:r>
              <a:rPr lang="en-US" sz="4400" dirty="0" err="1"/>
              <a:t>perempuan</a:t>
            </a:r>
            <a:r>
              <a:rPr lang="en-US" sz="4400" dirty="0"/>
              <a:t>, </a:t>
            </a:r>
            <a:r>
              <a:rPr lang="en-US" sz="4400" dirty="0" err="1"/>
              <a:t>sebagai</a:t>
            </a:r>
            <a:r>
              <a:rPr lang="en-US" sz="4400" dirty="0"/>
              <a:t> </a:t>
            </a:r>
            <a:r>
              <a:rPr lang="en-US" sz="4400" dirty="0" err="1"/>
              <a:t>pelaku</a:t>
            </a:r>
            <a:r>
              <a:rPr lang="en-US" sz="4400" dirty="0"/>
              <a:t> dan </a:t>
            </a:r>
            <a:r>
              <a:rPr lang="en-US" sz="4400" dirty="0" err="1"/>
              <a:t>pemanfaat</a:t>
            </a:r>
            <a:r>
              <a:rPr lang="en-US" sz="4400" dirty="0"/>
              <a:t> </a:t>
            </a:r>
            <a:r>
              <a:rPr lang="en-US" sz="4400" dirty="0" err="1"/>
              <a:t>pembangunan</a:t>
            </a:r>
            <a:r>
              <a:rPr lang="en-US" sz="4400" dirty="0"/>
              <a:t>”</a:t>
            </a:r>
          </a:p>
          <a:p>
            <a:pPr marL="0" indent="0">
              <a:buNone/>
            </a:pPr>
            <a:endParaRPr lang="en-US" sz="3600" dirty="0"/>
          </a:p>
        </p:txBody>
      </p:sp>
    </p:spTree>
    <p:extLst>
      <p:ext uri="{BB962C8B-B14F-4D97-AF65-F5344CB8AC3E}">
        <p14:creationId xmlns:p14="http://schemas.microsoft.com/office/powerpoint/2010/main" val="16255866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sz="4000" b="1" dirty="0">
                <a:solidFill>
                  <a:srgbClr val="FFFFFF"/>
                </a:solidFill>
                <a:latin typeface="+mn-lt"/>
              </a:rPr>
              <a:t>Hasil </a:t>
            </a:r>
            <a:r>
              <a:rPr lang="en-US" sz="4000" b="1" dirty="0" err="1">
                <a:solidFill>
                  <a:srgbClr val="FFFFFF"/>
                </a:solidFill>
                <a:latin typeface="+mn-lt"/>
              </a:rPr>
              <a:t>penelitian</a:t>
            </a:r>
            <a:r>
              <a:rPr lang="en-US" sz="4000" b="1" dirty="0">
                <a:solidFill>
                  <a:srgbClr val="FFFFFF"/>
                </a:solidFill>
                <a:latin typeface="+mn-lt"/>
              </a:rPr>
              <a:t> </a:t>
            </a:r>
            <a:r>
              <a:rPr lang="en-US" sz="4000" b="1" dirty="0" err="1">
                <a:solidFill>
                  <a:srgbClr val="FFFFFF"/>
                </a:solidFill>
                <a:latin typeface="+mn-lt"/>
              </a:rPr>
              <a:t>Sohail</a:t>
            </a:r>
            <a:r>
              <a:rPr lang="en-US" sz="4000" b="1" dirty="0">
                <a:solidFill>
                  <a:srgbClr val="FFFFFF"/>
                </a:solidFill>
                <a:latin typeface="+mn-lt"/>
              </a:rPr>
              <a:t> (2014):</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32013" y="571572"/>
            <a:ext cx="6906491" cy="6027121"/>
          </a:xfrm>
        </p:spPr>
        <p:txBody>
          <a:bodyPr anchor="ctr">
            <a:normAutofit fontScale="92500" lnSpcReduction="20000"/>
          </a:bodyPr>
          <a:lstStyle/>
          <a:p>
            <a:pPr>
              <a:buFont typeface="Wingdings" panose="05000000000000000000" pitchFamily="2" charset="2"/>
              <a:buChar char="§"/>
            </a:pPr>
            <a:r>
              <a:rPr lang="en-US" sz="3800" dirty="0" err="1"/>
              <a:t>Tentang</a:t>
            </a:r>
            <a:r>
              <a:rPr lang="en-US" sz="3800" dirty="0"/>
              <a:t> </a:t>
            </a:r>
            <a:r>
              <a:rPr lang="en-US" sz="3800" dirty="0" err="1"/>
              <a:t>pemberdayaan</a:t>
            </a:r>
            <a:r>
              <a:rPr lang="en-US" sz="3800" dirty="0"/>
              <a:t> </a:t>
            </a:r>
            <a:r>
              <a:rPr lang="en-US" sz="3800" dirty="0" err="1"/>
              <a:t>perempuan</a:t>
            </a:r>
            <a:r>
              <a:rPr lang="en-US" sz="3800" dirty="0"/>
              <a:t> dan </a:t>
            </a:r>
            <a:r>
              <a:rPr lang="en-US" sz="3800" dirty="0" err="1"/>
              <a:t>pembangunan</a:t>
            </a:r>
            <a:r>
              <a:rPr lang="en-US" sz="3800" dirty="0"/>
              <a:t> </a:t>
            </a:r>
            <a:r>
              <a:rPr lang="en-US" sz="3800" dirty="0" err="1"/>
              <a:t>ekonomi</a:t>
            </a:r>
            <a:r>
              <a:rPr lang="en-US" sz="3800" dirty="0"/>
              <a:t> di Pakistan</a:t>
            </a:r>
          </a:p>
          <a:p>
            <a:pPr>
              <a:buFont typeface="Wingdings" panose="05000000000000000000" pitchFamily="2" charset="2"/>
              <a:buChar char="§"/>
            </a:pPr>
            <a:r>
              <a:rPr lang="en-US" sz="3800" dirty="0"/>
              <a:t>Perempuan di Pakistan </a:t>
            </a:r>
            <a:r>
              <a:rPr lang="en-US" sz="3800" dirty="0" err="1"/>
              <a:t>berpotensi</a:t>
            </a:r>
            <a:r>
              <a:rPr lang="en-US" sz="3800" dirty="0"/>
              <a:t> </a:t>
            </a:r>
            <a:r>
              <a:rPr lang="en-US" sz="3800" dirty="0" err="1"/>
              <a:t>memberikan</a:t>
            </a:r>
            <a:r>
              <a:rPr lang="en-US" sz="3800" dirty="0"/>
              <a:t> </a:t>
            </a:r>
            <a:r>
              <a:rPr lang="en-US" sz="3800" dirty="0" err="1"/>
              <a:t>konstribusi</a:t>
            </a:r>
            <a:r>
              <a:rPr lang="en-US" sz="3800" dirty="0"/>
              <a:t> pada </a:t>
            </a:r>
            <a:r>
              <a:rPr lang="en-US" sz="3800" dirty="0" err="1"/>
              <a:t>pertumbuhan</a:t>
            </a:r>
            <a:r>
              <a:rPr lang="en-US" sz="3800" dirty="0"/>
              <a:t> </a:t>
            </a:r>
            <a:r>
              <a:rPr lang="en-US" sz="3800" dirty="0" err="1"/>
              <a:t>ekonomi</a:t>
            </a:r>
            <a:r>
              <a:rPr lang="en-US" sz="3800" dirty="0"/>
              <a:t> </a:t>
            </a:r>
            <a:r>
              <a:rPr lang="en-US" sz="3800" dirty="0" err="1"/>
              <a:t>karena</a:t>
            </a:r>
            <a:r>
              <a:rPr lang="en-US" sz="3800" dirty="0"/>
              <a:t> </a:t>
            </a:r>
            <a:r>
              <a:rPr lang="en-US" sz="3800" dirty="0" err="1"/>
              <a:t>jumlahnya</a:t>
            </a:r>
            <a:r>
              <a:rPr lang="en-US" sz="3800" dirty="0"/>
              <a:t> </a:t>
            </a:r>
            <a:r>
              <a:rPr lang="en-US" sz="3800" dirty="0" err="1"/>
              <a:t>lebih</a:t>
            </a:r>
            <a:r>
              <a:rPr lang="en-US" sz="3800" dirty="0"/>
              <a:t> </a:t>
            </a:r>
            <a:r>
              <a:rPr lang="en-US" sz="3800" dirty="0" err="1"/>
              <a:t>banyak</a:t>
            </a:r>
            <a:r>
              <a:rPr lang="en-US" sz="3800" dirty="0"/>
              <a:t> </a:t>
            </a:r>
            <a:r>
              <a:rPr lang="en-US" sz="3800" dirty="0" err="1"/>
              <a:t>daripada</a:t>
            </a:r>
            <a:r>
              <a:rPr lang="en-US" sz="3800" dirty="0"/>
              <a:t> </a:t>
            </a:r>
            <a:r>
              <a:rPr lang="en-US" sz="3800" dirty="0" err="1"/>
              <a:t>laki-laki</a:t>
            </a:r>
            <a:r>
              <a:rPr lang="en-US" sz="3800" dirty="0"/>
              <a:t> </a:t>
            </a:r>
          </a:p>
          <a:p>
            <a:pPr>
              <a:buFont typeface="Wingdings" panose="05000000000000000000" pitchFamily="2" charset="2"/>
              <a:buChar char="§"/>
            </a:pPr>
            <a:r>
              <a:rPr lang="en-US" sz="3600" dirty="0" err="1"/>
              <a:t>Pemberdayaan</a:t>
            </a:r>
            <a:r>
              <a:rPr lang="en-US" sz="3600" dirty="0"/>
              <a:t> </a:t>
            </a:r>
            <a:r>
              <a:rPr lang="en-US" sz="3600" dirty="0" err="1"/>
              <a:t>perempuan</a:t>
            </a:r>
            <a:r>
              <a:rPr lang="en-US" sz="3600" dirty="0"/>
              <a:t> </a:t>
            </a:r>
            <a:r>
              <a:rPr lang="en-US" sz="3600" dirty="0" err="1"/>
              <a:t>menyebabkan</a:t>
            </a:r>
            <a:r>
              <a:rPr lang="en-US" sz="3600" dirty="0"/>
              <a:t> </a:t>
            </a:r>
            <a:r>
              <a:rPr lang="en-US" sz="3600" dirty="0" err="1"/>
              <a:t>perempuan</a:t>
            </a:r>
            <a:r>
              <a:rPr lang="en-US" sz="3600" dirty="0"/>
              <a:t> di Pakistan </a:t>
            </a:r>
            <a:r>
              <a:rPr lang="en-US" sz="3600" dirty="0" err="1"/>
              <a:t>dapat</a:t>
            </a:r>
            <a:r>
              <a:rPr lang="en-US" sz="3600" dirty="0"/>
              <a:t> </a:t>
            </a:r>
            <a:r>
              <a:rPr lang="en-US" sz="3600" dirty="0" err="1"/>
              <a:t>mengakses</a:t>
            </a:r>
            <a:r>
              <a:rPr lang="en-US" sz="3600" dirty="0"/>
              <a:t> </a:t>
            </a:r>
            <a:r>
              <a:rPr lang="en-US" sz="3600" dirty="0" err="1"/>
              <a:t>pendidikan</a:t>
            </a:r>
            <a:r>
              <a:rPr lang="en-US" sz="3600" dirty="0"/>
              <a:t>, </a:t>
            </a:r>
            <a:r>
              <a:rPr lang="en-US" sz="3600" dirty="0" err="1"/>
              <a:t>ketrampilan</a:t>
            </a:r>
            <a:r>
              <a:rPr lang="en-US" sz="3600" dirty="0"/>
              <a:t>, </a:t>
            </a:r>
            <a:r>
              <a:rPr lang="en-US" sz="3600" dirty="0" err="1"/>
              <a:t>kesehatan</a:t>
            </a:r>
            <a:r>
              <a:rPr lang="en-US" sz="3600" dirty="0"/>
              <a:t>, dan </a:t>
            </a:r>
            <a:r>
              <a:rPr lang="en-US" sz="3600" dirty="0" err="1"/>
              <a:t>peluang</a:t>
            </a:r>
            <a:r>
              <a:rPr lang="en-US" sz="3600" dirty="0"/>
              <a:t> </a:t>
            </a:r>
            <a:r>
              <a:rPr lang="en-US" sz="3600" dirty="0" err="1"/>
              <a:t>kerja</a:t>
            </a:r>
            <a:r>
              <a:rPr lang="en-US" sz="3600" dirty="0"/>
              <a:t> yang </a:t>
            </a:r>
            <a:r>
              <a:rPr lang="en-US" sz="3600" dirty="0" err="1"/>
              <a:t>lebih</a:t>
            </a:r>
            <a:r>
              <a:rPr lang="en-US" sz="3600" dirty="0"/>
              <a:t> </a:t>
            </a:r>
            <a:r>
              <a:rPr lang="en-US" sz="3600" dirty="0" err="1"/>
              <a:t>baik</a:t>
            </a:r>
            <a:r>
              <a:rPr lang="en-US" sz="3600" dirty="0"/>
              <a:t> </a:t>
            </a:r>
            <a:r>
              <a:rPr lang="en-US" sz="3600" dirty="0" err="1"/>
              <a:t>sehingga</a:t>
            </a:r>
            <a:r>
              <a:rPr lang="en-US" sz="3600" dirty="0"/>
              <a:t> </a:t>
            </a:r>
            <a:r>
              <a:rPr lang="en-US" sz="3600" dirty="0" err="1"/>
              <a:t>mengurangi</a:t>
            </a:r>
            <a:r>
              <a:rPr lang="en-US" sz="3600" dirty="0"/>
              <a:t> </a:t>
            </a:r>
            <a:r>
              <a:rPr lang="en-US" sz="3600" dirty="0" err="1"/>
              <a:t>angka</a:t>
            </a:r>
            <a:r>
              <a:rPr lang="en-US" sz="3600" dirty="0"/>
              <a:t> </a:t>
            </a:r>
            <a:r>
              <a:rPr lang="en-US" sz="3600" dirty="0" err="1"/>
              <a:t>kemiskinan</a:t>
            </a:r>
            <a:endParaRPr lang="en-US" sz="3600" dirty="0"/>
          </a:p>
        </p:txBody>
      </p:sp>
    </p:spTree>
    <p:extLst>
      <p:ext uri="{BB962C8B-B14F-4D97-AF65-F5344CB8AC3E}">
        <p14:creationId xmlns:p14="http://schemas.microsoft.com/office/powerpoint/2010/main" val="30240786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sz="4000" b="1" dirty="0">
                <a:solidFill>
                  <a:srgbClr val="FFFFFF"/>
                </a:solidFill>
                <a:latin typeface="+mn-lt"/>
              </a:rPr>
              <a:t>Hasil </a:t>
            </a:r>
            <a:r>
              <a:rPr lang="en-US" sz="4000" b="1" dirty="0" err="1">
                <a:solidFill>
                  <a:srgbClr val="FFFFFF"/>
                </a:solidFill>
                <a:latin typeface="+mn-lt"/>
              </a:rPr>
              <a:t>penelitian</a:t>
            </a:r>
            <a:r>
              <a:rPr lang="en-US" sz="4000" b="1" dirty="0">
                <a:solidFill>
                  <a:srgbClr val="FFFFFF"/>
                </a:solidFill>
                <a:latin typeface="+mn-lt"/>
              </a:rPr>
              <a:t> </a:t>
            </a:r>
            <a:r>
              <a:rPr lang="en-US" sz="4000" b="1" dirty="0" err="1">
                <a:solidFill>
                  <a:srgbClr val="FFFFFF"/>
                </a:solidFill>
                <a:latin typeface="+mn-lt"/>
              </a:rPr>
              <a:t>Klasen</a:t>
            </a:r>
            <a:r>
              <a:rPr lang="en-US" sz="4000" b="1" dirty="0">
                <a:solidFill>
                  <a:srgbClr val="FFFFFF"/>
                </a:solidFill>
                <a:latin typeface="+mn-lt"/>
              </a:rPr>
              <a:t> (2018)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32013" y="571572"/>
            <a:ext cx="6906491" cy="6027121"/>
          </a:xfrm>
        </p:spPr>
        <p:txBody>
          <a:bodyPr anchor="ctr">
            <a:normAutofit fontScale="92500" lnSpcReduction="20000"/>
          </a:bodyPr>
          <a:lstStyle/>
          <a:p>
            <a:pPr>
              <a:buFont typeface="Wingdings" panose="05000000000000000000" pitchFamily="2" charset="2"/>
              <a:buChar char="§"/>
            </a:pPr>
            <a:r>
              <a:rPr lang="en-US" sz="3800" dirty="0"/>
              <a:t> </a:t>
            </a:r>
            <a:r>
              <a:rPr lang="en-US" sz="3800" dirty="0" err="1"/>
              <a:t>Tentang</a:t>
            </a:r>
            <a:r>
              <a:rPr lang="en-US" sz="3800" dirty="0"/>
              <a:t> </a:t>
            </a:r>
            <a:r>
              <a:rPr lang="en-US" sz="3800" dirty="0" err="1"/>
              <a:t>keterkaitan</a:t>
            </a:r>
            <a:r>
              <a:rPr lang="en-US" sz="3800" dirty="0"/>
              <a:t> </a:t>
            </a:r>
            <a:r>
              <a:rPr lang="en-US" sz="3800" dirty="0" err="1"/>
              <a:t>antara</a:t>
            </a:r>
            <a:r>
              <a:rPr lang="en-US" sz="3800" dirty="0"/>
              <a:t> </a:t>
            </a:r>
            <a:r>
              <a:rPr lang="en-US" sz="3800" dirty="0" err="1"/>
              <a:t>kesenjangan</a:t>
            </a:r>
            <a:r>
              <a:rPr lang="en-US" sz="3800" dirty="0"/>
              <a:t> gender dan </a:t>
            </a:r>
            <a:r>
              <a:rPr lang="en-US" sz="3800" dirty="0" err="1"/>
              <a:t>kinerja</a:t>
            </a:r>
            <a:r>
              <a:rPr lang="en-US" sz="3800" dirty="0"/>
              <a:t> </a:t>
            </a:r>
            <a:r>
              <a:rPr lang="en-US" sz="3800" dirty="0" err="1"/>
              <a:t>perekonomian</a:t>
            </a:r>
            <a:r>
              <a:rPr lang="en-US" sz="3800" dirty="0"/>
              <a:t> di negara </a:t>
            </a:r>
            <a:r>
              <a:rPr lang="en-US" sz="3800" dirty="0" err="1"/>
              <a:t>sedang</a:t>
            </a:r>
            <a:r>
              <a:rPr lang="en-US" sz="3800" dirty="0"/>
              <a:t> </a:t>
            </a:r>
            <a:r>
              <a:rPr lang="en-US" sz="3800" dirty="0" err="1"/>
              <a:t>berkembang</a:t>
            </a:r>
            <a:endParaRPr lang="en-US" sz="3800" dirty="0"/>
          </a:p>
          <a:p>
            <a:pPr>
              <a:buFont typeface="Wingdings" panose="05000000000000000000" pitchFamily="2" charset="2"/>
              <a:buChar char="§"/>
            </a:pPr>
            <a:r>
              <a:rPr lang="en-US" sz="3800" dirty="0" err="1"/>
              <a:t>Kesenjangan</a:t>
            </a:r>
            <a:r>
              <a:rPr lang="en-US" sz="3800" dirty="0"/>
              <a:t> gender dalam proses </a:t>
            </a:r>
            <a:r>
              <a:rPr lang="en-US" sz="3800" dirty="0" err="1"/>
              <a:t>pembangunan</a:t>
            </a:r>
            <a:r>
              <a:rPr lang="en-US" sz="3800" dirty="0"/>
              <a:t> </a:t>
            </a:r>
            <a:r>
              <a:rPr lang="en-US" sz="3800" dirty="0" err="1"/>
              <a:t>mengurangi</a:t>
            </a:r>
            <a:r>
              <a:rPr lang="en-US" sz="3800" dirty="0"/>
              <a:t> </a:t>
            </a:r>
            <a:r>
              <a:rPr lang="en-US" sz="3800" dirty="0" err="1"/>
              <a:t>kinerja</a:t>
            </a:r>
            <a:r>
              <a:rPr lang="en-US" sz="3800" dirty="0"/>
              <a:t> </a:t>
            </a:r>
            <a:r>
              <a:rPr lang="en-US" sz="3800" dirty="0" err="1"/>
              <a:t>perekonomian</a:t>
            </a:r>
            <a:endParaRPr lang="en-US" sz="3800" dirty="0"/>
          </a:p>
          <a:p>
            <a:pPr>
              <a:buFont typeface="Wingdings" panose="05000000000000000000" pitchFamily="2" charset="2"/>
              <a:buChar char="§"/>
            </a:pPr>
            <a:r>
              <a:rPr lang="en-US" sz="3800" dirty="0" err="1"/>
              <a:t>Mengurangi</a:t>
            </a:r>
            <a:r>
              <a:rPr lang="en-US" sz="3800" dirty="0"/>
              <a:t> </a:t>
            </a:r>
            <a:r>
              <a:rPr lang="en-US" sz="3800" dirty="0" err="1"/>
              <a:t>kesenjangan</a:t>
            </a:r>
            <a:r>
              <a:rPr lang="en-US" sz="3800" dirty="0"/>
              <a:t> gender </a:t>
            </a:r>
            <a:r>
              <a:rPr lang="en-US" sz="3800" dirty="0" err="1"/>
              <a:t>menyebabkan</a:t>
            </a:r>
            <a:r>
              <a:rPr lang="en-US" sz="3800" dirty="0"/>
              <a:t> </a:t>
            </a:r>
            <a:r>
              <a:rPr lang="en-US" sz="3800" dirty="0" err="1"/>
              <a:t>peningkatan</a:t>
            </a:r>
            <a:r>
              <a:rPr lang="en-US" sz="3800" dirty="0"/>
              <a:t> pada </a:t>
            </a:r>
            <a:r>
              <a:rPr lang="en-US" sz="3800" dirty="0" err="1"/>
              <a:t>kinerja</a:t>
            </a:r>
            <a:r>
              <a:rPr lang="en-US" sz="3800" dirty="0"/>
              <a:t> </a:t>
            </a:r>
            <a:r>
              <a:rPr lang="en-US" sz="3800" dirty="0" err="1"/>
              <a:t>ekonomi</a:t>
            </a:r>
            <a:endParaRPr lang="en-US" sz="3800" dirty="0"/>
          </a:p>
          <a:p>
            <a:pPr>
              <a:buFont typeface="Wingdings" panose="05000000000000000000" pitchFamily="2" charset="2"/>
              <a:buChar char="§"/>
            </a:pPr>
            <a:r>
              <a:rPr lang="en-US" sz="3800" dirty="0" err="1"/>
              <a:t>Mengurangi</a:t>
            </a:r>
            <a:r>
              <a:rPr lang="en-US" sz="3800" dirty="0"/>
              <a:t> </a:t>
            </a:r>
            <a:r>
              <a:rPr lang="en-US" sz="3800" dirty="0" err="1"/>
              <a:t>kesenjangan</a:t>
            </a:r>
            <a:r>
              <a:rPr lang="en-US" sz="3800" dirty="0"/>
              <a:t> gender pada </a:t>
            </a:r>
            <a:r>
              <a:rPr lang="en-US" sz="3800" dirty="0" err="1"/>
              <a:t>tingkat</a:t>
            </a:r>
            <a:r>
              <a:rPr lang="en-US" sz="3800" dirty="0"/>
              <a:t> </a:t>
            </a:r>
            <a:r>
              <a:rPr lang="en-US" sz="3800" dirty="0" err="1"/>
              <a:t>rumah</a:t>
            </a:r>
            <a:r>
              <a:rPr lang="en-US" sz="3800" dirty="0"/>
              <a:t> </a:t>
            </a:r>
            <a:r>
              <a:rPr lang="en-US" sz="3800" dirty="0" err="1"/>
              <a:t>tangga</a:t>
            </a:r>
            <a:r>
              <a:rPr lang="en-US" sz="3800" dirty="0"/>
              <a:t> </a:t>
            </a:r>
            <a:r>
              <a:rPr lang="en-US" sz="3800" dirty="0" err="1"/>
              <a:t>petani</a:t>
            </a:r>
            <a:r>
              <a:rPr lang="en-US" sz="3800" dirty="0"/>
              <a:t> </a:t>
            </a:r>
            <a:r>
              <a:rPr lang="en-US" sz="3800" dirty="0" err="1"/>
              <a:t>dapat</a:t>
            </a:r>
            <a:r>
              <a:rPr lang="en-US" sz="3800" dirty="0"/>
              <a:t> </a:t>
            </a:r>
            <a:r>
              <a:rPr lang="en-US" sz="3800" dirty="0" err="1"/>
              <a:t>meningkatkan</a:t>
            </a:r>
            <a:r>
              <a:rPr lang="en-US" sz="3800" dirty="0"/>
              <a:t> </a:t>
            </a:r>
            <a:r>
              <a:rPr lang="en-US" sz="3800" dirty="0" err="1"/>
              <a:t>kinerja</a:t>
            </a:r>
            <a:r>
              <a:rPr lang="en-US" sz="3800" dirty="0"/>
              <a:t> </a:t>
            </a:r>
            <a:r>
              <a:rPr lang="en-US" sz="3800" dirty="0" err="1"/>
              <a:t>ekonomi</a:t>
            </a:r>
            <a:r>
              <a:rPr lang="en-US" sz="3800" dirty="0"/>
              <a:t> pada </a:t>
            </a:r>
            <a:r>
              <a:rPr lang="en-US" sz="3800" dirty="0" err="1"/>
              <a:t>konteks</a:t>
            </a:r>
            <a:r>
              <a:rPr lang="en-US" sz="3800" dirty="0"/>
              <a:t> </a:t>
            </a:r>
            <a:r>
              <a:rPr lang="en-US" sz="3800" dirty="0" err="1"/>
              <a:t>tertentu</a:t>
            </a:r>
            <a:endParaRPr lang="en-US" sz="3800" dirty="0"/>
          </a:p>
          <a:p>
            <a:pPr>
              <a:buFont typeface="Wingdings" panose="05000000000000000000" pitchFamily="2" charset="2"/>
              <a:buChar char="§"/>
            </a:pPr>
            <a:endParaRPr lang="en-US" sz="3600" dirty="0"/>
          </a:p>
        </p:txBody>
      </p:sp>
    </p:spTree>
    <p:extLst>
      <p:ext uri="{BB962C8B-B14F-4D97-AF65-F5344CB8AC3E}">
        <p14:creationId xmlns:p14="http://schemas.microsoft.com/office/powerpoint/2010/main" val="14801497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 y="1153572"/>
            <a:ext cx="3887234" cy="4461163"/>
          </a:xfrm>
        </p:spPr>
        <p:txBody>
          <a:bodyPr>
            <a:normAutofit/>
          </a:bodyPr>
          <a:lstStyle/>
          <a:p>
            <a:pPr algn="ctr"/>
            <a:r>
              <a:rPr lang="en-US" sz="4000" b="1" dirty="0">
                <a:solidFill>
                  <a:srgbClr val="FFFFFF"/>
                </a:solidFill>
                <a:latin typeface="+mn-lt"/>
              </a:rPr>
              <a:t>Hasil </a:t>
            </a:r>
            <a:r>
              <a:rPr lang="en-US" sz="4000" b="1" dirty="0" err="1">
                <a:solidFill>
                  <a:srgbClr val="FFFFFF"/>
                </a:solidFill>
                <a:latin typeface="+mn-lt"/>
              </a:rPr>
              <a:t>penelitian</a:t>
            </a:r>
            <a:r>
              <a:rPr lang="en-US" sz="4000" b="1" dirty="0">
                <a:solidFill>
                  <a:srgbClr val="FFFFFF"/>
                </a:solidFill>
                <a:latin typeface="+mn-lt"/>
              </a:rPr>
              <a:t> Anyidoho(2020):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32013" y="571572"/>
            <a:ext cx="6906491" cy="6027121"/>
          </a:xfrm>
        </p:spPr>
        <p:txBody>
          <a:bodyPr anchor="ctr">
            <a:normAutofit fontScale="85000" lnSpcReduction="20000"/>
          </a:bodyPr>
          <a:lstStyle/>
          <a:p>
            <a:pPr>
              <a:buFont typeface="Wingdings" panose="05000000000000000000" pitchFamily="2" charset="2"/>
              <a:buChar char="§"/>
            </a:pPr>
            <a:r>
              <a:rPr lang="en-US" sz="3600" dirty="0" err="1"/>
              <a:t>Tentang</a:t>
            </a:r>
            <a:r>
              <a:rPr lang="en-US" sz="3600" dirty="0"/>
              <a:t> </a:t>
            </a:r>
            <a:r>
              <a:rPr lang="en-US" sz="3600" dirty="0" err="1"/>
              <a:t>hubungan</a:t>
            </a:r>
            <a:r>
              <a:rPr lang="en-US" sz="3600" dirty="0"/>
              <a:t> </a:t>
            </a:r>
            <a:r>
              <a:rPr lang="en-US" sz="3600" dirty="0" err="1"/>
              <a:t>antara</a:t>
            </a:r>
            <a:r>
              <a:rPr lang="en-US" sz="3600" dirty="0"/>
              <a:t> </a:t>
            </a:r>
            <a:r>
              <a:rPr lang="en-US" sz="3600" dirty="0" err="1"/>
              <a:t>isu</a:t>
            </a:r>
            <a:r>
              <a:rPr lang="en-US" sz="3600" dirty="0"/>
              <a:t> gender dan </a:t>
            </a:r>
            <a:r>
              <a:rPr lang="en-US" sz="3600" dirty="0" err="1"/>
              <a:t>pembangunan</a:t>
            </a:r>
            <a:r>
              <a:rPr lang="en-US" sz="3600" dirty="0"/>
              <a:t> di Afrika </a:t>
            </a:r>
          </a:p>
          <a:p>
            <a:pPr>
              <a:buFont typeface="Wingdings" panose="05000000000000000000" pitchFamily="2" charset="2"/>
              <a:buChar char="§"/>
            </a:pPr>
            <a:r>
              <a:rPr lang="en-US" sz="3600" dirty="0" err="1"/>
              <a:t>Walaupun</a:t>
            </a:r>
            <a:r>
              <a:rPr lang="en-US" sz="3600" dirty="0"/>
              <a:t> </a:t>
            </a:r>
            <a:r>
              <a:rPr lang="en-US" sz="3600" dirty="0" err="1"/>
              <a:t>sudah</a:t>
            </a:r>
            <a:r>
              <a:rPr lang="en-US" sz="3600" dirty="0"/>
              <a:t> lama </a:t>
            </a:r>
            <a:r>
              <a:rPr lang="en-US" sz="3600" dirty="0" err="1"/>
              <a:t>diperdebatkan</a:t>
            </a:r>
            <a:r>
              <a:rPr lang="en-US" sz="3600" dirty="0"/>
              <a:t>, </a:t>
            </a:r>
            <a:r>
              <a:rPr lang="en-US" sz="3600" dirty="0" err="1"/>
              <a:t>pemberdayaan</a:t>
            </a:r>
            <a:r>
              <a:rPr lang="en-US" sz="3600" dirty="0"/>
              <a:t> </a:t>
            </a:r>
            <a:r>
              <a:rPr lang="en-US" sz="3600" dirty="0" err="1"/>
              <a:t>perempuan</a:t>
            </a:r>
            <a:r>
              <a:rPr lang="en-US" sz="3600" dirty="0"/>
              <a:t> di Afrika </a:t>
            </a:r>
            <a:r>
              <a:rPr lang="en-US" sz="3600" dirty="0" err="1"/>
              <a:t>masih</a:t>
            </a:r>
            <a:r>
              <a:rPr lang="en-US" sz="3600" dirty="0"/>
              <a:t> </a:t>
            </a:r>
            <a:r>
              <a:rPr lang="en-US" sz="3600" dirty="0" err="1"/>
              <a:t>lebih</a:t>
            </a:r>
            <a:r>
              <a:rPr lang="en-US" sz="3600" dirty="0"/>
              <a:t> </a:t>
            </a:r>
            <a:r>
              <a:rPr lang="en-US" sz="3600" dirty="0" err="1"/>
              <a:t>banyak</a:t>
            </a:r>
            <a:r>
              <a:rPr lang="en-US" sz="3600" dirty="0"/>
              <a:t> </a:t>
            </a:r>
            <a:r>
              <a:rPr lang="en-US" sz="3600" dirty="0" err="1"/>
              <a:t>teori</a:t>
            </a:r>
            <a:r>
              <a:rPr lang="en-US" sz="3600" dirty="0"/>
              <a:t> </a:t>
            </a:r>
            <a:r>
              <a:rPr lang="en-US" sz="3600" dirty="0" err="1"/>
              <a:t>daripada</a:t>
            </a:r>
            <a:r>
              <a:rPr lang="en-US" sz="3600" dirty="0"/>
              <a:t> </a:t>
            </a:r>
            <a:r>
              <a:rPr lang="en-US" sz="3600" dirty="0" err="1"/>
              <a:t>prakteknya</a:t>
            </a:r>
            <a:endParaRPr lang="en-US" sz="3600" dirty="0"/>
          </a:p>
          <a:p>
            <a:pPr>
              <a:buFont typeface="Wingdings" panose="05000000000000000000" pitchFamily="2" charset="2"/>
              <a:buChar char="§"/>
            </a:pPr>
            <a:r>
              <a:rPr lang="en-US" sz="3600" dirty="0" err="1"/>
              <a:t>Walaupun</a:t>
            </a:r>
            <a:r>
              <a:rPr lang="en-US" sz="3600" dirty="0"/>
              <a:t> </a:t>
            </a:r>
            <a:r>
              <a:rPr lang="en-US" sz="3600" dirty="0" err="1"/>
              <a:t>sudah</a:t>
            </a:r>
            <a:r>
              <a:rPr lang="en-US" sz="3600" dirty="0"/>
              <a:t> </a:t>
            </a:r>
            <a:r>
              <a:rPr lang="en-US" sz="3600" dirty="0" err="1"/>
              <a:t>ada</a:t>
            </a:r>
            <a:r>
              <a:rPr lang="en-US" sz="3600" dirty="0"/>
              <a:t> </a:t>
            </a:r>
            <a:r>
              <a:rPr lang="en-US" sz="3600" dirty="0" err="1"/>
              <a:t>usaha</a:t>
            </a:r>
            <a:r>
              <a:rPr lang="en-US" sz="3600" dirty="0"/>
              <a:t> </a:t>
            </a:r>
            <a:r>
              <a:rPr lang="en-US" sz="3600" dirty="0" err="1"/>
              <a:t>untuk</a:t>
            </a:r>
            <a:r>
              <a:rPr lang="en-US" sz="3600" dirty="0"/>
              <a:t> </a:t>
            </a:r>
            <a:r>
              <a:rPr lang="en-US" sz="3600" dirty="0" err="1"/>
              <a:t>mengarusutamakan</a:t>
            </a:r>
            <a:r>
              <a:rPr lang="en-US" sz="3600" dirty="0"/>
              <a:t> gender </a:t>
            </a:r>
            <a:r>
              <a:rPr lang="en-US" sz="3600" dirty="0" err="1"/>
              <a:t>dalam</a:t>
            </a:r>
            <a:r>
              <a:rPr lang="en-US" sz="3600" dirty="0"/>
              <a:t> </a:t>
            </a:r>
            <a:r>
              <a:rPr lang="en-US" sz="3600" dirty="0" err="1"/>
              <a:t>pembangunan</a:t>
            </a:r>
            <a:r>
              <a:rPr lang="en-US" sz="3600" dirty="0"/>
              <a:t>, </a:t>
            </a:r>
            <a:r>
              <a:rPr lang="en-US" sz="3600" dirty="0" err="1"/>
              <a:t>namun</a:t>
            </a:r>
            <a:r>
              <a:rPr lang="en-US" sz="3600" dirty="0"/>
              <a:t> </a:t>
            </a:r>
            <a:r>
              <a:rPr lang="en-US" sz="3600" dirty="0" err="1"/>
              <a:t>belum</a:t>
            </a:r>
            <a:r>
              <a:rPr lang="en-US" sz="3600" dirty="0"/>
              <a:t> </a:t>
            </a:r>
            <a:r>
              <a:rPr lang="en-US" sz="3600" dirty="0" err="1"/>
              <a:t>tampak</a:t>
            </a:r>
            <a:r>
              <a:rPr lang="en-US" sz="3600" dirty="0"/>
              <a:t> </a:t>
            </a:r>
            <a:r>
              <a:rPr lang="en-US" sz="3600" dirty="0" err="1"/>
              <a:t>signifikan</a:t>
            </a:r>
            <a:r>
              <a:rPr lang="en-US" sz="3600" dirty="0"/>
              <a:t> </a:t>
            </a:r>
            <a:r>
              <a:rPr lang="en-US" sz="3600" dirty="0" err="1"/>
              <a:t>dalam</a:t>
            </a:r>
            <a:r>
              <a:rPr lang="en-US" sz="3600" dirty="0"/>
              <a:t> model </a:t>
            </a:r>
            <a:r>
              <a:rPr lang="en-US" sz="3600" dirty="0" err="1"/>
              <a:t>pembangunan</a:t>
            </a:r>
            <a:r>
              <a:rPr lang="en-US" sz="3600" dirty="0"/>
              <a:t> di Afrika</a:t>
            </a:r>
          </a:p>
          <a:p>
            <a:pPr>
              <a:buFont typeface="Wingdings" panose="05000000000000000000" pitchFamily="2" charset="2"/>
              <a:buChar char="§"/>
            </a:pPr>
            <a:r>
              <a:rPr lang="en-US" sz="3600" dirty="0" err="1"/>
              <a:t>Kesetaraan</a:t>
            </a:r>
            <a:r>
              <a:rPr lang="en-US" sz="3600" dirty="0"/>
              <a:t> dan </a:t>
            </a:r>
            <a:r>
              <a:rPr lang="en-US" sz="3600" dirty="0" err="1"/>
              <a:t>keadilan</a:t>
            </a:r>
            <a:r>
              <a:rPr lang="en-US" sz="3600" dirty="0"/>
              <a:t> gender </a:t>
            </a:r>
            <a:r>
              <a:rPr lang="en-US" sz="3600" dirty="0" err="1"/>
              <a:t>sebagai</a:t>
            </a:r>
            <a:r>
              <a:rPr lang="en-US" sz="3600" dirty="0"/>
              <a:t> </a:t>
            </a:r>
            <a:r>
              <a:rPr lang="en-US" sz="3600" dirty="0" err="1"/>
              <a:t>tujuan</a:t>
            </a:r>
            <a:r>
              <a:rPr lang="en-US" sz="3600" dirty="0"/>
              <a:t> </a:t>
            </a:r>
            <a:r>
              <a:rPr lang="en-US" sz="3600" dirty="0" err="1"/>
              <a:t>pembangunan</a:t>
            </a:r>
            <a:r>
              <a:rPr lang="en-US" sz="3600" dirty="0"/>
              <a:t> </a:t>
            </a:r>
            <a:r>
              <a:rPr lang="en-US" sz="3600" dirty="0" err="1"/>
              <a:t>membutuhkan</a:t>
            </a:r>
            <a:r>
              <a:rPr lang="en-US" sz="3600" dirty="0"/>
              <a:t> </a:t>
            </a:r>
            <a:r>
              <a:rPr lang="en-US" sz="3600" dirty="0" err="1"/>
              <a:t>kerjasama</a:t>
            </a:r>
            <a:r>
              <a:rPr lang="en-US" sz="3600" dirty="0"/>
              <a:t> yang </a:t>
            </a:r>
            <a:r>
              <a:rPr lang="en-US" sz="3600" dirty="0" err="1"/>
              <a:t>efektif</a:t>
            </a:r>
            <a:r>
              <a:rPr lang="en-US" sz="3600" dirty="0"/>
              <a:t> dan </a:t>
            </a:r>
            <a:r>
              <a:rPr lang="en-US" sz="3600" dirty="0" err="1"/>
              <a:t>usaha</a:t>
            </a:r>
            <a:r>
              <a:rPr lang="en-US" sz="3600" dirty="0"/>
              <a:t> </a:t>
            </a:r>
            <a:r>
              <a:rPr lang="en-US" sz="3600" dirty="0" err="1"/>
              <a:t>berkelanjutan</a:t>
            </a:r>
            <a:r>
              <a:rPr lang="en-US" sz="3600" dirty="0"/>
              <a:t> </a:t>
            </a:r>
            <a:r>
              <a:rPr lang="en-US" sz="3600" dirty="0" err="1"/>
              <a:t>dari</a:t>
            </a:r>
            <a:r>
              <a:rPr lang="en-US" sz="3600" dirty="0"/>
              <a:t> </a:t>
            </a:r>
            <a:r>
              <a:rPr lang="en-US" sz="3600" dirty="0" err="1"/>
              <a:t>berbagai</a:t>
            </a:r>
            <a:r>
              <a:rPr lang="en-US" sz="3600" dirty="0"/>
              <a:t> </a:t>
            </a:r>
            <a:r>
              <a:rPr lang="en-US" sz="3600" dirty="0" err="1"/>
              <a:t>pelaku</a:t>
            </a:r>
            <a:r>
              <a:rPr lang="en-US" sz="3600" dirty="0"/>
              <a:t> </a:t>
            </a:r>
            <a:r>
              <a:rPr lang="en-US" sz="3600" dirty="0" err="1"/>
              <a:t>pembangunan</a:t>
            </a:r>
            <a:endParaRPr lang="en-US" sz="3600" dirty="0"/>
          </a:p>
        </p:txBody>
      </p:sp>
    </p:spTree>
    <p:extLst>
      <p:ext uri="{BB962C8B-B14F-4D97-AF65-F5344CB8AC3E}">
        <p14:creationId xmlns:p14="http://schemas.microsoft.com/office/powerpoint/2010/main" val="37089728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sz="4000" b="1" dirty="0">
                <a:solidFill>
                  <a:srgbClr val="FFFFFF"/>
                </a:solidFill>
                <a:latin typeface="+mn-lt"/>
              </a:rPr>
              <a:t>Hasil </a:t>
            </a:r>
            <a:r>
              <a:rPr lang="en-US" sz="4000" b="1" dirty="0" err="1">
                <a:solidFill>
                  <a:srgbClr val="FFFFFF"/>
                </a:solidFill>
                <a:latin typeface="+mn-lt"/>
              </a:rPr>
              <a:t>penelitian</a:t>
            </a:r>
            <a:r>
              <a:rPr lang="en-US" sz="4000" b="1" dirty="0">
                <a:solidFill>
                  <a:srgbClr val="FFFFFF"/>
                </a:solidFill>
                <a:latin typeface="+mn-lt"/>
              </a:rPr>
              <a:t> </a:t>
            </a:r>
            <a:r>
              <a:rPr lang="en-US" sz="4000" b="1" dirty="0" err="1">
                <a:solidFill>
                  <a:srgbClr val="FFFFFF"/>
                </a:solidFill>
                <a:latin typeface="+mn-lt"/>
              </a:rPr>
              <a:t>Atiq</a:t>
            </a:r>
            <a:r>
              <a:rPr lang="en-US" sz="4000" b="1" dirty="0">
                <a:solidFill>
                  <a:srgbClr val="FFFFFF"/>
                </a:solidFill>
                <a:latin typeface="+mn-lt"/>
              </a:rPr>
              <a:t> &amp; Qadri (2021)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32013" y="319088"/>
            <a:ext cx="6906491" cy="6279605"/>
          </a:xfrm>
        </p:spPr>
        <p:txBody>
          <a:bodyPr anchor="ctr">
            <a:normAutofit fontScale="77500" lnSpcReduction="20000"/>
          </a:bodyPr>
          <a:lstStyle/>
          <a:p>
            <a:pPr>
              <a:buFont typeface="Wingdings" panose="05000000000000000000" pitchFamily="2" charset="2"/>
              <a:buChar char="§"/>
            </a:pPr>
            <a:r>
              <a:rPr lang="en-US" sz="3800" dirty="0" err="1"/>
              <a:t>Tentang</a:t>
            </a:r>
            <a:r>
              <a:rPr lang="en-US" sz="3800" dirty="0"/>
              <a:t> </a:t>
            </a:r>
            <a:r>
              <a:rPr lang="en-US" sz="3800" dirty="0" err="1"/>
              <a:t>hubungan</a:t>
            </a:r>
            <a:r>
              <a:rPr lang="en-US" sz="3800" dirty="0"/>
              <a:t> </a:t>
            </a:r>
            <a:r>
              <a:rPr lang="en-US" sz="3800" dirty="0" err="1"/>
              <a:t>antara</a:t>
            </a:r>
            <a:r>
              <a:rPr lang="en-US" sz="3800" dirty="0"/>
              <a:t> </a:t>
            </a:r>
            <a:r>
              <a:rPr lang="en-US" sz="3800" dirty="0" err="1"/>
              <a:t>ketidakadilan</a:t>
            </a:r>
            <a:r>
              <a:rPr lang="en-US" sz="3800" dirty="0"/>
              <a:t> gender pada </a:t>
            </a:r>
            <a:r>
              <a:rPr lang="en-US" sz="3800" dirty="0" err="1"/>
              <a:t>bidang</a:t>
            </a:r>
            <a:r>
              <a:rPr lang="en-US" sz="3800" dirty="0"/>
              <a:t> Pendidikan dan </a:t>
            </a:r>
            <a:r>
              <a:rPr lang="en-US" sz="3800" dirty="0" err="1"/>
              <a:t>pertumbuhan</a:t>
            </a:r>
            <a:r>
              <a:rPr lang="en-US" sz="3800" dirty="0"/>
              <a:t> </a:t>
            </a:r>
            <a:r>
              <a:rPr lang="en-US" sz="3800" dirty="0" err="1"/>
              <a:t>ekonomi</a:t>
            </a:r>
            <a:r>
              <a:rPr lang="en-US" sz="3800" dirty="0"/>
              <a:t> di negara Asia</a:t>
            </a:r>
          </a:p>
          <a:p>
            <a:pPr>
              <a:buFont typeface="Wingdings" panose="05000000000000000000" pitchFamily="2" charset="2"/>
              <a:buChar char="§"/>
            </a:pPr>
            <a:r>
              <a:rPr lang="en-US" sz="3800" dirty="0" err="1"/>
              <a:t>Mengurangi</a:t>
            </a:r>
            <a:r>
              <a:rPr lang="en-US" sz="3800" dirty="0"/>
              <a:t> </a:t>
            </a:r>
            <a:r>
              <a:rPr lang="en-US" sz="3800" dirty="0" err="1"/>
              <a:t>ketidakdilan</a:t>
            </a:r>
            <a:r>
              <a:rPr lang="en-US" sz="3800" dirty="0"/>
              <a:t> gender pada </a:t>
            </a:r>
            <a:r>
              <a:rPr lang="en-US" sz="3800" dirty="0" err="1"/>
              <a:t>tingkat</a:t>
            </a:r>
            <a:r>
              <a:rPr lang="en-US" sz="3800" dirty="0"/>
              <a:t> </a:t>
            </a:r>
            <a:r>
              <a:rPr lang="en-US" sz="3800" dirty="0" err="1"/>
              <a:t>pendidikan</a:t>
            </a:r>
            <a:r>
              <a:rPr lang="en-US" sz="3800" dirty="0"/>
              <a:t> </a:t>
            </a:r>
            <a:r>
              <a:rPr lang="en-US" sz="3800" dirty="0" err="1"/>
              <a:t>tinggi</a:t>
            </a:r>
            <a:r>
              <a:rPr lang="en-US" sz="3800" dirty="0"/>
              <a:t> </a:t>
            </a:r>
            <a:r>
              <a:rPr lang="en-US" sz="3800" dirty="0" err="1"/>
              <a:t>berpengaruh</a:t>
            </a:r>
            <a:r>
              <a:rPr lang="en-US" sz="3800" dirty="0"/>
              <a:t> </a:t>
            </a:r>
            <a:r>
              <a:rPr lang="en-US" sz="3800" dirty="0" err="1"/>
              <a:t>positif</a:t>
            </a:r>
            <a:r>
              <a:rPr lang="en-US" sz="3800" dirty="0"/>
              <a:t> pada </a:t>
            </a:r>
            <a:r>
              <a:rPr lang="en-US" sz="3800" dirty="0" err="1"/>
              <a:t>pertumbuhan</a:t>
            </a:r>
            <a:r>
              <a:rPr lang="en-US" sz="3800" dirty="0"/>
              <a:t> </a:t>
            </a:r>
            <a:r>
              <a:rPr lang="en-US" sz="3800" dirty="0" err="1"/>
              <a:t>ekonomi</a:t>
            </a:r>
            <a:r>
              <a:rPr lang="en-US" sz="3800" dirty="0"/>
              <a:t> di </a:t>
            </a:r>
            <a:r>
              <a:rPr lang="en-US" sz="3800" dirty="0" err="1"/>
              <a:t>beberapa</a:t>
            </a:r>
            <a:r>
              <a:rPr lang="en-US" sz="3800" dirty="0"/>
              <a:t> negara Asia</a:t>
            </a:r>
          </a:p>
          <a:p>
            <a:pPr>
              <a:buFont typeface="Wingdings" panose="05000000000000000000" pitchFamily="2" charset="2"/>
              <a:buChar char="§"/>
            </a:pPr>
            <a:r>
              <a:rPr lang="en-US" sz="3600" dirty="0"/>
              <a:t> </a:t>
            </a:r>
            <a:r>
              <a:rPr lang="en-US" sz="3600" dirty="0" err="1"/>
              <a:t>Ketidakadilan</a:t>
            </a:r>
            <a:r>
              <a:rPr lang="en-US" sz="3600" dirty="0"/>
              <a:t> gender pada </a:t>
            </a:r>
            <a:r>
              <a:rPr lang="en-US" sz="3600" dirty="0" err="1"/>
              <a:t>tingkat</a:t>
            </a:r>
            <a:r>
              <a:rPr lang="en-US" sz="3600" dirty="0"/>
              <a:t> </a:t>
            </a:r>
            <a:r>
              <a:rPr lang="en-US" sz="3600" dirty="0" err="1"/>
              <a:t>pendidikan</a:t>
            </a:r>
            <a:r>
              <a:rPr lang="en-US" sz="3600" dirty="0"/>
              <a:t> </a:t>
            </a:r>
            <a:r>
              <a:rPr lang="en-US" sz="3600" dirty="0" err="1"/>
              <a:t>dasar</a:t>
            </a:r>
            <a:r>
              <a:rPr lang="en-US" sz="3600" dirty="0"/>
              <a:t> </a:t>
            </a:r>
            <a:r>
              <a:rPr lang="en-US" sz="3600" dirty="0" err="1"/>
              <a:t>akan</a:t>
            </a:r>
            <a:r>
              <a:rPr lang="en-US" sz="3600" dirty="0"/>
              <a:t> </a:t>
            </a:r>
            <a:r>
              <a:rPr lang="en-US" sz="3600" dirty="0" err="1"/>
              <a:t>mempengaruhi</a:t>
            </a:r>
            <a:r>
              <a:rPr lang="en-US" sz="3600" dirty="0"/>
              <a:t> </a:t>
            </a:r>
            <a:r>
              <a:rPr lang="en-US" sz="3600" dirty="0" err="1"/>
              <a:t>pertumbuhan</a:t>
            </a:r>
            <a:r>
              <a:rPr lang="en-US" sz="3600" dirty="0"/>
              <a:t> </a:t>
            </a:r>
            <a:r>
              <a:rPr lang="en-US" sz="3600" dirty="0" err="1"/>
              <a:t>ekonomi</a:t>
            </a:r>
            <a:r>
              <a:rPr lang="en-US" sz="3600" dirty="0"/>
              <a:t> </a:t>
            </a:r>
            <a:r>
              <a:rPr lang="en-US" sz="3600" dirty="0" err="1"/>
              <a:t>dalam</a:t>
            </a:r>
            <a:r>
              <a:rPr lang="en-US" sz="3600" dirty="0"/>
              <a:t> </a:t>
            </a:r>
            <a:r>
              <a:rPr lang="en-US" sz="3600" dirty="0" err="1"/>
              <a:t>jangka</a:t>
            </a:r>
            <a:r>
              <a:rPr lang="en-US" sz="3600" dirty="0"/>
              <a:t> Panjang</a:t>
            </a:r>
          </a:p>
          <a:p>
            <a:pPr>
              <a:buFont typeface="Wingdings" panose="05000000000000000000" pitchFamily="2" charset="2"/>
              <a:buChar char="§"/>
            </a:pPr>
            <a:r>
              <a:rPr lang="en-US" sz="3600" dirty="0"/>
              <a:t>Ada </a:t>
            </a:r>
            <a:r>
              <a:rPr lang="en-US" sz="3600" dirty="0" err="1"/>
              <a:t>kebutuhan</a:t>
            </a:r>
            <a:r>
              <a:rPr lang="en-US" sz="3600" dirty="0"/>
              <a:t> </a:t>
            </a:r>
            <a:r>
              <a:rPr lang="en-US" sz="3600" dirty="0" err="1"/>
              <a:t>untuk</a:t>
            </a:r>
            <a:r>
              <a:rPr lang="en-US" sz="3600" dirty="0"/>
              <a:t> </a:t>
            </a:r>
            <a:r>
              <a:rPr lang="en-US" sz="3600" dirty="0" err="1"/>
              <a:t>meningkatkan</a:t>
            </a:r>
            <a:r>
              <a:rPr lang="en-US" sz="3600" dirty="0"/>
              <a:t> </a:t>
            </a:r>
            <a:r>
              <a:rPr lang="en-US" sz="3600" dirty="0" err="1"/>
              <a:t>taraf</a:t>
            </a:r>
            <a:r>
              <a:rPr lang="en-US" sz="3600" dirty="0"/>
              <a:t> </a:t>
            </a:r>
            <a:r>
              <a:rPr lang="en-US" sz="3600" dirty="0" err="1"/>
              <a:t>pendidikan</a:t>
            </a:r>
            <a:r>
              <a:rPr lang="en-US" sz="3600" dirty="0"/>
              <a:t> </a:t>
            </a:r>
            <a:r>
              <a:rPr lang="en-US" sz="3600" dirty="0" err="1"/>
              <a:t>perempuan</a:t>
            </a:r>
            <a:r>
              <a:rPr lang="en-US" sz="3600" dirty="0"/>
              <a:t> dan </a:t>
            </a:r>
            <a:r>
              <a:rPr lang="en-US" sz="3600" dirty="0" err="1"/>
              <a:t>sekaligus</a:t>
            </a:r>
            <a:r>
              <a:rPr lang="en-US" sz="3600" dirty="0"/>
              <a:t> </a:t>
            </a:r>
            <a:r>
              <a:rPr lang="en-US" sz="3600" dirty="0" err="1"/>
              <a:t>mengurangi</a:t>
            </a:r>
            <a:r>
              <a:rPr lang="en-US" sz="3600" dirty="0"/>
              <a:t> </a:t>
            </a:r>
            <a:r>
              <a:rPr lang="en-US" sz="3600" dirty="0" err="1"/>
              <a:t>ketidakadilan</a:t>
            </a:r>
            <a:r>
              <a:rPr lang="en-US" sz="3600" dirty="0"/>
              <a:t> gender pada </a:t>
            </a:r>
            <a:r>
              <a:rPr lang="en-US" sz="3600" dirty="0" err="1"/>
              <a:t>berbagai</a:t>
            </a:r>
            <a:r>
              <a:rPr lang="en-US" sz="3600" dirty="0"/>
              <a:t> </a:t>
            </a:r>
            <a:r>
              <a:rPr lang="en-US" sz="3600" dirty="0" err="1"/>
              <a:t>tingkat</a:t>
            </a:r>
            <a:r>
              <a:rPr lang="en-US" sz="3600" dirty="0"/>
              <a:t> Pendidikan </a:t>
            </a:r>
            <a:r>
              <a:rPr lang="en-US" sz="3600" dirty="0" err="1"/>
              <a:t>untuk</a:t>
            </a:r>
            <a:r>
              <a:rPr lang="en-US" sz="3600" dirty="0"/>
              <a:t> </a:t>
            </a:r>
            <a:r>
              <a:rPr lang="en-US" sz="3600" dirty="0" err="1"/>
              <a:t>meningkatkan</a:t>
            </a:r>
            <a:r>
              <a:rPr lang="en-US" sz="3600" dirty="0"/>
              <a:t> </a:t>
            </a:r>
            <a:r>
              <a:rPr lang="en-US" sz="3600" dirty="0" err="1"/>
              <a:t>potensi</a:t>
            </a:r>
            <a:r>
              <a:rPr lang="en-US" sz="3600" dirty="0"/>
              <a:t> </a:t>
            </a:r>
            <a:r>
              <a:rPr lang="en-US" sz="3600" dirty="0" err="1"/>
              <a:t>ekonomi</a:t>
            </a:r>
            <a:r>
              <a:rPr lang="en-US" sz="3600" dirty="0"/>
              <a:t>, </a:t>
            </a:r>
            <a:r>
              <a:rPr lang="en-US" sz="3600" dirty="0" err="1"/>
              <a:t>baik</a:t>
            </a:r>
            <a:r>
              <a:rPr lang="en-US" sz="3600" dirty="0"/>
              <a:t> </a:t>
            </a:r>
            <a:r>
              <a:rPr lang="en-US" sz="3600" dirty="0" err="1"/>
              <a:t>dalam</a:t>
            </a:r>
            <a:r>
              <a:rPr lang="en-US" sz="3600" dirty="0"/>
              <a:t> </a:t>
            </a:r>
            <a:r>
              <a:rPr lang="en-US" sz="3600" dirty="0" err="1"/>
              <a:t>jangka</a:t>
            </a:r>
            <a:r>
              <a:rPr lang="en-US" sz="3600" dirty="0"/>
              <a:t> </a:t>
            </a:r>
            <a:r>
              <a:rPr lang="en-US" sz="3600" dirty="0" err="1"/>
              <a:t>pendek</a:t>
            </a:r>
            <a:r>
              <a:rPr lang="en-US" sz="3600" dirty="0"/>
              <a:t>, </a:t>
            </a:r>
            <a:r>
              <a:rPr lang="en-US" sz="3600" dirty="0" err="1"/>
              <a:t>maupun</a:t>
            </a:r>
            <a:r>
              <a:rPr lang="en-US" sz="3600" dirty="0"/>
              <a:t> </a:t>
            </a:r>
            <a:r>
              <a:rPr lang="en-US" sz="3600" dirty="0" err="1"/>
              <a:t>jangka</a:t>
            </a:r>
            <a:r>
              <a:rPr lang="en-US" sz="3600" dirty="0"/>
              <a:t> </a:t>
            </a:r>
            <a:r>
              <a:rPr lang="en-US" sz="3600" dirty="0" err="1"/>
              <a:t>panjang</a:t>
            </a:r>
            <a:endParaRPr lang="en-US" sz="3600" dirty="0"/>
          </a:p>
        </p:txBody>
      </p:sp>
    </p:spTree>
    <p:extLst>
      <p:ext uri="{BB962C8B-B14F-4D97-AF65-F5344CB8AC3E}">
        <p14:creationId xmlns:p14="http://schemas.microsoft.com/office/powerpoint/2010/main" val="17041868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err="1">
                <a:latin typeface="Aharoni" panose="02010803020104030203" pitchFamily="2" charset="-79"/>
                <a:cs typeface="Aharoni" panose="02010803020104030203" pitchFamily="2" charset="-79"/>
              </a:rPr>
              <a:t>Tujuan</a:t>
            </a:r>
            <a:r>
              <a:rPr lang="en-US" b="1" dirty="0">
                <a:latin typeface="Aharoni" panose="02010803020104030203" pitchFamily="2" charset="-79"/>
                <a:cs typeface="Aharoni" panose="02010803020104030203" pitchFamily="2" charset="-79"/>
              </a:rPr>
              <a:t> Pembangunan yang ideal</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14523940"/>
              </p:ext>
            </p:extLst>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325263" y="935027"/>
            <a:ext cx="4285926" cy="2414488"/>
          </a:xfrm>
        </p:spPr>
        <p:txBody>
          <a:bodyPr anchor="t">
            <a:noAutofit/>
          </a:bodyPr>
          <a:lstStyle/>
          <a:p>
            <a:pPr algn="ctr"/>
            <a:r>
              <a:rPr lang="en-US" b="1" dirty="0" err="1">
                <a:solidFill>
                  <a:srgbClr val="FFFFFF"/>
                </a:solidFill>
                <a:latin typeface="+mn-lt"/>
              </a:rPr>
              <a:t>Kesetaraan</a:t>
            </a:r>
            <a:r>
              <a:rPr lang="en-US" b="1" dirty="0">
                <a:solidFill>
                  <a:srgbClr val="FFFFFF"/>
                </a:solidFill>
                <a:latin typeface="+mn-lt"/>
              </a:rPr>
              <a:t> gender ? </a:t>
            </a:r>
            <a:br>
              <a:rPr lang="en-US" b="1" dirty="0">
                <a:solidFill>
                  <a:srgbClr val="FFFFFF"/>
                </a:solidFill>
                <a:latin typeface="+mn-lt"/>
              </a:rPr>
            </a:br>
            <a:r>
              <a:rPr lang="en-US" sz="4000" b="1" i="1" dirty="0">
                <a:solidFill>
                  <a:srgbClr val="FFFFFF"/>
                </a:solidFill>
                <a:latin typeface="+mn-lt"/>
              </a:rPr>
              <a:t>(gender equality?)</a:t>
            </a:r>
          </a:p>
        </p:txBody>
      </p:sp>
      <p:sp>
        <p:nvSpPr>
          <p:cNvPr id="3" name="Content Placeholder 2"/>
          <p:cNvSpPr>
            <a:spLocks noGrp="1"/>
          </p:cNvSpPr>
          <p:nvPr>
            <p:ph idx="1"/>
          </p:nvPr>
        </p:nvSpPr>
        <p:spPr>
          <a:xfrm>
            <a:off x="5636624" y="882315"/>
            <a:ext cx="6139542" cy="5294647"/>
          </a:xfrm>
        </p:spPr>
        <p:txBody>
          <a:bodyPr>
            <a:noAutofit/>
          </a:bodyPr>
          <a:lstStyle/>
          <a:p>
            <a:pPr marL="0" indent="0" algn="ctr">
              <a:buNone/>
            </a:pPr>
            <a:r>
              <a:rPr lang="en-US" sz="3600" dirty="0"/>
              <a:t>“</a:t>
            </a:r>
            <a:r>
              <a:rPr lang="en-US" sz="3600" dirty="0" err="1"/>
              <a:t>Sebuah</a:t>
            </a:r>
            <a:r>
              <a:rPr lang="en-US" sz="3600" dirty="0"/>
              <a:t> </a:t>
            </a:r>
            <a:r>
              <a:rPr lang="en-US" sz="3600" dirty="0" err="1"/>
              <a:t>kondisi</a:t>
            </a:r>
            <a:r>
              <a:rPr lang="en-US" sz="3600" dirty="0"/>
              <a:t> yang </a:t>
            </a:r>
            <a:r>
              <a:rPr lang="en-US" sz="3600" dirty="0" err="1"/>
              <a:t>dapat</a:t>
            </a:r>
            <a:r>
              <a:rPr lang="en-US" sz="3600" dirty="0"/>
              <a:t> </a:t>
            </a:r>
            <a:r>
              <a:rPr lang="en-US" sz="3600" dirty="0" err="1"/>
              <a:t>menjamin</a:t>
            </a:r>
            <a:r>
              <a:rPr lang="en-US" sz="3600" dirty="0"/>
              <a:t> </a:t>
            </a:r>
            <a:r>
              <a:rPr lang="en-US" sz="3600" dirty="0" err="1"/>
              <a:t>bahwa</a:t>
            </a:r>
            <a:r>
              <a:rPr lang="en-US" sz="3600" dirty="0"/>
              <a:t> </a:t>
            </a:r>
            <a:r>
              <a:rPr lang="en-US" sz="3600" dirty="0" err="1"/>
              <a:t>kesempatan</a:t>
            </a:r>
            <a:r>
              <a:rPr lang="en-US" sz="3600" dirty="0"/>
              <a:t> </a:t>
            </a:r>
            <a:r>
              <a:rPr lang="en-US" sz="3600" dirty="0" err="1"/>
              <a:t>dapat</a:t>
            </a:r>
            <a:r>
              <a:rPr lang="en-US" sz="3600" dirty="0"/>
              <a:t> </a:t>
            </a:r>
            <a:r>
              <a:rPr lang="en-US" sz="3600" dirty="0" err="1"/>
              <a:t>diperoleh</a:t>
            </a:r>
            <a:r>
              <a:rPr lang="en-US" sz="3600" dirty="0"/>
              <a:t> </a:t>
            </a:r>
            <a:r>
              <a:rPr lang="en-US" sz="3600" dirty="0" err="1"/>
              <a:t>semua</a:t>
            </a:r>
            <a:r>
              <a:rPr lang="en-US" sz="3600" dirty="0"/>
              <a:t> orang, </a:t>
            </a:r>
            <a:r>
              <a:rPr lang="en-US" sz="3600" dirty="0" err="1"/>
              <a:t>baik</a:t>
            </a:r>
            <a:r>
              <a:rPr lang="en-US" sz="3600" dirty="0"/>
              <a:t> </a:t>
            </a:r>
            <a:r>
              <a:rPr lang="en-US" sz="3600" dirty="0" err="1"/>
              <a:t>perempuan</a:t>
            </a:r>
            <a:r>
              <a:rPr lang="en-US" sz="3600" dirty="0"/>
              <a:t> </a:t>
            </a:r>
            <a:r>
              <a:rPr lang="en-US" sz="3600" dirty="0" err="1"/>
              <a:t>maupun</a:t>
            </a:r>
            <a:r>
              <a:rPr lang="en-US" sz="3600" dirty="0"/>
              <a:t> </a:t>
            </a:r>
            <a:r>
              <a:rPr lang="en-US" sz="3600" dirty="0" err="1"/>
              <a:t>laki-laki</a:t>
            </a:r>
            <a:r>
              <a:rPr lang="en-US" sz="3600" dirty="0"/>
              <a:t>,  </a:t>
            </a:r>
            <a:r>
              <a:rPr lang="en-US" sz="3600" dirty="0" err="1"/>
              <a:t>dalam</a:t>
            </a:r>
            <a:r>
              <a:rPr lang="en-US" sz="3600" dirty="0"/>
              <a:t> </a:t>
            </a:r>
            <a:r>
              <a:rPr lang="en-US" sz="3600" dirty="0" err="1"/>
              <a:t>berpartisipasi</a:t>
            </a:r>
            <a:r>
              <a:rPr lang="en-US" sz="3600" dirty="0"/>
              <a:t>, </a:t>
            </a:r>
            <a:r>
              <a:rPr lang="en-US" sz="3600" dirty="0" err="1"/>
              <a:t>beraktualisasi</a:t>
            </a:r>
            <a:r>
              <a:rPr lang="en-US" sz="3600" dirty="0"/>
              <a:t>,  </a:t>
            </a:r>
            <a:r>
              <a:rPr lang="en-US" sz="3600" dirty="0" err="1"/>
              <a:t>berkontribusi</a:t>
            </a:r>
            <a:r>
              <a:rPr lang="en-US" sz="3600" dirty="0"/>
              <a:t>, </a:t>
            </a:r>
            <a:r>
              <a:rPr lang="en-US" sz="3600" dirty="0" err="1"/>
              <a:t>dalam</a:t>
            </a:r>
            <a:r>
              <a:rPr lang="en-US" sz="3600" dirty="0"/>
              <a:t> </a:t>
            </a:r>
            <a:r>
              <a:rPr lang="en-US" sz="3600" dirty="0" err="1"/>
              <a:t>semua</a:t>
            </a:r>
            <a:r>
              <a:rPr lang="en-US" sz="3600" dirty="0"/>
              <a:t> </a:t>
            </a:r>
            <a:r>
              <a:rPr lang="en-US" sz="3600" dirty="0" err="1"/>
              <a:t>bidang</a:t>
            </a:r>
            <a:r>
              <a:rPr lang="en-US" sz="3600" dirty="0"/>
              <a:t> </a:t>
            </a:r>
            <a:r>
              <a:rPr lang="en-US" sz="3600" dirty="0" err="1"/>
              <a:t>kehidupan</a:t>
            </a:r>
            <a:r>
              <a:rPr lang="en-US" sz="3600" dirty="0"/>
              <a:t> </a:t>
            </a:r>
            <a:r>
              <a:rPr lang="en-US" sz="3600" dirty="0" err="1"/>
              <a:t>manusia</a:t>
            </a:r>
            <a:r>
              <a:rPr lang="en-US" sz="3600" dirty="0"/>
              <a:t> </a:t>
            </a:r>
            <a:r>
              <a:rPr lang="en-US" sz="3600" dirty="0" err="1"/>
              <a:t>sekaligus</a:t>
            </a:r>
            <a:r>
              <a:rPr lang="en-US" sz="3600" dirty="0"/>
              <a:t>  </a:t>
            </a:r>
            <a:r>
              <a:rPr lang="en-US" sz="3600" dirty="0" err="1"/>
              <a:t>menikmati</a:t>
            </a:r>
            <a:r>
              <a:rPr lang="en-US" sz="3600" dirty="0"/>
              <a:t> </a:t>
            </a:r>
            <a:r>
              <a:rPr lang="en-US" sz="3600" dirty="0" err="1"/>
              <a:t>kesejahteraan</a:t>
            </a:r>
            <a:r>
              <a:rPr lang="en-US" sz="3600" dirty="0"/>
              <a:t> </a:t>
            </a:r>
            <a:r>
              <a:rPr lang="en-US" sz="3600" dirty="0" err="1"/>
              <a:t>sebagai</a:t>
            </a:r>
            <a:r>
              <a:rPr lang="en-US" sz="3600" dirty="0"/>
              <a:t> </a:t>
            </a:r>
            <a:r>
              <a:rPr lang="en-US" sz="3600" dirty="0" err="1"/>
              <a:t>hasil</a:t>
            </a:r>
            <a:r>
              <a:rPr lang="en-US" sz="3600" dirty="0"/>
              <a:t> </a:t>
            </a:r>
            <a:r>
              <a:rPr lang="en-US" sz="3600" dirty="0" err="1"/>
              <a:t>dari</a:t>
            </a:r>
            <a:r>
              <a:rPr lang="en-US" sz="3600" dirty="0"/>
              <a:t> </a:t>
            </a:r>
            <a:r>
              <a:rPr lang="en-US" sz="3600" dirty="0" err="1"/>
              <a:t>pembangunan</a:t>
            </a:r>
            <a:r>
              <a:rPr lang="en-US" sz="3600" dirty="0"/>
              <a:t>”</a:t>
            </a:r>
          </a:p>
          <a:p>
            <a:pPr marL="0" indent="0">
              <a:buNone/>
            </a:pPr>
            <a:endParaRPr lang="en-US" dirty="0"/>
          </a:p>
        </p:txBody>
      </p:sp>
    </p:spTree>
    <p:extLst>
      <p:ext uri="{BB962C8B-B14F-4D97-AF65-F5344CB8AC3E}">
        <p14:creationId xmlns:p14="http://schemas.microsoft.com/office/powerpoint/2010/main" val="23132959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52251" y="1153572"/>
            <a:ext cx="3834983" cy="4461163"/>
          </a:xfrm>
        </p:spPr>
        <p:txBody>
          <a:bodyPr>
            <a:normAutofit/>
          </a:bodyPr>
          <a:lstStyle/>
          <a:p>
            <a:pPr algn="ctr"/>
            <a:r>
              <a:rPr lang="en-US" sz="3600" b="1" dirty="0" err="1">
                <a:solidFill>
                  <a:srgbClr val="FFFFFF"/>
                </a:solidFill>
                <a:latin typeface="+mn-lt"/>
              </a:rPr>
              <a:t>Keadilan</a:t>
            </a:r>
            <a:r>
              <a:rPr lang="en-US" sz="3600" b="1" dirty="0">
                <a:solidFill>
                  <a:srgbClr val="FFFFFF"/>
                </a:solidFill>
                <a:latin typeface="+mn-lt"/>
              </a:rPr>
              <a:t> Gender  ?</a:t>
            </a:r>
            <a:br>
              <a:rPr lang="en-US" sz="3600" b="1" dirty="0">
                <a:solidFill>
                  <a:srgbClr val="FFFFFF"/>
                </a:solidFill>
                <a:latin typeface="+mn-lt"/>
              </a:rPr>
            </a:br>
            <a:r>
              <a:rPr lang="en-US" sz="3200" b="1" i="1" dirty="0">
                <a:solidFill>
                  <a:srgbClr val="FFFFFF"/>
                </a:solidFill>
                <a:latin typeface="+mn-lt"/>
              </a:rPr>
              <a:t>(gender equity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47308" y="591344"/>
            <a:ext cx="6906491" cy="5585619"/>
          </a:xfrm>
        </p:spPr>
        <p:txBody>
          <a:bodyPr anchor="ctr">
            <a:normAutofit/>
          </a:bodyPr>
          <a:lstStyle/>
          <a:p>
            <a:pPr marL="0" indent="0" algn="ctr">
              <a:buNone/>
            </a:pPr>
            <a:r>
              <a:rPr lang="en-US" sz="4000" dirty="0"/>
              <a:t>“</a:t>
            </a:r>
            <a:r>
              <a:rPr lang="en-US" sz="4000" dirty="0" err="1"/>
              <a:t>Perlakuan</a:t>
            </a:r>
            <a:r>
              <a:rPr lang="en-US" sz="4000" dirty="0"/>
              <a:t> </a:t>
            </a:r>
            <a:r>
              <a:rPr lang="en-US" sz="4000" dirty="0" err="1"/>
              <a:t>adil</a:t>
            </a:r>
            <a:r>
              <a:rPr lang="en-US" sz="4000" dirty="0"/>
              <a:t> </a:t>
            </a:r>
            <a:r>
              <a:rPr lang="en-US" sz="4000" dirty="0" err="1"/>
              <a:t>terhadap</a:t>
            </a:r>
            <a:r>
              <a:rPr lang="en-US" sz="4000" dirty="0"/>
              <a:t> </a:t>
            </a:r>
            <a:r>
              <a:rPr lang="en-US" sz="4000" dirty="0" err="1"/>
              <a:t>perempuan</a:t>
            </a:r>
            <a:r>
              <a:rPr lang="en-US" sz="4000" dirty="0"/>
              <a:t> dan </a:t>
            </a:r>
            <a:r>
              <a:rPr lang="en-US" sz="4000" dirty="0" err="1"/>
              <a:t>laki-laki</a:t>
            </a:r>
            <a:r>
              <a:rPr lang="en-US" sz="4000" dirty="0"/>
              <a:t> </a:t>
            </a:r>
            <a:r>
              <a:rPr lang="en-US" sz="4000" dirty="0" err="1"/>
              <a:t>untuk</a:t>
            </a:r>
            <a:r>
              <a:rPr lang="en-US" sz="4000" dirty="0"/>
              <a:t> </a:t>
            </a:r>
            <a:r>
              <a:rPr lang="en-US" sz="4000" dirty="0" err="1"/>
              <a:t>mendapatkan</a:t>
            </a:r>
            <a:r>
              <a:rPr lang="en-US" sz="4000" dirty="0"/>
              <a:t> </a:t>
            </a:r>
            <a:r>
              <a:rPr lang="en-US" sz="4000" dirty="0" err="1"/>
              <a:t>kesempatan</a:t>
            </a:r>
            <a:r>
              <a:rPr lang="en-US" sz="4000" dirty="0"/>
              <a:t> yang </a:t>
            </a:r>
            <a:r>
              <a:rPr lang="en-US" sz="4000" dirty="0" err="1"/>
              <a:t>sama</a:t>
            </a:r>
            <a:r>
              <a:rPr lang="en-US" sz="4000" dirty="0"/>
              <a:t> </a:t>
            </a:r>
            <a:r>
              <a:rPr lang="en-US" sz="4000" dirty="0" err="1"/>
              <a:t>tetapi</a:t>
            </a:r>
            <a:r>
              <a:rPr lang="en-US" sz="4000" dirty="0"/>
              <a:t> </a:t>
            </a:r>
            <a:r>
              <a:rPr lang="en-US" sz="4000" dirty="0" err="1"/>
              <a:t>tetap</a:t>
            </a:r>
            <a:r>
              <a:rPr lang="en-US" sz="4000" dirty="0"/>
              <a:t> </a:t>
            </a:r>
            <a:r>
              <a:rPr lang="en-US" sz="4000" dirty="0" err="1"/>
              <a:t>adil</a:t>
            </a:r>
            <a:r>
              <a:rPr lang="en-US" sz="4000" dirty="0"/>
              <a:t> (</a:t>
            </a:r>
            <a:r>
              <a:rPr lang="en-US" sz="4000" i="1" dirty="0"/>
              <a:t>fair</a:t>
            </a:r>
            <a:r>
              <a:rPr lang="en-US" sz="4000" dirty="0"/>
              <a:t>)  </a:t>
            </a:r>
            <a:r>
              <a:rPr lang="en-US" sz="4000" dirty="0" err="1"/>
              <a:t>sesuai</a:t>
            </a:r>
            <a:r>
              <a:rPr lang="en-US" sz="4000" dirty="0"/>
              <a:t> </a:t>
            </a:r>
            <a:r>
              <a:rPr lang="en-US" sz="4000" dirty="0" err="1"/>
              <a:t>dengan</a:t>
            </a:r>
            <a:r>
              <a:rPr lang="en-US" sz="4000" dirty="0"/>
              <a:t> </a:t>
            </a:r>
            <a:r>
              <a:rPr lang="en-US" sz="4000" dirty="0" err="1"/>
              <a:t>kondisi</a:t>
            </a:r>
            <a:r>
              <a:rPr lang="en-US" sz="4000" dirty="0"/>
              <a:t> </a:t>
            </a:r>
            <a:r>
              <a:rPr lang="en-US" sz="4000" dirty="0" err="1"/>
              <a:t>kodrati</a:t>
            </a:r>
            <a:r>
              <a:rPr lang="en-US" sz="4000" dirty="0"/>
              <a:t> </a:t>
            </a:r>
            <a:r>
              <a:rPr lang="en-US" sz="4000" dirty="0" err="1"/>
              <a:t>mereka</a:t>
            </a:r>
            <a:r>
              <a:rPr lang="en-US" sz="4000" dirty="0"/>
              <a:t>”</a:t>
            </a:r>
          </a:p>
        </p:txBody>
      </p:sp>
    </p:spTree>
    <p:extLst>
      <p:ext uri="{BB962C8B-B14F-4D97-AF65-F5344CB8AC3E}">
        <p14:creationId xmlns:p14="http://schemas.microsoft.com/office/powerpoint/2010/main" val="1924563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620115" y="1683756"/>
            <a:ext cx="3115265" cy="2396359"/>
          </a:xfrm>
        </p:spPr>
        <p:txBody>
          <a:bodyPr anchor="b">
            <a:normAutofit/>
          </a:bodyPr>
          <a:lstStyle/>
          <a:p>
            <a:pPr algn="ctr"/>
            <a:r>
              <a:rPr lang="en-US" sz="7200" b="1" dirty="0">
                <a:solidFill>
                  <a:schemeClr val="accent4"/>
                </a:solidFill>
                <a:latin typeface="+mn-lt"/>
              </a:rPr>
              <a:t>CATAT !</a:t>
            </a:r>
          </a:p>
        </p:txBody>
      </p:sp>
      <p:graphicFrame>
        <p:nvGraphicFramePr>
          <p:cNvPr id="16391" name="Content Placeholder 2">
            <a:extLst>
              <a:ext uri="{FF2B5EF4-FFF2-40B4-BE49-F238E27FC236}">
                <a16:creationId xmlns:a16="http://schemas.microsoft.com/office/drawing/2014/main" id="{E8C283E2-0F70-458D-8F71-DEA644584183}"/>
              </a:ext>
            </a:extLst>
          </p:cNvPr>
          <p:cNvGraphicFramePr>
            <a:graphicFrameLocks noGrp="1"/>
          </p:cNvGraphicFramePr>
          <p:nvPr>
            <p:ph idx="1"/>
            <p:extLst>
              <p:ext uri="{D42A27DB-BD31-4B8C-83A1-F6EECF244321}">
                <p14:modId xmlns:p14="http://schemas.microsoft.com/office/powerpoint/2010/main" val="894794871"/>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873510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325263" y="935027"/>
            <a:ext cx="4285926" cy="2414488"/>
          </a:xfrm>
        </p:spPr>
        <p:txBody>
          <a:bodyPr anchor="t">
            <a:normAutofit fontScale="90000"/>
          </a:bodyPr>
          <a:lstStyle/>
          <a:p>
            <a:pPr algn="ctr"/>
            <a:r>
              <a:rPr lang="en-US" sz="4000" b="1" dirty="0" err="1">
                <a:solidFill>
                  <a:srgbClr val="FFFFFF"/>
                </a:solidFill>
                <a:latin typeface="+mn-lt"/>
              </a:rPr>
              <a:t>Bagaimana</a:t>
            </a:r>
            <a:r>
              <a:rPr lang="en-US" sz="4000" b="1" dirty="0">
                <a:solidFill>
                  <a:srgbClr val="FFFFFF"/>
                </a:solidFill>
                <a:latin typeface="+mn-lt"/>
              </a:rPr>
              <a:t> </a:t>
            </a:r>
            <a:r>
              <a:rPr lang="en-US" sz="4000" b="1" dirty="0" err="1">
                <a:solidFill>
                  <a:srgbClr val="FFFFFF"/>
                </a:solidFill>
                <a:latin typeface="+mn-lt"/>
              </a:rPr>
              <a:t>kondisi</a:t>
            </a:r>
            <a:r>
              <a:rPr lang="en-US" sz="4000" b="1" dirty="0">
                <a:solidFill>
                  <a:srgbClr val="FFFFFF"/>
                </a:solidFill>
                <a:latin typeface="+mn-lt"/>
              </a:rPr>
              <a:t> ideal </a:t>
            </a:r>
            <a:r>
              <a:rPr lang="en-US" sz="4000" b="1" dirty="0" err="1">
                <a:solidFill>
                  <a:srgbClr val="FFFFFF"/>
                </a:solidFill>
                <a:latin typeface="+mn-lt"/>
              </a:rPr>
              <a:t>tercapainya</a:t>
            </a:r>
            <a:r>
              <a:rPr lang="en-US" sz="4000" b="1" dirty="0">
                <a:solidFill>
                  <a:srgbClr val="FFFFFF"/>
                </a:solidFill>
                <a:latin typeface="+mn-lt"/>
              </a:rPr>
              <a:t> </a:t>
            </a:r>
            <a:r>
              <a:rPr lang="en-US" sz="4000" b="1" dirty="0" err="1">
                <a:solidFill>
                  <a:srgbClr val="FFFFFF"/>
                </a:solidFill>
                <a:latin typeface="+mn-lt"/>
              </a:rPr>
              <a:t>keadilan</a:t>
            </a:r>
            <a:r>
              <a:rPr lang="en-US" sz="4000" b="1" dirty="0">
                <a:solidFill>
                  <a:srgbClr val="FFFFFF"/>
                </a:solidFill>
                <a:latin typeface="+mn-lt"/>
              </a:rPr>
              <a:t> dan </a:t>
            </a:r>
            <a:r>
              <a:rPr lang="en-US" sz="4000" b="1" dirty="0" err="1">
                <a:solidFill>
                  <a:srgbClr val="FFFFFF"/>
                </a:solidFill>
                <a:latin typeface="+mn-lt"/>
              </a:rPr>
              <a:t>kesetaraan</a:t>
            </a:r>
            <a:r>
              <a:rPr lang="en-US" sz="4000" b="1" dirty="0">
                <a:solidFill>
                  <a:srgbClr val="FFFFFF"/>
                </a:solidFill>
                <a:latin typeface="+mn-lt"/>
              </a:rPr>
              <a:t> gender (KKG)?</a:t>
            </a:r>
          </a:p>
        </p:txBody>
      </p:sp>
      <p:sp>
        <p:nvSpPr>
          <p:cNvPr id="3" name="Content Placeholder 2"/>
          <p:cNvSpPr>
            <a:spLocks noGrp="1"/>
          </p:cNvSpPr>
          <p:nvPr>
            <p:ph idx="1"/>
          </p:nvPr>
        </p:nvSpPr>
        <p:spPr>
          <a:xfrm>
            <a:off x="5819502" y="882315"/>
            <a:ext cx="5956663" cy="5294647"/>
          </a:xfrm>
        </p:spPr>
        <p:txBody>
          <a:bodyPr>
            <a:noAutofit/>
          </a:bodyPr>
          <a:lstStyle/>
          <a:p>
            <a:pPr marL="0" indent="0" algn="ctr">
              <a:buNone/>
            </a:pPr>
            <a:r>
              <a:rPr lang="es-ES" sz="4000" dirty="0"/>
              <a:t>“</a:t>
            </a:r>
            <a:r>
              <a:rPr lang="es-ES" sz="4000" dirty="0" err="1"/>
              <a:t>Tidak</a:t>
            </a:r>
            <a:r>
              <a:rPr lang="es-ES" sz="4000" dirty="0"/>
              <a:t> </a:t>
            </a:r>
            <a:r>
              <a:rPr lang="es-ES" sz="4000" dirty="0" err="1"/>
              <a:t>ada</a:t>
            </a:r>
            <a:r>
              <a:rPr lang="es-ES" sz="4000" dirty="0"/>
              <a:t> </a:t>
            </a:r>
            <a:r>
              <a:rPr lang="es-ES" sz="4000" dirty="0" err="1"/>
              <a:t>diskriminasi</a:t>
            </a:r>
            <a:r>
              <a:rPr lang="es-ES" sz="4000" dirty="0"/>
              <a:t> antara </a:t>
            </a:r>
            <a:r>
              <a:rPr lang="es-ES" sz="4000" dirty="0" err="1"/>
              <a:t>perempuan</a:t>
            </a:r>
            <a:r>
              <a:rPr lang="es-ES" sz="4000" dirty="0"/>
              <a:t> dan </a:t>
            </a:r>
            <a:r>
              <a:rPr lang="es-ES" sz="4000" dirty="0" err="1"/>
              <a:t>laki-laki</a:t>
            </a:r>
            <a:r>
              <a:rPr lang="es-ES" sz="4000" dirty="0"/>
              <a:t>, </a:t>
            </a:r>
            <a:r>
              <a:rPr lang="es-ES" sz="4000" dirty="0" err="1"/>
              <a:t>sehingga</a:t>
            </a:r>
            <a:r>
              <a:rPr lang="es-ES" sz="4000" dirty="0"/>
              <a:t> </a:t>
            </a:r>
            <a:r>
              <a:rPr lang="es-ES" sz="4000" dirty="0" err="1"/>
              <a:t>mereka</a:t>
            </a:r>
            <a:r>
              <a:rPr lang="es-ES" sz="4000" dirty="0"/>
              <a:t> </a:t>
            </a:r>
            <a:r>
              <a:rPr lang="es-ES" sz="4000" dirty="0" err="1"/>
              <a:t>memiliki</a:t>
            </a:r>
            <a:r>
              <a:rPr lang="es-ES" sz="4000" dirty="0"/>
              <a:t> </a:t>
            </a:r>
            <a:r>
              <a:rPr lang="es-ES" sz="4000" dirty="0" err="1"/>
              <a:t>akses</a:t>
            </a:r>
            <a:r>
              <a:rPr lang="es-ES" sz="4000" dirty="0"/>
              <a:t>, </a:t>
            </a:r>
            <a:r>
              <a:rPr lang="es-ES" sz="4000" dirty="0" err="1"/>
              <a:t>kesempatan</a:t>
            </a:r>
            <a:r>
              <a:rPr lang="es-ES" sz="4000" dirty="0"/>
              <a:t> </a:t>
            </a:r>
            <a:r>
              <a:rPr lang="es-ES" sz="4000" dirty="0" err="1"/>
              <a:t>berpartisipasi</a:t>
            </a:r>
            <a:r>
              <a:rPr lang="es-ES" sz="4000" dirty="0"/>
              <a:t> dan </a:t>
            </a:r>
            <a:r>
              <a:rPr lang="es-ES" sz="4000" dirty="0" err="1"/>
              <a:t>kontrol</a:t>
            </a:r>
            <a:r>
              <a:rPr lang="es-ES" sz="4000" dirty="0"/>
              <a:t> atas </a:t>
            </a:r>
            <a:r>
              <a:rPr lang="es-ES" sz="4000" dirty="0" err="1"/>
              <a:t>pembangunan</a:t>
            </a:r>
            <a:r>
              <a:rPr lang="es-ES" sz="4000" dirty="0"/>
              <a:t> </a:t>
            </a:r>
            <a:r>
              <a:rPr lang="es-ES" sz="4000" dirty="0" err="1"/>
              <a:t>serta</a:t>
            </a:r>
            <a:r>
              <a:rPr lang="es-ES" sz="4000" dirty="0"/>
              <a:t> </a:t>
            </a:r>
            <a:r>
              <a:rPr lang="es-ES" sz="4000" dirty="0" err="1"/>
              <a:t>memperoleh</a:t>
            </a:r>
            <a:r>
              <a:rPr lang="es-ES" sz="4000" dirty="0"/>
              <a:t> </a:t>
            </a:r>
            <a:r>
              <a:rPr lang="es-ES" sz="4000" dirty="0" err="1"/>
              <a:t>manfaat</a:t>
            </a:r>
            <a:r>
              <a:rPr lang="es-ES" sz="4000" dirty="0"/>
              <a:t> yang </a:t>
            </a:r>
            <a:r>
              <a:rPr lang="es-ES" sz="4000" dirty="0" err="1"/>
              <a:t>setara</a:t>
            </a:r>
            <a:r>
              <a:rPr lang="es-ES" sz="4000" dirty="0"/>
              <a:t> dan </a:t>
            </a:r>
            <a:r>
              <a:rPr lang="es-ES" sz="4000" dirty="0" err="1"/>
              <a:t>adil</a:t>
            </a:r>
            <a:r>
              <a:rPr lang="es-ES" sz="4000" dirty="0"/>
              <a:t> </a:t>
            </a:r>
            <a:r>
              <a:rPr lang="es-ES" sz="4000" dirty="0" err="1"/>
              <a:t>dari</a:t>
            </a:r>
            <a:r>
              <a:rPr lang="es-ES" sz="4000" dirty="0"/>
              <a:t> </a:t>
            </a:r>
            <a:r>
              <a:rPr lang="es-ES" sz="4000" dirty="0" err="1"/>
              <a:t>pembangunan</a:t>
            </a:r>
            <a:r>
              <a:rPr lang="es-ES" sz="4000" dirty="0"/>
              <a:t>”</a:t>
            </a:r>
          </a:p>
          <a:p>
            <a:pPr marL="0" indent="0">
              <a:buNone/>
            </a:pPr>
            <a:endParaRPr lang="en-US" dirty="0"/>
          </a:p>
        </p:txBody>
      </p:sp>
    </p:spTree>
    <p:extLst>
      <p:ext uri="{BB962C8B-B14F-4D97-AF65-F5344CB8AC3E}">
        <p14:creationId xmlns:p14="http://schemas.microsoft.com/office/powerpoint/2010/main" val="28142288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b="1" dirty="0" err="1">
                <a:solidFill>
                  <a:srgbClr val="FFFFFF"/>
                </a:solidFill>
                <a:latin typeface="+mn-lt"/>
              </a:rPr>
              <a:t>Apa</a:t>
            </a:r>
            <a:r>
              <a:rPr lang="en-US" b="1" dirty="0">
                <a:solidFill>
                  <a:srgbClr val="FFFFFF"/>
                </a:solidFill>
                <a:latin typeface="+mn-lt"/>
              </a:rPr>
              <a:t> yang </a:t>
            </a:r>
            <a:r>
              <a:rPr lang="en-US" b="1" dirty="0" err="1">
                <a:solidFill>
                  <a:srgbClr val="FFFFFF"/>
                </a:solidFill>
                <a:latin typeface="+mn-lt"/>
              </a:rPr>
              <a:t>terjadi</a:t>
            </a:r>
            <a:r>
              <a:rPr lang="en-US" b="1" dirty="0">
                <a:solidFill>
                  <a:srgbClr val="FFFFFF"/>
                </a:solidFill>
                <a:latin typeface="+mn-lt"/>
              </a:rPr>
              <a:t> </a:t>
            </a:r>
            <a:r>
              <a:rPr lang="en-US" b="1" dirty="0" err="1">
                <a:solidFill>
                  <a:srgbClr val="FFFFFF"/>
                </a:solidFill>
                <a:latin typeface="+mn-lt"/>
              </a:rPr>
              <a:t>bila</a:t>
            </a:r>
            <a:r>
              <a:rPr lang="en-US" b="1" dirty="0">
                <a:solidFill>
                  <a:srgbClr val="FFFFFF"/>
                </a:solidFill>
                <a:latin typeface="+mn-lt"/>
              </a:rPr>
              <a:t> KKG </a:t>
            </a:r>
            <a:r>
              <a:rPr lang="en-US" b="1" dirty="0" err="1">
                <a:solidFill>
                  <a:srgbClr val="FFFFFF"/>
                </a:solidFill>
                <a:latin typeface="+mn-lt"/>
              </a:rPr>
              <a:t>tercapai</a:t>
            </a:r>
            <a:r>
              <a:rPr lang="en-US" b="1" dirty="0">
                <a:solidFill>
                  <a:srgbClr val="FFFFFF"/>
                </a:solidFill>
                <a:latin typeface="+mn-lt"/>
              </a:rPr>
              <a:t> </a:t>
            </a:r>
            <a:r>
              <a:rPr lang="en-US" sz="3600" b="1" dirty="0">
                <a:solidFill>
                  <a:srgbClr val="FFFFFF"/>
                </a:solidFill>
                <a:latin typeface="+mn-lt"/>
              </a:rPr>
              <a: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47308" y="591344"/>
            <a:ext cx="6906491" cy="5585619"/>
          </a:xfrm>
        </p:spPr>
        <p:txBody>
          <a:bodyPr anchor="ctr">
            <a:normAutofit/>
          </a:bodyPr>
          <a:lstStyle/>
          <a:p>
            <a:pPr marL="0" indent="0" algn="ctr">
              <a:buNone/>
            </a:pPr>
            <a:r>
              <a:rPr lang="en-US" sz="4400" dirty="0"/>
              <a:t>“</a:t>
            </a:r>
            <a:r>
              <a:rPr lang="en-US" sz="4400" dirty="0" err="1"/>
              <a:t>Suatu</a:t>
            </a:r>
            <a:r>
              <a:rPr lang="en-US" sz="4400" dirty="0"/>
              <a:t> negara </a:t>
            </a:r>
            <a:r>
              <a:rPr lang="en-US" sz="4400" dirty="0" err="1"/>
              <a:t>memiliki</a:t>
            </a:r>
            <a:r>
              <a:rPr lang="en-US" sz="4400" dirty="0"/>
              <a:t> modal </a:t>
            </a:r>
            <a:r>
              <a:rPr lang="en-US" sz="4400" dirty="0" err="1"/>
              <a:t>kuat</a:t>
            </a:r>
            <a:r>
              <a:rPr lang="en-US" sz="4400" dirty="0"/>
              <a:t> </a:t>
            </a:r>
            <a:r>
              <a:rPr lang="en-US" sz="4400" dirty="0" err="1"/>
              <a:t>untuk</a:t>
            </a:r>
            <a:r>
              <a:rPr lang="en-US" sz="4400" dirty="0"/>
              <a:t> </a:t>
            </a:r>
            <a:r>
              <a:rPr lang="en-US" sz="4400" dirty="0" err="1"/>
              <a:t>berkembang</a:t>
            </a:r>
            <a:r>
              <a:rPr lang="en-US" sz="4400" dirty="0"/>
              <a:t>, </a:t>
            </a:r>
            <a:r>
              <a:rPr lang="en-US" sz="4400" dirty="0" err="1"/>
              <a:t>mengurangi</a:t>
            </a:r>
            <a:r>
              <a:rPr lang="en-US" sz="4400" dirty="0"/>
              <a:t> </a:t>
            </a:r>
            <a:r>
              <a:rPr lang="en-US" sz="4400" dirty="0" err="1"/>
              <a:t>angka</a:t>
            </a:r>
            <a:r>
              <a:rPr lang="en-US" sz="4400" dirty="0"/>
              <a:t> </a:t>
            </a:r>
            <a:r>
              <a:rPr lang="en-US" sz="4400" dirty="0" err="1"/>
              <a:t>kemiskinan</a:t>
            </a:r>
            <a:r>
              <a:rPr lang="en-US" sz="4400" dirty="0"/>
              <a:t>, dan </a:t>
            </a:r>
            <a:r>
              <a:rPr lang="en-US" sz="4400" dirty="0" err="1"/>
              <a:t>pemerintahan</a:t>
            </a:r>
            <a:r>
              <a:rPr lang="en-US" sz="4400" dirty="0"/>
              <a:t> </a:t>
            </a:r>
            <a:r>
              <a:rPr lang="en-US" sz="4400" dirty="0" err="1"/>
              <a:t>menjadi</a:t>
            </a:r>
            <a:r>
              <a:rPr lang="en-US" sz="4400" dirty="0"/>
              <a:t> </a:t>
            </a:r>
            <a:r>
              <a:rPr lang="en-US" sz="4400" dirty="0" err="1"/>
              <a:t>lebih</a:t>
            </a:r>
            <a:r>
              <a:rPr lang="en-US" sz="4400" dirty="0"/>
              <a:t> </a:t>
            </a:r>
            <a:r>
              <a:rPr lang="en-US" sz="4400" dirty="0" err="1"/>
              <a:t>efektif</a:t>
            </a:r>
            <a:r>
              <a:rPr lang="en-US" sz="4400" dirty="0"/>
              <a:t> dan </a:t>
            </a:r>
            <a:r>
              <a:rPr lang="en-US" sz="4400" dirty="0" err="1"/>
              <a:t>efisien</a:t>
            </a:r>
            <a:r>
              <a:rPr lang="en-US" sz="4400" dirty="0"/>
              <a:t>”</a:t>
            </a:r>
          </a:p>
          <a:p>
            <a:pPr marL="0" indent="0">
              <a:buNone/>
            </a:pPr>
            <a:endParaRPr lang="en-US" sz="3600" dirty="0"/>
          </a:p>
        </p:txBody>
      </p:sp>
    </p:spTree>
    <p:extLst>
      <p:ext uri="{BB962C8B-B14F-4D97-AF65-F5344CB8AC3E}">
        <p14:creationId xmlns:p14="http://schemas.microsoft.com/office/powerpoint/2010/main" val="6446775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325263" y="935027"/>
            <a:ext cx="4285926" cy="2414488"/>
          </a:xfrm>
        </p:spPr>
        <p:txBody>
          <a:bodyPr anchor="t">
            <a:normAutofit/>
          </a:bodyPr>
          <a:lstStyle/>
          <a:p>
            <a:pPr algn="ctr"/>
            <a:br>
              <a:rPr lang="en-US" sz="5400" b="1" dirty="0">
                <a:solidFill>
                  <a:srgbClr val="FFFFFF"/>
                </a:solidFill>
                <a:latin typeface="+mn-lt"/>
              </a:rPr>
            </a:br>
            <a:r>
              <a:rPr lang="en-US" sz="5400" b="1" dirty="0">
                <a:solidFill>
                  <a:srgbClr val="FFFFFF"/>
                </a:solidFill>
                <a:latin typeface="+mn-lt"/>
              </a:rPr>
              <a:t>Kesimpulan :</a:t>
            </a:r>
          </a:p>
        </p:txBody>
      </p:sp>
      <p:sp>
        <p:nvSpPr>
          <p:cNvPr id="3" name="Content Placeholder 2"/>
          <p:cNvSpPr>
            <a:spLocks noGrp="1"/>
          </p:cNvSpPr>
          <p:nvPr>
            <p:ph idx="1"/>
          </p:nvPr>
        </p:nvSpPr>
        <p:spPr>
          <a:xfrm>
            <a:off x="5878580" y="183452"/>
            <a:ext cx="5956663" cy="5294647"/>
          </a:xfrm>
        </p:spPr>
        <p:txBody>
          <a:bodyPr>
            <a:noAutofit/>
          </a:bodyPr>
          <a:lstStyle/>
          <a:p>
            <a:pPr>
              <a:buFont typeface="Wingdings" panose="05000000000000000000" pitchFamily="2" charset="2"/>
              <a:buChar char="Ø"/>
            </a:pPr>
            <a:r>
              <a:rPr lang="en-US" sz="3600" dirty="0" err="1">
                <a:effectLst/>
              </a:rPr>
              <a:t>Memahami</a:t>
            </a:r>
            <a:r>
              <a:rPr lang="en-US" sz="3600" dirty="0">
                <a:effectLst/>
              </a:rPr>
              <a:t> </a:t>
            </a:r>
            <a:r>
              <a:rPr lang="en-US" sz="3600" dirty="0" err="1">
                <a:effectLst/>
              </a:rPr>
              <a:t>masalah</a:t>
            </a:r>
            <a:r>
              <a:rPr lang="en-US" sz="3600" dirty="0">
                <a:effectLst/>
              </a:rPr>
              <a:t> gender </a:t>
            </a:r>
            <a:r>
              <a:rPr lang="en-US" sz="3600" dirty="0" err="1">
                <a:effectLst/>
              </a:rPr>
              <a:t>signifikan</a:t>
            </a:r>
            <a:r>
              <a:rPr lang="en-US" sz="3600" dirty="0">
                <a:effectLst/>
              </a:rPr>
              <a:t> </a:t>
            </a:r>
            <a:r>
              <a:rPr lang="en-US" sz="3600" dirty="0" err="1">
                <a:effectLst/>
              </a:rPr>
              <a:t>dalam</a:t>
            </a:r>
            <a:r>
              <a:rPr lang="en-US" sz="3600" dirty="0">
                <a:effectLst/>
              </a:rPr>
              <a:t>  </a:t>
            </a:r>
            <a:r>
              <a:rPr lang="en-US" sz="3600" dirty="0" err="1">
                <a:effectLst/>
              </a:rPr>
              <a:t>pembangunan</a:t>
            </a:r>
            <a:endParaRPr lang="en-US" sz="3600" dirty="0">
              <a:effectLst/>
            </a:endParaRPr>
          </a:p>
          <a:p>
            <a:pPr>
              <a:buFont typeface="Wingdings" panose="05000000000000000000" pitchFamily="2" charset="2"/>
              <a:buChar char="Ø"/>
            </a:pPr>
            <a:r>
              <a:rPr lang="en-US" sz="3600" dirty="0" err="1">
                <a:effectLst/>
              </a:rPr>
              <a:t>Keadilan</a:t>
            </a:r>
            <a:r>
              <a:rPr lang="en-US" sz="3600" dirty="0">
                <a:effectLst/>
              </a:rPr>
              <a:t> dan </a:t>
            </a:r>
            <a:r>
              <a:rPr lang="en-US" sz="3600" dirty="0" err="1">
                <a:effectLst/>
              </a:rPr>
              <a:t>kesetaraan</a:t>
            </a:r>
            <a:r>
              <a:rPr lang="en-US" sz="3600" dirty="0">
                <a:effectLst/>
              </a:rPr>
              <a:t> gender (KKG) </a:t>
            </a:r>
            <a:r>
              <a:rPr lang="en-US" sz="3600" dirty="0" err="1">
                <a:effectLst/>
              </a:rPr>
              <a:t>menjadi</a:t>
            </a:r>
            <a:r>
              <a:rPr lang="en-US" sz="3600" dirty="0">
                <a:effectLst/>
              </a:rPr>
              <a:t> </a:t>
            </a:r>
            <a:r>
              <a:rPr lang="en-US" sz="3600" dirty="0" err="1">
                <a:effectLst/>
              </a:rPr>
              <a:t>persoalan</a:t>
            </a:r>
            <a:r>
              <a:rPr lang="en-US" sz="3600" dirty="0">
                <a:effectLst/>
              </a:rPr>
              <a:t> </a:t>
            </a:r>
            <a:r>
              <a:rPr lang="en-US" sz="3600" dirty="0" err="1">
                <a:effectLst/>
              </a:rPr>
              <a:t>pokok</a:t>
            </a:r>
            <a:r>
              <a:rPr lang="en-US" sz="3600" dirty="0">
                <a:effectLst/>
              </a:rPr>
              <a:t> </a:t>
            </a:r>
            <a:r>
              <a:rPr lang="en-US" sz="3600" dirty="0" err="1">
                <a:effectLst/>
              </a:rPr>
              <a:t>dalam</a:t>
            </a:r>
            <a:r>
              <a:rPr lang="en-US" sz="3600" dirty="0">
                <a:effectLst/>
              </a:rPr>
              <a:t> </a:t>
            </a:r>
            <a:r>
              <a:rPr lang="en-US" sz="3600" dirty="0" err="1">
                <a:effectLst/>
              </a:rPr>
              <a:t>pembangunan</a:t>
            </a:r>
            <a:r>
              <a:rPr lang="en-US" sz="3600" dirty="0">
                <a:effectLst/>
              </a:rPr>
              <a:t> </a:t>
            </a:r>
          </a:p>
          <a:p>
            <a:pPr>
              <a:buFont typeface="Wingdings" panose="05000000000000000000" pitchFamily="2" charset="2"/>
              <a:buChar char="Ø"/>
            </a:pPr>
            <a:r>
              <a:rPr lang="en-US" sz="3600" dirty="0"/>
              <a:t> </a:t>
            </a:r>
            <a:r>
              <a:rPr lang="en-US" sz="3600" dirty="0" err="1"/>
              <a:t>Meningkatkan</a:t>
            </a:r>
            <a:r>
              <a:rPr lang="en-US" sz="3600" dirty="0"/>
              <a:t> dan </a:t>
            </a:r>
            <a:r>
              <a:rPr lang="en-US" sz="3600" dirty="0" err="1"/>
              <a:t>mencapai</a:t>
            </a:r>
            <a:r>
              <a:rPr lang="en-US" sz="3600" dirty="0"/>
              <a:t> </a:t>
            </a:r>
            <a:r>
              <a:rPr lang="en-US" sz="3600" dirty="0" err="1"/>
              <a:t>keadilan</a:t>
            </a:r>
            <a:r>
              <a:rPr lang="en-US" sz="3600" dirty="0"/>
              <a:t> dan </a:t>
            </a:r>
            <a:r>
              <a:rPr lang="en-US" sz="3600" dirty="0" err="1"/>
              <a:t>kesetaraan</a:t>
            </a:r>
            <a:r>
              <a:rPr lang="en-US" sz="3600" dirty="0"/>
              <a:t> gender (KKG) </a:t>
            </a:r>
            <a:r>
              <a:rPr lang="en-US" sz="3600" dirty="0" err="1"/>
              <a:t>menjadi</a:t>
            </a:r>
            <a:r>
              <a:rPr lang="en-US" sz="3600" dirty="0"/>
              <a:t> </a:t>
            </a:r>
            <a:r>
              <a:rPr lang="en-US" sz="3600" dirty="0" err="1"/>
              <a:t>bagian</a:t>
            </a:r>
            <a:r>
              <a:rPr lang="en-US" sz="3600" dirty="0"/>
              <a:t> </a:t>
            </a:r>
            <a:r>
              <a:rPr lang="en-US" sz="3600" dirty="0" err="1"/>
              <a:t>penting</a:t>
            </a:r>
            <a:r>
              <a:rPr lang="en-US" sz="3600" dirty="0"/>
              <a:t> dalam proses </a:t>
            </a:r>
            <a:r>
              <a:rPr lang="en-US" sz="3600" dirty="0" err="1"/>
              <a:t>pembangunan</a:t>
            </a:r>
            <a:endParaRPr lang="en-US" sz="3600" dirty="0"/>
          </a:p>
          <a:p>
            <a:pPr>
              <a:buFont typeface="Wingdings" panose="05000000000000000000" pitchFamily="2" charset="2"/>
              <a:buChar char="Ø"/>
            </a:pPr>
            <a:endParaRPr lang="en-US" sz="4000" dirty="0"/>
          </a:p>
        </p:txBody>
      </p:sp>
    </p:spTree>
    <p:extLst>
      <p:ext uri="{BB962C8B-B14F-4D97-AF65-F5344CB8AC3E}">
        <p14:creationId xmlns:p14="http://schemas.microsoft.com/office/powerpoint/2010/main" val="7049027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6982F-ACCB-45A1-8FDA-B7674F33F1F8}"/>
              </a:ext>
            </a:extLst>
          </p:cNvPr>
          <p:cNvSpPr>
            <a:spLocks noGrp="1"/>
          </p:cNvSpPr>
          <p:nvPr>
            <p:ph type="title"/>
          </p:nvPr>
        </p:nvSpPr>
        <p:spPr>
          <a:xfrm>
            <a:off x="279779" y="365125"/>
            <a:ext cx="11074021" cy="1325563"/>
          </a:xfrm>
        </p:spPr>
        <p:txBody>
          <a:bodyPr>
            <a:normAutofit/>
          </a:bodyPr>
          <a:lstStyle/>
          <a:p>
            <a:pPr algn="ctr"/>
            <a:r>
              <a:rPr lang="en-US" sz="3200" b="1" dirty="0" err="1">
                <a:latin typeface="Aharoni" panose="02010803020104030203" pitchFamily="2" charset="-79"/>
                <a:cs typeface="Aharoni" panose="02010803020104030203" pitchFamily="2" charset="-79"/>
              </a:rPr>
              <a:t>Tujuan</a:t>
            </a:r>
            <a:r>
              <a:rPr lang="en-US" sz="3200" b="1" dirty="0">
                <a:latin typeface="Aharoni" panose="02010803020104030203" pitchFamily="2" charset="-79"/>
                <a:cs typeface="Aharoni" panose="02010803020104030203" pitchFamily="2" charset="-79"/>
              </a:rPr>
              <a:t> </a:t>
            </a:r>
            <a:r>
              <a:rPr lang="en-US" sz="3200" b="1" dirty="0" err="1">
                <a:latin typeface="Aharoni" panose="02010803020104030203" pitchFamily="2" charset="-79"/>
                <a:cs typeface="Aharoni" panose="02010803020104030203" pitchFamily="2" charset="-79"/>
              </a:rPr>
              <a:t>Memahami</a:t>
            </a:r>
            <a:r>
              <a:rPr lang="en-US" sz="3200" b="1" dirty="0">
                <a:latin typeface="Aharoni" panose="02010803020104030203" pitchFamily="2" charset="-79"/>
                <a:cs typeface="Aharoni" panose="02010803020104030203" pitchFamily="2" charset="-79"/>
              </a:rPr>
              <a:t> </a:t>
            </a:r>
            <a:r>
              <a:rPr lang="en-US" sz="3200" b="1" dirty="0" err="1">
                <a:latin typeface="Aharoni" panose="02010803020104030203" pitchFamily="2" charset="-79"/>
                <a:cs typeface="Aharoni" panose="02010803020104030203" pitchFamily="2" charset="-79"/>
              </a:rPr>
              <a:t>Isu</a:t>
            </a:r>
            <a:r>
              <a:rPr lang="en-US" sz="3200" b="1" dirty="0">
                <a:latin typeface="Aharoni" panose="02010803020104030203" pitchFamily="2" charset="-79"/>
                <a:cs typeface="Aharoni" panose="02010803020104030203" pitchFamily="2" charset="-79"/>
              </a:rPr>
              <a:t> Gender </a:t>
            </a:r>
            <a:r>
              <a:rPr lang="en-US" sz="3200" b="1" dirty="0" err="1">
                <a:latin typeface="Aharoni" panose="02010803020104030203" pitchFamily="2" charset="-79"/>
                <a:cs typeface="Aharoni" panose="02010803020104030203" pitchFamily="2" charset="-79"/>
              </a:rPr>
              <a:t>dalam</a:t>
            </a:r>
            <a:r>
              <a:rPr lang="en-US" sz="3200" b="1" dirty="0">
                <a:latin typeface="Aharoni" panose="02010803020104030203" pitchFamily="2" charset="-79"/>
                <a:cs typeface="Aharoni" panose="02010803020104030203" pitchFamily="2" charset="-79"/>
              </a:rPr>
              <a:t> Pembangunan</a:t>
            </a:r>
            <a:br>
              <a:rPr lang="en-US" sz="3200" b="1" dirty="0">
                <a:latin typeface="Aharoni" panose="02010803020104030203" pitchFamily="2" charset="-79"/>
                <a:cs typeface="Aharoni" panose="02010803020104030203" pitchFamily="2" charset="-79"/>
              </a:rPr>
            </a:br>
            <a:r>
              <a:rPr lang="en-US" sz="3200" b="1" dirty="0">
                <a:latin typeface="Aharoni" panose="02010803020104030203" pitchFamily="2" charset="-79"/>
                <a:cs typeface="Aharoni" panose="02010803020104030203" pitchFamily="2" charset="-79"/>
              </a:rPr>
              <a:t>(</a:t>
            </a:r>
            <a:r>
              <a:rPr lang="en-US" sz="3200" b="1" dirty="0" err="1">
                <a:latin typeface="Aharoni" panose="02010803020104030203" pitchFamily="2" charset="-79"/>
                <a:cs typeface="Aharoni" panose="02010803020104030203" pitchFamily="2" charset="-79"/>
              </a:rPr>
              <a:t>kognitif</a:t>
            </a:r>
            <a:r>
              <a:rPr lang="en-US" sz="3200" b="1" dirty="0">
                <a:latin typeface="Aharoni" panose="02010803020104030203" pitchFamily="2" charset="-79"/>
                <a:cs typeface="Aharoni" panose="02010803020104030203" pitchFamily="2" charset="-79"/>
              </a:rPr>
              <a:t>, </a:t>
            </a:r>
            <a:r>
              <a:rPr lang="en-US" sz="3200" b="1" dirty="0" err="1">
                <a:latin typeface="Aharoni" panose="02010803020104030203" pitchFamily="2" charset="-79"/>
                <a:cs typeface="Aharoni" panose="02010803020104030203" pitchFamily="2" charset="-79"/>
              </a:rPr>
              <a:t>afektif</a:t>
            </a:r>
            <a:r>
              <a:rPr lang="en-US" sz="3200" b="1" dirty="0">
                <a:latin typeface="Aharoni" panose="02010803020104030203" pitchFamily="2" charset="-79"/>
                <a:cs typeface="Aharoni" panose="02010803020104030203" pitchFamily="2" charset="-79"/>
              </a:rPr>
              <a:t>, </a:t>
            </a:r>
            <a:r>
              <a:rPr lang="en-US" sz="3200" b="1" dirty="0" err="1">
                <a:latin typeface="Aharoni" panose="02010803020104030203" pitchFamily="2" charset="-79"/>
                <a:cs typeface="Aharoni" panose="02010803020104030203" pitchFamily="2" charset="-79"/>
              </a:rPr>
              <a:t>psikomotorik</a:t>
            </a:r>
            <a:r>
              <a:rPr lang="en-US" sz="3200" b="1" dirty="0">
                <a:latin typeface="Aharoni" panose="02010803020104030203" pitchFamily="2" charset="-79"/>
                <a:cs typeface="Aharoni" panose="02010803020104030203" pitchFamily="2" charset="-79"/>
              </a:rPr>
              <a:t>)</a:t>
            </a:r>
            <a:endParaRPr lang="en-ID" sz="3200" b="1" dirty="0">
              <a:latin typeface="Aharoni" panose="02010803020104030203" pitchFamily="2" charset="-79"/>
              <a:cs typeface="Aharoni" panose="02010803020104030203" pitchFamily="2" charset="-79"/>
            </a:endParaRPr>
          </a:p>
        </p:txBody>
      </p:sp>
      <p:graphicFrame>
        <p:nvGraphicFramePr>
          <p:cNvPr id="4" name="Content Placeholder 3">
            <a:extLst>
              <a:ext uri="{FF2B5EF4-FFF2-40B4-BE49-F238E27FC236}">
                <a16:creationId xmlns:a16="http://schemas.microsoft.com/office/drawing/2014/main" id="{B158AB6E-6FD7-4237-9A54-8AF702109FB2}"/>
              </a:ext>
            </a:extLst>
          </p:cNvPr>
          <p:cNvGraphicFramePr>
            <a:graphicFrameLocks noGrp="1"/>
          </p:cNvGraphicFramePr>
          <p:nvPr>
            <p:ph idx="1"/>
            <p:extLst>
              <p:ext uri="{D42A27DB-BD31-4B8C-83A1-F6EECF244321}">
                <p14:modId xmlns:p14="http://schemas.microsoft.com/office/powerpoint/2010/main" val="2391048419"/>
              </p:ext>
            </p:extLst>
          </p:nvPr>
        </p:nvGraphicFramePr>
        <p:xfrm>
          <a:off x="375313" y="1825625"/>
          <a:ext cx="11348113" cy="44318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190916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944562"/>
          </a:xfrm>
        </p:spPr>
        <p:txBody>
          <a:bodyPr>
            <a:normAutofit/>
          </a:bodyPr>
          <a:lstStyle/>
          <a:p>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77571838"/>
              </p:ext>
            </p:extLst>
          </p:nvPr>
        </p:nvGraphicFramePr>
        <p:xfrm>
          <a:off x="655093" y="533401"/>
          <a:ext cx="10706667" cy="58742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267789" y="1153572"/>
            <a:ext cx="3619445" cy="4461163"/>
          </a:xfrm>
        </p:spPr>
        <p:txBody>
          <a:bodyPr>
            <a:normAutofit/>
          </a:bodyPr>
          <a:lstStyle/>
          <a:p>
            <a:pPr algn="ctr"/>
            <a:r>
              <a:rPr lang="en-US" sz="3600" b="1" dirty="0" err="1">
                <a:solidFill>
                  <a:srgbClr val="FFFFFF"/>
                </a:solidFill>
                <a:latin typeface="+mn-lt"/>
              </a:rPr>
              <a:t>Referensi</a:t>
            </a:r>
            <a:r>
              <a:rPr lang="en-US" sz="3600" b="1" dirty="0">
                <a:solidFill>
                  <a:srgbClr val="FFFFFF"/>
                </a:solidFill>
                <a:latin typeface="+mn-lt"/>
              </a:rPr>
              <a: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447308" y="591344"/>
            <a:ext cx="7186527" cy="6000525"/>
          </a:xfrm>
        </p:spPr>
        <p:txBody>
          <a:bodyPr anchor="ctr">
            <a:normAutofit fontScale="70000" lnSpcReduction="20000"/>
          </a:bodyPr>
          <a:lstStyle/>
          <a:p>
            <a:pPr>
              <a:buFont typeface="Wingdings" panose="05000000000000000000" pitchFamily="2" charset="2"/>
              <a:buChar char="§"/>
            </a:pPr>
            <a:endParaRPr lang="en-US" sz="2400" dirty="0"/>
          </a:p>
          <a:p>
            <a:pPr>
              <a:buFont typeface="Wingdings" panose="05000000000000000000" pitchFamily="2" charset="2"/>
              <a:buChar char="§"/>
            </a:pPr>
            <a:endParaRPr lang="en-US" sz="2400" dirty="0"/>
          </a:p>
          <a:p>
            <a:pPr>
              <a:buFont typeface="Wingdings" panose="05000000000000000000" pitchFamily="2" charset="2"/>
              <a:buChar char="§"/>
            </a:pPr>
            <a:r>
              <a:rPr lang="en-US" sz="3400" dirty="0"/>
              <a:t>Anyidoho, N.A (2020) Women, Gender, and Development in Africa in </a:t>
            </a:r>
            <a:r>
              <a:rPr lang="en-US" sz="3400" dirty="0" err="1"/>
              <a:t>Yacob-Haliso</a:t>
            </a:r>
            <a:r>
              <a:rPr lang="en-US" sz="3400" dirty="0"/>
              <a:t>, 0, T. </a:t>
            </a:r>
            <a:r>
              <a:rPr lang="en-US" sz="3400" dirty="0" err="1"/>
              <a:t>Falola</a:t>
            </a:r>
            <a:r>
              <a:rPr lang="en-US" sz="3400" dirty="0"/>
              <a:t> (eds), The Palgrave Handbook of African Women’s Studies, page 1- 15</a:t>
            </a:r>
          </a:p>
          <a:p>
            <a:pPr>
              <a:buFont typeface="Wingdings" panose="05000000000000000000" pitchFamily="2" charset="2"/>
              <a:buChar char="§"/>
            </a:pPr>
            <a:r>
              <a:rPr lang="en-US" sz="3400" dirty="0" err="1"/>
              <a:t>Atiq</a:t>
            </a:r>
            <a:r>
              <a:rPr lang="en-US" sz="3400" dirty="0"/>
              <a:t>, F &amp; F.S. Qadri (2021) Does Gender Inequality Affect Economic Growth? Empirics from Asian Countries, International Journal on Woman Empowerment, 7(1)</a:t>
            </a:r>
          </a:p>
          <a:p>
            <a:pPr>
              <a:buFont typeface="Wingdings" panose="05000000000000000000" pitchFamily="2" charset="2"/>
              <a:buChar char="§"/>
            </a:pPr>
            <a:r>
              <a:rPr lang="en-US" sz="3400" dirty="0" err="1"/>
              <a:t>Klasen</a:t>
            </a:r>
            <a:r>
              <a:rPr lang="en-US" sz="3400" dirty="0"/>
              <a:t>, S (2018) The Impact of gender inequality on economic performance in developing countries. Discussion Papers N0. 244, Georg-August-</a:t>
            </a:r>
            <a:r>
              <a:rPr lang="en-US" sz="3400" dirty="0" err="1"/>
              <a:t>Universitat</a:t>
            </a:r>
            <a:r>
              <a:rPr lang="en-US" sz="3400" dirty="0"/>
              <a:t> Gottingen, Courant Research Centre – Poverty, Equity and Growth (CRC-PEG), Gottingen</a:t>
            </a:r>
          </a:p>
          <a:p>
            <a:pPr>
              <a:buFont typeface="Wingdings" panose="05000000000000000000" pitchFamily="2" charset="2"/>
              <a:buChar char="§"/>
            </a:pPr>
            <a:r>
              <a:rPr lang="en-US" sz="3400" dirty="0" err="1"/>
              <a:t>Sohail</a:t>
            </a:r>
            <a:r>
              <a:rPr lang="en-US" sz="3400" dirty="0"/>
              <a:t>, M (2014) Women Empowerment and Economic Development : An Exploratory Study in Pakistan, Journal of Business Studies </a:t>
            </a:r>
            <a:r>
              <a:rPr lang="en-US" sz="3400" dirty="0" err="1"/>
              <a:t>Quaterly</a:t>
            </a:r>
            <a:r>
              <a:rPr lang="en-US" sz="3400" dirty="0"/>
              <a:t>, Volume 5, Number 4</a:t>
            </a:r>
          </a:p>
          <a:p>
            <a:pPr>
              <a:buFont typeface="Wingdings" panose="05000000000000000000" pitchFamily="2" charset="2"/>
              <a:buChar char="§"/>
            </a:pPr>
            <a:r>
              <a:rPr lang="en-US" sz="3400" dirty="0"/>
              <a:t>UN-HABITAT Report (2008)</a:t>
            </a:r>
          </a:p>
          <a:p>
            <a:pPr>
              <a:buFont typeface="Wingdings" panose="05000000000000000000" pitchFamily="2" charset="2"/>
              <a:buChar char="§"/>
            </a:pPr>
            <a:endParaRPr lang="en-US" dirty="0"/>
          </a:p>
          <a:p>
            <a:pPr>
              <a:buFont typeface="Wingdings" panose="05000000000000000000" pitchFamily="2" charset="2"/>
              <a:buChar char="§"/>
            </a:pPr>
            <a:endParaRPr lang="en-US" dirty="0"/>
          </a:p>
          <a:p>
            <a:pPr>
              <a:buFont typeface="Wingdings" panose="05000000000000000000" pitchFamily="2" charset="2"/>
              <a:buChar char="§"/>
            </a:pPr>
            <a:endParaRPr lang="en-US" dirty="0"/>
          </a:p>
        </p:txBody>
      </p:sp>
    </p:spTree>
    <p:extLst>
      <p:ext uri="{BB962C8B-B14F-4D97-AF65-F5344CB8AC3E}">
        <p14:creationId xmlns:p14="http://schemas.microsoft.com/office/powerpoint/2010/main" val="12120294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678B5-B165-42DE-807B-E1F5C564F216}"/>
              </a:ext>
            </a:extLst>
          </p:cNvPr>
          <p:cNvSpPr>
            <a:spLocks noGrp="1"/>
          </p:cNvSpPr>
          <p:nvPr>
            <p:ph type="title"/>
          </p:nvPr>
        </p:nvSpPr>
        <p:spPr>
          <a:xfrm>
            <a:off x="838200" y="365126"/>
            <a:ext cx="10515600" cy="856252"/>
          </a:xfrm>
        </p:spPr>
        <p:txBody>
          <a:bodyPr/>
          <a:lstStyle/>
          <a:p>
            <a:pPr algn="ctr"/>
            <a:r>
              <a:rPr lang="en-US" dirty="0" err="1">
                <a:latin typeface="Aharoni" panose="02010803020104030203" pitchFamily="2" charset="-79"/>
                <a:cs typeface="Aharoni" panose="02010803020104030203" pitchFamily="2" charset="-79"/>
              </a:rPr>
              <a:t>Tugas</a:t>
            </a:r>
            <a:r>
              <a:rPr lang="en-US" dirty="0">
                <a:latin typeface="Aharoni" panose="02010803020104030203" pitchFamily="2" charset="-79"/>
                <a:cs typeface="Aharoni" panose="02010803020104030203" pitchFamily="2" charset="-79"/>
              </a:rPr>
              <a:t> </a:t>
            </a:r>
            <a:r>
              <a:rPr lang="en-US" dirty="0" err="1">
                <a:latin typeface="Aharoni" panose="02010803020104030203" pitchFamily="2" charset="-79"/>
                <a:cs typeface="Aharoni" panose="02010803020104030203" pitchFamily="2" charset="-79"/>
              </a:rPr>
              <a:t>kelompok</a:t>
            </a:r>
            <a:r>
              <a:rPr lang="en-US" dirty="0">
                <a:latin typeface="Aharoni" panose="02010803020104030203" pitchFamily="2" charset="-79"/>
                <a:cs typeface="Aharoni" panose="02010803020104030203" pitchFamily="2" charset="-79"/>
              </a:rPr>
              <a:t> di kelas_#1</a:t>
            </a:r>
            <a:endParaRPr lang="en-ID" dirty="0">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3ECD7219-BCFB-4A29-AAF2-AEFFEF983745}"/>
              </a:ext>
            </a:extLst>
          </p:cNvPr>
          <p:cNvSpPr>
            <a:spLocks noGrp="1"/>
          </p:cNvSpPr>
          <p:nvPr>
            <p:ph idx="1"/>
          </p:nvPr>
        </p:nvSpPr>
        <p:spPr>
          <a:xfrm>
            <a:off x="838200" y="1293223"/>
            <a:ext cx="10515600" cy="4883740"/>
          </a:xfrm>
        </p:spPr>
        <p:txBody>
          <a:bodyPr>
            <a:normAutofit/>
          </a:bodyPr>
          <a:lstStyle/>
          <a:p>
            <a:r>
              <a:rPr lang="en-US" sz="3600" dirty="0" err="1"/>
              <a:t>Buatlah</a:t>
            </a:r>
            <a:r>
              <a:rPr lang="en-US" sz="3600" dirty="0"/>
              <a:t> </a:t>
            </a:r>
            <a:r>
              <a:rPr lang="en-US" sz="3600" dirty="0" err="1"/>
              <a:t>kelompok</a:t>
            </a:r>
            <a:r>
              <a:rPr lang="en-US" sz="3600" dirty="0"/>
              <a:t> </a:t>
            </a:r>
            <a:r>
              <a:rPr lang="en-US" sz="3600" dirty="0" err="1"/>
              <a:t>dengan</a:t>
            </a:r>
            <a:r>
              <a:rPr lang="en-US" sz="3600" dirty="0"/>
              <a:t> </a:t>
            </a:r>
            <a:r>
              <a:rPr lang="en-US" sz="3600" dirty="0" err="1"/>
              <a:t>anggota</a:t>
            </a:r>
            <a:r>
              <a:rPr lang="en-US" sz="3600" dirty="0"/>
              <a:t> </a:t>
            </a:r>
            <a:r>
              <a:rPr lang="en-US" sz="3600" dirty="0" err="1"/>
              <a:t>antara</a:t>
            </a:r>
            <a:r>
              <a:rPr lang="en-US" sz="3600" dirty="0"/>
              <a:t> 4 – 5 orang </a:t>
            </a:r>
          </a:p>
          <a:p>
            <a:r>
              <a:rPr lang="en-US" sz="3600" dirty="0" err="1"/>
              <a:t>Pastikan</a:t>
            </a:r>
            <a:r>
              <a:rPr lang="en-US" sz="3600" dirty="0"/>
              <a:t> </a:t>
            </a:r>
            <a:r>
              <a:rPr lang="en-US" sz="3600" dirty="0" err="1"/>
              <a:t>ada</a:t>
            </a:r>
            <a:r>
              <a:rPr lang="en-US" sz="3600" dirty="0"/>
              <a:t> </a:t>
            </a:r>
            <a:r>
              <a:rPr lang="en-US" sz="3600" dirty="0" err="1"/>
              <a:t>perempuan</a:t>
            </a:r>
            <a:r>
              <a:rPr lang="en-US" sz="3600" dirty="0"/>
              <a:t> dan </a:t>
            </a:r>
            <a:r>
              <a:rPr lang="en-US" sz="3600" dirty="0" err="1"/>
              <a:t>laki-laki</a:t>
            </a:r>
            <a:r>
              <a:rPr lang="en-US" sz="3600" dirty="0"/>
              <a:t> dalam </a:t>
            </a:r>
            <a:r>
              <a:rPr lang="en-US" sz="3600" dirty="0" err="1"/>
              <a:t>kelompok</a:t>
            </a:r>
            <a:r>
              <a:rPr lang="en-US" sz="3600" dirty="0"/>
              <a:t> </a:t>
            </a:r>
            <a:r>
              <a:rPr lang="en-US" sz="3600" dirty="0" err="1"/>
              <a:t>anda</a:t>
            </a:r>
            <a:endParaRPr lang="en-US" sz="3600" dirty="0"/>
          </a:p>
          <a:p>
            <a:r>
              <a:rPr lang="en-US" sz="3600" dirty="0" err="1"/>
              <a:t>Diskusikan</a:t>
            </a:r>
            <a:r>
              <a:rPr lang="en-US" sz="3600" dirty="0"/>
              <a:t> </a:t>
            </a:r>
            <a:r>
              <a:rPr lang="en-US" sz="3600" dirty="0" err="1"/>
              <a:t>jawaban</a:t>
            </a:r>
            <a:r>
              <a:rPr lang="en-US" sz="3600" dirty="0"/>
              <a:t> </a:t>
            </a:r>
            <a:r>
              <a:rPr lang="en-US" sz="3600" dirty="0" err="1"/>
              <a:t>untuk</a:t>
            </a:r>
            <a:r>
              <a:rPr lang="en-US" sz="3600" dirty="0"/>
              <a:t> </a:t>
            </a:r>
            <a:r>
              <a:rPr lang="en-US" sz="3600" dirty="0" err="1"/>
              <a:t>pertanyaan</a:t>
            </a:r>
            <a:r>
              <a:rPr lang="en-US" sz="3600" dirty="0"/>
              <a:t> </a:t>
            </a:r>
            <a:r>
              <a:rPr lang="en-US" sz="3600" dirty="0" err="1"/>
              <a:t>berikut</a:t>
            </a:r>
            <a:r>
              <a:rPr lang="en-US" sz="3600" dirty="0"/>
              <a:t> ini:</a:t>
            </a:r>
          </a:p>
          <a:p>
            <a:pPr>
              <a:buFont typeface="Wingdings" panose="05000000000000000000" pitchFamily="2" charset="2"/>
              <a:buChar char="Ø"/>
            </a:pPr>
            <a:r>
              <a:rPr lang="en-US" sz="3600" dirty="0"/>
              <a:t> </a:t>
            </a:r>
            <a:r>
              <a:rPr lang="en-US" sz="3600" dirty="0" err="1"/>
              <a:t>Bagaimana</a:t>
            </a:r>
            <a:r>
              <a:rPr lang="en-US" sz="3600" dirty="0"/>
              <a:t> </a:t>
            </a:r>
            <a:r>
              <a:rPr lang="en-US" sz="3600" dirty="0" err="1"/>
              <a:t>perbedaan</a:t>
            </a:r>
            <a:r>
              <a:rPr lang="en-US" sz="3600" dirty="0"/>
              <a:t> </a:t>
            </a:r>
            <a:r>
              <a:rPr lang="en-US" sz="3600" dirty="0" err="1"/>
              <a:t>jenis</a:t>
            </a:r>
            <a:r>
              <a:rPr lang="en-US" sz="3600" dirty="0"/>
              <a:t> </a:t>
            </a:r>
            <a:r>
              <a:rPr lang="en-US" sz="3600" dirty="0" err="1"/>
              <a:t>kelamin</a:t>
            </a:r>
            <a:r>
              <a:rPr lang="en-US" sz="3600" dirty="0"/>
              <a:t> </a:t>
            </a:r>
            <a:r>
              <a:rPr lang="en-US" sz="3600" dirty="0" err="1"/>
              <a:t>dilakukan</a:t>
            </a:r>
            <a:r>
              <a:rPr lang="en-US" sz="3600" dirty="0"/>
              <a:t> dalam </a:t>
            </a:r>
            <a:r>
              <a:rPr lang="en-US" sz="3600" dirty="0" err="1"/>
              <a:t>masyarakat</a:t>
            </a:r>
            <a:r>
              <a:rPr lang="en-US" sz="3600" dirty="0"/>
              <a:t> Sumba? </a:t>
            </a:r>
          </a:p>
          <a:p>
            <a:pPr>
              <a:buFont typeface="Wingdings" panose="05000000000000000000" pitchFamily="2" charset="2"/>
              <a:buChar char="Ø"/>
            </a:pPr>
            <a:r>
              <a:rPr lang="en-US" sz="3600" dirty="0" err="1"/>
              <a:t>Bagaimana</a:t>
            </a:r>
            <a:r>
              <a:rPr lang="en-US" sz="3600" dirty="0"/>
              <a:t> </a:t>
            </a:r>
            <a:r>
              <a:rPr lang="en-US" sz="3600" dirty="0" err="1"/>
              <a:t>perbedaan</a:t>
            </a:r>
            <a:r>
              <a:rPr lang="en-US" sz="3600" dirty="0"/>
              <a:t> gender </a:t>
            </a:r>
            <a:r>
              <a:rPr lang="en-US" sz="3600" dirty="0" err="1"/>
              <a:t>dilakukan</a:t>
            </a:r>
            <a:r>
              <a:rPr lang="en-US" sz="3600" dirty="0"/>
              <a:t> dalam </a:t>
            </a:r>
            <a:r>
              <a:rPr lang="en-US" sz="3600" dirty="0" err="1"/>
              <a:t>masyarakat</a:t>
            </a:r>
            <a:r>
              <a:rPr lang="en-US" sz="3600" dirty="0"/>
              <a:t> Sumba?</a:t>
            </a:r>
            <a:endParaRPr lang="en-ID" sz="3600" dirty="0"/>
          </a:p>
        </p:txBody>
      </p:sp>
    </p:spTree>
    <p:extLst>
      <p:ext uri="{BB962C8B-B14F-4D97-AF65-F5344CB8AC3E}">
        <p14:creationId xmlns:p14="http://schemas.microsoft.com/office/powerpoint/2010/main" val="926418406"/>
      </p:ext>
    </p:extLst>
  </p:cSld>
  <p:clrMapOvr>
    <a:masterClrMapping/>
  </p:clrMapOvr>
</p:sld>
</file>

<file path=ppt/theme/theme1.xml><?xml version="1.0" encoding="utf-8"?>
<a:theme xmlns:a="http://schemas.openxmlformats.org/drawingml/2006/main" name="1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624</TotalTime>
  <Words>1570</Words>
  <Application>Microsoft Office PowerPoint</Application>
  <PresentationFormat>Widescreen</PresentationFormat>
  <Paragraphs>168</Paragraphs>
  <Slides>37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Aharoni</vt:lpstr>
      <vt:lpstr>Arial</vt:lpstr>
      <vt:lpstr>Calibri</vt:lpstr>
      <vt:lpstr>Calibri Light</vt:lpstr>
      <vt:lpstr>Wingdings</vt:lpstr>
      <vt:lpstr>1_Office Theme</vt:lpstr>
      <vt:lpstr>Gender  dalam  Pembangunan (Gender in Development) </vt:lpstr>
      <vt:lpstr> Gender ?</vt:lpstr>
      <vt:lpstr>Sifat :</vt:lpstr>
      <vt:lpstr>Peran :</vt:lpstr>
      <vt:lpstr>Tugas:</vt:lpstr>
      <vt:lpstr>Tanggungjawab :</vt:lpstr>
      <vt:lpstr>Masalah  Gender ?</vt:lpstr>
      <vt:lpstr>Ketidakadilan gender ?</vt:lpstr>
      <vt:lpstr>Contoh ketidakadilan gender :</vt:lpstr>
      <vt:lpstr> CATAT!</vt:lpstr>
      <vt:lpstr>Perbedaan Gender &amp; Jenis Kelamin</vt:lpstr>
      <vt:lpstr>Perbedaan Jenis Kelamin  (organ reproduksi)</vt:lpstr>
      <vt:lpstr>Gender vs Jenis Kelamin</vt:lpstr>
      <vt:lpstr>Perbedaan Karakteristik </vt:lpstr>
      <vt:lpstr>Apakah gender adalah kodrat ?</vt:lpstr>
      <vt:lpstr>PowerPoint Presentation</vt:lpstr>
      <vt:lpstr>CATATAN!</vt:lpstr>
      <vt:lpstr> Mengapa?</vt:lpstr>
      <vt:lpstr>Gender &amp; perkembangan pengertiannya</vt:lpstr>
      <vt:lpstr>Mengapa perlu memahami isu gender dalam pembangunan?</vt:lpstr>
      <vt:lpstr>Fakta empirik menunjukkan:</vt:lpstr>
      <vt:lpstr>Hasil penelitian secara umum menunjukkan:</vt:lpstr>
      <vt:lpstr>Hasil penelitian Sohail (2014):</vt:lpstr>
      <vt:lpstr>Hasil penelitian Klasen (2018) :</vt:lpstr>
      <vt:lpstr>Hasil penelitian Anyidoho(2020): </vt:lpstr>
      <vt:lpstr>Hasil penelitian Atiq &amp; Qadri (2021) :</vt:lpstr>
      <vt:lpstr>Tujuan Pembangunan yang ideal</vt:lpstr>
      <vt:lpstr>Kesetaraan gender ?  (gender equality?)</vt:lpstr>
      <vt:lpstr>Keadilan Gender  ? (gender equity ?)</vt:lpstr>
      <vt:lpstr>CATAT !</vt:lpstr>
      <vt:lpstr>Bagaimana kondisi ideal tercapainya keadilan dan kesetaraan gender (KKG)?</vt:lpstr>
      <vt:lpstr>Apa yang terjadi bila KKG tercapai ?</vt:lpstr>
      <vt:lpstr> Kesimpulan :</vt:lpstr>
      <vt:lpstr>Tujuan Memahami Isu Gender dalam Pembangunan (kognitif, afektif, psikomotorik)</vt:lpstr>
      <vt:lpstr>PowerPoint Presentation</vt:lpstr>
      <vt:lpstr>Referensi:</vt:lpstr>
      <vt:lpstr>Tugas kelompok di kelas_#1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Dhani</dc:creator>
  <cp:lastModifiedBy>Dhani</cp:lastModifiedBy>
  <cp:revision>20</cp:revision>
  <dcterms:created xsi:type="dcterms:W3CDTF">2022-03-16T10:21:38Z</dcterms:created>
  <dcterms:modified xsi:type="dcterms:W3CDTF">2022-04-19T17:31:11Z</dcterms:modified>
</cp:coreProperties>
</file>