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76" r:id="rId2"/>
    <p:sldId id="384" r:id="rId3"/>
    <p:sldId id="353" r:id="rId4"/>
    <p:sldId id="358" r:id="rId5"/>
    <p:sldId id="363" r:id="rId6"/>
    <p:sldId id="364" r:id="rId7"/>
    <p:sldId id="354" r:id="rId8"/>
    <p:sldId id="355" r:id="rId9"/>
    <p:sldId id="356" r:id="rId10"/>
    <p:sldId id="357" r:id="rId11"/>
    <p:sldId id="378" r:id="rId12"/>
    <p:sldId id="376" r:id="rId13"/>
    <p:sldId id="377" r:id="rId14"/>
    <p:sldId id="379" r:id="rId15"/>
    <p:sldId id="365" r:id="rId16"/>
    <p:sldId id="372" r:id="rId17"/>
    <p:sldId id="373" r:id="rId18"/>
    <p:sldId id="380" r:id="rId19"/>
    <p:sldId id="381" r:id="rId20"/>
    <p:sldId id="348" r:id="rId21"/>
    <p:sldId id="349" r:id="rId22"/>
    <p:sldId id="382" r:id="rId23"/>
    <p:sldId id="350" r:id="rId24"/>
    <p:sldId id="351" r:id="rId25"/>
    <p:sldId id="385" r:id="rId26"/>
    <p:sldId id="345" r:id="rId27"/>
    <p:sldId id="362" r:id="rId28"/>
    <p:sldId id="383" r:id="rId29"/>
    <p:sldId id="386" r:id="rId30"/>
    <p:sldId id="336" r:id="rId31"/>
    <p:sldId id="387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1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CCF65D-E3C6-4774-9A2D-ED2AB6BBD555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2E421782-C689-4F36-8456-79D30DB4C3FA}">
      <dgm:prSet phldrT="[Text]"/>
      <dgm:spPr/>
      <dgm:t>
        <a:bodyPr/>
        <a:lstStyle/>
        <a:p>
          <a:r>
            <a:rPr lang="en-US" dirty="0" err="1"/>
            <a:t>Munculnya</a:t>
          </a:r>
          <a:r>
            <a:rPr lang="en-US" dirty="0"/>
            <a:t> </a:t>
          </a:r>
          <a:r>
            <a:rPr lang="en-US" dirty="0" err="1"/>
            <a:t>norma</a:t>
          </a:r>
          <a:r>
            <a:rPr lang="en-US" dirty="0"/>
            <a:t> </a:t>
          </a:r>
        </a:p>
        <a:p>
          <a:r>
            <a:rPr lang="en-US" i="1" dirty="0"/>
            <a:t>(norm emergence)</a:t>
          </a:r>
          <a:endParaRPr lang="en-ID" i="1" dirty="0"/>
        </a:p>
      </dgm:t>
    </dgm:pt>
    <dgm:pt modelId="{C8F5DA0D-86B0-458C-B378-5336873B91E6}" type="parTrans" cxnId="{890EF454-288A-4B90-93E5-B30F6C172168}">
      <dgm:prSet/>
      <dgm:spPr/>
      <dgm:t>
        <a:bodyPr/>
        <a:lstStyle/>
        <a:p>
          <a:endParaRPr lang="en-ID"/>
        </a:p>
      </dgm:t>
    </dgm:pt>
    <dgm:pt modelId="{BC496EA9-09FC-4CF3-9502-83BFFC42EEE5}" type="sibTrans" cxnId="{890EF454-288A-4B90-93E5-B30F6C172168}">
      <dgm:prSet/>
      <dgm:spPr/>
      <dgm:t>
        <a:bodyPr/>
        <a:lstStyle/>
        <a:p>
          <a:endParaRPr lang="en-ID"/>
        </a:p>
      </dgm:t>
    </dgm:pt>
    <dgm:pt modelId="{781557DE-074D-4815-8D37-922EE44175F8}">
      <dgm:prSet phldrT="[Text]"/>
      <dgm:spPr/>
      <dgm:t>
        <a:bodyPr/>
        <a:lstStyle/>
        <a:p>
          <a:r>
            <a:rPr lang="en-US" dirty="0" err="1"/>
            <a:t>Berkembangnya</a:t>
          </a:r>
          <a:r>
            <a:rPr lang="en-US" dirty="0"/>
            <a:t> </a:t>
          </a:r>
          <a:r>
            <a:rPr lang="en-US" dirty="0" err="1"/>
            <a:t>norma</a:t>
          </a:r>
          <a:endParaRPr lang="en-US" dirty="0"/>
        </a:p>
        <a:p>
          <a:r>
            <a:rPr lang="en-US" i="1" dirty="0"/>
            <a:t>(norm cascade)</a:t>
          </a:r>
          <a:endParaRPr lang="en-ID" i="1" dirty="0"/>
        </a:p>
      </dgm:t>
    </dgm:pt>
    <dgm:pt modelId="{F338954A-1449-4361-94A4-799DB8FCFF52}" type="parTrans" cxnId="{47809F93-BB07-4B09-93B6-0470CF25CAFF}">
      <dgm:prSet/>
      <dgm:spPr/>
      <dgm:t>
        <a:bodyPr/>
        <a:lstStyle/>
        <a:p>
          <a:endParaRPr lang="en-ID"/>
        </a:p>
      </dgm:t>
    </dgm:pt>
    <dgm:pt modelId="{97E29863-D5F5-43FC-948B-EDF65FD68986}" type="sibTrans" cxnId="{47809F93-BB07-4B09-93B6-0470CF25CAFF}">
      <dgm:prSet/>
      <dgm:spPr/>
      <dgm:t>
        <a:bodyPr/>
        <a:lstStyle/>
        <a:p>
          <a:endParaRPr lang="en-ID"/>
        </a:p>
      </dgm:t>
    </dgm:pt>
    <dgm:pt modelId="{B9EB4B6F-6062-479D-B1F3-EFE88B93ECC0}">
      <dgm:prSet phldrT="[Text]" custT="1"/>
      <dgm:spPr/>
      <dgm:t>
        <a:bodyPr/>
        <a:lstStyle/>
        <a:p>
          <a:r>
            <a:rPr lang="en-US" sz="2400" dirty="0" err="1"/>
            <a:t>Internalisasi</a:t>
          </a:r>
          <a:r>
            <a:rPr lang="en-US" sz="2400" dirty="0"/>
            <a:t> </a:t>
          </a:r>
          <a:r>
            <a:rPr lang="en-US" sz="2400" dirty="0" err="1"/>
            <a:t>norma</a:t>
          </a:r>
          <a:endParaRPr lang="en-US" sz="2400" dirty="0"/>
        </a:p>
        <a:p>
          <a:r>
            <a:rPr lang="en-US" sz="2400" i="1" dirty="0"/>
            <a:t>(norm internalization) </a:t>
          </a:r>
          <a:endParaRPr lang="en-ID" sz="2400" i="1" dirty="0"/>
        </a:p>
      </dgm:t>
    </dgm:pt>
    <dgm:pt modelId="{785EA55B-4BED-4239-9673-3DE46D19F597}" type="parTrans" cxnId="{6DE16F82-AB4A-455B-8E36-0B018D9B2565}">
      <dgm:prSet/>
      <dgm:spPr/>
      <dgm:t>
        <a:bodyPr/>
        <a:lstStyle/>
        <a:p>
          <a:endParaRPr lang="en-ID"/>
        </a:p>
      </dgm:t>
    </dgm:pt>
    <dgm:pt modelId="{A0F46BDA-B98F-4BDF-B6B9-9C4220ED44FC}" type="sibTrans" cxnId="{6DE16F82-AB4A-455B-8E36-0B018D9B2565}">
      <dgm:prSet/>
      <dgm:spPr/>
      <dgm:t>
        <a:bodyPr/>
        <a:lstStyle/>
        <a:p>
          <a:endParaRPr lang="en-ID"/>
        </a:p>
      </dgm:t>
    </dgm:pt>
    <dgm:pt modelId="{51768DF3-77DF-40DD-9D56-4676938A3991}" type="pres">
      <dgm:prSet presAssocID="{25CCF65D-E3C6-4774-9A2D-ED2AB6BBD555}" presName="CompostProcess" presStyleCnt="0">
        <dgm:presLayoutVars>
          <dgm:dir/>
          <dgm:resizeHandles val="exact"/>
        </dgm:presLayoutVars>
      </dgm:prSet>
      <dgm:spPr/>
    </dgm:pt>
    <dgm:pt modelId="{59D60516-1AAF-4E42-B210-04AEF56EB5B1}" type="pres">
      <dgm:prSet presAssocID="{25CCF65D-E3C6-4774-9A2D-ED2AB6BBD555}" presName="arrow" presStyleLbl="bgShp" presStyleIdx="0" presStyleCnt="1"/>
      <dgm:spPr/>
    </dgm:pt>
    <dgm:pt modelId="{A353B268-50AB-45F4-BCCB-D404A2C8D835}" type="pres">
      <dgm:prSet presAssocID="{25CCF65D-E3C6-4774-9A2D-ED2AB6BBD555}" presName="linearProcess" presStyleCnt="0"/>
      <dgm:spPr/>
    </dgm:pt>
    <dgm:pt modelId="{9F907EB0-1D47-43CC-8410-BFD18EB76892}" type="pres">
      <dgm:prSet presAssocID="{2E421782-C689-4F36-8456-79D30DB4C3FA}" presName="textNode" presStyleLbl="node1" presStyleIdx="0" presStyleCnt="3">
        <dgm:presLayoutVars>
          <dgm:bulletEnabled val="1"/>
        </dgm:presLayoutVars>
      </dgm:prSet>
      <dgm:spPr/>
    </dgm:pt>
    <dgm:pt modelId="{8797C13F-22A9-4FFE-A12C-6E5A96E34D01}" type="pres">
      <dgm:prSet presAssocID="{BC496EA9-09FC-4CF3-9502-83BFFC42EEE5}" presName="sibTrans" presStyleCnt="0"/>
      <dgm:spPr/>
    </dgm:pt>
    <dgm:pt modelId="{5A1B9E5E-1C06-4BFF-975A-E99B585EFBB1}" type="pres">
      <dgm:prSet presAssocID="{781557DE-074D-4815-8D37-922EE44175F8}" presName="textNode" presStyleLbl="node1" presStyleIdx="1" presStyleCnt="3" custLinFactNeighborX="0">
        <dgm:presLayoutVars>
          <dgm:bulletEnabled val="1"/>
        </dgm:presLayoutVars>
      </dgm:prSet>
      <dgm:spPr/>
    </dgm:pt>
    <dgm:pt modelId="{55068D67-1B58-4844-9781-79C06A489648}" type="pres">
      <dgm:prSet presAssocID="{97E29863-D5F5-43FC-948B-EDF65FD68986}" presName="sibTrans" presStyleCnt="0"/>
      <dgm:spPr/>
    </dgm:pt>
    <dgm:pt modelId="{788551B6-0A7F-46F3-AAD7-ECDF224079F0}" type="pres">
      <dgm:prSet presAssocID="{B9EB4B6F-6062-479D-B1F3-EFE88B93ECC0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890EF454-288A-4B90-93E5-B30F6C172168}" srcId="{25CCF65D-E3C6-4774-9A2D-ED2AB6BBD555}" destId="{2E421782-C689-4F36-8456-79D30DB4C3FA}" srcOrd="0" destOrd="0" parTransId="{C8F5DA0D-86B0-458C-B378-5336873B91E6}" sibTransId="{BC496EA9-09FC-4CF3-9502-83BFFC42EEE5}"/>
    <dgm:cxn modelId="{6DE16F82-AB4A-455B-8E36-0B018D9B2565}" srcId="{25CCF65D-E3C6-4774-9A2D-ED2AB6BBD555}" destId="{B9EB4B6F-6062-479D-B1F3-EFE88B93ECC0}" srcOrd="2" destOrd="0" parTransId="{785EA55B-4BED-4239-9673-3DE46D19F597}" sibTransId="{A0F46BDA-B98F-4BDF-B6B9-9C4220ED44FC}"/>
    <dgm:cxn modelId="{25C16593-71E1-4404-BD91-DD13BE04DD61}" type="presOf" srcId="{25CCF65D-E3C6-4774-9A2D-ED2AB6BBD555}" destId="{51768DF3-77DF-40DD-9D56-4676938A3991}" srcOrd="0" destOrd="0" presId="urn:microsoft.com/office/officeart/2005/8/layout/hProcess9"/>
    <dgm:cxn modelId="{47809F93-BB07-4B09-93B6-0470CF25CAFF}" srcId="{25CCF65D-E3C6-4774-9A2D-ED2AB6BBD555}" destId="{781557DE-074D-4815-8D37-922EE44175F8}" srcOrd="1" destOrd="0" parTransId="{F338954A-1449-4361-94A4-799DB8FCFF52}" sibTransId="{97E29863-D5F5-43FC-948B-EDF65FD68986}"/>
    <dgm:cxn modelId="{2D180296-D07F-4D26-A712-F4C6B7CEBC4E}" type="presOf" srcId="{B9EB4B6F-6062-479D-B1F3-EFE88B93ECC0}" destId="{788551B6-0A7F-46F3-AAD7-ECDF224079F0}" srcOrd="0" destOrd="0" presId="urn:microsoft.com/office/officeart/2005/8/layout/hProcess9"/>
    <dgm:cxn modelId="{2F253EDB-F4AD-42BE-A1C2-6C53B13F6CC8}" type="presOf" srcId="{2E421782-C689-4F36-8456-79D30DB4C3FA}" destId="{9F907EB0-1D47-43CC-8410-BFD18EB76892}" srcOrd="0" destOrd="0" presId="urn:microsoft.com/office/officeart/2005/8/layout/hProcess9"/>
    <dgm:cxn modelId="{393902EA-E6CD-426C-95C0-2ABDF086EA5B}" type="presOf" srcId="{781557DE-074D-4815-8D37-922EE44175F8}" destId="{5A1B9E5E-1C06-4BFF-975A-E99B585EFBB1}" srcOrd="0" destOrd="0" presId="urn:microsoft.com/office/officeart/2005/8/layout/hProcess9"/>
    <dgm:cxn modelId="{553011C0-BD8D-4E46-8901-7441A080980A}" type="presParOf" srcId="{51768DF3-77DF-40DD-9D56-4676938A3991}" destId="{59D60516-1AAF-4E42-B210-04AEF56EB5B1}" srcOrd="0" destOrd="0" presId="urn:microsoft.com/office/officeart/2005/8/layout/hProcess9"/>
    <dgm:cxn modelId="{B64ABC3D-ED31-462B-B6F1-20010B8D5A37}" type="presParOf" srcId="{51768DF3-77DF-40DD-9D56-4676938A3991}" destId="{A353B268-50AB-45F4-BCCB-D404A2C8D835}" srcOrd="1" destOrd="0" presId="urn:microsoft.com/office/officeart/2005/8/layout/hProcess9"/>
    <dgm:cxn modelId="{62A7FDE5-A0DE-4A30-9F5E-EBD7D9586684}" type="presParOf" srcId="{A353B268-50AB-45F4-BCCB-D404A2C8D835}" destId="{9F907EB0-1D47-43CC-8410-BFD18EB76892}" srcOrd="0" destOrd="0" presId="urn:microsoft.com/office/officeart/2005/8/layout/hProcess9"/>
    <dgm:cxn modelId="{DD49F54A-9FDA-446D-965C-24C8A1F00B74}" type="presParOf" srcId="{A353B268-50AB-45F4-BCCB-D404A2C8D835}" destId="{8797C13F-22A9-4FFE-A12C-6E5A96E34D01}" srcOrd="1" destOrd="0" presId="urn:microsoft.com/office/officeart/2005/8/layout/hProcess9"/>
    <dgm:cxn modelId="{75D9EA1E-FC85-4FC4-968C-4307E8DB305D}" type="presParOf" srcId="{A353B268-50AB-45F4-BCCB-D404A2C8D835}" destId="{5A1B9E5E-1C06-4BFF-975A-E99B585EFBB1}" srcOrd="2" destOrd="0" presId="urn:microsoft.com/office/officeart/2005/8/layout/hProcess9"/>
    <dgm:cxn modelId="{2C367529-846D-4728-8E1C-0882D402783F}" type="presParOf" srcId="{A353B268-50AB-45F4-BCCB-D404A2C8D835}" destId="{55068D67-1B58-4844-9781-79C06A489648}" srcOrd="3" destOrd="0" presId="urn:microsoft.com/office/officeart/2005/8/layout/hProcess9"/>
    <dgm:cxn modelId="{31664789-0F68-405A-B7FA-7B72D711307A}" type="presParOf" srcId="{A353B268-50AB-45F4-BCCB-D404A2C8D835}" destId="{788551B6-0A7F-46F3-AAD7-ECDF224079F0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E9563A-E30D-4D1D-BE33-4B3DA1D5819B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ID"/>
        </a:p>
      </dgm:t>
    </dgm:pt>
    <dgm:pt modelId="{7E02AF30-652C-43BC-986F-8C5CC62E1BD8}">
      <dgm:prSet phldrT="[Text]"/>
      <dgm:spPr/>
      <dgm:t>
        <a:bodyPr/>
        <a:lstStyle/>
        <a:p>
          <a:r>
            <a:rPr lang="en-US" dirty="0" err="1"/>
            <a:t>Berdasarkan</a:t>
          </a:r>
          <a:r>
            <a:rPr lang="en-US" dirty="0"/>
            <a:t> </a:t>
          </a:r>
          <a:r>
            <a:rPr lang="en-US" dirty="0" err="1"/>
            <a:t>lokasi</a:t>
          </a:r>
          <a:endParaRPr lang="en-ID" dirty="0"/>
        </a:p>
      </dgm:t>
    </dgm:pt>
    <dgm:pt modelId="{6292AEE1-16AF-4EE2-ABE8-14AFD32656D4}" type="parTrans" cxnId="{7841D398-4009-40B9-91FD-2CD52F9341FC}">
      <dgm:prSet/>
      <dgm:spPr/>
      <dgm:t>
        <a:bodyPr/>
        <a:lstStyle/>
        <a:p>
          <a:endParaRPr lang="en-ID"/>
        </a:p>
      </dgm:t>
    </dgm:pt>
    <dgm:pt modelId="{B1BA8B73-155C-4F87-9B6F-726F731652CB}" type="sibTrans" cxnId="{7841D398-4009-40B9-91FD-2CD52F9341FC}">
      <dgm:prSet/>
      <dgm:spPr/>
      <dgm:t>
        <a:bodyPr/>
        <a:lstStyle/>
        <a:p>
          <a:endParaRPr lang="en-ID"/>
        </a:p>
      </dgm:t>
    </dgm:pt>
    <dgm:pt modelId="{32796FFC-5912-4651-BF3C-CD9ED8D05270}">
      <dgm:prSet phldrT="[Text]"/>
      <dgm:spPr/>
      <dgm:t>
        <a:bodyPr/>
        <a:lstStyle/>
        <a:p>
          <a:r>
            <a:rPr lang="en-US" dirty="0"/>
            <a:t>Barat                      (</a:t>
          </a:r>
          <a:r>
            <a:rPr lang="en-US" dirty="0" err="1"/>
            <a:t>Eropa</a:t>
          </a:r>
          <a:r>
            <a:rPr lang="en-US" dirty="0"/>
            <a:t> &amp; Amerika)</a:t>
          </a:r>
          <a:endParaRPr lang="en-ID" dirty="0"/>
        </a:p>
      </dgm:t>
    </dgm:pt>
    <dgm:pt modelId="{BBC58710-A235-4BE6-9971-AA177E7F303E}" type="parTrans" cxnId="{902ACC81-EEEC-4FB3-9614-122F1D33B91F}">
      <dgm:prSet/>
      <dgm:spPr/>
      <dgm:t>
        <a:bodyPr/>
        <a:lstStyle/>
        <a:p>
          <a:endParaRPr lang="en-ID"/>
        </a:p>
      </dgm:t>
    </dgm:pt>
    <dgm:pt modelId="{2485954D-EAF2-4C8C-8145-53DE9F82F643}" type="sibTrans" cxnId="{902ACC81-EEEC-4FB3-9614-122F1D33B91F}">
      <dgm:prSet/>
      <dgm:spPr/>
      <dgm:t>
        <a:bodyPr/>
        <a:lstStyle/>
        <a:p>
          <a:endParaRPr lang="en-ID"/>
        </a:p>
      </dgm:t>
    </dgm:pt>
    <dgm:pt modelId="{0EEA1C48-68AB-414E-8D8B-EC44B6D2297C}">
      <dgm:prSet phldrT="[Text]"/>
      <dgm:spPr/>
      <dgm:t>
        <a:bodyPr/>
        <a:lstStyle/>
        <a:p>
          <a:r>
            <a:rPr lang="en-US" dirty="0"/>
            <a:t>Timur                   (Asia &amp; Indonesia) </a:t>
          </a:r>
          <a:endParaRPr lang="en-ID" dirty="0"/>
        </a:p>
      </dgm:t>
    </dgm:pt>
    <dgm:pt modelId="{6DC41535-045B-44AA-8008-CC78B9238B55}" type="parTrans" cxnId="{3529D8F5-D175-4B5D-BA3E-3783254B4332}">
      <dgm:prSet/>
      <dgm:spPr/>
      <dgm:t>
        <a:bodyPr/>
        <a:lstStyle/>
        <a:p>
          <a:endParaRPr lang="en-ID"/>
        </a:p>
      </dgm:t>
    </dgm:pt>
    <dgm:pt modelId="{76FEA155-BCBF-4DB0-A0B6-969CDE2ABFFA}" type="sibTrans" cxnId="{3529D8F5-D175-4B5D-BA3E-3783254B4332}">
      <dgm:prSet/>
      <dgm:spPr/>
      <dgm:t>
        <a:bodyPr/>
        <a:lstStyle/>
        <a:p>
          <a:endParaRPr lang="en-ID"/>
        </a:p>
      </dgm:t>
    </dgm:pt>
    <dgm:pt modelId="{0F2366DD-E328-471D-B0FD-1722D51F984A}" type="pres">
      <dgm:prSet presAssocID="{46E9563A-E30D-4D1D-BE33-4B3DA1D5819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55417420-0C4D-491A-8314-9AB94409A34A}" type="pres">
      <dgm:prSet presAssocID="{7E02AF30-652C-43BC-986F-8C5CC62E1BD8}" presName="root1" presStyleCnt="0"/>
      <dgm:spPr/>
    </dgm:pt>
    <dgm:pt modelId="{BBC9D80D-50C4-48BF-8F9F-7B24535DF1B4}" type="pres">
      <dgm:prSet presAssocID="{7E02AF30-652C-43BC-986F-8C5CC62E1BD8}" presName="LevelOneTextNode" presStyleLbl="node0" presStyleIdx="0" presStyleCnt="1">
        <dgm:presLayoutVars>
          <dgm:chPref val="3"/>
        </dgm:presLayoutVars>
      </dgm:prSet>
      <dgm:spPr/>
    </dgm:pt>
    <dgm:pt modelId="{43062D13-BFC0-4544-8CA2-4D00878DFE0E}" type="pres">
      <dgm:prSet presAssocID="{7E02AF30-652C-43BC-986F-8C5CC62E1BD8}" presName="level2hierChild" presStyleCnt="0"/>
      <dgm:spPr/>
    </dgm:pt>
    <dgm:pt modelId="{E769ED48-2568-4F77-B3E5-1CCE7AD9F2C3}" type="pres">
      <dgm:prSet presAssocID="{BBC58710-A235-4BE6-9971-AA177E7F303E}" presName="conn2-1" presStyleLbl="parChTrans1D2" presStyleIdx="0" presStyleCnt="2"/>
      <dgm:spPr/>
    </dgm:pt>
    <dgm:pt modelId="{1E0AE3A7-37B2-4E3E-A8A1-33EA212B4845}" type="pres">
      <dgm:prSet presAssocID="{BBC58710-A235-4BE6-9971-AA177E7F303E}" presName="connTx" presStyleLbl="parChTrans1D2" presStyleIdx="0" presStyleCnt="2"/>
      <dgm:spPr/>
    </dgm:pt>
    <dgm:pt modelId="{CFA07F26-0E85-4796-894B-F0544ADA1F5E}" type="pres">
      <dgm:prSet presAssocID="{32796FFC-5912-4651-BF3C-CD9ED8D05270}" presName="root2" presStyleCnt="0"/>
      <dgm:spPr/>
    </dgm:pt>
    <dgm:pt modelId="{4CFA3AE5-4B8A-4BEB-9E15-B3D3FC567EF7}" type="pres">
      <dgm:prSet presAssocID="{32796FFC-5912-4651-BF3C-CD9ED8D05270}" presName="LevelTwoTextNode" presStyleLbl="node2" presStyleIdx="0" presStyleCnt="2" custScaleX="118821">
        <dgm:presLayoutVars>
          <dgm:chPref val="3"/>
        </dgm:presLayoutVars>
      </dgm:prSet>
      <dgm:spPr/>
    </dgm:pt>
    <dgm:pt modelId="{4B6126AE-1637-499D-A534-1F82A6112533}" type="pres">
      <dgm:prSet presAssocID="{32796FFC-5912-4651-BF3C-CD9ED8D05270}" presName="level3hierChild" presStyleCnt="0"/>
      <dgm:spPr/>
    </dgm:pt>
    <dgm:pt modelId="{38B23571-EC9C-42D9-81C8-D1C721A43CA6}" type="pres">
      <dgm:prSet presAssocID="{6DC41535-045B-44AA-8008-CC78B9238B55}" presName="conn2-1" presStyleLbl="parChTrans1D2" presStyleIdx="1" presStyleCnt="2"/>
      <dgm:spPr/>
    </dgm:pt>
    <dgm:pt modelId="{B3AFF329-4B49-406E-9147-B001336B7541}" type="pres">
      <dgm:prSet presAssocID="{6DC41535-045B-44AA-8008-CC78B9238B55}" presName="connTx" presStyleLbl="parChTrans1D2" presStyleIdx="1" presStyleCnt="2"/>
      <dgm:spPr/>
    </dgm:pt>
    <dgm:pt modelId="{69A80072-5DD2-431E-88F6-139FA608A103}" type="pres">
      <dgm:prSet presAssocID="{0EEA1C48-68AB-414E-8D8B-EC44B6D2297C}" presName="root2" presStyleCnt="0"/>
      <dgm:spPr/>
    </dgm:pt>
    <dgm:pt modelId="{FC4A4702-512C-42B4-AA90-C48D74629AF6}" type="pres">
      <dgm:prSet presAssocID="{0EEA1C48-68AB-414E-8D8B-EC44B6D2297C}" presName="LevelTwoTextNode" presStyleLbl="node2" presStyleIdx="1" presStyleCnt="2" custScaleX="116352">
        <dgm:presLayoutVars>
          <dgm:chPref val="3"/>
        </dgm:presLayoutVars>
      </dgm:prSet>
      <dgm:spPr/>
    </dgm:pt>
    <dgm:pt modelId="{76DA8525-DCA5-4FF3-BD36-824450566853}" type="pres">
      <dgm:prSet presAssocID="{0EEA1C48-68AB-414E-8D8B-EC44B6D2297C}" presName="level3hierChild" presStyleCnt="0"/>
      <dgm:spPr/>
    </dgm:pt>
  </dgm:ptLst>
  <dgm:cxnLst>
    <dgm:cxn modelId="{3EDCB004-8424-43CE-A454-C8D9427F393E}" type="presOf" srcId="{46E9563A-E30D-4D1D-BE33-4B3DA1D5819B}" destId="{0F2366DD-E328-471D-B0FD-1722D51F984A}" srcOrd="0" destOrd="0" presId="urn:microsoft.com/office/officeart/2005/8/layout/hierarchy2"/>
    <dgm:cxn modelId="{24B5D50D-B9FA-41E7-91D8-C438DD39DB91}" type="presOf" srcId="{6DC41535-045B-44AA-8008-CC78B9238B55}" destId="{38B23571-EC9C-42D9-81C8-D1C721A43CA6}" srcOrd="0" destOrd="0" presId="urn:microsoft.com/office/officeart/2005/8/layout/hierarchy2"/>
    <dgm:cxn modelId="{06610919-5451-48E7-A6BB-DF1EB59EBC6C}" type="presOf" srcId="{7E02AF30-652C-43BC-986F-8C5CC62E1BD8}" destId="{BBC9D80D-50C4-48BF-8F9F-7B24535DF1B4}" srcOrd="0" destOrd="0" presId="urn:microsoft.com/office/officeart/2005/8/layout/hierarchy2"/>
    <dgm:cxn modelId="{A9A40020-9608-4418-B983-ED770F7A05E8}" type="presOf" srcId="{BBC58710-A235-4BE6-9971-AA177E7F303E}" destId="{1E0AE3A7-37B2-4E3E-A8A1-33EA212B4845}" srcOrd="1" destOrd="0" presId="urn:microsoft.com/office/officeart/2005/8/layout/hierarchy2"/>
    <dgm:cxn modelId="{D299EA25-A16D-4637-BE75-4F2DEB3176C2}" type="presOf" srcId="{6DC41535-045B-44AA-8008-CC78B9238B55}" destId="{B3AFF329-4B49-406E-9147-B001336B7541}" srcOrd="1" destOrd="0" presId="urn:microsoft.com/office/officeart/2005/8/layout/hierarchy2"/>
    <dgm:cxn modelId="{78D8805F-554A-4B27-BC9D-677DE5939B7A}" type="presOf" srcId="{32796FFC-5912-4651-BF3C-CD9ED8D05270}" destId="{4CFA3AE5-4B8A-4BEB-9E15-B3D3FC567EF7}" srcOrd="0" destOrd="0" presId="urn:microsoft.com/office/officeart/2005/8/layout/hierarchy2"/>
    <dgm:cxn modelId="{D83E4949-EE8E-441A-B857-DC1CE5C8C3E9}" type="presOf" srcId="{0EEA1C48-68AB-414E-8D8B-EC44B6D2297C}" destId="{FC4A4702-512C-42B4-AA90-C48D74629AF6}" srcOrd="0" destOrd="0" presId="urn:microsoft.com/office/officeart/2005/8/layout/hierarchy2"/>
    <dgm:cxn modelId="{902ACC81-EEEC-4FB3-9614-122F1D33B91F}" srcId="{7E02AF30-652C-43BC-986F-8C5CC62E1BD8}" destId="{32796FFC-5912-4651-BF3C-CD9ED8D05270}" srcOrd="0" destOrd="0" parTransId="{BBC58710-A235-4BE6-9971-AA177E7F303E}" sibTransId="{2485954D-EAF2-4C8C-8145-53DE9F82F643}"/>
    <dgm:cxn modelId="{7841D398-4009-40B9-91FD-2CD52F9341FC}" srcId="{46E9563A-E30D-4D1D-BE33-4B3DA1D5819B}" destId="{7E02AF30-652C-43BC-986F-8C5CC62E1BD8}" srcOrd="0" destOrd="0" parTransId="{6292AEE1-16AF-4EE2-ABE8-14AFD32656D4}" sibTransId="{B1BA8B73-155C-4F87-9B6F-726F731652CB}"/>
    <dgm:cxn modelId="{A465F7B8-958C-4E98-9500-752896EECA59}" type="presOf" srcId="{BBC58710-A235-4BE6-9971-AA177E7F303E}" destId="{E769ED48-2568-4F77-B3E5-1CCE7AD9F2C3}" srcOrd="0" destOrd="0" presId="urn:microsoft.com/office/officeart/2005/8/layout/hierarchy2"/>
    <dgm:cxn modelId="{3529D8F5-D175-4B5D-BA3E-3783254B4332}" srcId="{7E02AF30-652C-43BC-986F-8C5CC62E1BD8}" destId="{0EEA1C48-68AB-414E-8D8B-EC44B6D2297C}" srcOrd="1" destOrd="0" parTransId="{6DC41535-045B-44AA-8008-CC78B9238B55}" sibTransId="{76FEA155-BCBF-4DB0-A0B6-969CDE2ABFFA}"/>
    <dgm:cxn modelId="{B9CBA2EA-0146-4DC0-90BA-979237A7DEB8}" type="presParOf" srcId="{0F2366DD-E328-471D-B0FD-1722D51F984A}" destId="{55417420-0C4D-491A-8314-9AB94409A34A}" srcOrd="0" destOrd="0" presId="urn:microsoft.com/office/officeart/2005/8/layout/hierarchy2"/>
    <dgm:cxn modelId="{E9EBF1E4-0D21-4119-96AD-576DD04F0152}" type="presParOf" srcId="{55417420-0C4D-491A-8314-9AB94409A34A}" destId="{BBC9D80D-50C4-48BF-8F9F-7B24535DF1B4}" srcOrd="0" destOrd="0" presId="urn:microsoft.com/office/officeart/2005/8/layout/hierarchy2"/>
    <dgm:cxn modelId="{C901528B-3FA1-4AC4-BE2A-B1B984B6ED86}" type="presParOf" srcId="{55417420-0C4D-491A-8314-9AB94409A34A}" destId="{43062D13-BFC0-4544-8CA2-4D00878DFE0E}" srcOrd="1" destOrd="0" presId="urn:microsoft.com/office/officeart/2005/8/layout/hierarchy2"/>
    <dgm:cxn modelId="{384E7EFF-FC36-42EC-8C38-10D4C078811B}" type="presParOf" srcId="{43062D13-BFC0-4544-8CA2-4D00878DFE0E}" destId="{E769ED48-2568-4F77-B3E5-1CCE7AD9F2C3}" srcOrd="0" destOrd="0" presId="urn:microsoft.com/office/officeart/2005/8/layout/hierarchy2"/>
    <dgm:cxn modelId="{07CE3E88-3EF5-4A97-904F-0BC2C0167317}" type="presParOf" srcId="{E769ED48-2568-4F77-B3E5-1CCE7AD9F2C3}" destId="{1E0AE3A7-37B2-4E3E-A8A1-33EA212B4845}" srcOrd="0" destOrd="0" presId="urn:microsoft.com/office/officeart/2005/8/layout/hierarchy2"/>
    <dgm:cxn modelId="{F49DA34E-6D25-4352-9B90-83D572E470A1}" type="presParOf" srcId="{43062D13-BFC0-4544-8CA2-4D00878DFE0E}" destId="{CFA07F26-0E85-4796-894B-F0544ADA1F5E}" srcOrd="1" destOrd="0" presId="urn:microsoft.com/office/officeart/2005/8/layout/hierarchy2"/>
    <dgm:cxn modelId="{624E9B06-5DE1-443F-8A69-75D87A0868B3}" type="presParOf" srcId="{CFA07F26-0E85-4796-894B-F0544ADA1F5E}" destId="{4CFA3AE5-4B8A-4BEB-9E15-B3D3FC567EF7}" srcOrd="0" destOrd="0" presId="urn:microsoft.com/office/officeart/2005/8/layout/hierarchy2"/>
    <dgm:cxn modelId="{FB5F7324-D719-407A-ADE2-EFDDBFD73C24}" type="presParOf" srcId="{CFA07F26-0E85-4796-894B-F0544ADA1F5E}" destId="{4B6126AE-1637-499D-A534-1F82A6112533}" srcOrd="1" destOrd="0" presId="urn:microsoft.com/office/officeart/2005/8/layout/hierarchy2"/>
    <dgm:cxn modelId="{C7D42E44-1123-45EA-A54C-8EC21E48F8B1}" type="presParOf" srcId="{43062D13-BFC0-4544-8CA2-4D00878DFE0E}" destId="{38B23571-EC9C-42D9-81C8-D1C721A43CA6}" srcOrd="2" destOrd="0" presId="urn:microsoft.com/office/officeart/2005/8/layout/hierarchy2"/>
    <dgm:cxn modelId="{6E02C6FD-4E06-4DB5-991D-452B10A33C2A}" type="presParOf" srcId="{38B23571-EC9C-42D9-81C8-D1C721A43CA6}" destId="{B3AFF329-4B49-406E-9147-B001336B7541}" srcOrd="0" destOrd="0" presId="urn:microsoft.com/office/officeart/2005/8/layout/hierarchy2"/>
    <dgm:cxn modelId="{12A32F63-D641-418B-9CB2-F83B42F89ECF}" type="presParOf" srcId="{43062D13-BFC0-4544-8CA2-4D00878DFE0E}" destId="{69A80072-5DD2-431E-88F6-139FA608A103}" srcOrd="3" destOrd="0" presId="urn:microsoft.com/office/officeart/2005/8/layout/hierarchy2"/>
    <dgm:cxn modelId="{7791E86A-FF9D-4A98-B8CA-86AD4C6262CD}" type="presParOf" srcId="{69A80072-5DD2-431E-88F6-139FA608A103}" destId="{FC4A4702-512C-42B4-AA90-C48D74629AF6}" srcOrd="0" destOrd="0" presId="urn:microsoft.com/office/officeart/2005/8/layout/hierarchy2"/>
    <dgm:cxn modelId="{089C9BCF-993A-4CC8-9522-6C967B48561D}" type="presParOf" srcId="{69A80072-5DD2-431E-88F6-139FA608A103}" destId="{76DA8525-DCA5-4FF3-BD36-82445056685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42617F0-5BF3-41E9-8DE4-D5668DAA9207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ID"/>
        </a:p>
      </dgm:t>
    </dgm:pt>
    <dgm:pt modelId="{B7FEFA88-5A05-47D6-8EF5-54DF81254C27}">
      <dgm:prSet phldrT="[Text]"/>
      <dgm:spPr/>
      <dgm:t>
        <a:bodyPr/>
        <a:lstStyle/>
        <a:p>
          <a:r>
            <a:rPr lang="en-US" dirty="0"/>
            <a:t>Gerakan </a:t>
          </a:r>
          <a:r>
            <a:rPr lang="en-US" dirty="0" err="1"/>
            <a:t>feminis</a:t>
          </a:r>
          <a:endParaRPr lang="en-US" dirty="0"/>
        </a:p>
        <a:p>
          <a:r>
            <a:rPr lang="en-US" dirty="0"/>
            <a:t>(</a:t>
          </a:r>
          <a:r>
            <a:rPr lang="en-US" dirty="0" err="1"/>
            <a:t>Feminisme</a:t>
          </a:r>
          <a:r>
            <a:rPr lang="en-US" dirty="0"/>
            <a:t>)</a:t>
          </a:r>
          <a:endParaRPr lang="en-ID" dirty="0"/>
        </a:p>
      </dgm:t>
    </dgm:pt>
    <dgm:pt modelId="{F339B6C8-2DA1-4788-BA13-1F92EE616CE7}" type="parTrans" cxnId="{B654AE39-F49B-4655-9600-83C9768FB59D}">
      <dgm:prSet/>
      <dgm:spPr/>
      <dgm:t>
        <a:bodyPr/>
        <a:lstStyle/>
        <a:p>
          <a:endParaRPr lang="en-ID"/>
        </a:p>
      </dgm:t>
    </dgm:pt>
    <dgm:pt modelId="{91BCE0AC-4127-4B89-A983-3AB0FFFC19E1}" type="sibTrans" cxnId="{B654AE39-F49B-4655-9600-83C9768FB59D}">
      <dgm:prSet/>
      <dgm:spPr/>
      <dgm:t>
        <a:bodyPr/>
        <a:lstStyle/>
        <a:p>
          <a:endParaRPr lang="en-ID"/>
        </a:p>
      </dgm:t>
    </dgm:pt>
    <dgm:pt modelId="{53DC599E-D3BD-45D3-BAEB-FFFC63634C51}">
      <dgm:prSet phldrT="[Text]"/>
      <dgm:spPr/>
      <dgm:t>
        <a:bodyPr/>
        <a:lstStyle/>
        <a:p>
          <a:r>
            <a:rPr lang="en-US" dirty="0" err="1"/>
            <a:t>Gelombang</a:t>
          </a:r>
          <a:r>
            <a:rPr lang="en-US" dirty="0"/>
            <a:t> </a:t>
          </a:r>
          <a:r>
            <a:rPr lang="en-US" dirty="0" err="1"/>
            <a:t>pertama</a:t>
          </a:r>
          <a:endParaRPr lang="en-ID" dirty="0"/>
        </a:p>
      </dgm:t>
    </dgm:pt>
    <dgm:pt modelId="{C19B3B15-F4FD-40EC-ACE2-36706DECE7A6}" type="parTrans" cxnId="{9532F22C-C33C-4435-B912-1A5DF8955C78}">
      <dgm:prSet/>
      <dgm:spPr/>
      <dgm:t>
        <a:bodyPr/>
        <a:lstStyle/>
        <a:p>
          <a:endParaRPr lang="en-ID"/>
        </a:p>
      </dgm:t>
    </dgm:pt>
    <dgm:pt modelId="{8C1BC248-B5C9-4F06-86C1-F5C1B39F5A37}" type="sibTrans" cxnId="{9532F22C-C33C-4435-B912-1A5DF8955C78}">
      <dgm:prSet/>
      <dgm:spPr/>
      <dgm:t>
        <a:bodyPr/>
        <a:lstStyle/>
        <a:p>
          <a:endParaRPr lang="en-ID"/>
        </a:p>
      </dgm:t>
    </dgm:pt>
    <dgm:pt modelId="{64AC3AB0-C046-4F8A-BE47-52457F105246}">
      <dgm:prSet phldrT="[Text]"/>
      <dgm:spPr/>
      <dgm:t>
        <a:bodyPr/>
        <a:lstStyle/>
        <a:p>
          <a:r>
            <a:rPr lang="en-US" dirty="0" err="1"/>
            <a:t>feminis</a:t>
          </a:r>
          <a:r>
            <a:rPr lang="en-US" dirty="0"/>
            <a:t> liberal, </a:t>
          </a:r>
          <a:r>
            <a:rPr lang="en-US" dirty="0" err="1"/>
            <a:t>feminis</a:t>
          </a:r>
          <a:r>
            <a:rPr lang="en-US" dirty="0"/>
            <a:t> </a:t>
          </a:r>
          <a:r>
            <a:rPr lang="en-US" dirty="0" err="1"/>
            <a:t>radikal</a:t>
          </a:r>
          <a:r>
            <a:rPr lang="en-US" dirty="0"/>
            <a:t>, </a:t>
          </a:r>
          <a:r>
            <a:rPr lang="en-US" dirty="0" err="1"/>
            <a:t>feminis</a:t>
          </a:r>
          <a:r>
            <a:rPr lang="en-US" dirty="0"/>
            <a:t> </a:t>
          </a:r>
          <a:r>
            <a:rPr lang="en-US" dirty="0" err="1"/>
            <a:t>marxis</a:t>
          </a:r>
          <a:r>
            <a:rPr lang="en-US" dirty="0"/>
            <a:t>, </a:t>
          </a:r>
          <a:r>
            <a:rPr lang="en-US" dirty="0" err="1"/>
            <a:t>feminis</a:t>
          </a:r>
          <a:r>
            <a:rPr lang="en-US" dirty="0"/>
            <a:t> </a:t>
          </a:r>
          <a:r>
            <a:rPr lang="en-US" dirty="0" err="1"/>
            <a:t>sosialis</a:t>
          </a:r>
          <a:r>
            <a:rPr lang="en-US" dirty="0"/>
            <a:t> </a:t>
          </a:r>
          <a:endParaRPr lang="en-ID" dirty="0"/>
        </a:p>
      </dgm:t>
    </dgm:pt>
    <dgm:pt modelId="{EEF708BE-8CF9-46FB-9798-0AD366B6AB23}" type="parTrans" cxnId="{8CA7B8B1-0FA1-451F-B942-DB1A5837B730}">
      <dgm:prSet/>
      <dgm:spPr/>
      <dgm:t>
        <a:bodyPr/>
        <a:lstStyle/>
        <a:p>
          <a:endParaRPr lang="en-ID"/>
        </a:p>
      </dgm:t>
    </dgm:pt>
    <dgm:pt modelId="{F0A5BDB3-861A-4B3B-8EF3-4CD7AD3A5A66}" type="sibTrans" cxnId="{8CA7B8B1-0FA1-451F-B942-DB1A5837B730}">
      <dgm:prSet/>
      <dgm:spPr/>
      <dgm:t>
        <a:bodyPr/>
        <a:lstStyle/>
        <a:p>
          <a:endParaRPr lang="en-ID"/>
        </a:p>
      </dgm:t>
    </dgm:pt>
    <dgm:pt modelId="{D62742BC-9B7A-41C9-9C06-9C31DD2175D7}">
      <dgm:prSet phldrT="[Text]"/>
      <dgm:spPr/>
      <dgm:t>
        <a:bodyPr/>
        <a:lstStyle/>
        <a:p>
          <a:r>
            <a:rPr lang="en-US" dirty="0" err="1"/>
            <a:t>Gelombang</a:t>
          </a:r>
          <a:r>
            <a:rPr lang="en-US" dirty="0"/>
            <a:t> </a:t>
          </a:r>
          <a:r>
            <a:rPr lang="en-US" dirty="0" err="1"/>
            <a:t>kedua</a:t>
          </a:r>
          <a:endParaRPr lang="en-ID" dirty="0"/>
        </a:p>
      </dgm:t>
    </dgm:pt>
    <dgm:pt modelId="{D063C051-D5F4-4A6E-97BF-015FAAA8FAF3}" type="parTrans" cxnId="{3B679291-4C86-4198-8919-7BB6C4458220}">
      <dgm:prSet/>
      <dgm:spPr/>
      <dgm:t>
        <a:bodyPr/>
        <a:lstStyle/>
        <a:p>
          <a:endParaRPr lang="en-ID"/>
        </a:p>
      </dgm:t>
    </dgm:pt>
    <dgm:pt modelId="{4B17E357-C445-4D87-8FC3-E0B3F5E35DBB}" type="sibTrans" cxnId="{3B679291-4C86-4198-8919-7BB6C4458220}">
      <dgm:prSet/>
      <dgm:spPr/>
      <dgm:t>
        <a:bodyPr/>
        <a:lstStyle/>
        <a:p>
          <a:endParaRPr lang="en-ID"/>
        </a:p>
      </dgm:t>
    </dgm:pt>
    <dgm:pt modelId="{1F23D679-DFCB-4B52-87FF-CAABA0E605A2}">
      <dgm:prSet phldrT="[Text]"/>
      <dgm:spPr/>
      <dgm:t>
        <a:bodyPr/>
        <a:lstStyle/>
        <a:p>
          <a:r>
            <a:rPr lang="en-US" dirty="0" err="1"/>
            <a:t>feminis</a:t>
          </a:r>
          <a:r>
            <a:rPr lang="en-US" dirty="0"/>
            <a:t> </a:t>
          </a:r>
          <a:r>
            <a:rPr lang="en-US" dirty="0" err="1"/>
            <a:t>psikoanalisis</a:t>
          </a:r>
          <a:r>
            <a:rPr lang="en-US" dirty="0"/>
            <a:t>, </a:t>
          </a:r>
          <a:r>
            <a:rPr lang="en-US" dirty="0" err="1"/>
            <a:t>feminis</a:t>
          </a:r>
          <a:r>
            <a:rPr lang="en-US" dirty="0"/>
            <a:t> </a:t>
          </a:r>
          <a:r>
            <a:rPr lang="en-US" dirty="0" err="1"/>
            <a:t>eksistensialis</a:t>
          </a:r>
          <a:endParaRPr lang="en-ID" dirty="0"/>
        </a:p>
      </dgm:t>
    </dgm:pt>
    <dgm:pt modelId="{178C0051-E2AE-4F13-A332-9D2CA93900DF}" type="parTrans" cxnId="{48D29527-4D19-41B9-AB6B-8F449D929F4A}">
      <dgm:prSet/>
      <dgm:spPr/>
      <dgm:t>
        <a:bodyPr/>
        <a:lstStyle/>
        <a:p>
          <a:endParaRPr lang="en-ID"/>
        </a:p>
      </dgm:t>
    </dgm:pt>
    <dgm:pt modelId="{E6D2DD8B-17EE-416C-80C1-96E7501E276A}" type="sibTrans" cxnId="{48D29527-4D19-41B9-AB6B-8F449D929F4A}">
      <dgm:prSet/>
      <dgm:spPr/>
      <dgm:t>
        <a:bodyPr/>
        <a:lstStyle/>
        <a:p>
          <a:endParaRPr lang="en-ID"/>
        </a:p>
      </dgm:t>
    </dgm:pt>
    <dgm:pt modelId="{C5872871-EDE7-4A60-8499-0B749B546B5D}">
      <dgm:prSet phldrT="[Text]"/>
      <dgm:spPr/>
      <dgm:t>
        <a:bodyPr/>
        <a:lstStyle/>
        <a:p>
          <a:r>
            <a:rPr lang="en-US" dirty="0" err="1"/>
            <a:t>Gelombang</a:t>
          </a:r>
          <a:r>
            <a:rPr lang="en-US" dirty="0"/>
            <a:t> </a:t>
          </a:r>
          <a:r>
            <a:rPr lang="en-US" dirty="0" err="1"/>
            <a:t>ketiga</a:t>
          </a:r>
          <a:endParaRPr lang="en-ID" dirty="0"/>
        </a:p>
      </dgm:t>
    </dgm:pt>
    <dgm:pt modelId="{811455E6-17DC-4F8F-8625-837C04861849}" type="parTrans" cxnId="{7A894106-3FD2-489A-9672-CBC9D570E157}">
      <dgm:prSet/>
      <dgm:spPr/>
      <dgm:t>
        <a:bodyPr/>
        <a:lstStyle/>
        <a:p>
          <a:endParaRPr lang="en-ID"/>
        </a:p>
      </dgm:t>
    </dgm:pt>
    <dgm:pt modelId="{BB8D701B-363F-4734-8E25-60FCA98B6C25}" type="sibTrans" cxnId="{7A894106-3FD2-489A-9672-CBC9D570E157}">
      <dgm:prSet/>
      <dgm:spPr/>
      <dgm:t>
        <a:bodyPr/>
        <a:lstStyle/>
        <a:p>
          <a:endParaRPr lang="en-ID"/>
        </a:p>
      </dgm:t>
    </dgm:pt>
    <dgm:pt modelId="{00639E00-0DBB-42E0-A142-076FFFF53381}">
      <dgm:prSet phldrT="[Text]"/>
      <dgm:spPr/>
      <dgm:t>
        <a:bodyPr/>
        <a:lstStyle/>
        <a:p>
          <a:r>
            <a:rPr lang="en-US" dirty="0" err="1"/>
            <a:t>Feminis</a:t>
          </a:r>
          <a:r>
            <a:rPr lang="en-US" dirty="0"/>
            <a:t> postmodern, </a:t>
          </a:r>
          <a:r>
            <a:rPr lang="en-US" dirty="0" err="1"/>
            <a:t>feminis</a:t>
          </a:r>
          <a:r>
            <a:rPr lang="en-US" dirty="0"/>
            <a:t> </a:t>
          </a:r>
          <a:r>
            <a:rPr lang="en-US" dirty="0" err="1"/>
            <a:t>multikultural</a:t>
          </a:r>
          <a:r>
            <a:rPr lang="en-US" dirty="0"/>
            <a:t> dan global, </a:t>
          </a:r>
          <a:r>
            <a:rPr lang="en-US" dirty="0" err="1"/>
            <a:t>ekofeminis</a:t>
          </a:r>
          <a:endParaRPr lang="en-ID" dirty="0"/>
        </a:p>
      </dgm:t>
    </dgm:pt>
    <dgm:pt modelId="{98C7A42E-6A57-4B41-B5D7-DB5788923C2F}" type="parTrans" cxnId="{93156C72-FC71-492B-A609-EC73644C5312}">
      <dgm:prSet/>
      <dgm:spPr/>
      <dgm:t>
        <a:bodyPr/>
        <a:lstStyle/>
        <a:p>
          <a:endParaRPr lang="en-ID"/>
        </a:p>
      </dgm:t>
    </dgm:pt>
    <dgm:pt modelId="{668CF961-0331-440B-A070-E7A7E1641E79}" type="sibTrans" cxnId="{93156C72-FC71-492B-A609-EC73644C5312}">
      <dgm:prSet/>
      <dgm:spPr/>
      <dgm:t>
        <a:bodyPr/>
        <a:lstStyle/>
        <a:p>
          <a:endParaRPr lang="en-ID"/>
        </a:p>
      </dgm:t>
    </dgm:pt>
    <dgm:pt modelId="{76060F21-2DE8-4224-B2B8-DBEF40ECE546}" type="pres">
      <dgm:prSet presAssocID="{942617F0-5BF3-41E9-8DE4-D5668DAA920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DA9C1D5C-6545-41F5-9633-2EA931B8A6AE}" type="pres">
      <dgm:prSet presAssocID="{B7FEFA88-5A05-47D6-8EF5-54DF81254C27}" presName="root1" presStyleCnt="0"/>
      <dgm:spPr/>
    </dgm:pt>
    <dgm:pt modelId="{12424D5C-4395-4592-B76C-C318A4CEB794}" type="pres">
      <dgm:prSet presAssocID="{B7FEFA88-5A05-47D6-8EF5-54DF81254C27}" presName="LevelOneTextNode" presStyleLbl="node0" presStyleIdx="0" presStyleCnt="1">
        <dgm:presLayoutVars>
          <dgm:chPref val="3"/>
        </dgm:presLayoutVars>
      </dgm:prSet>
      <dgm:spPr/>
    </dgm:pt>
    <dgm:pt modelId="{9C700C86-B45C-4A3A-8FB1-7DBACEE6A65D}" type="pres">
      <dgm:prSet presAssocID="{B7FEFA88-5A05-47D6-8EF5-54DF81254C27}" presName="level2hierChild" presStyleCnt="0"/>
      <dgm:spPr/>
    </dgm:pt>
    <dgm:pt modelId="{45162A85-77B6-4E37-B120-E95E13E89CD5}" type="pres">
      <dgm:prSet presAssocID="{C19B3B15-F4FD-40EC-ACE2-36706DECE7A6}" presName="conn2-1" presStyleLbl="parChTrans1D2" presStyleIdx="0" presStyleCnt="3"/>
      <dgm:spPr/>
    </dgm:pt>
    <dgm:pt modelId="{04C68201-7B6B-4687-B386-541FC2C4FCD3}" type="pres">
      <dgm:prSet presAssocID="{C19B3B15-F4FD-40EC-ACE2-36706DECE7A6}" presName="connTx" presStyleLbl="parChTrans1D2" presStyleIdx="0" presStyleCnt="3"/>
      <dgm:spPr/>
    </dgm:pt>
    <dgm:pt modelId="{66A7E94A-CAB6-40A5-A31F-46DF2A0ECA3D}" type="pres">
      <dgm:prSet presAssocID="{53DC599E-D3BD-45D3-BAEB-FFFC63634C51}" presName="root2" presStyleCnt="0"/>
      <dgm:spPr/>
    </dgm:pt>
    <dgm:pt modelId="{0438B18F-D441-4658-AD4B-4FB7F0931ACF}" type="pres">
      <dgm:prSet presAssocID="{53DC599E-D3BD-45D3-BAEB-FFFC63634C51}" presName="LevelTwoTextNode" presStyleLbl="node2" presStyleIdx="0" presStyleCnt="3">
        <dgm:presLayoutVars>
          <dgm:chPref val="3"/>
        </dgm:presLayoutVars>
      </dgm:prSet>
      <dgm:spPr/>
    </dgm:pt>
    <dgm:pt modelId="{EB668521-6C6D-4F85-A019-BC8D64E7F8E3}" type="pres">
      <dgm:prSet presAssocID="{53DC599E-D3BD-45D3-BAEB-FFFC63634C51}" presName="level3hierChild" presStyleCnt="0"/>
      <dgm:spPr/>
    </dgm:pt>
    <dgm:pt modelId="{8458358B-CF55-454F-A428-DB7B273BDDE3}" type="pres">
      <dgm:prSet presAssocID="{EEF708BE-8CF9-46FB-9798-0AD366B6AB23}" presName="conn2-1" presStyleLbl="parChTrans1D3" presStyleIdx="0" presStyleCnt="3"/>
      <dgm:spPr/>
    </dgm:pt>
    <dgm:pt modelId="{682321BE-D1E9-4A79-9104-036A5D222447}" type="pres">
      <dgm:prSet presAssocID="{EEF708BE-8CF9-46FB-9798-0AD366B6AB23}" presName="connTx" presStyleLbl="parChTrans1D3" presStyleIdx="0" presStyleCnt="3"/>
      <dgm:spPr/>
    </dgm:pt>
    <dgm:pt modelId="{D82C4B61-12C7-4DF1-8C4F-4CAF34FF8565}" type="pres">
      <dgm:prSet presAssocID="{64AC3AB0-C046-4F8A-BE47-52457F105246}" presName="root2" presStyleCnt="0"/>
      <dgm:spPr/>
    </dgm:pt>
    <dgm:pt modelId="{D4240823-655C-4BF8-B435-0A8E5EBBE816}" type="pres">
      <dgm:prSet presAssocID="{64AC3AB0-C046-4F8A-BE47-52457F105246}" presName="LevelTwoTextNode" presStyleLbl="node3" presStyleIdx="0" presStyleCnt="3">
        <dgm:presLayoutVars>
          <dgm:chPref val="3"/>
        </dgm:presLayoutVars>
      </dgm:prSet>
      <dgm:spPr/>
    </dgm:pt>
    <dgm:pt modelId="{F2F1246C-C458-434A-96CD-F8280669EC70}" type="pres">
      <dgm:prSet presAssocID="{64AC3AB0-C046-4F8A-BE47-52457F105246}" presName="level3hierChild" presStyleCnt="0"/>
      <dgm:spPr/>
    </dgm:pt>
    <dgm:pt modelId="{E2A9C8FE-F20B-47B4-A26D-BF67EAE3BEEF}" type="pres">
      <dgm:prSet presAssocID="{D063C051-D5F4-4A6E-97BF-015FAAA8FAF3}" presName="conn2-1" presStyleLbl="parChTrans1D2" presStyleIdx="1" presStyleCnt="3"/>
      <dgm:spPr/>
    </dgm:pt>
    <dgm:pt modelId="{3CBC0C98-9D02-4460-A1F8-0B88607271D6}" type="pres">
      <dgm:prSet presAssocID="{D063C051-D5F4-4A6E-97BF-015FAAA8FAF3}" presName="connTx" presStyleLbl="parChTrans1D2" presStyleIdx="1" presStyleCnt="3"/>
      <dgm:spPr/>
    </dgm:pt>
    <dgm:pt modelId="{1D3DECF2-54D7-4BA2-9BD6-D17317B97653}" type="pres">
      <dgm:prSet presAssocID="{D62742BC-9B7A-41C9-9C06-9C31DD2175D7}" presName="root2" presStyleCnt="0"/>
      <dgm:spPr/>
    </dgm:pt>
    <dgm:pt modelId="{20159644-1CED-4A3B-B075-44741F0C7807}" type="pres">
      <dgm:prSet presAssocID="{D62742BC-9B7A-41C9-9C06-9C31DD2175D7}" presName="LevelTwoTextNode" presStyleLbl="node2" presStyleIdx="1" presStyleCnt="3">
        <dgm:presLayoutVars>
          <dgm:chPref val="3"/>
        </dgm:presLayoutVars>
      </dgm:prSet>
      <dgm:spPr/>
    </dgm:pt>
    <dgm:pt modelId="{D8040B83-6E81-466D-9212-E80213E47ED4}" type="pres">
      <dgm:prSet presAssocID="{D62742BC-9B7A-41C9-9C06-9C31DD2175D7}" presName="level3hierChild" presStyleCnt="0"/>
      <dgm:spPr/>
    </dgm:pt>
    <dgm:pt modelId="{04D17055-B049-4B4B-AE49-834A6A9560F4}" type="pres">
      <dgm:prSet presAssocID="{178C0051-E2AE-4F13-A332-9D2CA93900DF}" presName="conn2-1" presStyleLbl="parChTrans1D3" presStyleIdx="1" presStyleCnt="3"/>
      <dgm:spPr/>
    </dgm:pt>
    <dgm:pt modelId="{8A2C3FC6-40F9-458F-A6DC-58C054E9F76A}" type="pres">
      <dgm:prSet presAssocID="{178C0051-E2AE-4F13-A332-9D2CA93900DF}" presName="connTx" presStyleLbl="parChTrans1D3" presStyleIdx="1" presStyleCnt="3"/>
      <dgm:spPr/>
    </dgm:pt>
    <dgm:pt modelId="{6E736938-513C-47B7-8531-9DE6A1DCCF7E}" type="pres">
      <dgm:prSet presAssocID="{1F23D679-DFCB-4B52-87FF-CAABA0E605A2}" presName="root2" presStyleCnt="0"/>
      <dgm:spPr/>
    </dgm:pt>
    <dgm:pt modelId="{01BFA275-21C2-46B9-A5B5-8B0103868D0E}" type="pres">
      <dgm:prSet presAssocID="{1F23D679-DFCB-4B52-87FF-CAABA0E605A2}" presName="LevelTwoTextNode" presStyleLbl="node3" presStyleIdx="1" presStyleCnt="3">
        <dgm:presLayoutVars>
          <dgm:chPref val="3"/>
        </dgm:presLayoutVars>
      </dgm:prSet>
      <dgm:spPr/>
    </dgm:pt>
    <dgm:pt modelId="{EB48A309-6038-42A7-8CEA-4E02E73D5E92}" type="pres">
      <dgm:prSet presAssocID="{1F23D679-DFCB-4B52-87FF-CAABA0E605A2}" presName="level3hierChild" presStyleCnt="0"/>
      <dgm:spPr/>
    </dgm:pt>
    <dgm:pt modelId="{350F269F-D4A4-4A63-9DBB-0B64C2AE6AAE}" type="pres">
      <dgm:prSet presAssocID="{811455E6-17DC-4F8F-8625-837C04861849}" presName="conn2-1" presStyleLbl="parChTrans1D2" presStyleIdx="2" presStyleCnt="3"/>
      <dgm:spPr/>
    </dgm:pt>
    <dgm:pt modelId="{C8FAE6D0-28B2-401A-99E7-460A0E1BBB3F}" type="pres">
      <dgm:prSet presAssocID="{811455E6-17DC-4F8F-8625-837C04861849}" presName="connTx" presStyleLbl="parChTrans1D2" presStyleIdx="2" presStyleCnt="3"/>
      <dgm:spPr/>
    </dgm:pt>
    <dgm:pt modelId="{62EF4629-AF38-429C-990E-029DB1489421}" type="pres">
      <dgm:prSet presAssocID="{C5872871-EDE7-4A60-8499-0B749B546B5D}" presName="root2" presStyleCnt="0"/>
      <dgm:spPr/>
    </dgm:pt>
    <dgm:pt modelId="{EAA81704-A025-431A-824C-BE4F3721B23E}" type="pres">
      <dgm:prSet presAssocID="{C5872871-EDE7-4A60-8499-0B749B546B5D}" presName="LevelTwoTextNode" presStyleLbl="node2" presStyleIdx="2" presStyleCnt="3">
        <dgm:presLayoutVars>
          <dgm:chPref val="3"/>
        </dgm:presLayoutVars>
      </dgm:prSet>
      <dgm:spPr/>
    </dgm:pt>
    <dgm:pt modelId="{859E30B1-2FD5-483F-922C-2C3A9B02954E}" type="pres">
      <dgm:prSet presAssocID="{C5872871-EDE7-4A60-8499-0B749B546B5D}" presName="level3hierChild" presStyleCnt="0"/>
      <dgm:spPr/>
    </dgm:pt>
    <dgm:pt modelId="{4AE03599-4D2C-44EB-B48D-56475E265CFB}" type="pres">
      <dgm:prSet presAssocID="{98C7A42E-6A57-4B41-B5D7-DB5788923C2F}" presName="conn2-1" presStyleLbl="parChTrans1D3" presStyleIdx="2" presStyleCnt="3"/>
      <dgm:spPr/>
    </dgm:pt>
    <dgm:pt modelId="{42863A78-0DDB-420A-977E-8693ECC43592}" type="pres">
      <dgm:prSet presAssocID="{98C7A42E-6A57-4B41-B5D7-DB5788923C2F}" presName="connTx" presStyleLbl="parChTrans1D3" presStyleIdx="2" presStyleCnt="3"/>
      <dgm:spPr/>
    </dgm:pt>
    <dgm:pt modelId="{2D69732B-9B48-49C0-8FAD-862D308A711D}" type="pres">
      <dgm:prSet presAssocID="{00639E00-0DBB-42E0-A142-076FFFF53381}" presName="root2" presStyleCnt="0"/>
      <dgm:spPr/>
    </dgm:pt>
    <dgm:pt modelId="{99427638-DAB7-4A6C-8755-51E93DB60DC1}" type="pres">
      <dgm:prSet presAssocID="{00639E00-0DBB-42E0-A142-076FFFF53381}" presName="LevelTwoTextNode" presStyleLbl="node3" presStyleIdx="2" presStyleCnt="3">
        <dgm:presLayoutVars>
          <dgm:chPref val="3"/>
        </dgm:presLayoutVars>
      </dgm:prSet>
      <dgm:spPr/>
    </dgm:pt>
    <dgm:pt modelId="{F46B3196-1A66-49FD-AE91-43ECCCC8EA5D}" type="pres">
      <dgm:prSet presAssocID="{00639E00-0DBB-42E0-A142-076FFFF53381}" presName="level3hierChild" presStyleCnt="0"/>
      <dgm:spPr/>
    </dgm:pt>
  </dgm:ptLst>
  <dgm:cxnLst>
    <dgm:cxn modelId="{7A894106-3FD2-489A-9672-CBC9D570E157}" srcId="{B7FEFA88-5A05-47D6-8EF5-54DF81254C27}" destId="{C5872871-EDE7-4A60-8499-0B749B546B5D}" srcOrd="2" destOrd="0" parTransId="{811455E6-17DC-4F8F-8625-837C04861849}" sibTransId="{BB8D701B-363F-4734-8E25-60FCA98B6C25}"/>
    <dgm:cxn modelId="{9AEFD818-D5D7-4261-816E-1F45807971C7}" type="presOf" srcId="{D063C051-D5F4-4A6E-97BF-015FAAA8FAF3}" destId="{3CBC0C98-9D02-4460-A1F8-0B88607271D6}" srcOrd="1" destOrd="0" presId="urn:microsoft.com/office/officeart/2005/8/layout/hierarchy2"/>
    <dgm:cxn modelId="{F144A025-8239-4F55-9FED-B2787ECFD394}" type="presOf" srcId="{178C0051-E2AE-4F13-A332-9D2CA93900DF}" destId="{8A2C3FC6-40F9-458F-A6DC-58C054E9F76A}" srcOrd="1" destOrd="0" presId="urn:microsoft.com/office/officeart/2005/8/layout/hierarchy2"/>
    <dgm:cxn modelId="{48D29527-4D19-41B9-AB6B-8F449D929F4A}" srcId="{D62742BC-9B7A-41C9-9C06-9C31DD2175D7}" destId="{1F23D679-DFCB-4B52-87FF-CAABA0E605A2}" srcOrd="0" destOrd="0" parTransId="{178C0051-E2AE-4F13-A332-9D2CA93900DF}" sibTransId="{E6D2DD8B-17EE-416C-80C1-96E7501E276A}"/>
    <dgm:cxn modelId="{585C272B-53A1-42AD-8839-F61566FE9ED8}" type="presOf" srcId="{64AC3AB0-C046-4F8A-BE47-52457F105246}" destId="{D4240823-655C-4BF8-B435-0A8E5EBBE816}" srcOrd="0" destOrd="0" presId="urn:microsoft.com/office/officeart/2005/8/layout/hierarchy2"/>
    <dgm:cxn modelId="{9532F22C-C33C-4435-B912-1A5DF8955C78}" srcId="{B7FEFA88-5A05-47D6-8EF5-54DF81254C27}" destId="{53DC599E-D3BD-45D3-BAEB-FFFC63634C51}" srcOrd="0" destOrd="0" parTransId="{C19B3B15-F4FD-40EC-ACE2-36706DECE7A6}" sibTransId="{8C1BC248-B5C9-4F06-86C1-F5C1B39F5A37}"/>
    <dgm:cxn modelId="{5A44E431-64B5-4C77-9D36-B050B017EB0D}" type="presOf" srcId="{D62742BC-9B7A-41C9-9C06-9C31DD2175D7}" destId="{20159644-1CED-4A3B-B075-44741F0C7807}" srcOrd="0" destOrd="0" presId="urn:microsoft.com/office/officeart/2005/8/layout/hierarchy2"/>
    <dgm:cxn modelId="{B654AE39-F49B-4655-9600-83C9768FB59D}" srcId="{942617F0-5BF3-41E9-8DE4-D5668DAA9207}" destId="{B7FEFA88-5A05-47D6-8EF5-54DF81254C27}" srcOrd="0" destOrd="0" parTransId="{F339B6C8-2DA1-4788-BA13-1F92EE616CE7}" sibTransId="{91BCE0AC-4127-4B89-A983-3AB0FFFC19E1}"/>
    <dgm:cxn modelId="{9C1A953B-4201-46E9-BF65-DFA7E5B266C7}" type="presOf" srcId="{C19B3B15-F4FD-40EC-ACE2-36706DECE7A6}" destId="{45162A85-77B6-4E37-B120-E95E13E89CD5}" srcOrd="0" destOrd="0" presId="urn:microsoft.com/office/officeart/2005/8/layout/hierarchy2"/>
    <dgm:cxn modelId="{D969FF3D-2631-46FA-9415-67D6C24A4C76}" type="presOf" srcId="{D063C051-D5F4-4A6E-97BF-015FAAA8FAF3}" destId="{E2A9C8FE-F20B-47B4-A26D-BF67EAE3BEEF}" srcOrd="0" destOrd="0" presId="urn:microsoft.com/office/officeart/2005/8/layout/hierarchy2"/>
    <dgm:cxn modelId="{F42B2B5C-539C-4571-88CC-2766205A1B46}" type="presOf" srcId="{811455E6-17DC-4F8F-8625-837C04861849}" destId="{C8FAE6D0-28B2-401A-99E7-460A0E1BBB3F}" srcOrd="1" destOrd="0" presId="urn:microsoft.com/office/officeart/2005/8/layout/hierarchy2"/>
    <dgm:cxn modelId="{69E7D65D-20EC-4003-8DF2-789F24B08EB0}" type="presOf" srcId="{B7FEFA88-5A05-47D6-8EF5-54DF81254C27}" destId="{12424D5C-4395-4592-B76C-C318A4CEB794}" srcOrd="0" destOrd="0" presId="urn:microsoft.com/office/officeart/2005/8/layout/hierarchy2"/>
    <dgm:cxn modelId="{7AD65443-6667-41D2-97F9-8E29E3591286}" type="presOf" srcId="{1F23D679-DFCB-4B52-87FF-CAABA0E605A2}" destId="{01BFA275-21C2-46B9-A5B5-8B0103868D0E}" srcOrd="0" destOrd="0" presId="urn:microsoft.com/office/officeart/2005/8/layout/hierarchy2"/>
    <dgm:cxn modelId="{8FDDED63-D63D-40D1-BB0E-EBBF2F2D269C}" type="presOf" srcId="{98C7A42E-6A57-4B41-B5D7-DB5788923C2F}" destId="{42863A78-0DDB-420A-977E-8693ECC43592}" srcOrd="1" destOrd="0" presId="urn:microsoft.com/office/officeart/2005/8/layout/hierarchy2"/>
    <dgm:cxn modelId="{F5C31564-9F33-4D51-96B9-438D718B5270}" type="presOf" srcId="{98C7A42E-6A57-4B41-B5D7-DB5788923C2F}" destId="{4AE03599-4D2C-44EB-B48D-56475E265CFB}" srcOrd="0" destOrd="0" presId="urn:microsoft.com/office/officeart/2005/8/layout/hierarchy2"/>
    <dgm:cxn modelId="{3CAABA66-8270-4B2A-BD35-A199AB0FDC7F}" type="presOf" srcId="{178C0051-E2AE-4F13-A332-9D2CA93900DF}" destId="{04D17055-B049-4B4B-AE49-834A6A9560F4}" srcOrd="0" destOrd="0" presId="urn:microsoft.com/office/officeart/2005/8/layout/hierarchy2"/>
    <dgm:cxn modelId="{1B84516D-ABCE-4E92-A73C-21CDB29EEC0A}" type="presOf" srcId="{C19B3B15-F4FD-40EC-ACE2-36706DECE7A6}" destId="{04C68201-7B6B-4687-B386-541FC2C4FCD3}" srcOrd="1" destOrd="0" presId="urn:microsoft.com/office/officeart/2005/8/layout/hierarchy2"/>
    <dgm:cxn modelId="{93156C72-FC71-492B-A609-EC73644C5312}" srcId="{C5872871-EDE7-4A60-8499-0B749B546B5D}" destId="{00639E00-0DBB-42E0-A142-076FFFF53381}" srcOrd="0" destOrd="0" parTransId="{98C7A42E-6A57-4B41-B5D7-DB5788923C2F}" sibTransId="{668CF961-0331-440B-A070-E7A7E1641E79}"/>
    <dgm:cxn modelId="{3B679291-4C86-4198-8919-7BB6C4458220}" srcId="{B7FEFA88-5A05-47D6-8EF5-54DF81254C27}" destId="{D62742BC-9B7A-41C9-9C06-9C31DD2175D7}" srcOrd="1" destOrd="0" parTransId="{D063C051-D5F4-4A6E-97BF-015FAAA8FAF3}" sibTransId="{4B17E357-C445-4D87-8FC3-E0B3F5E35DBB}"/>
    <dgm:cxn modelId="{1AB233A8-3F52-40D4-8137-4D019A7C3D99}" type="presOf" srcId="{942617F0-5BF3-41E9-8DE4-D5668DAA9207}" destId="{76060F21-2DE8-4224-B2B8-DBEF40ECE546}" srcOrd="0" destOrd="0" presId="urn:microsoft.com/office/officeart/2005/8/layout/hierarchy2"/>
    <dgm:cxn modelId="{8CA7B8B1-0FA1-451F-B942-DB1A5837B730}" srcId="{53DC599E-D3BD-45D3-BAEB-FFFC63634C51}" destId="{64AC3AB0-C046-4F8A-BE47-52457F105246}" srcOrd="0" destOrd="0" parTransId="{EEF708BE-8CF9-46FB-9798-0AD366B6AB23}" sibTransId="{F0A5BDB3-861A-4B3B-8EF3-4CD7AD3A5A66}"/>
    <dgm:cxn modelId="{F5E462B7-926E-4877-BFC1-C3CC099999CF}" type="presOf" srcId="{811455E6-17DC-4F8F-8625-837C04861849}" destId="{350F269F-D4A4-4A63-9DBB-0B64C2AE6AAE}" srcOrd="0" destOrd="0" presId="urn:microsoft.com/office/officeart/2005/8/layout/hierarchy2"/>
    <dgm:cxn modelId="{0DF26AC1-1171-441F-BD9E-C74B7A1CACDE}" type="presOf" srcId="{53DC599E-D3BD-45D3-BAEB-FFFC63634C51}" destId="{0438B18F-D441-4658-AD4B-4FB7F0931ACF}" srcOrd="0" destOrd="0" presId="urn:microsoft.com/office/officeart/2005/8/layout/hierarchy2"/>
    <dgm:cxn modelId="{592BB4CA-AC94-4BF8-91D7-77A708D333EA}" type="presOf" srcId="{C5872871-EDE7-4A60-8499-0B749B546B5D}" destId="{EAA81704-A025-431A-824C-BE4F3721B23E}" srcOrd="0" destOrd="0" presId="urn:microsoft.com/office/officeart/2005/8/layout/hierarchy2"/>
    <dgm:cxn modelId="{8D3C5CD8-2632-44CC-B758-388C8047210B}" type="presOf" srcId="{EEF708BE-8CF9-46FB-9798-0AD366B6AB23}" destId="{8458358B-CF55-454F-A428-DB7B273BDDE3}" srcOrd="0" destOrd="0" presId="urn:microsoft.com/office/officeart/2005/8/layout/hierarchy2"/>
    <dgm:cxn modelId="{04E60DEA-68F7-4438-B3A8-AE65AD56FFA2}" type="presOf" srcId="{EEF708BE-8CF9-46FB-9798-0AD366B6AB23}" destId="{682321BE-D1E9-4A79-9104-036A5D222447}" srcOrd="1" destOrd="0" presId="urn:microsoft.com/office/officeart/2005/8/layout/hierarchy2"/>
    <dgm:cxn modelId="{CF6894EB-49C0-48FC-BDCD-977A5D33362C}" type="presOf" srcId="{00639E00-0DBB-42E0-A142-076FFFF53381}" destId="{99427638-DAB7-4A6C-8755-51E93DB60DC1}" srcOrd="0" destOrd="0" presId="urn:microsoft.com/office/officeart/2005/8/layout/hierarchy2"/>
    <dgm:cxn modelId="{80267F22-82CC-4E83-91B0-799CC40F9CE5}" type="presParOf" srcId="{76060F21-2DE8-4224-B2B8-DBEF40ECE546}" destId="{DA9C1D5C-6545-41F5-9633-2EA931B8A6AE}" srcOrd="0" destOrd="0" presId="urn:microsoft.com/office/officeart/2005/8/layout/hierarchy2"/>
    <dgm:cxn modelId="{9FDE3DCD-E30A-40A9-B3FD-21F64ADD300F}" type="presParOf" srcId="{DA9C1D5C-6545-41F5-9633-2EA931B8A6AE}" destId="{12424D5C-4395-4592-B76C-C318A4CEB794}" srcOrd="0" destOrd="0" presId="urn:microsoft.com/office/officeart/2005/8/layout/hierarchy2"/>
    <dgm:cxn modelId="{67284831-1C04-4EB5-A8A3-D07C7ED7A223}" type="presParOf" srcId="{DA9C1D5C-6545-41F5-9633-2EA931B8A6AE}" destId="{9C700C86-B45C-4A3A-8FB1-7DBACEE6A65D}" srcOrd="1" destOrd="0" presId="urn:microsoft.com/office/officeart/2005/8/layout/hierarchy2"/>
    <dgm:cxn modelId="{89B9CE6F-17E9-4894-ABF3-5D21F2E5F4F5}" type="presParOf" srcId="{9C700C86-B45C-4A3A-8FB1-7DBACEE6A65D}" destId="{45162A85-77B6-4E37-B120-E95E13E89CD5}" srcOrd="0" destOrd="0" presId="urn:microsoft.com/office/officeart/2005/8/layout/hierarchy2"/>
    <dgm:cxn modelId="{21D65D99-2D5D-41A2-89A5-F5C66199E579}" type="presParOf" srcId="{45162A85-77B6-4E37-B120-E95E13E89CD5}" destId="{04C68201-7B6B-4687-B386-541FC2C4FCD3}" srcOrd="0" destOrd="0" presId="urn:microsoft.com/office/officeart/2005/8/layout/hierarchy2"/>
    <dgm:cxn modelId="{28EF803B-6F67-421A-8F95-33F83F3F4705}" type="presParOf" srcId="{9C700C86-B45C-4A3A-8FB1-7DBACEE6A65D}" destId="{66A7E94A-CAB6-40A5-A31F-46DF2A0ECA3D}" srcOrd="1" destOrd="0" presId="urn:microsoft.com/office/officeart/2005/8/layout/hierarchy2"/>
    <dgm:cxn modelId="{EBD52694-6BB2-4AFB-A2E6-854200AD5DCC}" type="presParOf" srcId="{66A7E94A-CAB6-40A5-A31F-46DF2A0ECA3D}" destId="{0438B18F-D441-4658-AD4B-4FB7F0931ACF}" srcOrd="0" destOrd="0" presId="urn:microsoft.com/office/officeart/2005/8/layout/hierarchy2"/>
    <dgm:cxn modelId="{96603713-85DC-40FB-9023-B90E4C91A2B4}" type="presParOf" srcId="{66A7E94A-CAB6-40A5-A31F-46DF2A0ECA3D}" destId="{EB668521-6C6D-4F85-A019-BC8D64E7F8E3}" srcOrd="1" destOrd="0" presId="urn:microsoft.com/office/officeart/2005/8/layout/hierarchy2"/>
    <dgm:cxn modelId="{BBEA9AD4-F6E0-40E1-8D1A-7933144D94CB}" type="presParOf" srcId="{EB668521-6C6D-4F85-A019-BC8D64E7F8E3}" destId="{8458358B-CF55-454F-A428-DB7B273BDDE3}" srcOrd="0" destOrd="0" presId="urn:microsoft.com/office/officeart/2005/8/layout/hierarchy2"/>
    <dgm:cxn modelId="{9319A1AF-77C4-46E5-8A2F-A27ABDC66A21}" type="presParOf" srcId="{8458358B-CF55-454F-A428-DB7B273BDDE3}" destId="{682321BE-D1E9-4A79-9104-036A5D222447}" srcOrd="0" destOrd="0" presId="urn:microsoft.com/office/officeart/2005/8/layout/hierarchy2"/>
    <dgm:cxn modelId="{1CE46314-133D-4FD5-9E51-C8F3FB5E17BE}" type="presParOf" srcId="{EB668521-6C6D-4F85-A019-BC8D64E7F8E3}" destId="{D82C4B61-12C7-4DF1-8C4F-4CAF34FF8565}" srcOrd="1" destOrd="0" presId="urn:microsoft.com/office/officeart/2005/8/layout/hierarchy2"/>
    <dgm:cxn modelId="{0D0A094A-4301-4D75-B586-74256BD52BD8}" type="presParOf" srcId="{D82C4B61-12C7-4DF1-8C4F-4CAF34FF8565}" destId="{D4240823-655C-4BF8-B435-0A8E5EBBE816}" srcOrd="0" destOrd="0" presId="urn:microsoft.com/office/officeart/2005/8/layout/hierarchy2"/>
    <dgm:cxn modelId="{6101996B-B317-4D1E-A2B6-74072BC28E00}" type="presParOf" srcId="{D82C4B61-12C7-4DF1-8C4F-4CAF34FF8565}" destId="{F2F1246C-C458-434A-96CD-F8280669EC70}" srcOrd="1" destOrd="0" presId="urn:microsoft.com/office/officeart/2005/8/layout/hierarchy2"/>
    <dgm:cxn modelId="{70317060-8E60-4200-B259-10CBAC1E915E}" type="presParOf" srcId="{9C700C86-B45C-4A3A-8FB1-7DBACEE6A65D}" destId="{E2A9C8FE-F20B-47B4-A26D-BF67EAE3BEEF}" srcOrd="2" destOrd="0" presId="urn:microsoft.com/office/officeart/2005/8/layout/hierarchy2"/>
    <dgm:cxn modelId="{9BE10F33-1E95-474B-8785-6DA49843343B}" type="presParOf" srcId="{E2A9C8FE-F20B-47B4-A26D-BF67EAE3BEEF}" destId="{3CBC0C98-9D02-4460-A1F8-0B88607271D6}" srcOrd="0" destOrd="0" presId="urn:microsoft.com/office/officeart/2005/8/layout/hierarchy2"/>
    <dgm:cxn modelId="{9E95D2E3-01D2-497E-8364-068FA06FD791}" type="presParOf" srcId="{9C700C86-B45C-4A3A-8FB1-7DBACEE6A65D}" destId="{1D3DECF2-54D7-4BA2-9BD6-D17317B97653}" srcOrd="3" destOrd="0" presId="urn:microsoft.com/office/officeart/2005/8/layout/hierarchy2"/>
    <dgm:cxn modelId="{DDE192C8-0BA9-4ED7-9084-BEF56D37D7DF}" type="presParOf" srcId="{1D3DECF2-54D7-4BA2-9BD6-D17317B97653}" destId="{20159644-1CED-4A3B-B075-44741F0C7807}" srcOrd="0" destOrd="0" presId="urn:microsoft.com/office/officeart/2005/8/layout/hierarchy2"/>
    <dgm:cxn modelId="{7DC4D424-65FB-436A-8801-531CA8C632EE}" type="presParOf" srcId="{1D3DECF2-54D7-4BA2-9BD6-D17317B97653}" destId="{D8040B83-6E81-466D-9212-E80213E47ED4}" srcOrd="1" destOrd="0" presId="urn:microsoft.com/office/officeart/2005/8/layout/hierarchy2"/>
    <dgm:cxn modelId="{081B576C-E0B9-4363-87B3-C959FA7796A3}" type="presParOf" srcId="{D8040B83-6E81-466D-9212-E80213E47ED4}" destId="{04D17055-B049-4B4B-AE49-834A6A9560F4}" srcOrd="0" destOrd="0" presId="urn:microsoft.com/office/officeart/2005/8/layout/hierarchy2"/>
    <dgm:cxn modelId="{CF2AD8A6-A0AE-4F52-99B7-93F3F9DDBCA1}" type="presParOf" srcId="{04D17055-B049-4B4B-AE49-834A6A9560F4}" destId="{8A2C3FC6-40F9-458F-A6DC-58C054E9F76A}" srcOrd="0" destOrd="0" presId="urn:microsoft.com/office/officeart/2005/8/layout/hierarchy2"/>
    <dgm:cxn modelId="{153B1771-02CC-4999-B5F6-E74B729438FA}" type="presParOf" srcId="{D8040B83-6E81-466D-9212-E80213E47ED4}" destId="{6E736938-513C-47B7-8531-9DE6A1DCCF7E}" srcOrd="1" destOrd="0" presId="urn:microsoft.com/office/officeart/2005/8/layout/hierarchy2"/>
    <dgm:cxn modelId="{D41C06F3-661C-438F-AA63-780897481B1B}" type="presParOf" srcId="{6E736938-513C-47B7-8531-9DE6A1DCCF7E}" destId="{01BFA275-21C2-46B9-A5B5-8B0103868D0E}" srcOrd="0" destOrd="0" presId="urn:microsoft.com/office/officeart/2005/8/layout/hierarchy2"/>
    <dgm:cxn modelId="{8BFA1D3A-3D63-41B5-9252-68F964E9DC29}" type="presParOf" srcId="{6E736938-513C-47B7-8531-9DE6A1DCCF7E}" destId="{EB48A309-6038-42A7-8CEA-4E02E73D5E92}" srcOrd="1" destOrd="0" presId="urn:microsoft.com/office/officeart/2005/8/layout/hierarchy2"/>
    <dgm:cxn modelId="{BD356503-8791-4D7D-9FD6-F0C165E840DC}" type="presParOf" srcId="{9C700C86-B45C-4A3A-8FB1-7DBACEE6A65D}" destId="{350F269F-D4A4-4A63-9DBB-0B64C2AE6AAE}" srcOrd="4" destOrd="0" presId="urn:microsoft.com/office/officeart/2005/8/layout/hierarchy2"/>
    <dgm:cxn modelId="{3E69830A-B7F2-4154-BC7C-20691D520727}" type="presParOf" srcId="{350F269F-D4A4-4A63-9DBB-0B64C2AE6AAE}" destId="{C8FAE6D0-28B2-401A-99E7-460A0E1BBB3F}" srcOrd="0" destOrd="0" presId="urn:microsoft.com/office/officeart/2005/8/layout/hierarchy2"/>
    <dgm:cxn modelId="{B51D3B3D-BCA4-4D94-A746-79D060B46E28}" type="presParOf" srcId="{9C700C86-B45C-4A3A-8FB1-7DBACEE6A65D}" destId="{62EF4629-AF38-429C-990E-029DB1489421}" srcOrd="5" destOrd="0" presId="urn:microsoft.com/office/officeart/2005/8/layout/hierarchy2"/>
    <dgm:cxn modelId="{CB67C928-06CD-459F-9CDD-8494520B3764}" type="presParOf" srcId="{62EF4629-AF38-429C-990E-029DB1489421}" destId="{EAA81704-A025-431A-824C-BE4F3721B23E}" srcOrd="0" destOrd="0" presId="urn:microsoft.com/office/officeart/2005/8/layout/hierarchy2"/>
    <dgm:cxn modelId="{4456A585-BF79-4A9A-9F58-277DF85ACDCF}" type="presParOf" srcId="{62EF4629-AF38-429C-990E-029DB1489421}" destId="{859E30B1-2FD5-483F-922C-2C3A9B02954E}" srcOrd="1" destOrd="0" presId="urn:microsoft.com/office/officeart/2005/8/layout/hierarchy2"/>
    <dgm:cxn modelId="{9D90BE76-58BA-44BC-BB9E-921CD6343F86}" type="presParOf" srcId="{859E30B1-2FD5-483F-922C-2C3A9B02954E}" destId="{4AE03599-4D2C-44EB-B48D-56475E265CFB}" srcOrd="0" destOrd="0" presId="urn:microsoft.com/office/officeart/2005/8/layout/hierarchy2"/>
    <dgm:cxn modelId="{34AE9178-E2D7-4BFF-83BC-3C02CE485FB6}" type="presParOf" srcId="{4AE03599-4D2C-44EB-B48D-56475E265CFB}" destId="{42863A78-0DDB-420A-977E-8693ECC43592}" srcOrd="0" destOrd="0" presId="urn:microsoft.com/office/officeart/2005/8/layout/hierarchy2"/>
    <dgm:cxn modelId="{3BCCFE2A-0490-44AC-8778-FF6C2A2E4EE0}" type="presParOf" srcId="{859E30B1-2FD5-483F-922C-2C3A9B02954E}" destId="{2D69732B-9B48-49C0-8FAD-862D308A711D}" srcOrd="1" destOrd="0" presId="urn:microsoft.com/office/officeart/2005/8/layout/hierarchy2"/>
    <dgm:cxn modelId="{341B8B10-5D1E-430E-B671-131114DA11C1}" type="presParOf" srcId="{2D69732B-9B48-49C0-8FAD-862D308A711D}" destId="{99427638-DAB7-4A6C-8755-51E93DB60DC1}" srcOrd="0" destOrd="0" presId="urn:microsoft.com/office/officeart/2005/8/layout/hierarchy2"/>
    <dgm:cxn modelId="{34B82CA0-C29E-4764-8C9C-8F35E815AC24}" type="presParOf" srcId="{2D69732B-9B48-49C0-8FAD-862D308A711D}" destId="{F46B3196-1A66-49FD-AE91-43ECCCC8EA5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9E205CA-6C1C-4306-A690-26FC2736AD3A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ID"/>
        </a:p>
      </dgm:t>
    </dgm:pt>
    <dgm:pt modelId="{03E4671B-D97B-4FC0-BAB7-3E09F12101F1}">
      <dgm:prSet phldrT="[Text]"/>
      <dgm:spPr/>
      <dgm:t>
        <a:bodyPr/>
        <a:lstStyle/>
        <a:p>
          <a:r>
            <a:rPr lang="en-US" dirty="0"/>
            <a:t>1</a:t>
          </a:r>
          <a:endParaRPr lang="en-ID" dirty="0"/>
        </a:p>
      </dgm:t>
    </dgm:pt>
    <dgm:pt modelId="{22BF72AA-24A1-40B0-A35A-E25AF26EC8FF}" type="parTrans" cxnId="{5BBD791C-2FCB-41A9-9708-2F6E3A752CB1}">
      <dgm:prSet/>
      <dgm:spPr/>
      <dgm:t>
        <a:bodyPr/>
        <a:lstStyle/>
        <a:p>
          <a:endParaRPr lang="en-ID"/>
        </a:p>
      </dgm:t>
    </dgm:pt>
    <dgm:pt modelId="{C35B514E-BD38-4165-886A-0C5AA48D2B33}" type="sibTrans" cxnId="{5BBD791C-2FCB-41A9-9708-2F6E3A752CB1}">
      <dgm:prSet/>
      <dgm:spPr/>
      <dgm:t>
        <a:bodyPr/>
        <a:lstStyle/>
        <a:p>
          <a:endParaRPr lang="en-ID"/>
        </a:p>
      </dgm:t>
    </dgm:pt>
    <dgm:pt modelId="{F3038C57-5469-4EFD-A307-2E00D1E6F2CD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sz="3200" dirty="0" err="1"/>
            <a:t>Feminisme</a:t>
          </a:r>
          <a:r>
            <a:rPr lang="en-US" sz="3200" dirty="0"/>
            <a:t> </a:t>
          </a:r>
          <a:r>
            <a:rPr lang="en-US" sz="3200" dirty="0" err="1"/>
            <a:t>bukanlah</a:t>
          </a:r>
          <a:r>
            <a:rPr lang="en-US" sz="3200" dirty="0"/>
            <a:t> anti </a:t>
          </a:r>
          <a:r>
            <a:rPr lang="en-US" sz="3200" dirty="0" err="1"/>
            <a:t>laki-laki</a:t>
          </a:r>
          <a:r>
            <a:rPr lang="en-US" sz="3200" dirty="0"/>
            <a:t>, </a:t>
          </a:r>
          <a:r>
            <a:rPr lang="en-US" sz="3200" dirty="0" err="1"/>
            <a:t>tetapi</a:t>
          </a:r>
          <a:r>
            <a:rPr lang="en-US" sz="3200" dirty="0"/>
            <a:t> anti </a:t>
          </a:r>
          <a:r>
            <a:rPr lang="en-US" sz="3200" dirty="0" err="1"/>
            <a:t>seksisme</a:t>
          </a:r>
          <a:r>
            <a:rPr lang="en-US" sz="3200" dirty="0"/>
            <a:t> </a:t>
          </a:r>
          <a:endParaRPr lang="en-ID" sz="3200" dirty="0"/>
        </a:p>
      </dgm:t>
    </dgm:pt>
    <dgm:pt modelId="{C6F7E29A-6136-4756-B794-828FBEED4118}" type="parTrans" cxnId="{F29BB47F-14A5-4443-AC82-6E0198BD78EA}">
      <dgm:prSet/>
      <dgm:spPr/>
      <dgm:t>
        <a:bodyPr/>
        <a:lstStyle/>
        <a:p>
          <a:endParaRPr lang="en-ID"/>
        </a:p>
      </dgm:t>
    </dgm:pt>
    <dgm:pt modelId="{E42C97F5-4BBF-4DE0-BBBE-5EEB16391830}" type="sibTrans" cxnId="{F29BB47F-14A5-4443-AC82-6E0198BD78EA}">
      <dgm:prSet/>
      <dgm:spPr/>
      <dgm:t>
        <a:bodyPr/>
        <a:lstStyle/>
        <a:p>
          <a:endParaRPr lang="en-ID"/>
        </a:p>
      </dgm:t>
    </dgm:pt>
    <dgm:pt modelId="{85DC1A9C-64A2-4607-B214-7D343DFB0BD4}">
      <dgm:prSet phldrT="[Text]"/>
      <dgm:spPr/>
      <dgm:t>
        <a:bodyPr/>
        <a:lstStyle/>
        <a:p>
          <a:r>
            <a:rPr lang="en-US" dirty="0"/>
            <a:t>2</a:t>
          </a:r>
          <a:endParaRPr lang="en-ID" dirty="0"/>
        </a:p>
      </dgm:t>
    </dgm:pt>
    <dgm:pt modelId="{0355EAAA-5942-4633-A876-642E0F46C795}" type="parTrans" cxnId="{BB28880A-460F-4EC5-8E06-D600A9BB1FA4}">
      <dgm:prSet/>
      <dgm:spPr/>
      <dgm:t>
        <a:bodyPr/>
        <a:lstStyle/>
        <a:p>
          <a:endParaRPr lang="en-ID"/>
        </a:p>
      </dgm:t>
    </dgm:pt>
    <dgm:pt modelId="{8D6D5D39-80D2-47B5-AA42-A33D2BB187FB}" type="sibTrans" cxnId="{BB28880A-460F-4EC5-8E06-D600A9BB1FA4}">
      <dgm:prSet/>
      <dgm:spPr/>
      <dgm:t>
        <a:bodyPr/>
        <a:lstStyle/>
        <a:p>
          <a:endParaRPr lang="en-ID"/>
        </a:p>
      </dgm:t>
    </dgm:pt>
    <dgm:pt modelId="{CD4393D4-72FA-4B78-BDB7-052FEEA2A1D8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sz="2800" dirty="0" err="1"/>
            <a:t>Laki-laki</a:t>
          </a:r>
          <a:r>
            <a:rPr lang="en-US" sz="2800" dirty="0"/>
            <a:t> </a:t>
          </a:r>
          <a:r>
            <a:rPr lang="en-US" sz="2800" dirty="0" err="1"/>
            <a:t>perlu</a:t>
          </a:r>
          <a:r>
            <a:rPr lang="en-US" sz="2800" dirty="0"/>
            <a:t> </a:t>
          </a:r>
          <a:r>
            <a:rPr lang="en-US" sz="2800" dirty="0" err="1"/>
            <a:t>dilibatkan</a:t>
          </a:r>
          <a:r>
            <a:rPr lang="en-US" sz="2800" dirty="0"/>
            <a:t> </a:t>
          </a:r>
          <a:r>
            <a:rPr lang="en-US" sz="2800" dirty="0" err="1"/>
            <a:t>untuk</a:t>
          </a:r>
          <a:r>
            <a:rPr lang="en-US" sz="2800" dirty="0"/>
            <a:t> </a:t>
          </a:r>
          <a:r>
            <a:rPr lang="en-US" sz="2800" dirty="0" err="1"/>
            <a:t>mencapai</a:t>
          </a:r>
          <a:r>
            <a:rPr lang="en-US" sz="2800" dirty="0"/>
            <a:t> </a:t>
          </a:r>
          <a:r>
            <a:rPr lang="en-US" sz="2800" dirty="0" err="1"/>
            <a:t>tatanan</a:t>
          </a:r>
          <a:r>
            <a:rPr lang="en-US" sz="2800" dirty="0"/>
            <a:t> </a:t>
          </a:r>
          <a:r>
            <a:rPr lang="en-US" sz="2800" dirty="0" err="1"/>
            <a:t>sosial</a:t>
          </a:r>
          <a:r>
            <a:rPr lang="en-US" sz="2800" dirty="0"/>
            <a:t> </a:t>
          </a:r>
          <a:r>
            <a:rPr lang="en-US" sz="2800" dirty="0" err="1"/>
            <a:t>berkeadilan</a:t>
          </a:r>
          <a:r>
            <a:rPr lang="en-US" sz="2800" dirty="0"/>
            <a:t> gender  </a:t>
          </a:r>
          <a:endParaRPr lang="en-ID" sz="2800" dirty="0"/>
        </a:p>
      </dgm:t>
    </dgm:pt>
    <dgm:pt modelId="{86A5BFEE-01B0-45EF-9764-2A91A094BF70}" type="parTrans" cxnId="{AF14B906-32F8-4052-8C26-F03410FF39B1}">
      <dgm:prSet/>
      <dgm:spPr/>
      <dgm:t>
        <a:bodyPr/>
        <a:lstStyle/>
        <a:p>
          <a:endParaRPr lang="en-ID"/>
        </a:p>
      </dgm:t>
    </dgm:pt>
    <dgm:pt modelId="{E9165ADC-7088-403B-B8C0-0C2EDCC0703C}" type="sibTrans" cxnId="{AF14B906-32F8-4052-8C26-F03410FF39B1}">
      <dgm:prSet/>
      <dgm:spPr/>
      <dgm:t>
        <a:bodyPr/>
        <a:lstStyle/>
        <a:p>
          <a:endParaRPr lang="en-ID"/>
        </a:p>
      </dgm:t>
    </dgm:pt>
    <dgm:pt modelId="{354B021A-CACC-49DE-A06D-8B59DF690E53}">
      <dgm:prSet phldrT="[Text]"/>
      <dgm:spPr/>
      <dgm:t>
        <a:bodyPr/>
        <a:lstStyle/>
        <a:p>
          <a:r>
            <a:rPr lang="en-US" dirty="0"/>
            <a:t>3</a:t>
          </a:r>
          <a:endParaRPr lang="en-ID" dirty="0"/>
        </a:p>
      </dgm:t>
    </dgm:pt>
    <dgm:pt modelId="{845ED1DD-4746-4B62-9E2D-E65D45251241}" type="parTrans" cxnId="{3EE5DE68-FF7A-455F-90B9-79F8B4591E97}">
      <dgm:prSet/>
      <dgm:spPr/>
      <dgm:t>
        <a:bodyPr/>
        <a:lstStyle/>
        <a:p>
          <a:endParaRPr lang="en-ID"/>
        </a:p>
      </dgm:t>
    </dgm:pt>
    <dgm:pt modelId="{3279197B-0DAC-4FF2-AE7D-B2EF6A8F0D12}" type="sibTrans" cxnId="{3EE5DE68-FF7A-455F-90B9-79F8B4591E97}">
      <dgm:prSet/>
      <dgm:spPr/>
      <dgm:t>
        <a:bodyPr/>
        <a:lstStyle/>
        <a:p>
          <a:endParaRPr lang="en-ID"/>
        </a:p>
      </dgm:t>
    </dgm:pt>
    <dgm:pt modelId="{AD210C18-F91A-4399-AB67-43BBC80D98ED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sz="2800" dirty="0" err="1"/>
            <a:t>Egoisme</a:t>
          </a:r>
          <a:r>
            <a:rPr lang="en-US" sz="2800" dirty="0"/>
            <a:t> gender </a:t>
          </a:r>
          <a:r>
            <a:rPr lang="en-US" sz="2800" dirty="0" err="1"/>
            <a:t>akan</a:t>
          </a:r>
          <a:r>
            <a:rPr lang="en-US" sz="2800" dirty="0"/>
            <a:t> </a:t>
          </a:r>
          <a:r>
            <a:rPr lang="en-US" sz="2800" dirty="0" err="1"/>
            <a:t>mengancam</a:t>
          </a:r>
          <a:r>
            <a:rPr lang="en-US" sz="2800" dirty="0"/>
            <a:t> </a:t>
          </a:r>
          <a:r>
            <a:rPr lang="en-US" sz="2800" dirty="0" err="1"/>
            <a:t>solidaritas</a:t>
          </a:r>
          <a:r>
            <a:rPr lang="en-US" sz="2800" dirty="0"/>
            <a:t> </a:t>
          </a:r>
          <a:r>
            <a:rPr lang="en-US" sz="2800" dirty="0" err="1"/>
            <a:t>antara</a:t>
          </a:r>
          <a:r>
            <a:rPr lang="en-US" sz="2800" dirty="0"/>
            <a:t> </a:t>
          </a:r>
          <a:r>
            <a:rPr lang="en-US" sz="2800" dirty="0" err="1"/>
            <a:t>perempuan</a:t>
          </a:r>
          <a:r>
            <a:rPr lang="en-US" sz="2800" dirty="0"/>
            <a:t> dan </a:t>
          </a:r>
          <a:r>
            <a:rPr lang="en-US" sz="2800" dirty="0" err="1"/>
            <a:t>laki-laki</a:t>
          </a:r>
          <a:r>
            <a:rPr lang="en-US" sz="2800" dirty="0"/>
            <a:t>  </a:t>
          </a:r>
          <a:endParaRPr lang="en-ID" sz="2800" dirty="0"/>
        </a:p>
      </dgm:t>
    </dgm:pt>
    <dgm:pt modelId="{613D6D4C-5910-4323-B085-03E0E26633E7}" type="parTrans" cxnId="{4858F0F4-CE18-4C75-9ADF-25079F425E07}">
      <dgm:prSet/>
      <dgm:spPr/>
      <dgm:t>
        <a:bodyPr/>
        <a:lstStyle/>
        <a:p>
          <a:endParaRPr lang="en-ID"/>
        </a:p>
      </dgm:t>
    </dgm:pt>
    <dgm:pt modelId="{CC23884F-62F0-4621-AB71-DE6302C31E8C}" type="sibTrans" cxnId="{4858F0F4-CE18-4C75-9ADF-25079F425E07}">
      <dgm:prSet/>
      <dgm:spPr/>
      <dgm:t>
        <a:bodyPr/>
        <a:lstStyle/>
        <a:p>
          <a:endParaRPr lang="en-ID"/>
        </a:p>
      </dgm:t>
    </dgm:pt>
    <dgm:pt modelId="{C1A8A308-FE03-4CC6-B397-3D0523E7C843}">
      <dgm:prSet phldrT="[Text]"/>
      <dgm:spPr/>
      <dgm:t>
        <a:bodyPr/>
        <a:lstStyle/>
        <a:p>
          <a:r>
            <a:rPr lang="en-US" dirty="0"/>
            <a:t>4 </a:t>
          </a:r>
          <a:endParaRPr lang="en-ID" dirty="0"/>
        </a:p>
      </dgm:t>
    </dgm:pt>
    <dgm:pt modelId="{3C17BADF-BBAE-49C1-A502-514BE79BBD7F}" type="parTrans" cxnId="{B5BC444B-D83A-459D-84EE-F9FB76445D8C}">
      <dgm:prSet/>
      <dgm:spPr/>
      <dgm:t>
        <a:bodyPr/>
        <a:lstStyle/>
        <a:p>
          <a:endParaRPr lang="en-ID"/>
        </a:p>
      </dgm:t>
    </dgm:pt>
    <dgm:pt modelId="{6C6E511A-4E07-4A1E-853F-27785B390A4D}" type="sibTrans" cxnId="{B5BC444B-D83A-459D-84EE-F9FB76445D8C}">
      <dgm:prSet/>
      <dgm:spPr/>
      <dgm:t>
        <a:bodyPr/>
        <a:lstStyle/>
        <a:p>
          <a:endParaRPr lang="en-ID"/>
        </a:p>
      </dgm:t>
    </dgm:pt>
    <dgm:pt modelId="{6488FF06-E8C8-469D-A424-1145F902CB8E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sz="2800" dirty="0" err="1"/>
            <a:t>Hak</a:t>
          </a:r>
          <a:r>
            <a:rPr lang="en-US" sz="2800" dirty="0"/>
            <a:t> </a:t>
          </a:r>
          <a:r>
            <a:rPr lang="en-US" sz="2800" dirty="0" err="1"/>
            <a:t>atas</a:t>
          </a:r>
          <a:r>
            <a:rPr lang="en-US" sz="2800" dirty="0"/>
            <a:t> </a:t>
          </a:r>
          <a:r>
            <a:rPr lang="en-US" sz="2800" dirty="0" err="1"/>
            <a:t>tubuh</a:t>
          </a:r>
          <a:r>
            <a:rPr lang="en-US" sz="2800" dirty="0"/>
            <a:t> </a:t>
          </a:r>
          <a:r>
            <a:rPr lang="en-US" sz="2800" dirty="0" err="1"/>
            <a:t>manusia</a:t>
          </a:r>
          <a:r>
            <a:rPr lang="en-US" sz="2800" dirty="0"/>
            <a:t> </a:t>
          </a:r>
          <a:r>
            <a:rPr lang="en-US" sz="2800" dirty="0" err="1"/>
            <a:t>penting</a:t>
          </a:r>
          <a:r>
            <a:rPr lang="en-US" sz="2800" dirty="0"/>
            <a:t> </a:t>
          </a:r>
          <a:r>
            <a:rPr lang="en-US" sz="2800" dirty="0" err="1"/>
            <a:t>untuk</a:t>
          </a:r>
          <a:r>
            <a:rPr lang="en-US" sz="2800" dirty="0"/>
            <a:t> </a:t>
          </a:r>
          <a:r>
            <a:rPr lang="en-US" sz="2800" dirty="0" err="1"/>
            <a:t>dilindungi</a:t>
          </a:r>
          <a:r>
            <a:rPr lang="en-US" sz="2800" dirty="0"/>
            <a:t> </a:t>
          </a:r>
          <a:endParaRPr lang="en-ID" sz="2800" dirty="0"/>
        </a:p>
      </dgm:t>
    </dgm:pt>
    <dgm:pt modelId="{0D3884B0-58C2-44B6-BCCD-13F9D7FEC7A0}" type="parTrans" cxnId="{870C918D-94CE-43B3-80F8-23F0809D43C0}">
      <dgm:prSet/>
      <dgm:spPr/>
      <dgm:t>
        <a:bodyPr/>
        <a:lstStyle/>
        <a:p>
          <a:endParaRPr lang="en-ID"/>
        </a:p>
      </dgm:t>
    </dgm:pt>
    <dgm:pt modelId="{342FE5C0-3B7C-4C3A-A907-8FF374BA4103}" type="sibTrans" cxnId="{870C918D-94CE-43B3-80F8-23F0809D43C0}">
      <dgm:prSet/>
      <dgm:spPr/>
      <dgm:t>
        <a:bodyPr/>
        <a:lstStyle/>
        <a:p>
          <a:endParaRPr lang="en-ID"/>
        </a:p>
      </dgm:t>
    </dgm:pt>
    <dgm:pt modelId="{471D6EA5-3510-4942-85B2-94CE648AE4B4}">
      <dgm:prSet phldrT="[Text]"/>
      <dgm:spPr/>
      <dgm:t>
        <a:bodyPr/>
        <a:lstStyle/>
        <a:p>
          <a:r>
            <a:rPr lang="en-US" dirty="0"/>
            <a:t>5</a:t>
          </a:r>
          <a:endParaRPr lang="en-ID" dirty="0"/>
        </a:p>
      </dgm:t>
    </dgm:pt>
    <dgm:pt modelId="{E8037740-36EC-467C-B036-FE506F2BD5AD}" type="parTrans" cxnId="{D3F15B7F-D24F-401E-B34C-B60C9073C93A}">
      <dgm:prSet/>
      <dgm:spPr/>
      <dgm:t>
        <a:bodyPr/>
        <a:lstStyle/>
        <a:p>
          <a:endParaRPr lang="en-ID"/>
        </a:p>
      </dgm:t>
    </dgm:pt>
    <dgm:pt modelId="{E91429EA-0261-4A90-96DC-00C32AB54338}" type="sibTrans" cxnId="{D3F15B7F-D24F-401E-B34C-B60C9073C93A}">
      <dgm:prSet/>
      <dgm:spPr/>
      <dgm:t>
        <a:bodyPr/>
        <a:lstStyle/>
        <a:p>
          <a:endParaRPr lang="en-ID"/>
        </a:p>
      </dgm:t>
    </dgm:pt>
    <dgm:pt modelId="{FF888EB5-8B4F-40E3-AD6C-C46C5B8EFFB5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sz="2800" dirty="0" err="1"/>
            <a:t>Persoalan</a:t>
          </a:r>
          <a:r>
            <a:rPr lang="en-US" sz="2800" dirty="0"/>
            <a:t> </a:t>
          </a:r>
          <a:r>
            <a:rPr lang="en-US" sz="2800" dirty="0" err="1"/>
            <a:t>hirarki</a:t>
          </a:r>
          <a:r>
            <a:rPr lang="en-US" sz="2800" dirty="0"/>
            <a:t> </a:t>
          </a:r>
          <a:r>
            <a:rPr lang="en-US" sz="2800" dirty="0" err="1"/>
            <a:t>sosial</a:t>
          </a:r>
          <a:r>
            <a:rPr lang="en-US" sz="2800" dirty="0"/>
            <a:t> dalam </a:t>
          </a:r>
          <a:r>
            <a:rPr lang="en-US" sz="2800" dirty="0" err="1"/>
            <a:t>masyarakat</a:t>
          </a:r>
          <a:r>
            <a:rPr lang="en-US" sz="2800" dirty="0"/>
            <a:t> </a:t>
          </a:r>
          <a:r>
            <a:rPr lang="en-US" sz="2800" dirty="0" err="1"/>
            <a:t>memperburuk</a:t>
          </a:r>
          <a:r>
            <a:rPr lang="en-US" sz="2800" dirty="0"/>
            <a:t> </a:t>
          </a:r>
          <a:r>
            <a:rPr lang="en-US" sz="2800" dirty="0" err="1"/>
            <a:t>kondisi</a:t>
          </a:r>
          <a:r>
            <a:rPr lang="en-US" sz="2800" dirty="0"/>
            <a:t> </a:t>
          </a:r>
          <a:r>
            <a:rPr lang="en-US" sz="2800" dirty="0" err="1"/>
            <a:t>ketidakadilan</a:t>
          </a:r>
          <a:r>
            <a:rPr lang="en-US" sz="2800" dirty="0"/>
            <a:t> gender </a:t>
          </a:r>
          <a:endParaRPr lang="en-ID" sz="2800" dirty="0"/>
        </a:p>
      </dgm:t>
    </dgm:pt>
    <dgm:pt modelId="{A7E90871-A6E6-4C61-8599-4D432B738C8C}" type="parTrans" cxnId="{B37BBD28-800F-464D-BF23-B5E55F3DB7FE}">
      <dgm:prSet/>
      <dgm:spPr/>
      <dgm:t>
        <a:bodyPr/>
        <a:lstStyle/>
        <a:p>
          <a:endParaRPr lang="en-ID"/>
        </a:p>
      </dgm:t>
    </dgm:pt>
    <dgm:pt modelId="{224B6B4B-A9B7-481E-BE02-2B420E0ADC33}" type="sibTrans" cxnId="{B37BBD28-800F-464D-BF23-B5E55F3DB7FE}">
      <dgm:prSet/>
      <dgm:spPr/>
      <dgm:t>
        <a:bodyPr/>
        <a:lstStyle/>
        <a:p>
          <a:endParaRPr lang="en-ID"/>
        </a:p>
      </dgm:t>
    </dgm:pt>
    <dgm:pt modelId="{5F3CAA2A-4A1F-4576-A866-D105A14EABA1}" type="pres">
      <dgm:prSet presAssocID="{49E205CA-6C1C-4306-A690-26FC2736AD3A}" presName="linearFlow" presStyleCnt="0">
        <dgm:presLayoutVars>
          <dgm:dir/>
          <dgm:animLvl val="lvl"/>
          <dgm:resizeHandles val="exact"/>
        </dgm:presLayoutVars>
      </dgm:prSet>
      <dgm:spPr/>
    </dgm:pt>
    <dgm:pt modelId="{1B203F62-ACFE-4323-87CB-0ED2EE58D998}" type="pres">
      <dgm:prSet presAssocID="{03E4671B-D97B-4FC0-BAB7-3E09F12101F1}" presName="composite" presStyleCnt="0"/>
      <dgm:spPr/>
    </dgm:pt>
    <dgm:pt modelId="{56326495-9806-4AE0-9E68-67E93E652A08}" type="pres">
      <dgm:prSet presAssocID="{03E4671B-D97B-4FC0-BAB7-3E09F12101F1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84355EB3-1CBB-4521-BAEB-8818E718E834}" type="pres">
      <dgm:prSet presAssocID="{03E4671B-D97B-4FC0-BAB7-3E09F12101F1}" presName="descendantText" presStyleLbl="alignAcc1" presStyleIdx="0" presStyleCnt="5">
        <dgm:presLayoutVars>
          <dgm:bulletEnabled val="1"/>
        </dgm:presLayoutVars>
      </dgm:prSet>
      <dgm:spPr/>
    </dgm:pt>
    <dgm:pt modelId="{4C84D4D2-F7CA-4122-BF7E-835A6E7E0DC1}" type="pres">
      <dgm:prSet presAssocID="{C35B514E-BD38-4165-886A-0C5AA48D2B33}" presName="sp" presStyleCnt="0"/>
      <dgm:spPr/>
    </dgm:pt>
    <dgm:pt modelId="{A08028E1-CB56-4B22-87F0-AC8EB17B9390}" type="pres">
      <dgm:prSet presAssocID="{85DC1A9C-64A2-4607-B214-7D343DFB0BD4}" presName="composite" presStyleCnt="0"/>
      <dgm:spPr/>
    </dgm:pt>
    <dgm:pt modelId="{6F3249C8-AA11-44E1-973E-22D084FF2D19}" type="pres">
      <dgm:prSet presAssocID="{85DC1A9C-64A2-4607-B214-7D343DFB0BD4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1FA22167-3A1A-42EE-96BC-2E40431522F6}" type="pres">
      <dgm:prSet presAssocID="{85DC1A9C-64A2-4607-B214-7D343DFB0BD4}" presName="descendantText" presStyleLbl="alignAcc1" presStyleIdx="1" presStyleCnt="5" custLinFactNeighborX="0">
        <dgm:presLayoutVars>
          <dgm:bulletEnabled val="1"/>
        </dgm:presLayoutVars>
      </dgm:prSet>
      <dgm:spPr/>
    </dgm:pt>
    <dgm:pt modelId="{67DFB030-A28E-496F-87F8-C5F791EAE27D}" type="pres">
      <dgm:prSet presAssocID="{8D6D5D39-80D2-47B5-AA42-A33D2BB187FB}" presName="sp" presStyleCnt="0"/>
      <dgm:spPr/>
    </dgm:pt>
    <dgm:pt modelId="{7198A223-B15E-4F94-85D5-2509784B225C}" type="pres">
      <dgm:prSet presAssocID="{354B021A-CACC-49DE-A06D-8B59DF690E53}" presName="composite" presStyleCnt="0"/>
      <dgm:spPr/>
    </dgm:pt>
    <dgm:pt modelId="{531FE097-C144-412F-B0E8-AA3F86D888C0}" type="pres">
      <dgm:prSet presAssocID="{354B021A-CACC-49DE-A06D-8B59DF690E53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A1C262F2-02D0-4F2D-BCC8-51CC16BCEB46}" type="pres">
      <dgm:prSet presAssocID="{354B021A-CACC-49DE-A06D-8B59DF690E53}" presName="descendantText" presStyleLbl="alignAcc1" presStyleIdx="2" presStyleCnt="5">
        <dgm:presLayoutVars>
          <dgm:bulletEnabled val="1"/>
        </dgm:presLayoutVars>
      </dgm:prSet>
      <dgm:spPr/>
    </dgm:pt>
    <dgm:pt modelId="{A088BAD0-CC18-4E50-81E3-11530CAC92AC}" type="pres">
      <dgm:prSet presAssocID="{3279197B-0DAC-4FF2-AE7D-B2EF6A8F0D12}" presName="sp" presStyleCnt="0"/>
      <dgm:spPr/>
    </dgm:pt>
    <dgm:pt modelId="{7A162791-C4F4-408F-8CE6-AAF5C5931E2D}" type="pres">
      <dgm:prSet presAssocID="{C1A8A308-FE03-4CC6-B397-3D0523E7C843}" presName="composite" presStyleCnt="0"/>
      <dgm:spPr/>
    </dgm:pt>
    <dgm:pt modelId="{BE870EF6-009D-441F-9172-62B3AD42E366}" type="pres">
      <dgm:prSet presAssocID="{C1A8A308-FE03-4CC6-B397-3D0523E7C843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38D4EECC-1145-432F-9B96-44BE589B230A}" type="pres">
      <dgm:prSet presAssocID="{C1A8A308-FE03-4CC6-B397-3D0523E7C843}" presName="descendantText" presStyleLbl="alignAcc1" presStyleIdx="3" presStyleCnt="5" custLinFactNeighborY="0">
        <dgm:presLayoutVars>
          <dgm:bulletEnabled val="1"/>
        </dgm:presLayoutVars>
      </dgm:prSet>
      <dgm:spPr/>
    </dgm:pt>
    <dgm:pt modelId="{D4F80CAE-2406-4A37-BED2-E02B75BA7DD1}" type="pres">
      <dgm:prSet presAssocID="{6C6E511A-4E07-4A1E-853F-27785B390A4D}" presName="sp" presStyleCnt="0"/>
      <dgm:spPr/>
    </dgm:pt>
    <dgm:pt modelId="{20504F3D-8521-4B24-9F52-83F35F32F024}" type="pres">
      <dgm:prSet presAssocID="{471D6EA5-3510-4942-85B2-94CE648AE4B4}" presName="composite" presStyleCnt="0"/>
      <dgm:spPr/>
    </dgm:pt>
    <dgm:pt modelId="{987AEC7D-CAE3-4C50-9134-EB2A911D2577}" type="pres">
      <dgm:prSet presAssocID="{471D6EA5-3510-4942-85B2-94CE648AE4B4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CEBFAFFD-532D-4F35-8424-5F89626B54D9}" type="pres">
      <dgm:prSet presAssocID="{471D6EA5-3510-4942-85B2-94CE648AE4B4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AF14B906-32F8-4052-8C26-F03410FF39B1}" srcId="{85DC1A9C-64A2-4607-B214-7D343DFB0BD4}" destId="{CD4393D4-72FA-4B78-BDB7-052FEEA2A1D8}" srcOrd="0" destOrd="0" parTransId="{86A5BFEE-01B0-45EF-9764-2A91A094BF70}" sibTransId="{E9165ADC-7088-403B-B8C0-0C2EDCC0703C}"/>
    <dgm:cxn modelId="{BB28880A-460F-4EC5-8E06-D600A9BB1FA4}" srcId="{49E205CA-6C1C-4306-A690-26FC2736AD3A}" destId="{85DC1A9C-64A2-4607-B214-7D343DFB0BD4}" srcOrd="1" destOrd="0" parTransId="{0355EAAA-5942-4633-A876-642E0F46C795}" sibTransId="{8D6D5D39-80D2-47B5-AA42-A33D2BB187FB}"/>
    <dgm:cxn modelId="{0351DB15-64EB-4F1D-ADAD-FB1ED5AE0073}" type="presOf" srcId="{FF888EB5-8B4F-40E3-AD6C-C46C5B8EFFB5}" destId="{CEBFAFFD-532D-4F35-8424-5F89626B54D9}" srcOrd="0" destOrd="0" presId="urn:microsoft.com/office/officeart/2005/8/layout/chevron2"/>
    <dgm:cxn modelId="{5BBD791C-2FCB-41A9-9708-2F6E3A752CB1}" srcId="{49E205CA-6C1C-4306-A690-26FC2736AD3A}" destId="{03E4671B-D97B-4FC0-BAB7-3E09F12101F1}" srcOrd="0" destOrd="0" parTransId="{22BF72AA-24A1-40B0-A35A-E25AF26EC8FF}" sibTransId="{C35B514E-BD38-4165-886A-0C5AA48D2B33}"/>
    <dgm:cxn modelId="{B37BBD28-800F-464D-BF23-B5E55F3DB7FE}" srcId="{471D6EA5-3510-4942-85B2-94CE648AE4B4}" destId="{FF888EB5-8B4F-40E3-AD6C-C46C5B8EFFB5}" srcOrd="0" destOrd="0" parTransId="{A7E90871-A6E6-4C61-8599-4D432B738C8C}" sibTransId="{224B6B4B-A9B7-481E-BE02-2B420E0ADC33}"/>
    <dgm:cxn modelId="{330EFA40-CC88-4DD6-800E-BAF07EFA1806}" type="presOf" srcId="{49E205CA-6C1C-4306-A690-26FC2736AD3A}" destId="{5F3CAA2A-4A1F-4576-A866-D105A14EABA1}" srcOrd="0" destOrd="0" presId="urn:microsoft.com/office/officeart/2005/8/layout/chevron2"/>
    <dgm:cxn modelId="{3EE5DE68-FF7A-455F-90B9-79F8B4591E97}" srcId="{49E205CA-6C1C-4306-A690-26FC2736AD3A}" destId="{354B021A-CACC-49DE-A06D-8B59DF690E53}" srcOrd="2" destOrd="0" parTransId="{845ED1DD-4746-4B62-9E2D-E65D45251241}" sibTransId="{3279197B-0DAC-4FF2-AE7D-B2EF6A8F0D12}"/>
    <dgm:cxn modelId="{B5BC444B-D83A-459D-84EE-F9FB76445D8C}" srcId="{49E205CA-6C1C-4306-A690-26FC2736AD3A}" destId="{C1A8A308-FE03-4CC6-B397-3D0523E7C843}" srcOrd="3" destOrd="0" parTransId="{3C17BADF-BBAE-49C1-A502-514BE79BBD7F}" sibTransId="{6C6E511A-4E07-4A1E-853F-27785B390A4D}"/>
    <dgm:cxn modelId="{022FB96C-B055-4C8F-99BF-0B04A2A0BFDE}" type="presOf" srcId="{AD210C18-F91A-4399-AB67-43BBC80D98ED}" destId="{A1C262F2-02D0-4F2D-BCC8-51CC16BCEB46}" srcOrd="0" destOrd="0" presId="urn:microsoft.com/office/officeart/2005/8/layout/chevron2"/>
    <dgm:cxn modelId="{7AF3DC78-A8FA-46B6-8C19-74155BACD358}" type="presOf" srcId="{C1A8A308-FE03-4CC6-B397-3D0523E7C843}" destId="{BE870EF6-009D-441F-9172-62B3AD42E366}" srcOrd="0" destOrd="0" presId="urn:microsoft.com/office/officeart/2005/8/layout/chevron2"/>
    <dgm:cxn modelId="{D3F15B7F-D24F-401E-B34C-B60C9073C93A}" srcId="{49E205CA-6C1C-4306-A690-26FC2736AD3A}" destId="{471D6EA5-3510-4942-85B2-94CE648AE4B4}" srcOrd="4" destOrd="0" parTransId="{E8037740-36EC-467C-B036-FE506F2BD5AD}" sibTransId="{E91429EA-0261-4A90-96DC-00C32AB54338}"/>
    <dgm:cxn modelId="{F29BB47F-14A5-4443-AC82-6E0198BD78EA}" srcId="{03E4671B-D97B-4FC0-BAB7-3E09F12101F1}" destId="{F3038C57-5469-4EFD-A307-2E00D1E6F2CD}" srcOrd="0" destOrd="0" parTransId="{C6F7E29A-6136-4756-B794-828FBEED4118}" sibTransId="{E42C97F5-4BBF-4DE0-BBBE-5EEB16391830}"/>
    <dgm:cxn modelId="{4396D689-0361-436D-A5B5-9EDB39D0594A}" type="presOf" srcId="{85DC1A9C-64A2-4607-B214-7D343DFB0BD4}" destId="{6F3249C8-AA11-44E1-973E-22D084FF2D19}" srcOrd="0" destOrd="0" presId="urn:microsoft.com/office/officeart/2005/8/layout/chevron2"/>
    <dgm:cxn modelId="{870C918D-94CE-43B3-80F8-23F0809D43C0}" srcId="{C1A8A308-FE03-4CC6-B397-3D0523E7C843}" destId="{6488FF06-E8C8-469D-A424-1145F902CB8E}" srcOrd="0" destOrd="0" parTransId="{0D3884B0-58C2-44B6-BCCD-13F9D7FEC7A0}" sibTransId="{342FE5C0-3B7C-4C3A-A907-8FF374BA4103}"/>
    <dgm:cxn modelId="{1400AD8D-D928-4807-9535-32DEF92ADBD0}" type="presOf" srcId="{471D6EA5-3510-4942-85B2-94CE648AE4B4}" destId="{987AEC7D-CAE3-4C50-9134-EB2A911D2577}" srcOrd="0" destOrd="0" presId="urn:microsoft.com/office/officeart/2005/8/layout/chevron2"/>
    <dgm:cxn modelId="{C98DCA9C-21DE-4A95-AA48-E3B50900B568}" type="presOf" srcId="{CD4393D4-72FA-4B78-BDB7-052FEEA2A1D8}" destId="{1FA22167-3A1A-42EE-96BC-2E40431522F6}" srcOrd="0" destOrd="0" presId="urn:microsoft.com/office/officeart/2005/8/layout/chevron2"/>
    <dgm:cxn modelId="{E85FBEBE-ED47-4587-9F51-AC75F8CEABF0}" type="presOf" srcId="{03E4671B-D97B-4FC0-BAB7-3E09F12101F1}" destId="{56326495-9806-4AE0-9E68-67E93E652A08}" srcOrd="0" destOrd="0" presId="urn:microsoft.com/office/officeart/2005/8/layout/chevron2"/>
    <dgm:cxn modelId="{4F5CE6C6-0B41-4B16-AFF2-3D053A413DA8}" type="presOf" srcId="{354B021A-CACC-49DE-A06D-8B59DF690E53}" destId="{531FE097-C144-412F-B0E8-AA3F86D888C0}" srcOrd="0" destOrd="0" presId="urn:microsoft.com/office/officeart/2005/8/layout/chevron2"/>
    <dgm:cxn modelId="{80D58FCE-12CF-4D7C-A1A1-6417555442FA}" type="presOf" srcId="{6488FF06-E8C8-469D-A424-1145F902CB8E}" destId="{38D4EECC-1145-432F-9B96-44BE589B230A}" srcOrd="0" destOrd="0" presId="urn:microsoft.com/office/officeart/2005/8/layout/chevron2"/>
    <dgm:cxn modelId="{23B05ED9-5FD6-4B05-8FC5-7168ADA946A1}" type="presOf" srcId="{F3038C57-5469-4EFD-A307-2E00D1E6F2CD}" destId="{84355EB3-1CBB-4521-BAEB-8818E718E834}" srcOrd="0" destOrd="0" presId="urn:microsoft.com/office/officeart/2005/8/layout/chevron2"/>
    <dgm:cxn modelId="{4858F0F4-CE18-4C75-9ADF-25079F425E07}" srcId="{354B021A-CACC-49DE-A06D-8B59DF690E53}" destId="{AD210C18-F91A-4399-AB67-43BBC80D98ED}" srcOrd="0" destOrd="0" parTransId="{613D6D4C-5910-4323-B085-03E0E26633E7}" sibTransId="{CC23884F-62F0-4621-AB71-DE6302C31E8C}"/>
    <dgm:cxn modelId="{DD04CF1B-B767-4DAE-986C-43380FAD4100}" type="presParOf" srcId="{5F3CAA2A-4A1F-4576-A866-D105A14EABA1}" destId="{1B203F62-ACFE-4323-87CB-0ED2EE58D998}" srcOrd="0" destOrd="0" presId="urn:microsoft.com/office/officeart/2005/8/layout/chevron2"/>
    <dgm:cxn modelId="{4C00DBD3-B416-45B2-9450-8FABB1FDD9ED}" type="presParOf" srcId="{1B203F62-ACFE-4323-87CB-0ED2EE58D998}" destId="{56326495-9806-4AE0-9E68-67E93E652A08}" srcOrd="0" destOrd="0" presId="urn:microsoft.com/office/officeart/2005/8/layout/chevron2"/>
    <dgm:cxn modelId="{3D4D5B04-54DC-412D-8AE8-CA8684AF3B2D}" type="presParOf" srcId="{1B203F62-ACFE-4323-87CB-0ED2EE58D998}" destId="{84355EB3-1CBB-4521-BAEB-8818E718E834}" srcOrd="1" destOrd="0" presId="urn:microsoft.com/office/officeart/2005/8/layout/chevron2"/>
    <dgm:cxn modelId="{B821421D-ABA9-489D-B77D-6143D2B17AB0}" type="presParOf" srcId="{5F3CAA2A-4A1F-4576-A866-D105A14EABA1}" destId="{4C84D4D2-F7CA-4122-BF7E-835A6E7E0DC1}" srcOrd="1" destOrd="0" presId="urn:microsoft.com/office/officeart/2005/8/layout/chevron2"/>
    <dgm:cxn modelId="{4BE028B0-6877-42CC-94A9-E74E23319C02}" type="presParOf" srcId="{5F3CAA2A-4A1F-4576-A866-D105A14EABA1}" destId="{A08028E1-CB56-4B22-87F0-AC8EB17B9390}" srcOrd="2" destOrd="0" presId="urn:microsoft.com/office/officeart/2005/8/layout/chevron2"/>
    <dgm:cxn modelId="{89152726-66C8-4672-B3DA-863615FDAD4F}" type="presParOf" srcId="{A08028E1-CB56-4B22-87F0-AC8EB17B9390}" destId="{6F3249C8-AA11-44E1-973E-22D084FF2D19}" srcOrd="0" destOrd="0" presId="urn:microsoft.com/office/officeart/2005/8/layout/chevron2"/>
    <dgm:cxn modelId="{2983E0EE-8F4D-4C32-92CE-D36C4E6864F2}" type="presParOf" srcId="{A08028E1-CB56-4B22-87F0-AC8EB17B9390}" destId="{1FA22167-3A1A-42EE-96BC-2E40431522F6}" srcOrd="1" destOrd="0" presId="urn:microsoft.com/office/officeart/2005/8/layout/chevron2"/>
    <dgm:cxn modelId="{5B4216D9-DBB2-4877-A556-9A60C6D94776}" type="presParOf" srcId="{5F3CAA2A-4A1F-4576-A866-D105A14EABA1}" destId="{67DFB030-A28E-496F-87F8-C5F791EAE27D}" srcOrd="3" destOrd="0" presId="urn:microsoft.com/office/officeart/2005/8/layout/chevron2"/>
    <dgm:cxn modelId="{911D90C4-D1F1-4710-B3EE-279C44198968}" type="presParOf" srcId="{5F3CAA2A-4A1F-4576-A866-D105A14EABA1}" destId="{7198A223-B15E-4F94-85D5-2509784B225C}" srcOrd="4" destOrd="0" presId="urn:microsoft.com/office/officeart/2005/8/layout/chevron2"/>
    <dgm:cxn modelId="{6347499A-3084-4FE9-B583-F6A8D30C2E76}" type="presParOf" srcId="{7198A223-B15E-4F94-85D5-2509784B225C}" destId="{531FE097-C144-412F-B0E8-AA3F86D888C0}" srcOrd="0" destOrd="0" presId="urn:microsoft.com/office/officeart/2005/8/layout/chevron2"/>
    <dgm:cxn modelId="{A91505AA-BFAA-416D-91FB-6014FFFC2B0C}" type="presParOf" srcId="{7198A223-B15E-4F94-85D5-2509784B225C}" destId="{A1C262F2-02D0-4F2D-BCC8-51CC16BCEB46}" srcOrd="1" destOrd="0" presId="urn:microsoft.com/office/officeart/2005/8/layout/chevron2"/>
    <dgm:cxn modelId="{C0EBA403-51D8-4249-BA9C-28DFADCEA386}" type="presParOf" srcId="{5F3CAA2A-4A1F-4576-A866-D105A14EABA1}" destId="{A088BAD0-CC18-4E50-81E3-11530CAC92AC}" srcOrd="5" destOrd="0" presId="urn:microsoft.com/office/officeart/2005/8/layout/chevron2"/>
    <dgm:cxn modelId="{E78EEB7D-5461-4A83-AE93-991BC13AC348}" type="presParOf" srcId="{5F3CAA2A-4A1F-4576-A866-D105A14EABA1}" destId="{7A162791-C4F4-408F-8CE6-AAF5C5931E2D}" srcOrd="6" destOrd="0" presId="urn:microsoft.com/office/officeart/2005/8/layout/chevron2"/>
    <dgm:cxn modelId="{478DBD16-10EE-4EE1-8E7F-B87CCF715AC9}" type="presParOf" srcId="{7A162791-C4F4-408F-8CE6-AAF5C5931E2D}" destId="{BE870EF6-009D-441F-9172-62B3AD42E366}" srcOrd="0" destOrd="0" presId="urn:microsoft.com/office/officeart/2005/8/layout/chevron2"/>
    <dgm:cxn modelId="{7A8570FE-0AD7-48AC-83C8-EAE564A90EC7}" type="presParOf" srcId="{7A162791-C4F4-408F-8CE6-AAF5C5931E2D}" destId="{38D4EECC-1145-432F-9B96-44BE589B230A}" srcOrd="1" destOrd="0" presId="urn:microsoft.com/office/officeart/2005/8/layout/chevron2"/>
    <dgm:cxn modelId="{9EF13DA2-1E96-48BF-AC7E-2AFC0613DEBF}" type="presParOf" srcId="{5F3CAA2A-4A1F-4576-A866-D105A14EABA1}" destId="{D4F80CAE-2406-4A37-BED2-E02B75BA7DD1}" srcOrd="7" destOrd="0" presId="urn:microsoft.com/office/officeart/2005/8/layout/chevron2"/>
    <dgm:cxn modelId="{202916AA-BA16-4085-93F9-5823C1E46417}" type="presParOf" srcId="{5F3CAA2A-4A1F-4576-A866-D105A14EABA1}" destId="{20504F3D-8521-4B24-9F52-83F35F32F024}" srcOrd="8" destOrd="0" presId="urn:microsoft.com/office/officeart/2005/8/layout/chevron2"/>
    <dgm:cxn modelId="{A731B52F-5847-4391-B19F-B3E4C7A908AB}" type="presParOf" srcId="{20504F3D-8521-4B24-9F52-83F35F32F024}" destId="{987AEC7D-CAE3-4C50-9134-EB2A911D2577}" srcOrd="0" destOrd="0" presId="urn:microsoft.com/office/officeart/2005/8/layout/chevron2"/>
    <dgm:cxn modelId="{D5517DE2-DECD-40BE-9E90-B7D6766BEFF3}" type="presParOf" srcId="{20504F3D-8521-4B24-9F52-83F35F32F024}" destId="{CEBFAFFD-532D-4F35-8424-5F89626B54D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56E6A16-0199-42F4-A4C2-ECFED4122A3F}" type="doc">
      <dgm:prSet loTypeId="urn:microsoft.com/office/officeart/2005/8/layout/arrow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ID"/>
        </a:p>
      </dgm:t>
    </dgm:pt>
    <dgm:pt modelId="{EA074260-EF7E-42D6-8E49-7D2B0D0436D7}">
      <dgm:prSet phldrT="[Text]"/>
      <dgm:spPr/>
      <dgm:t>
        <a:bodyPr/>
        <a:lstStyle/>
        <a:p>
          <a:r>
            <a:rPr lang="en-US" dirty="0" err="1"/>
            <a:t>Isu</a:t>
          </a:r>
          <a:r>
            <a:rPr lang="en-US" dirty="0"/>
            <a:t> Perempuan </a:t>
          </a:r>
        </a:p>
        <a:p>
          <a:r>
            <a:rPr lang="en-US" dirty="0"/>
            <a:t>vs</a:t>
          </a:r>
        </a:p>
        <a:p>
          <a:r>
            <a:rPr lang="en-US" dirty="0" err="1"/>
            <a:t>Isu</a:t>
          </a:r>
          <a:r>
            <a:rPr lang="en-US" dirty="0"/>
            <a:t> </a:t>
          </a:r>
          <a:r>
            <a:rPr lang="en-US" dirty="0" err="1"/>
            <a:t>Politik</a:t>
          </a:r>
          <a:endParaRPr lang="en-ID" dirty="0"/>
        </a:p>
      </dgm:t>
    </dgm:pt>
    <dgm:pt modelId="{2D43CC7F-EB16-424C-B1B8-AA005546EF5D}" type="parTrans" cxnId="{179FCBFA-6DCD-4106-BDC1-C4E36E5E07F5}">
      <dgm:prSet/>
      <dgm:spPr/>
      <dgm:t>
        <a:bodyPr/>
        <a:lstStyle/>
        <a:p>
          <a:endParaRPr lang="en-ID"/>
        </a:p>
      </dgm:t>
    </dgm:pt>
    <dgm:pt modelId="{47EBE680-3003-4DE6-B1D1-41F8FBE80C58}" type="sibTrans" cxnId="{179FCBFA-6DCD-4106-BDC1-C4E36E5E07F5}">
      <dgm:prSet/>
      <dgm:spPr/>
      <dgm:t>
        <a:bodyPr/>
        <a:lstStyle/>
        <a:p>
          <a:endParaRPr lang="en-ID"/>
        </a:p>
      </dgm:t>
    </dgm:pt>
    <dgm:pt modelId="{C99BC735-561E-4BA4-940A-DD023CED6DE1}">
      <dgm:prSet phldrT="[Text]"/>
      <dgm:spPr/>
      <dgm:t>
        <a:bodyPr/>
        <a:lstStyle/>
        <a:p>
          <a:r>
            <a:rPr lang="en-US" dirty="0"/>
            <a:t>Etika </a:t>
          </a:r>
          <a:r>
            <a:rPr lang="en-US" dirty="0" err="1"/>
            <a:t>absolut</a:t>
          </a:r>
          <a:endParaRPr lang="en-US" dirty="0"/>
        </a:p>
        <a:p>
          <a:r>
            <a:rPr lang="en-US" dirty="0"/>
            <a:t>vs</a:t>
          </a:r>
        </a:p>
        <a:p>
          <a:r>
            <a:rPr lang="en-US" dirty="0"/>
            <a:t>Etika </a:t>
          </a:r>
          <a:r>
            <a:rPr lang="en-US" dirty="0" err="1"/>
            <a:t>relativis</a:t>
          </a:r>
          <a:endParaRPr lang="en-ID" dirty="0"/>
        </a:p>
      </dgm:t>
    </dgm:pt>
    <dgm:pt modelId="{B3085674-62DF-4805-9B86-6439194C7E2D}" type="parTrans" cxnId="{E3E63042-877A-49F2-BC67-38971D80DE9D}">
      <dgm:prSet/>
      <dgm:spPr/>
      <dgm:t>
        <a:bodyPr/>
        <a:lstStyle/>
        <a:p>
          <a:endParaRPr lang="en-ID"/>
        </a:p>
      </dgm:t>
    </dgm:pt>
    <dgm:pt modelId="{947ADE37-8BDB-4F2A-932B-5009D7ED2273}" type="sibTrans" cxnId="{E3E63042-877A-49F2-BC67-38971D80DE9D}">
      <dgm:prSet/>
      <dgm:spPr/>
      <dgm:t>
        <a:bodyPr/>
        <a:lstStyle/>
        <a:p>
          <a:endParaRPr lang="en-ID"/>
        </a:p>
      </dgm:t>
    </dgm:pt>
    <dgm:pt modelId="{58B93517-663E-4C7E-B436-4D60607C32BD}" type="pres">
      <dgm:prSet presAssocID="{D56E6A16-0199-42F4-A4C2-ECFED4122A3F}" presName="cycle" presStyleCnt="0">
        <dgm:presLayoutVars>
          <dgm:dir/>
          <dgm:resizeHandles val="exact"/>
        </dgm:presLayoutVars>
      </dgm:prSet>
      <dgm:spPr/>
    </dgm:pt>
    <dgm:pt modelId="{D0AAC1DD-8D43-4B95-B000-00C36B612F5A}" type="pres">
      <dgm:prSet presAssocID="{EA074260-EF7E-42D6-8E49-7D2B0D0436D7}" presName="arrow" presStyleLbl="node1" presStyleIdx="0" presStyleCnt="2" custScaleY="100054">
        <dgm:presLayoutVars>
          <dgm:bulletEnabled val="1"/>
        </dgm:presLayoutVars>
      </dgm:prSet>
      <dgm:spPr/>
    </dgm:pt>
    <dgm:pt modelId="{1776DB0A-A605-4686-A18C-76B3B9D9115C}" type="pres">
      <dgm:prSet presAssocID="{C99BC735-561E-4BA4-940A-DD023CED6DE1}" presName="arrow" presStyleLbl="node1" presStyleIdx="1" presStyleCnt="2" custScaleY="100054">
        <dgm:presLayoutVars>
          <dgm:bulletEnabled val="1"/>
        </dgm:presLayoutVars>
      </dgm:prSet>
      <dgm:spPr/>
    </dgm:pt>
  </dgm:ptLst>
  <dgm:cxnLst>
    <dgm:cxn modelId="{E3E63042-877A-49F2-BC67-38971D80DE9D}" srcId="{D56E6A16-0199-42F4-A4C2-ECFED4122A3F}" destId="{C99BC735-561E-4BA4-940A-DD023CED6DE1}" srcOrd="1" destOrd="0" parTransId="{B3085674-62DF-4805-9B86-6439194C7E2D}" sibTransId="{947ADE37-8BDB-4F2A-932B-5009D7ED2273}"/>
    <dgm:cxn modelId="{076DB264-18C4-47FF-81A5-1A4FFA96C5FC}" type="presOf" srcId="{D56E6A16-0199-42F4-A4C2-ECFED4122A3F}" destId="{58B93517-663E-4C7E-B436-4D60607C32BD}" srcOrd="0" destOrd="0" presId="urn:microsoft.com/office/officeart/2005/8/layout/arrow1"/>
    <dgm:cxn modelId="{A7B99B79-1FDB-478A-99C7-28C5A3B6E511}" type="presOf" srcId="{EA074260-EF7E-42D6-8E49-7D2B0D0436D7}" destId="{D0AAC1DD-8D43-4B95-B000-00C36B612F5A}" srcOrd="0" destOrd="0" presId="urn:microsoft.com/office/officeart/2005/8/layout/arrow1"/>
    <dgm:cxn modelId="{E747B4D9-8E68-47AF-B21D-B3367B69AD74}" type="presOf" srcId="{C99BC735-561E-4BA4-940A-DD023CED6DE1}" destId="{1776DB0A-A605-4686-A18C-76B3B9D9115C}" srcOrd="0" destOrd="0" presId="urn:microsoft.com/office/officeart/2005/8/layout/arrow1"/>
    <dgm:cxn modelId="{179FCBFA-6DCD-4106-BDC1-C4E36E5E07F5}" srcId="{D56E6A16-0199-42F4-A4C2-ECFED4122A3F}" destId="{EA074260-EF7E-42D6-8E49-7D2B0D0436D7}" srcOrd="0" destOrd="0" parTransId="{2D43CC7F-EB16-424C-B1B8-AA005546EF5D}" sibTransId="{47EBE680-3003-4DE6-B1D1-41F8FBE80C58}"/>
    <dgm:cxn modelId="{01B8D7F2-63C4-4FDD-B424-4EEB11DDA878}" type="presParOf" srcId="{58B93517-663E-4C7E-B436-4D60607C32BD}" destId="{D0AAC1DD-8D43-4B95-B000-00C36B612F5A}" srcOrd="0" destOrd="0" presId="urn:microsoft.com/office/officeart/2005/8/layout/arrow1"/>
    <dgm:cxn modelId="{AC6D2231-00AB-4A82-94CB-E27A88DDD63E}" type="presParOf" srcId="{58B93517-663E-4C7E-B436-4D60607C32BD}" destId="{1776DB0A-A605-4686-A18C-76B3B9D9115C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179F6A-95EB-405A-8D26-B66C3036907B}" type="doc">
      <dgm:prSet loTypeId="urn:microsoft.com/office/officeart/2005/8/layout/hierarchy1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6D17705-CF7D-465E-9C9D-65307B576A40}">
      <dgm:prSet/>
      <dgm:spPr/>
      <dgm:t>
        <a:bodyPr/>
        <a:lstStyle/>
        <a:p>
          <a:r>
            <a:rPr lang="en-US" b="0" dirty="0" err="1"/>
            <a:t>Feminis</a:t>
          </a:r>
          <a:r>
            <a:rPr lang="en-US" b="0" dirty="0"/>
            <a:t> Barat :</a:t>
          </a:r>
        </a:p>
        <a:p>
          <a:r>
            <a:rPr lang="en-US" b="0" dirty="0" err="1"/>
            <a:t>Isu</a:t>
          </a:r>
          <a:r>
            <a:rPr lang="en-US" b="0" dirty="0"/>
            <a:t> </a:t>
          </a:r>
          <a:r>
            <a:rPr lang="en-US" b="0" dirty="0" err="1"/>
            <a:t>penindasan</a:t>
          </a:r>
          <a:r>
            <a:rPr lang="en-US" b="0" dirty="0"/>
            <a:t> </a:t>
          </a:r>
          <a:r>
            <a:rPr lang="en-US" b="0" dirty="0" err="1"/>
            <a:t>perempuan</a:t>
          </a:r>
          <a:r>
            <a:rPr lang="en-US" b="0" dirty="0"/>
            <a:t> di Barat </a:t>
          </a:r>
          <a:r>
            <a:rPr lang="en-US" b="0" dirty="0" err="1"/>
            <a:t>hanya</a:t>
          </a:r>
          <a:r>
            <a:rPr lang="en-US" b="0" dirty="0"/>
            <a:t> </a:t>
          </a:r>
          <a:r>
            <a:rPr lang="en-US" b="0" dirty="0" err="1"/>
            <a:t>terkait</a:t>
          </a:r>
          <a:r>
            <a:rPr lang="en-US" b="0" dirty="0"/>
            <a:t> </a:t>
          </a:r>
          <a:r>
            <a:rPr lang="en-US" b="0" dirty="0" err="1"/>
            <a:t>dengan</a:t>
          </a:r>
          <a:r>
            <a:rPr lang="en-US" b="0" dirty="0"/>
            <a:t> </a:t>
          </a:r>
          <a:r>
            <a:rPr lang="en-US" b="0" dirty="0" err="1"/>
            <a:t>isu</a:t>
          </a:r>
          <a:r>
            <a:rPr lang="en-US" b="0" dirty="0"/>
            <a:t> </a:t>
          </a:r>
          <a:r>
            <a:rPr lang="en-US" b="0" dirty="0" err="1"/>
            <a:t>kekerasan</a:t>
          </a:r>
          <a:r>
            <a:rPr lang="en-US" b="0" dirty="0"/>
            <a:t> </a:t>
          </a:r>
          <a:r>
            <a:rPr lang="en-US" b="0" dirty="0" err="1"/>
            <a:t>seksual</a:t>
          </a:r>
          <a:r>
            <a:rPr lang="en-US" b="0" dirty="0"/>
            <a:t> dan </a:t>
          </a:r>
          <a:r>
            <a:rPr lang="en-US" b="0" dirty="0" err="1"/>
            <a:t>peran</a:t>
          </a:r>
          <a:r>
            <a:rPr lang="en-US" b="0" dirty="0"/>
            <a:t> </a:t>
          </a:r>
          <a:r>
            <a:rPr lang="en-US" b="0" dirty="0" err="1"/>
            <a:t>reproduksi</a:t>
          </a:r>
          <a:r>
            <a:rPr lang="en-US" b="0" dirty="0"/>
            <a:t> </a:t>
          </a:r>
          <a:r>
            <a:rPr lang="en-US" b="0" dirty="0" err="1"/>
            <a:t>perempuan</a:t>
          </a:r>
          <a:endParaRPr lang="en-US" b="0" dirty="0"/>
        </a:p>
      </dgm:t>
    </dgm:pt>
    <dgm:pt modelId="{5D7535C7-83AD-4C4E-9213-49563ABC1770}" type="parTrans" cxnId="{0C0DEB47-943A-4452-86CB-5C4C732D256D}">
      <dgm:prSet/>
      <dgm:spPr/>
      <dgm:t>
        <a:bodyPr/>
        <a:lstStyle/>
        <a:p>
          <a:endParaRPr lang="en-US"/>
        </a:p>
      </dgm:t>
    </dgm:pt>
    <dgm:pt modelId="{B6F11ACE-2184-4AA1-96F4-B8422138B777}" type="sibTrans" cxnId="{0C0DEB47-943A-4452-86CB-5C4C732D256D}">
      <dgm:prSet/>
      <dgm:spPr/>
      <dgm:t>
        <a:bodyPr/>
        <a:lstStyle/>
        <a:p>
          <a:endParaRPr lang="en-US"/>
        </a:p>
      </dgm:t>
    </dgm:pt>
    <dgm:pt modelId="{EE328E3D-7368-4F4A-817F-1705F0B34E39}">
      <dgm:prSet/>
      <dgm:spPr/>
      <dgm:t>
        <a:bodyPr/>
        <a:lstStyle/>
        <a:p>
          <a:r>
            <a:rPr lang="en-US" b="0" dirty="0" err="1"/>
            <a:t>Feminis</a:t>
          </a:r>
          <a:r>
            <a:rPr lang="en-US" b="0" dirty="0"/>
            <a:t> Timur :                     </a:t>
          </a:r>
          <a:r>
            <a:rPr lang="en-US" b="0" dirty="0" err="1"/>
            <a:t>Isu</a:t>
          </a:r>
          <a:r>
            <a:rPr lang="en-US" b="0" dirty="0"/>
            <a:t> </a:t>
          </a:r>
          <a:r>
            <a:rPr lang="en-US" b="0" dirty="0" err="1"/>
            <a:t>penindasan</a:t>
          </a:r>
          <a:r>
            <a:rPr lang="en-US" b="0" dirty="0"/>
            <a:t> </a:t>
          </a:r>
          <a:r>
            <a:rPr lang="en-US" b="0" dirty="0" err="1"/>
            <a:t>perempuan</a:t>
          </a:r>
          <a:r>
            <a:rPr lang="en-US" b="0" dirty="0"/>
            <a:t> di Timur </a:t>
          </a:r>
          <a:r>
            <a:rPr lang="en-US" b="0" dirty="0" err="1"/>
            <a:t>terkait</a:t>
          </a:r>
          <a:r>
            <a:rPr lang="en-US" b="0" dirty="0"/>
            <a:t> </a:t>
          </a:r>
          <a:r>
            <a:rPr lang="en-US" b="0" dirty="0" err="1"/>
            <a:t>dengan</a:t>
          </a:r>
          <a:r>
            <a:rPr lang="en-US" b="0" dirty="0"/>
            <a:t> </a:t>
          </a:r>
          <a:r>
            <a:rPr lang="en-US" b="0" dirty="0" err="1"/>
            <a:t>isu</a:t>
          </a:r>
          <a:r>
            <a:rPr lang="en-US" b="0" dirty="0"/>
            <a:t> </a:t>
          </a:r>
          <a:r>
            <a:rPr lang="en-US" b="0" dirty="0" err="1"/>
            <a:t>politik</a:t>
          </a:r>
          <a:r>
            <a:rPr lang="en-US" b="0" dirty="0"/>
            <a:t> dan </a:t>
          </a:r>
          <a:r>
            <a:rPr lang="en-US" b="0" dirty="0" err="1"/>
            <a:t>ekonomi</a:t>
          </a:r>
          <a:r>
            <a:rPr lang="en-US" b="0" dirty="0"/>
            <a:t> dan </a:t>
          </a:r>
          <a:r>
            <a:rPr lang="en-US" b="0" dirty="0" err="1"/>
            <a:t>kebijakan-kebijakan</a:t>
          </a:r>
          <a:r>
            <a:rPr lang="en-US" b="0" dirty="0"/>
            <a:t> </a:t>
          </a:r>
          <a:r>
            <a:rPr lang="en-US" b="0" dirty="0" err="1"/>
            <a:t>nasional</a:t>
          </a:r>
          <a:r>
            <a:rPr lang="en-US" b="0" dirty="0"/>
            <a:t> </a:t>
          </a:r>
          <a:r>
            <a:rPr lang="en-US" b="0" dirty="0" err="1"/>
            <a:t>serta</a:t>
          </a:r>
          <a:r>
            <a:rPr lang="en-US" b="0" dirty="0"/>
            <a:t> </a:t>
          </a:r>
          <a:r>
            <a:rPr lang="en-US" b="0" dirty="0" err="1"/>
            <a:t>internasional</a:t>
          </a:r>
          <a:endParaRPr lang="en-US" b="0" dirty="0"/>
        </a:p>
      </dgm:t>
    </dgm:pt>
    <dgm:pt modelId="{7D87DF26-B344-4A43-B65A-0ADB51EB4C5C}" type="parTrans" cxnId="{3DF8D822-338D-4412-9DB9-AA5855391E87}">
      <dgm:prSet/>
      <dgm:spPr/>
      <dgm:t>
        <a:bodyPr/>
        <a:lstStyle/>
        <a:p>
          <a:endParaRPr lang="en-ID"/>
        </a:p>
      </dgm:t>
    </dgm:pt>
    <dgm:pt modelId="{3B0C6955-23FE-45F6-BB49-79647FB62703}" type="sibTrans" cxnId="{3DF8D822-338D-4412-9DB9-AA5855391E87}">
      <dgm:prSet/>
      <dgm:spPr/>
      <dgm:t>
        <a:bodyPr/>
        <a:lstStyle/>
        <a:p>
          <a:endParaRPr lang="en-ID"/>
        </a:p>
      </dgm:t>
    </dgm:pt>
    <dgm:pt modelId="{C07574C9-465F-4F08-88F0-DBDE469D9DA5}" type="pres">
      <dgm:prSet presAssocID="{BC179F6A-95EB-405A-8D26-B66C3036907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1CCC01A-B1AE-4509-825C-E8D6CD4FABC2}" type="pres">
      <dgm:prSet presAssocID="{16D17705-CF7D-465E-9C9D-65307B576A40}" presName="hierRoot1" presStyleCnt="0"/>
      <dgm:spPr/>
    </dgm:pt>
    <dgm:pt modelId="{A3E4ACC6-A00B-40A5-BA41-B16993AE6723}" type="pres">
      <dgm:prSet presAssocID="{16D17705-CF7D-465E-9C9D-65307B576A40}" presName="composite" presStyleCnt="0"/>
      <dgm:spPr/>
    </dgm:pt>
    <dgm:pt modelId="{D85251B3-F8DB-42A4-B08F-3F9B2C49735A}" type="pres">
      <dgm:prSet presAssocID="{16D17705-CF7D-465E-9C9D-65307B576A40}" presName="background" presStyleLbl="node0" presStyleIdx="0" presStyleCnt="2"/>
      <dgm:spPr/>
    </dgm:pt>
    <dgm:pt modelId="{5B10815D-543B-485A-A51E-3766C0DA50F0}" type="pres">
      <dgm:prSet presAssocID="{16D17705-CF7D-465E-9C9D-65307B576A40}" presName="text" presStyleLbl="fgAcc0" presStyleIdx="0" presStyleCnt="2">
        <dgm:presLayoutVars>
          <dgm:chPref val="3"/>
        </dgm:presLayoutVars>
      </dgm:prSet>
      <dgm:spPr/>
    </dgm:pt>
    <dgm:pt modelId="{3D0E373E-BECE-4F02-A48D-B2555F66B794}" type="pres">
      <dgm:prSet presAssocID="{16D17705-CF7D-465E-9C9D-65307B576A40}" presName="hierChild2" presStyleCnt="0"/>
      <dgm:spPr/>
    </dgm:pt>
    <dgm:pt modelId="{3A144C8C-CE96-4A2D-BCF2-D39BBB11F893}" type="pres">
      <dgm:prSet presAssocID="{EE328E3D-7368-4F4A-817F-1705F0B34E39}" presName="hierRoot1" presStyleCnt="0"/>
      <dgm:spPr/>
    </dgm:pt>
    <dgm:pt modelId="{9C8EB54F-9084-4D75-8F94-9E39546BBCEC}" type="pres">
      <dgm:prSet presAssocID="{EE328E3D-7368-4F4A-817F-1705F0B34E39}" presName="composite" presStyleCnt="0"/>
      <dgm:spPr/>
    </dgm:pt>
    <dgm:pt modelId="{D21CDF87-976A-40D8-983F-268EF219F1B1}" type="pres">
      <dgm:prSet presAssocID="{EE328E3D-7368-4F4A-817F-1705F0B34E39}" presName="background" presStyleLbl="node0" presStyleIdx="1" presStyleCnt="2"/>
      <dgm:spPr/>
    </dgm:pt>
    <dgm:pt modelId="{4428181C-EBAB-43C2-929A-CDDB2582CDAB}" type="pres">
      <dgm:prSet presAssocID="{EE328E3D-7368-4F4A-817F-1705F0B34E39}" presName="text" presStyleLbl="fgAcc0" presStyleIdx="1" presStyleCnt="2" custLinFactNeighborX="-708">
        <dgm:presLayoutVars>
          <dgm:chPref val="3"/>
        </dgm:presLayoutVars>
      </dgm:prSet>
      <dgm:spPr/>
    </dgm:pt>
    <dgm:pt modelId="{7CACEC4F-DB76-4985-AB04-AE21A1C8E044}" type="pres">
      <dgm:prSet presAssocID="{EE328E3D-7368-4F4A-817F-1705F0B34E39}" presName="hierChild2" presStyleCnt="0"/>
      <dgm:spPr/>
    </dgm:pt>
  </dgm:ptLst>
  <dgm:cxnLst>
    <dgm:cxn modelId="{3DF8D822-338D-4412-9DB9-AA5855391E87}" srcId="{BC179F6A-95EB-405A-8D26-B66C3036907B}" destId="{EE328E3D-7368-4F4A-817F-1705F0B34E39}" srcOrd="1" destOrd="0" parTransId="{7D87DF26-B344-4A43-B65A-0ADB51EB4C5C}" sibTransId="{3B0C6955-23FE-45F6-BB49-79647FB62703}"/>
    <dgm:cxn modelId="{7635F15D-B3FA-4218-97E5-37B90C226AF7}" type="presOf" srcId="{BC179F6A-95EB-405A-8D26-B66C3036907B}" destId="{C07574C9-465F-4F08-88F0-DBDE469D9DA5}" srcOrd="0" destOrd="0" presId="urn:microsoft.com/office/officeart/2005/8/layout/hierarchy1"/>
    <dgm:cxn modelId="{0C0DEB47-943A-4452-86CB-5C4C732D256D}" srcId="{BC179F6A-95EB-405A-8D26-B66C3036907B}" destId="{16D17705-CF7D-465E-9C9D-65307B576A40}" srcOrd="0" destOrd="0" parTransId="{5D7535C7-83AD-4C4E-9213-49563ABC1770}" sibTransId="{B6F11ACE-2184-4AA1-96F4-B8422138B777}"/>
    <dgm:cxn modelId="{EF8CB58A-4C1C-4AC1-95B6-95B5F58C649C}" type="presOf" srcId="{16D17705-CF7D-465E-9C9D-65307B576A40}" destId="{5B10815D-543B-485A-A51E-3766C0DA50F0}" srcOrd="0" destOrd="0" presId="urn:microsoft.com/office/officeart/2005/8/layout/hierarchy1"/>
    <dgm:cxn modelId="{D8D0DCD9-1914-4C01-B3DC-B2D54C0AC1CD}" type="presOf" srcId="{EE328E3D-7368-4F4A-817F-1705F0B34E39}" destId="{4428181C-EBAB-43C2-929A-CDDB2582CDAB}" srcOrd="0" destOrd="0" presId="urn:microsoft.com/office/officeart/2005/8/layout/hierarchy1"/>
    <dgm:cxn modelId="{E13B2614-5F58-40E2-B6FD-30C538E319C1}" type="presParOf" srcId="{C07574C9-465F-4F08-88F0-DBDE469D9DA5}" destId="{51CCC01A-B1AE-4509-825C-E8D6CD4FABC2}" srcOrd="0" destOrd="0" presId="urn:microsoft.com/office/officeart/2005/8/layout/hierarchy1"/>
    <dgm:cxn modelId="{58966619-EA87-4314-948F-0BDDBB1D7677}" type="presParOf" srcId="{51CCC01A-B1AE-4509-825C-E8D6CD4FABC2}" destId="{A3E4ACC6-A00B-40A5-BA41-B16993AE6723}" srcOrd="0" destOrd="0" presId="urn:microsoft.com/office/officeart/2005/8/layout/hierarchy1"/>
    <dgm:cxn modelId="{6522F7B3-9040-4506-95DE-4662D9E4DF3A}" type="presParOf" srcId="{A3E4ACC6-A00B-40A5-BA41-B16993AE6723}" destId="{D85251B3-F8DB-42A4-B08F-3F9B2C49735A}" srcOrd="0" destOrd="0" presId="urn:microsoft.com/office/officeart/2005/8/layout/hierarchy1"/>
    <dgm:cxn modelId="{78842F47-C8CC-41AA-92AC-780C238FA7C6}" type="presParOf" srcId="{A3E4ACC6-A00B-40A5-BA41-B16993AE6723}" destId="{5B10815D-543B-485A-A51E-3766C0DA50F0}" srcOrd="1" destOrd="0" presId="urn:microsoft.com/office/officeart/2005/8/layout/hierarchy1"/>
    <dgm:cxn modelId="{99FA671C-2552-4DCC-A998-89509D002791}" type="presParOf" srcId="{51CCC01A-B1AE-4509-825C-E8D6CD4FABC2}" destId="{3D0E373E-BECE-4F02-A48D-B2555F66B794}" srcOrd="1" destOrd="0" presId="urn:microsoft.com/office/officeart/2005/8/layout/hierarchy1"/>
    <dgm:cxn modelId="{3EE6D88E-956D-4939-9BB0-C5970897C674}" type="presParOf" srcId="{C07574C9-465F-4F08-88F0-DBDE469D9DA5}" destId="{3A144C8C-CE96-4A2D-BCF2-D39BBB11F893}" srcOrd="1" destOrd="0" presId="urn:microsoft.com/office/officeart/2005/8/layout/hierarchy1"/>
    <dgm:cxn modelId="{7E94F2F1-EA92-489B-A223-4EAF4A9B152C}" type="presParOf" srcId="{3A144C8C-CE96-4A2D-BCF2-D39BBB11F893}" destId="{9C8EB54F-9084-4D75-8F94-9E39546BBCEC}" srcOrd="0" destOrd="0" presId="urn:microsoft.com/office/officeart/2005/8/layout/hierarchy1"/>
    <dgm:cxn modelId="{F4E037F2-CDE8-4227-B6AC-ED6691210BE0}" type="presParOf" srcId="{9C8EB54F-9084-4D75-8F94-9E39546BBCEC}" destId="{D21CDF87-976A-40D8-983F-268EF219F1B1}" srcOrd="0" destOrd="0" presId="urn:microsoft.com/office/officeart/2005/8/layout/hierarchy1"/>
    <dgm:cxn modelId="{63CC1564-19E8-4013-85F1-E794A8273DAF}" type="presParOf" srcId="{9C8EB54F-9084-4D75-8F94-9E39546BBCEC}" destId="{4428181C-EBAB-43C2-929A-CDDB2582CDAB}" srcOrd="1" destOrd="0" presId="urn:microsoft.com/office/officeart/2005/8/layout/hierarchy1"/>
    <dgm:cxn modelId="{B76FB258-DE42-4D69-9703-728B6E9F5413}" type="presParOf" srcId="{3A144C8C-CE96-4A2D-BCF2-D39BBB11F893}" destId="{7CACEC4F-DB76-4985-AB04-AE21A1C8E04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179F6A-95EB-405A-8D26-B66C3036907B}" type="doc">
      <dgm:prSet loTypeId="urn:microsoft.com/office/officeart/2005/8/layout/hierarchy1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6D17705-CF7D-465E-9C9D-65307B576A40}">
      <dgm:prSet/>
      <dgm:spPr/>
      <dgm:t>
        <a:bodyPr/>
        <a:lstStyle/>
        <a:p>
          <a:r>
            <a:rPr lang="en-US" b="0" dirty="0" err="1"/>
            <a:t>Feminis</a:t>
          </a:r>
          <a:r>
            <a:rPr lang="en-US" b="0" dirty="0"/>
            <a:t> Barat :                        ide-ide </a:t>
          </a:r>
          <a:r>
            <a:rPr lang="en-US" b="0" dirty="0" err="1"/>
            <a:t>perjuangan</a:t>
          </a:r>
          <a:r>
            <a:rPr lang="en-US" b="0" dirty="0"/>
            <a:t> dan </a:t>
          </a:r>
          <a:r>
            <a:rPr lang="en-US" b="0" dirty="0" err="1"/>
            <a:t>pembebasan</a:t>
          </a:r>
          <a:r>
            <a:rPr lang="en-US" b="0" dirty="0"/>
            <a:t> </a:t>
          </a:r>
          <a:r>
            <a:rPr lang="en-US" b="0" dirty="0" err="1"/>
            <a:t>perempuan</a:t>
          </a:r>
          <a:r>
            <a:rPr lang="en-US" b="0" dirty="0"/>
            <a:t> </a:t>
          </a:r>
          <a:r>
            <a:rPr lang="en-US" b="0" dirty="0" err="1"/>
            <a:t>berlaku</a:t>
          </a:r>
          <a:r>
            <a:rPr lang="en-US" b="0" dirty="0"/>
            <a:t> di </a:t>
          </a:r>
          <a:r>
            <a:rPr lang="en-US" b="0" dirty="0" err="1"/>
            <a:t>semua</a:t>
          </a:r>
          <a:r>
            <a:rPr lang="en-US" b="0" dirty="0"/>
            <a:t> </a:t>
          </a:r>
          <a:r>
            <a:rPr lang="en-US" b="0" dirty="0" err="1"/>
            <a:t>tempat</a:t>
          </a:r>
          <a:r>
            <a:rPr lang="en-US" b="0" dirty="0"/>
            <a:t> (universal)       </a:t>
          </a:r>
        </a:p>
      </dgm:t>
    </dgm:pt>
    <dgm:pt modelId="{5D7535C7-83AD-4C4E-9213-49563ABC1770}" type="parTrans" cxnId="{0C0DEB47-943A-4452-86CB-5C4C732D256D}">
      <dgm:prSet/>
      <dgm:spPr/>
      <dgm:t>
        <a:bodyPr/>
        <a:lstStyle/>
        <a:p>
          <a:endParaRPr lang="en-US"/>
        </a:p>
      </dgm:t>
    </dgm:pt>
    <dgm:pt modelId="{B6F11ACE-2184-4AA1-96F4-B8422138B777}" type="sibTrans" cxnId="{0C0DEB47-943A-4452-86CB-5C4C732D256D}">
      <dgm:prSet/>
      <dgm:spPr/>
      <dgm:t>
        <a:bodyPr/>
        <a:lstStyle/>
        <a:p>
          <a:endParaRPr lang="en-US"/>
        </a:p>
      </dgm:t>
    </dgm:pt>
    <dgm:pt modelId="{EE328E3D-7368-4F4A-817F-1705F0B34E39}">
      <dgm:prSet/>
      <dgm:spPr/>
      <dgm:t>
        <a:bodyPr/>
        <a:lstStyle/>
        <a:p>
          <a:r>
            <a:rPr lang="en-US" b="0" dirty="0" err="1"/>
            <a:t>Feminis</a:t>
          </a:r>
          <a:r>
            <a:rPr lang="en-US" b="0" dirty="0"/>
            <a:t> Timur :                   ide-ide </a:t>
          </a:r>
          <a:r>
            <a:rPr lang="en-US" b="0" dirty="0" err="1"/>
            <a:t>perjuangan</a:t>
          </a:r>
          <a:r>
            <a:rPr lang="en-US" b="0" dirty="0"/>
            <a:t> dan </a:t>
          </a:r>
          <a:r>
            <a:rPr lang="en-US" b="0" dirty="0" err="1"/>
            <a:t>pembebasan</a:t>
          </a:r>
          <a:r>
            <a:rPr lang="en-US" b="0" dirty="0"/>
            <a:t> </a:t>
          </a:r>
          <a:r>
            <a:rPr lang="en-US" b="0" dirty="0" err="1"/>
            <a:t>perempuan</a:t>
          </a:r>
          <a:r>
            <a:rPr lang="en-US" b="0" dirty="0"/>
            <a:t> </a:t>
          </a:r>
          <a:r>
            <a:rPr lang="en-US" b="0" dirty="0" err="1"/>
            <a:t>kontekstual</a:t>
          </a:r>
          <a:r>
            <a:rPr lang="en-US" b="0" dirty="0"/>
            <a:t> </a:t>
          </a:r>
          <a:r>
            <a:rPr lang="en-US" b="0" dirty="0" err="1"/>
            <a:t>karena</a:t>
          </a:r>
          <a:r>
            <a:rPr lang="en-US" b="0" dirty="0"/>
            <a:t> </a:t>
          </a:r>
          <a:r>
            <a:rPr lang="en-US" b="0" dirty="0" err="1"/>
            <a:t>perbedaan</a:t>
          </a:r>
          <a:r>
            <a:rPr lang="en-US" b="0" dirty="0"/>
            <a:t> </a:t>
          </a:r>
          <a:r>
            <a:rPr lang="en-US" b="0" dirty="0" err="1"/>
            <a:t>latar</a:t>
          </a:r>
          <a:r>
            <a:rPr lang="en-US" b="0" dirty="0"/>
            <a:t> </a:t>
          </a:r>
          <a:r>
            <a:rPr lang="en-US" b="0" dirty="0" err="1"/>
            <a:t>belakang</a:t>
          </a:r>
          <a:r>
            <a:rPr lang="en-US" b="0" dirty="0"/>
            <a:t> </a:t>
          </a:r>
          <a:r>
            <a:rPr lang="en-US" b="0" dirty="0" err="1"/>
            <a:t>sejarah</a:t>
          </a:r>
          <a:r>
            <a:rPr lang="en-US" b="0" dirty="0"/>
            <a:t>, </a:t>
          </a:r>
          <a:r>
            <a:rPr lang="en-US" b="0" dirty="0" err="1"/>
            <a:t>budaya</a:t>
          </a:r>
          <a:r>
            <a:rPr lang="en-US" b="0" dirty="0"/>
            <a:t>, dan </a:t>
          </a:r>
          <a:r>
            <a:rPr lang="en-US" b="0" dirty="0" err="1"/>
            <a:t>tradisi</a:t>
          </a:r>
          <a:endParaRPr lang="en-US" b="0" dirty="0"/>
        </a:p>
      </dgm:t>
    </dgm:pt>
    <dgm:pt modelId="{7D87DF26-B344-4A43-B65A-0ADB51EB4C5C}" type="parTrans" cxnId="{3DF8D822-338D-4412-9DB9-AA5855391E87}">
      <dgm:prSet/>
      <dgm:spPr/>
      <dgm:t>
        <a:bodyPr/>
        <a:lstStyle/>
        <a:p>
          <a:endParaRPr lang="en-ID"/>
        </a:p>
      </dgm:t>
    </dgm:pt>
    <dgm:pt modelId="{3B0C6955-23FE-45F6-BB49-79647FB62703}" type="sibTrans" cxnId="{3DF8D822-338D-4412-9DB9-AA5855391E87}">
      <dgm:prSet/>
      <dgm:spPr/>
      <dgm:t>
        <a:bodyPr/>
        <a:lstStyle/>
        <a:p>
          <a:endParaRPr lang="en-ID"/>
        </a:p>
      </dgm:t>
    </dgm:pt>
    <dgm:pt modelId="{C07574C9-465F-4F08-88F0-DBDE469D9DA5}" type="pres">
      <dgm:prSet presAssocID="{BC179F6A-95EB-405A-8D26-B66C3036907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1CCC01A-B1AE-4509-825C-E8D6CD4FABC2}" type="pres">
      <dgm:prSet presAssocID="{16D17705-CF7D-465E-9C9D-65307B576A40}" presName="hierRoot1" presStyleCnt="0"/>
      <dgm:spPr/>
    </dgm:pt>
    <dgm:pt modelId="{A3E4ACC6-A00B-40A5-BA41-B16993AE6723}" type="pres">
      <dgm:prSet presAssocID="{16D17705-CF7D-465E-9C9D-65307B576A40}" presName="composite" presStyleCnt="0"/>
      <dgm:spPr/>
    </dgm:pt>
    <dgm:pt modelId="{D85251B3-F8DB-42A4-B08F-3F9B2C49735A}" type="pres">
      <dgm:prSet presAssocID="{16D17705-CF7D-465E-9C9D-65307B576A40}" presName="background" presStyleLbl="node0" presStyleIdx="0" presStyleCnt="2"/>
      <dgm:spPr/>
    </dgm:pt>
    <dgm:pt modelId="{5B10815D-543B-485A-A51E-3766C0DA50F0}" type="pres">
      <dgm:prSet presAssocID="{16D17705-CF7D-465E-9C9D-65307B576A40}" presName="text" presStyleLbl="fgAcc0" presStyleIdx="0" presStyleCnt="2">
        <dgm:presLayoutVars>
          <dgm:chPref val="3"/>
        </dgm:presLayoutVars>
      </dgm:prSet>
      <dgm:spPr/>
    </dgm:pt>
    <dgm:pt modelId="{3D0E373E-BECE-4F02-A48D-B2555F66B794}" type="pres">
      <dgm:prSet presAssocID="{16D17705-CF7D-465E-9C9D-65307B576A40}" presName="hierChild2" presStyleCnt="0"/>
      <dgm:spPr/>
    </dgm:pt>
    <dgm:pt modelId="{3A144C8C-CE96-4A2D-BCF2-D39BBB11F893}" type="pres">
      <dgm:prSet presAssocID="{EE328E3D-7368-4F4A-817F-1705F0B34E39}" presName="hierRoot1" presStyleCnt="0"/>
      <dgm:spPr/>
    </dgm:pt>
    <dgm:pt modelId="{9C8EB54F-9084-4D75-8F94-9E39546BBCEC}" type="pres">
      <dgm:prSet presAssocID="{EE328E3D-7368-4F4A-817F-1705F0B34E39}" presName="composite" presStyleCnt="0"/>
      <dgm:spPr/>
    </dgm:pt>
    <dgm:pt modelId="{D21CDF87-976A-40D8-983F-268EF219F1B1}" type="pres">
      <dgm:prSet presAssocID="{EE328E3D-7368-4F4A-817F-1705F0B34E39}" presName="background" presStyleLbl="node0" presStyleIdx="1" presStyleCnt="2"/>
      <dgm:spPr/>
    </dgm:pt>
    <dgm:pt modelId="{4428181C-EBAB-43C2-929A-CDDB2582CDAB}" type="pres">
      <dgm:prSet presAssocID="{EE328E3D-7368-4F4A-817F-1705F0B34E39}" presName="text" presStyleLbl="fgAcc0" presStyleIdx="1" presStyleCnt="2">
        <dgm:presLayoutVars>
          <dgm:chPref val="3"/>
        </dgm:presLayoutVars>
      </dgm:prSet>
      <dgm:spPr/>
    </dgm:pt>
    <dgm:pt modelId="{7CACEC4F-DB76-4985-AB04-AE21A1C8E044}" type="pres">
      <dgm:prSet presAssocID="{EE328E3D-7368-4F4A-817F-1705F0B34E39}" presName="hierChild2" presStyleCnt="0"/>
      <dgm:spPr/>
    </dgm:pt>
  </dgm:ptLst>
  <dgm:cxnLst>
    <dgm:cxn modelId="{3DF8D822-338D-4412-9DB9-AA5855391E87}" srcId="{BC179F6A-95EB-405A-8D26-B66C3036907B}" destId="{EE328E3D-7368-4F4A-817F-1705F0B34E39}" srcOrd="1" destOrd="0" parTransId="{7D87DF26-B344-4A43-B65A-0ADB51EB4C5C}" sibTransId="{3B0C6955-23FE-45F6-BB49-79647FB62703}"/>
    <dgm:cxn modelId="{7635F15D-B3FA-4218-97E5-37B90C226AF7}" type="presOf" srcId="{BC179F6A-95EB-405A-8D26-B66C3036907B}" destId="{C07574C9-465F-4F08-88F0-DBDE469D9DA5}" srcOrd="0" destOrd="0" presId="urn:microsoft.com/office/officeart/2005/8/layout/hierarchy1"/>
    <dgm:cxn modelId="{0C0DEB47-943A-4452-86CB-5C4C732D256D}" srcId="{BC179F6A-95EB-405A-8D26-B66C3036907B}" destId="{16D17705-CF7D-465E-9C9D-65307B576A40}" srcOrd="0" destOrd="0" parTransId="{5D7535C7-83AD-4C4E-9213-49563ABC1770}" sibTransId="{B6F11ACE-2184-4AA1-96F4-B8422138B777}"/>
    <dgm:cxn modelId="{EF8CB58A-4C1C-4AC1-95B6-95B5F58C649C}" type="presOf" srcId="{16D17705-CF7D-465E-9C9D-65307B576A40}" destId="{5B10815D-543B-485A-A51E-3766C0DA50F0}" srcOrd="0" destOrd="0" presId="urn:microsoft.com/office/officeart/2005/8/layout/hierarchy1"/>
    <dgm:cxn modelId="{D8D0DCD9-1914-4C01-B3DC-B2D54C0AC1CD}" type="presOf" srcId="{EE328E3D-7368-4F4A-817F-1705F0B34E39}" destId="{4428181C-EBAB-43C2-929A-CDDB2582CDAB}" srcOrd="0" destOrd="0" presId="urn:microsoft.com/office/officeart/2005/8/layout/hierarchy1"/>
    <dgm:cxn modelId="{E13B2614-5F58-40E2-B6FD-30C538E319C1}" type="presParOf" srcId="{C07574C9-465F-4F08-88F0-DBDE469D9DA5}" destId="{51CCC01A-B1AE-4509-825C-E8D6CD4FABC2}" srcOrd="0" destOrd="0" presId="urn:microsoft.com/office/officeart/2005/8/layout/hierarchy1"/>
    <dgm:cxn modelId="{58966619-EA87-4314-948F-0BDDBB1D7677}" type="presParOf" srcId="{51CCC01A-B1AE-4509-825C-E8D6CD4FABC2}" destId="{A3E4ACC6-A00B-40A5-BA41-B16993AE6723}" srcOrd="0" destOrd="0" presId="urn:microsoft.com/office/officeart/2005/8/layout/hierarchy1"/>
    <dgm:cxn modelId="{6522F7B3-9040-4506-95DE-4662D9E4DF3A}" type="presParOf" srcId="{A3E4ACC6-A00B-40A5-BA41-B16993AE6723}" destId="{D85251B3-F8DB-42A4-B08F-3F9B2C49735A}" srcOrd="0" destOrd="0" presId="urn:microsoft.com/office/officeart/2005/8/layout/hierarchy1"/>
    <dgm:cxn modelId="{78842F47-C8CC-41AA-92AC-780C238FA7C6}" type="presParOf" srcId="{A3E4ACC6-A00B-40A5-BA41-B16993AE6723}" destId="{5B10815D-543B-485A-A51E-3766C0DA50F0}" srcOrd="1" destOrd="0" presId="urn:microsoft.com/office/officeart/2005/8/layout/hierarchy1"/>
    <dgm:cxn modelId="{99FA671C-2552-4DCC-A998-89509D002791}" type="presParOf" srcId="{51CCC01A-B1AE-4509-825C-E8D6CD4FABC2}" destId="{3D0E373E-BECE-4F02-A48D-B2555F66B794}" srcOrd="1" destOrd="0" presId="urn:microsoft.com/office/officeart/2005/8/layout/hierarchy1"/>
    <dgm:cxn modelId="{3EE6D88E-956D-4939-9BB0-C5970897C674}" type="presParOf" srcId="{C07574C9-465F-4F08-88F0-DBDE469D9DA5}" destId="{3A144C8C-CE96-4A2D-BCF2-D39BBB11F893}" srcOrd="1" destOrd="0" presId="urn:microsoft.com/office/officeart/2005/8/layout/hierarchy1"/>
    <dgm:cxn modelId="{7E94F2F1-EA92-489B-A223-4EAF4A9B152C}" type="presParOf" srcId="{3A144C8C-CE96-4A2D-BCF2-D39BBB11F893}" destId="{9C8EB54F-9084-4D75-8F94-9E39546BBCEC}" srcOrd="0" destOrd="0" presId="urn:microsoft.com/office/officeart/2005/8/layout/hierarchy1"/>
    <dgm:cxn modelId="{F4E037F2-CDE8-4227-B6AC-ED6691210BE0}" type="presParOf" srcId="{9C8EB54F-9084-4D75-8F94-9E39546BBCEC}" destId="{D21CDF87-976A-40D8-983F-268EF219F1B1}" srcOrd="0" destOrd="0" presId="urn:microsoft.com/office/officeart/2005/8/layout/hierarchy1"/>
    <dgm:cxn modelId="{63CC1564-19E8-4013-85F1-E794A8273DAF}" type="presParOf" srcId="{9C8EB54F-9084-4D75-8F94-9E39546BBCEC}" destId="{4428181C-EBAB-43C2-929A-CDDB2582CDAB}" srcOrd="1" destOrd="0" presId="urn:microsoft.com/office/officeart/2005/8/layout/hierarchy1"/>
    <dgm:cxn modelId="{B76FB258-DE42-4D69-9703-728B6E9F5413}" type="presParOf" srcId="{3A144C8C-CE96-4A2D-BCF2-D39BBB11F893}" destId="{7CACEC4F-DB76-4985-AB04-AE21A1C8E04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0061F0F-F7C3-4A8B-A3D5-1322D493D479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ID"/>
        </a:p>
      </dgm:t>
    </dgm:pt>
    <dgm:pt modelId="{51A4C730-7266-4CFC-BF62-44207EAB17BD}">
      <dgm:prSet phldrT="[Text]"/>
      <dgm:spPr/>
      <dgm:t>
        <a:bodyPr/>
        <a:lstStyle/>
        <a:p>
          <a:r>
            <a:rPr lang="en-US" i="1" dirty="0"/>
            <a:t>Norm Cascade</a:t>
          </a:r>
          <a:endParaRPr lang="en-ID" i="1" dirty="0"/>
        </a:p>
      </dgm:t>
    </dgm:pt>
    <dgm:pt modelId="{AAB4C095-8556-4DB5-ABB9-77E18328C8F0}" type="parTrans" cxnId="{2E9CBCFB-6BC8-4DCB-850C-734818061B5D}">
      <dgm:prSet/>
      <dgm:spPr/>
      <dgm:t>
        <a:bodyPr/>
        <a:lstStyle/>
        <a:p>
          <a:endParaRPr lang="en-ID"/>
        </a:p>
      </dgm:t>
    </dgm:pt>
    <dgm:pt modelId="{FB69B5B1-EE07-4497-954F-6B6AAB32D8B6}" type="sibTrans" cxnId="{2E9CBCFB-6BC8-4DCB-850C-734818061B5D}">
      <dgm:prSet/>
      <dgm:spPr/>
      <dgm:t>
        <a:bodyPr/>
        <a:lstStyle/>
        <a:p>
          <a:endParaRPr lang="en-ID"/>
        </a:p>
      </dgm:t>
    </dgm:pt>
    <dgm:pt modelId="{B5DFE820-9238-4574-92BD-8D42C507BBAE}">
      <dgm:prSet phldrT="[Text]"/>
      <dgm:spPr/>
      <dgm:t>
        <a:bodyPr/>
        <a:lstStyle/>
        <a:p>
          <a:r>
            <a:rPr lang="en-US" dirty="0" err="1"/>
            <a:t>Membentuk</a:t>
          </a:r>
          <a:r>
            <a:rPr lang="en-US" dirty="0"/>
            <a:t> </a:t>
          </a:r>
          <a:r>
            <a:rPr lang="en-US" dirty="0" err="1"/>
            <a:t>organisasi</a:t>
          </a:r>
          <a:r>
            <a:rPr lang="en-US" dirty="0"/>
            <a:t> formal </a:t>
          </a:r>
          <a:r>
            <a:rPr lang="en-US" dirty="0" err="1"/>
            <a:t>Internasional</a:t>
          </a:r>
          <a:endParaRPr lang="en-ID" dirty="0"/>
        </a:p>
      </dgm:t>
    </dgm:pt>
    <dgm:pt modelId="{B7A684FA-CA1F-4D60-99C9-95417EADFE62}" type="parTrans" cxnId="{E61351E5-64F4-4D27-AD24-05206FBB0FD0}">
      <dgm:prSet/>
      <dgm:spPr/>
      <dgm:t>
        <a:bodyPr/>
        <a:lstStyle/>
        <a:p>
          <a:endParaRPr lang="en-ID"/>
        </a:p>
      </dgm:t>
    </dgm:pt>
    <dgm:pt modelId="{D843C251-BF8D-44D1-A935-EB9A118A0520}" type="sibTrans" cxnId="{E61351E5-64F4-4D27-AD24-05206FBB0FD0}">
      <dgm:prSet/>
      <dgm:spPr/>
      <dgm:t>
        <a:bodyPr/>
        <a:lstStyle/>
        <a:p>
          <a:endParaRPr lang="en-ID"/>
        </a:p>
      </dgm:t>
    </dgm:pt>
    <dgm:pt modelId="{FD80F881-CA85-49DF-95BC-5AFA6198EAD0}">
      <dgm:prSet phldrT="[Text]"/>
      <dgm:spPr/>
      <dgm:t>
        <a:bodyPr/>
        <a:lstStyle/>
        <a:p>
          <a:r>
            <a:rPr lang="en-US" dirty="0"/>
            <a:t>ICW, IWSA (IAW), WILPF, ICWG</a:t>
          </a:r>
          <a:endParaRPr lang="en-ID" dirty="0"/>
        </a:p>
      </dgm:t>
    </dgm:pt>
    <dgm:pt modelId="{011E438D-AF67-482C-9696-6E9C2754798B}" type="parTrans" cxnId="{5F85A297-6A28-41BF-B72D-E04AF4866C23}">
      <dgm:prSet/>
      <dgm:spPr/>
      <dgm:t>
        <a:bodyPr/>
        <a:lstStyle/>
        <a:p>
          <a:endParaRPr lang="en-ID"/>
        </a:p>
      </dgm:t>
    </dgm:pt>
    <dgm:pt modelId="{6753668D-F23D-49A7-9EDA-0BFCC27FC359}" type="sibTrans" cxnId="{5F85A297-6A28-41BF-B72D-E04AF4866C23}">
      <dgm:prSet/>
      <dgm:spPr/>
      <dgm:t>
        <a:bodyPr/>
        <a:lstStyle/>
        <a:p>
          <a:endParaRPr lang="en-ID"/>
        </a:p>
      </dgm:t>
    </dgm:pt>
    <dgm:pt modelId="{B34D601C-4784-4922-9490-5EE8C6EB3EB1}">
      <dgm:prSet phldrT="[Text]"/>
      <dgm:spPr/>
      <dgm:t>
        <a:bodyPr/>
        <a:lstStyle/>
        <a:p>
          <a:r>
            <a:rPr lang="en-US" dirty="0" err="1"/>
            <a:t>Sosialisasi</a:t>
          </a:r>
          <a:r>
            <a:rPr lang="en-US" dirty="0"/>
            <a:t> pada </a:t>
          </a:r>
          <a:r>
            <a:rPr lang="en-US" dirty="0" err="1"/>
            <a:t>konferensi</a:t>
          </a:r>
          <a:r>
            <a:rPr lang="en-US" dirty="0"/>
            <a:t> </a:t>
          </a:r>
          <a:r>
            <a:rPr lang="en-US" dirty="0" err="1"/>
            <a:t>internasional</a:t>
          </a:r>
          <a:endParaRPr lang="en-ID" dirty="0"/>
        </a:p>
      </dgm:t>
    </dgm:pt>
    <dgm:pt modelId="{B26CC7C4-F1F7-4BC7-B020-134DD87867B6}" type="parTrans" cxnId="{6A8B71CF-2373-46FC-9196-22192B198D4F}">
      <dgm:prSet/>
      <dgm:spPr/>
      <dgm:t>
        <a:bodyPr/>
        <a:lstStyle/>
        <a:p>
          <a:endParaRPr lang="en-ID"/>
        </a:p>
      </dgm:t>
    </dgm:pt>
    <dgm:pt modelId="{EABC6961-2279-44AA-9395-624AE1941DC8}" type="sibTrans" cxnId="{6A8B71CF-2373-46FC-9196-22192B198D4F}">
      <dgm:prSet/>
      <dgm:spPr/>
      <dgm:t>
        <a:bodyPr/>
        <a:lstStyle/>
        <a:p>
          <a:endParaRPr lang="en-ID"/>
        </a:p>
      </dgm:t>
    </dgm:pt>
    <dgm:pt modelId="{EBF73780-0F96-44DF-A464-D90060642F9B}">
      <dgm:prSet phldrT="[Text]"/>
      <dgm:spPr/>
      <dgm:t>
        <a:bodyPr/>
        <a:lstStyle/>
        <a:p>
          <a:r>
            <a:rPr lang="en-US" dirty="0"/>
            <a:t>Konferensi2 </a:t>
          </a:r>
          <a:r>
            <a:rPr lang="en-US" dirty="0" err="1"/>
            <a:t>internasional</a:t>
          </a:r>
          <a:r>
            <a:rPr lang="en-US" dirty="0"/>
            <a:t> </a:t>
          </a:r>
          <a:r>
            <a:rPr lang="en-US" dirty="0" err="1"/>
            <a:t>tentang</a:t>
          </a:r>
          <a:r>
            <a:rPr lang="en-US" dirty="0"/>
            <a:t> </a:t>
          </a:r>
          <a:r>
            <a:rPr lang="en-US" dirty="0" err="1"/>
            <a:t>perempuan</a:t>
          </a:r>
          <a:r>
            <a:rPr lang="en-US" dirty="0"/>
            <a:t> (Mexico, Copenhagen, Nairobi, Beijing)</a:t>
          </a:r>
          <a:endParaRPr lang="en-ID" dirty="0"/>
        </a:p>
      </dgm:t>
    </dgm:pt>
    <dgm:pt modelId="{29A3AC27-0EBC-4798-8204-8B3133BF6C80}" type="parTrans" cxnId="{2A5A208B-0ED3-4BAF-85FD-E0A1781647BE}">
      <dgm:prSet/>
      <dgm:spPr/>
      <dgm:t>
        <a:bodyPr/>
        <a:lstStyle/>
        <a:p>
          <a:endParaRPr lang="en-ID"/>
        </a:p>
      </dgm:t>
    </dgm:pt>
    <dgm:pt modelId="{07A6E936-87AC-4E27-90E4-B9DD229199FC}" type="sibTrans" cxnId="{2A5A208B-0ED3-4BAF-85FD-E0A1781647BE}">
      <dgm:prSet/>
      <dgm:spPr/>
      <dgm:t>
        <a:bodyPr/>
        <a:lstStyle/>
        <a:p>
          <a:endParaRPr lang="en-ID"/>
        </a:p>
      </dgm:t>
    </dgm:pt>
    <dgm:pt modelId="{F8AB4D76-5EA1-4ACD-BD18-3B885BA7A768}" type="pres">
      <dgm:prSet presAssocID="{90061F0F-F7C3-4A8B-A3D5-1322D493D47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8797DEA1-B229-41E4-8031-DCC3E422F3D2}" type="pres">
      <dgm:prSet presAssocID="{51A4C730-7266-4CFC-BF62-44207EAB17BD}" presName="root1" presStyleCnt="0"/>
      <dgm:spPr/>
    </dgm:pt>
    <dgm:pt modelId="{5AADCC74-1A32-4FAB-8A2C-60A8A63AB7C9}" type="pres">
      <dgm:prSet presAssocID="{51A4C730-7266-4CFC-BF62-44207EAB17BD}" presName="LevelOneTextNode" presStyleLbl="node0" presStyleIdx="0" presStyleCnt="1">
        <dgm:presLayoutVars>
          <dgm:chPref val="3"/>
        </dgm:presLayoutVars>
      </dgm:prSet>
      <dgm:spPr/>
    </dgm:pt>
    <dgm:pt modelId="{F2DE10A9-9E81-4529-8704-2151F853F94D}" type="pres">
      <dgm:prSet presAssocID="{51A4C730-7266-4CFC-BF62-44207EAB17BD}" presName="level2hierChild" presStyleCnt="0"/>
      <dgm:spPr/>
    </dgm:pt>
    <dgm:pt modelId="{DB3418F1-C18E-4C6E-97F4-48BA46DBF1AB}" type="pres">
      <dgm:prSet presAssocID="{B7A684FA-CA1F-4D60-99C9-95417EADFE62}" presName="conn2-1" presStyleLbl="parChTrans1D2" presStyleIdx="0" presStyleCnt="2"/>
      <dgm:spPr/>
    </dgm:pt>
    <dgm:pt modelId="{ED0A9E4A-83E9-4351-B2FA-30664E321CE2}" type="pres">
      <dgm:prSet presAssocID="{B7A684FA-CA1F-4D60-99C9-95417EADFE62}" presName="connTx" presStyleLbl="parChTrans1D2" presStyleIdx="0" presStyleCnt="2"/>
      <dgm:spPr/>
    </dgm:pt>
    <dgm:pt modelId="{46A31F0A-917D-488D-80F0-3A73DBD0025F}" type="pres">
      <dgm:prSet presAssocID="{B5DFE820-9238-4574-92BD-8D42C507BBAE}" presName="root2" presStyleCnt="0"/>
      <dgm:spPr/>
    </dgm:pt>
    <dgm:pt modelId="{4D7ACFF3-5C42-4CE7-9EF1-BA1520423889}" type="pres">
      <dgm:prSet presAssocID="{B5DFE820-9238-4574-92BD-8D42C507BBAE}" presName="LevelTwoTextNode" presStyleLbl="node2" presStyleIdx="0" presStyleCnt="2">
        <dgm:presLayoutVars>
          <dgm:chPref val="3"/>
        </dgm:presLayoutVars>
      </dgm:prSet>
      <dgm:spPr/>
    </dgm:pt>
    <dgm:pt modelId="{28449C69-2BF0-4506-8083-F47E45BEEB0B}" type="pres">
      <dgm:prSet presAssocID="{B5DFE820-9238-4574-92BD-8D42C507BBAE}" presName="level3hierChild" presStyleCnt="0"/>
      <dgm:spPr/>
    </dgm:pt>
    <dgm:pt modelId="{12E20850-067C-443E-A6A6-AF92E190D06D}" type="pres">
      <dgm:prSet presAssocID="{011E438D-AF67-482C-9696-6E9C2754798B}" presName="conn2-1" presStyleLbl="parChTrans1D3" presStyleIdx="0" presStyleCnt="2"/>
      <dgm:spPr/>
    </dgm:pt>
    <dgm:pt modelId="{77F8AB4E-A1AC-45BC-B5AA-DE73460164E8}" type="pres">
      <dgm:prSet presAssocID="{011E438D-AF67-482C-9696-6E9C2754798B}" presName="connTx" presStyleLbl="parChTrans1D3" presStyleIdx="0" presStyleCnt="2"/>
      <dgm:spPr/>
    </dgm:pt>
    <dgm:pt modelId="{D6F0B56D-4583-4254-A3FD-85B44412C612}" type="pres">
      <dgm:prSet presAssocID="{FD80F881-CA85-49DF-95BC-5AFA6198EAD0}" presName="root2" presStyleCnt="0"/>
      <dgm:spPr/>
    </dgm:pt>
    <dgm:pt modelId="{519B4756-DD61-497E-968A-879D0C590CBC}" type="pres">
      <dgm:prSet presAssocID="{FD80F881-CA85-49DF-95BC-5AFA6198EAD0}" presName="LevelTwoTextNode" presStyleLbl="node3" presStyleIdx="0" presStyleCnt="2">
        <dgm:presLayoutVars>
          <dgm:chPref val="3"/>
        </dgm:presLayoutVars>
      </dgm:prSet>
      <dgm:spPr/>
    </dgm:pt>
    <dgm:pt modelId="{AC041EB4-5212-4D19-A47C-E02DCEDF6E70}" type="pres">
      <dgm:prSet presAssocID="{FD80F881-CA85-49DF-95BC-5AFA6198EAD0}" presName="level3hierChild" presStyleCnt="0"/>
      <dgm:spPr/>
    </dgm:pt>
    <dgm:pt modelId="{C0A7CAF4-D0B3-4E1A-8151-CB25B6E062E1}" type="pres">
      <dgm:prSet presAssocID="{B26CC7C4-F1F7-4BC7-B020-134DD87867B6}" presName="conn2-1" presStyleLbl="parChTrans1D2" presStyleIdx="1" presStyleCnt="2"/>
      <dgm:spPr/>
    </dgm:pt>
    <dgm:pt modelId="{6E0571A6-F624-40C3-ADD7-8582AB78B18D}" type="pres">
      <dgm:prSet presAssocID="{B26CC7C4-F1F7-4BC7-B020-134DD87867B6}" presName="connTx" presStyleLbl="parChTrans1D2" presStyleIdx="1" presStyleCnt="2"/>
      <dgm:spPr/>
    </dgm:pt>
    <dgm:pt modelId="{9BA31324-AB4C-4D40-9ACB-8353ABEB979D}" type="pres">
      <dgm:prSet presAssocID="{B34D601C-4784-4922-9490-5EE8C6EB3EB1}" presName="root2" presStyleCnt="0"/>
      <dgm:spPr/>
    </dgm:pt>
    <dgm:pt modelId="{46F75130-7E09-46B1-821F-CD73E0D4F010}" type="pres">
      <dgm:prSet presAssocID="{B34D601C-4784-4922-9490-5EE8C6EB3EB1}" presName="LevelTwoTextNode" presStyleLbl="node2" presStyleIdx="1" presStyleCnt="2">
        <dgm:presLayoutVars>
          <dgm:chPref val="3"/>
        </dgm:presLayoutVars>
      </dgm:prSet>
      <dgm:spPr/>
    </dgm:pt>
    <dgm:pt modelId="{BF87C9EC-A9B5-472D-B1D9-A6B920C81E77}" type="pres">
      <dgm:prSet presAssocID="{B34D601C-4784-4922-9490-5EE8C6EB3EB1}" presName="level3hierChild" presStyleCnt="0"/>
      <dgm:spPr/>
    </dgm:pt>
    <dgm:pt modelId="{BC985CF4-1BD9-49D5-99D4-30A3DFEFB956}" type="pres">
      <dgm:prSet presAssocID="{29A3AC27-0EBC-4798-8204-8B3133BF6C80}" presName="conn2-1" presStyleLbl="parChTrans1D3" presStyleIdx="1" presStyleCnt="2"/>
      <dgm:spPr/>
    </dgm:pt>
    <dgm:pt modelId="{A347A889-634D-455F-ADC0-F4B52AB51338}" type="pres">
      <dgm:prSet presAssocID="{29A3AC27-0EBC-4798-8204-8B3133BF6C80}" presName="connTx" presStyleLbl="parChTrans1D3" presStyleIdx="1" presStyleCnt="2"/>
      <dgm:spPr/>
    </dgm:pt>
    <dgm:pt modelId="{CB9258CD-9A02-443D-92F5-2C234ECD82E4}" type="pres">
      <dgm:prSet presAssocID="{EBF73780-0F96-44DF-A464-D90060642F9B}" presName="root2" presStyleCnt="0"/>
      <dgm:spPr/>
    </dgm:pt>
    <dgm:pt modelId="{3DF57ED9-04EF-432A-AF13-809A8F03D317}" type="pres">
      <dgm:prSet presAssocID="{EBF73780-0F96-44DF-A464-D90060642F9B}" presName="LevelTwoTextNode" presStyleLbl="node3" presStyleIdx="1" presStyleCnt="2">
        <dgm:presLayoutVars>
          <dgm:chPref val="3"/>
        </dgm:presLayoutVars>
      </dgm:prSet>
      <dgm:spPr/>
    </dgm:pt>
    <dgm:pt modelId="{25AF355D-3AB8-412B-8D54-BB4C47AD811F}" type="pres">
      <dgm:prSet presAssocID="{EBF73780-0F96-44DF-A464-D90060642F9B}" presName="level3hierChild" presStyleCnt="0"/>
      <dgm:spPr/>
    </dgm:pt>
  </dgm:ptLst>
  <dgm:cxnLst>
    <dgm:cxn modelId="{AA3F301E-8CDF-4C73-BE74-508CC3E59B95}" type="presOf" srcId="{29A3AC27-0EBC-4798-8204-8B3133BF6C80}" destId="{BC985CF4-1BD9-49D5-99D4-30A3DFEFB956}" srcOrd="0" destOrd="0" presId="urn:microsoft.com/office/officeart/2005/8/layout/hierarchy2"/>
    <dgm:cxn modelId="{D8414028-F4BB-4512-8C74-537A2F5A0A4E}" type="presOf" srcId="{011E438D-AF67-482C-9696-6E9C2754798B}" destId="{12E20850-067C-443E-A6A6-AF92E190D06D}" srcOrd="0" destOrd="0" presId="urn:microsoft.com/office/officeart/2005/8/layout/hierarchy2"/>
    <dgm:cxn modelId="{62D5D128-2664-40AF-BFE7-E929039967DC}" type="presOf" srcId="{B5DFE820-9238-4574-92BD-8D42C507BBAE}" destId="{4D7ACFF3-5C42-4CE7-9EF1-BA1520423889}" srcOrd="0" destOrd="0" presId="urn:microsoft.com/office/officeart/2005/8/layout/hierarchy2"/>
    <dgm:cxn modelId="{EC2E3F44-9CF0-411D-AA46-6D6748C52E32}" type="presOf" srcId="{B34D601C-4784-4922-9490-5EE8C6EB3EB1}" destId="{46F75130-7E09-46B1-821F-CD73E0D4F010}" srcOrd="0" destOrd="0" presId="urn:microsoft.com/office/officeart/2005/8/layout/hierarchy2"/>
    <dgm:cxn modelId="{E05F7B7B-9AC3-4DD0-8A56-3D04D8BB698F}" type="presOf" srcId="{B26CC7C4-F1F7-4BC7-B020-134DD87867B6}" destId="{C0A7CAF4-D0B3-4E1A-8151-CB25B6E062E1}" srcOrd="0" destOrd="0" presId="urn:microsoft.com/office/officeart/2005/8/layout/hierarchy2"/>
    <dgm:cxn modelId="{C2CF737D-3582-4F82-B7F3-CE3255665EDB}" type="presOf" srcId="{29A3AC27-0EBC-4798-8204-8B3133BF6C80}" destId="{A347A889-634D-455F-ADC0-F4B52AB51338}" srcOrd="1" destOrd="0" presId="urn:microsoft.com/office/officeart/2005/8/layout/hierarchy2"/>
    <dgm:cxn modelId="{C88E8380-C18A-45E0-95CC-8B573B75BD2F}" type="presOf" srcId="{B7A684FA-CA1F-4D60-99C9-95417EADFE62}" destId="{DB3418F1-C18E-4C6E-97F4-48BA46DBF1AB}" srcOrd="0" destOrd="0" presId="urn:microsoft.com/office/officeart/2005/8/layout/hierarchy2"/>
    <dgm:cxn modelId="{B7BA6389-7749-4A51-A806-A6A64BF2B0DC}" type="presOf" srcId="{51A4C730-7266-4CFC-BF62-44207EAB17BD}" destId="{5AADCC74-1A32-4FAB-8A2C-60A8A63AB7C9}" srcOrd="0" destOrd="0" presId="urn:microsoft.com/office/officeart/2005/8/layout/hierarchy2"/>
    <dgm:cxn modelId="{2A5A208B-0ED3-4BAF-85FD-E0A1781647BE}" srcId="{B34D601C-4784-4922-9490-5EE8C6EB3EB1}" destId="{EBF73780-0F96-44DF-A464-D90060642F9B}" srcOrd="0" destOrd="0" parTransId="{29A3AC27-0EBC-4798-8204-8B3133BF6C80}" sibTransId="{07A6E936-87AC-4E27-90E4-B9DD229199FC}"/>
    <dgm:cxn modelId="{6C4A5C8D-9122-4CE6-BE76-C557DE251922}" type="presOf" srcId="{B26CC7C4-F1F7-4BC7-B020-134DD87867B6}" destId="{6E0571A6-F624-40C3-ADD7-8582AB78B18D}" srcOrd="1" destOrd="0" presId="urn:microsoft.com/office/officeart/2005/8/layout/hierarchy2"/>
    <dgm:cxn modelId="{186E9D8D-875C-4C41-8490-E39E1A141AD2}" type="presOf" srcId="{FD80F881-CA85-49DF-95BC-5AFA6198EAD0}" destId="{519B4756-DD61-497E-968A-879D0C590CBC}" srcOrd="0" destOrd="0" presId="urn:microsoft.com/office/officeart/2005/8/layout/hierarchy2"/>
    <dgm:cxn modelId="{5F85A297-6A28-41BF-B72D-E04AF4866C23}" srcId="{B5DFE820-9238-4574-92BD-8D42C507BBAE}" destId="{FD80F881-CA85-49DF-95BC-5AFA6198EAD0}" srcOrd="0" destOrd="0" parTransId="{011E438D-AF67-482C-9696-6E9C2754798B}" sibTransId="{6753668D-F23D-49A7-9EDA-0BFCC27FC359}"/>
    <dgm:cxn modelId="{4856C299-9145-4024-9977-91B239B20EC9}" type="presOf" srcId="{EBF73780-0F96-44DF-A464-D90060642F9B}" destId="{3DF57ED9-04EF-432A-AF13-809A8F03D317}" srcOrd="0" destOrd="0" presId="urn:microsoft.com/office/officeart/2005/8/layout/hierarchy2"/>
    <dgm:cxn modelId="{38DFD0B5-BCFA-4C0E-889A-A99F0CD797FF}" type="presOf" srcId="{011E438D-AF67-482C-9696-6E9C2754798B}" destId="{77F8AB4E-A1AC-45BC-B5AA-DE73460164E8}" srcOrd="1" destOrd="0" presId="urn:microsoft.com/office/officeart/2005/8/layout/hierarchy2"/>
    <dgm:cxn modelId="{6A8B71CF-2373-46FC-9196-22192B198D4F}" srcId="{51A4C730-7266-4CFC-BF62-44207EAB17BD}" destId="{B34D601C-4784-4922-9490-5EE8C6EB3EB1}" srcOrd="1" destOrd="0" parTransId="{B26CC7C4-F1F7-4BC7-B020-134DD87867B6}" sibTransId="{EABC6961-2279-44AA-9395-624AE1941DC8}"/>
    <dgm:cxn modelId="{593136DE-ECFE-48BE-838B-29C86E0D056A}" type="presOf" srcId="{B7A684FA-CA1F-4D60-99C9-95417EADFE62}" destId="{ED0A9E4A-83E9-4351-B2FA-30664E321CE2}" srcOrd="1" destOrd="0" presId="urn:microsoft.com/office/officeart/2005/8/layout/hierarchy2"/>
    <dgm:cxn modelId="{E61351E5-64F4-4D27-AD24-05206FBB0FD0}" srcId="{51A4C730-7266-4CFC-BF62-44207EAB17BD}" destId="{B5DFE820-9238-4574-92BD-8D42C507BBAE}" srcOrd="0" destOrd="0" parTransId="{B7A684FA-CA1F-4D60-99C9-95417EADFE62}" sibTransId="{D843C251-BF8D-44D1-A935-EB9A118A0520}"/>
    <dgm:cxn modelId="{01FEA4E6-96DD-4AD3-88A4-D5D882E555E6}" type="presOf" srcId="{90061F0F-F7C3-4A8B-A3D5-1322D493D479}" destId="{F8AB4D76-5EA1-4ACD-BD18-3B885BA7A768}" srcOrd="0" destOrd="0" presId="urn:microsoft.com/office/officeart/2005/8/layout/hierarchy2"/>
    <dgm:cxn modelId="{2E9CBCFB-6BC8-4DCB-850C-734818061B5D}" srcId="{90061F0F-F7C3-4A8B-A3D5-1322D493D479}" destId="{51A4C730-7266-4CFC-BF62-44207EAB17BD}" srcOrd="0" destOrd="0" parTransId="{AAB4C095-8556-4DB5-ABB9-77E18328C8F0}" sibTransId="{FB69B5B1-EE07-4497-954F-6B6AAB32D8B6}"/>
    <dgm:cxn modelId="{BF5E65D0-7CFD-433C-8CF4-BACB0C40BADC}" type="presParOf" srcId="{F8AB4D76-5EA1-4ACD-BD18-3B885BA7A768}" destId="{8797DEA1-B229-41E4-8031-DCC3E422F3D2}" srcOrd="0" destOrd="0" presId="urn:microsoft.com/office/officeart/2005/8/layout/hierarchy2"/>
    <dgm:cxn modelId="{35A5C2EE-1B9B-428C-ABBD-218A55FA08F6}" type="presParOf" srcId="{8797DEA1-B229-41E4-8031-DCC3E422F3D2}" destId="{5AADCC74-1A32-4FAB-8A2C-60A8A63AB7C9}" srcOrd="0" destOrd="0" presId="urn:microsoft.com/office/officeart/2005/8/layout/hierarchy2"/>
    <dgm:cxn modelId="{B52DDC2A-9632-486F-AEC7-4491A04C6D7E}" type="presParOf" srcId="{8797DEA1-B229-41E4-8031-DCC3E422F3D2}" destId="{F2DE10A9-9E81-4529-8704-2151F853F94D}" srcOrd="1" destOrd="0" presId="urn:microsoft.com/office/officeart/2005/8/layout/hierarchy2"/>
    <dgm:cxn modelId="{4903B97B-F9AF-4D8C-8F5D-51491D7BC579}" type="presParOf" srcId="{F2DE10A9-9E81-4529-8704-2151F853F94D}" destId="{DB3418F1-C18E-4C6E-97F4-48BA46DBF1AB}" srcOrd="0" destOrd="0" presId="urn:microsoft.com/office/officeart/2005/8/layout/hierarchy2"/>
    <dgm:cxn modelId="{D9C00177-EE85-45FE-AD56-B182B1044DDA}" type="presParOf" srcId="{DB3418F1-C18E-4C6E-97F4-48BA46DBF1AB}" destId="{ED0A9E4A-83E9-4351-B2FA-30664E321CE2}" srcOrd="0" destOrd="0" presId="urn:microsoft.com/office/officeart/2005/8/layout/hierarchy2"/>
    <dgm:cxn modelId="{9FF71A99-0724-4D10-84B2-31E726A1227F}" type="presParOf" srcId="{F2DE10A9-9E81-4529-8704-2151F853F94D}" destId="{46A31F0A-917D-488D-80F0-3A73DBD0025F}" srcOrd="1" destOrd="0" presId="urn:microsoft.com/office/officeart/2005/8/layout/hierarchy2"/>
    <dgm:cxn modelId="{A1DD1CA7-5D8B-4EF8-93E4-F8DCD8189749}" type="presParOf" srcId="{46A31F0A-917D-488D-80F0-3A73DBD0025F}" destId="{4D7ACFF3-5C42-4CE7-9EF1-BA1520423889}" srcOrd="0" destOrd="0" presId="urn:microsoft.com/office/officeart/2005/8/layout/hierarchy2"/>
    <dgm:cxn modelId="{41018FF7-CC65-4F37-89D3-F77C4C2C3D74}" type="presParOf" srcId="{46A31F0A-917D-488D-80F0-3A73DBD0025F}" destId="{28449C69-2BF0-4506-8083-F47E45BEEB0B}" srcOrd="1" destOrd="0" presId="urn:microsoft.com/office/officeart/2005/8/layout/hierarchy2"/>
    <dgm:cxn modelId="{54C5DA84-8967-40F2-9B6E-017438D50CF9}" type="presParOf" srcId="{28449C69-2BF0-4506-8083-F47E45BEEB0B}" destId="{12E20850-067C-443E-A6A6-AF92E190D06D}" srcOrd="0" destOrd="0" presId="urn:microsoft.com/office/officeart/2005/8/layout/hierarchy2"/>
    <dgm:cxn modelId="{57CE2530-FF92-4826-BD37-0DC853EFB9FE}" type="presParOf" srcId="{12E20850-067C-443E-A6A6-AF92E190D06D}" destId="{77F8AB4E-A1AC-45BC-B5AA-DE73460164E8}" srcOrd="0" destOrd="0" presId="urn:microsoft.com/office/officeart/2005/8/layout/hierarchy2"/>
    <dgm:cxn modelId="{864807EA-F25F-488A-9E52-A99B125E2D43}" type="presParOf" srcId="{28449C69-2BF0-4506-8083-F47E45BEEB0B}" destId="{D6F0B56D-4583-4254-A3FD-85B44412C612}" srcOrd="1" destOrd="0" presId="urn:microsoft.com/office/officeart/2005/8/layout/hierarchy2"/>
    <dgm:cxn modelId="{3CE25D5A-F352-40DB-A5FC-88989FF12DB5}" type="presParOf" srcId="{D6F0B56D-4583-4254-A3FD-85B44412C612}" destId="{519B4756-DD61-497E-968A-879D0C590CBC}" srcOrd="0" destOrd="0" presId="urn:microsoft.com/office/officeart/2005/8/layout/hierarchy2"/>
    <dgm:cxn modelId="{00481AB3-7FE1-4629-81E5-D92163C49C65}" type="presParOf" srcId="{D6F0B56D-4583-4254-A3FD-85B44412C612}" destId="{AC041EB4-5212-4D19-A47C-E02DCEDF6E70}" srcOrd="1" destOrd="0" presId="urn:microsoft.com/office/officeart/2005/8/layout/hierarchy2"/>
    <dgm:cxn modelId="{18BC4D45-2563-4014-A8F7-CB84C9768958}" type="presParOf" srcId="{F2DE10A9-9E81-4529-8704-2151F853F94D}" destId="{C0A7CAF4-D0B3-4E1A-8151-CB25B6E062E1}" srcOrd="2" destOrd="0" presId="urn:microsoft.com/office/officeart/2005/8/layout/hierarchy2"/>
    <dgm:cxn modelId="{40B4E09A-BC96-4D4D-91AC-15FACBFC6651}" type="presParOf" srcId="{C0A7CAF4-D0B3-4E1A-8151-CB25B6E062E1}" destId="{6E0571A6-F624-40C3-ADD7-8582AB78B18D}" srcOrd="0" destOrd="0" presId="urn:microsoft.com/office/officeart/2005/8/layout/hierarchy2"/>
    <dgm:cxn modelId="{18707081-17D0-46D0-8681-D2023910EFFE}" type="presParOf" srcId="{F2DE10A9-9E81-4529-8704-2151F853F94D}" destId="{9BA31324-AB4C-4D40-9ACB-8353ABEB979D}" srcOrd="3" destOrd="0" presId="urn:microsoft.com/office/officeart/2005/8/layout/hierarchy2"/>
    <dgm:cxn modelId="{618D341D-C879-4A57-AFC2-45256C7F4B6F}" type="presParOf" srcId="{9BA31324-AB4C-4D40-9ACB-8353ABEB979D}" destId="{46F75130-7E09-46B1-821F-CD73E0D4F010}" srcOrd="0" destOrd="0" presId="urn:microsoft.com/office/officeart/2005/8/layout/hierarchy2"/>
    <dgm:cxn modelId="{8F5E2E03-8CB0-44F7-A0A8-994E25345986}" type="presParOf" srcId="{9BA31324-AB4C-4D40-9ACB-8353ABEB979D}" destId="{BF87C9EC-A9B5-472D-B1D9-A6B920C81E77}" srcOrd="1" destOrd="0" presId="urn:microsoft.com/office/officeart/2005/8/layout/hierarchy2"/>
    <dgm:cxn modelId="{7B17206E-2472-4D9A-9B09-CD8583DF8585}" type="presParOf" srcId="{BF87C9EC-A9B5-472D-B1D9-A6B920C81E77}" destId="{BC985CF4-1BD9-49D5-99D4-30A3DFEFB956}" srcOrd="0" destOrd="0" presId="urn:microsoft.com/office/officeart/2005/8/layout/hierarchy2"/>
    <dgm:cxn modelId="{7AAAFC6E-D634-47BA-AAEF-4F30341C0B9D}" type="presParOf" srcId="{BC985CF4-1BD9-49D5-99D4-30A3DFEFB956}" destId="{A347A889-634D-455F-ADC0-F4B52AB51338}" srcOrd="0" destOrd="0" presId="urn:microsoft.com/office/officeart/2005/8/layout/hierarchy2"/>
    <dgm:cxn modelId="{0C7DBFAC-3B76-4EB0-BF34-B6AD0B5B691A}" type="presParOf" srcId="{BF87C9EC-A9B5-472D-B1D9-A6B920C81E77}" destId="{CB9258CD-9A02-443D-92F5-2C234ECD82E4}" srcOrd="1" destOrd="0" presId="urn:microsoft.com/office/officeart/2005/8/layout/hierarchy2"/>
    <dgm:cxn modelId="{F1B13628-4039-4D7F-A458-355C873DE051}" type="presParOf" srcId="{CB9258CD-9A02-443D-92F5-2C234ECD82E4}" destId="{3DF57ED9-04EF-432A-AF13-809A8F03D317}" srcOrd="0" destOrd="0" presId="urn:microsoft.com/office/officeart/2005/8/layout/hierarchy2"/>
    <dgm:cxn modelId="{F5A86671-49E7-44A5-9492-CA2727A9401C}" type="presParOf" srcId="{CB9258CD-9A02-443D-92F5-2C234ECD82E4}" destId="{25AF355D-3AB8-412B-8D54-BB4C47AD811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AD65FAD-04E2-4A3A-BC40-887B3AD7948E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ID"/>
        </a:p>
      </dgm:t>
    </dgm:pt>
    <dgm:pt modelId="{00F59E03-4691-4856-A2E2-C94FE0E313D8}">
      <dgm:prSet phldrT="[Text]"/>
      <dgm:spPr/>
      <dgm:t>
        <a:bodyPr/>
        <a:lstStyle/>
        <a:p>
          <a:r>
            <a:rPr lang="en-US" dirty="0"/>
            <a:t>3 </a:t>
          </a:r>
          <a:r>
            <a:rPr lang="en-US" dirty="0" err="1"/>
            <a:t>prinsip</a:t>
          </a:r>
          <a:r>
            <a:rPr lang="en-US" dirty="0"/>
            <a:t> CEDAW</a:t>
          </a:r>
          <a:endParaRPr lang="en-ID" dirty="0"/>
        </a:p>
      </dgm:t>
    </dgm:pt>
    <dgm:pt modelId="{E2FD83C5-1973-42AC-9C68-3253B4754D9F}" type="parTrans" cxnId="{F17941F5-2E4D-46FD-A797-B04F2946AD2C}">
      <dgm:prSet/>
      <dgm:spPr/>
      <dgm:t>
        <a:bodyPr/>
        <a:lstStyle/>
        <a:p>
          <a:endParaRPr lang="en-ID"/>
        </a:p>
      </dgm:t>
    </dgm:pt>
    <dgm:pt modelId="{7DEA4AAB-E9E8-4FC8-A1A4-F270FEAC1F19}" type="sibTrans" cxnId="{F17941F5-2E4D-46FD-A797-B04F2946AD2C}">
      <dgm:prSet/>
      <dgm:spPr/>
      <dgm:t>
        <a:bodyPr/>
        <a:lstStyle/>
        <a:p>
          <a:endParaRPr lang="en-ID"/>
        </a:p>
      </dgm:t>
    </dgm:pt>
    <dgm:pt modelId="{04DDA8BC-CC80-4F02-9661-0BC572EC9A22}">
      <dgm:prSet phldrT="[Text]"/>
      <dgm:spPr/>
      <dgm:t>
        <a:bodyPr/>
        <a:lstStyle/>
        <a:p>
          <a:r>
            <a:rPr lang="en-US" dirty="0"/>
            <a:t>Non </a:t>
          </a:r>
          <a:r>
            <a:rPr lang="en-US" dirty="0" err="1"/>
            <a:t>diskriptif</a:t>
          </a:r>
          <a:endParaRPr lang="en-ID" dirty="0"/>
        </a:p>
      </dgm:t>
    </dgm:pt>
    <dgm:pt modelId="{AA4EDE3F-D20E-4C88-BD25-EE1850D97E77}" type="parTrans" cxnId="{CA768F58-BDAD-47A8-8190-DF23B329D7B3}">
      <dgm:prSet/>
      <dgm:spPr/>
      <dgm:t>
        <a:bodyPr/>
        <a:lstStyle/>
        <a:p>
          <a:endParaRPr lang="en-ID"/>
        </a:p>
      </dgm:t>
    </dgm:pt>
    <dgm:pt modelId="{F756A09E-33C2-473D-BF32-ACFABC57A151}" type="sibTrans" cxnId="{CA768F58-BDAD-47A8-8190-DF23B329D7B3}">
      <dgm:prSet/>
      <dgm:spPr/>
      <dgm:t>
        <a:bodyPr/>
        <a:lstStyle/>
        <a:p>
          <a:endParaRPr lang="en-ID"/>
        </a:p>
      </dgm:t>
    </dgm:pt>
    <dgm:pt modelId="{DFED3B05-525B-41F0-B2D6-DF383CB2A377}">
      <dgm:prSet phldrT="[Text]"/>
      <dgm:spPr/>
      <dgm:t>
        <a:bodyPr/>
        <a:lstStyle/>
        <a:p>
          <a:r>
            <a:rPr lang="en-US" dirty="0" err="1"/>
            <a:t>Keadilan</a:t>
          </a:r>
          <a:r>
            <a:rPr lang="en-US" dirty="0"/>
            <a:t> </a:t>
          </a:r>
          <a:r>
            <a:rPr lang="en-US" dirty="0" err="1"/>
            <a:t>substantif</a:t>
          </a:r>
          <a:endParaRPr lang="en-ID" dirty="0"/>
        </a:p>
      </dgm:t>
    </dgm:pt>
    <dgm:pt modelId="{3B5A06C2-CF27-4E82-9454-4F5707693053}" type="parTrans" cxnId="{52DC5F5E-DC4B-4513-863C-86441E9F7681}">
      <dgm:prSet/>
      <dgm:spPr/>
      <dgm:t>
        <a:bodyPr/>
        <a:lstStyle/>
        <a:p>
          <a:endParaRPr lang="en-ID"/>
        </a:p>
      </dgm:t>
    </dgm:pt>
    <dgm:pt modelId="{FF552692-AFF6-425C-B388-7B3B65F5F0CC}" type="sibTrans" cxnId="{52DC5F5E-DC4B-4513-863C-86441E9F7681}">
      <dgm:prSet/>
      <dgm:spPr/>
      <dgm:t>
        <a:bodyPr/>
        <a:lstStyle/>
        <a:p>
          <a:endParaRPr lang="en-ID"/>
        </a:p>
      </dgm:t>
    </dgm:pt>
    <dgm:pt modelId="{C529CB0F-DC2D-47EE-9679-3CB97125289F}">
      <dgm:prSet phldrT="[Text]"/>
      <dgm:spPr/>
      <dgm:t>
        <a:bodyPr/>
        <a:lstStyle/>
        <a:p>
          <a:r>
            <a:rPr lang="en-US" dirty="0" err="1"/>
            <a:t>Kewajiban</a:t>
          </a:r>
          <a:r>
            <a:rPr lang="en-US" dirty="0"/>
            <a:t> negara</a:t>
          </a:r>
          <a:endParaRPr lang="en-ID" dirty="0"/>
        </a:p>
      </dgm:t>
    </dgm:pt>
    <dgm:pt modelId="{FE5BFA28-A289-4F81-80A3-F92A156FF8D4}" type="parTrans" cxnId="{19B8AE99-584F-4966-B92C-73248AC1E6B2}">
      <dgm:prSet/>
      <dgm:spPr/>
      <dgm:t>
        <a:bodyPr/>
        <a:lstStyle/>
        <a:p>
          <a:endParaRPr lang="en-ID"/>
        </a:p>
      </dgm:t>
    </dgm:pt>
    <dgm:pt modelId="{DAF8EF14-9D27-4569-93A0-92751A3C7CDB}" type="sibTrans" cxnId="{19B8AE99-584F-4966-B92C-73248AC1E6B2}">
      <dgm:prSet/>
      <dgm:spPr/>
      <dgm:t>
        <a:bodyPr/>
        <a:lstStyle/>
        <a:p>
          <a:endParaRPr lang="en-ID"/>
        </a:p>
      </dgm:t>
    </dgm:pt>
    <dgm:pt modelId="{4383AA52-D90F-4096-A13D-56FBCA472201}" type="pres">
      <dgm:prSet presAssocID="{0AD65FAD-04E2-4A3A-BC40-887B3AD7948E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EBAC7B36-008C-4705-9385-4B9592564C6C}" type="pres">
      <dgm:prSet presAssocID="{00F59E03-4691-4856-A2E2-C94FE0E313D8}" presName="root1" presStyleCnt="0"/>
      <dgm:spPr/>
    </dgm:pt>
    <dgm:pt modelId="{26FBD90D-1342-4FC9-853E-813BEA0B4672}" type="pres">
      <dgm:prSet presAssocID="{00F59E03-4691-4856-A2E2-C94FE0E313D8}" presName="LevelOneTextNode" presStyleLbl="node0" presStyleIdx="0" presStyleCnt="1">
        <dgm:presLayoutVars>
          <dgm:chPref val="3"/>
        </dgm:presLayoutVars>
      </dgm:prSet>
      <dgm:spPr/>
    </dgm:pt>
    <dgm:pt modelId="{AD11BDD9-B897-4431-83A0-9780719287F2}" type="pres">
      <dgm:prSet presAssocID="{00F59E03-4691-4856-A2E2-C94FE0E313D8}" presName="level2hierChild" presStyleCnt="0"/>
      <dgm:spPr/>
    </dgm:pt>
    <dgm:pt modelId="{2DC90EED-E491-4ABC-8730-A2F29FCE9E2A}" type="pres">
      <dgm:prSet presAssocID="{AA4EDE3F-D20E-4C88-BD25-EE1850D97E77}" presName="conn2-1" presStyleLbl="parChTrans1D2" presStyleIdx="0" presStyleCnt="3"/>
      <dgm:spPr/>
    </dgm:pt>
    <dgm:pt modelId="{4CCD9A39-7D18-43F0-8AF2-436DDB80CF01}" type="pres">
      <dgm:prSet presAssocID="{AA4EDE3F-D20E-4C88-BD25-EE1850D97E77}" presName="connTx" presStyleLbl="parChTrans1D2" presStyleIdx="0" presStyleCnt="3"/>
      <dgm:spPr/>
    </dgm:pt>
    <dgm:pt modelId="{0296B864-CD73-4AD8-B22A-CEC87DD4A59B}" type="pres">
      <dgm:prSet presAssocID="{04DDA8BC-CC80-4F02-9661-0BC572EC9A22}" presName="root2" presStyleCnt="0"/>
      <dgm:spPr/>
    </dgm:pt>
    <dgm:pt modelId="{7F0BB260-DC10-43D7-BF40-54A1B82E626F}" type="pres">
      <dgm:prSet presAssocID="{04DDA8BC-CC80-4F02-9661-0BC572EC9A22}" presName="LevelTwoTextNode" presStyleLbl="node2" presStyleIdx="0" presStyleCnt="3">
        <dgm:presLayoutVars>
          <dgm:chPref val="3"/>
        </dgm:presLayoutVars>
      </dgm:prSet>
      <dgm:spPr/>
    </dgm:pt>
    <dgm:pt modelId="{E72BD5A0-6342-4F3B-88F2-3E68B0039355}" type="pres">
      <dgm:prSet presAssocID="{04DDA8BC-CC80-4F02-9661-0BC572EC9A22}" presName="level3hierChild" presStyleCnt="0"/>
      <dgm:spPr/>
    </dgm:pt>
    <dgm:pt modelId="{C2DED78C-E441-4DF8-9815-B27DAFAB803E}" type="pres">
      <dgm:prSet presAssocID="{3B5A06C2-CF27-4E82-9454-4F5707693053}" presName="conn2-1" presStyleLbl="parChTrans1D2" presStyleIdx="1" presStyleCnt="3"/>
      <dgm:spPr/>
    </dgm:pt>
    <dgm:pt modelId="{D29CEA6C-1719-4683-8BB0-C1C9569ACDB9}" type="pres">
      <dgm:prSet presAssocID="{3B5A06C2-CF27-4E82-9454-4F5707693053}" presName="connTx" presStyleLbl="parChTrans1D2" presStyleIdx="1" presStyleCnt="3"/>
      <dgm:spPr/>
    </dgm:pt>
    <dgm:pt modelId="{FC1F72F7-BD7E-4518-BA30-20E09ABBF0E0}" type="pres">
      <dgm:prSet presAssocID="{DFED3B05-525B-41F0-B2D6-DF383CB2A377}" presName="root2" presStyleCnt="0"/>
      <dgm:spPr/>
    </dgm:pt>
    <dgm:pt modelId="{DF8B212D-2AD1-4261-94B6-8317D86F4C0A}" type="pres">
      <dgm:prSet presAssocID="{DFED3B05-525B-41F0-B2D6-DF383CB2A377}" presName="LevelTwoTextNode" presStyleLbl="node2" presStyleIdx="1" presStyleCnt="3">
        <dgm:presLayoutVars>
          <dgm:chPref val="3"/>
        </dgm:presLayoutVars>
      </dgm:prSet>
      <dgm:spPr/>
    </dgm:pt>
    <dgm:pt modelId="{B7B92FE6-74CA-48BB-9CE5-7FE03BB952BB}" type="pres">
      <dgm:prSet presAssocID="{DFED3B05-525B-41F0-B2D6-DF383CB2A377}" presName="level3hierChild" presStyleCnt="0"/>
      <dgm:spPr/>
    </dgm:pt>
    <dgm:pt modelId="{8B5E899A-9064-4FA0-B6E9-DD260F6B7269}" type="pres">
      <dgm:prSet presAssocID="{FE5BFA28-A289-4F81-80A3-F92A156FF8D4}" presName="conn2-1" presStyleLbl="parChTrans1D2" presStyleIdx="2" presStyleCnt="3"/>
      <dgm:spPr/>
    </dgm:pt>
    <dgm:pt modelId="{508DBC1B-B38D-4F5E-8C1E-725532A54C41}" type="pres">
      <dgm:prSet presAssocID="{FE5BFA28-A289-4F81-80A3-F92A156FF8D4}" presName="connTx" presStyleLbl="parChTrans1D2" presStyleIdx="2" presStyleCnt="3"/>
      <dgm:spPr/>
    </dgm:pt>
    <dgm:pt modelId="{595CB825-B3D4-4C74-93D9-DFC341A3CF4B}" type="pres">
      <dgm:prSet presAssocID="{C529CB0F-DC2D-47EE-9679-3CB97125289F}" presName="root2" presStyleCnt="0"/>
      <dgm:spPr/>
    </dgm:pt>
    <dgm:pt modelId="{F78D7E07-E66D-443F-B073-BE01993A876D}" type="pres">
      <dgm:prSet presAssocID="{C529CB0F-DC2D-47EE-9679-3CB97125289F}" presName="LevelTwoTextNode" presStyleLbl="node2" presStyleIdx="2" presStyleCnt="3">
        <dgm:presLayoutVars>
          <dgm:chPref val="3"/>
        </dgm:presLayoutVars>
      </dgm:prSet>
      <dgm:spPr/>
    </dgm:pt>
    <dgm:pt modelId="{148A8B3E-B226-4EF2-AB1A-3470CFF97019}" type="pres">
      <dgm:prSet presAssocID="{C529CB0F-DC2D-47EE-9679-3CB97125289F}" presName="level3hierChild" presStyleCnt="0"/>
      <dgm:spPr/>
    </dgm:pt>
  </dgm:ptLst>
  <dgm:cxnLst>
    <dgm:cxn modelId="{0FCC7E25-2710-416D-812F-614547F3B094}" type="presOf" srcId="{C529CB0F-DC2D-47EE-9679-3CB97125289F}" destId="{F78D7E07-E66D-443F-B073-BE01993A876D}" srcOrd="0" destOrd="0" presId="urn:microsoft.com/office/officeart/2008/layout/HorizontalMultiLevelHierarchy"/>
    <dgm:cxn modelId="{66D7B030-61C1-4445-896A-5D82ADC1DDB4}" type="presOf" srcId="{AA4EDE3F-D20E-4C88-BD25-EE1850D97E77}" destId="{4CCD9A39-7D18-43F0-8AF2-436DDB80CF01}" srcOrd="1" destOrd="0" presId="urn:microsoft.com/office/officeart/2008/layout/HorizontalMultiLevelHierarchy"/>
    <dgm:cxn modelId="{52DC5F5E-DC4B-4513-863C-86441E9F7681}" srcId="{00F59E03-4691-4856-A2E2-C94FE0E313D8}" destId="{DFED3B05-525B-41F0-B2D6-DF383CB2A377}" srcOrd="1" destOrd="0" parTransId="{3B5A06C2-CF27-4E82-9454-4F5707693053}" sibTransId="{FF552692-AFF6-425C-B388-7B3B65F5F0CC}"/>
    <dgm:cxn modelId="{3BDA2C48-2580-4601-9ABB-0B74F9697559}" type="presOf" srcId="{FE5BFA28-A289-4F81-80A3-F92A156FF8D4}" destId="{508DBC1B-B38D-4F5E-8C1E-725532A54C41}" srcOrd="1" destOrd="0" presId="urn:microsoft.com/office/officeart/2008/layout/HorizontalMultiLevelHierarchy"/>
    <dgm:cxn modelId="{28B4EC6D-AB4A-4072-B214-3532F4CAF616}" type="presOf" srcId="{0AD65FAD-04E2-4A3A-BC40-887B3AD7948E}" destId="{4383AA52-D90F-4096-A13D-56FBCA472201}" srcOrd="0" destOrd="0" presId="urn:microsoft.com/office/officeart/2008/layout/HorizontalMultiLevelHierarchy"/>
    <dgm:cxn modelId="{3914CA72-6C3E-41FA-B3F5-0A542B057D70}" type="presOf" srcId="{04DDA8BC-CC80-4F02-9661-0BC572EC9A22}" destId="{7F0BB260-DC10-43D7-BF40-54A1B82E626F}" srcOrd="0" destOrd="0" presId="urn:microsoft.com/office/officeart/2008/layout/HorizontalMultiLevelHierarchy"/>
    <dgm:cxn modelId="{CA768F58-BDAD-47A8-8190-DF23B329D7B3}" srcId="{00F59E03-4691-4856-A2E2-C94FE0E313D8}" destId="{04DDA8BC-CC80-4F02-9661-0BC572EC9A22}" srcOrd="0" destOrd="0" parTransId="{AA4EDE3F-D20E-4C88-BD25-EE1850D97E77}" sibTransId="{F756A09E-33C2-473D-BF32-ACFABC57A151}"/>
    <dgm:cxn modelId="{3DCD1E8A-79B7-4FBA-A51F-A0BF53546404}" type="presOf" srcId="{00F59E03-4691-4856-A2E2-C94FE0E313D8}" destId="{26FBD90D-1342-4FC9-853E-813BEA0B4672}" srcOrd="0" destOrd="0" presId="urn:microsoft.com/office/officeart/2008/layout/HorizontalMultiLevelHierarchy"/>
    <dgm:cxn modelId="{D25E0499-2FD1-4DD8-B0A8-61CFA9973F41}" type="presOf" srcId="{FE5BFA28-A289-4F81-80A3-F92A156FF8D4}" destId="{8B5E899A-9064-4FA0-B6E9-DD260F6B7269}" srcOrd="0" destOrd="0" presId="urn:microsoft.com/office/officeart/2008/layout/HorizontalMultiLevelHierarchy"/>
    <dgm:cxn modelId="{19B8AE99-584F-4966-B92C-73248AC1E6B2}" srcId="{00F59E03-4691-4856-A2E2-C94FE0E313D8}" destId="{C529CB0F-DC2D-47EE-9679-3CB97125289F}" srcOrd="2" destOrd="0" parTransId="{FE5BFA28-A289-4F81-80A3-F92A156FF8D4}" sibTransId="{DAF8EF14-9D27-4569-93A0-92751A3C7CDB}"/>
    <dgm:cxn modelId="{DB19CDA2-1D0A-40A2-9B2C-3B5E839EC320}" type="presOf" srcId="{AA4EDE3F-D20E-4C88-BD25-EE1850D97E77}" destId="{2DC90EED-E491-4ABC-8730-A2F29FCE9E2A}" srcOrd="0" destOrd="0" presId="urn:microsoft.com/office/officeart/2008/layout/HorizontalMultiLevelHierarchy"/>
    <dgm:cxn modelId="{3E9BDDE0-CA62-4584-AC25-96FFD07F2943}" type="presOf" srcId="{3B5A06C2-CF27-4E82-9454-4F5707693053}" destId="{C2DED78C-E441-4DF8-9815-B27DAFAB803E}" srcOrd="0" destOrd="0" presId="urn:microsoft.com/office/officeart/2008/layout/HorizontalMultiLevelHierarchy"/>
    <dgm:cxn modelId="{BE3D56E8-0438-402B-A442-D94B8ACA1EE5}" type="presOf" srcId="{3B5A06C2-CF27-4E82-9454-4F5707693053}" destId="{D29CEA6C-1719-4683-8BB0-C1C9569ACDB9}" srcOrd="1" destOrd="0" presId="urn:microsoft.com/office/officeart/2008/layout/HorizontalMultiLevelHierarchy"/>
    <dgm:cxn modelId="{53AAE5F3-EBA5-4817-8B00-C920333EE1B8}" type="presOf" srcId="{DFED3B05-525B-41F0-B2D6-DF383CB2A377}" destId="{DF8B212D-2AD1-4261-94B6-8317D86F4C0A}" srcOrd="0" destOrd="0" presId="urn:microsoft.com/office/officeart/2008/layout/HorizontalMultiLevelHierarchy"/>
    <dgm:cxn modelId="{F17941F5-2E4D-46FD-A797-B04F2946AD2C}" srcId="{0AD65FAD-04E2-4A3A-BC40-887B3AD7948E}" destId="{00F59E03-4691-4856-A2E2-C94FE0E313D8}" srcOrd="0" destOrd="0" parTransId="{E2FD83C5-1973-42AC-9C68-3253B4754D9F}" sibTransId="{7DEA4AAB-E9E8-4FC8-A1A4-F270FEAC1F19}"/>
    <dgm:cxn modelId="{2024E010-A20D-449C-A803-D8FC7508D6D9}" type="presParOf" srcId="{4383AA52-D90F-4096-A13D-56FBCA472201}" destId="{EBAC7B36-008C-4705-9385-4B9592564C6C}" srcOrd="0" destOrd="0" presId="urn:microsoft.com/office/officeart/2008/layout/HorizontalMultiLevelHierarchy"/>
    <dgm:cxn modelId="{3739707C-90FF-4BB1-A8ED-E05A7590188B}" type="presParOf" srcId="{EBAC7B36-008C-4705-9385-4B9592564C6C}" destId="{26FBD90D-1342-4FC9-853E-813BEA0B4672}" srcOrd="0" destOrd="0" presId="urn:microsoft.com/office/officeart/2008/layout/HorizontalMultiLevelHierarchy"/>
    <dgm:cxn modelId="{D116F906-F877-411A-9B8C-A89B273C0D53}" type="presParOf" srcId="{EBAC7B36-008C-4705-9385-4B9592564C6C}" destId="{AD11BDD9-B897-4431-83A0-9780719287F2}" srcOrd="1" destOrd="0" presId="urn:microsoft.com/office/officeart/2008/layout/HorizontalMultiLevelHierarchy"/>
    <dgm:cxn modelId="{034467F2-9A80-4B86-B61C-A1F830768483}" type="presParOf" srcId="{AD11BDD9-B897-4431-83A0-9780719287F2}" destId="{2DC90EED-E491-4ABC-8730-A2F29FCE9E2A}" srcOrd="0" destOrd="0" presId="urn:microsoft.com/office/officeart/2008/layout/HorizontalMultiLevelHierarchy"/>
    <dgm:cxn modelId="{3E7D3B15-91B1-4D08-A1FB-6629FFE5ACE1}" type="presParOf" srcId="{2DC90EED-E491-4ABC-8730-A2F29FCE9E2A}" destId="{4CCD9A39-7D18-43F0-8AF2-436DDB80CF01}" srcOrd="0" destOrd="0" presId="urn:microsoft.com/office/officeart/2008/layout/HorizontalMultiLevelHierarchy"/>
    <dgm:cxn modelId="{B9AC2E60-CA7C-4433-92CB-29EB51F37EF7}" type="presParOf" srcId="{AD11BDD9-B897-4431-83A0-9780719287F2}" destId="{0296B864-CD73-4AD8-B22A-CEC87DD4A59B}" srcOrd="1" destOrd="0" presId="urn:microsoft.com/office/officeart/2008/layout/HorizontalMultiLevelHierarchy"/>
    <dgm:cxn modelId="{11CB385B-C5C4-48A9-A62A-50215756748B}" type="presParOf" srcId="{0296B864-CD73-4AD8-B22A-CEC87DD4A59B}" destId="{7F0BB260-DC10-43D7-BF40-54A1B82E626F}" srcOrd="0" destOrd="0" presId="urn:microsoft.com/office/officeart/2008/layout/HorizontalMultiLevelHierarchy"/>
    <dgm:cxn modelId="{F1DE2799-D566-43DB-BE65-A6DE3C8FEBFC}" type="presParOf" srcId="{0296B864-CD73-4AD8-B22A-CEC87DD4A59B}" destId="{E72BD5A0-6342-4F3B-88F2-3E68B0039355}" srcOrd="1" destOrd="0" presId="urn:microsoft.com/office/officeart/2008/layout/HorizontalMultiLevelHierarchy"/>
    <dgm:cxn modelId="{509AE7EF-505F-4CA0-9262-6CEF774AFD97}" type="presParOf" srcId="{AD11BDD9-B897-4431-83A0-9780719287F2}" destId="{C2DED78C-E441-4DF8-9815-B27DAFAB803E}" srcOrd="2" destOrd="0" presId="urn:microsoft.com/office/officeart/2008/layout/HorizontalMultiLevelHierarchy"/>
    <dgm:cxn modelId="{149C7C8A-2A73-4341-AEA8-8C1905FA9E6C}" type="presParOf" srcId="{C2DED78C-E441-4DF8-9815-B27DAFAB803E}" destId="{D29CEA6C-1719-4683-8BB0-C1C9569ACDB9}" srcOrd="0" destOrd="0" presId="urn:microsoft.com/office/officeart/2008/layout/HorizontalMultiLevelHierarchy"/>
    <dgm:cxn modelId="{52320E69-DFB9-4A5E-B973-64736881E094}" type="presParOf" srcId="{AD11BDD9-B897-4431-83A0-9780719287F2}" destId="{FC1F72F7-BD7E-4518-BA30-20E09ABBF0E0}" srcOrd="3" destOrd="0" presId="urn:microsoft.com/office/officeart/2008/layout/HorizontalMultiLevelHierarchy"/>
    <dgm:cxn modelId="{53BF0671-CA39-414F-8B35-162033AF5BAF}" type="presParOf" srcId="{FC1F72F7-BD7E-4518-BA30-20E09ABBF0E0}" destId="{DF8B212D-2AD1-4261-94B6-8317D86F4C0A}" srcOrd="0" destOrd="0" presId="urn:microsoft.com/office/officeart/2008/layout/HorizontalMultiLevelHierarchy"/>
    <dgm:cxn modelId="{6ACE4BC7-11A2-40D3-93F9-26A1FE740111}" type="presParOf" srcId="{FC1F72F7-BD7E-4518-BA30-20E09ABBF0E0}" destId="{B7B92FE6-74CA-48BB-9CE5-7FE03BB952BB}" srcOrd="1" destOrd="0" presId="urn:microsoft.com/office/officeart/2008/layout/HorizontalMultiLevelHierarchy"/>
    <dgm:cxn modelId="{15306B94-DBF2-43EC-B5EF-FC3740494957}" type="presParOf" srcId="{AD11BDD9-B897-4431-83A0-9780719287F2}" destId="{8B5E899A-9064-4FA0-B6E9-DD260F6B7269}" srcOrd="4" destOrd="0" presId="urn:microsoft.com/office/officeart/2008/layout/HorizontalMultiLevelHierarchy"/>
    <dgm:cxn modelId="{C491E7B2-C777-45E7-8C15-BD5A7E96304E}" type="presParOf" srcId="{8B5E899A-9064-4FA0-B6E9-DD260F6B7269}" destId="{508DBC1B-B38D-4F5E-8C1E-725532A54C41}" srcOrd="0" destOrd="0" presId="urn:microsoft.com/office/officeart/2008/layout/HorizontalMultiLevelHierarchy"/>
    <dgm:cxn modelId="{B8F465AA-8EA7-448B-8982-D1523ABC71FA}" type="presParOf" srcId="{AD11BDD9-B897-4431-83A0-9780719287F2}" destId="{595CB825-B3D4-4C74-93D9-DFC341A3CF4B}" srcOrd="5" destOrd="0" presId="urn:microsoft.com/office/officeart/2008/layout/HorizontalMultiLevelHierarchy"/>
    <dgm:cxn modelId="{FDCC1E83-74BD-40C0-AC75-378266B34A06}" type="presParOf" srcId="{595CB825-B3D4-4C74-93D9-DFC341A3CF4B}" destId="{F78D7E07-E66D-443F-B073-BE01993A876D}" srcOrd="0" destOrd="0" presId="urn:microsoft.com/office/officeart/2008/layout/HorizontalMultiLevelHierarchy"/>
    <dgm:cxn modelId="{D60F7D40-2122-4EC6-8034-C762FD2B1B2E}" type="presParOf" srcId="{595CB825-B3D4-4C74-93D9-DFC341A3CF4B}" destId="{148A8B3E-B226-4EF2-AB1A-3470CFF9701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8536B51-3CB9-41C0-9EF4-C668497D933F}" type="doc">
      <dgm:prSet loTypeId="urn:microsoft.com/office/officeart/2005/8/layout/radial4" loCatId="relationship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ID"/>
        </a:p>
      </dgm:t>
    </dgm:pt>
    <dgm:pt modelId="{F55057C6-8E76-4018-81E0-050B0ACAF65D}">
      <dgm:prSet phldrT="[Text]"/>
      <dgm:spPr/>
      <dgm:t>
        <a:bodyPr/>
        <a:lstStyle/>
        <a:p>
          <a:r>
            <a:rPr lang="en-US" dirty="0"/>
            <a:t>5 </a:t>
          </a:r>
          <a:r>
            <a:rPr lang="en-US" dirty="0" err="1"/>
            <a:t>hak</a:t>
          </a:r>
          <a:r>
            <a:rPr lang="en-US" dirty="0"/>
            <a:t> </a:t>
          </a:r>
          <a:r>
            <a:rPr lang="en-US" dirty="0" err="1"/>
            <a:t>perempuan</a:t>
          </a:r>
          <a:r>
            <a:rPr lang="en-US" dirty="0"/>
            <a:t> dalam CEDAW</a:t>
          </a:r>
          <a:endParaRPr lang="en-ID" dirty="0"/>
        </a:p>
      </dgm:t>
    </dgm:pt>
    <dgm:pt modelId="{3EAFCE62-1274-4887-A73E-8B37AFCC7F6D}" type="parTrans" cxnId="{DB4C9F24-87CD-4F9D-997B-349C30056AB8}">
      <dgm:prSet/>
      <dgm:spPr/>
      <dgm:t>
        <a:bodyPr/>
        <a:lstStyle/>
        <a:p>
          <a:endParaRPr lang="en-ID"/>
        </a:p>
      </dgm:t>
    </dgm:pt>
    <dgm:pt modelId="{5DEED87D-7F89-416A-9BB2-7171CF0F5EBC}" type="sibTrans" cxnId="{DB4C9F24-87CD-4F9D-997B-349C30056AB8}">
      <dgm:prSet/>
      <dgm:spPr/>
      <dgm:t>
        <a:bodyPr/>
        <a:lstStyle/>
        <a:p>
          <a:endParaRPr lang="en-ID"/>
        </a:p>
      </dgm:t>
    </dgm:pt>
    <dgm:pt modelId="{386BA3CA-B6A9-455F-9692-60F780D06D0C}">
      <dgm:prSet phldrT="[Text]"/>
      <dgm:spPr/>
      <dgm:t>
        <a:bodyPr/>
        <a:lstStyle/>
        <a:p>
          <a:r>
            <a:rPr lang="en-US" dirty="0" err="1"/>
            <a:t>Hak</a:t>
          </a:r>
          <a:r>
            <a:rPr lang="en-US" dirty="0"/>
            <a:t> dalam </a:t>
          </a:r>
          <a:r>
            <a:rPr lang="en-US" dirty="0" err="1"/>
            <a:t>ketenagakerjaan</a:t>
          </a:r>
          <a:endParaRPr lang="en-ID" dirty="0"/>
        </a:p>
      </dgm:t>
    </dgm:pt>
    <dgm:pt modelId="{61A8410B-DCC8-47C6-B029-072243445073}" type="parTrans" cxnId="{19456809-DCE0-44DF-8E3C-4C4E8F46E3A7}">
      <dgm:prSet/>
      <dgm:spPr/>
      <dgm:t>
        <a:bodyPr/>
        <a:lstStyle/>
        <a:p>
          <a:endParaRPr lang="en-ID"/>
        </a:p>
      </dgm:t>
    </dgm:pt>
    <dgm:pt modelId="{1293A396-0395-4850-9E18-3CE1C49F9F4F}" type="sibTrans" cxnId="{19456809-DCE0-44DF-8E3C-4C4E8F46E3A7}">
      <dgm:prSet/>
      <dgm:spPr/>
      <dgm:t>
        <a:bodyPr/>
        <a:lstStyle/>
        <a:p>
          <a:endParaRPr lang="en-ID"/>
        </a:p>
      </dgm:t>
    </dgm:pt>
    <dgm:pt modelId="{82D0FED7-59D2-4129-8AB9-30E33C2A591B}">
      <dgm:prSet phldrT="[Text]"/>
      <dgm:spPr/>
      <dgm:t>
        <a:bodyPr/>
        <a:lstStyle/>
        <a:p>
          <a:r>
            <a:rPr lang="en-US" dirty="0" err="1"/>
            <a:t>Hak</a:t>
          </a:r>
          <a:r>
            <a:rPr lang="en-US" dirty="0"/>
            <a:t> dalam </a:t>
          </a:r>
          <a:r>
            <a:rPr lang="en-US" dirty="0" err="1"/>
            <a:t>bidang</a:t>
          </a:r>
          <a:r>
            <a:rPr lang="en-US" dirty="0"/>
            <a:t> </a:t>
          </a:r>
          <a:r>
            <a:rPr lang="en-US" dirty="0" err="1"/>
            <a:t>kesehatan</a:t>
          </a:r>
          <a:endParaRPr lang="en-ID" dirty="0"/>
        </a:p>
      </dgm:t>
    </dgm:pt>
    <dgm:pt modelId="{A84C1787-323F-4AD6-9F29-9B9C248D3C43}" type="parTrans" cxnId="{51CC5A47-12C6-46DA-B18C-79AFE97093E4}">
      <dgm:prSet/>
      <dgm:spPr/>
      <dgm:t>
        <a:bodyPr/>
        <a:lstStyle/>
        <a:p>
          <a:endParaRPr lang="en-ID"/>
        </a:p>
      </dgm:t>
    </dgm:pt>
    <dgm:pt modelId="{C8EA15E8-AD5C-45FD-B1C0-892D455F2DE5}" type="sibTrans" cxnId="{51CC5A47-12C6-46DA-B18C-79AFE97093E4}">
      <dgm:prSet/>
      <dgm:spPr/>
      <dgm:t>
        <a:bodyPr/>
        <a:lstStyle/>
        <a:p>
          <a:endParaRPr lang="en-ID"/>
        </a:p>
      </dgm:t>
    </dgm:pt>
    <dgm:pt modelId="{413574C0-39D1-4DC0-B34C-8096185E899B}">
      <dgm:prSet phldrT="[Text]"/>
      <dgm:spPr/>
      <dgm:t>
        <a:bodyPr/>
        <a:lstStyle/>
        <a:p>
          <a:r>
            <a:rPr lang="en-US" dirty="0" err="1"/>
            <a:t>Hak</a:t>
          </a:r>
          <a:r>
            <a:rPr lang="en-US" dirty="0"/>
            <a:t> yang </a:t>
          </a:r>
          <a:r>
            <a:rPr lang="en-US" dirty="0" err="1"/>
            <a:t>sama</a:t>
          </a:r>
          <a:r>
            <a:rPr lang="en-US" dirty="0"/>
            <a:t> dalam </a:t>
          </a:r>
          <a:r>
            <a:rPr lang="en-US" dirty="0" err="1"/>
            <a:t>pendidikan</a:t>
          </a:r>
          <a:endParaRPr lang="en-ID" dirty="0"/>
        </a:p>
      </dgm:t>
    </dgm:pt>
    <dgm:pt modelId="{9CEFA351-8F30-4CE7-A02B-BFE7EE4AEE7A}" type="parTrans" cxnId="{6EA5C0CF-1B6F-4DB9-BE9F-A8DA21008718}">
      <dgm:prSet/>
      <dgm:spPr/>
      <dgm:t>
        <a:bodyPr/>
        <a:lstStyle/>
        <a:p>
          <a:endParaRPr lang="en-ID"/>
        </a:p>
      </dgm:t>
    </dgm:pt>
    <dgm:pt modelId="{36AF35B0-F6CE-4707-8400-4A2414D20786}" type="sibTrans" cxnId="{6EA5C0CF-1B6F-4DB9-BE9F-A8DA21008718}">
      <dgm:prSet/>
      <dgm:spPr/>
      <dgm:t>
        <a:bodyPr/>
        <a:lstStyle/>
        <a:p>
          <a:endParaRPr lang="en-ID"/>
        </a:p>
      </dgm:t>
    </dgm:pt>
    <dgm:pt modelId="{AD9E0DE8-B0E9-45AA-8560-A1F13D94A01D}">
      <dgm:prSet phldrT="[Text]"/>
      <dgm:spPr/>
      <dgm:t>
        <a:bodyPr/>
        <a:lstStyle/>
        <a:p>
          <a:r>
            <a:rPr lang="en-US" dirty="0" err="1"/>
            <a:t>Hak</a:t>
          </a:r>
          <a:r>
            <a:rPr lang="en-US" dirty="0"/>
            <a:t> dalam </a:t>
          </a:r>
          <a:r>
            <a:rPr lang="en-US" dirty="0" err="1"/>
            <a:t>perkawinan</a:t>
          </a:r>
          <a:r>
            <a:rPr lang="en-US" dirty="0"/>
            <a:t> dan </a:t>
          </a:r>
          <a:r>
            <a:rPr lang="en-US" dirty="0" err="1"/>
            <a:t>keluarga</a:t>
          </a:r>
          <a:endParaRPr lang="en-ID" dirty="0"/>
        </a:p>
      </dgm:t>
    </dgm:pt>
    <dgm:pt modelId="{757CEF4C-F1A2-4DD5-839A-62940867114F}" type="parTrans" cxnId="{A515EDE5-8D85-418F-A3FE-3AFE7156CEE1}">
      <dgm:prSet/>
      <dgm:spPr/>
      <dgm:t>
        <a:bodyPr/>
        <a:lstStyle/>
        <a:p>
          <a:endParaRPr lang="en-ID"/>
        </a:p>
      </dgm:t>
    </dgm:pt>
    <dgm:pt modelId="{AF18D1AC-3B63-454A-B7E1-9FB98056E00C}" type="sibTrans" cxnId="{A515EDE5-8D85-418F-A3FE-3AFE7156CEE1}">
      <dgm:prSet/>
      <dgm:spPr/>
      <dgm:t>
        <a:bodyPr/>
        <a:lstStyle/>
        <a:p>
          <a:endParaRPr lang="en-ID"/>
        </a:p>
      </dgm:t>
    </dgm:pt>
    <dgm:pt modelId="{414CC7A5-99D5-453D-9DFD-C637496D5231}">
      <dgm:prSet phldrT="[Text]"/>
      <dgm:spPr/>
      <dgm:t>
        <a:bodyPr/>
        <a:lstStyle/>
        <a:p>
          <a:r>
            <a:rPr lang="en-US" dirty="0" err="1"/>
            <a:t>Hak</a:t>
          </a:r>
          <a:r>
            <a:rPr lang="en-US" dirty="0"/>
            <a:t> dalam </a:t>
          </a:r>
          <a:r>
            <a:rPr lang="en-US" dirty="0" err="1"/>
            <a:t>kehidupan</a:t>
          </a:r>
          <a:r>
            <a:rPr lang="en-US" dirty="0"/>
            <a:t> </a:t>
          </a:r>
          <a:r>
            <a:rPr lang="en-US" dirty="0" err="1"/>
            <a:t>publik</a:t>
          </a:r>
          <a:r>
            <a:rPr lang="en-US" dirty="0"/>
            <a:t> dan </a:t>
          </a:r>
          <a:r>
            <a:rPr lang="en-US" dirty="0" err="1"/>
            <a:t>politik</a:t>
          </a:r>
          <a:endParaRPr lang="en-ID" dirty="0"/>
        </a:p>
      </dgm:t>
    </dgm:pt>
    <dgm:pt modelId="{F0ECD9F0-DEE7-40FD-987D-6EA662BB9472}" type="parTrans" cxnId="{C3216FA7-9C7F-49A3-98A2-7EE115086FF2}">
      <dgm:prSet/>
      <dgm:spPr/>
      <dgm:t>
        <a:bodyPr/>
        <a:lstStyle/>
        <a:p>
          <a:endParaRPr lang="en-ID"/>
        </a:p>
      </dgm:t>
    </dgm:pt>
    <dgm:pt modelId="{71F5998C-1572-4F55-B8A0-0FBBB36EA4DD}" type="sibTrans" cxnId="{C3216FA7-9C7F-49A3-98A2-7EE115086FF2}">
      <dgm:prSet/>
      <dgm:spPr/>
      <dgm:t>
        <a:bodyPr/>
        <a:lstStyle/>
        <a:p>
          <a:endParaRPr lang="en-ID"/>
        </a:p>
      </dgm:t>
    </dgm:pt>
    <dgm:pt modelId="{451BC5D9-C521-4754-AB8C-53783E8ED1DA}" type="pres">
      <dgm:prSet presAssocID="{58536B51-3CB9-41C0-9EF4-C668497D933F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4213863-60A4-488D-AD2A-64481516A50B}" type="pres">
      <dgm:prSet presAssocID="{F55057C6-8E76-4018-81E0-050B0ACAF65D}" presName="centerShape" presStyleLbl="node0" presStyleIdx="0" presStyleCnt="1"/>
      <dgm:spPr/>
    </dgm:pt>
    <dgm:pt modelId="{E6F6D51D-C2DE-4B8D-82E2-05BDB905201B}" type="pres">
      <dgm:prSet presAssocID="{61A8410B-DCC8-47C6-B029-072243445073}" presName="parTrans" presStyleLbl="bgSibTrans2D1" presStyleIdx="0" presStyleCnt="5"/>
      <dgm:spPr/>
    </dgm:pt>
    <dgm:pt modelId="{26CD18A9-E10F-4296-896E-FBCBE96DD33F}" type="pres">
      <dgm:prSet presAssocID="{386BA3CA-B6A9-455F-9692-60F780D06D0C}" presName="node" presStyleLbl="node1" presStyleIdx="0" presStyleCnt="5">
        <dgm:presLayoutVars>
          <dgm:bulletEnabled val="1"/>
        </dgm:presLayoutVars>
      </dgm:prSet>
      <dgm:spPr/>
    </dgm:pt>
    <dgm:pt modelId="{796A1C1E-5142-4A78-B709-F21C203D8406}" type="pres">
      <dgm:prSet presAssocID="{A84C1787-323F-4AD6-9F29-9B9C248D3C43}" presName="parTrans" presStyleLbl="bgSibTrans2D1" presStyleIdx="1" presStyleCnt="5"/>
      <dgm:spPr/>
    </dgm:pt>
    <dgm:pt modelId="{A60A0AAD-E02B-4A09-9B3F-469C9F341F77}" type="pres">
      <dgm:prSet presAssocID="{82D0FED7-59D2-4129-8AB9-30E33C2A591B}" presName="node" presStyleLbl="node1" presStyleIdx="1" presStyleCnt="5">
        <dgm:presLayoutVars>
          <dgm:bulletEnabled val="1"/>
        </dgm:presLayoutVars>
      </dgm:prSet>
      <dgm:spPr/>
    </dgm:pt>
    <dgm:pt modelId="{6AD50E0F-3C83-484E-A9CB-2BBD1A800BAC}" type="pres">
      <dgm:prSet presAssocID="{9CEFA351-8F30-4CE7-A02B-BFE7EE4AEE7A}" presName="parTrans" presStyleLbl="bgSibTrans2D1" presStyleIdx="2" presStyleCnt="5"/>
      <dgm:spPr/>
    </dgm:pt>
    <dgm:pt modelId="{A38FF1D2-DA98-443C-B517-12559746999F}" type="pres">
      <dgm:prSet presAssocID="{413574C0-39D1-4DC0-B34C-8096185E899B}" presName="node" presStyleLbl="node1" presStyleIdx="2" presStyleCnt="5">
        <dgm:presLayoutVars>
          <dgm:bulletEnabled val="1"/>
        </dgm:presLayoutVars>
      </dgm:prSet>
      <dgm:spPr/>
    </dgm:pt>
    <dgm:pt modelId="{F91547EE-1D7A-4E1D-8B8C-AF46EBEA3DFF}" type="pres">
      <dgm:prSet presAssocID="{757CEF4C-F1A2-4DD5-839A-62940867114F}" presName="parTrans" presStyleLbl="bgSibTrans2D1" presStyleIdx="3" presStyleCnt="5"/>
      <dgm:spPr/>
    </dgm:pt>
    <dgm:pt modelId="{9EB3070F-AF22-473F-99E2-895951FFF5C4}" type="pres">
      <dgm:prSet presAssocID="{AD9E0DE8-B0E9-45AA-8560-A1F13D94A01D}" presName="node" presStyleLbl="node1" presStyleIdx="3" presStyleCnt="5">
        <dgm:presLayoutVars>
          <dgm:bulletEnabled val="1"/>
        </dgm:presLayoutVars>
      </dgm:prSet>
      <dgm:spPr/>
    </dgm:pt>
    <dgm:pt modelId="{55A7BD0E-4404-4D87-8362-FBB5575A9EF0}" type="pres">
      <dgm:prSet presAssocID="{F0ECD9F0-DEE7-40FD-987D-6EA662BB9472}" presName="parTrans" presStyleLbl="bgSibTrans2D1" presStyleIdx="4" presStyleCnt="5"/>
      <dgm:spPr/>
    </dgm:pt>
    <dgm:pt modelId="{8C47CBE3-56F6-40E8-A611-1EEAEEB6C245}" type="pres">
      <dgm:prSet presAssocID="{414CC7A5-99D5-453D-9DFD-C637496D5231}" presName="node" presStyleLbl="node1" presStyleIdx="4" presStyleCnt="5">
        <dgm:presLayoutVars>
          <dgm:bulletEnabled val="1"/>
        </dgm:presLayoutVars>
      </dgm:prSet>
      <dgm:spPr/>
    </dgm:pt>
  </dgm:ptLst>
  <dgm:cxnLst>
    <dgm:cxn modelId="{48491F01-F8C7-4C91-9B0C-10B14752845D}" type="presOf" srcId="{58536B51-3CB9-41C0-9EF4-C668497D933F}" destId="{451BC5D9-C521-4754-AB8C-53783E8ED1DA}" srcOrd="0" destOrd="0" presId="urn:microsoft.com/office/officeart/2005/8/layout/radial4"/>
    <dgm:cxn modelId="{31682504-A820-4EF1-AB1C-F4B5B0BE9EAE}" type="presOf" srcId="{9CEFA351-8F30-4CE7-A02B-BFE7EE4AEE7A}" destId="{6AD50E0F-3C83-484E-A9CB-2BBD1A800BAC}" srcOrd="0" destOrd="0" presId="urn:microsoft.com/office/officeart/2005/8/layout/radial4"/>
    <dgm:cxn modelId="{19456809-DCE0-44DF-8E3C-4C4E8F46E3A7}" srcId="{F55057C6-8E76-4018-81E0-050B0ACAF65D}" destId="{386BA3CA-B6A9-455F-9692-60F780D06D0C}" srcOrd="0" destOrd="0" parTransId="{61A8410B-DCC8-47C6-B029-072243445073}" sibTransId="{1293A396-0395-4850-9E18-3CE1C49F9F4F}"/>
    <dgm:cxn modelId="{DB4C9F24-87CD-4F9D-997B-349C30056AB8}" srcId="{58536B51-3CB9-41C0-9EF4-C668497D933F}" destId="{F55057C6-8E76-4018-81E0-050B0ACAF65D}" srcOrd="0" destOrd="0" parTransId="{3EAFCE62-1274-4887-A73E-8B37AFCC7F6D}" sibTransId="{5DEED87D-7F89-416A-9BB2-7171CF0F5EBC}"/>
    <dgm:cxn modelId="{2432AB2A-2568-42C2-9771-4FA0E7F0B14F}" type="presOf" srcId="{F55057C6-8E76-4018-81E0-050B0ACAF65D}" destId="{A4213863-60A4-488D-AD2A-64481516A50B}" srcOrd="0" destOrd="0" presId="urn:microsoft.com/office/officeart/2005/8/layout/radial4"/>
    <dgm:cxn modelId="{22164541-2B1D-4D73-A5AF-C6E8CEA5F4B0}" type="presOf" srcId="{757CEF4C-F1A2-4DD5-839A-62940867114F}" destId="{F91547EE-1D7A-4E1D-8B8C-AF46EBEA3DFF}" srcOrd="0" destOrd="0" presId="urn:microsoft.com/office/officeart/2005/8/layout/radial4"/>
    <dgm:cxn modelId="{8D877D66-D04C-40AB-A9E3-982E8427C5E8}" type="presOf" srcId="{F0ECD9F0-DEE7-40FD-987D-6EA662BB9472}" destId="{55A7BD0E-4404-4D87-8362-FBB5575A9EF0}" srcOrd="0" destOrd="0" presId="urn:microsoft.com/office/officeart/2005/8/layout/radial4"/>
    <dgm:cxn modelId="{51CC5A47-12C6-46DA-B18C-79AFE97093E4}" srcId="{F55057C6-8E76-4018-81E0-050B0ACAF65D}" destId="{82D0FED7-59D2-4129-8AB9-30E33C2A591B}" srcOrd="1" destOrd="0" parTransId="{A84C1787-323F-4AD6-9F29-9B9C248D3C43}" sibTransId="{C8EA15E8-AD5C-45FD-B1C0-892D455F2DE5}"/>
    <dgm:cxn modelId="{9AC5D351-061C-48B6-B913-E30F1C9698E4}" type="presOf" srcId="{A84C1787-323F-4AD6-9F29-9B9C248D3C43}" destId="{796A1C1E-5142-4A78-B709-F21C203D8406}" srcOrd="0" destOrd="0" presId="urn:microsoft.com/office/officeart/2005/8/layout/radial4"/>
    <dgm:cxn modelId="{6A11C272-D185-49C6-9661-638E7909B1D1}" type="presOf" srcId="{413574C0-39D1-4DC0-B34C-8096185E899B}" destId="{A38FF1D2-DA98-443C-B517-12559746999F}" srcOrd="0" destOrd="0" presId="urn:microsoft.com/office/officeart/2005/8/layout/radial4"/>
    <dgm:cxn modelId="{EA685378-81AE-46A3-9DAB-4CC5BE370120}" type="presOf" srcId="{414CC7A5-99D5-453D-9DFD-C637496D5231}" destId="{8C47CBE3-56F6-40E8-A611-1EEAEEB6C245}" srcOrd="0" destOrd="0" presId="urn:microsoft.com/office/officeart/2005/8/layout/radial4"/>
    <dgm:cxn modelId="{15F0A68D-2228-4CDF-8DA7-5B2759C32B23}" type="presOf" srcId="{82D0FED7-59D2-4129-8AB9-30E33C2A591B}" destId="{A60A0AAD-E02B-4A09-9B3F-469C9F341F77}" srcOrd="0" destOrd="0" presId="urn:microsoft.com/office/officeart/2005/8/layout/radial4"/>
    <dgm:cxn modelId="{DEA0CF96-7ECC-449A-9D4E-F9105C55305F}" type="presOf" srcId="{61A8410B-DCC8-47C6-B029-072243445073}" destId="{E6F6D51D-C2DE-4B8D-82E2-05BDB905201B}" srcOrd="0" destOrd="0" presId="urn:microsoft.com/office/officeart/2005/8/layout/radial4"/>
    <dgm:cxn modelId="{C3216FA7-9C7F-49A3-98A2-7EE115086FF2}" srcId="{F55057C6-8E76-4018-81E0-050B0ACAF65D}" destId="{414CC7A5-99D5-453D-9DFD-C637496D5231}" srcOrd="4" destOrd="0" parTransId="{F0ECD9F0-DEE7-40FD-987D-6EA662BB9472}" sibTransId="{71F5998C-1572-4F55-B8A0-0FBBB36EA4DD}"/>
    <dgm:cxn modelId="{6EA5C0CF-1B6F-4DB9-BE9F-A8DA21008718}" srcId="{F55057C6-8E76-4018-81E0-050B0ACAF65D}" destId="{413574C0-39D1-4DC0-B34C-8096185E899B}" srcOrd="2" destOrd="0" parTransId="{9CEFA351-8F30-4CE7-A02B-BFE7EE4AEE7A}" sibTransId="{36AF35B0-F6CE-4707-8400-4A2414D20786}"/>
    <dgm:cxn modelId="{DC6E7AE4-5F1A-420C-A5AD-D02483F6EFB4}" type="presOf" srcId="{AD9E0DE8-B0E9-45AA-8560-A1F13D94A01D}" destId="{9EB3070F-AF22-473F-99E2-895951FFF5C4}" srcOrd="0" destOrd="0" presId="urn:microsoft.com/office/officeart/2005/8/layout/radial4"/>
    <dgm:cxn modelId="{A515EDE5-8D85-418F-A3FE-3AFE7156CEE1}" srcId="{F55057C6-8E76-4018-81E0-050B0ACAF65D}" destId="{AD9E0DE8-B0E9-45AA-8560-A1F13D94A01D}" srcOrd="3" destOrd="0" parTransId="{757CEF4C-F1A2-4DD5-839A-62940867114F}" sibTransId="{AF18D1AC-3B63-454A-B7E1-9FB98056E00C}"/>
    <dgm:cxn modelId="{77CF67E6-3A0B-4E67-92A5-90CBE30D2CE7}" type="presOf" srcId="{386BA3CA-B6A9-455F-9692-60F780D06D0C}" destId="{26CD18A9-E10F-4296-896E-FBCBE96DD33F}" srcOrd="0" destOrd="0" presId="urn:microsoft.com/office/officeart/2005/8/layout/radial4"/>
    <dgm:cxn modelId="{7AFC3B17-CB92-4CB7-9A1C-0EBB507B1521}" type="presParOf" srcId="{451BC5D9-C521-4754-AB8C-53783E8ED1DA}" destId="{A4213863-60A4-488D-AD2A-64481516A50B}" srcOrd="0" destOrd="0" presId="urn:microsoft.com/office/officeart/2005/8/layout/radial4"/>
    <dgm:cxn modelId="{A1057F1B-E980-4EC2-81CE-FA1AEF6FB59B}" type="presParOf" srcId="{451BC5D9-C521-4754-AB8C-53783E8ED1DA}" destId="{E6F6D51D-C2DE-4B8D-82E2-05BDB905201B}" srcOrd="1" destOrd="0" presId="urn:microsoft.com/office/officeart/2005/8/layout/radial4"/>
    <dgm:cxn modelId="{DE7C9B8C-FD04-4FB7-802D-E58CBC0AE4A4}" type="presParOf" srcId="{451BC5D9-C521-4754-AB8C-53783E8ED1DA}" destId="{26CD18A9-E10F-4296-896E-FBCBE96DD33F}" srcOrd="2" destOrd="0" presId="urn:microsoft.com/office/officeart/2005/8/layout/radial4"/>
    <dgm:cxn modelId="{6EB07869-FC41-466D-BF50-A9B386F9A22F}" type="presParOf" srcId="{451BC5D9-C521-4754-AB8C-53783E8ED1DA}" destId="{796A1C1E-5142-4A78-B709-F21C203D8406}" srcOrd="3" destOrd="0" presId="urn:microsoft.com/office/officeart/2005/8/layout/radial4"/>
    <dgm:cxn modelId="{178CB8DD-074D-43CF-9E9E-61F92F40AB9D}" type="presParOf" srcId="{451BC5D9-C521-4754-AB8C-53783E8ED1DA}" destId="{A60A0AAD-E02B-4A09-9B3F-469C9F341F77}" srcOrd="4" destOrd="0" presId="urn:microsoft.com/office/officeart/2005/8/layout/radial4"/>
    <dgm:cxn modelId="{C88EE076-63BE-4418-A62C-DFD0E08A48CC}" type="presParOf" srcId="{451BC5D9-C521-4754-AB8C-53783E8ED1DA}" destId="{6AD50E0F-3C83-484E-A9CB-2BBD1A800BAC}" srcOrd="5" destOrd="0" presId="urn:microsoft.com/office/officeart/2005/8/layout/radial4"/>
    <dgm:cxn modelId="{2E4243DE-1406-4312-BE53-65E8A11C2796}" type="presParOf" srcId="{451BC5D9-C521-4754-AB8C-53783E8ED1DA}" destId="{A38FF1D2-DA98-443C-B517-12559746999F}" srcOrd="6" destOrd="0" presId="urn:microsoft.com/office/officeart/2005/8/layout/radial4"/>
    <dgm:cxn modelId="{362EEF15-70DB-4007-A7DF-F61CD66F6290}" type="presParOf" srcId="{451BC5D9-C521-4754-AB8C-53783E8ED1DA}" destId="{F91547EE-1D7A-4E1D-8B8C-AF46EBEA3DFF}" srcOrd="7" destOrd="0" presId="urn:microsoft.com/office/officeart/2005/8/layout/radial4"/>
    <dgm:cxn modelId="{5D162357-9AD5-441D-95C1-D169E9D30AEC}" type="presParOf" srcId="{451BC5D9-C521-4754-AB8C-53783E8ED1DA}" destId="{9EB3070F-AF22-473F-99E2-895951FFF5C4}" srcOrd="8" destOrd="0" presId="urn:microsoft.com/office/officeart/2005/8/layout/radial4"/>
    <dgm:cxn modelId="{AFD9CEBD-FB47-4BEB-8BAD-79F1A70E0170}" type="presParOf" srcId="{451BC5D9-C521-4754-AB8C-53783E8ED1DA}" destId="{55A7BD0E-4404-4D87-8362-FBB5575A9EF0}" srcOrd="9" destOrd="0" presId="urn:microsoft.com/office/officeart/2005/8/layout/radial4"/>
    <dgm:cxn modelId="{D64D5428-5CFB-47B2-A70D-740836BDE4C9}" type="presParOf" srcId="{451BC5D9-C521-4754-AB8C-53783E8ED1DA}" destId="{8C47CBE3-56F6-40E8-A611-1EEAEEB6C245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D60516-1AAF-4E42-B210-04AEF56EB5B1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907EB0-1D47-43CC-8410-BFD18EB76892}">
      <dsp:nvSpPr>
        <dsp:cNvPr id="0" name=""/>
        <dsp:cNvSpPr/>
      </dsp:nvSpPr>
      <dsp:spPr>
        <a:xfrm>
          <a:off x="277266" y="1305401"/>
          <a:ext cx="3154680" cy="174053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Munculnya</a:t>
          </a:r>
          <a:r>
            <a:rPr lang="en-US" sz="2800" kern="1200" dirty="0"/>
            <a:t> </a:t>
          </a:r>
          <a:r>
            <a:rPr lang="en-US" sz="2800" kern="1200" dirty="0" err="1"/>
            <a:t>norma</a:t>
          </a:r>
          <a:r>
            <a:rPr lang="en-US" sz="2800" kern="1200" dirty="0"/>
            <a:t>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i="1" kern="1200" dirty="0"/>
            <a:t>(norm emergence)</a:t>
          </a:r>
          <a:endParaRPr lang="en-ID" sz="2800" i="1" kern="1200" dirty="0"/>
        </a:p>
      </dsp:txBody>
      <dsp:txXfrm>
        <a:off x="362232" y="1390367"/>
        <a:ext cx="2984748" cy="1570603"/>
      </dsp:txXfrm>
    </dsp:sp>
    <dsp:sp modelId="{5A1B9E5E-1C06-4BFF-975A-E99B585EFBB1}">
      <dsp:nvSpPr>
        <dsp:cNvPr id="0" name=""/>
        <dsp:cNvSpPr/>
      </dsp:nvSpPr>
      <dsp:spPr>
        <a:xfrm>
          <a:off x="3680459" y="1305401"/>
          <a:ext cx="3154680" cy="174053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Berkembangnya</a:t>
          </a:r>
          <a:r>
            <a:rPr lang="en-US" sz="2800" kern="1200" dirty="0"/>
            <a:t> </a:t>
          </a:r>
          <a:r>
            <a:rPr lang="en-US" sz="2800" kern="1200" dirty="0" err="1"/>
            <a:t>norma</a:t>
          </a:r>
          <a:endParaRPr lang="en-US" sz="2800" kern="1200" dirty="0"/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i="1" kern="1200" dirty="0"/>
            <a:t>(norm cascade)</a:t>
          </a:r>
          <a:endParaRPr lang="en-ID" sz="2800" i="1" kern="1200" dirty="0"/>
        </a:p>
      </dsp:txBody>
      <dsp:txXfrm>
        <a:off x="3765425" y="1390367"/>
        <a:ext cx="2984748" cy="1570603"/>
      </dsp:txXfrm>
    </dsp:sp>
    <dsp:sp modelId="{788551B6-0A7F-46F3-AAD7-ECDF224079F0}">
      <dsp:nvSpPr>
        <dsp:cNvPr id="0" name=""/>
        <dsp:cNvSpPr/>
      </dsp:nvSpPr>
      <dsp:spPr>
        <a:xfrm>
          <a:off x="7083653" y="1305401"/>
          <a:ext cx="3154680" cy="17405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Internalisasi</a:t>
          </a:r>
          <a:r>
            <a:rPr lang="en-US" sz="2400" kern="1200" dirty="0"/>
            <a:t> </a:t>
          </a:r>
          <a:r>
            <a:rPr lang="en-US" sz="2400" kern="1200" dirty="0" err="1"/>
            <a:t>norma</a:t>
          </a:r>
          <a:endParaRPr lang="en-US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kern="1200" dirty="0"/>
            <a:t>(norm internalization) </a:t>
          </a:r>
          <a:endParaRPr lang="en-ID" sz="2400" i="1" kern="1200" dirty="0"/>
        </a:p>
      </dsp:txBody>
      <dsp:txXfrm>
        <a:off x="7168619" y="1390367"/>
        <a:ext cx="2984748" cy="1570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C9D80D-50C4-48BF-8F9F-7B24535DF1B4}">
      <dsp:nvSpPr>
        <dsp:cNvPr id="0" name=""/>
        <dsp:cNvSpPr/>
      </dsp:nvSpPr>
      <dsp:spPr>
        <a:xfrm>
          <a:off x="22647" y="1164322"/>
          <a:ext cx="4045384" cy="202269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 err="1"/>
            <a:t>Berdasarkan</a:t>
          </a:r>
          <a:r>
            <a:rPr lang="en-US" sz="4500" kern="1200" dirty="0"/>
            <a:t> </a:t>
          </a:r>
          <a:r>
            <a:rPr lang="en-US" sz="4500" kern="1200" dirty="0" err="1"/>
            <a:t>lokasi</a:t>
          </a:r>
          <a:endParaRPr lang="en-ID" sz="4500" kern="1200" dirty="0"/>
        </a:p>
      </dsp:txBody>
      <dsp:txXfrm>
        <a:off x="81890" y="1223565"/>
        <a:ext cx="3926898" cy="1904206"/>
      </dsp:txXfrm>
    </dsp:sp>
    <dsp:sp modelId="{E769ED48-2568-4F77-B3E5-1CCE7AD9F2C3}">
      <dsp:nvSpPr>
        <dsp:cNvPr id="0" name=""/>
        <dsp:cNvSpPr/>
      </dsp:nvSpPr>
      <dsp:spPr>
        <a:xfrm rot="19457599">
          <a:off x="3880727" y="1552309"/>
          <a:ext cx="1992762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992762" y="4183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700" kern="1200"/>
        </a:p>
      </dsp:txBody>
      <dsp:txXfrm>
        <a:off x="4827290" y="1544325"/>
        <a:ext cx="99638" cy="99638"/>
      </dsp:txXfrm>
    </dsp:sp>
    <dsp:sp modelId="{4CFA3AE5-4B8A-4BEB-9E15-B3D3FC567EF7}">
      <dsp:nvSpPr>
        <dsp:cNvPr id="0" name=""/>
        <dsp:cNvSpPr/>
      </dsp:nvSpPr>
      <dsp:spPr>
        <a:xfrm>
          <a:off x="5686185" y="1274"/>
          <a:ext cx="4806766" cy="202269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dirty="0"/>
            <a:t>Barat                      (</a:t>
          </a:r>
          <a:r>
            <a:rPr lang="en-US" sz="4600" kern="1200" dirty="0" err="1"/>
            <a:t>Eropa</a:t>
          </a:r>
          <a:r>
            <a:rPr lang="en-US" sz="4600" kern="1200" dirty="0"/>
            <a:t> &amp; Amerika)</a:t>
          </a:r>
          <a:endParaRPr lang="en-ID" sz="4600" kern="1200" dirty="0"/>
        </a:p>
      </dsp:txBody>
      <dsp:txXfrm>
        <a:off x="5745428" y="60517"/>
        <a:ext cx="4688280" cy="1904206"/>
      </dsp:txXfrm>
    </dsp:sp>
    <dsp:sp modelId="{38B23571-EC9C-42D9-81C8-D1C721A43CA6}">
      <dsp:nvSpPr>
        <dsp:cNvPr id="0" name=""/>
        <dsp:cNvSpPr/>
      </dsp:nvSpPr>
      <dsp:spPr>
        <a:xfrm rot="2142401">
          <a:off x="3880727" y="2715357"/>
          <a:ext cx="1992762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992762" y="4183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700" kern="1200"/>
        </a:p>
      </dsp:txBody>
      <dsp:txXfrm>
        <a:off x="4827290" y="2707373"/>
        <a:ext cx="99638" cy="99638"/>
      </dsp:txXfrm>
    </dsp:sp>
    <dsp:sp modelId="{FC4A4702-512C-42B4-AA90-C48D74629AF6}">
      <dsp:nvSpPr>
        <dsp:cNvPr id="0" name=""/>
        <dsp:cNvSpPr/>
      </dsp:nvSpPr>
      <dsp:spPr>
        <a:xfrm>
          <a:off x="5686185" y="2327370"/>
          <a:ext cx="4706885" cy="202269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/>
            <a:t>Timur                   (Asia &amp; Indonesia) </a:t>
          </a:r>
          <a:endParaRPr lang="en-ID" sz="4500" kern="1200" dirty="0"/>
        </a:p>
      </dsp:txBody>
      <dsp:txXfrm>
        <a:off x="5745428" y="2386613"/>
        <a:ext cx="4588399" cy="19042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424D5C-4395-4592-B76C-C318A4CEB794}">
      <dsp:nvSpPr>
        <dsp:cNvPr id="0" name=""/>
        <dsp:cNvSpPr/>
      </dsp:nvSpPr>
      <dsp:spPr>
        <a:xfrm>
          <a:off x="9334" y="1820460"/>
          <a:ext cx="2828810" cy="141440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Gerakan </a:t>
          </a:r>
          <a:r>
            <a:rPr lang="en-US" sz="2300" kern="1200" dirty="0" err="1"/>
            <a:t>feminis</a:t>
          </a:r>
          <a:endParaRPr lang="en-US" sz="2300" kern="1200" dirty="0"/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(</a:t>
          </a:r>
          <a:r>
            <a:rPr lang="en-US" sz="2300" kern="1200" dirty="0" err="1"/>
            <a:t>Feminisme</a:t>
          </a:r>
          <a:r>
            <a:rPr lang="en-US" sz="2300" kern="1200" dirty="0"/>
            <a:t>)</a:t>
          </a:r>
          <a:endParaRPr lang="en-ID" sz="2300" kern="1200" dirty="0"/>
        </a:p>
      </dsp:txBody>
      <dsp:txXfrm>
        <a:off x="50761" y="1861887"/>
        <a:ext cx="2745956" cy="1331551"/>
      </dsp:txXfrm>
    </dsp:sp>
    <dsp:sp modelId="{45162A85-77B6-4E37-B120-E95E13E89CD5}">
      <dsp:nvSpPr>
        <dsp:cNvPr id="0" name=""/>
        <dsp:cNvSpPr/>
      </dsp:nvSpPr>
      <dsp:spPr>
        <a:xfrm rot="18289469">
          <a:off x="2413192" y="1689199"/>
          <a:ext cx="1981429" cy="50361"/>
        </a:xfrm>
        <a:custGeom>
          <a:avLst/>
          <a:gdLst/>
          <a:ahLst/>
          <a:cxnLst/>
          <a:rect l="0" t="0" r="0" b="0"/>
          <a:pathLst>
            <a:path>
              <a:moveTo>
                <a:pt x="0" y="25180"/>
              </a:moveTo>
              <a:lnTo>
                <a:pt x="1981429" y="2518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700" kern="1200"/>
        </a:p>
      </dsp:txBody>
      <dsp:txXfrm>
        <a:off x="3354371" y="1664844"/>
        <a:ext cx="99071" cy="99071"/>
      </dsp:txXfrm>
    </dsp:sp>
    <dsp:sp modelId="{0438B18F-D441-4658-AD4B-4FB7F0931ACF}">
      <dsp:nvSpPr>
        <dsp:cNvPr id="0" name=""/>
        <dsp:cNvSpPr/>
      </dsp:nvSpPr>
      <dsp:spPr>
        <a:xfrm>
          <a:off x="3969669" y="193894"/>
          <a:ext cx="2828810" cy="141440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Gelombang</a:t>
          </a:r>
          <a:r>
            <a:rPr lang="en-US" sz="2300" kern="1200" dirty="0"/>
            <a:t> </a:t>
          </a:r>
          <a:r>
            <a:rPr lang="en-US" sz="2300" kern="1200" dirty="0" err="1"/>
            <a:t>pertama</a:t>
          </a:r>
          <a:endParaRPr lang="en-ID" sz="2300" kern="1200" dirty="0"/>
        </a:p>
      </dsp:txBody>
      <dsp:txXfrm>
        <a:off x="4011096" y="235321"/>
        <a:ext cx="2745956" cy="1331551"/>
      </dsp:txXfrm>
    </dsp:sp>
    <dsp:sp modelId="{8458358B-CF55-454F-A428-DB7B273BDDE3}">
      <dsp:nvSpPr>
        <dsp:cNvPr id="0" name=""/>
        <dsp:cNvSpPr/>
      </dsp:nvSpPr>
      <dsp:spPr>
        <a:xfrm>
          <a:off x="6798479" y="875916"/>
          <a:ext cx="1131524" cy="50361"/>
        </a:xfrm>
        <a:custGeom>
          <a:avLst/>
          <a:gdLst/>
          <a:ahLst/>
          <a:cxnLst/>
          <a:rect l="0" t="0" r="0" b="0"/>
          <a:pathLst>
            <a:path>
              <a:moveTo>
                <a:pt x="0" y="25180"/>
              </a:moveTo>
              <a:lnTo>
                <a:pt x="1131524" y="2518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500" kern="1200"/>
        </a:p>
      </dsp:txBody>
      <dsp:txXfrm>
        <a:off x="7335953" y="872808"/>
        <a:ext cx="56576" cy="56576"/>
      </dsp:txXfrm>
    </dsp:sp>
    <dsp:sp modelId="{D4240823-655C-4BF8-B435-0A8E5EBBE816}">
      <dsp:nvSpPr>
        <dsp:cNvPr id="0" name=""/>
        <dsp:cNvSpPr/>
      </dsp:nvSpPr>
      <dsp:spPr>
        <a:xfrm>
          <a:off x="7930003" y="193894"/>
          <a:ext cx="2828810" cy="14144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feminis</a:t>
          </a:r>
          <a:r>
            <a:rPr lang="en-US" sz="2300" kern="1200" dirty="0"/>
            <a:t> liberal, </a:t>
          </a:r>
          <a:r>
            <a:rPr lang="en-US" sz="2300" kern="1200" dirty="0" err="1"/>
            <a:t>feminis</a:t>
          </a:r>
          <a:r>
            <a:rPr lang="en-US" sz="2300" kern="1200" dirty="0"/>
            <a:t> </a:t>
          </a:r>
          <a:r>
            <a:rPr lang="en-US" sz="2300" kern="1200" dirty="0" err="1"/>
            <a:t>radikal</a:t>
          </a:r>
          <a:r>
            <a:rPr lang="en-US" sz="2300" kern="1200" dirty="0"/>
            <a:t>, </a:t>
          </a:r>
          <a:r>
            <a:rPr lang="en-US" sz="2300" kern="1200" dirty="0" err="1"/>
            <a:t>feminis</a:t>
          </a:r>
          <a:r>
            <a:rPr lang="en-US" sz="2300" kern="1200" dirty="0"/>
            <a:t> </a:t>
          </a:r>
          <a:r>
            <a:rPr lang="en-US" sz="2300" kern="1200" dirty="0" err="1"/>
            <a:t>marxis</a:t>
          </a:r>
          <a:r>
            <a:rPr lang="en-US" sz="2300" kern="1200" dirty="0"/>
            <a:t>, </a:t>
          </a:r>
          <a:r>
            <a:rPr lang="en-US" sz="2300" kern="1200" dirty="0" err="1"/>
            <a:t>feminis</a:t>
          </a:r>
          <a:r>
            <a:rPr lang="en-US" sz="2300" kern="1200" dirty="0"/>
            <a:t> </a:t>
          </a:r>
          <a:r>
            <a:rPr lang="en-US" sz="2300" kern="1200" dirty="0" err="1"/>
            <a:t>sosialis</a:t>
          </a:r>
          <a:r>
            <a:rPr lang="en-US" sz="2300" kern="1200" dirty="0"/>
            <a:t> </a:t>
          </a:r>
          <a:endParaRPr lang="en-ID" sz="2300" kern="1200" dirty="0"/>
        </a:p>
      </dsp:txBody>
      <dsp:txXfrm>
        <a:off x="7971430" y="235321"/>
        <a:ext cx="2745956" cy="1331551"/>
      </dsp:txXfrm>
    </dsp:sp>
    <dsp:sp modelId="{E2A9C8FE-F20B-47B4-A26D-BF67EAE3BEEF}">
      <dsp:nvSpPr>
        <dsp:cNvPr id="0" name=""/>
        <dsp:cNvSpPr/>
      </dsp:nvSpPr>
      <dsp:spPr>
        <a:xfrm>
          <a:off x="2838145" y="2502482"/>
          <a:ext cx="1131524" cy="50361"/>
        </a:xfrm>
        <a:custGeom>
          <a:avLst/>
          <a:gdLst/>
          <a:ahLst/>
          <a:cxnLst/>
          <a:rect l="0" t="0" r="0" b="0"/>
          <a:pathLst>
            <a:path>
              <a:moveTo>
                <a:pt x="0" y="25180"/>
              </a:moveTo>
              <a:lnTo>
                <a:pt x="1131524" y="2518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500" kern="1200"/>
        </a:p>
      </dsp:txBody>
      <dsp:txXfrm>
        <a:off x="3375619" y="2499374"/>
        <a:ext cx="56576" cy="56576"/>
      </dsp:txXfrm>
    </dsp:sp>
    <dsp:sp modelId="{20159644-1CED-4A3B-B075-44741F0C7807}">
      <dsp:nvSpPr>
        <dsp:cNvPr id="0" name=""/>
        <dsp:cNvSpPr/>
      </dsp:nvSpPr>
      <dsp:spPr>
        <a:xfrm>
          <a:off x="3969669" y="1820460"/>
          <a:ext cx="2828810" cy="141440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Gelombang</a:t>
          </a:r>
          <a:r>
            <a:rPr lang="en-US" sz="2300" kern="1200" dirty="0"/>
            <a:t> </a:t>
          </a:r>
          <a:r>
            <a:rPr lang="en-US" sz="2300" kern="1200" dirty="0" err="1"/>
            <a:t>kedua</a:t>
          </a:r>
          <a:endParaRPr lang="en-ID" sz="2300" kern="1200" dirty="0"/>
        </a:p>
      </dsp:txBody>
      <dsp:txXfrm>
        <a:off x="4011096" y="1861887"/>
        <a:ext cx="2745956" cy="1331551"/>
      </dsp:txXfrm>
    </dsp:sp>
    <dsp:sp modelId="{04D17055-B049-4B4B-AE49-834A6A9560F4}">
      <dsp:nvSpPr>
        <dsp:cNvPr id="0" name=""/>
        <dsp:cNvSpPr/>
      </dsp:nvSpPr>
      <dsp:spPr>
        <a:xfrm>
          <a:off x="6798479" y="2502482"/>
          <a:ext cx="1131524" cy="50361"/>
        </a:xfrm>
        <a:custGeom>
          <a:avLst/>
          <a:gdLst/>
          <a:ahLst/>
          <a:cxnLst/>
          <a:rect l="0" t="0" r="0" b="0"/>
          <a:pathLst>
            <a:path>
              <a:moveTo>
                <a:pt x="0" y="25180"/>
              </a:moveTo>
              <a:lnTo>
                <a:pt x="1131524" y="2518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500" kern="1200"/>
        </a:p>
      </dsp:txBody>
      <dsp:txXfrm>
        <a:off x="7335953" y="2499374"/>
        <a:ext cx="56576" cy="56576"/>
      </dsp:txXfrm>
    </dsp:sp>
    <dsp:sp modelId="{01BFA275-21C2-46B9-A5B5-8B0103868D0E}">
      <dsp:nvSpPr>
        <dsp:cNvPr id="0" name=""/>
        <dsp:cNvSpPr/>
      </dsp:nvSpPr>
      <dsp:spPr>
        <a:xfrm>
          <a:off x="7930003" y="1820460"/>
          <a:ext cx="2828810" cy="14144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feminis</a:t>
          </a:r>
          <a:r>
            <a:rPr lang="en-US" sz="2300" kern="1200" dirty="0"/>
            <a:t> </a:t>
          </a:r>
          <a:r>
            <a:rPr lang="en-US" sz="2300" kern="1200" dirty="0" err="1"/>
            <a:t>psikoanalisis</a:t>
          </a:r>
          <a:r>
            <a:rPr lang="en-US" sz="2300" kern="1200" dirty="0"/>
            <a:t>, </a:t>
          </a:r>
          <a:r>
            <a:rPr lang="en-US" sz="2300" kern="1200" dirty="0" err="1"/>
            <a:t>feminis</a:t>
          </a:r>
          <a:r>
            <a:rPr lang="en-US" sz="2300" kern="1200" dirty="0"/>
            <a:t> </a:t>
          </a:r>
          <a:r>
            <a:rPr lang="en-US" sz="2300" kern="1200" dirty="0" err="1"/>
            <a:t>eksistensialis</a:t>
          </a:r>
          <a:endParaRPr lang="en-ID" sz="2300" kern="1200" dirty="0"/>
        </a:p>
      </dsp:txBody>
      <dsp:txXfrm>
        <a:off x="7971430" y="1861887"/>
        <a:ext cx="2745956" cy="1331551"/>
      </dsp:txXfrm>
    </dsp:sp>
    <dsp:sp modelId="{350F269F-D4A4-4A63-9DBB-0B64C2AE6AAE}">
      <dsp:nvSpPr>
        <dsp:cNvPr id="0" name=""/>
        <dsp:cNvSpPr/>
      </dsp:nvSpPr>
      <dsp:spPr>
        <a:xfrm rot="3310531">
          <a:off x="2413192" y="3315765"/>
          <a:ext cx="1981429" cy="50361"/>
        </a:xfrm>
        <a:custGeom>
          <a:avLst/>
          <a:gdLst/>
          <a:ahLst/>
          <a:cxnLst/>
          <a:rect l="0" t="0" r="0" b="0"/>
          <a:pathLst>
            <a:path>
              <a:moveTo>
                <a:pt x="0" y="25180"/>
              </a:moveTo>
              <a:lnTo>
                <a:pt x="1981429" y="2518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700" kern="1200"/>
        </a:p>
      </dsp:txBody>
      <dsp:txXfrm>
        <a:off x="3354371" y="3291410"/>
        <a:ext cx="99071" cy="99071"/>
      </dsp:txXfrm>
    </dsp:sp>
    <dsp:sp modelId="{EAA81704-A025-431A-824C-BE4F3721B23E}">
      <dsp:nvSpPr>
        <dsp:cNvPr id="0" name=""/>
        <dsp:cNvSpPr/>
      </dsp:nvSpPr>
      <dsp:spPr>
        <a:xfrm>
          <a:off x="3969669" y="3447026"/>
          <a:ext cx="2828810" cy="141440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Gelombang</a:t>
          </a:r>
          <a:r>
            <a:rPr lang="en-US" sz="2300" kern="1200" dirty="0"/>
            <a:t> </a:t>
          </a:r>
          <a:r>
            <a:rPr lang="en-US" sz="2300" kern="1200" dirty="0" err="1"/>
            <a:t>ketiga</a:t>
          </a:r>
          <a:endParaRPr lang="en-ID" sz="2300" kern="1200" dirty="0"/>
        </a:p>
      </dsp:txBody>
      <dsp:txXfrm>
        <a:off x="4011096" y="3488453"/>
        <a:ext cx="2745956" cy="1331551"/>
      </dsp:txXfrm>
    </dsp:sp>
    <dsp:sp modelId="{4AE03599-4D2C-44EB-B48D-56475E265CFB}">
      <dsp:nvSpPr>
        <dsp:cNvPr id="0" name=""/>
        <dsp:cNvSpPr/>
      </dsp:nvSpPr>
      <dsp:spPr>
        <a:xfrm>
          <a:off x="6798479" y="4129048"/>
          <a:ext cx="1131524" cy="50361"/>
        </a:xfrm>
        <a:custGeom>
          <a:avLst/>
          <a:gdLst/>
          <a:ahLst/>
          <a:cxnLst/>
          <a:rect l="0" t="0" r="0" b="0"/>
          <a:pathLst>
            <a:path>
              <a:moveTo>
                <a:pt x="0" y="25180"/>
              </a:moveTo>
              <a:lnTo>
                <a:pt x="1131524" y="2518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500" kern="1200"/>
        </a:p>
      </dsp:txBody>
      <dsp:txXfrm>
        <a:off x="7335953" y="4125940"/>
        <a:ext cx="56576" cy="56576"/>
      </dsp:txXfrm>
    </dsp:sp>
    <dsp:sp modelId="{99427638-DAB7-4A6C-8755-51E93DB60DC1}">
      <dsp:nvSpPr>
        <dsp:cNvPr id="0" name=""/>
        <dsp:cNvSpPr/>
      </dsp:nvSpPr>
      <dsp:spPr>
        <a:xfrm>
          <a:off x="7930003" y="3447026"/>
          <a:ext cx="2828810" cy="14144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Feminis</a:t>
          </a:r>
          <a:r>
            <a:rPr lang="en-US" sz="2300" kern="1200" dirty="0"/>
            <a:t> postmodern, </a:t>
          </a:r>
          <a:r>
            <a:rPr lang="en-US" sz="2300" kern="1200" dirty="0" err="1"/>
            <a:t>feminis</a:t>
          </a:r>
          <a:r>
            <a:rPr lang="en-US" sz="2300" kern="1200" dirty="0"/>
            <a:t> </a:t>
          </a:r>
          <a:r>
            <a:rPr lang="en-US" sz="2300" kern="1200" dirty="0" err="1"/>
            <a:t>multikultural</a:t>
          </a:r>
          <a:r>
            <a:rPr lang="en-US" sz="2300" kern="1200" dirty="0"/>
            <a:t> dan global, </a:t>
          </a:r>
          <a:r>
            <a:rPr lang="en-US" sz="2300" kern="1200" dirty="0" err="1"/>
            <a:t>ekofeminis</a:t>
          </a:r>
          <a:endParaRPr lang="en-ID" sz="2300" kern="1200" dirty="0"/>
        </a:p>
      </dsp:txBody>
      <dsp:txXfrm>
        <a:off x="7971430" y="3488453"/>
        <a:ext cx="2745956" cy="133155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326495-9806-4AE0-9E68-67E93E652A08}">
      <dsp:nvSpPr>
        <dsp:cNvPr id="0" name=""/>
        <dsp:cNvSpPr/>
      </dsp:nvSpPr>
      <dsp:spPr>
        <a:xfrm rot="5400000">
          <a:off x="-167289" y="170113"/>
          <a:ext cx="1115262" cy="780683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1</a:t>
          </a:r>
          <a:endParaRPr lang="en-ID" sz="2100" kern="1200" dirty="0"/>
        </a:p>
      </dsp:txBody>
      <dsp:txXfrm rot="-5400000">
        <a:off x="1" y="393166"/>
        <a:ext cx="780683" cy="334579"/>
      </dsp:txXfrm>
    </dsp:sp>
    <dsp:sp modelId="{84355EB3-1CBB-4521-BAEB-8818E718E834}">
      <dsp:nvSpPr>
        <dsp:cNvPr id="0" name=""/>
        <dsp:cNvSpPr/>
      </dsp:nvSpPr>
      <dsp:spPr>
        <a:xfrm rot="5400000">
          <a:off x="5464016" y="-4680508"/>
          <a:ext cx="725301" cy="100919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3200" kern="1200" dirty="0" err="1"/>
            <a:t>Feminisme</a:t>
          </a:r>
          <a:r>
            <a:rPr lang="en-US" sz="3200" kern="1200" dirty="0"/>
            <a:t> </a:t>
          </a:r>
          <a:r>
            <a:rPr lang="en-US" sz="3200" kern="1200" dirty="0" err="1"/>
            <a:t>bukanlah</a:t>
          </a:r>
          <a:r>
            <a:rPr lang="en-US" sz="3200" kern="1200" dirty="0"/>
            <a:t> anti </a:t>
          </a:r>
          <a:r>
            <a:rPr lang="en-US" sz="3200" kern="1200" dirty="0" err="1"/>
            <a:t>laki-laki</a:t>
          </a:r>
          <a:r>
            <a:rPr lang="en-US" sz="3200" kern="1200" dirty="0"/>
            <a:t>, </a:t>
          </a:r>
          <a:r>
            <a:rPr lang="en-US" sz="3200" kern="1200" dirty="0" err="1"/>
            <a:t>tetapi</a:t>
          </a:r>
          <a:r>
            <a:rPr lang="en-US" sz="3200" kern="1200" dirty="0"/>
            <a:t> anti </a:t>
          </a:r>
          <a:r>
            <a:rPr lang="en-US" sz="3200" kern="1200" dirty="0" err="1"/>
            <a:t>seksisme</a:t>
          </a:r>
          <a:r>
            <a:rPr lang="en-US" sz="3200" kern="1200" dirty="0"/>
            <a:t> </a:t>
          </a:r>
          <a:endParaRPr lang="en-ID" sz="3200" kern="1200" dirty="0"/>
        </a:p>
      </dsp:txBody>
      <dsp:txXfrm rot="-5400000">
        <a:off x="780683" y="38231"/>
        <a:ext cx="10056561" cy="654489"/>
      </dsp:txXfrm>
    </dsp:sp>
    <dsp:sp modelId="{6F3249C8-AA11-44E1-973E-22D084FF2D19}">
      <dsp:nvSpPr>
        <dsp:cNvPr id="0" name=""/>
        <dsp:cNvSpPr/>
      </dsp:nvSpPr>
      <dsp:spPr>
        <a:xfrm rot="5400000">
          <a:off x="-167289" y="1168571"/>
          <a:ext cx="1115262" cy="780683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2</a:t>
          </a:r>
          <a:endParaRPr lang="en-ID" sz="2100" kern="1200" dirty="0"/>
        </a:p>
      </dsp:txBody>
      <dsp:txXfrm rot="-5400000">
        <a:off x="1" y="1391624"/>
        <a:ext cx="780683" cy="334579"/>
      </dsp:txXfrm>
    </dsp:sp>
    <dsp:sp modelId="{1FA22167-3A1A-42EE-96BC-2E40431522F6}">
      <dsp:nvSpPr>
        <dsp:cNvPr id="0" name=""/>
        <dsp:cNvSpPr/>
      </dsp:nvSpPr>
      <dsp:spPr>
        <a:xfrm rot="5400000">
          <a:off x="5464207" y="-3682241"/>
          <a:ext cx="724920" cy="100919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2800" kern="1200" dirty="0" err="1"/>
            <a:t>Laki-laki</a:t>
          </a:r>
          <a:r>
            <a:rPr lang="en-US" sz="2800" kern="1200" dirty="0"/>
            <a:t> </a:t>
          </a:r>
          <a:r>
            <a:rPr lang="en-US" sz="2800" kern="1200" dirty="0" err="1"/>
            <a:t>perlu</a:t>
          </a:r>
          <a:r>
            <a:rPr lang="en-US" sz="2800" kern="1200" dirty="0"/>
            <a:t> </a:t>
          </a:r>
          <a:r>
            <a:rPr lang="en-US" sz="2800" kern="1200" dirty="0" err="1"/>
            <a:t>dilibatkan</a:t>
          </a:r>
          <a:r>
            <a:rPr lang="en-US" sz="2800" kern="1200" dirty="0"/>
            <a:t> </a:t>
          </a:r>
          <a:r>
            <a:rPr lang="en-US" sz="2800" kern="1200" dirty="0" err="1"/>
            <a:t>untuk</a:t>
          </a:r>
          <a:r>
            <a:rPr lang="en-US" sz="2800" kern="1200" dirty="0"/>
            <a:t> </a:t>
          </a:r>
          <a:r>
            <a:rPr lang="en-US" sz="2800" kern="1200" dirty="0" err="1"/>
            <a:t>mencapai</a:t>
          </a:r>
          <a:r>
            <a:rPr lang="en-US" sz="2800" kern="1200" dirty="0"/>
            <a:t> </a:t>
          </a:r>
          <a:r>
            <a:rPr lang="en-US" sz="2800" kern="1200" dirty="0" err="1"/>
            <a:t>tatanan</a:t>
          </a:r>
          <a:r>
            <a:rPr lang="en-US" sz="2800" kern="1200" dirty="0"/>
            <a:t> </a:t>
          </a:r>
          <a:r>
            <a:rPr lang="en-US" sz="2800" kern="1200" dirty="0" err="1"/>
            <a:t>sosial</a:t>
          </a:r>
          <a:r>
            <a:rPr lang="en-US" sz="2800" kern="1200" dirty="0"/>
            <a:t> </a:t>
          </a:r>
          <a:r>
            <a:rPr lang="en-US" sz="2800" kern="1200" dirty="0" err="1"/>
            <a:t>berkeadilan</a:t>
          </a:r>
          <a:r>
            <a:rPr lang="en-US" sz="2800" kern="1200" dirty="0"/>
            <a:t> gender  </a:t>
          </a:r>
          <a:endParaRPr lang="en-ID" sz="2800" kern="1200" dirty="0"/>
        </a:p>
      </dsp:txBody>
      <dsp:txXfrm rot="-5400000">
        <a:off x="780684" y="1036670"/>
        <a:ext cx="10056579" cy="654144"/>
      </dsp:txXfrm>
    </dsp:sp>
    <dsp:sp modelId="{531FE097-C144-412F-B0E8-AA3F86D888C0}">
      <dsp:nvSpPr>
        <dsp:cNvPr id="0" name=""/>
        <dsp:cNvSpPr/>
      </dsp:nvSpPr>
      <dsp:spPr>
        <a:xfrm rot="5400000">
          <a:off x="-167289" y="2167029"/>
          <a:ext cx="1115262" cy="780683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3</a:t>
          </a:r>
          <a:endParaRPr lang="en-ID" sz="2100" kern="1200" dirty="0"/>
        </a:p>
      </dsp:txBody>
      <dsp:txXfrm rot="-5400000">
        <a:off x="1" y="2390082"/>
        <a:ext cx="780683" cy="334579"/>
      </dsp:txXfrm>
    </dsp:sp>
    <dsp:sp modelId="{A1C262F2-02D0-4F2D-BCC8-51CC16BCEB46}">
      <dsp:nvSpPr>
        <dsp:cNvPr id="0" name=""/>
        <dsp:cNvSpPr/>
      </dsp:nvSpPr>
      <dsp:spPr>
        <a:xfrm rot="5400000">
          <a:off x="5464207" y="-2683783"/>
          <a:ext cx="724920" cy="100919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2800" kern="1200" dirty="0" err="1"/>
            <a:t>Egoisme</a:t>
          </a:r>
          <a:r>
            <a:rPr lang="en-US" sz="2800" kern="1200" dirty="0"/>
            <a:t> gender </a:t>
          </a:r>
          <a:r>
            <a:rPr lang="en-US" sz="2800" kern="1200" dirty="0" err="1"/>
            <a:t>akan</a:t>
          </a:r>
          <a:r>
            <a:rPr lang="en-US" sz="2800" kern="1200" dirty="0"/>
            <a:t> </a:t>
          </a:r>
          <a:r>
            <a:rPr lang="en-US" sz="2800" kern="1200" dirty="0" err="1"/>
            <a:t>mengancam</a:t>
          </a:r>
          <a:r>
            <a:rPr lang="en-US" sz="2800" kern="1200" dirty="0"/>
            <a:t> </a:t>
          </a:r>
          <a:r>
            <a:rPr lang="en-US" sz="2800" kern="1200" dirty="0" err="1"/>
            <a:t>solidaritas</a:t>
          </a:r>
          <a:r>
            <a:rPr lang="en-US" sz="2800" kern="1200" dirty="0"/>
            <a:t> </a:t>
          </a:r>
          <a:r>
            <a:rPr lang="en-US" sz="2800" kern="1200" dirty="0" err="1"/>
            <a:t>antara</a:t>
          </a:r>
          <a:r>
            <a:rPr lang="en-US" sz="2800" kern="1200" dirty="0"/>
            <a:t> </a:t>
          </a:r>
          <a:r>
            <a:rPr lang="en-US" sz="2800" kern="1200" dirty="0" err="1"/>
            <a:t>perempuan</a:t>
          </a:r>
          <a:r>
            <a:rPr lang="en-US" sz="2800" kern="1200" dirty="0"/>
            <a:t> dan </a:t>
          </a:r>
          <a:r>
            <a:rPr lang="en-US" sz="2800" kern="1200" dirty="0" err="1"/>
            <a:t>laki-laki</a:t>
          </a:r>
          <a:r>
            <a:rPr lang="en-US" sz="2800" kern="1200" dirty="0"/>
            <a:t>  </a:t>
          </a:r>
          <a:endParaRPr lang="en-ID" sz="2800" kern="1200" dirty="0"/>
        </a:p>
      </dsp:txBody>
      <dsp:txXfrm rot="-5400000">
        <a:off x="780684" y="2035128"/>
        <a:ext cx="10056579" cy="654144"/>
      </dsp:txXfrm>
    </dsp:sp>
    <dsp:sp modelId="{BE870EF6-009D-441F-9172-62B3AD42E366}">
      <dsp:nvSpPr>
        <dsp:cNvPr id="0" name=""/>
        <dsp:cNvSpPr/>
      </dsp:nvSpPr>
      <dsp:spPr>
        <a:xfrm rot="5400000">
          <a:off x="-167289" y="3165487"/>
          <a:ext cx="1115262" cy="780683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4 </a:t>
          </a:r>
          <a:endParaRPr lang="en-ID" sz="2100" kern="1200" dirty="0"/>
        </a:p>
      </dsp:txBody>
      <dsp:txXfrm rot="-5400000">
        <a:off x="1" y="3388540"/>
        <a:ext cx="780683" cy="334579"/>
      </dsp:txXfrm>
    </dsp:sp>
    <dsp:sp modelId="{38D4EECC-1145-432F-9B96-44BE589B230A}">
      <dsp:nvSpPr>
        <dsp:cNvPr id="0" name=""/>
        <dsp:cNvSpPr/>
      </dsp:nvSpPr>
      <dsp:spPr>
        <a:xfrm rot="5400000">
          <a:off x="5464207" y="-1685324"/>
          <a:ext cx="724920" cy="100919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2800" kern="1200" dirty="0" err="1"/>
            <a:t>Hak</a:t>
          </a:r>
          <a:r>
            <a:rPr lang="en-US" sz="2800" kern="1200" dirty="0"/>
            <a:t> </a:t>
          </a:r>
          <a:r>
            <a:rPr lang="en-US" sz="2800" kern="1200" dirty="0" err="1"/>
            <a:t>atas</a:t>
          </a:r>
          <a:r>
            <a:rPr lang="en-US" sz="2800" kern="1200" dirty="0"/>
            <a:t> </a:t>
          </a:r>
          <a:r>
            <a:rPr lang="en-US" sz="2800" kern="1200" dirty="0" err="1"/>
            <a:t>tubuh</a:t>
          </a:r>
          <a:r>
            <a:rPr lang="en-US" sz="2800" kern="1200" dirty="0"/>
            <a:t> </a:t>
          </a:r>
          <a:r>
            <a:rPr lang="en-US" sz="2800" kern="1200" dirty="0" err="1"/>
            <a:t>manusia</a:t>
          </a:r>
          <a:r>
            <a:rPr lang="en-US" sz="2800" kern="1200" dirty="0"/>
            <a:t> </a:t>
          </a:r>
          <a:r>
            <a:rPr lang="en-US" sz="2800" kern="1200" dirty="0" err="1"/>
            <a:t>penting</a:t>
          </a:r>
          <a:r>
            <a:rPr lang="en-US" sz="2800" kern="1200" dirty="0"/>
            <a:t> </a:t>
          </a:r>
          <a:r>
            <a:rPr lang="en-US" sz="2800" kern="1200" dirty="0" err="1"/>
            <a:t>untuk</a:t>
          </a:r>
          <a:r>
            <a:rPr lang="en-US" sz="2800" kern="1200" dirty="0"/>
            <a:t> </a:t>
          </a:r>
          <a:r>
            <a:rPr lang="en-US" sz="2800" kern="1200" dirty="0" err="1"/>
            <a:t>dilindungi</a:t>
          </a:r>
          <a:r>
            <a:rPr lang="en-US" sz="2800" kern="1200" dirty="0"/>
            <a:t> </a:t>
          </a:r>
          <a:endParaRPr lang="en-ID" sz="2800" kern="1200" dirty="0"/>
        </a:p>
      </dsp:txBody>
      <dsp:txXfrm rot="-5400000">
        <a:off x="780684" y="3033587"/>
        <a:ext cx="10056579" cy="654144"/>
      </dsp:txXfrm>
    </dsp:sp>
    <dsp:sp modelId="{987AEC7D-CAE3-4C50-9134-EB2A911D2577}">
      <dsp:nvSpPr>
        <dsp:cNvPr id="0" name=""/>
        <dsp:cNvSpPr/>
      </dsp:nvSpPr>
      <dsp:spPr>
        <a:xfrm rot="5400000">
          <a:off x="-167289" y="4163945"/>
          <a:ext cx="1115262" cy="780683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5</a:t>
          </a:r>
          <a:endParaRPr lang="en-ID" sz="2100" kern="1200" dirty="0"/>
        </a:p>
      </dsp:txBody>
      <dsp:txXfrm rot="-5400000">
        <a:off x="1" y="4386998"/>
        <a:ext cx="780683" cy="334579"/>
      </dsp:txXfrm>
    </dsp:sp>
    <dsp:sp modelId="{CEBFAFFD-532D-4F35-8424-5F89626B54D9}">
      <dsp:nvSpPr>
        <dsp:cNvPr id="0" name=""/>
        <dsp:cNvSpPr/>
      </dsp:nvSpPr>
      <dsp:spPr>
        <a:xfrm rot="5400000">
          <a:off x="5464207" y="-686866"/>
          <a:ext cx="724920" cy="100919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2800" kern="1200" dirty="0" err="1"/>
            <a:t>Persoalan</a:t>
          </a:r>
          <a:r>
            <a:rPr lang="en-US" sz="2800" kern="1200" dirty="0"/>
            <a:t> </a:t>
          </a:r>
          <a:r>
            <a:rPr lang="en-US" sz="2800" kern="1200" dirty="0" err="1"/>
            <a:t>hirarki</a:t>
          </a:r>
          <a:r>
            <a:rPr lang="en-US" sz="2800" kern="1200" dirty="0"/>
            <a:t> </a:t>
          </a:r>
          <a:r>
            <a:rPr lang="en-US" sz="2800" kern="1200" dirty="0" err="1"/>
            <a:t>sosial</a:t>
          </a:r>
          <a:r>
            <a:rPr lang="en-US" sz="2800" kern="1200" dirty="0"/>
            <a:t> dalam </a:t>
          </a:r>
          <a:r>
            <a:rPr lang="en-US" sz="2800" kern="1200" dirty="0" err="1"/>
            <a:t>masyarakat</a:t>
          </a:r>
          <a:r>
            <a:rPr lang="en-US" sz="2800" kern="1200" dirty="0"/>
            <a:t> </a:t>
          </a:r>
          <a:r>
            <a:rPr lang="en-US" sz="2800" kern="1200" dirty="0" err="1"/>
            <a:t>memperburuk</a:t>
          </a:r>
          <a:r>
            <a:rPr lang="en-US" sz="2800" kern="1200" dirty="0"/>
            <a:t> </a:t>
          </a:r>
          <a:r>
            <a:rPr lang="en-US" sz="2800" kern="1200" dirty="0" err="1"/>
            <a:t>kondisi</a:t>
          </a:r>
          <a:r>
            <a:rPr lang="en-US" sz="2800" kern="1200" dirty="0"/>
            <a:t> </a:t>
          </a:r>
          <a:r>
            <a:rPr lang="en-US" sz="2800" kern="1200" dirty="0" err="1"/>
            <a:t>ketidakadilan</a:t>
          </a:r>
          <a:r>
            <a:rPr lang="en-US" sz="2800" kern="1200" dirty="0"/>
            <a:t> gender </a:t>
          </a:r>
          <a:endParaRPr lang="en-ID" sz="2800" kern="1200" dirty="0"/>
        </a:p>
      </dsp:txBody>
      <dsp:txXfrm rot="-5400000">
        <a:off x="780684" y="4032045"/>
        <a:ext cx="10056579" cy="6541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AAC1DD-8D43-4B95-B000-00C36B612F5A}">
      <dsp:nvSpPr>
        <dsp:cNvPr id="0" name=""/>
        <dsp:cNvSpPr/>
      </dsp:nvSpPr>
      <dsp:spPr>
        <a:xfrm rot="16200000">
          <a:off x="2338" y="4"/>
          <a:ext cx="4348981" cy="4351329"/>
        </a:xfrm>
        <a:prstGeom prst="upArrow">
          <a:avLst>
            <a:gd name="adj1" fmla="val 50000"/>
            <a:gd name="adj2" fmla="val 35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/>
            <a:t>Isu</a:t>
          </a:r>
          <a:r>
            <a:rPr lang="en-US" sz="3200" kern="1200" dirty="0"/>
            <a:t> Perempuan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vs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/>
            <a:t>Isu</a:t>
          </a:r>
          <a:r>
            <a:rPr lang="en-US" sz="3200" kern="1200" dirty="0"/>
            <a:t> </a:t>
          </a:r>
          <a:r>
            <a:rPr lang="en-US" sz="3200" kern="1200" dirty="0" err="1"/>
            <a:t>Politik</a:t>
          </a:r>
          <a:endParaRPr lang="en-ID" sz="3200" kern="1200" dirty="0"/>
        </a:p>
      </dsp:txBody>
      <dsp:txXfrm rot="5400000">
        <a:off x="762236" y="1088423"/>
        <a:ext cx="3590257" cy="2174491"/>
      </dsp:txXfrm>
    </dsp:sp>
    <dsp:sp modelId="{1776DB0A-A605-4686-A18C-76B3B9D9115C}">
      <dsp:nvSpPr>
        <dsp:cNvPr id="0" name=""/>
        <dsp:cNvSpPr/>
      </dsp:nvSpPr>
      <dsp:spPr>
        <a:xfrm rot="5400000">
          <a:off x="6164280" y="4"/>
          <a:ext cx="4348981" cy="4351329"/>
        </a:xfrm>
        <a:prstGeom prst="upArrow">
          <a:avLst>
            <a:gd name="adj1" fmla="val 50000"/>
            <a:gd name="adj2" fmla="val 35000"/>
          </a:avLst>
        </a:prstGeom>
        <a:solidFill>
          <a:schemeClr val="accent4">
            <a:hueOff val="0"/>
            <a:satOff val="0"/>
            <a:lumOff val="-129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Etika </a:t>
          </a:r>
          <a:r>
            <a:rPr lang="en-US" sz="3200" kern="1200" dirty="0" err="1"/>
            <a:t>absolut</a:t>
          </a:r>
          <a:endParaRPr lang="en-US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vs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Etika </a:t>
          </a:r>
          <a:r>
            <a:rPr lang="en-US" sz="3200" kern="1200" dirty="0" err="1"/>
            <a:t>relativis</a:t>
          </a:r>
          <a:endParaRPr lang="en-ID" sz="3200" kern="1200" dirty="0"/>
        </a:p>
      </dsp:txBody>
      <dsp:txXfrm rot="-5400000">
        <a:off x="6163106" y="1088423"/>
        <a:ext cx="3590257" cy="217449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5251B3-F8DB-42A4-B08F-3F9B2C49735A}">
      <dsp:nvSpPr>
        <dsp:cNvPr id="0" name=""/>
        <dsp:cNvSpPr/>
      </dsp:nvSpPr>
      <dsp:spPr>
        <a:xfrm>
          <a:off x="1313" y="856236"/>
          <a:ext cx="4610995" cy="292798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10815D-543B-485A-A51E-3766C0DA50F0}">
      <dsp:nvSpPr>
        <dsp:cNvPr id="0" name=""/>
        <dsp:cNvSpPr/>
      </dsp:nvSpPr>
      <dsp:spPr>
        <a:xfrm>
          <a:off x="513646" y="1342952"/>
          <a:ext cx="4610995" cy="29279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kern="1200" dirty="0" err="1"/>
            <a:t>Feminis</a:t>
          </a:r>
          <a:r>
            <a:rPr lang="en-US" sz="2800" b="0" kern="1200" dirty="0"/>
            <a:t> Barat :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kern="1200" dirty="0" err="1"/>
            <a:t>Isu</a:t>
          </a:r>
          <a:r>
            <a:rPr lang="en-US" sz="2800" b="0" kern="1200" dirty="0"/>
            <a:t> </a:t>
          </a:r>
          <a:r>
            <a:rPr lang="en-US" sz="2800" b="0" kern="1200" dirty="0" err="1"/>
            <a:t>penindasan</a:t>
          </a:r>
          <a:r>
            <a:rPr lang="en-US" sz="2800" b="0" kern="1200" dirty="0"/>
            <a:t> </a:t>
          </a:r>
          <a:r>
            <a:rPr lang="en-US" sz="2800" b="0" kern="1200" dirty="0" err="1"/>
            <a:t>perempuan</a:t>
          </a:r>
          <a:r>
            <a:rPr lang="en-US" sz="2800" b="0" kern="1200" dirty="0"/>
            <a:t> di Barat </a:t>
          </a:r>
          <a:r>
            <a:rPr lang="en-US" sz="2800" b="0" kern="1200" dirty="0" err="1"/>
            <a:t>hanya</a:t>
          </a:r>
          <a:r>
            <a:rPr lang="en-US" sz="2800" b="0" kern="1200" dirty="0"/>
            <a:t> </a:t>
          </a:r>
          <a:r>
            <a:rPr lang="en-US" sz="2800" b="0" kern="1200" dirty="0" err="1"/>
            <a:t>terkait</a:t>
          </a:r>
          <a:r>
            <a:rPr lang="en-US" sz="2800" b="0" kern="1200" dirty="0"/>
            <a:t> </a:t>
          </a:r>
          <a:r>
            <a:rPr lang="en-US" sz="2800" b="0" kern="1200" dirty="0" err="1"/>
            <a:t>dengan</a:t>
          </a:r>
          <a:r>
            <a:rPr lang="en-US" sz="2800" b="0" kern="1200" dirty="0"/>
            <a:t> </a:t>
          </a:r>
          <a:r>
            <a:rPr lang="en-US" sz="2800" b="0" kern="1200" dirty="0" err="1"/>
            <a:t>isu</a:t>
          </a:r>
          <a:r>
            <a:rPr lang="en-US" sz="2800" b="0" kern="1200" dirty="0"/>
            <a:t> </a:t>
          </a:r>
          <a:r>
            <a:rPr lang="en-US" sz="2800" b="0" kern="1200" dirty="0" err="1"/>
            <a:t>kekerasan</a:t>
          </a:r>
          <a:r>
            <a:rPr lang="en-US" sz="2800" b="0" kern="1200" dirty="0"/>
            <a:t> </a:t>
          </a:r>
          <a:r>
            <a:rPr lang="en-US" sz="2800" b="0" kern="1200" dirty="0" err="1"/>
            <a:t>seksual</a:t>
          </a:r>
          <a:r>
            <a:rPr lang="en-US" sz="2800" b="0" kern="1200" dirty="0"/>
            <a:t> dan </a:t>
          </a:r>
          <a:r>
            <a:rPr lang="en-US" sz="2800" b="0" kern="1200" dirty="0" err="1"/>
            <a:t>peran</a:t>
          </a:r>
          <a:r>
            <a:rPr lang="en-US" sz="2800" b="0" kern="1200" dirty="0"/>
            <a:t> </a:t>
          </a:r>
          <a:r>
            <a:rPr lang="en-US" sz="2800" b="0" kern="1200" dirty="0" err="1"/>
            <a:t>reproduksi</a:t>
          </a:r>
          <a:r>
            <a:rPr lang="en-US" sz="2800" b="0" kern="1200" dirty="0"/>
            <a:t> </a:t>
          </a:r>
          <a:r>
            <a:rPr lang="en-US" sz="2800" b="0" kern="1200" dirty="0" err="1"/>
            <a:t>perempuan</a:t>
          </a:r>
          <a:endParaRPr lang="en-US" sz="2800" b="0" kern="1200" dirty="0"/>
        </a:p>
      </dsp:txBody>
      <dsp:txXfrm>
        <a:off x="599404" y="1428710"/>
        <a:ext cx="4439479" cy="2756466"/>
      </dsp:txXfrm>
    </dsp:sp>
    <dsp:sp modelId="{D21CDF87-976A-40D8-983F-268EF219F1B1}">
      <dsp:nvSpPr>
        <dsp:cNvPr id="0" name=""/>
        <dsp:cNvSpPr/>
      </dsp:nvSpPr>
      <dsp:spPr>
        <a:xfrm>
          <a:off x="5604329" y="856236"/>
          <a:ext cx="4610995" cy="292798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28181C-EBAB-43C2-929A-CDDB2582CDAB}">
      <dsp:nvSpPr>
        <dsp:cNvPr id="0" name=""/>
        <dsp:cNvSpPr/>
      </dsp:nvSpPr>
      <dsp:spPr>
        <a:xfrm>
          <a:off x="6116662" y="1342952"/>
          <a:ext cx="4610995" cy="29279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kern="1200" dirty="0" err="1"/>
            <a:t>Feminis</a:t>
          </a:r>
          <a:r>
            <a:rPr lang="en-US" sz="2800" b="0" kern="1200" dirty="0"/>
            <a:t> Timur :                     </a:t>
          </a:r>
          <a:r>
            <a:rPr lang="en-US" sz="2800" b="0" kern="1200" dirty="0" err="1"/>
            <a:t>Isu</a:t>
          </a:r>
          <a:r>
            <a:rPr lang="en-US" sz="2800" b="0" kern="1200" dirty="0"/>
            <a:t> </a:t>
          </a:r>
          <a:r>
            <a:rPr lang="en-US" sz="2800" b="0" kern="1200" dirty="0" err="1"/>
            <a:t>penindasan</a:t>
          </a:r>
          <a:r>
            <a:rPr lang="en-US" sz="2800" b="0" kern="1200" dirty="0"/>
            <a:t> </a:t>
          </a:r>
          <a:r>
            <a:rPr lang="en-US" sz="2800" b="0" kern="1200" dirty="0" err="1"/>
            <a:t>perempuan</a:t>
          </a:r>
          <a:r>
            <a:rPr lang="en-US" sz="2800" b="0" kern="1200" dirty="0"/>
            <a:t> di Timur </a:t>
          </a:r>
          <a:r>
            <a:rPr lang="en-US" sz="2800" b="0" kern="1200" dirty="0" err="1"/>
            <a:t>terkait</a:t>
          </a:r>
          <a:r>
            <a:rPr lang="en-US" sz="2800" b="0" kern="1200" dirty="0"/>
            <a:t> </a:t>
          </a:r>
          <a:r>
            <a:rPr lang="en-US" sz="2800" b="0" kern="1200" dirty="0" err="1"/>
            <a:t>dengan</a:t>
          </a:r>
          <a:r>
            <a:rPr lang="en-US" sz="2800" b="0" kern="1200" dirty="0"/>
            <a:t> </a:t>
          </a:r>
          <a:r>
            <a:rPr lang="en-US" sz="2800" b="0" kern="1200" dirty="0" err="1"/>
            <a:t>isu</a:t>
          </a:r>
          <a:r>
            <a:rPr lang="en-US" sz="2800" b="0" kern="1200" dirty="0"/>
            <a:t> </a:t>
          </a:r>
          <a:r>
            <a:rPr lang="en-US" sz="2800" b="0" kern="1200" dirty="0" err="1"/>
            <a:t>politik</a:t>
          </a:r>
          <a:r>
            <a:rPr lang="en-US" sz="2800" b="0" kern="1200" dirty="0"/>
            <a:t> dan </a:t>
          </a:r>
          <a:r>
            <a:rPr lang="en-US" sz="2800" b="0" kern="1200" dirty="0" err="1"/>
            <a:t>ekonomi</a:t>
          </a:r>
          <a:r>
            <a:rPr lang="en-US" sz="2800" b="0" kern="1200" dirty="0"/>
            <a:t> dan </a:t>
          </a:r>
          <a:r>
            <a:rPr lang="en-US" sz="2800" b="0" kern="1200" dirty="0" err="1"/>
            <a:t>kebijakan-kebijakan</a:t>
          </a:r>
          <a:r>
            <a:rPr lang="en-US" sz="2800" b="0" kern="1200" dirty="0"/>
            <a:t> </a:t>
          </a:r>
          <a:r>
            <a:rPr lang="en-US" sz="2800" b="0" kern="1200" dirty="0" err="1"/>
            <a:t>nasional</a:t>
          </a:r>
          <a:r>
            <a:rPr lang="en-US" sz="2800" b="0" kern="1200" dirty="0"/>
            <a:t> </a:t>
          </a:r>
          <a:r>
            <a:rPr lang="en-US" sz="2800" b="0" kern="1200" dirty="0" err="1"/>
            <a:t>serta</a:t>
          </a:r>
          <a:r>
            <a:rPr lang="en-US" sz="2800" b="0" kern="1200" dirty="0"/>
            <a:t> </a:t>
          </a:r>
          <a:r>
            <a:rPr lang="en-US" sz="2800" b="0" kern="1200" dirty="0" err="1"/>
            <a:t>internasional</a:t>
          </a:r>
          <a:endParaRPr lang="en-US" sz="2800" b="0" kern="1200" dirty="0"/>
        </a:p>
      </dsp:txBody>
      <dsp:txXfrm>
        <a:off x="6202420" y="1428710"/>
        <a:ext cx="4439479" cy="275646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5251B3-F8DB-42A4-B08F-3F9B2C49735A}">
      <dsp:nvSpPr>
        <dsp:cNvPr id="0" name=""/>
        <dsp:cNvSpPr/>
      </dsp:nvSpPr>
      <dsp:spPr>
        <a:xfrm>
          <a:off x="1313" y="856236"/>
          <a:ext cx="4610995" cy="292798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10815D-543B-485A-A51E-3766C0DA50F0}">
      <dsp:nvSpPr>
        <dsp:cNvPr id="0" name=""/>
        <dsp:cNvSpPr/>
      </dsp:nvSpPr>
      <dsp:spPr>
        <a:xfrm>
          <a:off x="513646" y="1342952"/>
          <a:ext cx="4610995" cy="29279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0" kern="1200" dirty="0" err="1"/>
            <a:t>Feminis</a:t>
          </a:r>
          <a:r>
            <a:rPr lang="en-US" sz="2900" b="0" kern="1200" dirty="0"/>
            <a:t> Barat :                        ide-ide </a:t>
          </a:r>
          <a:r>
            <a:rPr lang="en-US" sz="2900" b="0" kern="1200" dirty="0" err="1"/>
            <a:t>perjuangan</a:t>
          </a:r>
          <a:r>
            <a:rPr lang="en-US" sz="2900" b="0" kern="1200" dirty="0"/>
            <a:t> dan </a:t>
          </a:r>
          <a:r>
            <a:rPr lang="en-US" sz="2900" b="0" kern="1200" dirty="0" err="1"/>
            <a:t>pembebasan</a:t>
          </a:r>
          <a:r>
            <a:rPr lang="en-US" sz="2900" b="0" kern="1200" dirty="0"/>
            <a:t> </a:t>
          </a:r>
          <a:r>
            <a:rPr lang="en-US" sz="2900" b="0" kern="1200" dirty="0" err="1"/>
            <a:t>perempuan</a:t>
          </a:r>
          <a:r>
            <a:rPr lang="en-US" sz="2900" b="0" kern="1200" dirty="0"/>
            <a:t> </a:t>
          </a:r>
          <a:r>
            <a:rPr lang="en-US" sz="2900" b="0" kern="1200" dirty="0" err="1"/>
            <a:t>berlaku</a:t>
          </a:r>
          <a:r>
            <a:rPr lang="en-US" sz="2900" b="0" kern="1200" dirty="0"/>
            <a:t> di </a:t>
          </a:r>
          <a:r>
            <a:rPr lang="en-US" sz="2900" b="0" kern="1200" dirty="0" err="1"/>
            <a:t>semua</a:t>
          </a:r>
          <a:r>
            <a:rPr lang="en-US" sz="2900" b="0" kern="1200" dirty="0"/>
            <a:t> </a:t>
          </a:r>
          <a:r>
            <a:rPr lang="en-US" sz="2900" b="0" kern="1200" dirty="0" err="1"/>
            <a:t>tempat</a:t>
          </a:r>
          <a:r>
            <a:rPr lang="en-US" sz="2900" b="0" kern="1200" dirty="0"/>
            <a:t> (universal)       </a:t>
          </a:r>
        </a:p>
      </dsp:txBody>
      <dsp:txXfrm>
        <a:off x="599404" y="1428710"/>
        <a:ext cx="4439479" cy="2756466"/>
      </dsp:txXfrm>
    </dsp:sp>
    <dsp:sp modelId="{D21CDF87-976A-40D8-983F-268EF219F1B1}">
      <dsp:nvSpPr>
        <dsp:cNvPr id="0" name=""/>
        <dsp:cNvSpPr/>
      </dsp:nvSpPr>
      <dsp:spPr>
        <a:xfrm>
          <a:off x="5636975" y="856236"/>
          <a:ext cx="4610995" cy="292798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28181C-EBAB-43C2-929A-CDDB2582CDAB}">
      <dsp:nvSpPr>
        <dsp:cNvPr id="0" name=""/>
        <dsp:cNvSpPr/>
      </dsp:nvSpPr>
      <dsp:spPr>
        <a:xfrm>
          <a:off x="6149308" y="1342952"/>
          <a:ext cx="4610995" cy="29279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0" kern="1200" dirty="0" err="1"/>
            <a:t>Feminis</a:t>
          </a:r>
          <a:r>
            <a:rPr lang="en-US" sz="2900" b="0" kern="1200" dirty="0"/>
            <a:t> Timur :                   ide-ide </a:t>
          </a:r>
          <a:r>
            <a:rPr lang="en-US" sz="2900" b="0" kern="1200" dirty="0" err="1"/>
            <a:t>perjuangan</a:t>
          </a:r>
          <a:r>
            <a:rPr lang="en-US" sz="2900" b="0" kern="1200" dirty="0"/>
            <a:t> dan </a:t>
          </a:r>
          <a:r>
            <a:rPr lang="en-US" sz="2900" b="0" kern="1200" dirty="0" err="1"/>
            <a:t>pembebasan</a:t>
          </a:r>
          <a:r>
            <a:rPr lang="en-US" sz="2900" b="0" kern="1200" dirty="0"/>
            <a:t> </a:t>
          </a:r>
          <a:r>
            <a:rPr lang="en-US" sz="2900" b="0" kern="1200" dirty="0" err="1"/>
            <a:t>perempuan</a:t>
          </a:r>
          <a:r>
            <a:rPr lang="en-US" sz="2900" b="0" kern="1200" dirty="0"/>
            <a:t> </a:t>
          </a:r>
          <a:r>
            <a:rPr lang="en-US" sz="2900" b="0" kern="1200" dirty="0" err="1"/>
            <a:t>kontekstual</a:t>
          </a:r>
          <a:r>
            <a:rPr lang="en-US" sz="2900" b="0" kern="1200" dirty="0"/>
            <a:t> </a:t>
          </a:r>
          <a:r>
            <a:rPr lang="en-US" sz="2900" b="0" kern="1200" dirty="0" err="1"/>
            <a:t>karena</a:t>
          </a:r>
          <a:r>
            <a:rPr lang="en-US" sz="2900" b="0" kern="1200" dirty="0"/>
            <a:t> </a:t>
          </a:r>
          <a:r>
            <a:rPr lang="en-US" sz="2900" b="0" kern="1200" dirty="0" err="1"/>
            <a:t>perbedaan</a:t>
          </a:r>
          <a:r>
            <a:rPr lang="en-US" sz="2900" b="0" kern="1200" dirty="0"/>
            <a:t> </a:t>
          </a:r>
          <a:r>
            <a:rPr lang="en-US" sz="2900" b="0" kern="1200" dirty="0" err="1"/>
            <a:t>latar</a:t>
          </a:r>
          <a:r>
            <a:rPr lang="en-US" sz="2900" b="0" kern="1200" dirty="0"/>
            <a:t> </a:t>
          </a:r>
          <a:r>
            <a:rPr lang="en-US" sz="2900" b="0" kern="1200" dirty="0" err="1"/>
            <a:t>belakang</a:t>
          </a:r>
          <a:r>
            <a:rPr lang="en-US" sz="2900" b="0" kern="1200" dirty="0"/>
            <a:t> </a:t>
          </a:r>
          <a:r>
            <a:rPr lang="en-US" sz="2900" b="0" kern="1200" dirty="0" err="1"/>
            <a:t>sejarah</a:t>
          </a:r>
          <a:r>
            <a:rPr lang="en-US" sz="2900" b="0" kern="1200" dirty="0"/>
            <a:t>, </a:t>
          </a:r>
          <a:r>
            <a:rPr lang="en-US" sz="2900" b="0" kern="1200" dirty="0" err="1"/>
            <a:t>budaya</a:t>
          </a:r>
          <a:r>
            <a:rPr lang="en-US" sz="2900" b="0" kern="1200" dirty="0"/>
            <a:t>, dan </a:t>
          </a:r>
          <a:r>
            <a:rPr lang="en-US" sz="2900" b="0" kern="1200" dirty="0" err="1"/>
            <a:t>tradisi</a:t>
          </a:r>
          <a:endParaRPr lang="en-US" sz="2900" b="0" kern="1200" dirty="0"/>
        </a:p>
      </dsp:txBody>
      <dsp:txXfrm>
        <a:off x="6235066" y="1428710"/>
        <a:ext cx="4439479" cy="275646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ADCC74-1A32-4FAB-8A2C-60A8A63AB7C9}">
      <dsp:nvSpPr>
        <dsp:cNvPr id="0" name=""/>
        <dsp:cNvSpPr/>
      </dsp:nvSpPr>
      <dsp:spPr>
        <a:xfrm>
          <a:off x="1774" y="1484086"/>
          <a:ext cx="2766329" cy="138316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i="1" kern="1200" dirty="0"/>
            <a:t>Norm Cascade</a:t>
          </a:r>
          <a:endParaRPr lang="en-ID" sz="2000" i="1" kern="1200" dirty="0"/>
        </a:p>
      </dsp:txBody>
      <dsp:txXfrm>
        <a:off x="42285" y="1524597"/>
        <a:ext cx="2685307" cy="1302142"/>
      </dsp:txXfrm>
    </dsp:sp>
    <dsp:sp modelId="{DB3418F1-C18E-4C6E-97F4-48BA46DBF1AB}">
      <dsp:nvSpPr>
        <dsp:cNvPr id="0" name=""/>
        <dsp:cNvSpPr/>
      </dsp:nvSpPr>
      <dsp:spPr>
        <a:xfrm rot="19457599">
          <a:off x="2640020" y="1749400"/>
          <a:ext cx="1362697" cy="57216"/>
        </a:xfrm>
        <a:custGeom>
          <a:avLst/>
          <a:gdLst/>
          <a:ahLst/>
          <a:cxnLst/>
          <a:rect l="0" t="0" r="0" b="0"/>
          <a:pathLst>
            <a:path>
              <a:moveTo>
                <a:pt x="0" y="28608"/>
              </a:moveTo>
              <a:lnTo>
                <a:pt x="1362697" y="2860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500" kern="1200"/>
        </a:p>
      </dsp:txBody>
      <dsp:txXfrm>
        <a:off x="3287302" y="1743941"/>
        <a:ext cx="68134" cy="68134"/>
      </dsp:txXfrm>
    </dsp:sp>
    <dsp:sp modelId="{4D7ACFF3-5C42-4CE7-9EF1-BA1520423889}">
      <dsp:nvSpPr>
        <dsp:cNvPr id="0" name=""/>
        <dsp:cNvSpPr/>
      </dsp:nvSpPr>
      <dsp:spPr>
        <a:xfrm>
          <a:off x="3874635" y="688767"/>
          <a:ext cx="2766329" cy="138316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Membentuk</a:t>
          </a:r>
          <a:r>
            <a:rPr lang="en-US" sz="2000" kern="1200" dirty="0"/>
            <a:t> </a:t>
          </a:r>
          <a:r>
            <a:rPr lang="en-US" sz="2000" kern="1200" dirty="0" err="1"/>
            <a:t>organisasi</a:t>
          </a:r>
          <a:r>
            <a:rPr lang="en-US" sz="2000" kern="1200" dirty="0"/>
            <a:t> formal </a:t>
          </a:r>
          <a:r>
            <a:rPr lang="en-US" sz="2000" kern="1200" dirty="0" err="1"/>
            <a:t>Internasional</a:t>
          </a:r>
          <a:endParaRPr lang="en-ID" sz="2000" kern="1200" dirty="0"/>
        </a:p>
      </dsp:txBody>
      <dsp:txXfrm>
        <a:off x="3915146" y="729278"/>
        <a:ext cx="2685307" cy="1302142"/>
      </dsp:txXfrm>
    </dsp:sp>
    <dsp:sp modelId="{12E20850-067C-443E-A6A6-AF92E190D06D}">
      <dsp:nvSpPr>
        <dsp:cNvPr id="0" name=""/>
        <dsp:cNvSpPr/>
      </dsp:nvSpPr>
      <dsp:spPr>
        <a:xfrm>
          <a:off x="6640964" y="1351740"/>
          <a:ext cx="1106531" cy="57216"/>
        </a:xfrm>
        <a:custGeom>
          <a:avLst/>
          <a:gdLst/>
          <a:ahLst/>
          <a:cxnLst/>
          <a:rect l="0" t="0" r="0" b="0"/>
          <a:pathLst>
            <a:path>
              <a:moveTo>
                <a:pt x="0" y="28608"/>
              </a:moveTo>
              <a:lnTo>
                <a:pt x="1106531" y="2860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500" kern="1200"/>
        </a:p>
      </dsp:txBody>
      <dsp:txXfrm>
        <a:off x="7166567" y="1352686"/>
        <a:ext cx="55326" cy="55326"/>
      </dsp:txXfrm>
    </dsp:sp>
    <dsp:sp modelId="{519B4756-DD61-497E-968A-879D0C590CBC}">
      <dsp:nvSpPr>
        <dsp:cNvPr id="0" name=""/>
        <dsp:cNvSpPr/>
      </dsp:nvSpPr>
      <dsp:spPr>
        <a:xfrm>
          <a:off x="7747496" y="688767"/>
          <a:ext cx="2766329" cy="138316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ICW, IWSA (IAW), WILPF, ICWG</a:t>
          </a:r>
          <a:endParaRPr lang="en-ID" sz="2000" kern="1200" dirty="0"/>
        </a:p>
      </dsp:txBody>
      <dsp:txXfrm>
        <a:off x="7788007" y="729278"/>
        <a:ext cx="2685307" cy="1302142"/>
      </dsp:txXfrm>
    </dsp:sp>
    <dsp:sp modelId="{C0A7CAF4-D0B3-4E1A-8151-CB25B6E062E1}">
      <dsp:nvSpPr>
        <dsp:cNvPr id="0" name=""/>
        <dsp:cNvSpPr/>
      </dsp:nvSpPr>
      <dsp:spPr>
        <a:xfrm rot="2142401">
          <a:off x="2640020" y="2544720"/>
          <a:ext cx="1362697" cy="57216"/>
        </a:xfrm>
        <a:custGeom>
          <a:avLst/>
          <a:gdLst/>
          <a:ahLst/>
          <a:cxnLst/>
          <a:rect l="0" t="0" r="0" b="0"/>
          <a:pathLst>
            <a:path>
              <a:moveTo>
                <a:pt x="0" y="28608"/>
              </a:moveTo>
              <a:lnTo>
                <a:pt x="1362697" y="2860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500" kern="1200"/>
        </a:p>
      </dsp:txBody>
      <dsp:txXfrm>
        <a:off x="3287302" y="2539261"/>
        <a:ext cx="68134" cy="68134"/>
      </dsp:txXfrm>
    </dsp:sp>
    <dsp:sp modelId="{46F75130-7E09-46B1-821F-CD73E0D4F010}">
      <dsp:nvSpPr>
        <dsp:cNvPr id="0" name=""/>
        <dsp:cNvSpPr/>
      </dsp:nvSpPr>
      <dsp:spPr>
        <a:xfrm>
          <a:off x="3874635" y="2279406"/>
          <a:ext cx="2766329" cy="138316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Sosialisasi</a:t>
          </a:r>
          <a:r>
            <a:rPr lang="en-US" sz="2000" kern="1200" dirty="0"/>
            <a:t> pada </a:t>
          </a:r>
          <a:r>
            <a:rPr lang="en-US" sz="2000" kern="1200" dirty="0" err="1"/>
            <a:t>konferensi</a:t>
          </a:r>
          <a:r>
            <a:rPr lang="en-US" sz="2000" kern="1200" dirty="0"/>
            <a:t> </a:t>
          </a:r>
          <a:r>
            <a:rPr lang="en-US" sz="2000" kern="1200" dirty="0" err="1"/>
            <a:t>internasional</a:t>
          </a:r>
          <a:endParaRPr lang="en-ID" sz="2000" kern="1200" dirty="0"/>
        </a:p>
      </dsp:txBody>
      <dsp:txXfrm>
        <a:off x="3915146" y="2319917"/>
        <a:ext cx="2685307" cy="1302142"/>
      </dsp:txXfrm>
    </dsp:sp>
    <dsp:sp modelId="{BC985CF4-1BD9-49D5-99D4-30A3DFEFB956}">
      <dsp:nvSpPr>
        <dsp:cNvPr id="0" name=""/>
        <dsp:cNvSpPr/>
      </dsp:nvSpPr>
      <dsp:spPr>
        <a:xfrm>
          <a:off x="6640964" y="2942380"/>
          <a:ext cx="1106531" cy="57216"/>
        </a:xfrm>
        <a:custGeom>
          <a:avLst/>
          <a:gdLst/>
          <a:ahLst/>
          <a:cxnLst/>
          <a:rect l="0" t="0" r="0" b="0"/>
          <a:pathLst>
            <a:path>
              <a:moveTo>
                <a:pt x="0" y="28608"/>
              </a:moveTo>
              <a:lnTo>
                <a:pt x="1106531" y="2860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500" kern="1200"/>
        </a:p>
      </dsp:txBody>
      <dsp:txXfrm>
        <a:off x="7166567" y="2943325"/>
        <a:ext cx="55326" cy="55326"/>
      </dsp:txXfrm>
    </dsp:sp>
    <dsp:sp modelId="{3DF57ED9-04EF-432A-AF13-809A8F03D317}">
      <dsp:nvSpPr>
        <dsp:cNvPr id="0" name=""/>
        <dsp:cNvSpPr/>
      </dsp:nvSpPr>
      <dsp:spPr>
        <a:xfrm>
          <a:off x="7747496" y="2279406"/>
          <a:ext cx="2766329" cy="138316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Konferensi2 </a:t>
          </a:r>
          <a:r>
            <a:rPr lang="en-US" sz="2000" kern="1200" dirty="0" err="1"/>
            <a:t>internasional</a:t>
          </a:r>
          <a:r>
            <a:rPr lang="en-US" sz="2000" kern="1200" dirty="0"/>
            <a:t> </a:t>
          </a:r>
          <a:r>
            <a:rPr lang="en-US" sz="2000" kern="1200" dirty="0" err="1"/>
            <a:t>tentang</a:t>
          </a:r>
          <a:r>
            <a:rPr lang="en-US" sz="2000" kern="1200" dirty="0"/>
            <a:t> </a:t>
          </a:r>
          <a:r>
            <a:rPr lang="en-US" sz="2000" kern="1200" dirty="0" err="1"/>
            <a:t>perempuan</a:t>
          </a:r>
          <a:r>
            <a:rPr lang="en-US" sz="2000" kern="1200" dirty="0"/>
            <a:t> (Mexico, Copenhagen, Nairobi, Beijing)</a:t>
          </a:r>
          <a:endParaRPr lang="en-ID" sz="2000" kern="1200" dirty="0"/>
        </a:p>
      </dsp:txBody>
      <dsp:txXfrm>
        <a:off x="7788007" y="2319917"/>
        <a:ext cx="2685307" cy="130214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5E899A-9064-4FA0-B6E9-DD260F6B7269}">
      <dsp:nvSpPr>
        <dsp:cNvPr id="0" name=""/>
        <dsp:cNvSpPr/>
      </dsp:nvSpPr>
      <dsp:spPr>
        <a:xfrm>
          <a:off x="3924775" y="2389618"/>
          <a:ext cx="595684" cy="11350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7842" y="0"/>
              </a:lnTo>
              <a:lnTo>
                <a:pt x="297842" y="1135068"/>
              </a:lnTo>
              <a:lnTo>
                <a:pt x="595684" y="113506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500" kern="1200"/>
        </a:p>
      </dsp:txBody>
      <dsp:txXfrm>
        <a:off x="4190570" y="2925105"/>
        <a:ext cx="64094" cy="64094"/>
      </dsp:txXfrm>
    </dsp:sp>
    <dsp:sp modelId="{C2DED78C-E441-4DF8-9815-B27DAFAB803E}">
      <dsp:nvSpPr>
        <dsp:cNvPr id="0" name=""/>
        <dsp:cNvSpPr/>
      </dsp:nvSpPr>
      <dsp:spPr>
        <a:xfrm>
          <a:off x="3924775" y="2343898"/>
          <a:ext cx="5956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5684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500" kern="1200"/>
        </a:p>
      </dsp:txBody>
      <dsp:txXfrm>
        <a:off x="4207725" y="2374726"/>
        <a:ext cx="29784" cy="29784"/>
      </dsp:txXfrm>
    </dsp:sp>
    <dsp:sp modelId="{2DC90EED-E491-4ABC-8730-A2F29FCE9E2A}">
      <dsp:nvSpPr>
        <dsp:cNvPr id="0" name=""/>
        <dsp:cNvSpPr/>
      </dsp:nvSpPr>
      <dsp:spPr>
        <a:xfrm>
          <a:off x="3924775" y="1254549"/>
          <a:ext cx="595684" cy="1135068"/>
        </a:xfrm>
        <a:custGeom>
          <a:avLst/>
          <a:gdLst/>
          <a:ahLst/>
          <a:cxnLst/>
          <a:rect l="0" t="0" r="0" b="0"/>
          <a:pathLst>
            <a:path>
              <a:moveTo>
                <a:pt x="0" y="1135068"/>
              </a:moveTo>
              <a:lnTo>
                <a:pt x="297842" y="1135068"/>
              </a:lnTo>
              <a:lnTo>
                <a:pt x="297842" y="0"/>
              </a:lnTo>
              <a:lnTo>
                <a:pt x="595684" y="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500" kern="1200"/>
        </a:p>
      </dsp:txBody>
      <dsp:txXfrm>
        <a:off x="4190570" y="1790037"/>
        <a:ext cx="64094" cy="64094"/>
      </dsp:txXfrm>
    </dsp:sp>
    <dsp:sp modelId="{26FBD90D-1342-4FC9-853E-813BEA0B4672}">
      <dsp:nvSpPr>
        <dsp:cNvPr id="0" name=""/>
        <dsp:cNvSpPr/>
      </dsp:nvSpPr>
      <dsp:spPr>
        <a:xfrm rot="16200000">
          <a:off x="1081129" y="1935590"/>
          <a:ext cx="4779237" cy="90805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 dirty="0"/>
            <a:t>3 </a:t>
          </a:r>
          <a:r>
            <a:rPr lang="en-US" sz="5400" kern="1200" dirty="0" err="1"/>
            <a:t>prinsip</a:t>
          </a:r>
          <a:r>
            <a:rPr lang="en-US" sz="5400" kern="1200" dirty="0"/>
            <a:t> CEDAW</a:t>
          </a:r>
          <a:endParaRPr lang="en-ID" sz="5400" kern="1200" dirty="0"/>
        </a:p>
      </dsp:txBody>
      <dsp:txXfrm>
        <a:off x="1081129" y="1935590"/>
        <a:ext cx="4779237" cy="908055"/>
      </dsp:txXfrm>
    </dsp:sp>
    <dsp:sp modelId="{7F0BB260-DC10-43D7-BF40-54A1B82E626F}">
      <dsp:nvSpPr>
        <dsp:cNvPr id="0" name=""/>
        <dsp:cNvSpPr/>
      </dsp:nvSpPr>
      <dsp:spPr>
        <a:xfrm>
          <a:off x="4520459" y="800522"/>
          <a:ext cx="2978420" cy="90805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Non </a:t>
          </a:r>
          <a:r>
            <a:rPr lang="en-US" sz="3100" kern="1200" dirty="0" err="1"/>
            <a:t>diskriptif</a:t>
          </a:r>
          <a:endParaRPr lang="en-ID" sz="3100" kern="1200" dirty="0"/>
        </a:p>
      </dsp:txBody>
      <dsp:txXfrm>
        <a:off x="4520459" y="800522"/>
        <a:ext cx="2978420" cy="908055"/>
      </dsp:txXfrm>
    </dsp:sp>
    <dsp:sp modelId="{DF8B212D-2AD1-4261-94B6-8317D86F4C0A}">
      <dsp:nvSpPr>
        <dsp:cNvPr id="0" name=""/>
        <dsp:cNvSpPr/>
      </dsp:nvSpPr>
      <dsp:spPr>
        <a:xfrm>
          <a:off x="4520459" y="1935590"/>
          <a:ext cx="2978420" cy="90805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 err="1"/>
            <a:t>Keadilan</a:t>
          </a:r>
          <a:r>
            <a:rPr lang="en-US" sz="3100" kern="1200" dirty="0"/>
            <a:t> </a:t>
          </a:r>
          <a:r>
            <a:rPr lang="en-US" sz="3100" kern="1200" dirty="0" err="1"/>
            <a:t>substantif</a:t>
          </a:r>
          <a:endParaRPr lang="en-ID" sz="3100" kern="1200" dirty="0"/>
        </a:p>
      </dsp:txBody>
      <dsp:txXfrm>
        <a:off x="4520459" y="1935590"/>
        <a:ext cx="2978420" cy="908055"/>
      </dsp:txXfrm>
    </dsp:sp>
    <dsp:sp modelId="{F78D7E07-E66D-443F-B073-BE01993A876D}">
      <dsp:nvSpPr>
        <dsp:cNvPr id="0" name=""/>
        <dsp:cNvSpPr/>
      </dsp:nvSpPr>
      <dsp:spPr>
        <a:xfrm>
          <a:off x="4520459" y="3070659"/>
          <a:ext cx="2978420" cy="90805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 err="1"/>
            <a:t>Kewajiban</a:t>
          </a:r>
          <a:r>
            <a:rPr lang="en-US" sz="3100" kern="1200" dirty="0"/>
            <a:t> negara</a:t>
          </a:r>
          <a:endParaRPr lang="en-ID" sz="3100" kern="1200" dirty="0"/>
        </a:p>
      </dsp:txBody>
      <dsp:txXfrm>
        <a:off x="4520459" y="3070659"/>
        <a:ext cx="2978420" cy="90805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213863-60A4-488D-AD2A-64481516A50B}">
      <dsp:nvSpPr>
        <dsp:cNvPr id="0" name=""/>
        <dsp:cNvSpPr/>
      </dsp:nvSpPr>
      <dsp:spPr>
        <a:xfrm>
          <a:off x="4251527" y="2881242"/>
          <a:ext cx="2134464" cy="21344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5 </a:t>
          </a:r>
          <a:r>
            <a:rPr lang="en-US" sz="2400" kern="1200" dirty="0" err="1"/>
            <a:t>hak</a:t>
          </a:r>
          <a:r>
            <a:rPr lang="en-US" sz="2400" kern="1200" dirty="0"/>
            <a:t> </a:t>
          </a:r>
          <a:r>
            <a:rPr lang="en-US" sz="2400" kern="1200" dirty="0" err="1"/>
            <a:t>perempuan</a:t>
          </a:r>
          <a:r>
            <a:rPr lang="en-US" sz="2400" kern="1200" dirty="0"/>
            <a:t> dalam CEDAW</a:t>
          </a:r>
          <a:endParaRPr lang="en-ID" sz="2400" kern="1200" dirty="0"/>
        </a:p>
      </dsp:txBody>
      <dsp:txXfrm>
        <a:off x="4564112" y="3193827"/>
        <a:ext cx="1509294" cy="1509294"/>
      </dsp:txXfrm>
    </dsp:sp>
    <dsp:sp modelId="{E6F6D51D-C2DE-4B8D-82E2-05BDB905201B}">
      <dsp:nvSpPr>
        <dsp:cNvPr id="0" name=""/>
        <dsp:cNvSpPr/>
      </dsp:nvSpPr>
      <dsp:spPr>
        <a:xfrm rot="10800000">
          <a:off x="2181812" y="3644313"/>
          <a:ext cx="1955880" cy="608322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CD18A9-E10F-4296-896E-FBCBE96DD33F}">
      <dsp:nvSpPr>
        <dsp:cNvPr id="0" name=""/>
        <dsp:cNvSpPr/>
      </dsp:nvSpPr>
      <dsp:spPr>
        <a:xfrm>
          <a:off x="1167942" y="3137377"/>
          <a:ext cx="2027740" cy="162219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Hak</a:t>
          </a:r>
          <a:r>
            <a:rPr lang="en-US" sz="2100" kern="1200" dirty="0"/>
            <a:t> dalam </a:t>
          </a:r>
          <a:r>
            <a:rPr lang="en-US" sz="2100" kern="1200" dirty="0" err="1"/>
            <a:t>ketenagakerjaan</a:t>
          </a:r>
          <a:endParaRPr lang="en-ID" sz="2100" kern="1200" dirty="0"/>
        </a:p>
      </dsp:txBody>
      <dsp:txXfrm>
        <a:off x="1215454" y="3184889"/>
        <a:ext cx="1932716" cy="1527168"/>
      </dsp:txXfrm>
    </dsp:sp>
    <dsp:sp modelId="{796A1C1E-5142-4A78-B709-F21C203D8406}">
      <dsp:nvSpPr>
        <dsp:cNvPr id="0" name=""/>
        <dsp:cNvSpPr/>
      </dsp:nvSpPr>
      <dsp:spPr>
        <a:xfrm rot="13500000">
          <a:off x="2814171" y="2117664"/>
          <a:ext cx="1955880" cy="608322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A0AAD-E02B-4A09-9B3F-469C9F341F77}">
      <dsp:nvSpPr>
        <dsp:cNvPr id="0" name=""/>
        <dsp:cNvSpPr/>
      </dsp:nvSpPr>
      <dsp:spPr>
        <a:xfrm>
          <a:off x="2086733" y="919221"/>
          <a:ext cx="2027740" cy="162219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Hak</a:t>
          </a:r>
          <a:r>
            <a:rPr lang="en-US" sz="2100" kern="1200" dirty="0"/>
            <a:t> dalam </a:t>
          </a:r>
          <a:r>
            <a:rPr lang="en-US" sz="2100" kern="1200" dirty="0" err="1"/>
            <a:t>bidang</a:t>
          </a:r>
          <a:r>
            <a:rPr lang="en-US" sz="2100" kern="1200" dirty="0"/>
            <a:t> </a:t>
          </a:r>
          <a:r>
            <a:rPr lang="en-US" sz="2100" kern="1200" dirty="0" err="1"/>
            <a:t>kesehatan</a:t>
          </a:r>
          <a:endParaRPr lang="en-ID" sz="2100" kern="1200" dirty="0"/>
        </a:p>
      </dsp:txBody>
      <dsp:txXfrm>
        <a:off x="2134245" y="966733"/>
        <a:ext cx="1932716" cy="1527168"/>
      </dsp:txXfrm>
    </dsp:sp>
    <dsp:sp modelId="{6AD50E0F-3C83-484E-A9CB-2BBD1A800BAC}">
      <dsp:nvSpPr>
        <dsp:cNvPr id="0" name=""/>
        <dsp:cNvSpPr/>
      </dsp:nvSpPr>
      <dsp:spPr>
        <a:xfrm rot="16200000">
          <a:off x="4340819" y="1485306"/>
          <a:ext cx="1955880" cy="608322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FF1D2-DA98-443C-B517-12559746999F}">
      <dsp:nvSpPr>
        <dsp:cNvPr id="0" name=""/>
        <dsp:cNvSpPr/>
      </dsp:nvSpPr>
      <dsp:spPr>
        <a:xfrm>
          <a:off x="4304889" y="430"/>
          <a:ext cx="2027740" cy="162219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Hak</a:t>
          </a:r>
          <a:r>
            <a:rPr lang="en-US" sz="2100" kern="1200" dirty="0"/>
            <a:t> yang </a:t>
          </a:r>
          <a:r>
            <a:rPr lang="en-US" sz="2100" kern="1200" dirty="0" err="1"/>
            <a:t>sama</a:t>
          </a:r>
          <a:r>
            <a:rPr lang="en-US" sz="2100" kern="1200" dirty="0"/>
            <a:t> dalam </a:t>
          </a:r>
          <a:r>
            <a:rPr lang="en-US" sz="2100" kern="1200" dirty="0" err="1"/>
            <a:t>pendidikan</a:t>
          </a:r>
          <a:endParaRPr lang="en-ID" sz="2100" kern="1200" dirty="0"/>
        </a:p>
      </dsp:txBody>
      <dsp:txXfrm>
        <a:off x="4352401" y="47942"/>
        <a:ext cx="1932716" cy="1527168"/>
      </dsp:txXfrm>
    </dsp:sp>
    <dsp:sp modelId="{F91547EE-1D7A-4E1D-8B8C-AF46EBEA3DFF}">
      <dsp:nvSpPr>
        <dsp:cNvPr id="0" name=""/>
        <dsp:cNvSpPr/>
      </dsp:nvSpPr>
      <dsp:spPr>
        <a:xfrm rot="18900000">
          <a:off x="5867467" y="2117664"/>
          <a:ext cx="1955880" cy="608322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B3070F-AF22-473F-99E2-895951FFF5C4}">
      <dsp:nvSpPr>
        <dsp:cNvPr id="0" name=""/>
        <dsp:cNvSpPr/>
      </dsp:nvSpPr>
      <dsp:spPr>
        <a:xfrm>
          <a:off x="6523046" y="919221"/>
          <a:ext cx="2027740" cy="162219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Hak</a:t>
          </a:r>
          <a:r>
            <a:rPr lang="en-US" sz="2100" kern="1200" dirty="0"/>
            <a:t> dalam </a:t>
          </a:r>
          <a:r>
            <a:rPr lang="en-US" sz="2100" kern="1200" dirty="0" err="1"/>
            <a:t>perkawinan</a:t>
          </a:r>
          <a:r>
            <a:rPr lang="en-US" sz="2100" kern="1200" dirty="0"/>
            <a:t> dan </a:t>
          </a:r>
          <a:r>
            <a:rPr lang="en-US" sz="2100" kern="1200" dirty="0" err="1"/>
            <a:t>keluarga</a:t>
          </a:r>
          <a:endParaRPr lang="en-ID" sz="2100" kern="1200" dirty="0"/>
        </a:p>
      </dsp:txBody>
      <dsp:txXfrm>
        <a:off x="6570558" y="966733"/>
        <a:ext cx="1932716" cy="1527168"/>
      </dsp:txXfrm>
    </dsp:sp>
    <dsp:sp modelId="{55A7BD0E-4404-4D87-8362-FBB5575A9EF0}">
      <dsp:nvSpPr>
        <dsp:cNvPr id="0" name=""/>
        <dsp:cNvSpPr/>
      </dsp:nvSpPr>
      <dsp:spPr>
        <a:xfrm>
          <a:off x="6499826" y="3644313"/>
          <a:ext cx="1955880" cy="608322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47CBE3-56F6-40E8-A611-1EEAEEB6C245}">
      <dsp:nvSpPr>
        <dsp:cNvPr id="0" name=""/>
        <dsp:cNvSpPr/>
      </dsp:nvSpPr>
      <dsp:spPr>
        <a:xfrm>
          <a:off x="7441836" y="3137377"/>
          <a:ext cx="2027740" cy="162219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Hak</a:t>
          </a:r>
          <a:r>
            <a:rPr lang="en-US" sz="2100" kern="1200" dirty="0"/>
            <a:t> dalam </a:t>
          </a:r>
          <a:r>
            <a:rPr lang="en-US" sz="2100" kern="1200" dirty="0" err="1"/>
            <a:t>kehidupan</a:t>
          </a:r>
          <a:r>
            <a:rPr lang="en-US" sz="2100" kern="1200" dirty="0"/>
            <a:t> </a:t>
          </a:r>
          <a:r>
            <a:rPr lang="en-US" sz="2100" kern="1200" dirty="0" err="1"/>
            <a:t>publik</a:t>
          </a:r>
          <a:r>
            <a:rPr lang="en-US" sz="2100" kern="1200" dirty="0"/>
            <a:t> dan </a:t>
          </a:r>
          <a:r>
            <a:rPr lang="en-US" sz="2100" kern="1200" dirty="0" err="1"/>
            <a:t>politik</a:t>
          </a:r>
          <a:endParaRPr lang="en-ID" sz="2100" kern="1200" dirty="0"/>
        </a:p>
      </dsp:txBody>
      <dsp:txXfrm>
        <a:off x="7489348" y="3184889"/>
        <a:ext cx="1932716" cy="15271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20/04/2022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45606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512181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01450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07339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767" y="1682788"/>
            <a:ext cx="6694713" cy="437837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5</a:t>
            </a:r>
          </a:p>
          <a:p>
            <a:pPr marL="0" indent="0" algn="ctr">
              <a:buNone/>
            </a:pPr>
            <a:r>
              <a:rPr lang="en-US" sz="3200" i="1" dirty="0"/>
              <a:t>(5th meeting)</a:t>
            </a:r>
          </a:p>
          <a:p>
            <a:pPr marL="0" indent="0" algn="ctr">
              <a:buNone/>
            </a:pPr>
            <a:r>
              <a:rPr lang="en-US" sz="3200" b="1" dirty="0"/>
              <a:t>Gerakan </a:t>
            </a:r>
            <a:r>
              <a:rPr lang="en-US" sz="3200" b="1" dirty="0" err="1"/>
              <a:t>Kesetaraan</a:t>
            </a:r>
            <a:r>
              <a:rPr lang="en-US" sz="3200" b="1" dirty="0"/>
              <a:t> Gender</a:t>
            </a:r>
          </a:p>
          <a:p>
            <a:pPr marL="0" indent="0" algn="ctr">
              <a:buNone/>
            </a:pPr>
            <a:r>
              <a:rPr lang="en-US" sz="3200" i="1" dirty="0"/>
              <a:t>(Gender Equality Movement)</a:t>
            </a:r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rgbClr val="FFFFFF"/>
                </a:solidFill>
                <a:latin typeface="+mn-lt"/>
              </a:rPr>
              <a:t>Gerakan </a:t>
            </a:r>
            <a:r>
              <a:rPr lang="en-US" sz="5400" b="1" dirty="0" err="1">
                <a:solidFill>
                  <a:srgbClr val="FFFFFF"/>
                </a:solidFill>
                <a:latin typeface="+mn-lt"/>
              </a:rPr>
              <a:t>kesetaraan</a:t>
            </a:r>
            <a:r>
              <a:rPr lang="en-US" sz="5400" b="1" dirty="0">
                <a:solidFill>
                  <a:srgbClr val="FFFFFF"/>
                </a:solidFill>
                <a:latin typeface="+mn-lt"/>
              </a:rPr>
              <a:t> gender?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6000525"/>
          </a:xfrm>
        </p:spPr>
        <p:txBody>
          <a:bodyPr anchor="ctr">
            <a:normAutofit/>
          </a:bodyPr>
          <a:lstStyle/>
          <a:p>
            <a:r>
              <a:rPr lang="en-US" sz="3200" dirty="0" err="1"/>
              <a:t>Muncul</a:t>
            </a:r>
            <a:r>
              <a:rPr lang="en-US" sz="3200" dirty="0"/>
              <a:t> </a:t>
            </a:r>
            <a:r>
              <a:rPr lang="en-US" sz="3200" dirty="0" err="1"/>
              <a:t>karena</a:t>
            </a:r>
            <a:r>
              <a:rPr lang="en-US" sz="3200" dirty="0"/>
              <a:t> </a:t>
            </a:r>
            <a:r>
              <a:rPr lang="en-US" sz="3200" dirty="0" err="1"/>
              <a:t>adanya</a:t>
            </a:r>
            <a:r>
              <a:rPr lang="en-US" sz="3200" dirty="0"/>
              <a:t> </a:t>
            </a:r>
            <a:r>
              <a:rPr lang="en-US" sz="3200" dirty="0" err="1"/>
              <a:t>kesadaran</a:t>
            </a:r>
            <a:r>
              <a:rPr lang="en-US" sz="3200" dirty="0"/>
              <a:t> </a:t>
            </a:r>
            <a:r>
              <a:rPr lang="en-US" sz="3200" dirty="0" err="1"/>
              <a:t>bahwa</a:t>
            </a:r>
            <a:r>
              <a:rPr lang="en-US" sz="3200" dirty="0"/>
              <a:t> </a:t>
            </a:r>
            <a:r>
              <a:rPr lang="en-US" sz="3200" dirty="0" err="1"/>
              <a:t>perbedaan</a:t>
            </a:r>
            <a:r>
              <a:rPr lang="en-US" sz="3200" dirty="0"/>
              <a:t> gender </a:t>
            </a:r>
            <a:r>
              <a:rPr lang="en-US" sz="3200" dirty="0" err="1"/>
              <a:t>mempengaruhi</a:t>
            </a:r>
            <a:r>
              <a:rPr lang="en-US" sz="3200" dirty="0"/>
              <a:t> </a:t>
            </a:r>
            <a:r>
              <a:rPr lang="en-US" sz="3200" dirty="0" err="1"/>
              <a:t>relasi</a:t>
            </a:r>
            <a:r>
              <a:rPr lang="en-US" sz="3200" dirty="0"/>
              <a:t> </a:t>
            </a:r>
            <a:r>
              <a:rPr lang="en-US" sz="3200" dirty="0" err="1"/>
              <a:t>sosial</a:t>
            </a:r>
            <a:r>
              <a:rPr lang="en-US" sz="3200" dirty="0"/>
              <a:t> </a:t>
            </a:r>
            <a:r>
              <a:rPr lang="en-US" sz="3200" dirty="0" err="1"/>
              <a:t>antara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dan </a:t>
            </a:r>
            <a:r>
              <a:rPr lang="en-US" sz="3200" dirty="0" err="1"/>
              <a:t>laki-laki</a:t>
            </a:r>
            <a:r>
              <a:rPr lang="en-US" sz="3200" dirty="0"/>
              <a:t> yang </a:t>
            </a:r>
            <a:r>
              <a:rPr lang="en-US" sz="3200" dirty="0" err="1"/>
              <a:t>berujung</a:t>
            </a:r>
            <a:r>
              <a:rPr lang="en-US" sz="3200" dirty="0"/>
              <a:t> pada </a:t>
            </a:r>
            <a:r>
              <a:rPr lang="en-US" sz="3200" dirty="0" err="1"/>
              <a:t>terjadinya</a:t>
            </a:r>
            <a:r>
              <a:rPr lang="en-US" sz="3200" dirty="0"/>
              <a:t> </a:t>
            </a:r>
            <a:r>
              <a:rPr lang="en-US" sz="3200" dirty="0" err="1"/>
              <a:t>ketidakadilan</a:t>
            </a:r>
            <a:r>
              <a:rPr lang="en-US" sz="3200" dirty="0"/>
              <a:t> gender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Terjadi</a:t>
            </a:r>
            <a:r>
              <a:rPr lang="en-US" sz="3200" dirty="0"/>
              <a:t> di </a:t>
            </a:r>
            <a:r>
              <a:rPr lang="en-US" sz="3200" dirty="0" err="1"/>
              <a:t>banyak</a:t>
            </a:r>
            <a:r>
              <a:rPr lang="en-US" sz="3200" dirty="0"/>
              <a:t> </a:t>
            </a:r>
            <a:r>
              <a:rPr lang="en-US" sz="3200" dirty="0" err="1"/>
              <a:t>tempat</a:t>
            </a:r>
            <a:r>
              <a:rPr lang="en-US" sz="3200" dirty="0"/>
              <a:t> di dunia, </a:t>
            </a:r>
            <a:r>
              <a:rPr lang="en-US" sz="3200" dirty="0" err="1"/>
              <a:t>walaupun</a:t>
            </a:r>
            <a:r>
              <a:rPr lang="en-US" sz="3200" dirty="0"/>
              <a:t>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banyak</a:t>
            </a:r>
            <a:r>
              <a:rPr lang="en-US" sz="3200" dirty="0"/>
              <a:t> </a:t>
            </a:r>
            <a:r>
              <a:rPr lang="en-US" sz="3200" dirty="0" err="1"/>
              <a:t>terdokumentasi</a:t>
            </a:r>
            <a:r>
              <a:rPr lang="en-US" sz="3200" dirty="0"/>
              <a:t> di negara-negara </a:t>
            </a:r>
            <a:r>
              <a:rPr lang="en-US" sz="3200" dirty="0" err="1"/>
              <a:t>maju</a:t>
            </a:r>
            <a:r>
              <a:rPr lang="en-US" sz="3200" dirty="0"/>
              <a:t>, </a:t>
            </a:r>
            <a:r>
              <a:rPr lang="en-US" sz="3200" dirty="0" err="1"/>
              <a:t>khususnya</a:t>
            </a:r>
            <a:r>
              <a:rPr lang="en-US" sz="3200" dirty="0"/>
              <a:t> pada negara-negara di </a:t>
            </a:r>
            <a:r>
              <a:rPr lang="en-US" sz="3200" dirty="0" err="1"/>
              <a:t>Eropa</a:t>
            </a:r>
            <a:r>
              <a:rPr lang="en-US" sz="3200" dirty="0"/>
              <a:t> dan Amerika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Sering</a:t>
            </a:r>
            <a:r>
              <a:rPr lang="en-US" sz="3200" dirty="0"/>
              <a:t> </a:t>
            </a:r>
            <a:r>
              <a:rPr lang="en-US" sz="3200" dirty="0" err="1"/>
              <a:t>disebut</a:t>
            </a:r>
            <a:r>
              <a:rPr lang="en-US" sz="3200" dirty="0"/>
              <a:t> juga </a:t>
            </a:r>
            <a:r>
              <a:rPr lang="en-US" sz="3200" dirty="0" err="1"/>
              <a:t>sebagai</a:t>
            </a:r>
            <a:r>
              <a:rPr lang="en-US" sz="3200" dirty="0"/>
              <a:t> </a:t>
            </a:r>
            <a:r>
              <a:rPr lang="en-US" sz="3200" dirty="0" err="1"/>
              <a:t>gerakan</a:t>
            </a:r>
            <a:r>
              <a:rPr lang="en-US" sz="3200" dirty="0"/>
              <a:t> </a:t>
            </a:r>
            <a:r>
              <a:rPr lang="en-US" sz="3200" dirty="0" err="1"/>
              <a:t>feminisme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45953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FCB53-2D80-4EBF-8E3C-A5BFECC45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 err="1">
                <a:latin typeface="Aharoni" panose="02010803020104030203" pitchFamily="2" charset="-79"/>
                <a:cs typeface="Aharoni" panose="02010803020104030203" pitchFamily="2" charset="-79"/>
              </a:rPr>
              <a:t>Tiga</a:t>
            </a:r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4000" dirty="0" err="1">
                <a:latin typeface="Aharoni" panose="02010803020104030203" pitchFamily="2" charset="-79"/>
                <a:cs typeface="Aharoni" panose="02010803020104030203" pitchFamily="2" charset="-79"/>
              </a:rPr>
              <a:t>Tahap</a:t>
            </a:r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 Gerakan </a:t>
            </a:r>
            <a:r>
              <a:rPr lang="en-US" sz="4000" dirty="0" err="1">
                <a:latin typeface="Aharoni" panose="02010803020104030203" pitchFamily="2" charset="-79"/>
                <a:cs typeface="Aharoni" panose="02010803020104030203" pitchFamily="2" charset="-79"/>
              </a:rPr>
              <a:t>Kesetaraan</a:t>
            </a:r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 Gender </a:t>
            </a:r>
            <a:r>
              <a:rPr lang="en-US" sz="3600" dirty="0"/>
              <a:t>(</a:t>
            </a:r>
            <a:r>
              <a:rPr lang="en-US" sz="3600" dirty="0" err="1"/>
              <a:t>Setiyaningsih</a:t>
            </a:r>
            <a:r>
              <a:rPr lang="en-US" sz="3600" dirty="0"/>
              <a:t>, 2022)</a:t>
            </a:r>
            <a:endParaRPr lang="en-ID" sz="36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32E1944-C60C-4BDD-AE74-3E7E7D3BCF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375316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3209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E2FD4-4973-4404-86C7-761F79AAB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Munculnya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norma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tentang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kesetaraan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gender</a:t>
            </a:r>
            <a:endParaRPr lang="en-ID" sz="3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2CD4CFA-2144-44A6-9335-CB6F783145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696223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278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rgbClr val="FFFFFF"/>
                </a:solidFill>
                <a:latin typeface="+mn-lt"/>
              </a:rPr>
              <a:t>Barat </a:t>
            </a:r>
            <a:br>
              <a:rPr lang="en-US" sz="5400" b="1" dirty="0">
                <a:solidFill>
                  <a:srgbClr val="FFFFFF"/>
                </a:solidFill>
                <a:latin typeface="+mn-lt"/>
              </a:rPr>
            </a:br>
            <a:r>
              <a:rPr lang="en-US" sz="5400" b="1" dirty="0">
                <a:solidFill>
                  <a:srgbClr val="FFFFFF"/>
                </a:solidFill>
                <a:latin typeface="+mn-lt"/>
              </a:rPr>
              <a:t>(</a:t>
            </a:r>
            <a:r>
              <a:rPr lang="en-US" sz="5400" b="1" dirty="0" err="1">
                <a:solidFill>
                  <a:srgbClr val="FFFFFF"/>
                </a:solidFill>
                <a:latin typeface="+mn-lt"/>
              </a:rPr>
              <a:t>Eropa</a:t>
            </a:r>
            <a:r>
              <a:rPr lang="en-US" sz="5400" b="1" dirty="0">
                <a:solidFill>
                  <a:srgbClr val="FFFFFF"/>
                </a:solidFill>
                <a:latin typeface="+mn-lt"/>
              </a:rPr>
              <a:t>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267790"/>
            <a:ext cx="7186527" cy="6324080"/>
          </a:xfrm>
        </p:spPr>
        <p:txBody>
          <a:bodyPr anchor="ctr"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Muncul</a:t>
            </a:r>
            <a:r>
              <a:rPr lang="en-US" dirty="0"/>
              <a:t> pada masa </a:t>
            </a:r>
            <a:r>
              <a:rPr lang="en-US" dirty="0" err="1"/>
              <a:t>revolusi</a:t>
            </a:r>
            <a:r>
              <a:rPr lang="en-US" dirty="0"/>
              <a:t> </a:t>
            </a:r>
            <a:r>
              <a:rPr lang="en-US" dirty="0" err="1"/>
              <a:t>perancis</a:t>
            </a:r>
            <a:r>
              <a:rPr lang="en-US" dirty="0"/>
              <a:t> (1792)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Mary Wollstonecraft </a:t>
            </a:r>
            <a:r>
              <a:rPr lang="en-US" dirty="0" err="1"/>
              <a:t>berjudul</a:t>
            </a:r>
            <a:r>
              <a:rPr lang="en-US" dirty="0"/>
              <a:t> “</a:t>
            </a:r>
            <a:r>
              <a:rPr lang="en-US" i="1" dirty="0"/>
              <a:t>Vindication Rights Woman</a:t>
            </a:r>
            <a:r>
              <a:rPr lang="en-US" dirty="0"/>
              <a:t>”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Isi </a:t>
            </a:r>
            <a:r>
              <a:rPr lang="en-US" dirty="0" err="1"/>
              <a:t>buku</a:t>
            </a:r>
            <a:r>
              <a:rPr lang="en-US" dirty="0"/>
              <a:t> : </a:t>
            </a:r>
            <a:r>
              <a:rPr lang="en-US" dirty="0" err="1"/>
              <a:t>perlunya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(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menengah</a:t>
            </a:r>
            <a:r>
              <a:rPr lang="en-US" dirty="0"/>
              <a:t>)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berpikir</a:t>
            </a:r>
            <a:r>
              <a:rPr lang="en-US" dirty="0"/>
              <a:t> </a:t>
            </a:r>
            <a:r>
              <a:rPr lang="en-US" dirty="0" err="1"/>
              <a:t>rasional</a:t>
            </a:r>
            <a:r>
              <a:rPr lang="en-US" dirty="0"/>
              <a:t>, </a:t>
            </a:r>
            <a:r>
              <a:rPr lang="en-US" dirty="0" err="1"/>
              <a:t>hingga</a:t>
            </a:r>
            <a:r>
              <a:rPr lang="en-US" dirty="0"/>
              <a:t> </a:t>
            </a:r>
            <a:r>
              <a:rPr lang="en-US" dirty="0" err="1"/>
              <a:t>nalar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maju</a:t>
            </a:r>
            <a:r>
              <a:rPr lang="en-US" dirty="0"/>
              <a:t>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Pemicu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: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kesenjangan</a:t>
            </a:r>
            <a:r>
              <a:rPr lang="en-US" dirty="0"/>
              <a:t> </a:t>
            </a:r>
            <a:r>
              <a:rPr lang="en-US" dirty="0" err="1"/>
              <a:t>politik-ekonomi</a:t>
            </a:r>
            <a:r>
              <a:rPr lang="en-US" dirty="0"/>
              <a:t> di negara-negara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revolusi</a:t>
            </a:r>
            <a:r>
              <a:rPr lang="en-US" dirty="0"/>
              <a:t> </a:t>
            </a:r>
            <a:r>
              <a:rPr lang="en-US" dirty="0" err="1"/>
              <a:t>industri</a:t>
            </a:r>
            <a:r>
              <a:rPr lang="en-US" dirty="0"/>
              <a:t> yang </a:t>
            </a:r>
            <a:r>
              <a:rPr lang="en-US" dirty="0" err="1"/>
              <a:t>diawali</a:t>
            </a:r>
            <a:r>
              <a:rPr lang="en-US" dirty="0"/>
              <a:t> di </a:t>
            </a:r>
            <a:r>
              <a:rPr lang="en-US" dirty="0" err="1"/>
              <a:t>Inggris</a:t>
            </a:r>
            <a:r>
              <a:rPr lang="en-US" dirty="0"/>
              <a:t> dan </a:t>
            </a:r>
            <a:r>
              <a:rPr lang="en-US" dirty="0" err="1"/>
              <a:t>Perancis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dirty="0"/>
              <a:t>Di </a:t>
            </a:r>
            <a:r>
              <a:rPr lang="en-ID" dirty="0" err="1"/>
              <a:t>Inggris</a:t>
            </a:r>
            <a:r>
              <a:rPr lang="en-ID" dirty="0"/>
              <a:t>, </a:t>
            </a:r>
            <a:r>
              <a:rPr lang="en-ID" dirty="0" err="1"/>
              <a:t>pertengahan</a:t>
            </a:r>
            <a:r>
              <a:rPr lang="en-ID" dirty="0"/>
              <a:t> 1850-an </a:t>
            </a:r>
            <a:r>
              <a:rPr lang="en-ID" dirty="0" err="1"/>
              <a:t>muncul</a:t>
            </a:r>
            <a:r>
              <a:rPr lang="en-ID" dirty="0"/>
              <a:t> </a:t>
            </a:r>
            <a:r>
              <a:rPr lang="en-ID" dirty="0" err="1"/>
              <a:t>gerakan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teroganisir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pertama</a:t>
            </a:r>
            <a:r>
              <a:rPr lang="en-ID" dirty="0"/>
              <a:t> </a:t>
            </a:r>
            <a:r>
              <a:rPr lang="en-ID" dirty="0" err="1"/>
              <a:t>kalinya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Pada masa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feminis</a:t>
            </a:r>
            <a:r>
              <a:rPr lang="en-US" dirty="0"/>
              <a:t> </a:t>
            </a:r>
            <a:r>
              <a:rPr lang="en-US" dirty="0" err="1"/>
              <a:t>tumbuh</a:t>
            </a:r>
            <a:r>
              <a:rPr lang="en-US" dirty="0"/>
              <a:t> </a:t>
            </a:r>
            <a:r>
              <a:rPr lang="en-US" dirty="0" err="1"/>
              <a:t>seiring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kapitalisme</a:t>
            </a:r>
            <a:r>
              <a:rPr lang="en-US" dirty="0"/>
              <a:t>, </a:t>
            </a:r>
            <a:r>
              <a:rPr lang="en-US" dirty="0" err="1"/>
              <a:t>pertumbuhan</a:t>
            </a:r>
            <a:r>
              <a:rPr lang="en-US" dirty="0"/>
              <a:t> </a:t>
            </a:r>
            <a:r>
              <a:rPr lang="en-US" dirty="0" err="1"/>
              <a:t>industri</a:t>
            </a:r>
            <a:r>
              <a:rPr lang="en-US" dirty="0"/>
              <a:t>, dan </a:t>
            </a:r>
            <a:r>
              <a:rPr lang="en-US" dirty="0" err="1"/>
              <a:t>demokrasi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0016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rgbClr val="FFFFFF"/>
                </a:solidFill>
                <a:latin typeface="+mn-lt"/>
              </a:rPr>
              <a:t>Barat </a:t>
            </a:r>
            <a:br>
              <a:rPr lang="en-US" sz="5400" b="1" dirty="0">
                <a:solidFill>
                  <a:srgbClr val="FFFFFF"/>
                </a:solidFill>
                <a:latin typeface="+mn-lt"/>
              </a:rPr>
            </a:br>
            <a:r>
              <a:rPr lang="en-US" sz="5400" b="1" dirty="0">
                <a:solidFill>
                  <a:srgbClr val="FFFFFF"/>
                </a:solidFill>
                <a:latin typeface="+mn-lt"/>
              </a:rPr>
              <a:t>(Amerika)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354983" cy="6000525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Mulai</a:t>
            </a:r>
            <a:r>
              <a:rPr lang="en-US" sz="3200" dirty="0"/>
              <a:t> </a:t>
            </a:r>
            <a:r>
              <a:rPr lang="en-US" sz="3200" dirty="0" err="1"/>
              <a:t>muncul</a:t>
            </a:r>
            <a:r>
              <a:rPr lang="en-US" sz="3200" dirty="0"/>
              <a:t> pada </a:t>
            </a:r>
            <a:r>
              <a:rPr lang="en-US" sz="3200" dirty="0" err="1"/>
              <a:t>tahun</a:t>
            </a:r>
            <a:r>
              <a:rPr lang="en-US" sz="3200" dirty="0"/>
              <a:t> 1776, </a:t>
            </a:r>
            <a:r>
              <a:rPr lang="en-US" sz="3200" dirty="0" err="1"/>
              <a:t>seiring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deklarasi</a:t>
            </a:r>
            <a:r>
              <a:rPr lang="en-US" sz="3200" dirty="0"/>
              <a:t> </a:t>
            </a:r>
            <a:r>
              <a:rPr lang="en-US" sz="3200" dirty="0" err="1"/>
              <a:t>kemerdekaan</a:t>
            </a:r>
            <a:r>
              <a:rPr lang="en-US" sz="3200" dirty="0"/>
              <a:t> (</a:t>
            </a:r>
            <a:r>
              <a:rPr lang="en-US" sz="3200" i="1" dirty="0"/>
              <a:t>Declaration of Independence</a:t>
            </a:r>
            <a:r>
              <a:rPr lang="en-US" sz="3200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Perjuangan</a:t>
            </a:r>
            <a:r>
              <a:rPr lang="en-US" sz="3200" dirty="0"/>
              <a:t> anti </a:t>
            </a:r>
            <a:r>
              <a:rPr lang="en-US" sz="3200" dirty="0" err="1"/>
              <a:t>diskriminasi</a:t>
            </a:r>
            <a:r>
              <a:rPr lang="en-US" sz="3200" dirty="0"/>
              <a:t> </a:t>
            </a:r>
            <a:r>
              <a:rPr lang="en-US" sz="3200" dirty="0" err="1"/>
              <a:t>berdasarkan</a:t>
            </a:r>
            <a:r>
              <a:rPr lang="en-US" sz="3200" dirty="0"/>
              <a:t> </a:t>
            </a:r>
            <a:r>
              <a:rPr lang="en-US" sz="3200" dirty="0" err="1"/>
              <a:t>kulit</a:t>
            </a:r>
            <a:r>
              <a:rPr lang="en-US" sz="3200" dirty="0"/>
              <a:t> dan </a:t>
            </a:r>
            <a:r>
              <a:rPr lang="en-US" sz="3200" dirty="0" err="1"/>
              <a:t>jenis</a:t>
            </a:r>
            <a:r>
              <a:rPr lang="en-US" sz="3200" dirty="0"/>
              <a:t> </a:t>
            </a:r>
            <a:r>
              <a:rPr lang="en-US" sz="3200" dirty="0" err="1"/>
              <a:t>kelamin</a:t>
            </a:r>
            <a:r>
              <a:rPr lang="en-US" sz="3200" dirty="0"/>
              <a:t> (1815 – 1902)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Konvensi</a:t>
            </a:r>
            <a:r>
              <a:rPr lang="en-US" sz="3200" dirty="0"/>
              <a:t> </a:t>
            </a:r>
            <a:r>
              <a:rPr lang="en-US" sz="3200" dirty="0" err="1"/>
              <a:t>hak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</a:t>
            </a:r>
            <a:r>
              <a:rPr lang="en-US" sz="3200" dirty="0" err="1"/>
              <a:t>pertama</a:t>
            </a:r>
            <a:r>
              <a:rPr lang="en-US" sz="3200" dirty="0"/>
              <a:t> di Seneca Falls, New York pada  </a:t>
            </a:r>
            <a:r>
              <a:rPr lang="en-US" sz="3200" dirty="0" err="1"/>
              <a:t>tahun</a:t>
            </a:r>
            <a:r>
              <a:rPr lang="en-US" sz="3200" dirty="0"/>
              <a:t> 1848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Dua</a:t>
            </a:r>
            <a:r>
              <a:rPr lang="en-US" sz="3200" dirty="0"/>
              <a:t> </a:t>
            </a:r>
            <a:r>
              <a:rPr lang="en-US" sz="3200" dirty="0" err="1"/>
              <a:t>buku</a:t>
            </a:r>
            <a:r>
              <a:rPr lang="en-US" sz="3200" dirty="0"/>
              <a:t> </a:t>
            </a:r>
            <a:r>
              <a:rPr lang="en-US" sz="3200" dirty="0" err="1"/>
              <a:t>penting</a:t>
            </a:r>
            <a:r>
              <a:rPr lang="en-US" sz="3200" dirty="0"/>
              <a:t> yang </a:t>
            </a:r>
            <a:r>
              <a:rPr lang="en-US" sz="3200" dirty="0" err="1"/>
              <a:t>terbit</a:t>
            </a:r>
            <a:r>
              <a:rPr lang="en-US" sz="3200" dirty="0"/>
              <a:t> </a:t>
            </a:r>
            <a:r>
              <a:rPr lang="en-US" sz="3200" dirty="0" err="1"/>
              <a:t>tahun</a:t>
            </a:r>
            <a:r>
              <a:rPr lang="en-US" sz="3200" dirty="0"/>
              <a:t> 1845 </a:t>
            </a:r>
            <a:r>
              <a:rPr lang="en-US" sz="3200" dirty="0" err="1"/>
              <a:t>ditulis</a:t>
            </a:r>
            <a:r>
              <a:rPr lang="en-US" sz="3200" dirty="0"/>
              <a:t> oleh Sarah Grimke (</a:t>
            </a:r>
            <a:r>
              <a:rPr lang="en-US" sz="3200" i="1" dirty="0"/>
              <a:t>Letters on the Equality of the Sexes</a:t>
            </a:r>
            <a:r>
              <a:rPr lang="en-US" sz="3200" dirty="0"/>
              <a:t>) dan Margaret Fuller (</a:t>
            </a:r>
            <a:r>
              <a:rPr lang="en-US" sz="3200" i="1" dirty="0"/>
              <a:t>Women in the Nineteenth Century</a:t>
            </a:r>
            <a:r>
              <a:rPr lang="en-US" sz="32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17255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E7F1F-DEBA-4D74-988A-73B80ABC4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211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Sekilas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Sejarah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Feminisme</a:t>
            </a:r>
            <a:endParaRPr lang="en-ID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AD3EF31-DC4C-473E-B075-46F56EBE39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8781622"/>
              </p:ext>
            </p:extLst>
          </p:nvPr>
        </p:nvGraphicFramePr>
        <p:xfrm>
          <a:off x="838199" y="1338943"/>
          <a:ext cx="10768149" cy="5055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46017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BC1BE-13A0-479E-91EE-05147E312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4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Catatan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tentang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Feminisme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3100" dirty="0">
                <a:latin typeface="+mn-lt"/>
                <a:cs typeface="Aharoni" panose="02010803020104030203" pitchFamily="2" charset="-79"/>
              </a:rPr>
              <a:t>(Hooks, 2020)</a:t>
            </a:r>
            <a:endParaRPr lang="en-ID" sz="3100" dirty="0">
              <a:latin typeface="+mn-lt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37D5965-2510-4AC2-81E7-A39EAF07A6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3885988"/>
              </p:ext>
            </p:extLst>
          </p:nvPr>
        </p:nvGraphicFramePr>
        <p:xfrm>
          <a:off x="838199" y="1378130"/>
          <a:ext cx="10872651" cy="5114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9675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Seksisme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ID" sz="4400" dirty="0">
                <a:solidFill>
                  <a:srgbClr val="333333"/>
                </a:solidFill>
              </a:rPr>
              <a:t>“</a:t>
            </a:r>
            <a:r>
              <a:rPr lang="en-ID" sz="4400" dirty="0" err="1">
                <a:solidFill>
                  <a:srgbClr val="333333"/>
                </a:solidFill>
              </a:rPr>
              <a:t>D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iskriminasi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atau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prasangka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atas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seseorang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berdasarkan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jenis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kelamin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atau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gender.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Seksisme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menganggap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bahwa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salah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satu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jenis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kelamin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lebih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unggul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dari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jenis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kelamin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4400" b="0" i="0" dirty="0" err="1">
                <a:solidFill>
                  <a:srgbClr val="333333"/>
                </a:solidFill>
                <a:effectLst/>
              </a:rPr>
              <a:t>lainnya</a:t>
            </a:r>
            <a:r>
              <a:rPr lang="en-ID" sz="4400" dirty="0">
                <a:solidFill>
                  <a:srgbClr val="333333"/>
                </a:solidFill>
              </a:rPr>
              <a:t>”</a:t>
            </a:r>
            <a:r>
              <a:rPr lang="en-ID" sz="4400" b="0" i="0" dirty="0">
                <a:solidFill>
                  <a:srgbClr val="333333"/>
                </a:solidFill>
                <a:effectLst/>
              </a:rPr>
              <a:t>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435898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Tahukah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Anda?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3378" y="733201"/>
            <a:ext cx="5786846" cy="512064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dirty="0">
                <a:solidFill>
                  <a:srgbClr val="000000"/>
                </a:solidFill>
              </a:rPr>
              <a:t>“B</a:t>
            </a:r>
            <a:r>
              <a:rPr lang="en-ID" sz="4400" dirty="0" err="1">
                <a:solidFill>
                  <a:srgbClr val="000000"/>
                </a:solidFill>
              </a:rPr>
              <a:t>entuk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ekstrim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dari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ideologi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seksisme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adalah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misogini</a:t>
            </a:r>
            <a:r>
              <a:rPr lang="en-ID" sz="4400" dirty="0">
                <a:solidFill>
                  <a:srgbClr val="000000"/>
                </a:solidFill>
              </a:rPr>
              <a:t>, </a:t>
            </a:r>
            <a:r>
              <a:rPr lang="en-ID" sz="4400" dirty="0" err="1">
                <a:solidFill>
                  <a:srgbClr val="000000"/>
                </a:solidFill>
              </a:rPr>
              <a:t>yaitu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kebencian</a:t>
            </a:r>
            <a:r>
              <a:rPr lang="en-ID" sz="4400" dirty="0">
                <a:solidFill>
                  <a:srgbClr val="000000"/>
                </a:solidFill>
              </a:rPr>
              <a:t> yang </a:t>
            </a:r>
            <a:r>
              <a:rPr lang="en-ID" sz="4400" dirty="0" err="1">
                <a:solidFill>
                  <a:srgbClr val="000000"/>
                </a:solidFill>
              </a:rPr>
              <a:t>berlebih</a:t>
            </a:r>
            <a:r>
              <a:rPr lang="en-ID" sz="4400" dirty="0">
                <a:solidFill>
                  <a:srgbClr val="000000"/>
                </a:solidFill>
              </a:rPr>
              <a:t> pada </a:t>
            </a:r>
            <a:r>
              <a:rPr lang="en-ID" sz="4400" dirty="0" err="1">
                <a:solidFill>
                  <a:srgbClr val="000000"/>
                </a:solidFill>
              </a:rPr>
              <a:t>perempuan</a:t>
            </a:r>
            <a:r>
              <a:rPr lang="en-ID" sz="4400" dirty="0">
                <a:solidFill>
                  <a:srgbClr val="000000"/>
                </a:solidFill>
              </a:rPr>
              <a:t>, </a:t>
            </a:r>
            <a:r>
              <a:rPr lang="en-ID" sz="4400" dirty="0" err="1">
                <a:solidFill>
                  <a:srgbClr val="000000"/>
                </a:solidFill>
              </a:rPr>
              <a:t>sehingga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perempuan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diperlakukan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secara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keji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melalui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kekerasan</a:t>
            </a:r>
            <a:r>
              <a:rPr lang="en-ID" sz="4400" dirty="0">
                <a:solidFill>
                  <a:srgbClr val="000000"/>
                </a:solidFill>
              </a:rPr>
              <a:t> dan </a:t>
            </a:r>
            <a:r>
              <a:rPr lang="en-ID" sz="4400" dirty="0" err="1">
                <a:solidFill>
                  <a:srgbClr val="000000"/>
                </a:solidFill>
              </a:rPr>
              <a:t>pelecehan</a:t>
            </a:r>
            <a:r>
              <a:rPr lang="en-ID" sz="4400" dirty="0">
                <a:solidFill>
                  <a:srgbClr val="000000"/>
                </a:solidFill>
              </a:rPr>
              <a:t> </a:t>
            </a:r>
            <a:r>
              <a:rPr lang="en-ID" sz="4400" dirty="0" err="1">
                <a:solidFill>
                  <a:srgbClr val="000000"/>
                </a:solidFill>
              </a:rPr>
              <a:t>seksual</a:t>
            </a:r>
            <a:r>
              <a:rPr lang="en-ID" sz="4400" dirty="0">
                <a:solidFill>
                  <a:srgbClr val="000000"/>
                </a:solidFill>
              </a:rPr>
              <a:t>”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4183808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Kesimpulan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7272" y="319087"/>
            <a:ext cx="7641551" cy="6316843"/>
          </a:xfrm>
        </p:spPr>
        <p:txBody>
          <a:bodyPr anchor="ctr">
            <a:noAutofit/>
          </a:bodyPr>
          <a:lstStyle/>
          <a:p>
            <a:r>
              <a:rPr lang="en-US" sz="2400" dirty="0" err="1"/>
              <a:t>Motivasi</a:t>
            </a:r>
            <a:r>
              <a:rPr lang="en-US" sz="2400" dirty="0"/>
              <a:t> </a:t>
            </a:r>
            <a:r>
              <a:rPr lang="en-US" sz="2400" dirty="0" err="1"/>
              <a:t>awal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munculnya</a:t>
            </a:r>
            <a:r>
              <a:rPr lang="en-US" sz="2400" dirty="0"/>
              <a:t> </a:t>
            </a:r>
            <a:r>
              <a:rPr lang="en-US" sz="2400" dirty="0" err="1"/>
              <a:t>gerakan</a:t>
            </a:r>
            <a:r>
              <a:rPr lang="en-US" sz="2400" dirty="0"/>
              <a:t> </a:t>
            </a:r>
            <a:r>
              <a:rPr lang="en-US" sz="2400" dirty="0" err="1"/>
              <a:t>kesetaraan</a:t>
            </a:r>
            <a:r>
              <a:rPr lang="en-US" sz="2400" dirty="0"/>
              <a:t> gender di </a:t>
            </a:r>
            <a:r>
              <a:rPr lang="en-US" sz="2400" dirty="0" err="1"/>
              <a:t>Eropa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isu</a:t>
            </a:r>
            <a:r>
              <a:rPr lang="en-US" sz="2400" dirty="0"/>
              <a:t> </a:t>
            </a:r>
            <a:r>
              <a:rPr lang="en-US" sz="2400" dirty="0" err="1"/>
              <a:t>kelas</a:t>
            </a:r>
            <a:r>
              <a:rPr lang="en-US" sz="2400" dirty="0"/>
              <a:t> </a:t>
            </a:r>
            <a:r>
              <a:rPr lang="en-US" sz="2400" dirty="0" err="1"/>
              <a:t>pekerja</a:t>
            </a:r>
            <a:r>
              <a:rPr lang="en-US" sz="2400" dirty="0"/>
              <a:t>. </a:t>
            </a:r>
            <a:r>
              <a:rPr lang="en-US" sz="2400" dirty="0" err="1"/>
              <a:t>Sedangkan</a:t>
            </a:r>
            <a:r>
              <a:rPr lang="en-US" sz="2400" dirty="0"/>
              <a:t> di Amerika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isu</a:t>
            </a:r>
            <a:r>
              <a:rPr lang="en-US" sz="2400" dirty="0"/>
              <a:t> </a:t>
            </a:r>
            <a:r>
              <a:rPr lang="en-US" sz="2400" dirty="0" err="1"/>
              <a:t>kesamaan</a:t>
            </a:r>
            <a:r>
              <a:rPr lang="en-US" sz="2400" dirty="0"/>
              <a:t> </a:t>
            </a:r>
            <a:r>
              <a:rPr lang="en-US" sz="2400" dirty="0" err="1"/>
              <a:t>hak</a:t>
            </a:r>
            <a:r>
              <a:rPr lang="en-US" sz="2400" dirty="0"/>
              <a:t> </a:t>
            </a:r>
            <a:r>
              <a:rPr lang="en-US" sz="2400" dirty="0" err="1"/>
              <a:t>politik</a:t>
            </a:r>
            <a:r>
              <a:rPr lang="en-US" sz="2400" dirty="0"/>
              <a:t> dan </a:t>
            </a:r>
            <a:r>
              <a:rPr lang="en-US" sz="2400" dirty="0" err="1"/>
              <a:t>akses</a:t>
            </a:r>
            <a:r>
              <a:rPr lang="en-US" sz="2400" dirty="0"/>
              <a:t> pada </a:t>
            </a:r>
            <a:r>
              <a:rPr lang="en-US" sz="2400" dirty="0" err="1"/>
              <a:t>ruang</a:t>
            </a:r>
            <a:r>
              <a:rPr lang="en-US" sz="2400" dirty="0"/>
              <a:t> </a:t>
            </a:r>
            <a:r>
              <a:rPr lang="en-US" sz="2400" dirty="0" err="1"/>
              <a:t>publik</a:t>
            </a:r>
            <a:endParaRPr lang="en-US" sz="2400" dirty="0"/>
          </a:p>
          <a:p>
            <a:r>
              <a:rPr lang="en-US" sz="2400" dirty="0"/>
              <a:t>Gerakan </a:t>
            </a:r>
            <a:r>
              <a:rPr lang="en-US" sz="2400" dirty="0" err="1"/>
              <a:t>kesetaraan</a:t>
            </a:r>
            <a:r>
              <a:rPr lang="en-US" sz="2400" dirty="0"/>
              <a:t> gender di </a:t>
            </a:r>
            <a:r>
              <a:rPr lang="en-US" sz="2400" dirty="0" err="1"/>
              <a:t>Eropa</a:t>
            </a:r>
            <a:r>
              <a:rPr lang="en-US" sz="2400" dirty="0"/>
              <a:t> dan Amerika (Barat) </a:t>
            </a:r>
            <a:r>
              <a:rPr lang="en-US" sz="2400" dirty="0" err="1"/>
              <a:t>diawali</a:t>
            </a:r>
            <a:r>
              <a:rPr lang="en-US" sz="2400" dirty="0"/>
              <a:t> oleh  </a:t>
            </a:r>
            <a:r>
              <a:rPr lang="en-US" sz="2400" dirty="0" err="1"/>
              <a:t>individu</a:t>
            </a:r>
            <a:r>
              <a:rPr lang="en-US" sz="2400" dirty="0"/>
              <a:t> yang </a:t>
            </a:r>
            <a:r>
              <a:rPr lang="en-US" sz="2400" dirty="0" err="1"/>
              <a:t>kemudian</a:t>
            </a:r>
            <a:r>
              <a:rPr lang="en-US" sz="2400" dirty="0"/>
              <a:t> </a:t>
            </a:r>
            <a:r>
              <a:rPr lang="en-US" sz="2400" dirty="0" err="1"/>
              <a:t>mendorong</a:t>
            </a:r>
            <a:r>
              <a:rPr lang="en-US" sz="2400" dirty="0"/>
              <a:t> </a:t>
            </a:r>
            <a:r>
              <a:rPr lang="en-US" sz="2400" dirty="0" err="1"/>
              <a:t>munculnya</a:t>
            </a:r>
            <a:r>
              <a:rPr lang="en-US" sz="2400" dirty="0"/>
              <a:t> </a:t>
            </a:r>
            <a:r>
              <a:rPr lang="en-US" sz="2400" dirty="0" err="1"/>
              <a:t>gerakan</a:t>
            </a:r>
            <a:r>
              <a:rPr lang="en-US" sz="2400" dirty="0"/>
              <a:t> </a:t>
            </a:r>
            <a:r>
              <a:rPr lang="en-US" sz="2400" dirty="0" err="1"/>
              <a:t>perempuan</a:t>
            </a:r>
            <a:endParaRPr lang="en-US" sz="2400" dirty="0"/>
          </a:p>
          <a:p>
            <a:r>
              <a:rPr lang="en-US" sz="2400" dirty="0" err="1"/>
              <a:t>Motivasi</a:t>
            </a:r>
            <a:r>
              <a:rPr lang="en-US" sz="2400" dirty="0"/>
              <a:t> </a:t>
            </a:r>
            <a:r>
              <a:rPr lang="en-US" sz="2400" dirty="0" err="1"/>
              <a:t>awal</a:t>
            </a:r>
            <a:r>
              <a:rPr lang="en-US" sz="2400" dirty="0"/>
              <a:t> </a:t>
            </a:r>
            <a:r>
              <a:rPr lang="en-ID" sz="2400" dirty="0" err="1"/>
              <a:t>ideologi-ideologi</a:t>
            </a:r>
            <a:r>
              <a:rPr lang="en-ID" sz="2400" dirty="0"/>
              <a:t> </a:t>
            </a:r>
            <a:r>
              <a:rPr lang="en-ID" sz="2400" dirty="0" err="1"/>
              <a:t>gerakan</a:t>
            </a:r>
            <a:r>
              <a:rPr lang="en-ID" sz="2400" dirty="0"/>
              <a:t> </a:t>
            </a:r>
            <a:r>
              <a:rPr lang="en-ID" sz="2400" dirty="0" err="1"/>
              <a:t>perempuan</a:t>
            </a:r>
            <a:r>
              <a:rPr lang="en-ID" sz="2400" dirty="0"/>
              <a:t> di barat (negara </a:t>
            </a:r>
            <a:r>
              <a:rPr lang="en-ID" sz="2400" dirty="0" err="1"/>
              <a:t>kapitalis</a:t>
            </a:r>
            <a:r>
              <a:rPr lang="en-ID" sz="2400" dirty="0"/>
              <a:t>) </a:t>
            </a:r>
            <a:r>
              <a:rPr lang="en-ID" sz="2400" dirty="0" err="1"/>
              <a:t>mempengaruhi</a:t>
            </a:r>
            <a:r>
              <a:rPr lang="en-ID" sz="2400" dirty="0"/>
              <a:t> tidak </a:t>
            </a:r>
            <a:r>
              <a:rPr lang="en-ID" sz="2400" dirty="0" err="1"/>
              <a:t>hanya</a:t>
            </a:r>
            <a:r>
              <a:rPr lang="en-ID" sz="2400" dirty="0"/>
              <a:t> </a:t>
            </a:r>
            <a:r>
              <a:rPr lang="en-ID" sz="2400" dirty="0" err="1"/>
              <a:t>perjuangan</a:t>
            </a:r>
            <a:r>
              <a:rPr lang="en-ID" sz="2400" dirty="0"/>
              <a:t> di negara-negara </a:t>
            </a:r>
            <a:r>
              <a:rPr lang="en-ID" sz="2400" dirty="0" err="1"/>
              <a:t>itu</a:t>
            </a:r>
            <a:r>
              <a:rPr lang="en-ID" sz="2400" dirty="0"/>
              <a:t>, </a:t>
            </a:r>
            <a:r>
              <a:rPr lang="en-ID" sz="2400" dirty="0" err="1"/>
              <a:t>tetapi</a:t>
            </a:r>
            <a:r>
              <a:rPr lang="en-ID" sz="2400" dirty="0"/>
              <a:t> juga di negara-negara yang </a:t>
            </a:r>
            <a:r>
              <a:rPr lang="en-ID" sz="2400" dirty="0" err="1"/>
              <a:t>mengalami</a:t>
            </a:r>
            <a:r>
              <a:rPr lang="en-ID" sz="2400" dirty="0"/>
              <a:t> </a:t>
            </a:r>
            <a:r>
              <a:rPr lang="en-ID" sz="2400" dirty="0" err="1"/>
              <a:t>transformasi</a:t>
            </a:r>
            <a:r>
              <a:rPr lang="en-ID" sz="2400" dirty="0"/>
              <a:t> </a:t>
            </a:r>
            <a:r>
              <a:rPr lang="en-ID" sz="2400" dirty="0" err="1"/>
              <a:t>sosialis</a:t>
            </a:r>
            <a:r>
              <a:rPr lang="en-ID" sz="2400" dirty="0"/>
              <a:t> </a:t>
            </a:r>
            <a:r>
              <a:rPr lang="en-ID" sz="2400" dirty="0" err="1"/>
              <a:t>revolusioner</a:t>
            </a:r>
            <a:r>
              <a:rPr lang="en-ID" sz="2400" dirty="0"/>
              <a:t> </a:t>
            </a:r>
            <a:r>
              <a:rPr lang="en-ID" sz="2400" dirty="0" err="1"/>
              <a:t>serta</a:t>
            </a:r>
            <a:r>
              <a:rPr lang="en-ID" sz="2400" dirty="0"/>
              <a:t> di negara-negara yang </a:t>
            </a:r>
            <a:r>
              <a:rPr lang="en-ID" sz="2400" dirty="0" err="1"/>
              <a:t>berjuang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kemerdekaannya</a:t>
            </a:r>
            <a:r>
              <a:rPr lang="en-ID" sz="2400" dirty="0"/>
              <a:t> </a:t>
            </a:r>
          </a:p>
          <a:p>
            <a:r>
              <a:rPr lang="en-ID" sz="2400" dirty="0"/>
              <a:t>Ide-ide </a:t>
            </a:r>
            <a:r>
              <a:rPr lang="en-ID" sz="2400" dirty="0" err="1"/>
              <a:t>kesetaraan</a:t>
            </a:r>
            <a:r>
              <a:rPr lang="en-ID" sz="2400" dirty="0"/>
              <a:t> gender </a:t>
            </a:r>
            <a:r>
              <a:rPr lang="en-ID" sz="2400" dirty="0" err="1"/>
              <a:t>itu</a:t>
            </a:r>
            <a:r>
              <a:rPr lang="en-ID" sz="2400" dirty="0"/>
              <a:t> </a:t>
            </a:r>
            <a:r>
              <a:rPr lang="en-ID" sz="2400" dirty="0" err="1"/>
              <a:t>dibawa</a:t>
            </a:r>
            <a:r>
              <a:rPr lang="en-ID" sz="2400" dirty="0"/>
              <a:t> dan </a:t>
            </a:r>
            <a:r>
              <a:rPr lang="en-ID" sz="2400" dirty="0" err="1"/>
              <a:t>disebarluaskna</a:t>
            </a:r>
            <a:r>
              <a:rPr lang="en-ID" sz="2400" dirty="0"/>
              <a:t> </a:t>
            </a:r>
            <a:r>
              <a:rPr lang="en-ID" sz="2400" dirty="0" err="1"/>
              <a:t>melalui</a:t>
            </a:r>
            <a:r>
              <a:rPr lang="en-ID" sz="2400" dirty="0"/>
              <a:t> </a:t>
            </a:r>
            <a:r>
              <a:rPr lang="en-ID" sz="2400" dirty="0" err="1"/>
              <a:t>organisasi</a:t>
            </a:r>
            <a:r>
              <a:rPr lang="en-ID" sz="2400" dirty="0"/>
              <a:t> </a:t>
            </a:r>
            <a:r>
              <a:rPr lang="en-ID" sz="2400" dirty="0" err="1"/>
              <a:t>perempuan</a:t>
            </a:r>
            <a:r>
              <a:rPr lang="en-ID" sz="2400" dirty="0"/>
              <a:t> </a:t>
            </a:r>
            <a:r>
              <a:rPr lang="en-ID" sz="2400" dirty="0" err="1"/>
              <a:t>ke</a:t>
            </a:r>
            <a:r>
              <a:rPr lang="en-ID" sz="2400" dirty="0"/>
              <a:t> forum-forum </a:t>
            </a:r>
            <a:r>
              <a:rPr lang="en-ID" sz="2400" dirty="0" err="1"/>
              <a:t>internasional</a:t>
            </a:r>
            <a:r>
              <a:rPr lang="en-ID" sz="2400" dirty="0"/>
              <a:t> </a:t>
            </a:r>
            <a:r>
              <a:rPr lang="en-ID" sz="2400" dirty="0" err="1"/>
              <a:t>pasca</a:t>
            </a:r>
            <a:r>
              <a:rPr lang="en-ID" sz="2400" dirty="0"/>
              <a:t> </a:t>
            </a:r>
            <a:r>
              <a:rPr lang="en-ID" sz="2400" dirty="0" err="1"/>
              <a:t>Perang</a:t>
            </a:r>
            <a:r>
              <a:rPr lang="en-ID" sz="2400" dirty="0"/>
              <a:t> Dunia I dan </a:t>
            </a:r>
            <a:r>
              <a:rPr lang="en-ID" sz="2400" dirty="0" err="1"/>
              <a:t>Perang</a:t>
            </a:r>
            <a:r>
              <a:rPr lang="en-ID" sz="2400" dirty="0"/>
              <a:t> Dunia II.</a:t>
            </a:r>
            <a:r>
              <a:rPr lang="en-US" sz="2400" dirty="0"/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259001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  <a:latin typeface="+mn-lt"/>
              </a:rPr>
              <a:t>Timur</a:t>
            </a:r>
            <a:br>
              <a:rPr lang="en-US" sz="6000" b="1" dirty="0">
                <a:solidFill>
                  <a:srgbClr val="FFFFFF"/>
                </a:solidFill>
                <a:latin typeface="+mn-lt"/>
              </a:rPr>
            </a:br>
            <a:r>
              <a:rPr lang="en-US" sz="6000" b="1" dirty="0">
                <a:solidFill>
                  <a:srgbClr val="FFFFFF"/>
                </a:solidFill>
                <a:latin typeface="+mn-lt"/>
              </a:rPr>
              <a:t>(Asia)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70000" lnSpcReduction="20000"/>
          </a:bodyPr>
          <a:lstStyle/>
          <a:p>
            <a:r>
              <a:rPr lang="en-US" sz="5400" dirty="0"/>
              <a:t> Gerakan </a:t>
            </a:r>
            <a:r>
              <a:rPr lang="en-US" sz="5400" dirty="0" err="1"/>
              <a:t>kesetaraan</a:t>
            </a:r>
            <a:r>
              <a:rPr lang="en-US" sz="5400" dirty="0"/>
              <a:t> gender </a:t>
            </a:r>
            <a:r>
              <a:rPr lang="en-US" sz="5400" dirty="0" err="1"/>
              <a:t>muncul</a:t>
            </a:r>
            <a:r>
              <a:rPr lang="en-US" sz="5400" dirty="0"/>
              <a:t> </a:t>
            </a:r>
            <a:r>
              <a:rPr lang="en-US" sz="5400" dirty="0" err="1"/>
              <a:t>sebagai</a:t>
            </a:r>
            <a:r>
              <a:rPr lang="en-US" sz="5400" dirty="0"/>
              <a:t> </a:t>
            </a:r>
            <a:r>
              <a:rPr lang="en-US" sz="5400" dirty="0" err="1"/>
              <a:t>bentuk</a:t>
            </a:r>
            <a:r>
              <a:rPr lang="en-US" sz="5400" dirty="0"/>
              <a:t> </a:t>
            </a:r>
            <a:r>
              <a:rPr lang="en-US" sz="5400" dirty="0" err="1"/>
              <a:t>kritik</a:t>
            </a:r>
            <a:r>
              <a:rPr lang="en-US" sz="5400" dirty="0"/>
              <a:t> pada </a:t>
            </a:r>
            <a:r>
              <a:rPr lang="en-US" sz="5400" dirty="0" err="1"/>
              <a:t>pandangan</a:t>
            </a:r>
            <a:r>
              <a:rPr lang="en-US" sz="5400" dirty="0"/>
              <a:t> </a:t>
            </a:r>
            <a:r>
              <a:rPr lang="en-US" sz="5400" dirty="0" err="1"/>
              <a:t>feminis</a:t>
            </a:r>
            <a:r>
              <a:rPr lang="en-US" sz="5400" dirty="0"/>
              <a:t> Barat </a:t>
            </a:r>
            <a:r>
              <a:rPr lang="en-US" sz="5400" dirty="0" err="1"/>
              <a:t>terhadap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di negara dunia </a:t>
            </a:r>
            <a:r>
              <a:rPr lang="en-US" sz="5400" dirty="0" err="1"/>
              <a:t>ketiga</a:t>
            </a:r>
            <a:r>
              <a:rPr lang="en-US" sz="5400" dirty="0"/>
              <a:t> (Timur) yang </a:t>
            </a:r>
            <a:r>
              <a:rPr lang="en-US" sz="5400" dirty="0" err="1"/>
              <a:t>diukur</a:t>
            </a:r>
            <a:r>
              <a:rPr lang="en-US" sz="5400" dirty="0"/>
              <a:t> </a:t>
            </a:r>
            <a:r>
              <a:rPr lang="en-US" sz="5400" dirty="0" err="1"/>
              <a:t>dari</a:t>
            </a:r>
            <a:r>
              <a:rPr lang="en-US" sz="5400" dirty="0"/>
              <a:t> </a:t>
            </a:r>
            <a:r>
              <a:rPr lang="en-US" sz="5400" dirty="0" err="1"/>
              <a:t>standar</a:t>
            </a:r>
            <a:r>
              <a:rPr lang="en-US" sz="5400" dirty="0"/>
              <a:t> dan </a:t>
            </a:r>
            <a:r>
              <a:rPr lang="en-US" sz="5400" dirty="0" err="1"/>
              <a:t>teori</a:t>
            </a:r>
            <a:r>
              <a:rPr lang="en-US" sz="5400" dirty="0"/>
              <a:t> dunia </a:t>
            </a:r>
            <a:r>
              <a:rPr lang="en-US" sz="5400" dirty="0" err="1"/>
              <a:t>pertama</a:t>
            </a:r>
            <a:r>
              <a:rPr lang="en-US" sz="5400" dirty="0"/>
              <a:t> (Barat)</a:t>
            </a:r>
          </a:p>
          <a:p>
            <a:r>
              <a:rPr lang="en-US" sz="5400" dirty="0"/>
              <a:t> </a:t>
            </a:r>
            <a:r>
              <a:rPr lang="en-US" sz="5400" dirty="0" err="1"/>
              <a:t>Akibatnya</a:t>
            </a:r>
            <a:r>
              <a:rPr lang="en-US" sz="5400" dirty="0"/>
              <a:t>,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dari</a:t>
            </a:r>
            <a:r>
              <a:rPr lang="en-US" sz="5400" dirty="0"/>
              <a:t> Timur </a:t>
            </a:r>
            <a:r>
              <a:rPr lang="en-US" sz="5400" dirty="0" err="1"/>
              <a:t>kurang</a:t>
            </a:r>
            <a:r>
              <a:rPr lang="en-US" sz="5400" dirty="0"/>
              <a:t> </a:t>
            </a:r>
            <a:r>
              <a:rPr lang="en-US" sz="5400" dirty="0" err="1"/>
              <a:t>bisa</a:t>
            </a:r>
            <a:r>
              <a:rPr lang="en-US" sz="5400" dirty="0"/>
              <a:t> </a:t>
            </a:r>
            <a:r>
              <a:rPr lang="en-US" sz="5400" dirty="0" err="1"/>
              <a:t>menyuarakan</a:t>
            </a:r>
            <a:r>
              <a:rPr lang="en-US" sz="5400" dirty="0"/>
              <a:t> dan </a:t>
            </a:r>
            <a:r>
              <a:rPr lang="en-US" sz="5400" dirty="0" err="1"/>
              <a:t>memperjuangkan</a:t>
            </a:r>
            <a:r>
              <a:rPr lang="en-US" sz="5400" dirty="0"/>
              <a:t> </a:t>
            </a:r>
            <a:r>
              <a:rPr lang="en-US" sz="5400" dirty="0" err="1"/>
              <a:t>kebutuhan</a:t>
            </a:r>
            <a:r>
              <a:rPr lang="en-US" sz="5400" dirty="0"/>
              <a:t> </a:t>
            </a:r>
            <a:r>
              <a:rPr lang="en-US" sz="5400" dirty="0" err="1"/>
              <a:t>sesuai</a:t>
            </a:r>
            <a:r>
              <a:rPr lang="en-US" sz="5400" dirty="0"/>
              <a:t> </a:t>
            </a:r>
            <a:r>
              <a:rPr lang="en-US" sz="5400" dirty="0" err="1"/>
              <a:t>kondisi</a:t>
            </a:r>
            <a:r>
              <a:rPr lang="en-US" sz="5400" dirty="0"/>
              <a:t> </a:t>
            </a:r>
            <a:r>
              <a:rPr lang="en-US" sz="5400" dirty="0" err="1"/>
              <a:t>mereka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7050431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rgbClr val="FFFFFF"/>
                </a:solidFill>
                <a:latin typeface="+mn-lt"/>
              </a:rPr>
              <a:t>Timur</a:t>
            </a:r>
            <a:br>
              <a:rPr lang="en-US" sz="5400" b="1" dirty="0">
                <a:solidFill>
                  <a:srgbClr val="FFFFFF"/>
                </a:solidFill>
                <a:latin typeface="+mn-lt"/>
              </a:rPr>
            </a:br>
            <a:r>
              <a:rPr lang="en-US" sz="5400" b="1" dirty="0">
                <a:solidFill>
                  <a:srgbClr val="FFFFFF"/>
                </a:solidFill>
                <a:latin typeface="+mn-lt"/>
              </a:rPr>
              <a:t>(Indonesia)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19088"/>
            <a:ext cx="7132915" cy="6219824"/>
          </a:xfrm>
        </p:spPr>
        <p:txBody>
          <a:bodyPr anchor="ctr">
            <a:normAutofit fontScale="55000" lnSpcReduction="20000"/>
          </a:bodyPr>
          <a:lstStyle/>
          <a:p>
            <a:r>
              <a:rPr lang="en-US" sz="5400" dirty="0"/>
              <a:t> </a:t>
            </a:r>
            <a:r>
              <a:rPr lang="en-US" sz="5900" dirty="0" err="1"/>
              <a:t>Dimulai</a:t>
            </a:r>
            <a:r>
              <a:rPr lang="en-US" sz="5900" dirty="0"/>
              <a:t> pada </a:t>
            </a:r>
            <a:r>
              <a:rPr lang="en-US" sz="5900" dirty="0" err="1"/>
              <a:t>awal</a:t>
            </a:r>
            <a:r>
              <a:rPr lang="en-US" sz="5900" dirty="0"/>
              <a:t> </a:t>
            </a:r>
            <a:r>
              <a:rPr lang="en-US" sz="5900" dirty="0" err="1"/>
              <a:t>abad</a:t>
            </a:r>
            <a:r>
              <a:rPr lang="en-US" sz="5900" dirty="0"/>
              <a:t> 19, </a:t>
            </a:r>
            <a:r>
              <a:rPr lang="en-US" sz="5900" dirty="0" err="1"/>
              <a:t>khususnya</a:t>
            </a:r>
            <a:r>
              <a:rPr lang="en-US" sz="5900" dirty="0"/>
              <a:t> oleh R.A </a:t>
            </a:r>
            <a:r>
              <a:rPr lang="en-US" sz="5900" dirty="0" err="1"/>
              <a:t>Kartini</a:t>
            </a:r>
            <a:r>
              <a:rPr lang="en-US" sz="5900" dirty="0"/>
              <a:t> (1879 – 1904)</a:t>
            </a:r>
          </a:p>
          <a:p>
            <a:r>
              <a:rPr lang="en-US" sz="5900" dirty="0" err="1"/>
              <a:t>Perjuangan</a:t>
            </a:r>
            <a:r>
              <a:rPr lang="en-US" sz="5900" dirty="0"/>
              <a:t> </a:t>
            </a:r>
            <a:r>
              <a:rPr lang="en-US" sz="5900" dirty="0" err="1"/>
              <a:t>untuk</a:t>
            </a:r>
            <a:r>
              <a:rPr lang="en-US" sz="5900" dirty="0"/>
              <a:t> </a:t>
            </a:r>
            <a:r>
              <a:rPr lang="en-US" sz="5900" dirty="0" err="1"/>
              <a:t>perempuan</a:t>
            </a:r>
            <a:r>
              <a:rPr lang="en-US" sz="5900" dirty="0"/>
              <a:t> </a:t>
            </a:r>
            <a:r>
              <a:rPr lang="en-US" sz="5900" dirty="0" err="1"/>
              <a:t>melalui</a:t>
            </a:r>
            <a:r>
              <a:rPr lang="en-US" sz="5900" dirty="0"/>
              <a:t> </a:t>
            </a:r>
            <a:r>
              <a:rPr lang="en-US" sz="5900" dirty="0" err="1"/>
              <a:t>surat-surat</a:t>
            </a:r>
            <a:r>
              <a:rPr lang="en-US" sz="5900" dirty="0"/>
              <a:t> dalam Bahasa Belanda </a:t>
            </a:r>
            <a:r>
              <a:rPr lang="en-US" sz="5900" dirty="0" err="1"/>
              <a:t>tentang</a:t>
            </a:r>
            <a:r>
              <a:rPr lang="en-US" sz="5900" dirty="0"/>
              <a:t> </a:t>
            </a:r>
            <a:r>
              <a:rPr lang="en-US" sz="5900" dirty="0" err="1"/>
              <a:t>pentingnya</a:t>
            </a:r>
            <a:r>
              <a:rPr lang="en-US" sz="5900" dirty="0"/>
              <a:t> </a:t>
            </a:r>
            <a:r>
              <a:rPr lang="en-US" sz="5900" dirty="0" err="1"/>
              <a:t>emansipasi</a:t>
            </a:r>
            <a:r>
              <a:rPr lang="en-US" sz="5900" dirty="0"/>
              <a:t> </a:t>
            </a:r>
            <a:r>
              <a:rPr lang="en-US" sz="5900" dirty="0" err="1"/>
              <a:t>perempuan</a:t>
            </a:r>
            <a:r>
              <a:rPr lang="en-US" sz="5900" dirty="0"/>
              <a:t> dalam </a:t>
            </a:r>
            <a:r>
              <a:rPr lang="en-US" sz="5900" dirty="0" err="1"/>
              <a:t>pendidikan</a:t>
            </a:r>
            <a:endParaRPr lang="en-US" sz="5900" dirty="0"/>
          </a:p>
          <a:p>
            <a:r>
              <a:rPr lang="en-US" sz="5900" dirty="0" err="1"/>
              <a:t>Tokoh</a:t>
            </a:r>
            <a:r>
              <a:rPr lang="en-US" sz="5900" dirty="0"/>
              <a:t> </a:t>
            </a:r>
            <a:r>
              <a:rPr lang="en-US" sz="5900" dirty="0" err="1"/>
              <a:t>feminisme</a:t>
            </a:r>
            <a:r>
              <a:rPr lang="en-US" sz="5900" dirty="0"/>
              <a:t> lain: </a:t>
            </a:r>
            <a:r>
              <a:rPr lang="en-US" sz="5900" dirty="0" err="1"/>
              <a:t>Dewi</a:t>
            </a:r>
            <a:r>
              <a:rPr lang="en-US" sz="5900" dirty="0"/>
              <a:t> </a:t>
            </a:r>
            <a:r>
              <a:rPr lang="en-US" sz="5900" dirty="0" err="1"/>
              <a:t>Sartika</a:t>
            </a:r>
            <a:r>
              <a:rPr lang="en-US" sz="5900" dirty="0"/>
              <a:t>, Cut </a:t>
            </a:r>
            <a:r>
              <a:rPr lang="en-US" sz="5900" dirty="0" err="1"/>
              <a:t>Nyak</a:t>
            </a:r>
            <a:r>
              <a:rPr lang="en-US" sz="5900" dirty="0"/>
              <a:t> </a:t>
            </a:r>
            <a:r>
              <a:rPr lang="en-US" sz="5900" dirty="0" err="1"/>
              <a:t>Dien</a:t>
            </a:r>
            <a:r>
              <a:rPr lang="en-US" sz="5900" dirty="0"/>
              <a:t>, Cut </a:t>
            </a:r>
            <a:r>
              <a:rPr lang="en-US" sz="5900" dirty="0" err="1"/>
              <a:t>Meutia</a:t>
            </a:r>
            <a:r>
              <a:rPr lang="en-US" sz="5900" dirty="0"/>
              <a:t>, </a:t>
            </a:r>
            <a:r>
              <a:rPr lang="en-US" sz="5900" dirty="0" err="1"/>
              <a:t>Matha</a:t>
            </a:r>
            <a:r>
              <a:rPr lang="en-US" sz="5900" dirty="0"/>
              <a:t> Christina </a:t>
            </a:r>
            <a:r>
              <a:rPr lang="en-US" sz="5900" dirty="0" err="1"/>
              <a:t>Tiahahu</a:t>
            </a:r>
            <a:endParaRPr lang="en-US" sz="5900" dirty="0"/>
          </a:p>
          <a:p>
            <a:r>
              <a:rPr lang="en-US" sz="5900" dirty="0"/>
              <a:t> </a:t>
            </a:r>
            <a:r>
              <a:rPr lang="en-US" sz="5900" dirty="0" err="1"/>
              <a:t>Sebelum</a:t>
            </a:r>
            <a:r>
              <a:rPr lang="en-US" sz="5900" dirty="0"/>
              <a:t> </a:t>
            </a:r>
            <a:r>
              <a:rPr lang="en-US" sz="5900" dirty="0" err="1"/>
              <a:t>kemerdekaan</a:t>
            </a:r>
            <a:r>
              <a:rPr lang="en-US" sz="5900" dirty="0"/>
              <a:t>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5900" dirty="0" err="1"/>
              <a:t>Muncul</a:t>
            </a:r>
            <a:r>
              <a:rPr lang="en-US" sz="5900" dirty="0"/>
              <a:t> </a:t>
            </a:r>
            <a:r>
              <a:rPr lang="en-US" sz="5900" dirty="0" err="1"/>
              <a:t>organisasi</a:t>
            </a:r>
            <a:r>
              <a:rPr lang="en-US" sz="5900" dirty="0"/>
              <a:t> </a:t>
            </a:r>
            <a:r>
              <a:rPr lang="en-US" sz="5900" dirty="0" err="1"/>
              <a:t>perempuan</a:t>
            </a:r>
            <a:r>
              <a:rPr lang="en-US" sz="5900" dirty="0"/>
              <a:t> </a:t>
            </a:r>
            <a:r>
              <a:rPr lang="en-US" sz="5900" dirty="0" err="1"/>
              <a:t>pertama</a:t>
            </a:r>
            <a:r>
              <a:rPr lang="en-US" sz="5900" dirty="0"/>
              <a:t> </a:t>
            </a:r>
            <a:r>
              <a:rPr lang="en-US" sz="5900" dirty="0" err="1"/>
              <a:t>bernama</a:t>
            </a:r>
            <a:r>
              <a:rPr lang="en-US" sz="5900" dirty="0"/>
              <a:t> “</a:t>
            </a:r>
            <a:r>
              <a:rPr lang="en-US" sz="5900" dirty="0" err="1"/>
              <a:t>Poetri</a:t>
            </a:r>
            <a:r>
              <a:rPr lang="en-US" sz="5900" dirty="0"/>
              <a:t> </a:t>
            </a:r>
            <a:r>
              <a:rPr lang="en-US" sz="5900" dirty="0" err="1"/>
              <a:t>Mardika</a:t>
            </a:r>
            <a:r>
              <a:rPr lang="en-US" sz="5900" dirty="0"/>
              <a:t>” (1912)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5900" dirty="0" err="1"/>
              <a:t>Kongres</a:t>
            </a:r>
            <a:r>
              <a:rPr lang="en-US" sz="5900" dirty="0"/>
              <a:t> </a:t>
            </a:r>
            <a:r>
              <a:rPr lang="en-US" sz="5900" dirty="0" err="1"/>
              <a:t>perempuan</a:t>
            </a:r>
            <a:r>
              <a:rPr lang="en-US" sz="5900" dirty="0"/>
              <a:t> </a:t>
            </a:r>
            <a:r>
              <a:rPr lang="en-US" sz="5900" dirty="0" err="1"/>
              <a:t>pertama</a:t>
            </a:r>
            <a:r>
              <a:rPr lang="en-US" sz="5900" dirty="0"/>
              <a:t> (1928)</a:t>
            </a:r>
          </a:p>
          <a:p>
            <a:r>
              <a:rPr lang="en-US" sz="5900" dirty="0"/>
              <a:t> </a:t>
            </a:r>
            <a:r>
              <a:rPr lang="en-US" sz="5900" dirty="0" err="1"/>
              <a:t>Organisasi</a:t>
            </a:r>
            <a:r>
              <a:rPr lang="en-US" sz="5900" dirty="0"/>
              <a:t> </a:t>
            </a:r>
            <a:r>
              <a:rPr lang="en-US" sz="5900" dirty="0" err="1"/>
              <a:t>perempuan</a:t>
            </a:r>
            <a:r>
              <a:rPr lang="en-US" sz="5900" dirty="0"/>
              <a:t> </a:t>
            </a:r>
            <a:r>
              <a:rPr lang="en-US" sz="5900" dirty="0" err="1"/>
              <a:t>semakin</a:t>
            </a:r>
            <a:r>
              <a:rPr lang="en-US" sz="5900" dirty="0"/>
              <a:t> </a:t>
            </a:r>
            <a:r>
              <a:rPr lang="en-US" sz="5900" dirty="0" err="1"/>
              <a:t>berkembang</a:t>
            </a:r>
            <a:r>
              <a:rPr lang="en-US" sz="5900" dirty="0"/>
              <a:t> </a:t>
            </a:r>
            <a:r>
              <a:rPr lang="en-US" sz="5900" dirty="0" err="1"/>
              <a:t>setelah</a:t>
            </a:r>
            <a:r>
              <a:rPr lang="en-US" sz="5900" dirty="0"/>
              <a:t> </a:t>
            </a:r>
            <a:r>
              <a:rPr lang="en-US" sz="5900" dirty="0" err="1"/>
              <a:t>kemerdekaan</a:t>
            </a:r>
            <a:endParaRPr lang="en-US" sz="5900" dirty="0"/>
          </a:p>
        </p:txBody>
      </p:sp>
    </p:spTree>
    <p:extLst>
      <p:ext uri="{BB962C8B-B14F-4D97-AF65-F5344CB8AC3E}">
        <p14:creationId xmlns:p14="http://schemas.microsoft.com/office/powerpoint/2010/main" val="30063136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Kesimpulan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7272" y="319087"/>
            <a:ext cx="7641551" cy="6316843"/>
          </a:xfrm>
        </p:spPr>
        <p:txBody>
          <a:bodyPr anchor="ctr">
            <a:noAutofit/>
          </a:bodyPr>
          <a:lstStyle/>
          <a:p>
            <a:r>
              <a:rPr lang="en-US" dirty="0" err="1"/>
              <a:t>Motivasi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munculnya</a:t>
            </a:r>
            <a:r>
              <a:rPr lang="en-US" dirty="0"/>
              <a:t> </a:t>
            </a:r>
            <a:r>
              <a:rPr lang="en-US" dirty="0" err="1"/>
              <a:t>gerakan</a:t>
            </a:r>
            <a:r>
              <a:rPr lang="en-US" dirty="0"/>
              <a:t> </a:t>
            </a:r>
            <a:r>
              <a:rPr lang="en-US" dirty="0" err="1"/>
              <a:t>kesetaraan</a:t>
            </a:r>
            <a:r>
              <a:rPr lang="en-US" dirty="0"/>
              <a:t> gender di Asia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kritik</a:t>
            </a:r>
            <a:r>
              <a:rPr lang="en-US" dirty="0"/>
              <a:t> pada </a:t>
            </a:r>
            <a:r>
              <a:rPr lang="en-US" dirty="0" err="1"/>
              <a:t>pandangan</a:t>
            </a:r>
            <a:r>
              <a:rPr lang="en-US" dirty="0"/>
              <a:t> </a:t>
            </a:r>
            <a:r>
              <a:rPr lang="en-US" dirty="0" err="1"/>
              <a:t>feminis</a:t>
            </a:r>
            <a:r>
              <a:rPr lang="en-US" dirty="0"/>
              <a:t> Barat yang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dan </a:t>
            </a:r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fenomena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di negara dunia </a:t>
            </a:r>
            <a:r>
              <a:rPr lang="en-US" dirty="0" err="1"/>
              <a:t>ketiga</a:t>
            </a:r>
            <a:r>
              <a:rPr lang="en-US" dirty="0"/>
              <a:t> (Timur)</a:t>
            </a:r>
          </a:p>
          <a:p>
            <a:r>
              <a:rPr lang="en-US" dirty="0"/>
              <a:t>Gerakan </a:t>
            </a:r>
            <a:r>
              <a:rPr lang="en-US" dirty="0" err="1"/>
              <a:t>kesetaraan</a:t>
            </a:r>
            <a:r>
              <a:rPr lang="en-US" dirty="0"/>
              <a:t> gender Asia dan Indonesia </a:t>
            </a:r>
            <a:r>
              <a:rPr lang="en-US" dirty="0" err="1"/>
              <a:t>diawali</a:t>
            </a:r>
            <a:r>
              <a:rPr lang="en-US" dirty="0"/>
              <a:t> oleh  </a:t>
            </a:r>
            <a:r>
              <a:rPr lang="en-US" dirty="0" err="1"/>
              <a:t>individu</a:t>
            </a:r>
            <a:r>
              <a:rPr lang="en-US" dirty="0"/>
              <a:t> yang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mendorong</a:t>
            </a:r>
            <a:r>
              <a:rPr lang="en-US" dirty="0"/>
              <a:t> </a:t>
            </a:r>
            <a:r>
              <a:rPr lang="en-US" dirty="0" err="1"/>
              <a:t>munculnya</a:t>
            </a:r>
            <a:r>
              <a:rPr lang="en-US" dirty="0"/>
              <a:t> </a:t>
            </a:r>
            <a:r>
              <a:rPr lang="en-US" dirty="0" err="1"/>
              <a:t>gerakan</a:t>
            </a:r>
            <a:r>
              <a:rPr lang="en-US" dirty="0"/>
              <a:t> </a:t>
            </a:r>
            <a:r>
              <a:rPr lang="en-US" dirty="0" err="1"/>
              <a:t>perempuan</a:t>
            </a:r>
            <a:endParaRPr lang="en-US" dirty="0"/>
          </a:p>
          <a:p>
            <a:r>
              <a:rPr lang="en-US" dirty="0" err="1"/>
              <a:t>Isu</a:t>
            </a:r>
            <a:r>
              <a:rPr lang="en-US" dirty="0"/>
              <a:t> </a:t>
            </a:r>
            <a:r>
              <a:rPr lang="en-US" dirty="0" err="1"/>
              <a:t>kesetaraan</a:t>
            </a:r>
            <a:r>
              <a:rPr lang="en-US" dirty="0"/>
              <a:t> gender di Indonesia </a:t>
            </a:r>
            <a:r>
              <a:rPr lang="en-US" dirty="0" err="1"/>
              <a:t>diawali</a:t>
            </a:r>
            <a:r>
              <a:rPr lang="en-US" dirty="0"/>
              <a:t> oleh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golongan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 (</a:t>
            </a:r>
            <a:r>
              <a:rPr lang="en-US" dirty="0" err="1"/>
              <a:t>bangsawan</a:t>
            </a:r>
            <a:r>
              <a:rPr lang="en-US" dirty="0"/>
              <a:t>) yang </a:t>
            </a:r>
            <a:r>
              <a:rPr lang="en-US" dirty="0" err="1"/>
              <a:t>peduli</a:t>
            </a:r>
            <a:r>
              <a:rPr lang="en-US" dirty="0"/>
              <a:t> pada </a:t>
            </a:r>
            <a:r>
              <a:rPr lang="en-US" dirty="0" err="1"/>
              <a:t>keterbelakangan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status </a:t>
            </a:r>
            <a:r>
              <a:rPr lang="en-US" dirty="0" err="1"/>
              <a:t>sosial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rendah</a:t>
            </a:r>
            <a:r>
              <a:rPr lang="en-US" dirty="0"/>
              <a:t>, </a:t>
            </a:r>
            <a:r>
              <a:rPr lang="en-US" dirty="0" err="1"/>
              <a:t>khususnya</a:t>
            </a:r>
            <a:r>
              <a:rPr lang="en-US" dirty="0"/>
              <a:t> pada </a:t>
            </a:r>
            <a:r>
              <a:rPr lang="en-US" dirty="0" err="1"/>
              <a:t>isu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dan </a:t>
            </a:r>
            <a:r>
              <a:rPr lang="en-US" dirty="0" err="1"/>
              <a:t>kemiskinan</a:t>
            </a:r>
            <a:r>
              <a:rPr lang="en-US" dirty="0"/>
              <a:t> (</a:t>
            </a:r>
            <a:r>
              <a:rPr lang="en-US" dirty="0" err="1"/>
              <a:t>sosial-ekonomi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80433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7B7BB-B52F-4D5F-9A99-FD68EB4FB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 err="1">
                <a:latin typeface="Aharoni" panose="02010803020104030203" pitchFamily="2" charset="-79"/>
                <a:cs typeface="Aharoni" panose="02010803020104030203" pitchFamily="2" charset="-79"/>
              </a:rPr>
              <a:t>Perbedaan</a:t>
            </a:r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4000" dirty="0" err="1">
                <a:latin typeface="Aharoni" panose="02010803020104030203" pitchFamily="2" charset="-79"/>
                <a:cs typeface="Aharoni" panose="02010803020104030203" pitchFamily="2" charset="-79"/>
              </a:rPr>
              <a:t>cara</a:t>
            </a:r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4000" dirty="0" err="1">
                <a:latin typeface="Aharoni" panose="02010803020104030203" pitchFamily="2" charset="-79"/>
                <a:cs typeface="Aharoni" panose="02010803020104030203" pitchFamily="2" charset="-79"/>
              </a:rPr>
              <a:t>pandang</a:t>
            </a:r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 Barat dan Timur</a:t>
            </a:r>
            <a:b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800" dirty="0">
                <a:latin typeface="+mn-lt"/>
                <a:cs typeface="Aharoni" panose="02010803020104030203" pitchFamily="2" charset="-79"/>
              </a:rPr>
              <a:t>(Hanum, 2018)</a:t>
            </a:r>
            <a:endParaRPr lang="en-ID" sz="2800" dirty="0">
              <a:latin typeface="+mn-lt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ED3052-8B65-4AD0-8B2A-D3BF992470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060160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076168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838200" y="556996"/>
            <a:ext cx="10515600" cy="73622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latin typeface="+mn-lt"/>
              </a:rPr>
              <a:t>Isu</a:t>
            </a:r>
            <a:r>
              <a:rPr lang="en-US" sz="4000" b="1" dirty="0">
                <a:latin typeface="+mn-lt"/>
              </a:rPr>
              <a:t> Perempuan </a:t>
            </a:r>
            <a:r>
              <a:rPr lang="en-US" sz="4000" b="1" i="1" dirty="0">
                <a:latin typeface="+mn-lt"/>
              </a:rPr>
              <a:t>versus</a:t>
            </a:r>
            <a:r>
              <a:rPr lang="en-US" sz="4000" b="1" dirty="0">
                <a:latin typeface="+mn-lt"/>
              </a:rPr>
              <a:t> </a:t>
            </a:r>
            <a:r>
              <a:rPr lang="en-US" sz="4000" b="1" dirty="0" err="1">
                <a:latin typeface="+mn-lt"/>
              </a:rPr>
              <a:t>Isu</a:t>
            </a:r>
            <a:r>
              <a:rPr lang="en-US" sz="4000" b="1" dirty="0">
                <a:latin typeface="+mn-lt"/>
              </a:rPr>
              <a:t> </a:t>
            </a:r>
            <a:r>
              <a:rPr lang="en-US" sz="4000" b="1" dirty="0" err="1">
                <a:latin typeface="+mn-lt"/>
              </a:rPr>
              <a:t>Politik</a:t>
            </a:r>
            <a:endParaRPr lang="en-US" sz="4000" b="1" dirty="0">
              <a:latin typeface="+mn-lt"/>
            </a:endParaRPr>
          </a:p>
        </p:txBody>
      </p:sp>
      <p:graphicFrame>
        <p:nvGraphicFramePr>
          <p:cNvPr id="15364" name="Content Placeholder 2">
            <a:extLst>
              <a:ext uri="{FF2B5EF4-FFF2-40B4-BE49-F238E27FC236}">
                <a16:creationId xmlns:a16="http://schemas.microsoft.com/office/drawing/2014/main" id="{F5C8F47F-9F6C-4892-AFBB-DB1AB16A16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0011047"/>
              </p:ext>
            </p:extLst>
          </p:nvPr>
        </p:nvGraphicFramePr>
        <p:xfrm>
          <a:off x="838200" y="1358537"/>
          <a:ext cx="10761618" cy="5127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637324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838200" y="556996"/>
            <a:ext cx="10515600" cy="73622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+mn-lt"/>
              </a:rPr>
              <a:t>Etika Absolut </a:t>
            </a:r>
            <a:r>
              <a:rPr lang="en-US" sz="4000" b="1" i="1" dirty="0">
                <a:latin typeface="+mn-lt"/>
              </a:rPr>
              <a:t>versus</a:t>
            </a:r>
            <a:r>
              <a:rPr lang="en-US" sz="4000" b="1" dirty="0">
                <a:latin typeface="+mn-lt"/>
              </a:rPr>
              <a:t> Etika </a:t>
            </a:r>
            <a:r>
              <a:rPr lang="en-US" sz="4000" b="1" dirty="0" err="1">
                <a:latin typeface="+mn-lt"/>
              </a:rPr>
              <a:t>Relativis</a:t>
            </a:r>
            <a:endParaRPr lang="en-US" sz="4000" b="1" dirty="0">
              <a:latin typeface="+mn-lt"/>
            </a:endParaRPr>
          </a:p>
        </p:txBody>
      </p:sp>
      <p:graphicFrame>
        <p:nvGraphicFramePr>
          <p:cNvPr id="15364" name="Content Placeholder 2">
            <a:extLst>
              <a:ext uri="{FF2B5EF4-FFF2-40B4-BE49-F238E27FC236}">
                <a16:creationId xmlns:a16="http://schemas.microsoft.com/office/drawing/2014/main" id="{F5C8F47F-9F6C-4892-AFBB-DB1AB16A16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1651143"/>
              </p:ext>
            </p:extLst>
          </p:nvPr>
        </p:nvGraphicFramePr>
        <p:xfrm>
          <a:off x="838200" y="1358537"/>
          <a:ext cx="10761618" cy="5127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167693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03AE7-B38C-437A-B410-B655F4BB5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Perkembangan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Norma </a:t>
            </a:r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Kesetaraan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Gender </a:t>
            </a:r>
            <a:endParaRPr lang="en-ID" sz="3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3F0ED4F-C9F1-498D-9AC2-9F50EFC796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12733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70025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B4401-7EE0-417A-8299-3829DEC3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Internalisasi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Norma </a:t>
            </a:r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Keseteraan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Gender</a:t>
            </a:r>
            <a:endParaRPr lang="en-ID" sz="3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FB563-637B-44D5-9D30-A1CAA2E5D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0606"/>
            <a:ext cx="10515600" cy="4596357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ID" dirty="0" err="1"/>
              <a:t>Sejak</a:t>
            </a:r>
            <a:r>
              <a:rPr lang="en-ID" dirty="0"/>
              <a:t> </a:t>
            </a:r>
            <a:r>
              <a:rPr lang="en-ID" dirty="0" err="1"/>
              <a:t>awal</a:t>
            </a:r>
            <a:r>
              <a:rPr lang="en-ID" dirty="0"/>
              <a:t> 1980-an, </a:t>
            </a:r>
            <a:r>
              <a:rPr lang="en-ID" dirty="0" err="1"/>
              <a:t>kesetaraan</a:t>
            </a:r>
            <a:r>
              <a:rPr lang="en-ID" dirty="0"/>
              <a:t> gender </a:t>
            </a:r>
            <a:r>
              <a:rPr lang="en-ID" dirty="0" err="1"/>
              <a:t>telah</a:t>
            </a:r>
            <a:r>
              <a:rPr lang="en-ID" dirty="0"/>
              <a:t> </a:t>
            </a:r>
            <a:r>
              <a:rPr lang="en-ID" dirty="0" err="1"/>
              <a:t>mendapat</a:t>
            </a:r>
            <a:r>
              <a:rPr lang="en-ID" dirty="0"/>
              <a:t> </a:t>
            </a:r>
            <a:r>
              <a:rPr lang="en-ID" dirty="0" err="1"/>
              <a:t>perhatian</a:t>
            </a:r>
            <a:r>
              <a:rPr lang="en-ID" dirty="0"/>
              <a:t> di </a:t>
            </a:r>
            <a:r>
              <a:rPr lang="en-ID" dirty="0" err="1"/>
              <a:t>kalangan</a:t>
            </a:r>
            <a:r>
              <a:rPr lang="en-ID" dirty="0"/>
              <a:t> </a:t>
            </a:r>
            <a:r>
              <a:rPr lang="en-ID" dirty="0" err="1"/>
              <a:t>internasional</a:t>
            </a:r>
            <a:r>
              <a:rPr lang="en-ID" dirty="0"/>
              <a:t> dan </a:t>
            </a:r>
            <a:r>
              <a:rPr lang="en-ID" dirty="0" err="1"/>
              <a:t>dijadikan</a:t>
            </a:r>
            <a:r>
              <a:rPr lang="en-ID" dirty="0"/>
              <a:t> </a:t>
            </a:r>
            <a:r>
              <a:rPr lang="en-ID" dirty="0" err="1"/>
              <a:t>prasyarat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mencapai</a:t>
            </a:r>
            <a:r>
              <a:rPr lang="en-ID" dirty="0"/>
              <a:t> </a:t>
            </a:r>
            <a:r>
              <a:rPr lang="en-ID" dirty="0" err="1"/>
              <a:t>pembangunan</a:t>
            </a:r>
            <a:r>
              <a:rPr lang="en-ID" dirty="0"/>
              <a:t> </a:t>
            </a:r>
            <a:r>
              <a:rPr lang="en-ID" dirty="0" err="1"/>
              <a:t>berkelanjutan</a:t>
            </a:r>
            <a:endParaRPr lang="en-ID" dirty="0"/>
          </a:p>
          <a:p>
            <a:pPr>
              <a:buFont typeface="Wingdings" panose="05000000000000000000" pitchFamily="2" charset="2"/>
              <a:buChar char="Ø"/>
            </a:pPr>
            <a:r>
              <a:rPr lang="en-ID" dirty="0"/>
              <a:t>Agenda-agenda </a:t>
            </a:r>
            <a:r>
              <a:rPr lang="en-ID" dirty="0" err="1"/>
              <a:t>pertemuan</a:t>
            </a:r>
            <a:r>
              <a:rPr lang="en-ID" dirty="0"/>
              <a:t> global </a:t>
            </a:r>
            <a:r>
              <a:rPr lang="en-ID" dirty="0" err="1"/>
              <a:t>menggarisbawahi</a:t>
            </a:r>
            <a:r>
              <a:rPr lang="en-ID" dirty="0"/>
              <a:t> </a:t>
            </a:r>
            <a:r>
              <a:rPr lang="en-ID" dirty="0" err="1"/>
              <a:t>fakta</a:t>
            </a:r>
            <a:r>
              <a:rPr lang="en-ID" dirty="0"/>
              <a:t> </a:t>
            </a:r>
            <a:r>
              <a:rPr lang="en-ID" dirty="0" err="1"/>
              <a:t>bahwa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masih</a:t>
            </a:r>
            <a:r>
              <a:rPr lang="en-ID" dirty="0"/>
              <a:t> </a:t>
            </a:r>
            <a:r>
              <a:rPr lang="en-ID" dirty="0" err="1"/>
              <a:t>tertinggal</a:t>
            </a:r>
            <a:r>
              <a:rPr lang="en-ID" dirty="0"/>
              <a:t> di </a:t>
            </a:r>
            <a:r>
              <a:rPr lang="en-ID" dirty="0" err="1"/>
              <a:t>bidang</a:t>
            </a:r>
            <a:r>
              <a:rPr lang="en-ID" dirty="0"/>
              <a:t> </a:t>
            </a:r>
            <a:r>
              <a:rPr lang="en-ID" dirty="0" err="1"/>
              <a:t>pendidikan</a:t>
            </a:r>
            <a:r>
              <a:rPr lang="en-ID" dirty="0"/>
              <a:t>, </a:t>
            </a:r>
            <a:r>
              <a:rPr lang="en-ID" dirty="0" err="1"/>
              <a:t>kesehatan</a:t>
            </a:r>
            <a:r>
              <a:rPr lang="en-ID" dirty="0"/>
              <a:t>, </a:t>
            </a:r>
            <a:r>
              <a:rPr lang="en-ID" dirty="0" err="1"/>
              <a:t>literasi</a:t>
            </a:r>
            <a:r>
              <a:rPr lang="en-ID" dirty="0"/>
              <a:t>, </a:t>
            </a:r>
            <a:r>
              <a:rPr lang="en-ID" dirty="0" err="1"/>
              <a:t>akses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pendapatan</a:t>
            </a:r>
            <a:r>
              <a:rPr lang="en-ID" dirty="0"/>
              <a:t>, pasar </a:t>
            </a:r>
            <a:r>
              <a:rPr lang="en-ID" dirty="0" err="1"/>
              <a:t>tenaga</a:t>
            </a:r>
            <a:r>
              <a:rPr lang="en-ID" dirty="0"/>
              <a:t> </a:t>
            </a:r>
            <a:r>
              <a:rPr lang="en-ID" dirty="0" err="1"/>
              <a:t>kerja</a:t>
            </a:r>
            <a:r>
              <a:rPr lang="en-ID" dirty="0"/>
              <a:t>, </a:t>
            </a:r>
            <a:r>
              <a:rPr lang="en-ID" dirty="0" err="1"/>
              <a:t>sehingga</a:t>
            </a:r>
            <a:r>
              <a:rPr lang="en-ID" dirty="0"/>
              <a:t> </a:t>
            </a:r>
            <a:r>
              <a:rPr lang="en-ID" dirty="0" err="1"/>
              <a:t>diperlukan</a:t>
            </a:r>
            <a:r>
              <a:rPr lang="en-ID" dirty="0"/>
              <a:t> platform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mempromosikan</a:t>
            </a:r>
            <a:r>
              <a:rPr lang="en-ID" dirty="0"/>
              <a:t> </a:t>
            </a:r>
            <a:r>
              <a:rPr lang="en-ID" dirty="0" err="1"/>
              <a:t>persoalan</a:t>
            </a:r>
            <a:r>
              <a:rPr lang="en-ID" dirty="0"/>
              <a:t> </a:t>
            </a:r>
            <a:r>
              <a:rPr lang="en-ID" dirty="0" err="1"/>
              <a:t>tersebut</a:t>
            </a:r>
            <a:r>
              <a:rPr lang="en-ID" dirty="0"/>
              <a:t> agar </a:t>
            </a:r>
            <a:r>
              <a:rPr lang="en-ID" dirty="0" err="1"/>
              <a:t>menajdi</a:t>
            </a:r>
            <a:r>
              <a:rPr lang="en-ID" dirty="0"/>
              <a:t> </a:t>
            </a:r>
            <a:r>
              <a:rPr lang="en-ID" dirty="0" err="1"/>
              <a:t>fokus</a:t>
            </a:r>
            <a:r>
              <a:rPr lang="en-ID" dirty="0"/>
              <a:t> </a:t>
            </a:r>
            <a:r>
              <a:rPr lang="en-ID" dirty="0" err="1"/>
              <a:t>kebijakan</a:t>
            </a:r>
            <a:r>
              <a:rPr lang="en-ID" dirty="0"/>
              <a:t> negara di </a:t>
            </a:r>
            <a:r>
              <a:rPr lang="en-ID" dirty="0" err="1"/>
              <a:t>seluruh</a:t>
            </a:r>
            <a:r>
              <a:rPr lang="en-ID" dirty="0"/>
              <a:t> dunia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/>
              <a:t> </a:t>
            </a:r>
            <a:r>
              <a:rPr lang="en-ID" dirty="0" err="1"/>
              <a:t>Konferensi-konferensi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internasional</a:t>
            </a:r>
            <a:r>
              <a:rPr lang="en-ID" dirty="0"/>
              <a:t> </a:t>
            </a:r>
            <a:r>
              <a:rPr lang="en-ID" dirty="0" err="1"/>
              <a:t>mencetuskan</a:t>
            </a:r>
            <a:r>
              <a:rPr lang="en-ID" dirty="0"/>
              <a:t> </a:t>
            </a:r>
            <a:r>
              <a:rPr lang="en-US" dirty="0" err="1"/>
              <a:t>instrumen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internasional</a:t>
            </a:r>
            <a:r>
              <a:rPr lang="en-US" dirty="0"/>
              <a:t> </a:t>
            </a:r>
            <a:r>
              <a:rPr lang="en-US" dirty="0" err="1"/>
              <a:t>pertama</a:t>
            </a:r>
            <a:r>
              <a:rPr lang="en-US" dirty="0"/>
              <a:t> yang </a:t>
            </a:r>
            <a:r>
              <a:rPr lang="en-US" dirty="0" err="1"/>
              <a:t>berbasis</a:t>
            </a:r>
            <a:r>
              <a:rPr lang="en-US" dirty="0"/>
              <a:t> gender,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i="1" dirty="0"/>
              <a:t>Convention on the Elimination of All Forms of Discrimination against Women </a:t>
            </a:r>
            <a:r>
              <a:rPr lang="en-US" dirty="0"/>
              <a:t>(CEDAW)</a:t>
            </a:r>
            <a:endParaRPr lang="en-ID" dirty="0"/>
          </a:p>
          <a:p>
            <a:pPr>
              <a:buFont typeface="Wingdings" panose="05000000000000000000" pitchFamily="2" charset="2"/>
              <a:buChar char="Ø"/>
            </a:pPr>
            <a:endParaRPr lang="en-ID" dirty="0"/>
          </a:p>
          <a:p>
            <a:pPr>
              <a:buFont typeface="Wingdings" panose="05000000000000000000" pitchFamily="2" charset="2"/>
              <a:buChar char="Ø"/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42501901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CEDAW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2971" y="424543"/>
            <a:ext cx="5995852" cy="611994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D" sz="3200" b="0" i="1" dirty="0">
                <a:solidFill>
                  <a:srgbClr val="000000"/>
                </a:solidFill>
                <a:effectLst/>
              </a:rPr>
              <a:t>The Convention on the Elimination of All Forms of Discrimination </a:t>
            </a:r>
            <a:r>
              <a:rPr lang="en-ID" sz="3200" b="0" i="1" dirty="0" err="1">
                <a:solidFill>
                  <a:srgbClr val="000000"/>
                </a:solidFill>
                <a:effectLst/>
              </a:rPr>
              <a:t>againts</a:t>
            </a:r>
            <a:r>
              <a:rPr lang="en-ID" sz="3200" b="0" i="1" dirty="0">
                <a:solidFill>
                  <a:srgbClr val="000000"/>
                </a:solidFill>
                <a:effectLst/>
              </a:rPr>
              <a:t> Women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 (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Konvensi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mengenai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Penghapusan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Segala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Bentuk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Diskirminasi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terhadap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Perempuan)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merupaka</a:t>
            </a:r>
            <a:r>
              <a:rPr lang="en-ID" sz="3200" dirty="0" err="1">
                <a:solidFill>
                  <a:srgbClr val="000000"/>
                </a:solidFill>
              </a:rPr>
              <a:t>n</a:t>
            </a:r>
            <a:r>
              <a:rPr lang="en-ID" sz="3200" dirty="0">
                <a:solidFill>
                  <a:srgbClr val="000000"/>
                </a:solidFill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kesepakatan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hak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asasi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internasional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yang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secara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khusus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mengatur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tentang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berbagai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macam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hak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asasi</a:t>
            </a:r>
            <a:r>
              <a:rPr lang="en-ID" sz="32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200" b="0" i="0" dirty="0" err="1">
                <a:solidFill>
                  <a:srgbClr val="000000"/>
                </a:solidFill>
                <a:effectLst/>
              </a:rPr>
              <a:t>perempuan</a:t>
            </a:r>
            <a:r>
              <a:rPr lang="en-ID" sz="3200" dirty="0">
                <a:solidFill>
                  <a:srgbClr val="000000"/>
                </a:solidFill>
              </a:rPr>
              <a:t>, </a:t>
            </a:r>
            <a:r>
              <a:rPr lang="en-ID" sz="3200" dirty="0" err="1">
                <a:solidFill>
                  <a:srgbClr val="000000"/>
                </a:solidFill>
              </a:rPr>
              <a:t>khususnya</a:t>
            </a:r>
            <a:r>
              <a:rPr lang="en-ID" sz="3200" dirty="0">
                <a:solidFill>
                  <a:srgbClr val="000000"/>
                </a:solidFill>
              </a:rPr>
              <a:t> </a:t>
            </a:r>
            <a:r>
              <a:rPr lang="en-ID" sz="3200" dirty="0" err="1">
                <a:solidFill>
                  <a:srgbClr val="000000"/>
                </a:solidFill>
              </a:rPr>
              <a:t>penghapusan</a:t>
            </a:r>
            <a:r>
              <a:rPr lang="en-ID" sz="3200" dirty="0">
                <a:solidFill>
                  <a:srgbClr val="000000"/>
                </a:solidFill>
              </a:rPr>
              <a:t> </a:t>
            </a:r>
            <a:r>
              <a:rPr lang="en-ID" sz="3200" dirty="0" err="1">
                <a:solidFill>
                  <a:srgbClr val="000000"/>
                </a:solidFill>
              </a:rPr>
              <a:t>segala</a:t>
            </a:r>
            <a:r>
              <a:rPr lang="en-ID" sz="3200" dirty="0">
                <a:solidFill>
                  <a:srgbClr val="000000"/>
                </a:solidFill>
              </a:rPr>
              <a:t> </a:t>
            </a:r>
            <a:r>
              <a:rPr lang="en-ID" sz="3200" dirty="0" err="1">
                <a:solidFill>
                  <a:srgbClr val="000000"/>
                </a:solidFill>
              </a:rPr>
              <a:t>bentuk</a:t>
            </a:r>
            <a:r>
              <a:rPr lang="en-ID" sz="3200" dirty="0">
                <a:solidFill>
                  <a:srgbClr val="000000"/>
                </a:solidFill>
              </a:rPr>
              <a:t> </a:t>
            </a:r>
            <a:r>
              <a:rPr lang="en-ID" sz="3200" dirty="0" err="1">
                <a:solidFill>
                  <a:srgbClr val="000000"/>
                </a:solidFill>
              </a:rPr>
              <a:t>diskriminasi</a:t>
            </a:r>
            <a:r>
              <a:rPr lang="en-ID" sz="3200" dirty="0">
                <a:solidFill>
                  <a:srgbClr val="000000"/>
                </a:solidFill>
              </a:rPr>
              <a:t> pada </a:t>
            </a:r>
            <a:r>
              <a:rPr lang="en-ID" sz="3200" dirty="0" err="1">
                <a:solidFill>
                  <a:srgbClr val="000000"/>
                </a:solidFill>
              </a:rPr>
              <a:t>perempuan</a:t>
            </a:r>
            <a:r>
              <a:rPr lang="en-ID" sz="3200" dirty="0">
                <a:solidFill>
                  <a:srgbClr val="000000"/>
                </a:solidFill>
              </a:rPr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345242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5364" y="860467"/>
            <a:ext cx="6257109" cy="523335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“CEDAW </a:t>
            </a:r>
            <a:r>
              <a:rPr lang="en-ID" sz="4000" b="0" i="0" dirty="0" err="1">
                <a:solidFill>
                  <a:srgbClr val="383838"/>
                </a:solidFill>
                <a:effectLst/>
              </a:rPr>
              <a:t>ditetapkan</a:t>
            </a:r>
            <a:r>
              <a:rPr lang="en-ID" sz="4000" b="0" i="0" dirty="0">
                <a:solidFill>
                  <a:srgbClr val="383838"/>
                </a:solidFill>
                <a:effectLst/>
              </a:rPr>
              <a:t> oleh </a:t>
            </a:r>
            <a:r>
              <a:rPr lang="en-ID" sz="4000" b="0" i="0" dirty="0" err="1">
                <a:solidFill>
                  <a:srgbClr val="383838"/>
                </a:solidFill>
                <a:effectLst/>
              </a:rPr>
              <a:t>sidang</a:t>
            </a:r>
            <a:r>
              <a:rPr lang="en-ID" sz="4000" b="0" i="0" dirty="0">
                <a:solidFill>
                  <a:srgbClr val="383838"/>
                </a:solidFill>
                <a:effectLst/>
              </a:rPr>
              <a:t> </a:t>
            </a:r>
            <a:r>
              <a:rPr lang="en-ID" sz="4000" b="0" i="0" dirty="0" err="1">
                <a:solidFill>
                  <a:srgbClr val="383838"/>
                </a:solidFill>
                <a:effectLst/>
              </a:rPr>
              <a:t>umum</a:t>
            </a:r>
            <a:r>
              <a:rPr lang="en-ID" sz="4000" b="0" i="0" dirty="0">
                <a:solidFill>
                  <a:srgbClr val="383838"/>
                </a:solidFill>
                <a:effectLst/>
              </a:rPr>
              <a:t> PBB </a:t>
            </a:r>
            <a:r>
              <a:rPr lang="en-ID" sz="4000" b="0" i="0" dirty="0" err="1">
                <a:solidFill>
                  <a:srgbClr val="383838"/>
                </a:solidFill>
                <a:effectLst/>
              </a:rPr>
              <a:t>tanggal</a:t>
            </a:r>
            <a:r>
              <a:rPr lang="en-ID" sz="4000" b="0" i="0" dirty="0">
                <a:solidFill>
                  <a:srgbClr val="383838"/>
                </a:solidFill>
                <a:effectLst/>
              </a:rPr>
              <a:t> 18 </a:t>
            </a:r>
            <a:r>
              <a:rPr lang="en-ID" sz="4000" b="0" i="0" dirty="0" err="1">
                <a:solidFill>
                  <a:srgbClr val="383838"/>
                </a:solidFill>
                <a:effectLst/>
              </a:rPr>
              <a:t>Desember</a:t>
            </a:r>
            <a:r>
              <a:rPr lang="en-ID" sz="4000" b="0" i="0" dirty="0">
                <a:solidFill>
                  <a:srgbClr val="383838"/>
                </a:solidFill>
                <a:effectLst/>
              </a:rPr>
              <a:t> 1979 dan </a:t>
            </a:r>
            <a:r>
              <a:rPr lang="en-ID" sz="4000" b="0" i="0" dirty="0" err="1">
                <a:solidFill>
                  <a:srgbClr val="383838"/>
                </a:solidFill>
                <a:effectLst/>
              </a:rPr>
              <a:t>berlaku</a:t>
            </a:r>
            <a:r>
              <a:rPr lang="en-ID" sz="4000" b="0" i="0" dirty="0">
                <a:solidFill>
                  <a:srgbClr val="383838"/>
                </a:solidFill>
                <a:effectLst/>
              </a:rPr>
              <a:t> pada 3 September 1981</a:t>
            </a:r>
            <a:r>
              <a:rPr lang="en-US" sz="4000" b="0" i="0" dirty="0">
                <a:solidFill>
                  <a:srgbClr val="383838"/>
                </a:solidFill>
                <a:effectLst/>
              </a:rPr>
              <a:t>. </a:t>
            </a:r>
            <a:r>
              <a:rPr lang="en-US" sz="4000" b="0" i="0" dirty="0" err="1">
                <a:solidFill>
                  <a:srgbClr val="383838"/>
                </a:solidFill>
                <a:effectLst/>
              </a:rPr>
              <a:t>S</a:t>
            </a:r>
            <a:r>
              <a:rPr lang="en-US" sz="4000" dirty="0" err="1"/>
              <a:t>ampai</a:t>
            </a:r>
            <a:r>
              <a:rPr lang="en-US" sz="4000" dirty="0"/>
              <a:t> </a:t>
            </a:r>
            <a:r>
              <a:rPr lang="en-US" sz="4000" dirty="0" err="1"/>
              <a:t>saat</a:t>
            </a:r>
            <a:r>
              <a:rPr lang="en-US" sz="4000" dirty="0"/>
              <a:t> ini CEDAW </a:t>
            </a:r>
            <a:r>
              <a:rPr lang="en-US" sz="4000" dirty="0" err="1"/>
              <a:t>telah</a:t>
            </a:r>
            <a:r>
              <a:rPr lang="en-US" sz="4000" dirty="0"/>
              <a:t> </a:t>
            </a:r>
            <a:r>
              <a:rPr lang="en-US" sz="4000" dirty="0" err="1"/>
              <a:t>diratifikasi</a:t>
            </a:r>
            <a:r>
              <a:rPr lang="en-US" sz="4000" dirty="0"/>
              <a:t> oleh 189 negara </a:t>
            </a:r>
            <a:r>
              <a:rPr lang="en-US" sz="4000" dirty="0" err="1"/>
              <a:t>dari</a:t>
            </a:r>
            <a:r>
              <a:rPr lang="en-US" sz="4000" dirty="0"/>
              <a:t> 195 negara di dunia, </a:t>
            </a:r>
            <a:r>
              <a:rPr lang="en-US" sz="4000" dirty="0" err="1"/>
              <a:t>termasuk</a:t>
            </a:r>
            <a:r>
              <a:rPr lang="en-US" sz="4000" dirty="0"/>
              <a:t> Indonesia”</a:t>
            </a:r>
          </a:p>
        </p:txBody>
      </p:sp>
    </p:spTree>
    <p:extLst>
      <p:ext uri="{BB962C8B-B14F-4D97-AF65-F5344CB8AC3E}">
        <p14:creationId xmlns:p14="http://schemas.microsoft.com/office/powerpoint/2010/main" val="18100944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1085" y="636813"/>
            <a:ext cx="6445652" cy="577704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dirty="0"/>
              <a:t> </a:t>
            </a:r>
            <a:r>
              <a:rPr lang="en-US" sz="3600" dirty="0"/>
              <a:t>“I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ndonesia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 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telah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 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meratifikasi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       CEDAW pada 24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Juli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1984 dan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dituangkan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melalui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                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Undang-Undang</a:t>
            </a:r>
            <a:r>
              <a:rPr lang="en-ID" sz="3600" dirty="0">
                <a:solidFill>
                  <a:srgbClr val="202124"/>
                </a:solidFill>
              </a:rPr>
              <a:t>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Republik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 Indonesia 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Nomor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7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Tahun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1984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tentang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Pengesahan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Konvensi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Mengenai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Penghapusan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Segala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Bentuk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Diskriminasi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</a:t>
            </a:r>
            <a:r>
              <a:rPr lang="en-ID" sz="3600" i="0" dirty="0" err="1">
                <a:solidFill>
                  <a:srgbClr val="202124"/>
                </a:solidFill>
                <a:effectLst/>
              </a:rPr>
              <a:t>Terhadap</a:t>
            </a:r>
            <a:r>
              <a:rPr lang="en-ID" sz="3600" i="0" dirty="0">
                <a:solidFill>
                  <a:srgbClr val="202124"/>
                </a:solidFill>
                <a:effectLst/>
              </a:rPr>
              <a:t> Perempuan”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924147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431A1-3F62-4DE4-8A98-56CD3FE9F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38686"/>
          </a:xfrm>
        </p:spPr>
        <p:txBody>
          <a:bodyPr/>
          <a:lstStyle/>
          <a:p>
            <a:pPr algn="ctr"/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Prinsip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Utama CEDAW</a:t>
            </a:r>
            <a:endParaRPr lang="en-ID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852CEE9-4BE3-4B79-82C0-51AE1BEB5B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6401683"/>
              </p:ext>
            </p:extLst>
          </p:nvPr>
        </p:nvGraphicFramePr>
        <p:xfrm>
          <a:off x="838200" y="1397726"/>
          <a:ext cx="10515600" cy="4779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48560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CCCF1-8C9E-49E8-B967-C1286FE37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2155"/>
          </a:xfrm>
        </p:spPr>
        <p:txBody>
          <a:bodyPr/>
          <a:lstStyle/>
          <a:p>
            <a:pPr algn="ctr"/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Hak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perempuan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dalam CEDAW</a:t>
            </a:r>
            <a:endParaRPr lang="en-ID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EDEFAA5-2434-470E-AA6C-C81F40FF61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9831134"/>
              </p:ext>
            </p:extLst>
          </p:nvPr>
        </p:nvGraphicFramePr>
        <p:xfrm>
          <a:off x="838200" y="1430382"/>
          <a:ext cx="10637520" cy="5016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52773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+mn-lt"/>
              </a:rPr>
              <a:t>Implementasi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CEDAW di Indonesia?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2400" b="1" dirty="0">
                <a:solidFill>
                  <a:srgbClr val="FFFFFF"/>
                </a:solidFill>
                <a:latin typeface="+mn-lt"/>
              </a:rPr>
              <a:t>(Valentina &amp; </a:t>
            </a:r>
            <a:r>
              <a:rPr lang="en-US" sz="2400" b="1" dirty="0" err="1">
                <a:solidFill>
                  <a:srgbClr val="FFFFFF"/>
                </a:solidFill>
                <a:latin typeface="+mn-lt"/>
              </a:rPr>
              <a:t>Dewi</a:t>
            </a:r>
            <a:r>
              <a:rPr lang="en-US" sz="2400" b="1" dirty="0">
                <a:solidFill>
                  <a:srgbClr val="FFFFFF"/>
                </a:solidFill>
                <a:latin typeface="+mn-lt"/>
              </a:rPr>
              <a:t>, 2016)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19088"/>
            <a:ext cx="7315795" cy="6219824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ID" sz="2500" dirty="0"/>
              <a:t>Kajian </a:t>
            </a:r>
            <a:r>
              <a:rPr lang="en-ID" sz="2500" dirty="0" err="1"/>
              <a:t>tentang</a:t>
            </a:r>
            <a:r>
              <a:rPr lang="en-ID" sz="2500" dirty="0"/>
              <a:t> </a:t>
            </a:r>
            <a:r>
              <a:rPr lang="en-ID" sz="2500" dirty="0" err="1"/>
              <a:t>implementasi</a:t>
            </a:r>
            <a:r>
              <a:rPr lang="en-ID" sz="2500" dirty="0"/>
              <a:t> CEDAW di Indonesia </a:t>
            </a:r>
            <a:r>
              <a:rPr lang="en-ID" sz="2500" dirty="0" err="1"/>
              <a:t>melalui</a:t>
            </a:r>
            <a:r>
              <a:rPr lang="en-ID" sz="2500" dirty="0"/>
              <a:t> </a:t>
            </a:r>
            <a:r>
              <a:rPr lang="en-ID" sz="2500" dirty="0" err="1"/>
              <a:t>kasus</a:t>
            </a:r>
            <a:r>
              <a:rPr lang="en-ID" sz="2500" dirty="0"/>
              <a:t> </a:t>
            </a:r>
            <a:r>
              <a:rPr lang="en-ID" sz="2500" dirty="0" err="1"/>
              <a:t>partisipasi</a:t>
            </a:r>
            <a:r>
              <a:rPr lang="en-ID" sz="2500" dirty="0"/>
              <a:t> </a:t>
            </a:r>
            <a:r>
              <a:rPr lang="en-ID" sz="2500" dirty="0" err="1"/>
              <a:t>politik</a:t>
            </a:r>
            <a:r>
              <a:rPr lang="en-ID" sz="2500" dirty="0"/>
              <a:t> </a:t>
            </a:r>
            <a:r>
              <a:rPr lang="en-ID" sz="2500" dirty="0" err="1"/>
              <a:t>perempuan</a:t>
            </a:r>
            <a:r>
              <a:rPr lang="en-ID" sz="2500" dirty="0"/>
              <a:t> pada </a:t>
            </a:r>
            <a:r>
              <a:rPr lang="en-ID" sz="2500" dirty="0" err="1"/>
              <a:t>Pemilu</a:t>
            </a:r>
            <a:r>
              <a:rPr lang="en-ID" sz="2500" dirty="0"/>
              <a:t> 2009 da 2014.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2500" dirty="0" err="1"/>
              <a:t>Walaupun</a:t>
            </a:r>
            <a:r>
              <a:rPr lang="en-ID" sz="2500" dirty="0"/>
              <a:t> Indonesia </a:t>
            </a:r>
            <a:r>
              <a:rPr lang="en-ID" sz="2500" dirty="0" err="1"/>
              <a:t>sepakat</a:t>
            </a:r>
            <a:r>
              <a:rPr lang="en-ID" sz="2500" dirty="0"/>
              <a:t> </a:t>
            </a:r>
            <a:r>
              <a:rPr lang="en-ID" sz="2500" dirty="0" err="1"/>
              <a:t>untuk</a:t>
            </a:r>
            <a:r>
              <a:rPr lang="en-ID" sz="2500" dirty="0"/>
              <a:t> </a:t>
            </a:r>
            <a:r>
              <a:rPr lang="en-ID" sz="2500" dirty="0" err="1"/>
              <a:t>mencegah</a:t>
            </a:r>
            <a:r>
              <a:rPr lang="en-ID" sz="2500" dirty="0"/>
              <a:t> </a:t>
            </a:r>
            <a:r>
              <a:rPr lang="en-ID" sz="2500" dirty="0" err="1"/>
              <a:t>segala</a:t>
            </a:r>
            <a:r>
              <a:rPr lang="en-ID" sz="2500" dirty="0"/>
              <a:t> </a:t>
            </a:r>
            <a:r>
              <a:rPr lang="en-ID" sz="2500" dirty="0" err="1"/>
              <a:t>tindakan</a:t>
            </a:r>
            <a:r>
              <a:rPr lang="en-ID" sz="2500" dirty="0"/>
              <a:t> </a:t>
            </a:r>
            <a:r>
              <a:rPr lang="en-ID" sz="2500" dirty="0" err="1"/>
              <a:t>diskriminasi</a:t>
            </a:r>
            <a:r>
              <a:rPr lang="en-ID" sz="2500" dirty="0"/>
              <a:t> </a:t>
            </a:r>
            <a:r>
              <a:rPr lang="en-ID" sz="2500" dirty="0" err="1"/>
              <a:t>terhadap</a:t>
            </a:r>
            <a:r>
              <a:rPr lang="en-ID" sz="2500" dirty="0"/>
              <a:t> </a:t>
            </a:r>
            <a:r>
              <a:rPr lang="en-ID" sz="2500" dirty="0" err="1"/>
              <a:t>perempuan</a:t>
            </a:r>
            <a:r>
              <a:rPr lang="en-ID" sz="2500" dirty="0"/>
              <a:t> dan </a:t>
            </a:r>
            <a:r>
              <a:rPr lang="en-ID" sz="2500" dirty="0" err="1"/>
              <a:t>menjalankan</a:t>
            </a:r>
            <a:r>
              <a:rPr lang="en-ID" sz="2500" dirty="0"/>
              <a:t> </a:t>
            </a:r>
            <a:r>
              <a:rPr lang="en-ID" sz="2500" dirty="0" err="1"/>
              <a:t>seluruh</a:t>
            </a:r>
            <a:r>
              <a:rPr lang="en-ID" sz="2500" dirty="0"/>
              <a:t> </a:t>
            </a:r>
            <a:r>
              <a:rPr lang="en-ID" sz="2500" dirty="0" err="1"/>
              <a:t>kebijakan</a:t>
            </a:r>
            <a:r>
              <a:rPr lang="en-ID" sz="2500" dirty="0"/>
              <a:t> yang </a:t>
            </a:r>
            <a:r>
              <a:rPr lang="en-ID" sz="2500" dirty="0" err="1"/>
              <a:t>telah</a:t>
            </a:r>
            <a:r>
              <a:rPr lang="en-ID" sz="2500" dirty="0"/>
              <a:t> </a:t>
            </a:r>
            <a:r>
              <a:rPr lang="en-ID" sz="2500" dirty="0" err="1"/>
              <a:t>diatur</a:t>
            </a:r>
            <a:r>
              <a:rPr lang="en-ID" sz="2500" dirty="0"/>
              <a:t> </a:t>
            </a:r>
            <a:r>
              <a:rPr lang="en-ID" sz="2500" dirty="0" err="1"/>
              <a:t>didalam</a:t>
            </a:r>
            <a:r>
              <a:rPr lang="en-ID" sz="2500" dirty="0"/>
              <a:t> UU, </a:t>
            </a:r>
            <a:r>
              <a:rPr lang="en-ID" sz="2500" dirty="0" err="1"/>
              <a:t>namun</a:t>
            </a:r>
            <a:r>
              <a:rPr lang="en-ID" sz="2500" dirty="0"/>
              <a:t> </a:t>
            </a:r>
            <a:r>
              <a:rPr lang="en-ID" sz="2500" dirty="0" err="1"/>
              <a:t>hasil</a:t>
            </a:r>
            <a:r>
              <a:rPr lang="en-ID" sz="2500" dirty="0"/>
              <a:t> </a:t>
            </a:r>
            <a:r>
              <a:rPr lang="en-ID" sz="2500" dirty="0" err="1"/>
              <a:t>penelitian</a:t>
            </a:r>
            <a:r>
              <a:rPr lang="en-ID" sz="2500" dirty="0"/>
              <a:t> </a:t>
            </a:r>
            <a:r>
              <a:rPr lang="en-ID" sz="2500" dirty="0" err="1"/>
              <a:t>menunjukkan</a:t>
            </a:r>
            <a:r>
              <a:rPr lang="en-ID" sz="2500" dirty="0"/>
              <a:t> 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sz="2500" dirty="0" err="1"/>
              <a:t>Jumlah</a:t>
            </a:r>
            <a:r>
              <a:rPr lang="en-ID" sz="2500" dirty="0"/>
              <a:t> </a:t>
            </a:r>
            <a:r>
              <a:rPr lang="en-ID" sz="2500" dirty="0" err="1"/>
              <a:t>partisipasi</a:t>
            </a:r>
            <a:r>
              <a:rPr lang="en-ID" sz="2500" dirty="0"/>
              <a:t> </a:t>
            </a:r>
            <a:r>
              <a:rPr lang="en-ID" sz="2500" dirty="0" err="1"/>
              <a:t>politik</a:t>
            </a:r>
            <a:r>
              <a:rPr lang="en-ID" sz="2500" dirty="0"/>
              <a:t> </a:t>
            </a:r>
            <a:r>
              <a:rPr lang="en-ID" sz="2500" dirty="0" err="1"/>
              <a:t>perempuan</a:t>
            </a:r>
            <a:r>
              <a:rPr lang="en-ID" sz="2500" dirty="0"/>
              <a:t> di Indonesia </a:t>
            </a:r>
            <a:r>
              <a:rPr lang="en-ID" sz="2500" dirty="0" err="1"/>
              <a:t>belum</a:t>
            </a:r>
            <a:r>
              <a:rPr lang="en-ID" sz="2500" dirty="0"/>
              <a:t> </a:t>
            </a:r>
            <a:r>
              <a:rPr lang="en-ID" sz="2500" dirty="0" err="1"/>
              <a:t>mendekati</a:t>
            </a:r>
            <a:r>
              <a:rPr lang="en-ID" sz="2500" dirty="0"/>
              <a:t> </a:t>
            </a:r>
            <a:r>
              <a:rPr lang="en-ID" sz="2500" dirty="0" err="1"/>
              <a:t>angka</a:t>
            </a:r>
            <a:r>
              <a:rPr lang="en-ID" sz="2500" dirty="0"/>
              <a:t> 30% </a:t>
            </a:r>
            <a:r>
              <a:rPr lang="en-ID" sz="2500" dirty="0" err="1"/>
              <a:t>sesuai</a:t>
            </a:r>
            <a:r>
              <a:rPr lang="en-ID" sz="2500" dirty="0"/>
              <a:t> </a:t>
            </a:r>
            <a:r>
              <a:rPr lang="en-ID" sz="2500" dirty="0" err="1"/>
              <a:t>dengan</a:t>
            </a:r>
            <a:r>
              <a:rPr lang="en-ID" sz="2500" dirty="0"/>
              <a:t> </a:t>
            </a:r>
            <a:r>
              <a:rPr lang="en-ID" sz="2500" i="1" dirty="0"/>
              <a:t>affirmative action </a:t>
            </a:r>
            <a:r>
              <a:rPr lang="en-ID" sz="2500" dirty="0"/>
              <a:t>yang </a:t>
            </a:r>
            <a:r>
              <a:rPr lang="en-ID" sz="2500" dirty="0" err="1"/>
              <a:t>berlaku</a:t>
            </a:r>
            <a:r>
              <a:rPr lang="en-ID" sz="2500" dirty="0"/>
              <a:t> di Indonesia. </a:t>
            </a:r>
            <a:r>
              <a:rPr lang="en-ID" sz="2500" dirty="0" err="1"/>
              <a:t>Pemilu</a:t>
            </a:r>
            <a:r>
              <a:rPr lang="en-ID" sz="2500" dirty="0"/>
              <a:t> 2009 dan 2014 </a:t>
            </a:r>
            <a:r>
              <a:rPr lang="en-ID" sz="2500" dirty="0" err="1"/>
              <a:t>menunjukkan</a:t>
            </a:r>
            <a:r>
              <a:rPr lang="en-ID" sz="2500" dirty="0"/>
              <a:t> </a:t>
            </a:r>
            <a:r>
              <a:rPr lang="en-ID" sz="2500" dirty="0" err="1"/>
              <a:t>jumlah</a:t>
            </a:r>
            <a:r>
              <a:rPr lang="en-ID" sz="2500" dirty="0"/>
              <a:t> </a:t>
            </a:r>
            <a:r>
              <a:rPr lang="en-ID" sz="2500" dirty="0" err="1"/>
              <a:t>keterwakilan</a:t>
            </a:r>
            <a:r>
              <a:rPr lang="en-ID" sz="2500" dirty="0"/>
              <a:t> </a:t>
            </a:r>
            <a:r>
              <a:rPr lang="en-ID" sz="2500" dirty="0" err="1"/>
              <a:t>perempuan</a:t>
            </a:r>
            <a:r>
              <a:rPr lang="en-ID" sz="2500" dirty="0"/>
              <a:t> di </a:t>
            </a:r>
            <a:r>
              <a:rPr lang="en-ID" sz="2500" dirty="0" err="1"/>
              <a:t>parlemen</a:t>
            </a:r>
            <a:r>
              <a:rPr lang="en-ID" sz="2500" dirty="0"/>
              <a:t> yang </a:t>
            </a:r>
            <a:r>
              <a:rPr lang="en-ID" sz="2500" dirty="0" err="1"/>
              <a:t>masih</a:t>
            </a:r>
            <a:r>
              <a:rPr lang="en-ID" sz="2500" dirty="0"/>
              <a:t> </a:t>
            </a:r>
            <a:r>
              <a:rPr lang="en-ID" sz="2500" dirty="0" err="1"/>
              <a:t>rendah</a:t>
            </a:r>
            <a:r>
              <a:rPr lang="en-ID" sz="2500" dirty="0"/>
              <a:t>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sz="2500" dirty="0"/>
              <a:t>Hasil </a:t>
            </a:r>
            <a:r>
              <a:rPr lang="en-ID" sz="2500" dirty="0" err="1"/>
              <a:t>dari</a:t>
            </a:r>
            <a:r>
              <a:rPr lang="en-ID" sz="2500" dirty="0"/>
              <a:t> tulisan ini </a:t>
            </a:r>
            <a:r>
              <a:rPr lang="en-ID" sz="2500" dirty="0" err="1"/>
              <a:t>membuktikan</a:t>
            </a:r>
            <a:r>
              <a:rPr lang="en-ID" sz="2500" dirty="0"/>
              <a:t> </a:t>
            </a:r>
            <a:r>
              <a:rPr lang="en-ID" sz="2500" dirty="0" err="1"/>
              <a:t>implementasi</a:t>
            </a:r>
            <a:r>
              <a:rPr lang="en-ID" sz="2500" dirty="0"/>
              <a:t> CEDAW di </a:t>
            </a:r>
            <a:r>
              <a:rPr lang="en-ID" sz="2500" dirty="0" err="1"/>
              <a:t>bidang</a:t>
            </a:r>
            <a:r>
              <a:rPr lang="en-ID" sz="2500" dirty="0"/>
              <a:t> </a:t>
            </a:r>
            <a:r>
              <a:rPr lang="en-ID" sz="2500" dirty="0" err="1"/>
              <a:t>partisipasi</a:t>
            </a:r>
            <a:r>
              <a:rPr lang="en-ID" sz="2500" dirty="0"/>
              <a:t> </a:t>
            </a:r>
            <a:r>
              <a:rPr lang="en-ID" sz="2500" dirty="0" err="1"/>
              <a:t>politik</a:t>
            </a:r>
            <a:r>
              <a:rPr lang="en-ID" sz="2500" dirty="0"/>
              <a:t> </a:t>
            </a:r>
            <a:r>
              <a:rPr lang="en-ID" sz="2500" dirty="0" err="1"/>
              <a:t>dinilai</a:t>
            </a:r>
            <a:r>
              <a:rPr lang="en-ID" sz="2500" dirty="0"/>
              <a:t> </a:t>
            </a:r>
            <a:r>
              <a:rPr lang="en-ID" sz="2500" dirty="0" err="1"/>
              <a:t>belum</a:t>
            </a:r>
            <a:r>
              <a:rPr lang="en-ID" sz="2500" dirty="0"/>
              <a:t> </a:t>
            </a:r>
            <a:r>
              <a:rPr lang="en-ID" sz="2500" dirty="0" err="1"/>
              <a:t>efektif</a:t>
            </a:r>
            <a:r>
              <a:rPr lang="en-ID" sz="2500" dirty="0"/>
              <a:t> </a:t>
            </a:r>
            <a:r>
              <a:rPr lang="en-ID" sz="2500" dirty="0" err="1"/>
              <a:t>karena</a:t>
            </a:r>
            <a:r>
              <a:rPr lang="en-ID" sz="2500" dirty="0"/>
              <a:t> </a:t>
            </a:r>
            <a:r>
              <a:rPr lang="en-ID" sz="2500" dirty="0" err="1"/>
              <a:t>jumlah</a:t>
            </a:r>
            <a:r>
              <a:rPr lang="en-ID" sz="2500" dirty="0"/>
              <a:t> </a:t>
            </a:r>
            <a:r>
              <a:rPr lang="en-ID" sz="2500" dirty="0" err="1"/>
              <a:t>perempuan</a:t>
            </a:r>
            <a:r>
              <a:rPr lang="en-ID" sz="2500" dirty="0"/>
              <a:t> di </a:t>
            </a:r>
            <a:r>
              <a:rPr lang="en-ID" sz="2500" dirty="0" err="1"/>
              <a:t>parlemen</a:t>
            </a:r>
            <a:r>
              <a:rPr lang="en-ID" sz="2500" dirty="0"/>
              <a:t> </a:t>
            </a:r>
            <a:r>
              <a:rPr lang="en-ID" sz="2500" dirty="0" err="1"/>
              <a:t>belum</a:t>
            </a:r>
            <a:r>
              <a:rPr lang="en-ID" sz="2500" dirty="0"/>
              <a:t> </a:t>
            </a:r>
            <a:r>
              <a:rPr lang="en-ID" sz="2500" dirty="0" err="1"/>
              <a:t>seimbang</a:t>
            </a:r>
            <a:r>
              <a:rPr lang="en-ID" sz="2500" dirty="0"/>
              <a:t> </a:t>
            </a:r>
            <a:r>
              <a:rPr lang="en-ID" sz="2500" dirty="0" err="1"/>
              <a:t>dengan</a:t>
            </a:r>
            <a:r>
              <a:rPr lang="en-ID" sz="2500" dirty="0"/>
              <a:t> </a:t>
            </a:r>
            <a:r>
              <a:rPr lang="en-ID" sz="2500" dirty="0" err="1"/>
              <a:t>jumlah</a:t>
            </a:r>
            <a:r>
              <a:rPr lang="en-ID" sz="2500" dirty="0"/>
              <a:t> </a:t>
            </a:r>
            <a:r>
              <a:rPr lang="en-ID" sz="2500" dirty="0" err="1"/>
              <a:t>penduduk</a:t>
            </a:r>
            <a:r>
              <a:rPr lang="en-ID" sz="2500" dirty="0"/>
              <a:t> </a:t>
            </a:r>
            <a:r>
              <a:rPr lang="en-ID" sz="2500" dirty="0" err="1"/>
              <a:t>perempuan</a:t>
            </a:r>
            <a:r>
              <a:rPr lang="en-ID" sz="2500" dirty="0"/>
              <a:t>. 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41819219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+mn-lt"/>
              </a:rPr>
              <a:t>Implementasi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CEDAW di Indonesia?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2400" b="1" dirty="0">
                <a:solidFill>
                  <a:srgbClr val="FFFFFF"/>
                </a:solidFill>
                <a:latin typeface="+mn-lt"/>
              </a:rPr>
              <a:t>(</a:t>
            </a:r>
            <a:r>
              <a:rPr lang="en-US" sz="2400" b="1" dirty="0" err="1">
                <a:solidFill>
                  <a:srgbClr val="FFFFFF"/>
                </a:solidFill>
                <a:latin typeface="+mn-lt"/>
              </a:rPr>
              <a:t>Ningrum</a:t>
            </a:r>
            <a:r>
              <a:rPr lang="en-US" sz="2400" b="1" dirty="0">
                <a:solidFill>
                  <a:srgbClr val="FFFFFF"/>
                </a:solidFill>
                <a:latin typeface="+mn-lt"/>
              </a:rPr>
              <a:t>, 2020)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5206" y="319088"/>
            <a:ext cx="7667897" cy="6219824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ID" sz="2200" dirty="0"/>
              <a:t>Kajian </a:t>
            </a:r>
            <a:r>
              <a:rPr lang="en-ID" sz="2200" dirty="0" err="1"/>
              <a:t>tentang</a:t>
            </a:r>
            <a:r>
              <a:rPr lang="en-ID" sz="2200" dirty="0"/>
              <a:t> </a:t>
            </a:r>
            <a:r>
              <a:rPr lang="en-ID" sz="2200" dirty="0" err="1"/>
              <a:t>implementasi</a:t>
            </a:r>
            <a:r>
              <a:rPr lang="en-ID" sz="2200" dirty="0"/>
              <a:t> CEDAW di Indonesia </a:t>
            </a:r>
            <a:r>
              <a:rPr lang="en-ID" sz="2200" dirty="0" err="1"/>
              <a:t>melalui</a:t>
            </a:r>
            <a:r>
              <a:rPr lang="en-ID" sz="2200" dirty="0"/>
              <a:t> </a:t>
            </a:r>
            <a:r>
              <a:rPr lang="en-ID" sz="2200" dirty="0" err="1"/>
              <a:t>kasus</a:t>
            </a:r>
            <a:r>
              <a:rPr lang="en-ID" sz="2200" dirty="0"/>
              <a:t> </a:t>
            </a:r>
            <a:r>
              <a:rPr lang="en-ID" sz="2200" dirty="0" err="1"/>
              <a:t>perdagangan</a:t>
            </a:r>
            <a:r>
              <a:rPr lang="en-ID" sz="2200" dirty="0"/>
              <a:t> </a:t>
            </a:r>
            <a:r>
              <a:rPr lang="en-ID" sz="2200" dirty="0" err="1"/>
              <a:t>perempuan</a:t>
            </a:r>
            <a:r>
              <a:rPr lang="en-ID" sz="2200" dirty="0"/>
              <a:t> </a:t>
            </a:r>
            <a:r>
              <a:rPr lang="en-ID" sz="2200" dirty="0" err="1"/>
              <a:t>selama</a:t>
            </a:r>
            <a:r>
              <a:rPr lang="en-ID" sz="2200" dirty="0"/>
              <a:t> </a:t>
            </a:r>
            <a:r>
              <a:rPr lang="en-ID" sz="2200" dirty="0" err="1"/>
              <a:t>tahun</a:t>
            </a:r>
            <a:r>
              <a:rPr lang="en-ID" sz="2200" dirty="0"/>
              <a:t> 2007 - 2018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2200" dirty="0"/>
              <a:t>Hasil </a:t>
            </a:r>
            <a:r>
              <a:rPr lang="en-ID" sz="2200" dirty="0" err="1"/>
              <a:t>penelitian</a:t>
            </a:r>
            <a:r>
              <a:rPr lang="en-ID" sz="2200" dirty="0"/>
              <a:t> </a:t>
            </a:r>
            <a:r>
              <a:rPr lang="en-ID" sz="2200" dirty="0" err="1"/>
              <a:t>menunjukkan</a:t>
            </a:r>
            <a:r>
              <a:rPr lang="en-ID" sz="2200" dirty="0"/>
              <a:t> 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sz="2200" dirty="0" err="1"/>
              <a:t>Berbagai</a:t>
            </a:r>
            <a:r>
              <a:rPr lang="en-ID" sz="2200" dirty="0"/>
              <a:t> </a:t>
            </a:r>
            <a:r>
              <a:rPr lang="en-ID" sz="2200" dirty="0" err="1"/>
              <a:t>peraturan</a:t>
            </a:r>
            <a:r>
              <a:rPr lang="en-ID" sz="2200" dirty="0"/>
              <a:t> </a:t>
            </a:r>
            <a:r>
              <a:rPr lang="en-ID" sz="2200" dirty="0" err="1"/>
              <a:t>perundang-undangan</a:t>
            </a:r>
            <a:r>
              <a:rPr lang="en-ID" sz="2200" dirty="0"/>
              <a:t> </a:t>
            </a:r>
            <a:r>
              <a:rPr lang="en-ID" sz="2200" dirty="0" err="1"/>
              <a:t>sejak</a:t>
            </a:r>
            <a:r>
              <a:rPr lang="en-ID" sz="2200" dirty="0"/>
              <a:t> </a:t>
            </a:r>
            <a:r>
              <a:rPr lang="en-ID" sz="2200" dirty="0" err="1"/>
              <a:t>ratifikasi</a:t>
            </a:r>
            <a:r>
              <a:rPr lang="en-ID" sz="2200" dirty="0"/>
              <a:t> CEDAW </a:t>
            </a:r>
            <a:r>
              <a:rPr lang="en-ID" sz="2200" dirty="0" err="1"/>
              <a:t>telah</a:t>
            </a:r>
            <a:r>
              <a:rPr lang="en-ID" sz="2200" dirty="0"/>
              <a:t> </a:t>
            </a:r>
            <a:r>
              <a:rPr lang="en-ID" sz="2200" dirty="0" err="1"/>
              <a:t>diterbitkan</a:t>
            </a:r>
            <a:r>
              <a:rPr lang="en-ID" sz="2200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sz="2200" dirty="0"/>
              <a:t>Dalam </a:t>
            </a:r>
            <a:r>
              <a:rPr lang="en-ID" sz="2200" dirty="0" err="1"/>
              <a:t>kasus</a:t>
            </a:r>
            <a:r>
              <a:rPr lang="en-ID" sz="2200" dirty="0"/>
              <a:t> </a:t>
            </a:r>
            <a:r>
              <a:rPr lang="en-ID" sz="2200" dirty="0" err="1"/>
              <a:t>perdagangan</a:t>
            </a:r>
            <a:r>
              <a:rPr lang="en-ID" sz="2200" dirty="0"/>
              <a:t> </a:t>
            </a:r>
            <a:r>
              <a:rPr lang="en-ID" sz="2200" dirty="0" err="1"/>
              <a:t>perempuan</a:t>
            </a:r>
            <a:r>
              <a:rPr lang="en-ID" sz="2200" dirty="0"/>
              <a:t>, </a:t>
            </a:r>
            <a:r>
              <a:rPr lang="en-ID" sz="2200" dirty="0" err="1"/>
              <a:t>Pemerintah</a:t>
            </a:r>
            <a:r>
              <a:rPr lang="en-ID" sz="2200" dirty="0"/>
              <a:t> Indonesia  </a:t>
            </a:r>
            <a:r>
              <a:rPr lang="en-ID" sz="2200" dirty="0" err="1"/>
              <a:t>membentuk</a:t>
            </a:r>
            <a:r>
              <a:rPr lang="en-ID" sz="2200" dirty="0"/>
              <a:t> </a:t>
            </a:r>
            <a:r>
              <a:rPr lang="en-ID" sz="2200" dirty="0" err="1"/>
              <a:t>Gugus</a:t>
            </a:r>
            <a:r>
              <a:rPr lang="en-ID" sz="2200" dirty="0"/>
              <a:t> </a:t>
            </a:r>
            <a:r>
              <a:rPr lang="en-ID" sz="2200" dirty="0" err="1"/>
              <a:t>Tugas</a:t>
            </a:r>
            <a:r>
              <a:rPr lang="en-ID" sz="2200" dirty="0"/>
              <a:t> </a:t>
            </a:r>
            <a:r>
              <a:rPr lang="en-ID" sz="2200" dirty="0" err="1"/>
              <a:t>Pencegahan</a:t>
            </a:r>
            <a:r>
              <a:rPr lang="en-ID" sz="2200" dirty="0"/>
              <a:t> dan </a:t>
            </a:r>
            <a:r>
              <a:rPr lang="en-ID" sz="2200" dirty="0" err="1"/>
              <a:t>Penanganan</a:t>
            </a:r>
            <a:r>
              <a:rPr lang="en-ID" sz="2200" dirty="0"/>
              <a:t> Korban </a:t>
            </a:r>
            <a:r>
              <a:rPr lang="en-ID" sz="2200" dirty="0" err="1"/>
              <a:t>Tindak</a:t>
            </a:r>
            <a:r>
              <a:rPr lang="en-ID" sz="2200" dirty="0"/>
              <a:t> </a:t>
            </a:r>
            <a:r>
              <a:rPr lang="en-ID" sz="2200" dirty="0" err="1"/>
              <a:t>Pidana</a:t>
            </a:r>
            <a:r>
              <a:rPr lang="en-ID" sz="2200" dirty="0"/>
              <a:t> </a:t>
            </a:r>
            <a:r>
              <a:rPr lang="en-ID" sz="2200" dirty="0" err="1"/>
              <a:t>Perdagangan</a:t>
            </a:r>
            <a:r>
              <a:rPr lang="en-ID" sz="2200" dirty="0"/>
              <a:t> Orang (TPPO) yang  </a:t>
            </a:r>
            <a:r>
              <a:rPr lang="en-ID" sz="2200" dirty="0" err="1"/>
              <a:t>bertujuan</a:t>
            </a:r>
            <a:r>
              <a:rPr lang="en-ID" sz="2200" dirty="0"/>
              <a:t> </a:t>
            </a:r>
            <a:r>
              <a:rPr lang="en-ID" sz="2200" dirty="0" err="1"/>
              <a:t>untuk</a:t>
            </a:r>
            <a:r>
              <a:rPr lang="en-ID" sz="2200" dirty="0"/>
              <a:t> </a:t>
            </a:r>
            <a:r>
              <a:rPr lang="en-ID" sz="2200" dirty="0" err="1"/>
              <a:t>mengefektifkan</a:t>
            </a:r>
            <a:r>
              <a:rPr lang="en-ID" sz="2200" dirty="0"/>
              <a:t> dan </a:t>
            </a:r>
            <a:r>
              <a:rPr lang="en-ID" sz="2200" dirty="0" err="1"/>
              <a:t>menjamin</a:t>
            </a:r>
            <a:r>
              <a:rPr lang="en-ID" sz="2200" dirty="0"/>
              <a:t> </a:t>
            </a:r>
            <a:r>
              <a:rPr lang="en-ID" sz="2200" dirty="0" err="1"/>
              <a:t>pelaksanaan</a:t>
            </a:r>
            <a:r>
              <a:rPr lang="en-ID" sz="2200" dirty="0"/>
              <a:t> </a:t>
            </a:r>
            <a:r>
              <a:rPr lang="en-ID" sz="2200" dirty="0" err="1"/>
              <a:t>pencegahan</a:t>
            </a:r>
            <a:r>
              <a:rPr lang="en-ID" sz="2200" dirty="0"/>
              <a:t> dan </a:t>
            </a:r>
            <a:r>
              <a:rPr lang="en-ID" sz="2200" dirty="0" err="1"/>
              <a:t>penanganan</a:t>
            </a:r>
            <a:r>
              <a:rPr lang="en-ID" sz="2200" dirty="0"/>
              <a:t> TPPO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sz="2200" dirty="0" err="1"/>
              <a:t>Pemerintah</a:t>
            </a:r>
            <a:r>
              <a:rPr lang="en-ID" sz="2200" dirty="0"/>
              <a:t> Indonesia juga </a:t>
            </a:r>
            <a:r>
              <a:rPr lang="en-ID" sz="2200" dirty="0" err="1"/>
              <a:t>telah</a:t>
            </a:r>
            <a:r>
              <a:rPr lang="en-ID" sz="2200" dirty="0"/>
              <a:t> </a:t>
            </a:r>
            <a:r>
              <a:rPr lang="en-ID" sz="2200" dirty="0" err="1"/>
              <a:t>membentuk</a:t>
            </a:r>
            <a:r>
              <a:rPr lang="en-ID" sz="2200" dirty="0"/>
              <a:t> </a:t>
            </a:r>
            <a:r>
              <a:rPr lang="en-ID" sz="2200" dirty="0" err="1"/>
              <a:t>Komisi</a:t>
            </a:r>
            <a:r>
              <a:rPr lang="en-ID" sz="2200" dirty="0"/>
              <a:t> Nasional Anti </a:t>
            </a:r>
            <a:r>
              <a:rPr lang="en-ID" sz="2200" dirty="0" err="1"/>
              <a:t>Kekerasan</a:t>
            </a:r>
            <a:r>
              <a:rPr lang="en-ID" sz="2200" dirty="0"/>
              <a:t> </a:t>
            </a:r>
            <a:r>
              <a:rPr lang="en-ID" sz="2200" dirty="0" err="1"/>
              <a:t>Terhadap</a:t>
            </a:r>
            <a:r>
              <a:rPr lang="en-ID" sz="2200" dirty="0"/>
              <a:t> Perempuan (Komnas Perempuan), yang </a:t>
            </a:r>
            <a:r>
              <a:rPr lang="en-ID" sz="2200" dirty="0" err="1"/>
              <a:t>berfokus</a:t>
            </a:r>
            <a:r>
              <a:rPr lang="en-ID" sz="2200" dirty="0"/>
              <a:t> pada </a:t>
            </a:r>
            <a:r>
              <a:rPr lang="en-ID" sz="2200" dirty="0" err="1"/>
              <a:t>penegakan</a:t>
            </a:r>
            <a:r>
              <a:rPr lang="en-ID" sz="2200" dirty="0"/>
              <a:t> </a:t>
            </a:r>
            <a:r>
              <a:rPr lang="en-ID" sz="2200" dirty="0" err="1"/>
              <a:t>hak</a:t>
            </a:r>
            <a:r>
              <a:rPr lang="en-ID" sz="2200" dirty="0"/>
              <a:t> </a:t>
            </a:r>
            <a:r>
              <a:rPr lang="en-ID" sz="2200" dirty="0" err="1"/>
              <a:t>asasi</a:t>
            </a:r>
            <a:r>
              <a:rPr lang="en-ID" sz="2200" dirty="0"/>
              <a:t> </a:t>
            </a:r>
            <a:r>
              <a:rPr lang="en-ID" sz="2200" dirty="0" err="1"/>
              <a:t>perempuan</a:t>
            </a:r>
            <a:r>
              <a:rPr lang="en-ID" sz="2200" dirty="0"/>
              <a:t> Indonesia.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sz="2200" dirty="0" err="1"/>
              <a:t>Berbagai</a:t>
            </a:r>
            <a:r>
              <a:rPr lang="en-ID" sz="2200" dirty="0"/>
              <a:t> </a:t>
            </a:r>
            <a:r>
              <a:rPr lang="en-ID" sz="2200" dirty="0" err="1"/>
              <a:t>upaya</a:t>
            </a:r>
            <a:r>
              <a:rPr lang="en-ID" sz="2200" dirty="0"/>
              <a:t> </a:t>
            </a:r>
            <a:r>
              <a:rPr lang="en-ID" sz="2200" dirty="0" err="1"/>
              <a:t>dilakukan</a:t>
            </a:r>
            <a:r>
              <a:rPr lang="en-ID" sz="2200" dirty="0"/>
              <a:t> Komnas Perempuan </a:t>
            </a:r>
            <a:r>
              <a:rPr lang="en-ID" sz="2200" dirty="0" err="1"/>
              <a:t>sebagai</a:t>
            </a:r>
            <a:r>
              <a:rPr lang="en-ID" sz="2200" dirty="0"/>
              <a:t> </a:t>
            </a:r>
            <a:r>
              <a:rPr lang="en-ID" sz="2200" dirty="0" err="1"/>
              <a:t>bentuk</a:t>
            </a:r>
            <a:r>
              <a:rPr lang="en-ID" sz="2200" dirty="0"/>
              <a:t> </a:t>
            </a:r>
            <a:r>
              <a:rPr lang="en-ID" sz="2200" dirty="0" err="1"/>
              <a:t>implementasi</a:t>
            </a:r>
            <a:r>
              <a:rPr lang="en-ID" sz="2200" dirty="0"/>
              <a:t> CEDAW </a:t>
            </a:r>
            <a:r>
              <a:rPr lang="en-ID" sz="2200" dirty="0" err="1"/>
              <a:t>untuk</a:t>
            </a:r>
            <a:r>
              <a:rPr lang="en-ID" sz="2200" dirty="0"/>
              <a:t> </a:t>
            </a:r>
            <a:r>
              <a:rPr lang="en-ID" sz="2200" dirty="0" err="1"/>
              <a:t>mengatasi</a:t>
            </a:r>
            <a:r>
              <a:rPr lang="en-ID" sz="2200" dirty="0"/>
              <a:t> </a:t>
            </a:r>
            <a:r>
              <a:rPr lang="en-ID" sz="2200" dirty="0" err="1"/>
              <a:t>perdagangan</a:t>
            </a:r>
            <a:r>
              <a:rPr lang="en-ID" sz="2200" dirty="0"/>
              <a:t> </a:t>
            </a:r>
            <a:r>
              <a:rPr lang="en-ID" sz="2200" dirty="0" err="1"/>
              <a:t>perempuan</a:t>
            </a:r>
            <a:r>
              <a:rPr lang="en-ID" sz="2200" dirty="0"/>
              <a:t> </a:t>
            </a:r>
            <a:r>
              <a:rPr lang="en-ID" sz="2200" dirty="0" err="1"/>
              <a:t>melalui</a:t>
            </a:r>
            <a:r>
              <a:rPr lang="en-ID" sz="2200" dirty="0"/>
              <a:t> : </a:t>
            </a:r>
            <a:r>
              <a:rPr lang="en-ID" sz="2200" dirty="0" err="1"/>
              <a:t>memberi</a:t>
            </a:r>
            <a:r>
              <a:rPr lang="en-ID" sz="2200" dirty="0"/>
              <a:t> saran dan </a:t>
            </a:r>
            <a:r>
              <a:rPr lang="en-ID" sz="2200" dirty="0" err="1"/>
              <a:t>pertimbangan</a:t>
            </a:r>
            <a:r>
              <a:rPr lang="en-ID" sz="2200" dirty="0"/>
              <a:t> </a:t>
            </a:r>
            <a:r>
              <a:rPr lang="en-ID" sz="2200" dirty="0" err="1"/>
              <a:t>kepada</a:t>
            </a:r>
            <a:r>
              <a:rPr lang="en-ID" sz="2200" dirty="0"/>
              <a:t> </a:t>
            </a:r>
            <a:r>
              <a:rPr lang="en-ID" sz="2200" dirty="0" err="1"/>
              <a:t>pemerintah</a:t>
            </a:r>
            <a:r>
              <a:rPr lang="en-ID" sz="2200" dirty="0"/>
              <a:t>, </a:t>
            </a:r>
            <a:r>
              <a:rPr lang="en-ID" sz="2200" dirty="0" err="1"/>
              <a:t>lembaga</a:t>
            </a:r>
            <a:r>
              <a:rPr lang="en-ID" sz="2200" dirty="0"/>
              <a:t> </a:t>
            </a:r>
            <a:r>
              <a:rPr lang="en-ID" sz="2200" dirty="0" err="1"/>
              <a:t>legislatif</a:t>
            </a:r>
            <a:r>
              <a:rPr lang="en-ID" sz="2200" dirty="0"/>
              <a:t>, dan </a:t>
            </a:r>
            <a:r>
              <a:rPr lang="en-ID" sz="2200" dirty="0" err="1"/>
              <a:t>yudikatif</a:t>
            </a:r>
            <a:r>
              <a:rPr lang="en-ID" sz="2200" dirty="0"/>
              <a:t>, </a:t>
            </a:r>
            <a:r>
              <a:rPr lang="en-ID" sz="2200" dirty="0" err="1"/>
              <a:t>serta</a:t>
            </a:r>
            <a:r>
              <a:rPr lang="en-ID" sz="2200" dirty="0"/>
              <a:t> </a:t>
            </a:r>
            <a:r>
              <a:rPr lang="en-ID" sz="2200" dirty="0" err="1"/>
              <a:t>organisasiorganisasi</a:t>
            </a:r>
            <a:r>
              <a:rPr lang="en-ID" sz="2200" dirty="0"/>
              <a:t> </a:t>
            </a:r>
            <a:r>
              <a:rPr lang="en-ID" sz="2200" dirty="0" err="1"/>
              <a:t>masyarakat</a:t>
            </a:r>
            <a:r>
              <a:rPr lang="en-ID" sz="2200" dirty="0"/>
              <a:t>, </a:t>
            </a:r>
            <a:r>
              <a:rPr lang="en-ID" sz="2200" dirty="0" err="1"/>
              <a:t>dengan</a:t>
            </a:r>
            <a:r>
              <a:rPr lang="en-ID" sz="2200" dirty="0"/>
              <a:t> </a:t>
            </a:r>
            <a:r>
              <a:rPr lang="en-ID" sz="2200" dirty="0" err="1"/>
              <a:t>menggunakan</a:t>
            </a:r>
            <a:r>
              <a:rPr lang="en-ID" sz="2200" dirty="0"/>
              <a:t> </a:t>
            </a:r>
            <a:r>
              <a:rPr lang="en-ID" sz="2200" dirty="0" err="1"/>
              <a:t>kerangka</a:t>
            </a:r>
            <a:r>
              <a:rPr lang="en-ID" sz="2200" dirty="0"/>
              <a:t> CEDAW </a:t>
            </a:r>
            <a:r>
              <a:rPr lang="en-ID" sz="2200" dirty="0" err="1"/>
              <a:t>sebagai</a:t>
            </a:r>
            <a:r>
              <a:rPr lang="en-ID" sz="2200" dirty="0"/>
              <a:t> </a:t>
            </a:r>
            <a:r>
              <a:rPr lang="en-ID" sz="2200" dirty="0" err="1"/>
              <a:t>rujukan</a:t>
            </a:r>
            <a:r>
              <a:rPr lang="en-ID" sz="2200" dirty="0"/>
              <a:t> dalam </a:t>
            </a:r>
            <a:r>
              <a:rPr lang="en-ID" sz="2200" dirty="0" err="1"/>
              <a:t>pelaksanaan</a:t>
            </a:r>
            <a:r>
              <a:rPr lang="en-ID" sz="2200" dirty="0"/>
              <a:t> </a:t>
            </a:r>
            <a:r>
              <a:rPr lang="en-ID" sz="2200" dirty="0" err="1"/>
              <a:t>kerjanya</a:t>
            </a:r>
            <a:r>
              <a:rPr lang="en-ID" sz="2200" dirty="0"/>
              <a:t>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4357736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yang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bisa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dipelajari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ID" sz="4000" dirty="0">
                <a:solidFill>
                  <a:srgbClr val="333333"/>
                </a:solidFill>
              </a:rPr>
              <a:t>“ </a:t>
            </a:r>
            <a:r>
              <a:rPr lang="en-ID" sz="4000" dirty="0" err="1">
                <a:solidFill>
                  <a:srgbClr val="333333"/>
                </a:solidFill>
              </a:rPr>
              <a:t>Walaupun</a:t>
            </a:r>
            <a:r>
              <a:rPr lang="en-ID" sz="4000" dirty="0">
                <a:solidFill>
                  <a:srgbClr val="333333"/>
                </a:solidFill>
              </a:rPr>
              <a:t> </a:t>
            </a:r>
            <a:r>
              <a:rPr lang="en-ID" sz="4000" dirty="0" err="1"/>
              <a:t>gerakan</a:t>
            </a:r>
            <a:r>
              <a:rPr lang="en-ID" sz="4000" dirty="0"/>
              <a:t> </a:t>
            </a:r>
            <a:r>
              <a:rPr lang="en-ID" sz="4000" dirty="0" err="1"/>
              <a:t>feminis</a:t>
            </a:r>
            <a:r>
              <a:rPr lang="en-ID" sz="4000" dirty="0"/>
              <a:t> </a:t>
            </a:r>
            <a:r>
              <a:rPr lang="en-ID" sz="4000" dirty="0" err="1"/>
              <a:t>beragam</a:t>
            </a:r>
            <a:r>
              <a:rPr lang="en-ID" sz="4000" dirty="0"/>
              <a:t> dan </a:t>
            </a:r>
            <a:r>
              <a:rPr lang="en-ID" sz="4000" dirty="0" err="1"/>
              <a:t>saling</a:t>
            </a:r>
            <a:r>
              <a:rPr lang="en-ID" sz="4000" dirty="0"/>
              <a:t> </a:t>
            </a:r>
            <a:r>
              <a:rPr lang="en-ID" sz="4000" dirty="0" err="1"/>
              <a:t>terjadi</a:t>
            </a:r>
            <a:r>
              <a:rPr lang="en-ID" sz="4000" dirty="0"/>
              <a:t> </a:t>
            </a:r>
            <a:r>
              <a:rPr lang="en-ID" sz="4000" dirty="0" err="1"/>
              <a:t>friksi</a:t>
            </a:r>
            <a:r>
              <a:rPr lang="en-ID" sz="4000" dirty="0"/>
              <a:t>, </a:t>
            </a:r>
            <a:r>
              <a:rPr lang="en-ID" sz="4000" dirty="0" err="1"/>
              <a:t>namun</a:t>
            </a:r>
            <a:r>
              <a:rPr lang="en-ID" sz="4000" dirty="0"/>
              <a:t> pada </a:t>
            </a:r>
            <a:r>
              <a:rPr lang="en-ID" sz="4000" dirty="0" err="1"/>
              <a:t>dasarnya</a:t>
            </a:r>
            <a:r>
              <a:rPr lang="en-ID" sz="4000" dirty="0"/>
              <a:t> </a:t>
            </a:r>
            <a:r>
              <a:rPr lang="en-ID" sz="4000" dirty="0" err="1"/>
              <a:t>mereka</a:t>
            </a:r>
            <a:r>
              <a:rPr lang="en-ID" sz="4000" dirty="0"/>
              <a:t> </a:t>
            </a:r>
            <a:r>
              <a:rPr lang="en-ID" sz="4000" dirty="0" err="1"/>
              <a:t>memiliki</a:t>
            </a:r>
            <a:r>
              <a:rPr lang="en-ID" sz="4000" dirty="0"/>
              <a:t> </a:t>
            </a:r>
            <a:r>
              <a:rPr lang="en-ID" sz="4000" dirty="0" err="1"/>
              <a:t>kesatuan</a:t>
            </a:r>
            <a:r>
              <a:rPr lang="en-ID" sz="4000" dirty="0"/>
              <a:t> </a:t>
            </a:r>
            <a:r>
              <a:rPr lang="en-ID" sz="4000" dirty="0" err="1"/>
              <a:t>tujuan</a:t>
            </a:r>
            <a:r>
              <a:rPr lang="en-ID" sz="4000" dirty="0"/>
              <a:t> </a:t>
            </a:r>
            <a:r>
              <a:rPr lang="en-ID" sz="4000" dirty="0" err="1"/>
              <a:t>yaitu</a:t>
            </a:r>
            <a:r>
              <a:rPr lang="en-ID" sz="4000" dirty="0"/>
              <a:t> </a:t>
            </a:r>
            <a:r>
              <a:rPr lang="en-ID" sz="4000" dirty="0" err="1"/>
              <a:t>menciptakan</a:t>
            </a:r>
            <a:r>
              <a:rPr lang="en-ID" sz="4000" dirty="0"/>
              <a:t> </a:t>
            </a:r>
            <a:r>
              <a:rPr lang="en-ID" sz="4000" dirty="0" err="1"/>
              <a:t>tatanan</a:t>
            </a:r>
            <a:r>
              <a:rPr lang="en-ID" sz="4000" dirty="0"/>
              <a:t> dunia yang </a:t>
            </a:r>
            <a:r>
              <a:rPr lang="en-ID" sz="4000" dirty="0" err="1"/>
              <a:t>lebih</a:t>
            </a:r>
            <a:r>
              <a:rPr lang="en-ID" sz="4000" dirty="0"/>
              <a:t> </a:t>
            </a:r>
            <a:r>
              <a:rPr lang="en-ID" sz="4000" dirty="0" err="1"/>
              <a:t>netral</a:t>
            </a:r>
            <a:r>
              <a:rPr lang="en-ID" sz="4000" dirty="0"/>
              <a:t> gender, </a:t>
            </a:r>
            <a:r>
              <a:rPr lang="en-ID" sz="4000" dirty="0" err="1"/>
              <a:t>baik</a:t>
            </a:r>
            <a:r>
              <a:rPr lang="en-ID" sz="4000" dirty="0"/>
              <a:t> </a:t>
            </a:r>
            <a:r>
              <a:rPr lang="en-ID" sz="4000" dirty="0" err="1"/>
              <a:t>bagi</a:t>
            </a:r>
            <a:r>
              <a:rPr lang="en-ID" sz="4000" dirty="0"/>
              <a:t> </a:t>
            </a:r>
            <a:r>
              <a:rPr lang="en-ID" sz="4000" dirty="0" err="1"/>
              <a:t>perempuan</a:t>
            </a:r>
            <a:r>
              <a:rPr lang="en-ID" sz="4000" dirty="0"/>
              <a:t> </a:t>
            </a:r>
            <a:r>
              <a:rPr lang="en-ID" sz="4000" dirty="0" err="1"/>
              <a:t>maupun</a:t>
            </a:r>
            <a:r>
              <a:rPr lang="en-ID" sz="4000" dirty="0"/>
              <a:t> </a:t>
            </a:r>
            <a:r>
              <a:rPr lang="en-ID" sz="4000" dirty="0" err="1"/>
              <a:t>laki-laki</a:t>
            </a:r>
            <a:r>
              <a:rPr lang="en-ID" sz="4000" dirty="0"/>
              <a:t>”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3048014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yang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bisa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dipelajari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lnSpcReduction="10000"/>
          </a:bodyPr>
          <a:lstStyle/>
          <a:p>
            <a:pPr marL="0" indent="0" algn="ctr">
              <a:buNone/>
            </a:pPr>
            <a:r>
              <a:rPr lang="en-ID" sz="3600" dirty="0">
                <a:solidFill>
                  <a:srgbClr val="333333"/>
                </a:solidFill>
              </a:rPr>
              <a:t>“</a:t>
            </a:r>
            <a:r>
              <a:rPr lang="en-ID" sz="3600" dirty="0" err="1">
                <a:solidFill>
                  <a:srgbClr val="333333"/>
                </a:solidFill>
              </a:rPr>
              <a:t>Implementasi</a:t>
            </a:r>
            <a:r>
              <a:rPr lang="en-ID" sz="3600" dirty="0">
                <a:solidFill>
                  <a:srgbClr val="333333"/>
                </a:solidFill>
              </a:rPr>
              <a:t> </a:t>
            </a:r>
            <a:r>
              <a:rPr lang="en-ID" sz="3600" dirty="0" err="1">
                <a:solidFill>
                  <a:srgbClr val="333333"/>
                </a:solidFill>
              </a:rPr>
              <a:t>kesetaraan</a:t>
            </a:r>
            <a:r>
              <a:rPr lang="en-ID" sz="3600" dirty="0">
                <a:solidFill>
                  <a:srgbClr val="333333"/>
                </a:solidFill>
              </a:rPr>
              <a:t> gender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tiap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negara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berbeda-beda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karena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konteks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historis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,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nilai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budaya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,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norma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sosial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, dan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fokus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pemerintahan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yang juga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berbeda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.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Namun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setiap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negara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setuju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bahwa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,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pemerintah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perlu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melindungi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akses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penghidupan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,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kesetaraan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pendidikan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dan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akses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yang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adil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terhadap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sumber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daya</a:t>
            </a:r>
            <a:r>
              <a:rPr lang="en-ID" sz="3600" b="0" i="0" dirty="0">
                <a:solidFill>
                  <a:srgbClr val="222222"/>
                </a:solidFill>
                <a:effectLst/>
              </a:rPr>
              <a:t> dan </a:t>
            </a:r>
            <a:r>
              <a:rPr lang="en-ID" sz="3600" b="0" i="0" dirty="0" err="1">
                <a:solidFill>
                  <a:srgbClr val="222222"/>
                </a:solidFill>
                <a:effectLst/>
              </a:rPr>
              <a:t>hukum</a:t>
            </a:r>
            <a:r>
              <a:rPr lang="en-ID" sz="3600" dirty="0">
                <a:solidFill>
                  <a:srgbClr val="222222"/>
                </a:solidFill>
              </a:rPr>
              <a:t>, </a:t>
            </a:r>
            <a:r>
              <a:rPr lang="en-ID" sz="3600" dirty="0" err="1">
                <a:solidFill>
                  <a:srgbClr val="222222"/>
                </a:solidFill>
              </a:rPr>
              <a:t>baik</a:t>
            </a:r>
            <a:r>
              <a:rPr lang="en-ID" sz="3600" dirty="0">
                <a:solidFill>
                  <a:srgbClr val="222222"/>
                </a:solidFill>
              </a:rPr>
              <a:t> </a:t>
            </a:r>
            <a:r>
              <a:rPr lang="en-ID" sz="3600" dirty="0" err="1">
                <a:solidFill>
                  <a:srgbClr val="222222"/>
                </a:solidFill>
              </a:rPr>
              <a:t>untuk</a:t>
            </a:r>
            <a:r>
              <a:rPr lang="en-ID" sz="3600" dirty="0">
                <a:solidFill>
                  <a:srgbClr val="222222"/>
                </a:solidFill>
              </a:rPr>
              <a:t> </a:t>
            </a:r>
            <a:r>
              <a:rPr lang="en-ID" sz="3600" dirty="0" err="1">
                <a:solidFill>
                  <a:srgbClr val="222222"/>
                </a:solidFill>
              </a:rPr>
              <a:t>perempuan</a:t>
            </a:r>
            <a:r>
              <a:rPr lang="en-ID" sz="3600" dirty="0">
                <a:solidFill>
                  <a:srgbClr val="222222"/>
                </a:solidFill>
              </a:rPr>
              <a:t> </a:t>
            </a:r>
            <a:r>
              <a:rPr lang="en-ID" sz="3600" dirty="0" err="1">
                <a:solidFill>
                  <a:srgbClr val="222222"/>
                </a:solidFill>
              </a:rPr>
              <a:t>maupun</a:t>
            </a:r>
            <a:r>
              <a:rPr lang="en-ID" sz="3600" dirty="0">
                <a:solidFill>
                  <a:srgbClr val="222222"/>
                </a:solidFill>
              </a:rPr>
              <a:t> </a:t>
            </a:r>
            <a:r>
              <a:rPr lang="en-ID" sz="3600" dirty="0" err="1">
                <a:solidFill>
                  <a:srgbClr val="222222"/>
                </a:solidFill>
              </a:rPr>
              <a:t>laki-laki</a:t>
            </a:r>
            <a:r>
              <a:rPr lang="en-ID" sz="3600" dirty="0"/>
              <a:t>”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260281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yang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bisa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dipelajari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ID" sz="4400" dirty="0">
                <a:solidFill>
                  <a:srgbClr val="333333"/>
                </a:solidFill>
              </a:rPr>
              <a:t>“Gerakan </a:t>
            </a:r>
            <a:r>
              <a:rPr lang="en-ID" sz="4400" dirty="0" err="1">
                <a:solidFill>
                  <a:srgbClr val="333333"/>
                </a:solidFill>
              </a:rPr>
              <a:t>kesetaraan</a:t>
            </a:r>
            <a:r>
              <a:rPr lang="en-ID" sz="4400" dirty="0">
                <a:solidFill>
                  <a:srgbClr val="333333"/>
                </a:solidFill>
              </a:rPr>
              <a:t> gender di </a:t>
            </a:r>
            <a:r>
              <a:rPr lang="en-ID" sz="4400" dirty="0" err="1">
                <a:solidFill>
                  <a:srgbClr val="333333"/>
                </a:solidFill>
              </a:rPr>
              <a:t>seluruh</a:t>
            </a:r>
            <a:r>
              <a:rPr lang="en-ID" sz="4400" dirty="0">
                <a:solidFill>
                  <a:srgbClr val="333333"/>
                </a:solidFill>
              </a:rPr>
              <a:t> dunia </a:t>
            </a:r>
            <a:r>
              <a:rPr lang="en-ID" sz="4400" dirty="0" err="1">
                <a:solidFill>
                  <a:srgbClr val="333333"/>
                </a:solidFill>
              </a:rPr>
              <a:t>memiliki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sejarah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panjang</a:t>
            </a:r>
            <a:r>
              <a:rPr lang="en-ID" sz="4400" dirty="0">
                <a:solidFill>
                  <a:srgbClr val="333333"/>
                </a:solidFill>
              </a:rPr>
              <a:t> yang  </a:t>
            </a:r>
            <a:r>
              <a:rPr lang="en-ID" sz="4400" dirty="0" err="1">
                <a:solidFill>
                  <a:srgbClr val="333333"/>
                </a:solidFill>
              </a:rPr>
              <a:t>telah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melahirkan</a:t>
            </a:r>
            <a:r>
              <a:rPr lang="en-ID" sz="4400" dirty="0">
                <a:solidFill>
                  <a:srgbClr val="333333"/>
                </a:solidFill>
              </a:rPr>
              <a:t> CEDAW </a:t>
            </a:r>
            <a:r>
              <a:rPr lang="en-ID" sz="4400" dirty="0" err="1">
                <a:solidFill>
                  <a:srgbClr val="333333"/>
                </a:solidFill>
              </a:rPr>
              <a:t>sebagai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payung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hukum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internasional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dengan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tujuan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utama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melindungi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perempuan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dari</a:t>
            </a:r>
            <a:r>
              <a:rPr lang="en-ID" sz="4400" dirty="0">
                <a:solidFill>
                  <a:srgbClr val="333333"/>
                </a:solidFill>
              </a:rPr>
              <a:t> </a:t>
            </a:r>
            <a:r>
              <a:rPr lang="en-ID" sz="4400" dirty="0" err="1">
                <a:solidFill>
                  <a:srgbClr val="333333"/>
                </a:solidFill>
              </a:rPr>
              <a:t>ketidakadilan</a:t>
            </a:r>
            <a:r>
              <a:rPr lang="en-ID" sz="4400" dirty="0">
                <a:solidFill>
                  <a:srgbClr val="333333"/>
                </a:solidFill>
              </a:rPr>
              <a:t> gender </a:t>
            </a:r>
            <a:r>
              <a:rPr lang="en-ID" sz="4400" dirty="0"/>
              <a:t>”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2214173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6000525"/>
          </a:xfrm>
        </p:spPr>
        <p:txBody>
          <a:bodyPr anchor="ctr"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Hanum, F. (2018) Kajian dan </a:t>
            </a:r>
            <a:r>
              <a:rPr lang="en-US" dirty="0" err="1"/>
              <a:t>Dinamika</a:t>
            </a:r>
            <a:r>
              <a:rPr lang="en-US" dirty="0"/>
              <a:t> Gender, Malang: </a:t>
            </a:r>
            <a:r>
              <a:rPr lang="en-US" dirty="0" err="1"/>
              <a:t>Intrans</a:t>
            </a:r>
            <a:r>
              <a:rPr lang="en-US" dirty="0"/>
              <a:t> Publishing,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Hooks, B. (2020) </a:t>
            </a:r>
            <a:r>
              <a:rPr lang="en-US" dirty="0" err="1"/>
              <a:t>Feminis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Orang (P. Wijaya, </a:t>
            </a:r>
            <a:r>
              <a:rPr lang="en-US" dirty="0" err="1"/>
              <a:t>Terjemahan</a:t>
            </a:r>
            <a:r>
              <a:rPr lang="en-US" dirty="0"/>
              <a:t>), </a:t>
            </a:r>
            <a:r>
              <a:rPr lang="en-US" dirty="0" err="1"/>
              <a:t>Odyssee</a:t>
            </a:r>
            <a:r>
              <a:rPr lang="en-US" dirty="0"/>
              <a:t> Publishing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Ningrum</a:t>
            </a:r>
            <a:r>
              <a:rPr lang="en-US" dirty="0"/>
              <a:t>, N.F (2020) </a:t>
            </a:r>
            <a:r>
              <a:rPr lang="en-US" dirty="0" err="1"/>
              <a:t>Implementasi</a:t>
            </a:r>
            <a:r>
              <a:rPr lang="en-US" dirty="0"/>
              <a:t> </a:t>
            </a:r>
            <a:r>
              <a:rPr lang="en-US" dirty="0" err="1"/>
              <a:t>Konvensi</a:t>
            </a:r>
            <a:r>
              <a:rPr lang="en-US" dirty="0"/>
              <a:t> CEDAW (Convention on the Elimination of Discrimination Against Women) oleh </a:t>
            </a:r>
            <a:r>
              <a:rPr lang="en-US" dirty="0" err="1"/>
              <a:t>Pemerintah</a:t>
            </a:r>
            <a:r>
              <a:rPr lang="en-US" dirty="0"/>
              <a:t> Indonesia dalam </a:t>
            </a:r>
            <a:r>
              <a:rPr lang="en-US" dirty="0" err="1"/>
              <a:t>Mengatasi</a:t>
            </a:r>
            <a:r>
              <a:rPr lang="en-US" dirty="0"/>
              <a:t> </a:t>
            </a:r>
            <a:r>
              <a:rPr lang="en-US" dirty="0" err="1"/>
              <a:t>Perdagangan</a:t>
            </a:r>
            <a:r>
              <a:rPr lang="en-US" dirty="0"/>
              <a:t> Perempuan di Indonesia </a:t>
            </a:r>
            <a:r>
              <a:rPr lang="en-US" dirty="0" err="1"/>
              <a:t>Tahun</a:t>
            </a:r>
            <a:r>
              <a:rPr lang="en-US" dirty="0"/>
              <a:t> 2007 – 2018, JOM FISIP, Vol. 7, </a:t>
            </a:r>
            <a:r>
              <a:rPr lang="en-US" dirty="0" err="1"/>
              <a:t>Edisi</a:t>
            </a:r>
            <a:r>
              <a:rPr lang="en-US" dirty="0"/>
              <a:t> II, </a:t>
            </a:r>
            <a:r>
              <a:rPr lang="en-US" dirty="0" err="1"/>
              <a:t>hal</a:t>
            </a:r>
            <a:r>
              <a:rPr lang="en-US" dirty="0"/>
              <a:t>: 1 - 15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Setiyaningsih</a:t>
            </a:r>
            <a:r>
              <a:rPr lang="en-US" dirty="0"/>
              <a:t>, D. (2022) Gerakan Perempuan dalam </a:t>
            </a:r>
            <a:r>
              <a:rPr lang="en-US" dirty="0" err="1"/>
              <a:t>Mendorong</a:t>
            </a:r>
            <a:r>
              <a:rPr lang="en-US" dirty="0"/>
              <a:t> </a:t>
            </a:r>
            <a:r>
              <a:rPr lang="en-US" dirty="0" err="1"/>
              <a:t>Pertumbuhan</a:t>
            </a:r>
            <a:r>
              <a:rPr lang="en-US" dirty="0"/>
              <a:t> Norma </a:t>
            </a:r>
            <a:r>
              <a:rPr lang="en-US" dirty="0" err="1"/>
              <a:t>Kesetaraan</a:t>
            </a:r>
            <a:r>
              <a:rPr lang="en-US" dirty="0"/>
              <a:t> Gender </a:t>
            </a:r>
            <a:r>
              <a:rPr lang="en-US" dirty="0" err="1"/>
              <a:t>Internasional</a:t>
            </a:r>
            <a:r>
              <a:rPr lang="en-US" dirty="0"/>
              <a:t>, </a:t>
            </a:r>
            <a:r>
              <a:rPr lang="en-US" dirty="0" err="1"/>
              <a:t>Populika</a:t>
            </a:r>
            <a:r>
              <a:rPr lang="en-US" dirty="0"/>
              <a:t>, Vol.10, No. 1, </a:t>
            </a:r>
            <a:r>
              <a:rPr lang="en-US" dirty="0" err="1"/>
              <a:t>hal</a:t>
            </a:r>
            <a:r>
              <a:rPr lang="en-US" dirty="0"/>
              <a:t>: 42 – 62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Valentina, A.M dan E. A.S. </a:t>
            </a:r>
            <a:r>
              <a:rPr lang="en-US" dirty="0" err="1"/>
              <a:t>Dewi</a:t>
            </a:r>
            <a:r>
              <a:rPr lang="en-US" dirty="0"/>
              <a:t> (2016 ) </a:t>
            </a:r>
            <a:r>
              <a:rPr lang="en-US" dirty="0" err="1"/>
              <a:t>Implementasi</a:t>
            </a:r>
            <a:r>
              <a:rPr lang="en-US" dirty="0"/>
              <a:t> CEDAW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Penghapusan</a:t>
            </a:r>
            <a:r>
              <a:rPr lang="en-US" dirty="0"/>
              <a:t> </a:t>
            </a:r>
            <a:r>
              <a:rPr lang="en-US" dirty="0" err="1"/>
              <a:t>Diskriminasi</a:t>
            </a:r>
            <a:r>
              <a:rPr lang="en-US" dirty="0"/>
              <a:t> Perempuan: </a:t>
            </a:r>
            <a:r>
              <a:rPr lang="en-US" dirty="0" err="1"/>
              <a:t>Studi</a:t>
            </a:r>
            <a:r>
              <a:rPr lang="en-US" dirty="0"/>
              <a:t> </a:t>
            </a:r>
            <a:r>
              <a:rPr lang="en-US" dirty="0" err="1"/>
              <a:t>Kasus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di Indonesia </a:t>
            </a:r>
            <a:r>
              <a:rPr lang="en-US" dirty="0" err="1"/>
              <a:t>Tahun</a:t>
            </a:r>
            <a:r>
              <a:rPr lang="en-US" dirty="0"/>
              <a:t> 2009 dan 2014. </a:t>
            </a:r>
          </a:p>
        </p:txBody>
      </p:sp>
    </p:spTree>
    <p:extLst>
      <p:ext uri="{BB962C8B-B14F-4D97-AF65-F5344CB8AC3E}">
        <p14:creationId xmlns:p14="http://schemas.microsoft.com/office/powerpoint/2010/main" val="12120294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C6FE0-8BB2-4279-9588-6549F6258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di Kelas_#5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EF0D24-A7D9-440B-A071-0DF68CF32C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Buatlah</a:t>
            </a:r>
            <a:r>
              <a:rPr lang="en-US" sz="3200" dirty="0"/>
              <a:t> </a:t>
            </a:r>
            <a:r>
              <a:rPr lang="en-US" sz="3200" dirty="0" err="1"/>
              <a:t>kelompok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anggota</a:t>
            </a:r>
            <a:r>
              <a:rPr lang="en-US" sz="3200" dirty="0"/>
              <a:t> 4 – 5 orang. </a:t>
            </a:r>
          </a:p>
          <a:p>
            <a:r>
              <a:rPr lang="en-US" sz="3200" dirty="0" err="1"/>
              <a:t>Pastikan</a:t>
            </a:r>
            <a:r>
              <a:rPr lang="en-US" sz="3200" dirty="0"/>
              <a:t> </a:t>
            </a:r>
            <a:r>
              <a:rPr lang="en-US" sz="3200" dirty="0" err="1"/>
              <a:t>anggota</a:t>
            </a:r>
            <a:r>
              <a:rPr lang="en-US" sz="3200" dirty="0"/>
              <a:t> </a:t>
            </a:r>
            <a:r>
              <a:rPr lang="en-US" sz="3200" dirty="0" err="1"/>
              <a:t>kelompok</a:t>
            </a:r>
            <a:r>
              <a:rPr lang="en-US" sz="3200" dirty="0"/>
              <a:t> </a:t>
            </a:r>
            <a:r>
              <a:rPr lang="en-US" sz="3200" dirty="0" err="1"/>
              <a:t>terdiri</a:t>
            </a:r>
            <a:r>
              <a:rPr lang="en-US" sz="3200" dirty="0"/>
              <a:t> </a:t>
            </a:r>
            <a:r>
              <a:rPr lang="en-US" sz="3200" dirty="0" err="1"/>
              <a:t>atas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dan </a:t>
            </a:r>
            <a:r>
              <a:rPr lang="en-US" sz="3200" dirty="0" err="1"/>
              <a:t>laki-laki</a:t>
            </a:r>
            <a:endParaRPr lang="en-US" sz="3200" dirty="0"/>
          </a:p>
          <a:p>
            <a:r>
              <a:rPr lang="en-US" sz="3200" dirty="0" err="1"/>
              <a:t>Diskusikan</a:t>
            </a:r>
            <a:r>
              <a:rPr lang="en-US" sz="3200" dirty="0"/>
              <a:t> </a:t>
            </a:r>
            <a:r>
              <a:rPr lang="en-US" sz="3200" dirty="0" err="1"/>
              <a:t>jawaban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pertanyaan</a:t>
            </a:r>
            <a:r>
              <a:rPr lang="en-US" sz="3200" dirty="0"/>
              <a:t> </a:t>
            </a:r>
            <a:r>
              <a:rPr lang="en-US" sz="3200" dirty="0" err="1"/>
              <a:t>berikut</a:t>
            </a:r>
            <a:r>
              <a:rPr lang="en-US" sz="3200" dirty="0"/>
              <a:t> :</a:t>
            </a:r>
          </a:p>
          <a:p>
            <a:pPr marL="514350" indent="-514350">
              <a:buAutoNum type="arabicPeriod"/>
            </a:pPr>
            <a:r>
              <a:rPr lang="en-US" sz="3200" dirty="0" err="1"/>
              <a:t>Apakah</a:t>
            </a:r>
            <a:r>
              <a:rPr lang="en-US" sz="3200" dirty="0"/>
              <a:t> </a:t>
            </a:r>
            <a:r>
              <a:rPr lang="en-US" sz="3200" dirty="0" err="1"/>
              <a:t>perbedaan</a:t>
            </a:r>
            <a:r>
              <a:rPr lang="en-US" sz="3200" dirty="0"/>
              <a:t> yang </a:t>
            </a:r>
            <a:r>
              <a:rPr lang="en-US" sz="3200" dirty="0" err="1"/>
              <a:t>melatarbelakangi</a:t>
            </a:r>
            <a:r>
              <a:rPr lang="en-US" sz="3200" dirty="0"/>
              <a:t> </a:t>
            </a:r>
            <a:r>
              <a:rPr lang="en-US" sz="3200" dirty="0" err="1"/>
              <a:t>munculnya</a:t>
            </a:r>
            <a:r>
              <a:rPr lang="en-US" sz="3200" dirty="0"/>
              <a:t> </a:t>
            </a:r>
            <a:r>
              <a:rPr lang="en-US" sz="3200" dirty="0" err="1"/>
              <a:t>gerakan</a:t>
            </a:r>
            <a:r>
              <a:rPr lang="en-US" sz="3200" dirty="0"/>
              <a:t> </a:t>
            </a:r>
            <a:r>
              <a:rPr lang="en-US" sz="3200" dirty="0" err="1"/>
              <a:t>kesetaraan</a:t>
            </a:r>
            <a:r>
              <a:rPr lang="en-US" sz="3200" dirty="0"/>
              <a:t> gender di negara </a:t>
            </a:r>
            <a:r>
              <a:rPr lang="en-US" sz="3200" dirty="0" err="1"/>
              <a:t>maju</a:t>
            </a:r>
            <a:r>
              <a:rPr lang="en-US" sz="3200" dirty="0"/>
              <a:t> dan negara </a:t>
            </a:r>
            <a:r>
              <a:rPr lang="en-US" sz="3200" dirty="0" err="1"/>
              <a:t>sedang</a:t>
            </a:r>
            <a:r>
              <a:rPr lang="en-US" sz="3200" dirty="0"/>
              <a:t> </a:t>
            </a:r>
            <a:r>
              <a:rPr lang="en-US" sz="3200" dirty="0" err="1"/>
              <a:t>berkembang</a:t>
            </a:r>
            <a:r>
              <a:rPr lang="en-US" sz="3200" dirty="0"/>
              <a:t>? </a:t>
            </a:r>
          </a:p>
          <a:p>
            <a:pPr marL="514350" indent="-514350">
              <a:buAutoNum type="arabicPeriod"/>
            </a:pPr>
            <a:r>
              <a:rPr lang="en-US" sz="3200" dirty="0" err="1"/>
              <a:t>Apakah</a:t>
            </a:r>
            <a:r>
              <a:rPr lang="en-US" sz="3200" dirty="0"/>
              <a:t> </a:t>
            </a:r>
            <a:r>
              <a:rPr lang="en-US" sz="3200" dirty="0" err="1"/>
              <a:t>hasil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gerakan</a:t>
            </a:r>
            <a:r>
              <a:rPr lang="en-US" sz="3200" dirty="0"/>
              <a:t> </a:t>
            </a:r>
            <a:r>
              <a:rPr lang="en-US" sz="3200" dirty="0" err="1"/>
              <a:t>kesetaraan</a:t>
            </a:r>
            <a:r>
              <a:rPr lang="en-US" sz="3200" dirty="0"/>
              <a:t> gender?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50330641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1254</TotalTime>
  <Words>1778</Words>
  <Application>Microsoft Office PowerPoint</Application>
  <PresentationFormat>Widescreen</PresentationFormat>
  <Paragraphs>156</Paragraphs>
  <Slides>31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Aharoni</vt:lpstr>
      <vt:lpstr>Arial</vt:lpstr>
      <vt:lpstr>Calibri</vt:lpstr>
      <vt:lpstr>Calibri Light</vt:lpstr>
      <vt:lpstr>Wingdings</vt:lpstr>
      <vt:lpstr>1_Office Theme</vt:lpstr>
      <vt:lpstr>Gender  dalam  Pembangunan (Gender in Development) </vt:lpstr>
      <vt:lpstr>Gerakan kesetaraan gender?</vt:lpstr>
      <vt:lpstr>Tiga Tahap Gerakan Kesetaraan Gender (Setiyaningsih, 2022)</vt:lpstr>
      <vt:lpstr>Munculnya norma tentang kesetaraan gender</vt:lpstr>
      <vt:lpstr>Barat  (Eropa)</vt:lpstr>
      <vt:lpstr>Barat  (Amerika)</vt:lpstr>
      <vt:lpstr>Sekilas Sejarah Feminisme</vt:lpstr>
      <vt:lpstr>Catatan tentang Feminisme  (Hooks, 2020)</vt:lpstr>
      <vt:lpstr>Seksisme?</vt:lpstr>
      <vt:lpstr> Tahukah Anda?</vt:lpstr>
      <vt:lpstr>Kesimpulan</vt:lpstr>
      <vt:lpstr>Timur (Asia)</vt:lpstr>
      <vt:lpstr>Timur (Indonesia)</vt:lpstr>
      <vt:lpstr>Kesimpulan</vt:lpstr>
      <vt:lpstr>Perbedaan cara pandang Barat dan Timur (Hanum, 2018)</vt:lpstr>
      <vt:lpstr>Isu Perempuan versus Isu Politik</vt:lpstr>
      <vt:lpstr>Etika Absolut versus Etika Relativis</vt:lpstr>
      <vt:lpstr>Perkembangan Norma Kesetaraan Gender </vt:lpstr>
      <vt:lpstr>Internalisasi Norma Keseteraan Gender</vt:lpstr>
      <vt:lpstr> CEDAW</vt:lpstr>
      <vt:lpstr> …lanjutan</vt:lpstr>
      <vt:lpstr> …lanjutan</vt:lpstr>
      <vt:lpstr>Prinsip Utama CEDAW</vt:lpstr>
      <vt:lpstr>Hak perempuan dalam CEDAW</vt:lpstr>
      <vt:lpstr>Implementasi CEDAW di Indonesia? (Valentina &amp; Dewi, 2016)</vt:lpstr>
      <vt:lpstr>Implementasi CEDAW di Indonesia? (Ningrum, 2020)</vt:lpstr>
      <vt:lpstr>Apa yang bisa dipelajari?</vt:lpstr>
      <vt:lpstr>Apa yang bisa dipelajari?</vt:lpstr>
      <vt:lpstr>Apa yang bisa dipelajari?</vt:lpstr>
      <vt:lpstr>Referensi:</vt:lpstr>
      <vt:lpstr>Tugas Kelompok di Kelas_#5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33</cp:revision>
  <dcterms:created xsi:type="dcterms:W3CDTF">2022-03-16T10:21:38Z</dcterms:created>
  <dcterms:modified xsi:type="dcterms:W3CDTF">2022-04-19T20:38:28Z</dcterms:modified>
</cp:coreProperties>
</file>