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378" r:id="rId1"/>
  </p:sldMasterIdLst>
  <p:notesMasterIdLst>
    <p:notesMasterId r:id="rId50"/>
  </p:notesMasterIdLst>
  <p:sldIdLst>
    <p:sldId id="257" r:id="rId2"/>
    <p:sldId id="258" r:id="rId3"/>
    <p:sldId id="259" r:id="rId4"/>
    <p:sldId id="30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4" r:id="rId48"/>
    <p:sldId id="306" r:id="rId49"/>
  </p:sldIdLst>
  <p:sldSz cx="12192000" cy="6858000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5186E2-684C-4073-8B6E-793CA4925CB1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750EF8-CE84-44FB-B7EC-36B9709CF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679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5FC70C5-269C-4EB4-AE43-1936E68EAE22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304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809F-FC15-41CF-AB8B-7F17C0A3E2E3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884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35FA0-5BD7-4F7A-8640-B430A95A168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8637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84F1-471F-49FD-A6C4-3DDE276D2901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762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A58F-29E1-4117-A123-1F6607780445}" type="datetime1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453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E075-3267-44CA-85E1-FE4FE1A61D71}" type="datetime1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54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58A1B-ACCA-41EE-AD24-5B7581318F37}" type="datetime1">
              <a:rPr lang="en-US" smtClean="0"/>
              <a:t>4/13/2022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440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88F91-31FA-4455-8AF1-11EFF072B20D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369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43294-02E9-47A3-8D31-8F761A3FAB28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35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76F04-0BBB-4777-AFFE-3C954B27A121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86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927C-034C-40B1-BB56-3034174E4BA7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96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3082EAE9-1659-4B96-92BB-F4504A16A60A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983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79" r:id="rId1"/>
    <p:sldLayoutId id="2147485380" r:id="rId2"/>
    <p:sldLayoutId id="2147485381" r:id="rId3"/>
    <p:sldLayoutId id="2147485382" r:id="rId4"/>
    <p:sldLayoutId id="2147485383" r:id="rId5"/>
    <p:sldLayoutId id="2147485384" r:id="rId6"/>
    <p:sldLayoutId id="2147485385" r:id="rId7"/>
    <p:sldLayoutId id="2147485386" r:id="rId8"/>
    <p:sldLayoutId id="2147485387" r:id="rId9"/>
    <p:sldLayoutId id="2147485388" r:id="rId10"/>
    <p:sldLayoutId id="214748538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php/information_formula/img/1636961043.jpg" TargetMode="External"/><Relationship Id="rId2" Type="http://schemas.openxmlformats.org/officeDocument/2006/relationships/hyperlink" Target="https://www.scribd.com/document/47741785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allinlaos.com/2019/11/16778/" TargetMode="External"/><Relationship Id="rId5" Type="http://schemas.openxmlformats.org/officeDocument/2006/relationships/hyperlink" Target="https://www.mpi.gov.la/frontend/web/" TargetMode="External"/><Relationship Id="rId4" Type="http://schemas.openxmlformats.org/officeDocument/2006/relationships/hyperlink" Target="https://na.gov.la/legal" TargetMode="Externa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54DB99-D64F-4204-BCBD-59F2C7E1EF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746EAA-F9A8-48B6-939D-5D6CDB5F6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278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14F8F8-517C-48F7-9BE1-552AE61D9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CA79D8C-4A43-419C-A021-5C57E094F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10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B76D03-2A45-4828-92FF-E25D803BCD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44DDC2E-7F13-4F0D-939D-0ADCCD04E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64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C65A10-6C63-4BCE-9612-0E4BDC613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DFF323-E397-44C9-B1A3-3294DF25D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64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69983E27-79CD-4ECD-BBA6-093C4CBE53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623A70-099A-4C23-ABA7-02C0AD0B6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3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F5A7736E-BB19-4B42-8F5F-418308A420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1E13701-8E21-41DC-8FDE-600DCC8AF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89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AAEEF9EB-BD31-4F60-A440-34F9558E7B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9C50C80-D252-4288-941F-2744318F3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4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F39ED6ED-740F-4EEA-8370-F057EFAD67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20AEF7-BBAA-482E-98E1-3B67799E8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75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F6A49205-D1F3-4C82-A1E0-6111574462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33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C5F1B4-95F9-432D-944D-59671F946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51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68953F5-DF8E-4315-9E0F-4435C3367D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E031016-2B3A-4B2B-9886-341D698F6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F1663187-293B-4BBA-98F5-B2A2783881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000D856-44D7-40CD-A029-E47DDF8E0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86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21D05AF2-1692-4562-A494-D9D1C6ADD3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FC27211-6093-43A8-BB98-4FD2DDB9C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63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A99B3937-065C-45A8-8018-F565BD2151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023442D-DDD4-4BD3-8665-9C0BB3455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33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81CDAB5-9398-49B6-836D-798C9F8516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4F1713-A528-4D2F-BE27-71FCF3459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77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AB01AF2A-C995-4922-A398-8A76F38155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2FC2A4-4225-428D-A3AD-590B92154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1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672980BC-32D3-4830-AA74-BA82ADC86B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E04B759-E002-434E-BD82-83C848368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0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08F08322-447A-4DDE-BED9-581654DFC3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B66319-F897-42BD-B4B6-DAFBF1012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10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4F4061FE-1126-4485-87EB-BEBAFE989E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5877DA-A779-48B0-A43E-F7DA3F933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01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65445622-7BAB-44D0-B37C-F9E24921B5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6E383E-236B-4BF7-8D4D-442233DD2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71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C6381D-258B-4DEE-9ACE-12753D88F6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474FE40-C7AA-42B3-BBAA-D72556CC3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3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98269A23-A91F-4634-B4B3-64F974CC57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050B202-4CF4-40E3-802C-AFDB8D2E5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762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42F2286E-92C6-4739-961F-69A58B4504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EC64D92-FDB3-4DD0-ABA3-36FD17A99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92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CE34BC12-8694-4962-AD88-EDBD0242FA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56DB18-4F1D-413E-9065-CCF4111FE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85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0E69FAA-42D6-4D09-8DC4-793EA2C952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37F3AA-9EE3-4CB3-8B96-740CAA174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77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7501802B-417C-4CEF-A61A-AB422A53C2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339CBF-0B38-4AD2-9B75-5912CFB07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29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2FA9095-6CBB-405E-B9C9-D539054488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4E85A-71BB-4E4F-BC0A-40EF35FB9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23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7DF90520-8420-4CE0-9F6B-D7D5E11DC1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665B70A-47F9-491D-A9F2-16479A03C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C14B72EB-9A93-4FB6-9665-7BA6686F10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941103E-31AF-448D-BCE5-C33535340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04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85E9D084-466B-4EDC-A430-05C7785037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F4108A0-A7B1-4C4A-A95C-AAD17A1B4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440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C939FC9E-A94B-43F3-8B3B-669F89CD64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E6D541-FDC5-4E8C-8D23-77111C7CB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230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2FE8CA46-1969-4C90-B0B2-DF2572E396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8FC1AE6-3609-45B0-8D4C-4865A350D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75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EB1D494-11E1-4F0B-8D2A-0B2CE64FA9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A26FE59-DE0D-4315-89DB-DDFBF9816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983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6A87D252-BA3D-4479-BCDB-0BBADFB89F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738D21-3556-44E9-B7EB-64788B3E8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8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A9970E30-3D05-4870-A7DD-ACA465A26D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B27F26-30AA-48C8-AAC1-FDCC3A2D8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33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BB8DB204-859D-4455-B870-D49090B7EA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016C64B-7E9C-4E80-A99E-0F1352149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84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7574EBF0-BB7E-41CD-8981-1EFE0773FB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50EAAA-89DE-44D8-A1DB-BE1C6EFCC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25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359260CC-C55A-4AA7-8E79-6C1B6F1B70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2347BD9-D00E-451E-9832-D422AE903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76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B4D761CF-7823-494A-B8D8-E6A46EE99D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90CC924-7EC7-4F3D-BCB9-D80B63E31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18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8BC58D2D-6AA0-43E7-A857-687D036C69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22E4F6-2C24-492F-BCFF-CA00B1912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53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716F01A5-E46D-489B-8129-56A6D8B2A1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E042AA-09A3-49D8-B947-B4D01666D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64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DEC6A557-0FF9-4FC7-BE0C-18B7506FB0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1C1304A-43DB-4DAB-8CC3-218E27826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3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4F7CD916-AF15-4085-9D79-04BB12E0FB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DBA2A5-252C-4D3B-AAF2-F0EC7EA60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79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EF63C87-B155-4DF6-97BD-C529EE7C97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2F66E57-21D6-4D9C-AC0E-F3D780074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37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BE02D8B7-D357-4AEA-8E75-1C8BC4AEF3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1EB8EDF-8D8E-49F0-9E51-4D979D560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1E152582-504A-4FA3-8871-A615367258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0CB40DE-00F0-45EA-8EBD-63D712B5B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91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17E64290-7673-402D-8D95-F066985C0D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ADAB91-C40E-4D45-81C0-1BBEC22ED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919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9689B271-1E8C-4B2A-8F2B-C33AD79B2BCA}"/>
              </a:ext>
            </a:extLst>
          </p:cNvPr>
          <p:cNvSpPr txBox="1"/>
          <p:nvPr/>
        </p:nvSpPr>
        <p:spPr>
          <a:xfrm rot="10800000" flipV="1">
            <a:off x="1053120" y="966013"/>
            <a:ext cx="8757471" cy="496700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lo-LA" sz="16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lang="en-US" sz="1600" b="1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1:  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ປື້ມກົດໝາຍສົ່ງເສີມການລົງທຶນສະບັບປີ 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2016,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ຜະລິດປີ 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2017,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ຈັດພິມໂດຍ: ກະຊວງແຜນການ ແລະ ການລົງທຶນ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,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ເຂົ້າເຖິງວັນທີ 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25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ກັນຍາ 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2020:                  </a:t>
            </a:r>
            <a:r>
              <a:rPr lang="en-US" b="1" dirty="0"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https://www.scribd.com/document/477417859</a:t>
            </a:r>
            <a:r>
              <a:rPr lang="lo-LA" b="1" dirty="0"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 </a:t>
            </a:r>
            <a:r>
              <a:rPr lang="en-US" b="1" dirty="0">
                <a:highlight>
                  <a:srgbClr val="FFFF00"/>
                </a:highlight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 </a:t>
            </a:r>
            <a:endParaRPr lang="en-US" sz="2000" b="1" dirty="0">
              <a:highlight>
                <a:srgbClr val="FFFF00"/>
              </a:highlight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lo-LA" sz="16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lang="en-US" sz="1600" b="1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2: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ຕໍາລາຮຽນກົດໝາຍສົ່ງເສີມການລົງທຶນ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,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ແຕ່ງໂດຍ: ພູມີ ສິນລັດຕະນະທຳມະເທວາ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,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ຜະລິດປີ 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2021,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ສະໜັບສະໜູນໂດຍ: 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Lao/031,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ເຂົ້າເຖິງວັນທີ 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15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ພະຈິກ 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2021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ກັນຍາ </a:t>
            </a:r>
            <a:r>
              <a:rPr lang="en-US" sz="1600" dirty="0">
                <a:effectLst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2020</a:t>
            </a:r>
            <a:r>
              <a:rPr lang="lo-LA" sz="2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:</a:t>
            </a:r>
            <a:r>
              <a:rPr lang="en-US" sz="2000" dirty="0"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https://www.nij.edu.la/php/information_formula/img/1636961043.jpg</a:t>
            </a:r>
            <a:endParaRPr lang="en-US" sz="2000" b="1" dirty="0">
              <a:highlight>
                <a:srgbClr val="FFFF00"/>
              </a:highlight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lo-LA" sz="16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3: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ໂລໂກ້ສະພາແຫ່ງຊາດ, ເຂົ້າເຖິງວັນທີ 9 ເມສາ 2022:</a:t>
            </a:r>
            <a:r>
              <a:rPr lang="en-US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                       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</a:t>
            </a:r>
            <a:r>
              <a:rPr lang="en-US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                 </a:t>
            </a:r>
            <a:r>
              <a:rPr lang="en-US" b="1" dirty="0"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https://na.gov.la/legal</a:t>
            </a:r>
            <a:r>
              <a:rPr lang="en-US" b="1" dirty="0"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 </a:t>
            </a:r>
            <a:endParaRPr lang="en-US" sz="2000" b="1" dirty="0">
              <a:highlight>
                <a:srgbClr val="FFFF00"/>
              </a:highlight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lo-LA" sz="16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 4: </a:t>
            </a:r>
            <a:r>
              <a:rPr lang="lo-LA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ໂລໂກ້ກະຊວງແຜນການ ແລະ ການລົງທຶນ, ເຂົ້າເຖິງວັນທີ 9 ເມສາ 2020:</a:t>
            </a:r>
            <a:r>
              <a:rPr lang="lo-LA" sz="1600" dirty="0"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 </a:t>
            </a:r>
            <a:r>
              <a:rPr lang="en-US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Cordia New" panose="020B0304020202020204" pitchFamily="34" charset="-34"/>
                <a:hlinkClick r:id="rId5" tooltip="https://www.mpi.gov.la/frontend/web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https://www.mpi.gov.la/frontend/web/</a:t>
            </a:r>
            <a:endParaRPr lang="lo-LA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Cordia New" panose="020B0304020202020204" pitchFamily="34" charset="-34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lo-LA" sz="1600" b="1" dirty="0">
                <a:effectLst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5: </a:t>
            </a:r>
            <a:r>
              <a:rPr lang="lo-LA" sz="1600" dirty="0">
                <a:effectLst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ຮູບພາບປະກອບກ່ຽວກັບທາດຫຼວງໃນເວັບໄຊ </a:t>
            </a:r>
            <a:r>
              <a:rPr lang="en-US" sz="1600" dirty="0">
                <a:effectLst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All in Laos </a:t>
            </a:r>
            <a:r>
              <a:rPr lang="lo-LA" sz="1600" dirty="0">
                <a:effectLst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05 ພະຈິກ 2019:</a:t>
            </a:r>
            <a:r>
              <a:rPr lang="en-US" sz="1600" dirty="0"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https://www.allinlaos.com/2019/11/16778/</a:t>
            </a:r>
            <a:endParaRPr lang="en-US" sz="2000" b="1" dirty="0">
              <a:highlight>
                <a:srgbClr val="FFFF00"/>
              </a:highlight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2574" y="373763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kumimoji="0" lang="lo-LA" altLang="en-US" sz="2400" b="1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3ED0BD-1A33-4533-A768-BCE72ED61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EA3B37-C5F4-4B5D-9D1B-953244AE9D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8100B8-D77A-4D42-912E-A9D21DF5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94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449</TotalTime>
  <Words>264</Words>
  <Application>Microsoft Office PowerPoint</Application>
  <PresentationFormat>Widescreen</PresentationFormat>
  <Paragraphs>54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Calibri</vt:lpstr>
      <vt:lpstr>Corbel</vt:lpstr>
      <vt:lpstr>Phetsarath OT</vt:lpstr>
      <vt:lpstr>Times New Roman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14</cp:revision>
  <dcterms:created xsi:type="dcterms:W3CDTF">2022-04-09T07:15:16Z</dcterms:created>
  <dcterms:modified xsi:type="dcterms:W3CDTF">2022-04-13T04:48:16Z</dcterms:modified>
</cp:coreProperties>
</file>