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67" r:id="rId1"/>
    <p:sldMasterId id="2147484279" r:id="rId2"/>
    <p:sldMasterId id="2147484513" r:id="rId3"/>
  </p:sldMasterIdLst>
  <p:notesMasterIdLst>
    <p:notesMasterId r:id="rId66"/>
  </p:notesMasterIdLst>
  <p:sldIdLst>
    <p:sldId id="257" r:id="rId4"/>
    <p:sldId id="258" r:id="rId5"/>
    <p:sldId id="259" r:id="rId6"/>
    <p:sldId id="260" r:id="rId7"/>
    <p:sldId id="31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20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8" r:id="rId64"/>
    <p:sldId id="321" r:id="rId65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umy" initials="P" lastIdx="1" clrIdx="0">
    <p:extLst>
      <p:ext uri="{19B8F6BF-5375-455C-9EA6-DF929625EA0E}">
        <p15:presenceInfo xmlns:p15="http://schemas.microsoft.com/office/powerpoint/2012/main" userId="Poum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napToGrid="0">
      <p:cViewPr>
        <p:scale>
          <a:sx n="66" d="100"/>
          <a:sy n="66" d="100"/>
        </p:scale>
        <p:origin x="712" y="-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commentAuthors" Target="commentAuthor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8B300-7442-448E-8E5D-ACCE96FF186B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06A9B-43AF-4225-BD02-3671B27B20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455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2657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63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4049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59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857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53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20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37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239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344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91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A42C7-678A-4CB0-B196-954AC14B2E2F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665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DBCF-8F12-48B9-8724-10D35D27880D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143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EE2B1-B5EC-4FC2-AEA0-74A9F8216FFD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99494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F6A76-D00E-48A9-8465-6F7DD55934B2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454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195BF-1350-48CB-81FD-55787ECA89CA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142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02BA-F9DA-4C3C-A3D5-01FBF8BEAA10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5824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14002-83AF-4C86-9E5E-B0DBB0CC1F36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320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FB8FFDE-D5F9-44C8-BE5B-932DA0076507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740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F306-C39B-44C3-8B84-ACC4451A2BD9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914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61DB-8F54-4ACE-B81D-496BFEA10231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5997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2A5A-C4AC-4C9F-A44D-1DB7A2F2CCFD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539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9E1FE-F9B5-447D-90FC-FF200FF83A7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3706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951943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BD356-D6B7-4649-B955-16BF576A607C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5030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543920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849665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F2EBD-4C53-42D6-A3D5-3AD2C593B5BF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6545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575E-02CD-4BC2-AF5A-02666B4B8123}" type="datetime1">
              <a:rPr lang="en-US" smtClean="0"/>
              <a:t>4/13/2022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5161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541793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02AC3-5416-4EF1-A269-3B5515D28BF1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5072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52559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9767535"/>
      </p:ext>
    </p:extLst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91642"/>
      </p:ext>
    </p:extLst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4339036"/>
      </p:ext>
    </p:extLst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512426"/>
      </p:ext>
    </p:extLst>
  </p:cSld>
  <p:clrMapOvr>
    <a:masterClrMapping/>
  </p:clrMapOvr>
  <p:hf sldNum="0"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978862"/>
      </p:ext>
    </p:extLst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97391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52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0628F98-4AA5-4BE6-9B55-B6787EDF84B2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8D7F31B-F903-47DE-8A60-CF1AB3D68733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E54D0-B52A-437C-B58C-159D1F7BE9D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38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4" r:id="rId1"/>
    <p:sldLayoutId id="2147484515" r:id="rId2"/>
    <p:sldLayoutId id="2147484516" r:id="rId3"/>
    <p:sldLayoutId id="2147484517" r:id="rId4"/>
    <p:sldLayoutId id="2147484518" r:id="rId5"/>
    <p:sldLayoutId id="2147484519" r:id="rId6"/>
    <p:sldLayoutId id="2147484520" r:id="rId7"/>
    <p:sldLayoutId id="2147484521" r:id="rId8"/>
    <p:sldLayoutId id="2147484522" r:id="rId9"/>
    <p:sldLayoutId id="2147484523" r:id="rId10"/>
    <p:sldLayoutId id="2147484524" r:id="rId11"/>
    <p:sldLayoutId id="2147484525" r:id="rId12"/>
    <p:sldLayoutId id="2147484526" r:id="rId13"/>
    <p:sldLayoutId id="2147484527" r:id="rId14"/>
    <p:sldLayoutId id="2147484528" r:id="rId15"/>
    <p:sldLayoutId id="214748452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LNCCI/" TargetMode="External"/><Relationship Id="rId2" Type="http://schemas.openxmlformats.org/officeDocument/2006/relationships/hyperlink" Target="http://www.moic.gov.la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ij.edu.la/php/information_formula/img/1636961043.jpg" TargetMode="External"/><Relationship Id="rId4" Type="http://schemas.openxmlformats.org/officeDocument/2006/relationships/hyperlink" Target="https://www.scribd.com/document/477417859" TargetMode="Externa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7A11A37-6EBE-42CE-BAEC-A17F667D3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19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6BD3D9E-ED03-4650-81E0-F41F62CFC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2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A17EBB0-1E0D-46AF-8721-5D91956D1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5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D02EA6A-CFA5-4FAE-8AC0-807F01FB8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7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9AED6D9-F880-4EE4-825E-999B52D06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C894116-B287-4CEB-B4C4-EAB6A7583E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226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F58B33C-83BE-432E-819C-F54B4A3AB2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4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9A7350A-34CA-4EA8-8992-AFE2DC064C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9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F838A9F-571D-451D-9F1A-8181D58AF1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2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06F9292-E13D-413B-A0FF-4489803A6F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0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790AFD5-1624-4D73-8E26-6601AD232A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7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EB093F2-1853-4F5C-A784-F3AFCB843D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6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986907A-6DE9-4E99-A861-BDAAD54089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005C3B5-136F-4BC5-A02C-FB7196AB48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F034574-354B-4C10-9C43-F2CE2BA15E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01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79D3B68-FABB-41DD-8FB2-D862CCFF3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6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2E36ECF-1918-41B1-B9FE-BD2E4F824F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72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2176440-7E76-4F10-B329-84FF3FC313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82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08C1E87-C835-4841-80D0-8E75950A6A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08A49CB-0586-446E-94A2-CE2BD7F3A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31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2C26D045-C255-435B-9523-1A374CF4BD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3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626D8B0-FB6A-4DFF-AEC5-9922407BA2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67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EC80235-F3BB-4F75-88F8-E685EB54A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3F1D6B3-6D32-4642-AEF0-688C2F872F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08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AA43BAA4-779F-403D-A42E-69BBF158FC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00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90EDC98-1946-45C2-A508-45B710F5AF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6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23A3F8C-073E-48AD-9D49-63617F23F7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8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0DEC3D0-65C9-4C01-AE30-68DF25CDE7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1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83DF57B-110D-48B8-A61C-07B50E8B91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6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5AE312A-5819-491C-A876-48BB4CEF1C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5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78E52D4C-0A40-44A3-AC45-5B8F306EFA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A27B73E-9518-499C-BF3C-579AE494C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2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8F59737-BA1A-416A-BC7B-E4388AA4B2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21CA2444-D144-42BD-93F6-E431EDF152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53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CF9A5B4-6AF9-4DD9-8183-DB530F1D12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053D6D5A-9E0A-45BB-8CE1-1F10104D1B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0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81C5A6A-22DE-4C45-A897-570FB28A96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38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BB7D87F-9B63-4FE8-8D75-D06FA156E8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08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352141CE-B678-485D-8C3A-B5D5847E64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4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A50B77F-1BB0-478B-91B5-A30C9CE22E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9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3DF7798-0B69-44F0-B766-0047051C0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8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40077FE-2523-4117-91EE-85A0A5B6B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FDA05DE8-AC9B-444E-9064-A6F628B6A9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7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E9D421FE-F905-4430-A641-8C83B4F69E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4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3FE9E33-6FF7-47FE-B93C-A138C258E0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AF9A0265-0169-4F44-9AE8-EF5869E14F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5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85C2A93E-8DD5-43C8-8F3C-C9125116A6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36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9FBA79F-8CF6-436B-BFC6-3CC4DEA38B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5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373D67F9-7190-427E-B601-ECF3AAB544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7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B6AC8C-4395-490F-9607-9718C9BB7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186B15CC-F963-4FF7-B01A-623A49915F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B9C034B7-EA2C-4114-B261-75AC82AE08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2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30D978EA-5D49-4C03-AE95-30E31667E8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2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B4AA1D23-5B85-49A6-87A7-901EA2A221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4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D5A4E04B-4742-4F94-9DED-5923191CF4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2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C67E108D-C090-4C1B-915E-85B27DE998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6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2C79E08D-676F-4F4D-A0F3-0A46EC8E2E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0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5DCC5422-93A1-4FFD-90E1-A2D81F0F66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7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C28202FB-AA70-4AF0-A020-F061A501CD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0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F22B0328-0030-46E2-9EBA-32A82FC8A8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1053118" y="662852"/>
            <a:ext cx="8952119" cy="55733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</a:t>
            </a:r>
            <a:r>
              <a:rPr kumimoji="0" lang="lo-LA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ໂລໂກ້ກະຊວງອຸດສາຫະກໍາ ແລະ ການຄ້າ, ເຂົ້າເຖິງວັນທີ 10 ເມສາ 2022: </a:t>
            </a:r>
            <a:r>
              <a:rPr kumimoji="0" lang="en-US" b="1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http://www.moic.gov.la/</a:t>
            </a:r>
            <a:endParaRPr kumimoji="0" lang="en-US" b="1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Phetsarath OT" panose="02000500000000000001" pitchFamily="2" charset="2"/>
              <a:ea typeface="DengXian" panose="02010600030101010101" pitchFamily="2" charset="-122"/>
              <a:cs typeface="Cordia New" panose="020B0304020202020204" pitchFamily="34" charset="-34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</a:t>
            </a:r>
            <a:r>
              <a:rPr kumimoji="0" lang="lo-LA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ໂລໂກ້ສະພາອຸດສາຫະກໍາ ແລະ ການຄ້າແຫ່ງຊາດລາວ, ເຂົ້າເຖິງວັນທີ 10 ເມສາ 2022: </a:t>
            </a:r>
            <a:r>
              <a:rPr kumimoji="0" lang="en-US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https://www.facebook.com/LNCCI/</a:t>
            </a:r>
            <a:r>
              <a:rPr kumimoji="0" lang="lo-LA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kumimoji="0" lang="en-US" b="1" u="none" strike="noStrike" kern="1200" cap="none" spc="0" normalizeH="0" baseline="0" noProof="0" dirty="0">
              <a:ln>
                <a:noFill/>
              </a:ln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3: </a:t>
            </a:r>
            <a:r>
              <a:rPr kumimoji="0" lang="lo-LA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</a:t>
            </a:r>
            <a:r>
              <a:rPr kumimoji="0" lang="en-US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endParaRPr kumimoji="0" lang="en-US" b="1" u="none" strike="noStrike" kern="1200" cap="none" spc="0" normalizeH="0" baseline="0" noProof="0" dirty="0">
              <a:ln>
                <a:noFill/>
              </a:ln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 4:</a:t>
            </a:r>
            <a:r>
              <a:rPr kumimoji="0" lang="lo-LA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ຕໍາລາຮຽນກົດໝາຍສົ່ງເສີມການລົງທຶນ, ແຕ່ງໂດຍ: ພູມີ ສິນລັດຕະນະທຳມະເທວາ, ຜະລິດປີ 2021, ສະໜັບສະໜູນໂດຍ: </a:t>
            </a:r>
            <a:r>
              <a:rPr kumimoji="0" lang="en-US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Lao/031, </a:t>
            </a:r>
            <a:r>
              <a:rPr kumimoji="0" lang="lo-LA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15 ພະຈິກ 2021 ກັນຍາ 2020: </a:t>
            </a:r>
            <a:r>
              <a:rPr kumimoji="0" lang="en-US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kumimoji="0" lang="en-US" b="1" u="none" strike="noStrike" kern="1200" cap="none" spc="0" normalizeH="0" baseline="0" noProof="0" dirty="0">
              <a:ln>
                <a:noFill/>
              </a:ln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D9EC8E8-0AB1-4233-B38B-32A9E04B3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188</Words>
  <Application>Microsoft Office PowerPoint</Application>
  <PresentationFormat>Widescreen</PresentationFormat>
  <Paragraphs>5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62</vt:i4>
      </vt:variant>
    </vt:vector>
  </HeadingPairs>
  <TitlesOfParts>
    <vt:vector size="73" baseType="lpstr">
      <vt:lpstr>Arial</vt:lpstr>
      <vt:lpstr>Calibri</vt:lpstr>
      <vt:lpstr>Calibri Light</vt:lpstr>
      <vt:lpstr>Corbel</vt:lpstr>
      <vt:lpstr>Phetsarath OT</vt:lpstr>
      <vt:lpstr>Times New Roman</vt:lpstr>
      <vt:lpstr>Trebuchet MS</vt:lpstr>
      <vt:lpstr>Wingdings 3</vt:lpstr>
      <vt:lpstr>Basis</vt:lpstr>
      <vt:lpstr>Retrospect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4</cp:revision>
  <dcterms:created xsi:type="dcterms:W3CDTF">2022-04-10T09:37:48Z</dcterms:created>
  <dcterms:modified xsi:type="dcterms:W3CDTF">2022-04-13T04:40:43Z</dcterms:modified>
</cp:coreProperties>
</file>