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318" r:id="rId35"/>
    <p:sldId id="317" r:id="rId3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3" autoAdjust="0"/>
    <p:restoredTop sz="94660"/>
  </p:normalViewPr>
  <p:slideViewPr>
    <p:cSldViewPr snapToGrid="0">
      <p:cViewPr varScale="1">
        <p:scale>
          <a:sx n="60" d="100"/>
          <a:sy n="60" d="100"/>
        </p:scale>
        <p:origin x="8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5931B-A2BB-4DCA-8B8D-C140279B25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052C7C-F97E-4FAF-BEB5-9BD11D32AE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65954-547E-4595-9187-1880CBDD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0CE80-B4A8-4CB8-91F4-F4288138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DC526-A636-4622-BF18-409E8A7B6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388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786E6-6295-4B2D-8C48-E3AAF951F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4671A-C49C-4B3C-B7D4-8A791BA5D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6F9BB-0960-4D8F-A137-BD29A8A62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859C8-135C-4D00-A836-77D38716B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CCE07-5735-4119-9D7A-49E841986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899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D951C-40CE-4557-BE04-0BE1A6678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09EB2-7A8D-4849-BBA4-014B2F23EE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EF970-0C1F-4E85-959B-2183B72D5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A72FF-5A12-4C80-99C3-D02879DE3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9FA8F-A18E-4B1C-AD40-B15D152D1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78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B1417-927E-4733-A4B5-7D4F8795E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0F918-79C8-42D0-A3FF-C5A56FAAA6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400FB-DAE0-49B6-A614-4F365F6BBF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43F2B2-7541-4ED5-B72D-B0E3069EE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244685-E27B-4FEF-B446-5DA18921A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02D410-B49D-4031-B248-09644742A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80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D3EC8-3B69-4794-A0B4-94919C0CD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C39A7-8AAB-46CF-A716-24D4C72BD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3E075E-1812-4B05-85C6-F68FFA7C7F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C57AD1-B43D-48CA-9077-053BD1ED77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9794B4-2289-4DCF-9141-115248B4E5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77466-B48E-4A6A-AFBE-0B39C054F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B399D1-BC1C-46AC-9439-6B804E6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DDC22C-A51D-4AF7-8952-BDE6F7FFD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77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A344C-62D3-4E07-8C3B-53F6862C3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33417E-98A3-4BD9-AD12-152B238A5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F4CA69-A071-4096-9DB7-9F08FD750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BDC265-8814-44B7-AA9E-A85CF1B11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185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4F1DF5-6DBC-4D17-8134-071DE3966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8C8B19-BEE7-442B-B736-5318067E7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8B3AE9-B354-449E-A857-B2CA0E50A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76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1639B-6FFC-4D6D-B806-04A01FB11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A979B-A167-42EF-90FA-491473AE45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C0BD36-DD9F-429F-8FB8-557631D51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6204C4-CFC8-4BFF-8B41-10E32BF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665B7B-B6C9-4F21-8DA9-D0E480E42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066016-A979-419C-99A7-741442CDD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58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2B001-680E-49C8-8221-217CA5D62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BB663A-AF6A-4257-996E-8F7B37F7E6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4A80DD-1462-405F-A5F4-1371ABF37E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4AF203-137B-4B80-9818-C764025F7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E958BD-69EC-4064-BDCF-478B9E206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30122A-CC13-427A-98ED-DB2339A9A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696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1075B-6724-410D-96E7-ED277C95E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B29FAD-90D3-46E9-AC5E-B4A10FE24D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3F2B7-EFF5-46C4-A9E5-33DC21618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11448-740C-4759-A330-F758325B2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8199D-4947-410C-8027-EF006951C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633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1FA37A-D958-4C8C-A6FB-824A36EEA8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98E5D7-6FC5-4B08-B356-433FCA533C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865C1C-DBE9-463A-AC04-08ED08C05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A0C02-E5B9-4C6A-A037-DEE71E575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949E5-4B33-41C5-A099-9624B61C8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09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440733-A7BD-428A-80C5-C99C15B7BADF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70838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4D9A-DC8B-4D7A-9FF4-77C847290D54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606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836F-472C-461E-AE71-2F3EE2D19076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4541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7D36F-8CD5-45FC-9ADA-7906714302D8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75CCE-2801-4F10-99ED-14F8AD9278ED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061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DDE2A-ED38-47EA-8ED7-01059EEB23A4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07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76B-9446-4EE5-89BF-F6C2B789044B}" type="datetime1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6789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E957-C57A-4629-8337-39F348FEA226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813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4B4B-DD38-47BC-9EE5-98216D11EF33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754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42E76-668A-43EB-8020-F7FADB9FC5A8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53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7569E-D701-46B0-8456-74D44C3CB27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90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4148B2-9E0C-4A37-9129-456012347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EA1A4-8BAE-46EE-B866-8AE8B65AA7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9F112A-1A8D-4B8F-8FEB-1193AAE6F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7EBC-A7D8-4D4C-8FD8-03E6121FBC67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4B461A-8F52-4F81-B13B-C3C0129A8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49AA2-3F45-4ACE-80F8-74F834C33A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8C249-2102-4730-8815-802B86BF2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6080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68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dip.gov.la/" TargetMode="External"/><Relationship Id="rId2" Type="http://schemas.openxmlformats.org/officeDocument/2006/relationships/hyperlink" Target="https://www.mpi.gov.la/frontend/web/" TargetMode="External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nij.edu.la/php/information_formula/img/1636961043.jpg" TargetMode="External"/><Relationship Id="rId4" Type="http://schemas.openxmlformats.org/officeDocument/2006/relationships/hyperlink" Target="https://www.scribd.com/document/477417859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1ABA8F-3263-4CA6-B73A-23913AA04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269FA79-EEC5-439C-95F9-E19A26F6E3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F6D5732-0B6D-4F26-877E-C072A362D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747909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838BF8E-3C27-4294-B543-84E3DBD279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8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CECF339-1D36-4479-9145-6DD363D164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1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140DA91-9464-4077-9BBA-38D1230053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1975F9F4-61BF-4C52-87D4-1F6FE389EB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11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32E1DED-1C64-434D-B2A1-3DE48131F8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40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22BCCAF-C154-4FD2-8DB3-E1351486D9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3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B898C95-BB11-497F-9111-E1701D5AD2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3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978A5F7-FDEB-4A67-A52D-DCEC0F67CC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101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9482D0C-04D5-4680-BE02-A31AE7BAEA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59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E793A5E-0903-4242-AB91-97420EA6AA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39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3AE13E7-17E7-4175-AE4B-C94D0655D3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54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654B90C-DA9C-4BCA-98AE-24082BB90F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03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A0238BB-7299-4AC3-8A35-F0AA1F173D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7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F60D7D3-A9C9-4F05-991E-E9CB0F5627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14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9C795A7-0F4F-4D87-BEEB-F8C347840A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43F2BD4-EDBF-4511-B285-8FB4E0C0BA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12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2BE8D3B-6239-459F-AC19-053F433AE8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1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1E9E2536-AACA-4724-8687-C5CCE36188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86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9179980-58B9-4659-8A8A-0E8253AB02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24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C9DDF3B-7F63-40E2-8B21-5B42E33ED7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75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D88EF2A-5181-4663-8AAE-0701B1584D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7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2B788465-033B-4F07-ADF2-74F9A4A8BD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33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B1B23BD-AF3A-4D05-8C57-91439A34F2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92207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3573C3D-A49E-48E7-9EE7-74D359A9D9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7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3619F9F-69D5-4E84-8291-33A28BFCF3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22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F1AE2D4-ACF9-44B8-820C-AB664AC33F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91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BBC1979-F5AB-4378-B38A-F5FDE351F3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4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F57CD0F-2C44-4BF1-8AB6-6D94C0DC99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158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52059D2-55C5-4F29-A1E0-2AD56AF7D1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1053118" y="662852"/>
            <a:ext cx="8952119" cy="55733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ໂລໂກ້ຊາດຊາດລາວ, ເຂົ້າເຖິງວັນທີ 10 ເມສາ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https://www.mpi.gov.la/frontend/web/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2: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ໂລໂກ້ກົມຊັບສິນທາງປັນຍາ, ກະຊວງອຸດສາຫະກໍາ ແລະ ການຄ້າ, ເຂົ້າເຖິງວັນທີ 10 ເມສາ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https://dip.gov.la/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ປື້ມກົດໝາຍສົ່ງເສີມການລົງທຶນສະບັບປີ 2016, ຜະລິດປີ 2017, ຈັດພິມໂດຍ: ກະຊວງແຜນການ ແລະ ການລົງທຶນ, ເຂົ້າເຖິງວັນທີ 25 ກັນຍາ 2020: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https://www.scribd.com/document/477417859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 4: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ຕໍາລາຮຽນກົດໝາຍສົ່ງເສີມການລົງທຶນ, ແຕ່ງໂດຍ: ພູມີ ສິນລັດຕະນະທຳມະເທວາ, ຜະລິດປີ 2021, ສະໜັບສະໜູນໂດຍ: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Lao/031,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15 ພະຈິກ 2021 ກັນຍາ 2020: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574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kumimoji="0" lang="lo-LA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11B2466-F33E-40FE-BEE9-37092E327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5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64</TotalTime>
  <Words>189</Words>
  <Application>Microsoft Office PowerPoint</Application>
  <PresentationFormat>Widescreen</PresentationFormat>
  <Paragraphs>5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4</cp:revision>
  <dcterms:created xsi:type="dcterms:W3CDTF">2022-04-11T02:19:34Z</dcterms:created>
  <dcterms:modified xsi:type="dcterms:W3CDTF">2022-04-13T09:22:53Z</dcterms:modified>
</cp:coreProperties>
</file>