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43"/>
  </p:notesMasterIdLst>
  <p:sldIdLst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56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318" r:id="rId41"/>
    <p:sldId id="317" r:id="rId4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2415E8-DE8D-4D51-817A-EE1FF8BE7970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E1905E-CF47-42DB-8A8C-046970499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669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DE1905E-CF47-42DB-8A8C-046970499D5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6495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022CE-2FA7-4D6C-B5C9-DD13E4E35B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DAEB85-8CF5-4512-ADF0-0CC970354D9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9A2A2-2225-4C96-A744-70EC71973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FEDBB-6920-4FDB-BD74-A0C172190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57FB80-AEE2-42A4-A8D8-B8218A6A6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99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401CA-BC94-49CE-996D-2FAD819CC4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AAC629-35F5-4011-B840-4FD370FD9F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BA53DA-1AFF-4ACC-A4BE-388D0ECC8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DD15F6-1E34-40B6-B497-5B60753935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9C2961-1F34-42CA-BEEB-DE186C051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0077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CE8B5-18CF-4A59-9232-F7D62EF7D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044ABC-8E22-40C9-8E28-CC3F138E32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6EB06A-2FD9-4255-8551-338213B8B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D9DE7-75E3-42E8-AEFB-6CAF4D38B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B56791-84CF-498E-A583-4A3F9524D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627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89908-023D-4770-A363-8018EDD49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F16CC0-1F38-4D52-A232-117F23AE2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B117E5-B24D-4543-BA17-1D32BFC14F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C9A958-395C-4A11-8A45-0133EA5EE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54056-2C1F-4EE9-9F11-833119CDE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FD3E98-8AC1-4997-AD10-14003EE317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481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E24E3-909D-4E2A-B41B-DD327A3BE0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3DBA6E-17B5-4E6A-B84A-45D1157367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260D3C-BEF5-4DDC-AD2D-2DCD238A0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8EB250-233A-4297-9DC3-D2166C0716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CA7990A-5176-43C8-AFB9-BAC23E0CCC5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DC956E-7C94-4EA5-892C-CA3C139B5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28B3C1-0442-4F79-8DE5-FA906CE9D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5ECCA2-0D1D-49D0-B30B-95942B5AE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00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64B87-2D01-4AD9-875E-F9936E492C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0638DB-35BD-4229-9435-ECA05640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A4395B-8CA2-41A8-9D82-B2AFB7A0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1A3489-79C0-41C3-9B82-6D4945554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26309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08F127-7ED7-4566-9E95-67548C9EA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9540CD-3290-4268-9C31-235B3ECE7B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B17820-F92D-4448-9CA6-98EE83440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94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662E71-DC2A-4563-9728-CBB15A81B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EA2479-26CE-4BEE-A11D-7F08FC5E0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B91889-85AD-404A-AAAC-06AC2F563C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B5C128-FC97-48AF-AFC8-0C5DB1909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93FD3B-0B88-48F7-8721-346C3FA81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029FE-B963-4B67-B9FD-E90A50022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009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532EC3-2AB2-4B1C-8621-28E6B8F6E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02EBC-F4AD-42B2-9EB4-37521C711B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DC73894-21EC-4911-954B-2540A0DD04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DF0BD7-9DD9-4F9B-A375-F43699637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D3BDB2-828A-4CC2-BBDF-A18F26D49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2CE7C-DA5C-4654-9334-78D96698C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702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5B8CC-406D-474C-B0E7-60D875AF1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5E2150-013E-4448-86BF-E34AA96D60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60ED1-D097-4C74-A184-94F38B6B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9EF17-D75D-4447-9E8B-371100F45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A21EB-73F1-4890-B269-0B091C3F1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33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D3A841-D006-4FB7-AA44-9A3CDAE1A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32FB56-439A-42CD-BFCE-B6FDC6EF05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828884-6645-4977-A3A8-B7D3B090AD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792C0E-9123-4CDB-B337-09E270B9F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5CB6A0-233D-4137-8196-72F2F5B8F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6607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F440733-A7BD-428A-80C5-C99C15B7BADF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8068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4D9A-DC8B-4D7A-9FF4-77C847290D54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557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836F-472C-461E-AE71-2F3EE2D19076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2772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7D36F-8CD5-45FC-9ADA-7906714302D8}" type="datetime1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10736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75CCE-2801-4F10-99ED-14F8AD9278ED}" type="datetime1">
              <a:rPr lang="en-US" smtClean="0"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1786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DDE2A-ED38-47EA-8ED7-01059EEB23A4}" type="datetime1">
              <a:rPr lang="en-US" smtClean="0"/>
              <a:t>4/16/2022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3866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8A76B-9446-4EE5-89BF-F6C2B789044B}" type="datetime1">
              <a:rPr lang="en-US" smtClean="0"/>
              <a:t>4/16/2022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6344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CFE957-C57A-4629-8337-39F348FEA226}" type="datetime1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216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D4B4B-DD38-47BC-9EE5-98216D11EF33}" type="datetime1">
              <a:rPr lang="en-US" smtClean="0"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74936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42E76-668A-43EB-8020-F7FADB9FC5A8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8458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7569E-D701-46B0-8456-74D44C3CB27E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9551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8682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997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32385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9229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9199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06132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33841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3967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9014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1088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520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E6805B9-6409-43CA-B34D-41649D010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6FA916-76FD-469C-AB0E-5C1737C657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F1211E-0BD5-4135-9899-DD4CB21E81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73723-6506-400B-8CF6-C323DA5C8C6A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10F20-445C-448C-8C6F-5F64FD175E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BAD73E-5C1F-4831-8727-E07F47D19F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D74AC-0BDC-4EC9-BF04-80B128A444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9090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9E1E54D0-B52A-437C-B58C-159D1F7BE9DE}" type="datetime1">
              <a:rPr lang="en-US" smtClean="0"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E9E85B-4B25-4FCF-A23A-69FFC67924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126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tx1"/>
        </a:buClr>
        <a:buSzPct val="80000"/>
        <a:buFont typeface="Corbe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SzPct val="80000"/>
        <a:buFont typeface="Corbe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29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groups/278560420805198/" TargetMode="External"/><Relationship Id="rId2" Type="http://schemas.openxmlformats.org/officeDocument/2006/relationships/hyperlink" Target="https://sithchant.pagesperso-orange.fr/2025laos.html" TargetMode="External"/><Relationship Id="rId1" Type="http://schemas.openxmlformats.org/officeDocument/2006/relationships/slideLayout" Target="../slideLayouts/slideLayout18.xml"/><Relationship Id="rId5" Type="http://schemas.openxmlformats.org/officeDocument/2006/relationships/hyperlink" Target="https://www.nij.edu.la/php/information_formula/img/1636961043.jpg" TargetMode="External"/><Relationship Id="rId4" Type="http://schemas.openxmlformats.org/officeDocument/2006/relationships/hyperlink" Target="https://www.scribd.com/document/477417859" TargetMode="Externa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62C2DB4-87F4-4878-8EBC-1910F5267F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05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9C955F-2852-4D00-AC0A-B5BB88CCE7BE}"/>
              </a:ext>
            </a:extLst>
          </p:cNvPr>
          <p:cNvSpPr txBox="1"/>
          <p:nvPr/>
        </p:nvSpPr>
        <p:spPr>
          <a:xfrm>
            <a:off x="2898259" y="798845"/>
            <a:ext cx="609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9CD17E-D45B-4CC3-A1D1-D151234AF3C7}"/>
              </a:ext>
            </a:extLst>
          </p:cNvPr>
          <p:cNvSpPr txBox="1"/>
          <p:nvPr/>
        </p:nvSpPr>
        <p:spPr>
          <a:xfrm>
            <a:off x="2804337" y="1738706"/>
            <a:ext cx="6097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u="none" strike="noStrike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Types of investment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EC3237A-AFCC-463A-BB94-0AB83BBEE7EB}"/>
              </a:ext>
            </a:extLst>
          </p:cNvPr>
          <p:cNvSpPr txBox="1"/>
          <p:nvPr/>
        </p:nvSpPr>
        <p:spPr>
          <a:xfrm>
            <a:off x="2666114" y="2808399"/>
            <a:ext cx="6097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o-LA" sz="2800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ປະເພດກິດຈະການການລົງທຶນ</a:t>
            </a:r>
          </a:p>
        </p:txBody>
      </p:sp>
    </p:spTree>
    <p:extLst>
      <p:ext uri="{BB962C8B-B14F-4D97-AF65-F5344CB8AC3E}">
        <p14:creationId xmlns:p14="http://schemas.microsoft.com/office/powerpoint/2010/main" val="90370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57AA73-6980-4B8F-8B37-1E2035B5C6EA}"/>
              </a:ext>
            </a:extLst>
          </p:cNvPr>
          <p:cNvSpPr txBox="1"/>
          <p:nvPr/>
        </p:nvSpPr>
        <p:spPr>
          <a:xfrm>
            <a:off x="2857500" y="852008"/>
            <a:ext cx="609777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lo-LA" sz="3200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ບົດຮຽນທີ່ຈະນໍາສະເໜີ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0C8C17-A7C5-4197-B6CF-AB5BFDEADE7C}"/>
              </a:ext>
            </a:extLst>
          </p:cNvPr>
          <p:cNvSpPr txBox="1"/>
          <p:nvPr/>
        </p:nvSpPr>
        <p:spPr>
          <a:xfrm>
            <a:off x="785036" y="1605539"/>
            <a:ext cx="10761921" cy="429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ປະເພດກິດຈະການ ການລົງທຶນ (</a:t>
            </a:r>
            <a:r>
              <a:rPr lang="en-US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Types of investment); </a:t>
            </a:r>
            <a:endParaRPr lang="lo-LA" sz="2800" dirty="0">
              <a:solidFill>
                <a:schemeClr val="bg1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ກິດຈະການ ການລົງທຶນທົ່ວໄປ (</a:t>
            </a:r>
            <a:r>
              <a:rPr lang="en-US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General activity ); </a:t>
            </a:r>
            <a:endParaRPr lang="lo-LA" sz="2800" dirty="0">
              <a:solidFill>
                <a:schemeClr val="bg1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ກິດຈະການ ການລົງທຶນສຳປະທານ ( </a:t>
            </a:r>
            <a:r>
              <a:rPr lang="en-US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Concession activity );</a:t>
            </a:r>
            <a:endParaRPr lang="lo-LA" sz="2800" dirty="0">
              <a:solidFill>
                <a:schemeClr val="bg1"/>
              </a:solidFill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ການລົງທຶນການພັດທະນາເຂດເສດຖະກິດພິເສດ ແລະ ເຂດເສດຖະກິດສະເພາະ (</a:t>
            </a:r>
            <a:r>
              <a:rPr lang="en-US" sz="2800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Development activity in special and specific economic zones).</a:t>
            </a:r>
          </a:p>
        </p:txBody>
      </p:sp>
    </p:spTree>
    <p:extLst>
      <p:ext uri="{BB962C8B-B14F-4D97-AF65-F5344CB8AC3E}">
        <p14:creationId xmlns:p14="http://schemas.microsoft.com/office/powerpoint/2010/main" val="208820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B513618-3636-4B80-BB77-2A1E8A0BC0F2}"/>
              </a:ext>
            </a:extLst>
          </p:cNvPr>
          <p:cNvSpPr txBox="1"/>
          <p:nvPr/>
        </p:nvSpPr>
        <p:spPr>
          <a:xfrm>
            <a:off x="3187110" y="564654"/>
            <a:ext cx="609777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References</a:t>
            </a:r>
            <a:endParaRPr lang="en-US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algn="ctr"/>
            <a:r>
              <a:rPr lang="lo-LA" sz="2800" b="1" i="0" u="none" strike="noStrike" dirty="0">
                <a:solidFill>
                  <a:srgbClr val="000000"/>
                </a:solidFill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ເອກະສານອ້າງອີງ</a:t>
            </a:r>
            <a:endParaRPr lang="lo-LA" sz="2800" dirty="0">
              <a:solidFill>
                <a:srgbClr val="000000"/>
              </a:solidFill>
              <a:effectLst/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E3B9C4-5825-4E41-AC81-68640B6D9B98}"/>
              </a:ext>
            </a:extLst>
          </p:cNvPr>
          <p:cNvSpPr txBox="1"/>
          <p:nvPr/>
        </p:nvSpPr>
        <p:spPr>
          <a:xfrm>
            <a:off x="903768" y="1641872"/>
            <a:ext cx="11132288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400" b="0" i="0" u="none" strike="noStrike" dirty="0">
                <a:solidFill>
                  <a:srgbClr val="000000"/>
                </a:solidFill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ກົດໝາຍສົ່ງເສີມການລົງທຶນປີ 2009;</a:t>
            </a:r>
            <a:endParaRPr lang="lo-LA" sz="2400" dirty="0"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400" b="0" i="0" u="none" strike="noStrike" dirty="0">
                <a:solidFill>
                  <a:srgbClr val="000000"/>
                </a:solidFill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ກົດໝາຍສົ່ງເສີມການລົງທຶນ 2016;</a:t>
            </a:r>
            <a:endParaRPr lang="lo-LA" sz="2400" dirty="0"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400" b="0" i="0" u="none" strike="noStrike" dirty="0">
                <a:solidFill>
                  <a:srgbClr val="000000"/>
                </a:solidFill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ຕໍາລາຮຽນວິຊາກົດໝາຍສົ່ງເສີມການລົງທຶນ, ສະຖາບັນຍຸຕິທໍາແຫ່ງຊາດ, ປີ 2021;</a:t>
            </a:r>
            <a:endParaRPr lang="lo-LA" sz="2400" dirty="0"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  <a:p>
            <a:pPr marL="514350" indent="-514350" algn="thaiDist">
              <a:lnSpc>
                <a:spcPct val="200000"/>
              </a:lnSpc>
              <a:buFont typeface="+mj-lt"/>
              <a:buAutoNum type="arabicPeriod"/>
            </a:pPr>
            <a:r>
              <a:rPr lang="lo-LA" sz="2400" b="0" i="0" u="none" strike="noStrike" dirty="0">
                <a:solidFill>
                  <a:srgbClr val="000000"/>
                </a:solidFill>
                <a:effectLst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ດໍາລັດວ່າດ້ວຍ ເຂດເສດຖະກິດພິເສດ (ສະບັບປັບປຸງ), ເລກທີ 188/ລບ ລົງວັນທີ 07 ມິຖຸນາ 2018.</a:t>
            </a:r>
            <a:endParaRPr lang="lo-LA" sz="2400" dirty="0">
              <a:latin typeface="Phetsarath OT" panose="02000500000000000001" pitchFamily="2" charset="2"/>
              <a:ea typeface="Phetsarath OT" panose="02000500000000000001" pitchFamily="2" charset="2"/>
              <a:cs typeface="Phetsarath OT" panose="02000500000000000001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27194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750CB74-427D-4DCF-8BED-62C85CD3EBF3}"/>
              </a:ext>
            </a:extLst>
          </p:cNvPr>
          <p:cNvSpPr txBox="1"/>
          <p:nvPr/>
        </p:nvSpPr>
        <p:spPr>
          <a:xfrm>
            <a:off x="8811732" y="5571460"/>
            <a:ext cx="1055282" cy="457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400" i="1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l</a:t>
            </a:r>
            <a:endParaRPr kumimoji="0" lang="lo-LA" sz="1400" i="1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C871405-4203-4DE4-9427-431475846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42E844E0-9B45-4F13-9255-246948F126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03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7917135D-EE40-450D-944A-4041F72E84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21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EB2F90E-0E0D-485F-A2A7-859E583562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10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1353A398-7A03-4914-AF53-E0FCCF3E36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AE896559-F5A0-48E7-B4B8-66D34A3626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00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877E4EC0-3B08-45C1-A5AD-1577EB37F6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95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59A8AD93-6E1A-469B-B507-FC75D0230B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713697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CDB8166-C37A-4A5A-A127-23962BE68B7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325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6671DA1-2A8E-4AFE-BE6A-5EB3DB1256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078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E3A91153-3AF2-4450-9F6F-2A716EC59C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653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AEA2495-F4DE-4E67-9121-F996C8F6C0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0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CE55E891-4E18-41A2-BF10-4013E13818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86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00E4BAA-8DAB-48E9-8495-A876DA3283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84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67A39F14-C89E-4867-8ADB-AAEAB02B7F9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44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F01BBB6-1BB6-4347-91BD-16BFCB9557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4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7DF0A28A-912C-46A9-862C-F6AA900DF5B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40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46167E4-482C-41EA-9901-0679E375E3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1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81999E2C-B676-4319-8F28-36B7CE145D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41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E051D67D-D729-405B-AC2C-96183D8C2E4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63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8916062" y="4779900"/>
            <a:ext cx="2661375" cy="5713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 defTabSz="609630">
              <a:lnSpc>
                <a:spcPts val="2333"/>
              </a:lnSpc>
            </a:pPr>
            <a:r>
              <a:rPr lang="en-US" sz="1667" dirty="0">
                <a:solidFill>
                  <a:srgbClr val="FFFFFF"/>
                </a:solidFill>
                <a:latin typeface="Open Sans Light"/>
              </a:rPr>
              <a:t>Search by Google:</a:t>
            </a:r>
            <a:r>
              <a:rPr lang="en-US" sz="1667" dirty="0">
                <a:solidFill>
                  <a:srgbClr val="FFFFFF"/>
                </a:solidFill>
                <a:latin typeface="Arimo"/>
              </a:rPr>
              <a:t> </a:t>
            </a:r>
          </a:p>
          <a:p>
            <a:pPr algn="ctr" defTabSz="609630">
              <a:lnSpc>
                <a:spcPts val="2333"/>
              </a:lnSpc>
            </a:pPr>
            <a:r>
              <a:rPr lang="en-US" sz="1667" dirty="0">
                <a:solidFill>
                  <a:srgbClr val="FFFFFF"/>
                </a:solidFill>
                <a:latin typeface="Open Sans Light"/>
              </a:rPr>
              <a:t>Foreign Trade Consultancy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8AD0CC-6351-425D-A66C-BA305C2BCF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0EA66F4C-3F39-44E8-B334-D5C37013CEE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784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EB021D20-ABD2-4692-AD13-7B5C6454054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715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3603ED4F-7BA2-4F5B-88A2-994D6ECBC8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57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DA8F3CF4-9464-489F-8C13-A9B845D2C3C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06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F32F57B5-77B1-4D6A-8C22-6294205C17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9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1BB0C8AB-8012-499F-A334-F8A0DE976B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225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E23AF9D-E619-4E7E-A863-7D52F76768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032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C89615C7-A566-4E09-B8CD-2FEF0AD9CA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995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84236FB-3FB4-482E-B2FA-52754D2624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6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2EED5A81-8415-4089-BB64-CB78FB3D65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627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898D2BE4-9AF7-4F8A-9356-60077C9266D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977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F7A817FC-FD42-4732-93F7-BF855A0D83A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30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7">
            <a:extLst>
              <a:ext uri="{FF2B5EF4-FFF2-40B4-BE49-F238E27FC236}">
                <a16:creationId xmlns:a16="http://schemas.microsoft.com/office/drawing/2014/main" id="{9689B271-1E8C-4B2A-8F2B-C33AD79B2BCA}"/>
              </a:ext>
            </a:extLst>
          </p:cNvPr>
          <p:cNvSpPr txBox="1"/>
          <p:nvPr/>
        </p:nvSpPr>
        <p:spPr>
          <a:xfrm rot="10800000" flipV="1">
            <a:off x="1053118" y="662852"/>
            <a:ext cx="8952119" cy="55733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 anchor="t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1: </a:t>
            </a:r>
            <a:r>
              <a:rPr lang="lo-LA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ແຜນທີ່ ທີ່ຕັ້ງປະເທດສະມາຊິກອາຊຽນ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, ເຂົ້າເຖິງວັນທີ 11 ເມສາ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https://sithchant.pagesperso-orange.fr/2025laos.html</a:t>
            </a:r>
            <a:endParaRPr kumimoji="0" lang="lo-LA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2:</a:t>
            </a:r>
            <a:r>
              <a:rPr lang="lo-LA" b="1" dirty="0">
                <a:solidFill>
                  <a:srgbClr val="000000"/>
                </a:solidFill>
                <a:latin typeface="Phetsarath OT" panose="02000500000000000001" pitchFamily="2" charset="2"/>
                <a:ea typeface="DengXian" panose="02010600030101010101" pitchFamily="2" charset="-122"/>
                <a:cs typeface="Cordia New" panose="020B0304020202020204" pitchFamily="34" charset="-34"/>
              </a:rPr>
              <a:t> </a:t>
            </a:r>
            <a:r>
              <a:rPr lang="lo-LA" dirty="0">
                <a:solidFill>
                  <a:srgbClr val="000000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ລົດໄຟລາວ-ຈີນ </a:t>
            </a:r>
            <a:r>
              <a:rPr kumimoji="0" lang="lo-LA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, </a:t>
            </a:r>
            <a:r>
              <a:rPr kumimoji="0" lang="lo-LA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Phetsarath OT" panose="02000500000000000001" pitchFamily="2" charset="2"/>
              </a:rPr>
              <a:t>🇱🇦 </a:t>
            </a:r>
            <a:r>
              <a:rPr kumimoji="0" lang="en-US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</a:rPr>
              <a:t>Lao-China Railway </a:t>
            </a:r>
            <a:r>
              <a:rPr kumimoji="0" lang="lo-LA" sz="1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Phetsarath OT" panose="02000500000000000001" pitchFamily="2" charset="2"/>
              </a:rPr>
              <a:t>🇨🇳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, ເຂົ້າເຖິງວັນທີ 11 ເມສາ 2022: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Phetsarath OT" panose="02000500000000000001" pitchFamily="2" charset="2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https://www.facebook.com/groups/278560420805198/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3: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ປື້ມກົດໝາຍສົ່ງເສີມການລົງທຶນສະບັບປີ 2016, ຜະລິດປີ 2017, ຈັດພິມໂດຍ: ກະຊວງແຜນການ ແລະ ການລົງທຶນ, ເຂົ້າເຖິງວັນທີ 25 ກັນຍາ 2020: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https://www.scribd.com/document/477417859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lo-L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DengXian" panose="02010600030101010101" pitchFamily="2" charset="-122"/>
                <a:cs typeface="Phetsarath OT" panose="02000500000000000001" pitchFamily="2" charset="2"/>
              </a:rPr>
              <a:t>ຮູບທີ  4: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ຕໍາລາຮຽນກົດໝາຍສົ່ງເສີມການລົງທຶນ, ແຕ່ງໂດຍ: ພູມີ ສິນລັດຕະນະທຳມະເທວາ, ຜະລິດປີ 2021, ສະໜັບສະໜູນໂດຍ: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Lao/031, </a:t>
            </a:r>
            <a:r>
              <a:rPr kumimoji="0" lang="lo-LA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ເຂົ້າເຖິງວັນທີ 15 ພະຈິກ 2021 ກັນຍາ 2020: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https://www.nij.edu.la/php/information_formula/img/1636961043.jpg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highlight>
                <a:srgbClr val="FFFF00"/>
              </a:highlight>
              <a:uLnTx/>
              <a:uFillTx/>
              <a:latin typeface="Times New Roman" panose="02020603050405020304" pitchFamily="18" charset="0"/>
              <a:ea typeface="Phetsarath OT" panose="02000500000000000001" pitchFamily="2" charset="2"/>
              <a:cs typeface="Times New Roman" panose="02020603050405020304" pitchFamily="18" charset="0"/>
            </a:endParaRP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AAC39DB7-123B-4893-A99D-7224651520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2574" y="373763"/>
            <a:ext cx="1778564" cy="34369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2696" rIns="0" bIns="-12696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inherit"/>
                <a:cs typeface="Times New Roman" panose="02020603050405020304" pitchFamily="18" charset="0"/>
              </a:rPr>
              <a:t>Reference list</a:t>
            </a:r>
            <a:endParaRPr kumimoji="0" lang="lo-LA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inheri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3187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7A064E-1E3E-47DF-90F6-61C4377A0B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5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ACC63D00-1EE0-4159-BF5A-6FF02000B710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322</Words>
  <Application>Microsoft Office PowerPoint</Application>
  <PresentationFormat>Widescreen</PresentationFormat>
  <Paragraphs>23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39</vt:i4>
      </vt:variant>
    </vt:vector>
  </HeadingPairs>
  <TitlesOfParts>
    <vt:vector size="50" baseType="lpstr">
      <vt:lpstr>Arial</vt:lpstr>
      <vt:lpstr>Arimo</vt:lpstr>
      <vt:lpstr>Calibri</vt:lpstr>
      <vt:lpstr>Calibri Light</vt:lpstr>
      <vt:lpstr>Corbel</vt:lpstr>
      <vt:lpstr>Open Sans Light</vt:lpstr>
      <vt:lpstr>Phetsarath OT</vt:lpstr>
      <vt:lpstr>Times New Roman</vt:lpstr>
      <vt:lpstr>Office Theme</vt:lpstr>
      <vt:lpstr>Basis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8</cp:revision>
  <dcterms:created xsi:type="dcterms:W3CDTF">2022-04-11T05:33:03Z</dcterms:created>
  <dcterms:modified xsi:type="dcterms:W3CDTF">2022-04-16T01:49:20Z</dcterms:modified>
</cp:coreProperties>
</file>