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60" r:id="rId4"/>
    <p:sldMasterId id="2147483672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</p:sldIdLst>
  <p:sldSz cy="6858000" cx="12192000"/>
  <p:notesSz cx="6858000" cy="9144000"/>
  <p:embeddedFontLst>
    <p:embeddedFont>
      <p:font typeface="Corbel"/>
      <p:regular r:id="rId42"/>
      <p:bold r:id="rId43"/>
      <p:italic r:id="rId44"/>
      <p:boldItalic r:id="rId4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46" roundtripDataSignature="AMtx7mhyLL+6miSyNgAdN1tOAgG/CfASj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20" Type="http://schemas.openxmlformats.org/officeDocument/2006/relationships/slide" Target="slides/slide14.xml"/><Relationship Id="rId42" Type="http://schemas.openxmlformats.org/officeDocument/2006/relationships/font" Target="fonts/Corbel-regular.fntdata"/><Relationship Id="rId41" Type="http://schemas.openxmlformats.org/officeDocument/2006/relationships/slide" Target="slides/slide35.xml"/><Relationship Id="rId22" Type="http://schemas.openxmlformats.org/officeDocument/2006/relationships/slide" Target="slides/slide16.xml"/><Relationship Id="rId44" Type="http://schemas.openxmlformats.org/officeDocument/2006/relationships/font" Target="fonts/Corbel-italic.fntdata"/><Relationship Id="rId21" Type="http://schemas.openxmlformats.org/officeDocument/2006/relationships/slide" Target="slides/slide15.xml"/><Relationship Id="rId43" Type="http://schemas.openxmlformats.org/officeDocument/2006/relationships/font" Target="fonts/Corbel-bold.fntdata"/><Relationship Id="rId24" Type="http://schemas.openxmlformats.org/officeDocument/2006/relationships/slide" Target="slides/slide18.xml"/><Relationship Id="rId46" Type="http://customschemas.google.com/relationships/presentationmetadata" Target="metadata"/><Relationship Id="rId23" Type="http://schemas.openxmlformats.org/officeDocument/2006/relationships/slide" Target="slides/slide17.xml"/><Relationship Id="rId45" Type="http://schemas.openxmlformats.org/officeDocument/2006/relationships/font" Target="fonts/Corbel-boldItalic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3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slide" Target="slides/slide29.xml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37" Type="http://schemas.openxmlformats.org/officeDocument/2006/relationships/slide" Target="slides/slide31.xml"/><Relationship Id="rId14" Type="http://schemas.openxmlformats.org/officeDocument/2006/relationships/slide" Target="slides/slide8.xml"/><Relationship Id="rId36" Type="http://schemas.openxmlformats.org/officeDocument/2006/relationships/slide" Target="slides/slide30.xml"/><Relationship Id="rId17" Type="http://schemas.openxmlformats.org/officeDocument/2006/relationships/slide" Target="slides/slide11.xml"/><Relationship Id="rId39" Type="http://schemas.openxmlformats.org/officeDocument/2006/relationships/slide" Target="slides/slide33.xml"/><Relationship Id="rId16" Type="http://schemas.openxmlformats.org/officeDocument/2006/relationships/slide" Target="slides/slide10.xml"/><Relationship Id="rId38" Type="http://schemas.openxmlformats.org/officeDocument/2006/relationships/slide" Target="slides/slide32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Google Shape;261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" name="Google Shape;276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" name="Google Shape;29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1" name="Google Shape;321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6" name="Google Shape;326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1" name="Google Shape;331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6" name="Google Shape;336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1" name="Google Shape;341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6" name="Google Shape;346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1" name="Google Shape;351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6" name="Google Shape;356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1" name="Google Shape;361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6" name="Google Shape;366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1" name="Google Shape;371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6" name="Google Shape;376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1" name="Google Shape;381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6" name="Google Shape;386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1" name="Google Shape;391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6" name="Google Shape;396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1" name="Google Shape;401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7" name="Google Shape;407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0" name="Google Shape;30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4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4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4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4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8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8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9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9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50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5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5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5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1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51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5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5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5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39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39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39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52"/>
          <p:cNvSpPr/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52"/>
          <p:cNvSpPr txBox="1"/>
          <p:nvPr>
            <p:ph type="ctrTitle"/>
          </p:nvPr>
        </p:nvSpPr>
        <p:spPr>
          <a:xfrm>
            <a:off x="1109980" y="882376"/>
            <a:ext cx="9966960" cy="2926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rbel"/>
              <a:buNone/>
              <a:defRPr b="1" sz="7200" cap="none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52"/>
          <p:cNvSpPr txBox="1"/>
          <p:nvPr>
            <p:ph idx="1" type="subTitle"/>
          </p:nvPr>
        </p:nvSpPr>
        <p:spPr>
          <a:xfrm>
            <a:off x="1709530" y="3869634"/>
            <a:ext cx="8767860" cy="13881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chemeClr val="dk1"/>
                </a:solidFill>
              </a:defRPr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76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6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2000"/>
            </a:lvl9pPr>
          </a:lstStyle>
          <a:p/>
        </p:txBody>
      </p:sp>
      <p:sp>
        <p:nvSpPr>
          <p:cNvPr id="95" name="Google Shape;95;p52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52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52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cxnSp>
        <p:nvCxnSpPr>
          <p:cNvPr id="98" name="Google Shape;98;p52"/>
          <p:cNvCxnSpPr/>
          <p:nvPr/>
        </p:nvCxnSpPr>
        <p:spPr>
          <a:xfrm>
            <a:off x="1978660" y="3733800"/>
            <a:ext cx="8229601" cy="0"/>
          </a:xfrm>
          <a:prstGeom prst="straightConnector1">
            <a:avLst/>
          </a:prstGeom>
          <a:noFill/>
          <a:ln cap="flat" cmpd="sng" w="10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53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53"/>
          <p:cNvSpPr txBox="1"/>
          <p:nvPr>
            <p:ph idx="1" type="body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indent="-32004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indent="-320039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indent="-32003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indent="-32003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indent="-32003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indent="-32004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indent="-32004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/>
        </p:txBody>
      </p:sp>
      <p:sp>
        <p:nvSpPr>
          <p:cNvPr id="102" name="Google Shape;102;p53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53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53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4"/>
          <p:cNvSpPr txBox="1"/>
          <p:nvPr>
            <p:ph type="title"/>
          </p:nvPr>
        </p:nvSpPr>
        <p:spPr>
          <a:xfrm>
            <a:off x="1106424" y="1173575"/>
            <a:ext cx="9966960" cy="2926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rbel"/>
              <a:buNone/>
              <a:defRPr b="0" sz="72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54"/>
          <p:cNvSpPr txBox="1"/>
          <p:nvPr>
            <p:ph idx="1" type="body"/>
          </p:nvPr>
        </p:nvSpPr>
        <p:spPr>
          <a:xfrm>
            <a:off x="1709928" y="4154520"/>
            <a:ext cx="8769096" cy="13638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54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54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54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cxnSp>
        <p:nvCxnSpPr>
          <p:cNvPr id="111" name="Google Shape;111;p54"/>
          <p:cNvCxnSpPr/>
          <p:nvPr/>
        </p:nvCxnSpPr>
        <p:spPr>
          <a:xfrm>
            <a:off x="1981200" y="4020408"/>
            <a:ext cx="8229601" cy="0"/>
          </a:xfrm>
          <a:prstGeom prst="straightConnector1">
            <a:avLst/>
          </a:prstGeom>
          <a:noFill/>
          <a:ln cap="flat" cmpd="sng" w="10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5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55"/>
          <p:cNvSpPr txBox="1"/>
          <p:nvPr>
            <p:ph idx="1" type="body"/>
          </p:nvPr>
        </p:nvSpPr>
        <p:spPr>
          <a:xfrm>
            <a:off x="1143000" y="2057399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indent="-3302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indent="-30988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indent="-30987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indent="-30987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indent="-30987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indent="-30987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indent="-309879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/>
        </p:txBody>
      </p:sp>
      <p:sp>
        <p:nvSpPr>
          <p:cNvPr id="115" name="Google Shape;115;p55"/>
          <p:cNvSpPr txBox="1"/>
          <p:nvPr>
            <p:ph idx="2" type="body"/>
          </p:nvPr>
        </p:nvSpPr>
        <p:spPr>
          <a:xfrm>
            <a:off x="6267612" y="2057400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indent="-3302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indent="-30988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indent="-30987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indent="-30987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indent="-30987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indent="-30987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indent="-309879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/>
        </p:txBody>
      </p:sp>
      <p:sp>
        <p:nvSpPr>
          <p:cNvPr id="116" name="Google Shape;116;p55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55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55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6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56"/>
          <p:cNvSpPr txBox="1"/>
          <p:nvPr>
            <p:ph idx="1" type="body"/>
          </p:nvPr>
        </p:nvSpPr>
        <p:spPr>
          <a:xfrm>
            <a:off x="1143000" y="2001511"/>
            <a:ext cx="4754880" cy="777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22" name="Google Shape;122;p56"/>
          <p:cNvSpPr txBox="1"/>
          <p:nvPr>
            <p:ph idx="2" type="body"/>
          </p:nvPr>
        </p:nvSpPr>
        <p:spPr>
          <a:xfrm>
            <a:off x="1143000" y="2721483"/>
            <a:ext cx="4754880" cy="3383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indent="-3302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indent="-30988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indent="-30987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indent="-30987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indent="-30987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indent="-30987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indent="-309879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/>
        </p:txBody>
      </p:sp>
      <p:sp>
        <p:nvSpPr>
          <p:cNvPr id="123" name="Google Shape;123;p56"/>
          <p:cNvSpPr txBox="1"/>
          <p:nvPr>
            <p:ph idx="3" type="body"/>
          </p:nvPr>
        </p:nvSpPr>
        <p:spPr>
          <a:xfrm>
            <a:off x="6269173" y="1999032"/>
            <a:ext cx="4754880" cy="777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24" name="Google Shape;124;p56"/>
          <p:cNvSpPr txBox="1"/>
          <p:nvPr>
            <p:ph idx="4" type="body"/>
          </p:nvPr>
        </p:nvSpPr>
        <p:spPr>
          <a:xfrm>
            <a:off x="6269173" y="2719322"/>
            <a:ext cx="4754880" cy="3383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indent="-3302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indent="-30988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indent="-30987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indent="-30987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indent="-30987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indent="-30987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indent="-309879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/>
        </p:txBody>
      </p:sp>
      <p:sp>
        <p:nvSpPr>
          <p:cNvPr id="125" name="Google Shape;125;p56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56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56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7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57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57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57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8"/>
          <p:cNvSpPr txBox="1"/>
          <p:nvPr>
            <p:ph type="title"/>
          </p:nvPr>
        </p:nvSpPr>
        <p:spPr>
          <a:xfrm>
            <a:off x="1143000" y="1097280"/>
            <a:ext cx="393192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 b="0"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58"/>
          <p:cNvSpPr txBox="1"/>
          <p:nvPr>
            <p:ph idx="1" type="body"/>
          </p:nvPr>
        </p:nvSpPr>
        <p:spPr>
          <a:xfrm>
            <a:off x="5852159" y="1097280"/>
            <a:ext cx="5212080" cy="4663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11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560"/>
              <a:buChar char="•"/>
              <a:defRPr sz="3200"/>
            </a:lvl1pPr>
            <a:lvl2pPr indent="-37084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240"/>
              <a:buChar char="•"/>
              <a:defRPr sz="2800"/>
            </a:lvl2pPr>
            <a:lvl3pPr indent="-35051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920"/>
              <a:buChar char="•"/>
              <a:defRPr sz="2400"/>
            </a:lvl3pPr>
            <a:lvl4pPr indent="-3302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4pPr>
            <a:lvl5pPr indent="-3302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5pPr>
            <a:lvl6pPr indent="-3302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6pPr>
            <a:lvl7pPr indent="-3302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7pPr>
            <a:lvl8pPr indent="-3302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8pPr>
            <a:lvl9pPr indent="-3302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•"/>
              <a:defRPr sz="2000"/>
            </a:lvl9pPr>
          </a:lstStyle>
          <a:p/>
        </p:txBody>
      </p:sp>
      <p:sp>
        <p:nvSpPr>
          <p:cNvPr id="136" name="Google Shape;136;p58"/>
          <p:cNvSpPr txBox="1"/>
          <p:nvPr>
            <p:ph idx="2" type="body"/>
          </p:nvPr>
        </p:nvSpPr>
        <p:spPr>
          <a:xfrm>
            <a:off x="1143000" y="2834640"/>
            <a:ext cx="3931920" cy="3017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360"/>
              <a:buNone/>
              <a:defRPr sz="17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37" name="Google Shape;137;p58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58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58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9"/>
          <p:cNvSpPr txBox="1"/>
          <p:nvPr>
            <p:ph type="title"/>
          </p:nvPr>
        </p:nvSpPr>
        <p:spPr>
          <a:xfrm>
            <a:off x="1143000" y="1097280"/>
            <a:ext cx="393192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 b="0"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59"/>
          <p:cNvSpPr/>
          <p:nvPr>
            <p:ph idx="2" type="pic"/>
          </p:nvPr>
        </p:nvSpPr>
        <p:spPr>
          <a:xfrm>
            <a:off x="5413248" y="1069847"/>
            <a:ext cx="6099048" cy="4800600"/>
          </a:xfrm>
          <a:prstGeom prst="rect">
            <a:avLst/>
          </a:prstGeom>
          <a:noFill/>
          <a:ln>
            <a:noFill/>
          </a:ln>
        </p:spPr>
      </p:sp>
      <p:sp>
        <p:nvSpPr>
          <p:cNvPr id="143" name="Google Shape;143;p59"/>
          <p:cNvSpPr txBox="1"/>
          <p:nvPr>
            <p:ph idx="1" type="body"/>
          </p:nvPr>
        </p:nvSpPr>
        <p:spPr>
          <a:xfrm>
            <a:off x="1143000" y="2834640"/>
            <a:ext cx="3931920" cy="2880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360"/>
              <a:buNone/>
              <a:defRPr sz="17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44" name="Google Shape;144;p59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59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6" name="Google Shape;146;p59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0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60"/>
          <p:cNvSpPr txBox="1"/>
          <p:nvPr>
            <p:ph idx="1" type="body"/>
          </p:nvPr>
        </p:nvSpPr>
        <p:spPr>
          <a:xfrm rot="5400000">
            <a:off x="4060136" y="-859736"/>
            <a:ext cx="4038600" cy="98728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indent="-32004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indent="-320039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indent="-32003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indent="-32003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indent="-32003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indent="-32004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indent="-32004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/>
        </p:txBody>
      </p:sp>
      <p:sp>
        <p:nvSpPr>
          <p:cNvPr id="150" name="Google Shape;150;p60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60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2" name="Google Shape;152;p60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61"/>
          <p:cNvSpPr txBox="1"/>
          <p:nvPr>
            <p:ph type="title"/>
          </p:nvPr>
        </p:nvSpPr>
        <p:spPr>
          <a:xfrm rot="5400000">
            <a:off x="7181850" y="2305050"/>
            <a:ext cx="5410200" cy="232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61"/>
          <p:cNvSpPr txBox="1"/>
          <p:nvPr>
            <p:ph idx="1" type="body"/>
          </p:nvPr>
        </p:nvSpPr>
        <p:spPr>
          <a:xfrm rot="5400000">
            <a:off x="2152650" y="-247650"/>
            <a:ext cx="5410200" cy="742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indent="-32004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indent="-320039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indent="-32003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indent="-32003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indent="-32003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indent="-32004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indent="-32004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/>
        </p:txBody>
      </p:sp>
      <p:sp>
        <p:nvSpPr>
          <p:cNvPr id="156" name="Google Shape;156;p61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7" name="Google Shape;157;p61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61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1"/>
          <p:cNvSpPr txBox="1"/>
          <p:nvPr>
            <p:ph idx="10" type="dt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7" name="Google Shape;167;p41"/>
          <p:cNvSpPr txBox="1"/>
          <p:nvPr>
            <p:ph idx="11" type="ftr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8" name="Google Shape;168;p41"/>
          <p:cNvSpPr txBox="1"/>
          <p:nvPr>
            <p:ph idx="12" type="sldNum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62"/>
          <p:cNvSpPr txBox="1"/>
          <p:nvPr>
            <p:ph type="ctrTitle"/>
          </p:nvPr>
        </p:nvSpPr>
        <p:spPr>
          <a:xfrm>
            <a:off x="457200" y="1420283"/>
            <a:ext cx="5181600" cy="9800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1" name="Google Shape;171;p62"/>
          <p:cNvSpPr txBox="1"/>
          <p:nvPr>
            <p:ph idx="1" type="subTitle"/>
          </p:nvPr>
        </p:nvSpPr>
        <p:spPr>
          <a:xfrm>
            <a:off x="914400" y="2590800"/>
            <a:ext cx="4267200" cy="11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427"/>
              </a:spcBef>
              <a:spcAft>
                <a:spcPts val="0"/>
              </a:spcAft>
              <a:buClr>
                <a:srgbClr val="888888"/>
              </a:buClr>
              <a:buSzPts val="2133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373"/>
              </a:spcBef>
              <a:spcAft>
                <a:spcPts val="0"/>
              </a:spcAft>
              <a:buClr>
                <a:srgbClr val="888888"/>
              </a:buClr>
              <a:buSzPts val="1867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267"/>
              </a:spcBef>
              <a:spcAft>
                <a:spcPts val="0"/>
              </a:spcAft>
              <a:buClr>
                <a:srgbClr val="888888"/>
              </a:buClr>
              <a:buSzPts val="1333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267"/>
              </a:spcBef>
              <a:spcAft>
                <a:spcPts val="0"/>
              </a:spcAft>
              <a:buClr>
                <a:srgbClr val="888888"/>
              </a:buClr>
              <a:buSzPts val="1333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267"/>
              </a:spcBef>
              <a:spcAft>
                <a:spcPts val="0"/>
              </a:spcAft>
              <a:buClr>
                <a:srgbClr val="888888"/>
              </a:buClr>
              <a:buSzPts val="1333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267"/>
              </a:spcBef>
              <a:spcAft>
                <a:spcPts val="0"/>
              </a:spcAft>
              <a:buClr>
                <a:srgbClr val="888888"/>
              </a:buClr>
              <a:buSzPts val="1333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267"/>
              </a:spcBef>
              <a:spcAft>
                <a:spcPts val="0"/>
              </a:spcAft>
              <a:buClr>
                <a:srgbClr val="888888"/>
              </a:buClr>
              <a:buSzPts val="1333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267"/>
              </a:spcBef>
              <a:spcAft>
                <a:spcPts val="0"/>
              </a:spcAft>
              <a:buClr>
                <a:srgbClr val="888888"/>
              </a:buClr>
              <a:buSzPts val="1333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72" name="Google Shape;172;p62"/>
          <p:cNvSpPr txBox="1"/>
          <p:nvPr>
            <p:ph idx="10" type="dt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62"/>
          <p:cNvSpPr txBox="1"/>
          <p:nvPr>
            <p:ph idx="11" type="ftr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4" name="Google Shape;174;p62"/>
          <p:cNvSpPr txBox="1"/>
          <p:nvPr>
            <p:ph idx="12" type="sldNum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63"/>
          <p:cNvSpPr txBox="1"/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7" name="Google Shape;177;p63"/>
          <p:cNvSpPr txBox="1"/>
          <p:nvPr>
            <p:ph idx="1" type="body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78" name="Google Shape;178;p63"/>
          <p:cNvSpPr txBox="1"/>
          <p:nvPr>
            <p:ph idx="10" type="dt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9" name="Google Shape;179;p63"/>
          <p:cNvSpPr txBox="1"/>
          <p:nvPr>
            <p:ph idx="11" type="ftr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0" name="Google Shape;180;p63"/>
          <p:cNvSpPr txBox="1"/>
          <p:nvPr>
            <p:ph idx="12" type="sldNum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64"/>
          <p:cNvSpPr txBox="1"/>
          <p:nvPr>
            <p:ph type="title"/>
          </p:nvPr>
        </p:nvSpPr>
        <p:spPr>
          <a:xfrm>
            <a:off x="481542" y="2937934"/>
            <a:ext cx="5181600" cy="908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7"/>
              <a:buFont typeface="Calibri"/>
              <a:buNone/>
              <a:defRPr b="1" sz="2667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3" name="Google Shape;183;p64"/>
          <p:cNvSpPr txBox="1"/>
          <p:nvPr>
            <p:ph idx="1" type="body"/>
          </p:nvPr>
        </p:nvSpPr>
        <p:spPr>
          <a:xfrm>
            <a:off x="481542" y="1937809"/>
            <a:ext cx="5181600" cy="1000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67"/>
              </a:spcBef>
              <a:spcAft>
                <a:spcPts val="0"/>
              </a:spcAft>
              <a:buClr>
                <a:srgbClr val="888888"/>
              </a:buClr>
              <a:buSzPts val="1333"/>
              <a:buNone/>
              <a:defRPr sz="1333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213"/>
              </a:spcBef>
              <a:spcAft>
                <a:spcPts val="0"/>
              </a:spcAft>
              <a:buClr>
                <a:srgbClr val="888888"/>
              </a:buClr>
              <a:buSzPts val="1067"/>
              <a:buNone/>
              <a:defRPr sz="1067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87"/>
              </a:spcBef>
              <a:spcAft>
                <a:spcPts val="0"/>
              </a:spcAft>
              <a:buClr>
                <a:srgbClr val="888888"/>
              </a:buClr>
              <a:buSzPts val="933"/>
              <a:buNone/>
              <a:defRPr sz="933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87"/>
              </a:spcBef>
              <a:spcAft>
                <a:spcPts val="0"/>
              </a:spcAft>
              <a:buClr>
                <a:srgbClr val="888888"/>
              </a:buClr>
              <a:buSzPts val="933"/>
              <a:buNone/>
              <a:defRPr sz="933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87"/>
              </a:spcBef>
              <a:spcAft>
                <a:spcPts val="0"/>
              </a:spcAft>
              <a:buClr>
                <a:srgbClr val="888888"/>
              </a:buClr>
              <a:buSzPts val="933"/>
              <a:buNone/>
              <a:defRPr sz="933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87"/>
              </a:spcBef>
              <a:spcAft>
                <a:spcPts val="0"/>
              </a:spcAft>
              <a:buClr>
                <a:srgbClr val="888888"/>
              </a:buClr>
              <a:buSzPts val="933"/>
              <a:buNone/>
              <a:defRPr sz="933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87"/>
              </a:spcBef>
              <a:spcAft>
                <a:spcPts val="0"/>
              </a:spcAft>
              <a:buClr>
                <a:srgbClr val="888888"/>
              </a:buClr>
              <a:buSzPts val="933"/>
              <a:buNone/>
              <a:defRPr sz="933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87"/>
              </a:spcBef>
              <a:spcAft>
                <a:spcPts val="0"/>
              </a:spcAft>
              <a:buClr>
                <a:srgbClr val="888888"/>
              </a:buClr>
              <a:buSzPts val="933"/>
              <a:buNone/>
              <a:defRPr sz="933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4" name="Google Shape;184;p64"/>
          <p:cNvSpPr txBox="1"/>
          <p:nvPr>
            <p:ph idx="10" type="dt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5" name="Google Shape;185;p64"/>
          <p:cNvSpPr txBox="1"/>
          <p:nvPr>
            <p:ph idx="11" type="ftr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6" name="Google Shape;186;p64"/>
          <p:cNvSpPr txBox="1"/>
          <p:nvPr>
            <p:ph idx="12" type="sldNum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65"/>
          <p:cNvSpPr txBox="1"/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9" name="Google Shape;189;p65"/>
          <p:cNvSpPr txBox="1"/>
          <p:nvPr>
            <p:ph idx="1" type="body"/>
          </p:nvPr>
        </p:nvSpPr>
        <p:spPr>
          <a:xfrm>
            <a:off x="304800" y="1066800"/>
            <a:ext cx="2692400" cy="30173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7154" lvl="0" marL="457200" algn="l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Char char="•"/>
              <a:defRPr sz="1867"/>
            </a:lvl1pPr>
            <a:lvl2pPr indent="-330200" lvl="1" marL="914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2pPr>
            <a:lvl3pPr indent="-313245" lvl="2" marL="137160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Char char="•"/>
              <a:defRPr sz="1333"/>
            </a:lvl3pPr>
            <a:lvl4pPr indent="-304800" lvl="3" marL="1828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4pPr>
            <a:lvl5pPr indent="-304800" lvl="4" marL="22860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»"/>
              <a:defRPr sz="1200"/>
            </a:lvl5pPr>
            <a:lvl6pPr indent="-304800" lvl="5" marL="27432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6pPr>
            <a:lvl7pPr indent="-304800" lvl="6" marL="3200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7pPr>
            <a:lvl8pPr indent="-304800" lvl="7" marL="3657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8pPr>
            <a:lvl9pPr indent="-304800" lvl="8" marL="411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9pPr>
          </a:lstStyle>
          <a:p/>
        </p:txBody>
      </p:sp>
      <p:sp>
        <p:nvSpPr>
          <p:cNvPr id="190" name="Google Shape;190;p65"/>
          <p:cNvSpPr txBox="1"/>
          <p:nvPr>
            <p:ph idx="2" type="body"/>
          </p:nvPr>
        </p:nvSpPr>
        <p:spPr>
          <a:xfrm>
            <a:off x="3098800" y="1066800"/>
            <a:ext cx="2692400" cy="30173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7154" lvl="0" marL="457200" algn="l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Char char="•"/>
              <a:defRPr sz="1867"/>
            </a:lvl1pPr>
            <a:lvl2pPr indent="-330200" lvl="1" marL="914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2pPr>
            <a:lvl3pPr indent="-313245" lvl="2" marL="137160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Char char="•"/>
              <a:defRPr sz="1333"/>
            </a:lvl3pPr>
            <a:lvl4pPr indent="-304800" lvl="3" marL="1828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4pPr>
            <a:lvl5pPr indent="-304800" lvl="4" marL="22860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»"/>
              <a:defRPr sz="1200"/>
            </a:lvl5pPr>
            <a:lvl6pPr indent="-304800" lvl="5" marL="27432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6pPr>
            <a:lvl7pPr indent="-304800" lvl="6" marL="3200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7pPr>
            <a:lvl8pPr indent="-304800" lvl="7" marL="3657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8pPr>
            <a:lvl9pPr indent="-304800" lvl="8" marL="411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9pPr>
          </a:lstStyle>
          <a:p/>
        </p:txBody>
      </p:sp>
      <p:sp>
        <p:nvSpPr>
          <p:cNvPr id="191" name="Google Shape;191;p65"/>
          <p:cNvSpPr txBox="1"/>
          <p:nvPr>
            <p:ph idx="10" type="dt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2" name="Google Shape;192;p65"/>
          <p:cNvSpPr txBox="1"/>
          <p:nvPr>
            <p:ph idx="11" type="ftr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3" name="Google Shape;193;p65"/>
          <p:cNvSpPr txBox="1"/>
          <p:nvPr>
            <p:ph idx="12" type="sldNum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66"/>
          <p:cNvSpPr txBox="1"/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33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6" name="Google Shape;196;p66"/>
          <p:cNvSpPr txBox="1"/>
          <p:nvPr>
            <p:ph idx="1" type="body"/>
          </p:nvPr>
        </p:nvSpPr>
        <p:spPr>
          <a:xfrm>
            <a:off x="304800" y="1023409"/>
            <a:ext cx="2693459" cy="42650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1pPr>
            <a:lvl2pPr indent="-228600" lvl="1" marL="91440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b="1" sz="1333"/>
            </a:lvl2pPr>
            <a:lvl3pPr indent="-228600" lvl="2" marL="1371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3pPr>
            <a:lvl4pPr indent="-228600" lvl="3" marL="18288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None/>
              <a:defRPr b="1" sz="1067"/>
            </a:lvl4pPr>
            <a:lvl5pPr indent="-228600" lvl="4" marL="22860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None/>
              <a:defRPr b="1" sz="1067"/>
            </a:lvl5pPr>
            <a:lvl6pPr indent="-228600" lvl="5" marL="27432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None/>
              <a:defRPr b="1" sz="1067"/>
            </a:lvl6pPr>
            <a:lvl7pPr indent="-228600" lvl="6" marL="32004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None/>
              <a:defRPr b="1" sz="1067"/>
            </a:lvl7pPr>
            <a:lvl8pPr indent="-228600" lvl="7" marL="36576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None/>
              <a:defRPr b="1" sz="1067"/>
            </a:lvl8pPr>
            <a:lvl9pPr indent="-228600" lvl="8" marL="41148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None/>
              <a:defRPr b="1" sz="1067"/>
            </a:lvl9pPr>
          </a:lstStyle>
          <a:p/>
        </p:txBody>
      </p:sp>
      <p:sp>
        <p:nvSpPr>
          <p:cNvPr id="197" name="Google Shape;197;p66"/>
          <p:cNvSpPr txBox="1"/>
          <p:nvPr>
            <p:ph idx="2" type="body"/>
          </p:nvPr>
        </p:nvSpPr>
        <p:spPr>
          <a:xfrm>
            <a:off x="304800" y="1449917"/>
            <a:ext cx="2693459" cy="26341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0200" lvl="0" marL="457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1pPr>
            <a:lvl2pPr indent="-313245" lvl="1" marL="91440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Char char="–"/>
              <a:defRPr sz="1333"/>
            </a:lvl2pPr>
            <a:lvl3pPr indent="-304800" lvl="2" marL="1371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3pPr>
            <a:lvl4pPr indent="-296354" lvl="3" marL="18288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Char char="–"/>
              <a:defRPr sz="1067"/>
            </a:lvl4pPr>
            <a:lvl5pPr indent="-296354" lvl="4" marL="22860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Char char="»"/>
              <a:defRPr sz="1067"/>
            </a:lvl5pPr>
            <a:lvl6pPr indent="-296354" lvl="5" marL="27432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Char char="•"/>
              <a:defRPr sz="1067"/>
            </a:lvl6pPr>
            <a:lvl7pPr indent="-296354" lvl="6" marL="32004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Char char="•"/>
              <a:defRPr sz="1067"/>
            </a:lvl7pPr>
            <a:lvl8pPr indent="-296354" lvl="7" marL="36576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Char char="•"/>
              <a:defRPr sz="1067"/>
            </a:lvl8pPr>
            <a:lvl9pPr indent="-296354" lvl="8" marL="41148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Char char="•"/>
              <a:defRPr sz="1067"/>
            </a:lvl9pPr>
          </a:lstStyle>
          <a:p/>
        </p:txBody>
      </p:sp>
      <p:sp>
        <p:nvSpPr>
          <p:cNvPr id="198" name="Google Shape;198;p66"/>
          <p:cNvSpPr txBox="1"/>
          <p:nvPr>
            <p:ph idx="3" type="body"/>
          </p:nvPr>
        </p:nvSpPr>
        <p:spPr>
          <a:xfrm>
            <a:off x="3096684" y="1023409"/>
            <a:ext cx="2694517" cy="42650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1pPr>
            <a:lvl2pPr indent="-228600" lvl="1" marL="91440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b="1" sz="1333"/>
            </a:lvl2pPr>
            <a:lvl3pPr indent="-228600" lvl="2" marL="1371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3pPr>
            <a:lvl4pPr indent="-228600" lvl="3" marL="18288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None/>
              <a:defRPr b="1" sz="1067"/>
            </a:lvl4pPr>
            <a:lvl5pPr indent="-228600" lvl="4" marL="22860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None/>
              <a:defRPr b="1" sz="1067"/>
            </a:lvl5pPr>
            <a:lvl6pPr indent="-228600" lvl="5" marL="27432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None/>
              <a:defRPr b="1" sz="1067"/>
            </a:lvl6pPr>
            <a:lvl7pPr indent="-228600" lvl="6" marL="32004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None/>
              <a:defRPr b="1" sz="1067"/>
            </a:lvl7pPr>
            <a:lvl8pPr indent="-228600" lvl="7" marL="36576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None/>
              <a:defRPr b="1" sz="1067"/>
            </a:lvl8pPr>
            <a:lvl9pPr indent="-228600" lvl="8" marL="41148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None/>
              <a:defRPr b="1" sz="1067"/>
            </a:lvl9pPr>
          </a:lstStyle>
          <a:p/>
        </p:txBody>
      </p:sp>
      <p:sp>
        <p:nvSpPr>
          <p:cNvPr id="199" name="Google Shape;199;p66"/>
          <p:cNvSpPr txBox="1"/>
          <p:nvPr>
            <p:ph idx="4" type="body"/>
          </p:nvPr>
        </p:nvSpPr>
        <p:spPr>
          <a:xfrm>
            <a:off x="3096684" y="1449917"/>
            <a:ext cx="2694517" cy="26341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0200" lvl="0" marL="457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1pPr>
            <a:lvl2pPr indent="-313245" lvl="1" marL="91440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Char char="–"/>
              <a:defRPr sz="1333"/>
            </a:lvl2pPr>
            <a:lvl3pPr indent="-304800" lvl="2" marL="1371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3pPr>
            <a:lvl4pPr indent="-296354" lvl="3" marL="18288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Char char="–"/>
              <a:defRPr sz="1067"/>
            </a:lvl4pPr>
            <a:lvl5pPr indent="-296354" lvl="4" marL="22860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Char char="»"/>
              <a:defRPr sz="1067"/>
            </a:lvl5pPr>
            <a:lvl6pPr indent="-296354" lvl="5" marL="27432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Char char="•"/>
              <a:defRPr sz="1067"/>
            </a:lvl6pPr>
            <a:lvl7pPr indent="-296354" lvl="6" marL="32004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Char char="•"/>
              <a:defRPr sz="1067"/>
            </a:lvl7pPr>
            <a:lvl8pPr indent="-296354" lvl="7" marL="36576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Char char="•"/>
              <a:defRPr sz="1067"/>
            </a:lvl8pPr>
            <a:lvl9pPr indent="-296354" lvl="8" marL="4114800" algn="l">
              <a:spcBef>
                <a:spcPts val="213"/>
              </a:spcBef>
              <a:spcAft>
                <a:spcPts val="0"/>
              </a:spcAft>
              <a:buClr>
                <a:schemeClr val="dk1"/>
              </a:buClr>
              <a:buSzPts val="1067"/>
              <a:buChar char="•"/>
              <a:defRPr sz="1067"/>
            </a:lvl9pPr>
          </a:lstStyle>
          <a:p/>
        </p:txBody>
      </p:sp>
      <p:sp>
        <p:nvSpPr>
          <p:cNvPr id="200" name="Google Shape;200;p66"/>
          <p:cNvSpPr txBox="1"/>
          <p:nvPr>
            <p:ph idx="10" type="dt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1" name="Google Shape;201;p66"/>
          <p:cNvSpPr txBox="1"/>
          <p:nvPr>
            <p:ph idx="11" type="ftr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2" name="Google Shape;202;p66"/>
          <p:cNvSpPr txBox="1"/>
          <p:nvPr>
            <p:ph idx="12" type="sldNum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67"/>
          <p:cNvSpPr txBox="1"/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5" name="Google Shape;205;p67"/>
          <p:cNvSpPr txBox="1"/>
          <p:nvPr>
            <p:ph idx="10" type="dt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6" name="Google Shape;206;p67"/>
          <p:cNvSpPr txBox="1"/>
          <p:nvPr>
            <p:ph idx="11" type="ftr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7" name="Google Shape;207;p67"/>
          <p:cNvSpPr txBox="1"/>
          <p:nvPr>
            <p:ph idx="12" type="sldNum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68"/>
          <p:cNvSpPr txBox="1"/>
          <p:nvPr>
            <p:ph type="title"/>
          </p:nvPr>
        </p:nvSpPr>
        <p:spPr>
          <a:xfrm>
            <a:off x="304800" y="182033"/>
            <a:ext cx="2005542" cy="77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33"/>
              <a:buFont typeface="Calibri"/>
              <a:buNone/>
              <a:defRPr b="1" sz="133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0" name="Google Shape;210;p68"/>
          <p:cNvSpPr txBox="1"/>
          <p:nvPr>
            <p:ph idx="1" type="body"/>
          </p:nvPr>
        </p:nvSpPr>
        <p:spPr>
          <a:xfrm>
            <a:off x="2383367" y="182034"/>
            <a:ext cx="3407833" cy="390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4045" lvl="0" marL="457200" algn="l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Char char="•"/>
              <a:defRPr sz="2133"/>
            </a:lvl1pPr>
            <a:lvl2pPr indent="-347154" lvl="1" marL="914400" algn="l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Char char="–"/>
              <a:defRPr sz="1867"/>
            </a:lvl2pPr>
            <a:lvl3pPr indent="-3302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3pPr>
            <a:lvl4pPr indent="-313245" lvl="3" marL="182880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Char char="–"/>
              <a:defRPr sz="1333"/>
            </a:lvl4pPr>
            <a:lvl5pPr indent="-313245" lvl="4" marL="228600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Char char="»"/>
              <a:defRPr sz="1333"/>
            </a:lvl5pPr>
            <a:lvl6pPr indent="-313245" lvl="5" marL="274320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Char char="•"/>
              <a:defRPr sz="1333"/>
            </a:lvl6pPr>
            <a:lvl7pPr indent="-313245" lvl="6" marL="320040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Char char="•"/>
              <a:defRPr sz="1333"/>
            </a:lvl7pPr>
            <a:lvl8pPr indent="-313245" lvl="7" marL="365760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Char char="•"/>
              <a:defRPr sz="1333"/>
            </a:lvl8pPr>
            <a:lvl9pPr indent="-313245" lvl="8" marL="411480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Char char="•"/>
              <a:defRPr sz="1333"/>
            </a:lvl9pPr>
          </a:lstStyle>
          <a:p/>
        </p:txBody>
      </p:sp>
      <p:sp>
        <p:nvSpPr>
          <p:cNvPr id="211" name="Google Shape;211;p68"/>
          <p:cNvSpPr txBox="1"/>
          <p:nvPr>
            <p:ph idx="2" type="body"/>
          </p:nvPr>
        </p:nvSpPr>
        <p:spPr>
          <a:xfrm>
            <a:off x="304800" y="956734"/>
            <a:ext cx="2005542" cy="3127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87"/>
              </a:spcBef>
              <a:spcAft>
                <a:spcPts val="0"/>
              </a:spcAft>
              <a:buClr>
                <a:schemeClr val="dk1"/>
              </a:buClr>
              <a:buSzPts val="933"/>
              <a:buNone/>
              <a:defRPr sz="933"/>
            </a:lvl1pPr>
            <a:lvl2pPr indent="-228600" lvl="1" marL="9144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2pPr>
            <a:lvl3pPr indent="-228600" lvl="2" marL="1371600" algn="l">
              <a:spcBef>
                <a:spcPts val="133"/>
              </a:spcBef>
              <a:spcAft>
                <a:spcPts val="0"/>
              </a:spcAft>
              <a:buClr>
                <a:schemeClr val="dk1"/>
              </a:buClr>
              <a:buSzPts val="667"/>
              <a:buNone/>
              <a:defRPr sz="667"/>
            </a:lvl3pPr>
            <a:lvl4pPr indent="-228600" lvl="3" marL="1828800" algn="l">
              <a:spcBef>
                <a:spcPts val="12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4pPr>
            <a:lvl5pPr indent="-228600" lvl="4" marL="2286000" algn="l">
              <a:spcBef>
                <a:spcPts val="12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5pPr>
            <a:lvl6pPr indent="-228600" lvl="5" marL="2743200" algn="l">
              <a:spcBef>
                <a:spcPts val="12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indent="-228600" lvl="6" marL="3200400" algn="l">
              <a:spcBef>
                <a:spcPts val="12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indent="-228600" lvl="7" marL="3657600" algn="l">
              <a:spcBef>
                <a:spcPts val="12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indent="-228600" lvl="8" marL="4114800" algn="l">
              <a:spcBef>
                <a:spcPts val="12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/>
        </p:txBody>
      </p:sp>
      <p:sp>
        <p:nvSpPr>
          <p:cNvPr id="212" name="Google Shape;212;p68"/>
          <p:cNvSpPr txBox="1"/>
          <p:nvPr>
            <p:ph idx="10" type="dt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3" name="Google Shape;213;p68"/>
          <p:cNvSpPr txBox="1"/>
          <p:nvPr>
            <p:ph idx="11" type="ftr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4" name="Google Shape;214;p68"/>
          <p:cNvSpPr txBox="1"/>
          <p:nvPr>
            <p:ph idx="12" type="sldNum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9"/>
          <p:cNvSpPr txBox="1"/>
          <p:nvPr>
            <p:ph type="title"/>
          </p:nvPr>
        </p:nvSpPr>
        <p:spPr>
          <a:xfrm>
            <a:off x="1194859" y="3200400"/>
            <a:ext cx="3657600" cy="3778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33"/>
              <a:buFont typeface="Calibri"/>
              <a:buNone/>
              <a:defRPr b="1" sz="133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7" name="Google Shape;217;p69"/>
          <p:cNvSpPr/>
          <p:nvPr>
            <p:ph idx="2" type="pic"/>
          </p:nvPr>
        </p:nvSpPr>
        <p:spPr>
          <a:xfrm>
            <a:off x="1194859" y="408517"/>
            <a:ext cx="3657600" cy="2743200"/>
          </a:xfrm>
          <a:prstGeom prst="rect">
            <a:avLst/>
          </a:prstGeom>
          <a:noFill/>
          <a:ln>
            <a:noFill/>
          </a:ln>
        </p:spPr>
      </p:sp>
      <p:sp>
        <p:nvSpPr>
          <p:cNvPr id="218" name="Google Shape;218;p69"/>
          <p:cNvSpPr txBox="1"/>
          <p:nvPr>
            <p:ph idx="1" type="body"/>
          </p:nvPr>
        </p:nvSpPr>
        <p:spPr>
          <a:xfrm>
            <a:off x="1194859" y="3578225"/>
            <a:ext cx="3657600" cy="5365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87"/>
              </a:spcBef>
              <a:spcAft>
                <a:spcPts val="0"/>
              </a:spcAft>
              <a:buClr>
                <a:schemeClr val="dk1"/>
              </a:buClr>
              <a:buSzPts val="933"/>
              <a:buNone/>
              <a:defRPr sz="933"/>
            </a:lvl1pPr>
            <a:lvl2pPr indent="-228600" lvl="1" marL="9144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2pPr>
            <a:lvl3pPr indent="-228600" lvl="2" marL="1371600" algn="l">
              <a:spcBef>
                <a:spcPts val="133"/>
              </a:spcBef>
              <a:spcAft>
                <a:spcPts val="0"/>
              </a:spcAft>
              <a:buClr>
                <a:schemeClr val="dk1"/>
              </a:buClr>
              <a:buSzPts val="667"/>
              <a:buNone/>
              <a:defRPr sz="667"/>
            </a:lvl3pPr>
            <a:lvl4pPr indent="-228600" lvl="3" marL="1828800" algn="l">
              <a:spcBef>
                <a:spcPts val="12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4pPr>
            <a:lvl5pPr indent="-228600" lvl="4" marL="2286000" algn="l">
              <a:spcBef>
                <a:spcPts val="12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5pPr>
            <a:lvl6pPr indent="-228600" lvl="5" marL="2743200" algn="l">
              <a:spcBef>
                <a:spcPts val="12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indent="-228600" lvl="6" marL="3200400" algn="l">
              <a:spcBef>
                <a:spcPts val="12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indent="-228600" lvl="7" marL="3657600" algn="l">
              <a:spcBef>
                <a:spcPts val="12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indent="-228600" lvl="8" marL="4114800" algn="l">
              <a:spcBef>
                <a:spcPts val="12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/>
        </p:txBody>
      </p:sp>
      <p:sp>
        <p:nvSpPr>
          <p:cNvPr id="219" name="Google Shape;219;p69"/>
          <p:cNvSpPr txBox="1"/>
          <p:nvPr>
            <p:ph idx="10" type="dt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0" name="Google Shape;220;p69"/>
          <p:cNvSpPr txBox="1"/>
          <p:nvPr>
            <p:ph idx="11" type="ftr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1" name="Google Shape;221;p69"/>
          <p:cNvSpPr txBox="1"/>
          <p:nvPr>
            <p:ph idx="12" type="sldNum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70"/>
          <p:cNvSpPr txBox="1"/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4" name="Google Shape;224;p70"/>
          <p:cNvSpPr txBox="1"/>
          <p:nvPr>
            <p:ph idx="1" type="body"/>
          </p:nvPr>
        </p:nvSpPr>
        <p:spPr>
          <a:xfrm rot="5400000">
            <a:off x="1539346" y="-167746"/>
            <a:ext cx="3017309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25" name="Google Shape;225;p70"/>
          <p:cNvSpPr txBox="1"/>
          <p:nvPr>
            <p:ph idx="10" type="dt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6" name="Google Shape;226;p70"/>
          <p:cNvSpPr txBox="1"/>
          <p:nvPr>
            <p:ph idx="11" type="ftr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7" name="Google Shape;227;p70"/>
          <p:cNvSpPr txBox="1"/>
          <p:nvPr>
            <p:ph idx="12" type="sldNum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71"/>
          <p:cNvSpPr txBox="1"/>
          <p:nvPr>
            <p:ph type="title"/>
          </p:nvPr>
        </p:nvSpPr>
        <p:spPr>
          <a:xfrm rot="5400000">
            <a:off x="3154892" y="1447800"/>
            <a:ext cx="3901017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0" name="Google Shape;230;p71"/>
          <p:cNvSpPr txBox="1"/>
          <p:nvPr>
            <p:ph idx="1" type="body"/>
          </p:nvPr>
        </p:nvSpPr>
        <p:spPr>
          <a:xfrm rot="5400000">
            <a:off x="360892" y="127000"/>
            <a:ext cx="3901017" cy="40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31" name="Google Shape;231;p71"/>
          <p:cNvSpPr txBox="1"/>
          <p:nvPr>
            <p:ph idx="10" type="dt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2" name="Google Shape;232;p71"/>
          <p:cNvSpPr txBox="1"/>
          <p:nvPr>
            <p:ph idx="11" type="ftr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3" name="Google Shape;233;p71"/>
          <p:cNvSpPr txBox="1"/>
          <p:nvPr>
            <p:ph idx="12" type="sldNum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4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70C0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8"/>
          <p:cNvSpPr/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38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rbel"/>
              <a:buNone/>
              <a:defRPr b="0" i="0" sz="4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3" name="Google Shape;83;p38"/>
          <p:cNvSpPr txBox="1"/>
          <p:nvPr>
            <p:ph idx="1" type="body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marR="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rbel"/>
              <a:buChar char="•"/>
              <a:defRPr b="0" i="0" sz="2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rbel"/>
              <a:buChar char="•"/>
              <a:defRPr b="0" i="0" sz="2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-320039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40"/>
              <a:buFont typeface="Corbel"/>
              <a:buChar char="•"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-30988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-309879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-309879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-309879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-309879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-309879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84" name="Google Shape;84;p38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85" name="Google Shape;85;p38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86" name="Google Shape;86;p38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0"/>
          <p:cNvSpPr txBox="1"/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33"/>
              <a:buFont typeface="Calibri"/>
              <a:buNone/>
              <a:defRPr b="0" i="0" sz="293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61" name="Google Shape;161;p40"/>
          <p:cNvSpPr txBox="1"/>
          <p:nvPr>
            <p:ph idx="1" type="body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4045" lvl="0" marL="457200" marR="0" rtl="0" algn="l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b="0" i="0" sz="213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7154" lvl="1" marL="914400" marR="0" rtl="0" algn="l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b="0" i="0" sz="18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0200" lvl="2" marL="1371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3245" lvl="3" marL="1828800" marR="0" rtl="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Char char="–"/>
              <a:defRPr b="0" i="0" sz="133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3245" lvl="4" marL="2286000" marR="0" rtl="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Char char="»"/>
              <a:defRPr b="0" i="0" sz="133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3245" lvl="5" marL="2743200" marR="0" rtl="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Char char="•"/>
              <a:defRPr b="0" i="0" sz="133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3245" lvl="6" marL="3200400" marR="0" rtl="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Char char="•"/>
              <a:defRPr b="0" i="0" sz="133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3245" lvl="7" marL="3657600" marR="0" rtl="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Char char="•"/>
              <a:defRPr b="0" i="0" sz="133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3245" lvl="8" marL="4114800" marR="0" rtl="0" algn="l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Char char="•"/>
              <a:defRPr b="0" i="0" sz="133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2" name="Google Shape;162;p40"/>
          <p:cNvSpPr txBox="1"/>
          <p:nvPr>
            <p:ph idx="10" type="dt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3" name="Google Shape;163;p40"/>
          <p:cNvSpPr txBox="1"/>
          <p:nvPr>
            <p:ph idx="11" type="ftr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4" name="Google Shape;164;p40"/>
          <p:cNvSpPr txBox="1"/>
          <p:nvPr>
            <p:ph idx="12" type="sldNum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image" Target="../media/image5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Relationship Id="rId4" Type="http://schemas.openxmlformats.org/officeDocument/2006/relationships/image" Target="../media/image9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Relationship Id="rId4" Type="http://schemas.openxmlformats.org/officeDocument/2006/relationships/image" Target="../media/image18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6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9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7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4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0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0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5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3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1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2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6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8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6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7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2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4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3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4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9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1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4.xml"/><Relationship Id="rId3" Type="http://schemas.openxmlformats.org/officeDocument/2006/relationships/hyperlink" Target="https://www.mpi.gov.la/frontend/web/" TargetMode="External"/><Relationship Id="rId4" Type="http://schemas.openxmlformats.org/officeDocument/2006/relationships/hyperlink" Target="https://www.mpi.gov.la/frontend/web/" TargetMode="External"/><Relationship Id="rId10" Type="http://schemas.openxmlformats.org/officeDocument/2006/relationships/hyperlink" Target="https://www.nij.edu.la/php/information_formula/img/1636961043.jpg" TargetMode="External"/><Relationship Id="rId9" Type="http://schemas.openxmlformats.org/officeDocument/2006/relationships/hyperlink" Target="https://www.scribd.com/document/477417859" TargetMode="External"/><Relationship Id="rId5" Type="http://schemas.openxmlformats.org/officeDocument/2006/relationships/hyperlink" Target="https://www.mpi.gov.la/frontend/web/" TargetMode="External"/><Relationship Id="rId6" Type="http://schemas.openxmlformats.org/officeDocument/2006/relationships/hyperlink" Target="http://www.moic.gov.la/" TargetMode="External"/><Relationship Id="rId7" Type="http://schemas.openxmlformats.org/officeDocument/2006/relationships/hyperlink" Target="https://www.mof.gov.la/" TargetMode="External"/><Relationship Id="rId8" Type="http://schemas.openxmlformats.org/officeDocument/2006/relationships/hyperlink" Target="https://www.facebook.com/monre.gov.la" TargetMode="Externa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Google Shape;23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3">
            <a:alphaModFix/>
          </a:blip>
          <a:tile algn="tl" flip="none" tx="0" sx="100000" ty="0" sy="100000"/>
        </a:blipFill>
      </p:bgPr>
    </p:bg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Google Shape;243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2000">
        <p14:ferris dir="l"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3">
            <a:alphaModFix/>
          </a:blip>
          <a:tile algn="tl" flip="none" tx="0" sx="100000" ty="0" sy="100000"/>
        </a:blipFill>
      </p:bgPr>
    </p:bg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3">
            <a:alphaModFix/>
          </a:blip>
          <a:tile algn="tl" flip="none" tx="0" sx="100000" ty="0" sy="100000"/>
        </a:blipFill>
      </p:bgPr>
    </p:bg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Google Shape;253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14:doors dir="vert"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5" id="258" name="Google Shape;258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6" id="263" name="Google Shape;263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7" id="268" name="Google Shape;268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8" id="273" name="Google Shape;273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9" id="278" name="Google Shape;278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0" id="283" name="Google Shape;283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1" id="288" name="Google Shape;288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2000">
        <p14:prism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2" id="293" name="Google Shape;293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500">
        <p14:window dir="vert"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3" id="298" name="Google Shape;298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50">
        <p14:flip dir="l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4" id="303" name="Google Shape;303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5" id="308" name="Google Shape;308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2000">
        <p14:ferris dir="l"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6" id="313" name="Google Shape;313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900">
        <p14:warp dir="in"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7" id="318" name="Google Shape;318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8" id="323" name="Google Shape;323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50">
        <p14:flip dir="l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9" id="328" name="Google Shape;328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14:doors dir="vert"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0" id="333" name="Google Shape;333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1" id="338" name="Google Shape;338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2" id="343" name="Google Shape;343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50">
        <p14:flip dir="l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3" id="348" name="Google Shape;348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4" id="353" name="Google Shape;353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50">
        <p14:flip dir="l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5" id="358" name="Google Shape;358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50">
        <p14:flip dir="l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6" id="363" name="Google Shape;363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7" id="368" name="Google Shape;368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8" id="373" name="Google Shape;373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9" id="378" name="Google Shape;378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30" id="383" name="Google Shape;383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31" id="388" name="Google Shape;388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32" id="393" name="Google Shape;393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33" id="398" name="Google Shape;398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800">
        <p14:flythrough dir="out"/>
      </p:transition>
    </mc:Choice>
    <mc:Fallback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34"/>
          <p:cNvSpPr txBox="1"/>
          <p:nvPr/>
        </p:nvSpPr>
        <p:spPr>
          <a:xfrm flipH="1">
            <a:off x="1121818" y="1169386"/>
            <a:ext cx="10398640" cy="492442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AutoNum type="arabicPeriod"/>
            </a:pPr>
            <a:r>
              <a:rPr b="1" i="0" lang="lo-LA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ຮູບທີ </a:t>
            </a:r>
            <a:r>
              <a:rPr b="1" i="0" lang="lo-LA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1: </a:t>
            </a:r>
            <a:r>
              <a:rPr b="0" i="0" lang="lo-LA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ໂລໂກ້ຊາດລາວ, ເຂົ້າເຖິງວັນທີ 11 ເມສາ 2022:                                                </a:t>
            </a:r>
            <a:r>
              <a:rPr b="1" i="0" lang="lo-LA" sz="20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https://www.mpi.gov.la/frontend/web/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AutoNum type="arabicPeriod"/>
            </a:pPr>
            <a:r>
              <a:rPr b="1" i="0" lang="lo-LA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ຮູບທີ 2: </a:t>
            </a:r>
            <a:r>
              <a:rPr b="0" i="0" lang="lo-LA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ໂລໂກ້ກະຊວງແຜນການ ແລະ ການລົງທຶນ, ເຂົ້າເຖິງວັນທີ 11 ເມສາ 2022:                      </a:t>
            </a:r>
            <a:r>
              <a:rPr b="1" i="0" lang="lo-LA" sz="20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https://www.mpi.gov.la/frontend/web</a:t>
            </a:r>
            <a:r>
              <a:rPr b="1" i="0" lang="lo-LA" sz="20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/</a:t>
            </a:r>
            <a:endParaRPr b="1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AutoNum type="arabicPeriod"/>
            </a:pPr>
            <a:r>
              <a:rPr b="1" i="0" lang="lo-LA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ຮູບທີ </a:t>
            </a:r>
            <a:r>
              <a:rPr b="1" i="0" lang="lo-LA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3:</a:t>
            </a:r>
            <a:r>
              <a:rPr b="0" i="0" lang="lo-LA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ໂລໂກ້ກະຊວງອຸດສາຫະກໍາ ແລະ ການຄ້າ, ເຂົ້າເຖິງວັນທີ 11 ເມສາ 2020:                                         </a:t>
            </a:r>
            <a:r>
              <a:rPr b="1" i="0" lang="lo-LA" sz="20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http://www.moic.gov.la/</a:t>
            </a:r>
            <a:endParaRPr b="1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AutoNum type="arabicPeriod"/>
            </a:pPr>
            <a:r>
              <a:rPr b="1" i="0" lang="lo-LA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ຮູບທີ 4: </a:t>
            </a:r>
            <a:r>
              <a:rPr b="0" i="0" lang="lo-LA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ໂລໂກ້ກະຊວງການເງິນ, ເຂົ້າເຖິງວັນທີ 11 ເມສາ 2022</a:t>
            </a:r>
            <a:r>
              <a:rPr b="1" i="0" lang="lo-LA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                                                           </a:t>
            </a:r>
            <a:r>
              <a:rPr b="1" i="0" lang="lo-LA" sz="20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https://www.mof.gov.la</a:t>
            </a:r>
            <a:r>
              <a:rPr b="1" i="0" lang="lo-LA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</a:t>
            </a:r>
            <a:endParaRPr b="1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AutoNum type="arabicPeriod"/>
            </a:pPr>
            <a:r>
              <a:rPr b="1" i="0" lang="lo-LA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ຮູບທີ  5: </a:t>
            </a:r>
            <a:r>
              <a:rPr b="0" i="0" lang="lo-LA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ໂລໂກ້ກະຊວງຊັບພະຍາກອນທໍາມະຊາດ ແລະ ສິ່ງແວດລ້ອມ, ເຂົ້າເຖິງວັນທີ 11 ເມສາ 2022: </a:t>
            </a:r>
            <a:r>
              <a:rPr b="1" i="0" lang="lo-LA" sz="20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https://www.facebook.com/monre.gov.la</a:t>
            </a:r>
            <a:endParaRPr b="1" i="0" sz="2000" u="none" cap="none" strike="noStrike">
              <a:solidFill>
                <a:schemeClr val="dk1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AutoNum type="arabicPeriod"/>
            </a:pPr>
            <a:r>
              <a:rPr b="1" i="0" lang="lo-LA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ຮູບທີ 6: </a:t>
            </a:r>
            <a:r>
              <a:rPr b="0" i="0" lang="lo-LA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ປື້ມກົດໝາຍສົ່ງເສີມການລົງທຶນສະບັບປີ 2016, ຜະລິດປີ 2017, ຈັດພິມໂດຍ: ກະຊວງແຜນການ ແລະ ການລົງທຶນ, ເຂົ້າເຖິງວັນທີ 25 ກັນຍາ 2020:                                                                                    </a:t>
            </a:r>
            <a:r>
              <a:rPr b="1" i="0" lang="lo-LA" sz="20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https://www.scribd.com/document/477417859</a:t>
            </a:r>
            <a:endParaRPr b="1" i="0" sz="20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AutoNum type="arabicPeriod"/>
            </a:pPr>
            <a:r>
              <a:rPr b="1" i="0" lang="lo-LA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ຮູບທີ 7: </a:t>
            </a:r>
            <a:r>
              <a:rPr b="0" i="0" lang="lo-LA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ຕໍາລາຮຽນກົດໝາຍສົ່ງເສີມການລົງທຶນ, ແຕ່ງໂດຍ: ພູມີ ສິນລັດຕະນະທຳມະເທວາ, ຜະລິດປີ 2021, ສະໜັບສະໜູນໂດຍ: Lao/031, ເຂົ້າເຖິງວັນທີ 15 ພະຈິກ 2021 ກັນຍາ 2020:                         </a:t>
            </a:r>
            <a:r>
              <a:rPr b="1" i="0" lang="lo-LA" sz="20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https://www.nij.edu.la/php/information_formula/img/1636961043.jpg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34"/>
          <p:cNvSpPr/>
          <p:nvPr/>
        </p:nvSpPr>
        <p:spPr>
          <a:xfrm>
            <a:off x="4542574" y="373763"/>
            <a:ext cx="1778564" cy="343692"/>
          </a:xfrm>
          <a:prstGeom prst="rect">
            <a:avLst/>
          </a:prstGeom>
          <a:solidFill>
            <a:srgbClr val="F8F9FA"/>
          </a:solidFill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</a:pPr>
            <a:r>
              <a:rPr b="1" i="0" lang="lo-LA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 list</a:t>
            </a:r>
            <a:endParaRPr b="1" i="0" sz="2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" name="Google Shape;409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1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2022-04-11T10:37:51Z</dcterms:created>
  <dc:creator>Poumy</dc:creator>
</cp:coreProperties>
</file>