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3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2AF36-FD36-42BB-99EC-33B49620BD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829B70-CD52-447E-B0AA-14D53C0CAE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5E324-31C1-48C6-B2CC-6446C17B5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2575BB-BBA1-4B2E-BAD7-10C243CD3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8B767-CDC3-43D5-A831-BA83A04CB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253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7C1AD-3C9E-4E11-9899-78D76A3B6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E37EB-F967-46EF-8CBE-09EB14F44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5C80C8-7578-4AF2-9D45-7029713C6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1C433-BDED-401C-A844-3CD497980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EB7F6-196F-47A3-8F57-80E4CD730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43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66458-18E1-4A75-B0B2-5068421A5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2C1AC-7A86-406C-9C2E-3BF46F8ECC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04A7F-66CB-4F5E-91D6-9EB4F520D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D117AB-569E-4947-8697-A4FA606B5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947D7-1742-4525-A32E-677089097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321F0-13B1-4A23-9ACC-C4C00E6CD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BDF2A-91E5-4570-9576-6831706016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B4C2E3-1CB6-42DE-AE84-A7D7B4AC7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BB4DE2-79A8-4170-9250-2C41FA363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333F4F-77E7-4B19-82D7-7A71E2C2A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3933E-EB6E-49B8-AB61-B814DACB3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7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EC58D-0750-4D9F-BE84-F1019C157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5DBC43-890C-4EBB-BBE0-76A441A15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764CF6-423A-442E-A94A-B7A59F580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BCB07C-D579-450F-8D33-6CCF657836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CA8B43-F1E7-4786-9ADE-033EA567AB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CDC9C5-F902-4E8A-A847-513364EEB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131B51-364F-41A4-A0BD-556CC55D8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726E16-017E-43D1-9CE2-018913AB1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826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43774-A83B-4B55-8378-83CB60DEE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CA3CA4-7039-40F5-9627-B09FA7AC4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74B096-3B13-4BDE-9D89-BBFFBB0CC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82D002-EF99-4B44-ACC7-41A403CF4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973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012558-8F18-4330-B1EF-8140B0858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689E9-841C-44A4-B4CB-5B16FD8D9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89BEA4-AB9A-4F34-BE95-FB3F6C274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94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159EB-2CFA-466F-B3A3-12C4AB4D9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D5BF6-77D5-47DA-97AF-061104570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7B7F01-AB8B-4652-94CB-C527CCC330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D172D8-046E-4EB0-BB01-60164650F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91DE37-C1D0-4B68-8BF5-AEBED331B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BB52B0-744B-4A26-BCBF-FD2ED022F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44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9189B-32A7-4102-8442-E97F2154F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DBA268-8A77-489A-AE11-FA389BD852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3DC68-1AB3-4766-B412-A69B3F39F9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83FF88-EDA5-450C-8F2C-0BAEB7175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E4C32-C8FB-40F7-87C5-15FE7A9BC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B6BDF4-BAD6-4294-9342-7EB06F236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7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A0764-FA33-4E52-BA65-70A6F3935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792D8-E497-48C2-B43C-15F385492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E4CB-4583-41FF-915B-36221D275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97326-8D3C-4EC9-A059-9772A34C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494B0-9A25-44B1-AA72-5B5475CD7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794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DCE939-580E-41E2-AD95-10D579E8AB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AB2DC7-D269-4BB7-95E1-AAE91BD241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71E44-5A29-4D0B-B1A5-E27998B11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BD72D8-007A-4536-A1DF-53B606D8C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1F3CC-CB9D-4958-8052-3E1A9060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0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7EF449-E0F0-4985-B3A0-D93F69623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67E4D-C231-4923-843F-D2D8E2C81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67966-606E-49C4-A431-E5BE56C9D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42B6-E220-452C-8BC2-52323DBC11F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AA678-2CFE-492E-B009-0C939B15CA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E3E09F-6E95-40F7-97BB-223EB615C7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E345F-48DF-4252-BEBB-FD227C68B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510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66797C-1C7F-4E13-A526-07ACBDE2F561}"/>
              </a:ext>
            </a:extLst>
          </p:cNvPr>
          <p:cNvSpPr txBox="1"/>
          <p:nvPr/>
        </p:nvSpPr>
        <p:spPr>
          <a:xfrm>
            <a:off x="4970059" y="205170"/>
            <a:ext cx="2429547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thaiDist">
              <a:lnSpc>
                <a:spcPct val="150000"/>
              </a:lnSpc>
            </a:pP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ຄຳຖາມບົດທີ 1</a:t>
            </a:r>
            <a:endParaRPr lang="lo-LA" sz="2800" b="1" dirty="0"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Phetsarath OT" panose="02000500000000000000" pitchFamily="2" charset="0"/>
              <a:ea typeface="Phetsarath OT" panose="02000500000000020004" pitchFamily="2" charset="0"/>
              <a:cs typeface="Phetsarath OT" panose="020005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A2B948-51F4-499D-B57B-695E4DD2DBA2}"/>
              </a:ext>
            </a:extLst>
          </p:cNvPr>
          <p:cNvSpPr txBox="1"/>
          <p:nvPr/>
        </p:nvSpPr>
        <p:spPr>
          <a:xfrm>
            <a:off x="1617785" y="1173212"/>
            <a:ext cx="10156873" cy="3916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0" indent="-514350" algn="thaiDist">
              <a:lnSpc>
                <a:spcPct val="150000"/>
              </a:lnSpc>
              <a:buAutoNum type="arabicPeriod"/>
            </a:pP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ທ່ານເຄີຍໄດ້ນຳໃຊ້ </a:t>
            </a:r>
            <a:r>
              <a:rPr lang="en-US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ICT</a:t>
            </a: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 ເຂົ້າໃນການປະຕິບັດໜ້າທີ່ວຽກງານຂອງທ່ານຄືແນວໃດ?</a:t>
            </a:r>
          </a:p>
          <a:p>
            <a:pPr marL="514350" lvl="0" indent="-514350">
              <a:lnSpc>
                <a:spcPct val="150000"/>
              </a:lnSpc>
              <a:buAutoNum type="arabicPeriod"/>
            </a:pP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ປະຈຸບັນ </a:t>
            </a:r>
            <a:r>
              <a:rPr lang="en-US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ICT</a:t>
            </a: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 ແມ່ນມີຄວາມຈຳເປັນບໍ່ຈະຕ້ອງໄດ້ນຳໃຊ້ </a:t>
            </a:r>
            <a:r>
              <a:rPr lang="en-US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ICT</a:t>
            </a: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 ເຂົ້າໃນວຽກງານການສຶກສາ?</a:t>
            </a:r>
          </a:p>
          <a:p>
            <a:pPr lvl="0" algn="thaiDist">
              <a:lnSpc>
                <a:spcPct val="150000"/>
              </a:lnSpc>
            </a:pP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2. </a:t>
            </a:r>
            <a:r>
              <a:rPr lang="en-US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ICT</a:t>
            </a:r>
            <a:r>
              <a:rPr lang="lo-L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Phetsarath OT" panose="02000500000000000000" pitchFamily="2" charset="0"/>
                <a:ea typeface="Phetsarath OT" panose="02000500000000020004" pitchFamily="2" charset="0"/>
                <a:cs typeface="Phetsarath OT" panose="02000500000000000000" pitchFamily="2" charset="0"/>
              </a:rPr>
              <a:t> ມີປະໂຫຍດ ແລະ ມີຄວາມສຳຄັນແນວໃດໃນວຽກງານການສຶກສາ?</a:t>
            </a:r>
            <a:endParaRPr lang="lo-LA" sz="2800" b="1" dirty="0"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Phetsarath OT" panose="02000500000000000000" pitchFamily="2" charset="0"/>
              <a:ea typeface="Phetsarath OT" panose="02000500000000020004" pitchFamily="2" charset="0"/>
              <a:cs typeface="Phetsarath OT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48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53"/>
    </mc:Choice>
    <mc:Fallback xmlns="">
      <p:transition spd="slow" advTm="5415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Phetsarath OT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SIPASEART</dc:creator>
  <cp:lastModifiedBy>SIPASEART</cp:lastModifiedBy>
  <cp:revision>3</cp:revision>
  <dcterms:created xsi:type="dcterms:W3CDTF">2022-03-13T02:32:53Z</dcterms:created>
  <dcterms:modified xsi:type="dcterms:W3CDTF">2022-03-13T02:42:17Z</dcterms:modified>
</cp:coreProperties>
</file>