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10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35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890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198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292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559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175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215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59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372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162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008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8586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774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8581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8799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6995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690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83F7F-C775-44D2-B51D-3E50D614C60F}" type="datetimeFigureOut">
              <a:rPr lang="en-US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BCE62-BC98-4697-BB4E-9EC127D945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7014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>
            <a:extLst>
              <a:ext uri="{FF2B5EF4-FFF2-40B4-BE49-F238E27FC236}">
                <a16:creationId xmlns:a16="http://schemas.microsoft.com/office/drawing/2014/main" id="{7C9AD274-C19A-4D6B-BAFA-C5758FBB041B}"/>
              </a:ext>
            </a:extLst>
          </p:cNvPr>
          <p:cNvSpPr txBox="1">
            <a:spLocks/>
          </p:cNvSpPr>
          <p:nvPr/>
        </p:nvSpPr>
        <p:spPr>
          <a:xfrm>
            <a:off x="1755413" y="400371"/>
            <a:ext cx="8407381" cy="60077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lo-LA" sz="2400" b="1" kern="0" dirty="0">
                <a:solidFill>
                  <a:schemeClr val="bg1">
                    <a:lumMod val="95000"/>
                    <a:lumOff val="5000"/>
                  </a:schemeClr>
                </a:solidFill>
                <a:effectLst/>
                <a:latin typeface="Phetsarath OT" panose="02000500000000020004" pitchFamily="2" charset="0"/>
                <a:ea typeface="Phetsarath OT" panose="02000500000000020004" pitchFamily="2" charset="0"/>
                <a:cs typeface="Phetsarath OT" panose="02000500000000020004" pitchFamily="2" charset="0"/>
              </a:rPr>
              <a:t>ຄຳຖາມ ບົດທີ 2</a:t>
            </a:r>
            <a:endParaRPr lang="en-US" sz="2400" b="1" kern="0" dirty="0">
              <a:solidFill>
                <a:schemeClr val="bg1">
                  <a:lumMod val="95000"/>
                  <a:lumOff val="5000"/>
                </a:schemeClr>
              </a:solidFill>
              <a:effectLst/>
              <a:latin typeface="Phetsarath OT" panose="02000500000000020004" pitchFamily="2" charset="0"/>
              <a:ea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39DF8F-85CA-4B7E-BBC9-1B4B17C898F0}"/>
              </a:ext>
            </a:extLst>
          </p:cNvPr>
          <p:cNvSpPr txBox="1"/>
          <p:nvPr/>
        </p:nvSpPr>
        <p:spPr>
          <a:xfrm>
            <a:off x="96129" y="1424538"/>
            <a:ext cx="11999742" cy="166045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400" b="1" dirty="0">
                <a:solidFill>
                  <a:schemeClr val="bg1"/>
                </a:solidFill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1. ປະເທດລາວມີການສົ່ງເສີມການພັດທະນາ</a:t>
            </a:r>
            <a:r>
              <a:rPr lang="lo-LA" sz="2400" b="1" dirty="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ເຕັກໂນໂລຊີການສື່ສານຂໍ້ມູນຂ່າວສານຄືແນວໃດ?</a:t>
            </a: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400" b="1" dirty="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2. ຖ້າຕ້ອງການເປັນຜູ້ປະກອບການທາງດ້ານເຕັກໂນໂລຊີການສື່ສານຂໍ້ມູນຂ່າວສານຄວນມີຂະບວນການຄືແນວໃດ?</a:t>
            </a:r>
          </a:p>
          <a:p>
            <a:pPr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400" b="1" dirty="0">
                <a:solidFill>
                  <a:schemeClr val="bg1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3.  ຈົ່ງອະທິບາຍກ່ຽວກັບຂໍ້ຫ້າມຂອງຜູ້ໃຫ້ບໍລິການ ແລະ ຜູ້ໃຊ້ບໍລິການມີຄືແນວໃດ? ພ້ອມທັງຍົກຕົວຢ່າງ?</a:t>
            </a:r>
            <a:endParaRPr lang="en-US" sz="24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37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10</TotalTime>
  <Words>77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Phetsarath OT</vt:lpstr>
      <vt:lpstr>Times New Roman</vt:lpstr>
      <vt:lpstr>Tw Cen MT</vt:lpstr>
      <vt:lpstr>Circuit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kinnaly Thipphaphone</dc:creator>
  <cp:lastModifiedBy>kinnaly Thipphaphone</cp:lastModifiedBy>
  <cp:revision>1</cp:revision>
  <dcterms:created xsi:type="dcterms:W3CDTF">2022-04-01T03:22:29Z</dcterms:created>
  <dcterms:modified xsi:type="dcterms:W3CDTF">2022-04-01T03:32:51Z</dcterms:modified>
</cp:coreProperties>
</file>