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29.xml"/>
  <Override ContentType="application/vnd.openxmlformats-officedocument.presentationml.notesSlide+xml" PartName="/ppt/notesSlides/notesSlide32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28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0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31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30.xml"/>
  <Override ContentType="application/vnd.openxmlformats-officedocument.presentationml.slide+xml" PartName="/ppt/slides/slide22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5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29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32.xml"/>
  <Override ContentType="application/vnd.openxmlformats-officedocument.presentationml.slide+xml" PartName="/ppt/slides/slide1.xml"/>
  <Override ContentType="application/vnd.openxmlformats-officedocument.presentationml.slide+xml" PartName="/ppt/slides/slide28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31.xml"/>
  <Override ContentType="application/vnd.openxmlformats-officedocument.presentationml.slide+xml" PartName="/ppt/slides/slide23.xml"/>
  <Override ContentType="application/vnd.openxmlformats-officedocument.presentationml.slide+xml" PartName="/ppt/slides/slide2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48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1" r:id="rId30"/>
    <p:sldId id="282" r:id="rId31"/>
    <p:sldId id="283" r:id="rId32"/>
    <p:sldId id="284" r:id="rId33"/>
    <p:sldId id="285" r:id="rId34"/>
    <p:sldId id="286" r:id="rId35"/>
    <p:sldId id="287" r:id="rId36"/>
  </p:sldIdLst>
  <p:sldSz cy="6858000" cx="12192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http://customooxmlschemas.google.com/">
      <go:slidesCustomData xmlns:go="http://customooxmlschemas.google.com/" r:id="rId37" roundtripDataSignature="AMtx7mjBj+UlUgWE7l20nar1KGNgym8Dq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6.xml"/><Relationship Id="rId22" Type="http://schemas.openxmlformats.org/officeDocument/2006/relationships/slide" Target="slides/slide18.xml"/><Relationship Id="rId21" Type="http://schemas.openxmlformats.org/officeDocument/2006/relationships/slide" Target="slides/slide17.xml"/><Relationship Id="rId24" Type="http://schemas.openxmlformats.org/officeDocument/2006/relationships/slide" Target="slides/slide20.xml"/><Relationship Id="rId23" Type="http://schemas.openxmlformats.org/officeDocument/2006/relationships/slide" Target="slides/slide19.xml"/><Relationship Id="rId1" Type="http://schemas.openxmlformats.org/officeDocument/2006/relationships/theme" Target="theme/theme2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9" Type="http://schemas.openxmlformats.org/officeDocument/2006/relationships/slide" Target="slides/slide5.xml"/><Relationship Id="rId26" Type="http://schemas.openxmlformats.org/officeDocument/2006/relationships/slide" Target="slides/slide22.xml"/><Relationship Id="rId25" Type="http://schemas.openxmlformats.org/officeDocument/2006/relationships/slide" Target="slides/slide21.xml"/><Relationship Id="rId28" Type="http://schemas.openxmlformats.org/officeDocument/2006/relationships/slide" Target="slides/slide24.xml"/><Relationship Id="rId27" Type="http://schemas.openxmlformats.org/officeDocument/2006/relationships/slide" Target="slides/slide23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29" Type="http://schemas.openxmlformats.org/officeDocument/2006/relationships/slide" Target="slides/slide25.xml"/><Relationship Id="rId7" Type="http://schemas.openxmlformats.org/officeDocument/2006/relationships/slide" Target="slides/slide3.xml"/><Relationship Id="rId8" Type="http://schemas.openxmlformats.org/officeDocument/2006/relationships/slide" Target="slides/slide4.xml"/><Relationship Id="rId31" Type="http://schemas.openxmlformats.org/officeDocument/2006/relationships/slide" Target="slides/slide27.xml"/><Relationship Id="rId30" Type="http://schemas.openxmlformats.org/officeDocument/2006/relationships/slide" Target="slides/slide26.xml"/><Relationship Id="rId11" Type="http://schemas.openxmlformats.org/officeDocument/2006/relationships/slide" Target="slides/slide7.xml"/><Relationship Id="rId33" Type="http://schemas.openxmlformats.org/officeDocument/2006/relationships/slide" Target="slides/slide29.xml"/><Relationship Id="rId10" Type="http://schemas.openxmlformats.org/officeDocument/2006/relationships/slide" Target="slides/slide6.xml"/><Relationship Id="rId32" Type="http://schemas.openxmlformats.org/officeDocument/2006/relationships/slide" Target="slides/slide28.xml"/><Relationship Id="rId13" Type="http://schemas.openxmlformats.org/officeDocument/2006/relationships/slide" Target="slides/slide9.xml"/><Relationship Id="rId35" Type="http://schemas.openxmlformats.org/officeDocument/2006/relationships/slide" Target="slides/slide31.xml"/><Relationship Id="rId12" Type="http://schemas.openxmlformats.org/officeDocument/2006/relationships/slide" Target="slides/slide8.xml"/><Relationship Id="rId34" Type="http://schemas.openxmlformats.org/officeDocument/2006/relationships/slide" Target="slides/slide30.xml"/><Relationship Id="rId15" Type="http://schemas.openxmlformats.org/officeDocument/2006/relationships/slide" Target="slides/slide11.xml"/><Relationship Id="rId37" Type="http://customschemas.google.com/relationships/presentationmetadata" Target="metadata"/><Relationship Id="rId14" Type="http://schemas.openxmlformats.org/officeDocument/2006/relationships/slide" Target="slides/slide10.xml"/><Relationship Id="rId36" Type="http://schemas.openxmlformats.org/officeDocument/2006/relationships/slide" Target="slides/slide32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9" Type="http://schemas.openxmlformats.org/officeDocument/2006/relationships/slide" Target="slides/slide15.xml"/><Relationship Id="rId18" Type="http://schemas.openxmlformats.org/officeDocument/2006/relationships/slide" Target="slides/slide14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2" name="Google Shape;82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5" name="Google Shape;95;p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7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9" name="Google Shape;109;p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0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2" name="Google Shape;122;p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3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5" name="Google Shape;135;p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6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8" name="Google Shape;148;p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9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1" name="Google Shape;161;p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2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Google Shape;173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4" name="Google Shape;174;p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5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7" name="Google Shape;187;p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7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Google Shape;198;p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9" name="Google Shape;199;p1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3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p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5" name="Google Shape;205;p1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9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p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1" name="Google Shape;211;p1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5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7" name="Google Shape;217;p1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Google Shape;222;p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3" name="Google Shape;223;p1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7" name="Shape 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" name="Google Shape;228;p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9" name="Google Shape;229;p1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7" name="Shape 2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Google Shape;238;p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9" name="Google Shape;239;p1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4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Google Shape;245;p1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6" name="Google Shape;246;p1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0" name="Shape 2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Google Shape;251;p1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2" name="Google Shape;252;p1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5" name="Shape 2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Google Shape;256;p1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7" name="Google Shape;257;p1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1" name="Shape 2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" name="Google Shape;262;p2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63" name="Google Shape;263;p2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6" name="Shape 2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7" name="Google Shape;267;p2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68" name="Google Shape;268;p2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1" name="Shape 2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2" name="Google Shape;272;p2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3" name="Google Shape;273;p2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7" name="Shape 2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8" name="Google Shape;278;p2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9" name="Google Shape;279;p2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5" name="Shape 2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" name="Google Shape;286;p2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87" name="Google Shape;287;p2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4" name="Shape 2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5" name="Google Shape;295;p2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96" name="Google Shape;296;p2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3" name="Shape 3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4" name="Google Shape;304;p2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5" name="Google Shape;305;p2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2" name="Shape 3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3" name="Google Shape;313;p2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14" name="Google Shape;314;p2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9" name="Shape 3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0" name="Google Shape;320;p2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21" name="Google Shape;321;p2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25" name="Shape 3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6" name="Google Shape;326;p2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27" name="Google Shape;327;p2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34" name="Shape 3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5" name="Google Shape;335;p3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36" name="Google Shape;336;p3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46" name="Shape 3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7" name="Google Shape;347;p3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48" name="Google Shape;348;p3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52" name="Shape 3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3" name="Google Shape;353;p3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54" name="Google Shape;354;p3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34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34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" name="Google Shape;14;p3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35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" name="Google Shape;17;p35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18" name="Google Shape;18;p35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35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3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36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36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4" name="Google Shape;24;p36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36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36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37"/>
          <p:cNvSpPr txBox="1"/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37"/>
          <p:cNvSpPr txBox="1"/>
          <p:nvPr>
            <p:ph idx="1" type="body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30" name="Google Shape;30;p37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37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" name="Google Shape;32;p37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38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38"/>
          <p:cNvSpPr txBox="1"/>
          <p:nvPr>
            <p:ph idx="1" type="body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6" name="Google Shape;36;p38"/>
          <p:cNvSpPr txBox="1"/>
          <p:nvPr>
            <p:ph idx="2" type="body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7" name="Google Shape;37;p38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38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38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39"/>
          <p:cNvSpPr txBox="1"/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" name="Google Shape;42;p39"/>
          <p:cNvSpPr txBox="1"/>
          <p:nvPr>
            <p:ph idx="1" type="body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3" name="Google Shape;43;p39"/>
          <p:cNvSpPr txBox="1"/>
          <p:nvPr>
            <p:ph idx="2" type="body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4" name="Google Shape;44;p39"/>
          <p:cNvSpPr txBox="1"/>
          <p:nvPr>
            <p:ph idx="3" type="body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5" name="Google Shape;45;p39"/>
          <p:cNvSpPr txBox="1"/>
          <p:nvPr>
            <p:ph idx="4" type="body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6" name="Google Shape;46;p39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39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39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40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" name="Google Shape;51;p40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40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40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41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41"/>
          <p:cNvSpPr txBox="1"/>
          <p:nvPr>
            <p:ph idx="1" type="body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indent="-3810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indent="-355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indent="-355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57" name="Google Shape;57;p41"/>
          <p:cNvSpPr txBox="1"/>
          <p:nvPr>
            <p:ph idx="2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58" name="Google Shape;58;p4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4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4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42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42"/>
          <p:cNvSpPr/>
          <p:nvPr>
            <p:ph idx="2" type="pic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42"/>
          <p:cNvSpPr txBox="1"/>
          <p:nvPr>
            <p:ph idx="1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65" name="Google Shape;65;p4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4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4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43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43"/>
          <p:cNvSpPr txBox="1"/>
          <p:nvPr>
            <p:ph idx="1" type="body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1" name="Google Shape;71;p4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4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4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44"/>
          <p:cNvSpPr txBox="1"/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44"/>
          <p:cNvSpPr txBox="1"/>
          <p:nvPr>
            <p:ph idx="1" type="body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7" name="Google Shape;77;p44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44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4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gradFill>
          <a:gsLst>
            <a:gs pos="0">
              <a:schemeClr val="lt1"/>
            </a:gs>
            <a:gs pos="21000">
              <a:schemeClr val="lt1"/>
            </a:gs>
            <a:gs pos="93000">
              <a:srgbClr val="4472C3"/>
            </a:gs>
            <a:gs pos="100000">
              <a:srgbClr val="4472C3"/>
            </a:gs>
          </a:gsLst>
          <a:path path="circle">
            <a:fillToRect b="100%" l="100%"/>
          </a:path>
          <a:tileRect r="-100%" t="-100%"/>
        </a:gra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33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7" name="Google Shape;7;p33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p3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" name="Google Shape;9;p3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" name="Google Shape;10;p3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7.jp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6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3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5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3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4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2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Relationship Id="rId3" Type="http://schemas.openxmlformats.org/officeDocument/2006/relationships/hyperlink" Target="http://www.weebly.com/" TargetMode="External"/><Relationship Id="rId4" Type="http://schemas.openxmlformats.org/officeDocument/2006/relationships/image" Target="../media/image8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Relationship Id="rId3" Type="http://schemas.openxmlformats.org/officeDocument/2006/relationships/hyperlink" Target="http://www.wix.com/" TargetMode="External"/><Relationship Id="rId4" Type="http://schemas.openxmlformats.org/officeDocument/2006/relationships/image" Target="../media/image10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Relationship Id="rId3" Type="http://schemas.openxmlformats.org/officeDocument/2006/relationships/hyperlink" Target="http://www.sit123.com/" TargetMode="External"/><Relationship Id="rId4" Type="http://schemas.openxmlformats.org/officeDocument/2006/relationships/image" Target="../media/image22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Relationship Id="rId3" Type="http://schemas.openxmlformats.org/officeDocument/2006/relationships/hyperlink" Target="http://www.wordpress.com/" TargetMode="External"/><Relationship Id="rId4" Type="http://schemas.openxmlformats.org/officeDocument/2006/relationships/image" Target="../media/image18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Relationship Id="rId3" Type="http://schemas.openxmlformats.org/officeDocument/2006/relationships/hyperlink" Target="http://www.jimdo.com/" TargetMode="External"/><Relationship Id="rId4" Type="http://schemas.openxmlformats.org/officeDocument/2006/relationships/image" Target="../media/image39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.xml"/><Relationship Id="rId3" Type="http://schemas.openxmlformats.org/officeDocument/2006/relationships/hyperlink" Target="http://www.weebly.com/" TargetMode="External"/><Relationship Id="rId4" Type="http://schemas.openxmlformats.org/officeDocument/2006/relationships/hyperlink" Target="http://www.wix.com/" TargetMode="External"/><Relationship Id="rId11" Type="http://schemas.openxmlformats.org/officeDocument/2006/relationships/image" Target="../media/image11.png"/><Relationship Id="rId10" Type="http://schemas.openxmlformats.org/officeDocument/2006/relationships/image" Target="../media/image12.png"/><Relationship Id="rId12" Type="http://schemas.openxmlformats.org/officeDocument/2006/relationships/image" Target="../media/image14.png"/><Relationship Id="rId9" Type="http://schemas.openxmlformats.org/officeDocument/2006/relationships/image" Target="../media/image9.png"/><Relationship Id="rId5" Type="http://schemas.openxmlformats.org/officeDocument/2006/relationships/hyperlink" Target="http://www.sit123.com/" TargetMode="External"/><Relationship Id="rId6" Type="http://schemas.openxmlformats.org/officeDocument/2006/relationships/hyperlink" Target="http://www.wordpress.com/" TargetMode="External"/><Relationship Id="rId7" Type="http://schemas.openxmlformats.org/officeDocument/2006/relationships/hyperlink" Target="http://www.jimdo.com/" TargetMode="External"/><Relationship Id="rId8" Type="http://schemas.openxmlformats.org/officeDocument/2006/relationships/image" Target="../media/image16.pn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15.png"/><Relationship Id="rId4" Type="http://schemas.openxmlformats.org/officeDocument/2006/relationships/hyperlink" Target="http://www.weebly.com/" TargetMode="External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17.png"/><Relationship Id="rId4" Type="http://schemas.openxmlformats.org/officeDocument/2006/relationships/image" Target="../media/image23.pn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20.pn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19.pn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21.png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24.png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25.png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28.png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30.png"/><Relationship Id="rId4" Type="http://schemas.openxmlformats.org/officeDocument/2006/relationships/image" Target="../media/image32.png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5.xml"/><Relationship Id="rId3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6.xml"/><Relationship Id="rId3" Type="http://schemas.openxmlformats.org/officeDocument/2006/relationships/image" Target="../media/image31.png"/><Relationship Id="rId4" Type="http://schemas.openxmlformats.org/officeDocument/2006/relationships/image" Target="../media/image29.png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7.xml"/><Relationship Id="rId3" Type="http://schemas.openxmlformats.org/officeDocument/2006/relationships/image" Target="../media/image35.png"/></Relationships>
</file>

<file path=ppt/slides/_rels/slide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8.xml"/><Relationship Id="rId3" Type="http://schemas.openxmlformats.org/officeDocument/2006/relationships/image" Target="../media/image34.png"/></Relationships>
</file>

<file path=ppt/slides/_rels/slide2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9.xml"/><Relationship Id="rId3" Type="http://schemas.openxmlformats.org/officeDocument/2006/relationships/image" Target="../media/image36.png"/></Relationships>
</file>

<file path=ppt/slides/_rels/slide3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0.xml"/><Relationship Id="rId3" Type="http://schemas.openxmlformats.org/officeDocument/2006/relationships/image" Target="../media/image33.png"/><Relationship Id="rId4" Type="http://schemas.openxmlformats.org/officeDocument/2006/relationships/image" Target="../media/image37.png"/><Relationship Id="rId5" Type="http://schemas.openxmlformats.org/officeDocument/2006/relationships/image" Target="../media/image38.png"/></Relationships>
</file>

<file path=ppt/slides/_rels/slide3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1.xml"/><Relationship Id="rId3" Type="http://schemas.openxmlformats.org/officeDocument/2006/relationships/image" Target="../media/image40.png"/></Relationships>
</file>

<file path=ppt/slides/_rels/slide3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2.xml"/><Relationship Id="rId3" Type="http://schemas.openxmlformats.org/officeDocument/2006/relationships/hyperlink" Target="https://www.webhostingsecretrevealed.net/th/blog/web-design/how-to-create-your-first-site-with-weebly/" TargetMode="External"/><Relationship Id="rId4" Type="http://schemas.openxmlformats.org/officeDocument/2006/relationships/hyperlink" Target="https://www.domain.com/help/article/weebly-introduction?utm_source=google&amp;utm_medium=genericsearch&amp;gclid=EAIaIQobChMI1sT8l62E9wIVhZpmAh2ZhApqEAAYAyAAEgJRkfD_BwE&amp;gclsrc=aw.ds" TargetMode="Externa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"/>
          <p:cNvSpPr/>
          <p:nvPr/>
        </p:nvSpPr>
        <p:spPr>
          <a:xfrm rot="10800000">
            <a:off x="4165600" y="6161314"/>
            <a:ext cx="10131922" cy="4150758"/>
          </a:xfrm>
          <a:custGeom>
            <a:rect b="b" l="l" r="r" t="t"/>
            <a:pathLst>
              <a:path extrusionOk="0" h="5372100" w="8474859">
                <a:moveTo>
                  <a:pt x="6924189" y="0"/>
                </a:moveTo>
                <a:lnTo>
                  <a:pt x="1550670" y="0"/>
                </a:lnTo>
                <a:lnTo>
                  <a:pt x="0" y="2686050"/>
                </a:lnTo>
                <a:lnTo>
                  <a:pt x="1550670" y="5372100"/>
                </a:lnTo>
                <a:lnTo>
                  <a:pt x="6924189" y="5372100"/>
                </a:lnTo>
                <a:lnTo>
                  <a:pt x="8474859" y="2686050"/>
                </a:lnTo>
                <a:lnTo>
                  <a:pt x="6924189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</p:sp>
      <p:sp>
        <p:nvSpPr>
          <p:cNvPr id="85" name="Google Shape;85;p1"/>
          <p:cNvSpPr/>
          <p:nvPr/>
        </p:nvSpPr>
        <p:spPr>
          <a:xfrm>
            <a:off x="2029206" y="265312"/>
            <a:ext cx="577637" cy="577637"/>
          </a:xfrm>
          <a:prstGeom prst="ellipse">
            <a:avLst/>
          </a:prstGeom>
          <a:gradFill>
            <a:gsLst>
              <a:gs pos="0">
                <a:schemeClr val="lt1"/>
              </a:gs>
              <a:gs pos="50000">
                <a:schemeClr val="lt1"/>
              </a:gs>
              <a:gs pos="100000">
                <a:schemeClr val="lt1"/>
              </a:gs>
            </a:gsLst>
            <a:lin ang="5400000" scaled="0"/>
          </a:gra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6" name="Google Shape;86;p1"/>
          <p:cNvSpPr/>
          <p:nvPr/>
        </p:nvSpPr>
        <p:spPr>
          <a:xfrm>
            <a:off x="0" y="-2456"/>
            <a:ext cx="12192000" cy="1755056"/>
          </a:xfrm>
          <a:prstGeom prst="flowChartDocument">
            <a:avLst/>
          </a:prstGeom>
          <a:solidFill>
            <a:schemeClr val="dk1"/>
          </a:solidFill>
          <a:ln cap="flat" cmpd="sng" w="12700">
            <a:solidFill>
              <a:schemeClr val="accent6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7" name="Google Shape;87;p1"/>
          <p:cNvSpPr txBox="1"/>
          <p:nvPr/>
        </p:nvSpPr>
        <p:spPr>
          <a:xfrm>
            <a:off x="6386731" y="6288258"/>
            <a:ext cx="4895557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800" u="none" cap="none" strike="noStrike">
                <a:solidFill>
                  <a:srgbClr val="00B050"/>
                </a:solidFill>
                <a:latin typeface="Calibri"/>
                <a:ea typeface="Calibri"/>
                <a:cs typeface="Calibri"/>
                <a:sym typeface="Calibri"/>
              </a:rPr>
              <a:t>Presented by: Mrs. Kinnaly THIPPHAPHONE</a:t>
            </a:r>
            <a:endParaRPr/>
          </a:p>
        </p:txBody>
      </p:sp>
      <p:sp>
        <p:nvSpPr>
          <p:cNvPr id="88" name="Google Shape;88;p1"/>
          <p:cNvSpPr/>
          <p:nvPr/>
        </p:nvSpPr>
        <p:spPr>
          <a:xfrm>
            <a:off x="0" y="75424"/>
            <a:ext cx="12192000" cy="1524000"/>
          </a:xfrm>
          <a:prstGeom prst="flowChartDocument">
            <a:avLst/>
          </a:prstGeom>
          <a:solidFill>
            <a:schemeClr val="lt1"/>
          </a:solidFill>
          <a:ln cap="flat" cmpd="sng" w="12700">
            <a:solidFill>
              <a:schemeClr val="accent6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9" name="Google Shape;89;p1"/>
          <p:cNvSpPr txBox="1"/>
          <p:nvPr/>
        </p:nvSpPr>
        <p:spPr>
          <a:xfrm>
            <a:off x="128445" y="2015415"/>
            <a:ext cx="6567777" cy="10495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2400"/>
              <a:buFont typeface="Arial"/>
              <a:buNone/>
            </a:pPr>
            <a:r>
              <a:rPr b="1" lang="en-US" sz="2400" u="non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Lesson 3</a:t>
            </a:r>
            <a:br>
              <a:rPr b="1" lang="en-US" sz="2400" u="none">
                <a:solidFill>
                  <a:srgbClr val="1F3864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b="1" lang="en-US" sz="2400" u="none">
                <a:solidFill>
                  <a:srgbClr val="1F3864"/>
                </a:solidFill>
                <a:latin typeface="Arial"/>
                <a:ea typeface="Arial"/>
                <a:cs typeface="Arial"/>
                <a:sym typeface="Arial"/>
              </a:rPr>
              <a:t>The application of ICT in Teaching-Learning</a:t>
            </a:r>
            <a:endParaRPr b="0" sz="6600" u="none">
              <a:solidFill>
                <a:srgbClr val="1F3864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0" name="Google Shape;90;p1"/>
          <p:cNvSpPr txBox="1"/>
          <p:nvPr/>
        </p:nvSpPr>
        <p:spPr>
          <a:xfrm>
            <a:off x="-224720" y="2802992"/>
            <a:ext cx="7274105" cy="10495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3200"/>
              <a:buFont typeface="Arial"/>
              <a:buNone/>
            </a:pPr>
            <a:br>
              <a:rPr b="1" lang="en-US" sz="3200" u="non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b="0" lang="en-US" sz="200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ການປະຍຸກໃຊ້ ICT ເຂົ້າໃນການຮຽນ-ການສອນ</a:t>
            </a:r>
            <a:endParaRPr b="0" sz="8000" u="none">
              <a:solidFill>
                <a:srgbClr val="FFFF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1" name="Google Shape;91;p1"/>
          <p:cNvSpPr/>
          <p:nvPr/>
        </p:nvSpPr>
        <p:spPr>
          <a:xfrm>
            <a:off x="1257175" y="401682"/>
            <a:ext cx="9677649" cy="76944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44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Information communication Technology</a:t>
            </a:r>
            <a:endParaRPr b="1" sz="4400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92" name="Google Shape;92;p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802754" y="1766508"/>
            <a:ext cx="3866176" cy="3979057"/>
          </a:xfrm>
          <a:prstGeom prst="ellipse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7" name="Google Shape;97;p2"/>
          <p:cNvGrpSpPr/>
          <p:nvPr/>
        </p:nvGrpSpPr>
        <p:grpSpPr>
          <a:xfrm>
            <a:off x="1456418" y="672911"/>
            <a:ext cx="5440447" cy="1093787"/>
            <a:chOff x="1152" y="1275"/>
            <a:chExt cx="2846" cy="689"/>
          </a:xfrm>
        </p:grpSpPr>
        <p:grpSp>
          <p:nvGrpSpPr>
            <p:cNvPr id="98" name="Google Shape;98;p2"/>
            <p:cNvGrpSpPr/>
            <p:nvPr/>
          </p:nvGrpSpPr>
          <p:grpSpPr>
            <a:xfrm>
              <a:off x="1152" y="1275"/>
              <a:ext cx="480" cy="419"/>
              <a:chOff x="1110" y="2656"/>
              <a:chExt cx="1549" cy="1351"/>
            </a:xfrm>
          </p:grpSpPr>
          <p:sp>
            <p:nvSpPr>
              <p:cNvPr id="99" name="Google Shape;99;p2"/>
              <p:cNvSpPr/>
              <p:nvPr/>
            </p:nvSpPr>
            <p:spPr>
              <a:xfrm>
                <a:off x="1123" y="2679"/>
                <a:ext cx="1536" cy="1328"/>
              </a:xfrm>
              <a:prstGeom prst="hexagon">
                <a:avLst>
                  <a:gd fmla="val 28916" name="adj"/>
                  <a:gd fmla="val 115470" name="vf"/>
                </a:avLst>
              </a:prstGeom>
              <a:solidFill>
                <a:srgbClr val="808080"/>
              </a:soli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2400"/>
                  <a:buFont typeface="Noto Sans Symbols"/>
                  <a:buNone/>
                </a:pPr>
                <a:r>
                  <a:t/>
                </a:r>
                <a:endParaRPr b="1" sz="2400">
                  <a:solidFill>
                    <a:srgbClr val="FFC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00" name="Google Shape;100;p2"/>
              <p:cNvSpPr/>
              <p:nvPr/>
            </p:nvSpPr>
            <p:spPr>
              <a:xfrm>
                <a:off x="1110" y="2656"/>
                <a:ext cx="1536" cy="1328"/>
              </a:xfrm>
              <a:prstGeom prst="hexagon">
                <a:avLst>
                  <a:gd fmla="val 28916" name="adj"/>
                  <a:gd fmla="val 115470" name="vf"/>
                </a:avLst>
              </a:prstGeom>
              <a:gradFill>
                <a:gsLst>
                  <a:gs pos="0">
                    <a:srgbClr val="E6E6E6"/>
                  </a:gs>
                  <a:gs pos="7500">
                    <a:srgbClr val="7D8496"/>
                  </a:gs>
                  <a:gs pos="26499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0">
                    <a:srgbClr val="E6E6E6"/>
                  </a:gs>
                  <a:gs pos="66000">
                    <a:srgbClr val="7D8496"/>
                  </a:gs>
                  <a:gs pos="73500">
                    <a:srgbClr val="E6E6E6"/>
                  </a:gs>
                  <a:gs pos="92500">
                    <a:srgbClr val="7D8496"/>
                  </a:gs>
                  <a:gs pos="100000">
                    <a:srgbClr val="E6E6E6"/>
                  </a:gs>
                </a:gsLst>
                <a:lin ang="2700000" scaled="0"/>
              </a:gradFill>
              <a:ln cap="flat" cmpd="sng" w="9525">
                <a:solidFill>
                  <a:srgbClr val="C0C0C0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2400"/>
                  <a:buFont typeface="Noto Sans Symbols"/>
                  <a:buNone/>
                </a:pPr>
                <a:r>
                  <a:t/>
                </a:r>
                <a:endParaRPr b="1" sz="2400">
                  <a:solidFill>
                    <a:srgbClr val="FFC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01" name="Google Shape;101;p2"/>
              <p:cNvSpPr/>
              <p:nvPr/>
            </p:nvSpPr>
            <p:spPr>
              <a:xfrm>
                <a:off x="1201" y="2737"/>
                <a:ext cx="1348" cy="1167"/>
              </a:xfrm>
              <a:prstGeom prst="hexagon">
                <a:avLst>
                  <a:gd fmla="val 28896" name="adj"/>
                  <a:gd fmla="val 115470" name="vf"/>
                </a:avLst>
              </a:prstGeom>
              <a:gradFill>
                <a:gsLst>
                  <a:gs pos="0">
                    <a:srgbClr val="034587"/>
                  </a:gs>
                  <a:gs pos="100000">
                    <a:schemeClr val="hlink"/>
                  </a:gs>
                </a:gsLst>
                <a:lin ang="2700000" scaled="0"/>
              </a:gradFill>
              <a:ln cap="flat" cmpd="sng" w="9525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1" sz="2400">
                  <a:solidFill>
                    <a:srgbClr val="FFC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cxnSp>
          <p:nvCxnSpPr>
            <p:cNvPr id="102" name="Google Shape;102;p2"/>
            <p:cNvCxnSpPr/>
            <p:nvPr/>
          </p:nvCxnSpPr>
          <p:spPr>
            <a:xfrm>
              <a:off x="1536" y="1659"/>
              <a:ext cx="2065" cy="2"/>
            </a:xfrm>
            <a:prstGeom prst="straightConnector1">
              <a:avLst/>
            </a:prstGeom>
            <a:noFill/>
            <a:ln cap="flat" cmpd="sng" w="25400">
              <a:solidFill>
                <a:schemeClr val="dk2"/>
              </a:solidFill>
              <a:prstDash val="dot"/>
              <a:round/>
              <a:headEnd len="med" w="med" type="none"/>
              <a:tailEnd len="med" w="med" type="oval"/>
            </a:ln>
          </p:spPr>
        </p:cxnSp>
        <p:sp>
          <p:nvSpPr>
            <p:cNvPr id="103" name="Google Shape;103;p2"/>
            <p:cNvSpPr txBox="1"/>
            <p:nvPr/>
          </p:nvSpPr>
          <p:spPr>
            <a:xfrm>
              <a:off x="1598" y="1364"/>
              <a:ext cx="2400" cy="6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400"/>
                <a:buFont typeface="Noto Sans Symbols"/>
                <a:buNone/>
              </a:pPr>
              <a:r>
                <a:rPr b="1" lang="en-US" sz="24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ເຄື່ອງມື ICT ໃນການຈັດການຮຽນ-ການສອນ</a:t>
              </a:r>
              <a:endParaRPr b="1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04" name="Google Shape;104;p2"/>
          <p:cNvSpPr/>
          <p:nvPr/>
        </p:nvSpPr>
        <p:spPr>
          <a:xfrm>
            <a:off x="1715807" y="1784905"/>
            <a:ext cx="9531900" cy="1928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-180975" lvl="0" marL="180975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ເວັບໄຊ (Website)</a:t>
            </a:r>
            <a:endParaRPr b="0" i="0" sz="20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180975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rPr b="0" i="0" lang="en-US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ໜ້າເວບເພດທີ່ສ້າງຂຶ້ນ ເພື່ອນຳສະເໜີຂໍ້ມູນຕ່າງໆ ຜ່ານທາງຄອມພິວເຕີ ແລະ ອິນເຕີເນັດ</a:t>
            </a:r>
            <a:endParaRPr b="0" i="0" sz="20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180975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</a:pPr>
            <a:r>
              <a:t/>
            </a:r>
            <a:endParaRPr b="0" i="0" sz="36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05" name="Google Shape;105;p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495826" y="2754490"/>
            <a:ext cx="4314420" cy="2697730"/>
          </a:xfrm>
          <a:prstGeom prst="rect">
            <a:avLst/>
          </a:prstGeom>
          <a:noFill/>
          <a:ln>
            <a:noFill/>
          </a:ln>
        </p:spPr>
      </p:pic>
      <p:sp>
        <p:nvSpPr>
          <p:cNvPr id="106" name="Google Shape;106;p2"/>
          <p:cNvSpPr/>
          <p:nvPr/>
        </p:nvSpPr>
        <p:spPr>
          <a:xfrm>
            <a:off x="1895723" y="5495395"/>
            <a:ext cx="3642728" cy="46166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Times New Roman"/>
              <a:buNone/>
            </a:pPr>
            <a:r>
              <a:rPr b="0" i="0" lang="en-US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b="0" i="0" lang="en-US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     </a:t>
            </a:r>
            <a:endParaRPr b="0" i="0" sz="11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rPr b="0" i="0" lang="en-US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        https://www.1belief.com/article/website/</a:t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0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1" name="Google Shape;111;p3"/>
          <p:cNvGrpSpPr/>
          <p:nvPr/>
        </p:nvGrpSpPr>
        <p:grpSpPr>
          <a:xfrm>
            <a:off x="1456418" y="780861"/>
            <a:ext cx="5721454" cy="665162"/>
            <a:chOff x="1152" y="1275"/>
            <a:chExt cx="2993" cy="419"/>
          </a:xfrm>
        </p:grpSpPr>
        <p:grpSp>
          <p:nvGrpSpPr>
            <p:cNvPr id="112" name="Google Shape;112;p3"/>
            <p:cNvGrpSpPr/>
            <p:nvPr/>
          </p:nvGrpSpPr>
          <p:grpSpPr>
            <a:xfrm>
              <a:off x="1152" y="1275"/>
              <a:ext cx="480" cy="419"/>
              <a:chOff x="1110" y="2656"/>
              <a:chExt cx="1549" cy="1351"/>
            </a:xfrm>
          </p:grpSpPr>
          <p:sp>
            <p:nvSpPr>
              <p:cNvPr id="113" name="Google Shape;113;p3"/>
              <p:cNvSpPr/>
              <p:nvPr/>
            </p:nvSpPr>
            <p:spPr>
              <a:xfrm>
                <a:off x="1123" y="2679"/>
                <a:ext cx="1536" cy="1328"/>
              </a:xfrm>
              <a:prstGeom prst="hexagon">
                <a:avLst>
                  <a:gd fmla="val 28916" name="adj"/>
                  <a:gd fmla="val 115470" name="vf"/>
                </a:avLst>
              </a:prstGeom>
              <a:solidFill>
                <a:srgbClr val="808080"/>
              </a:soli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2400"/>
                  <a:buFont typeface="Noto Sans Symbols"/>
                  <a:buNone/>
                </a:pPr>
                <a:r>
                  <a:t/>
                </a:r>
                <a:endParaRPr b="1" sz="2400">
                  <a:solidFill>
                    <a:srgbClr val="FFC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14" name="Google Shape;114;p3"/>
              <p:cNvSpPr/>
              <p:nvPr/>
            </p:nvSpPr>
            <p:spPr>
              <a:xfrm>
                <a:off x="1110" y="2656"/>
                <a:ext cx="1536" cy="1328"/>
              </a:xfrm>
              <a:prstGeom prst="hexagon">
                <a:avLst>
                  <a:gd fmla="val 28916" name="adj"/>
                  <a:gd fmla="val 115470" name="vf"/>
                </a:avLst>
              </a:prstGeom>
              <a:gradFill>
                <a:gsLst>
                  <a:gs pos="0">
                    <a:srgbClr val="E6E6E6"/>
                  </a:gs>
                  <a:gs pos="7500">
                    <a:srgbClr val="7D8496"/>
                  </a:gs>
                  <a:gs pos="26499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0">
                    <a:srgbClr val="E6E6E6"/>
                  </a:gs>
                  <a:gs pos="66000">
                    <a:srgbClr val="7D8496"/>
                  </a:gs>
                  <a:gs pos="73500">
                    <a:srgbClr val="E6E6E6"/>
                  </a:gs>
                  <a:gs pos="92500">
                    <a:srgbClr val="7D8496"/>
                  </a:gs>
                  <a:gs pos="100000">
                    <a:srgbClr val="E6E6E6"/>
                  </a:gs>
                </a:gsLst>
                <a:lin ang="2700000" scaled="0"/>
              </a:gradFill>
              <a:ln cap="flat" cmpd="sng" w="9525">
                <a:solidFill>
                  <a:srgbClr val="C0C0C0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2400"/>
                  <a:buFont typeface="Noto Sans Symbols"/>
                  <a:buNone/>
                </a:pPr>
                <a:r>
                  <a:t/>
                </a:r>
                <a:endParaRPr b="1" sz="2400">
                  <a:solidFill>
                    <a:srgbClr val="FFC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15" name="Google Shape;115;p3"/>
              <p:cNvSpPr/>
              <p:nvPr/>
            </p:nvSpPr>
            <p:spPr>
              <a:xfrm>
                <a:off x="1201" y="2737"/>
                <a:ext cx="1348" cy="1167"/>
              </a:xfrm>
              <a:prstGeom prst="hexagon">
                <a:avLst>
                  <a:gd fmla="val 28896" name="adj"/>
                  <a:gd fmla="val 115470" name="vf"/>
                </a:avLst>
              </a:prstGeom>
              <a:gradFill>
                <a:gsLst>
                  <a:gs pos="0">
                    <a:srgbClr val="034587"/>
                  </a:gs>
                  <a:gs pos="100000">
                    <a:schemeClr val="hlink"/>
                  </a:gs>
                </a:gsLst>
                <a:lin ang="2700000" scaled="0"/>
              </a:gradFill>
              <a:ln cap="flat" cmpd="sng" w="9525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1" sz="2400">
                  <a:solidFill>
                    <a:srgbClr val="FFC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cxnSp>
          <p:nvCxnSpPr>
            <p:cNvPr id="116" name="Google Shape;116;p3"/>
            <p:cNvCxnSpPr/>
            <p:nvPr/>
          </p:nvCxnSpPr>
          <p:spPr>
            <a:xfrm>
              <a:off x="1536" y="1659"/>
              <a:ext cx="2065" cy="2"/>
            </a:xfrm>
            <a:prstGeom prst="straightConnector1">
              <a:avLst/>
            </a:prstGeom>
            <a:noFill/>
            <a:ln cap="flat" cmpd="sng" w="25400">
              <a:solidFill>
                <a:schemeClr val="dk2"/>
              </a:solidFill>
              <a:prstDash val="dot"/>
              <a:round/>
              <a:headEnd len="med" w="med" type="none"/>
              <a:tailEnd len="med" w="med" type="oval"/>
            </a:ln>
          </p:spPr>
        </p:cxnSp>
        <p:sp>
          <p:nvSpPr>
            <p:cNvPr id="117" name="Google Shape;117;p3"/>
            <p:cNvSpPr txBox="1"/>
            <p:nvPr/>
          </p:nvSpPr>
          <p:spPr>
            <a:xfrm>
              <a:off x="1598" y="1364"/>
              <a:ext cx="2547" cy="291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400"/>
                <a:buFont typeface="Noto Sans Symbols"/>
                <a:buNone/>
              </a:pPr>
              <a:r>
                <a:rPr b="1" lang="en-US" sz="24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ເຄື່ອງມື ICT ໃນການຈັດການຮຽນ-ການສອນ</a:t>
              </a:r>
              <a:endParaRPr b="1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18" name="Google Shape;118;p3"/>
          <p:cNvSpPr txBox="1"/>
          <p:nvPr/>
        </p:nvSpPr>
        <p:spPr>
          <a:xfrm>
            <a:off x="1695434" y="1791665"/>
            <a:ext cx="6096000" cy="6401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42900" lvl="0" marL="34290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Noto Sans Symbols"/>
              <a:buChar char="◻"/>
            </a:pPr>
            <a:r>
              <a:rPr lang="en-US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Quizizz</a:t>
            </a:r>
            <a:endParaRPr sz="32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19" name="Google Shape;119;p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695434" y="2431840"/>
            <a:ext cx="7720020" cy="374632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3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4" name="Google Shape;124;p4"/>
          <p:cNvGrpSpPr/>
          <p:nvPr/>
        </p:nvGrpSpPr>
        <p:grpSpPr>
          <a:xfrm>
            <a:off x="1456418" y="780861"/>
            <a:ext cx="5721454" cy="665162"/>
            <a:chOff x="1152" y="1275"/>
            <a:chExt cx="2993" cy="419"/>
          </a:xfrm>
        </p:grpSpPr>
        <p:grpSp>
          <p:nvGrpSpPr>
            <p:cNvPr id="125" name="Google Shape;125;p4"/>
            <p:cNvGrpSpPr/>
            <p:nvPr/>
          </p:nvGrpSpPr>
          <p:grpSpPr>
            <a:xfrm>
              <a:off x="1152" y="1275"/>
              <a:ext cx="480" cy="419"/>
              <a:chOff x="1110" y="2656"/>
              <a:chExt cx="1549" cy="1351"/>
            </a:xfrm>
          </p:grpSpPr>
          <p:sp>
            <p:nvSpPr>
              <p:cNvPr id="126" name="Google Shape;126;p4"/>
              <p:cNvSpPr/>
              <p:nvPr/>
            </p:nvSpPr>
            <p:spPr>
              <a:xfrm>
                <a:off x="1123" y="2679"/>
                <a:ext cx="1536" cy="1328"/>
              </a:xfrm>
              <a:prstGeom prst="hexagon">
                <a:avLst>
                  <a:gd fmla="val 28916" name="adj"/>
                  <a:gd fmla="val 115470" name="vf"/>
                </a:avLst>
              </a:prstGeom>
              <a:solidFill>
                <a:srgbClr val="808080"/>
              </a:soli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2400"/>
                  <a:buFont typeface="Noto Sans Symbols"/>
                  <a:buNone/>
                </a:pPr>
                <a:r>
                  <a:t/>
                </a:r>
                <a:endParaRPr b="1" sz="2400">
                  <a:solidFill>
                    <a:srgbClr val="FFC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27" name="Google Shape;127;p4"/>
              <p:cNvSpPr/>
              <p:nvPr/>
            </p:nvSpPr>
            <p:spPr>
              <a:xfrm>
                <a:off x="1110" y="2656"/>
                <a:ext cx="1536" cy="1328"/>
              </a:xfrm>
              <a:prstGeom prst="hexagon">
                <a:avLst>
                  <a:gd fmla="val 28916" name="adj"/>
                  <a:gd fmla="val 115470" name="vf"/>
                </a:avLst>
              </a:prstGeom>
              <a:gradFill>
                <a:gsLst>
                  <a:gs pos="0">
                    <a:srgbClr val="E6E6E6"/>
                  </a:gs>
                  <a:gs pos="7500">
                    <a:srgbClr val="7D8496"/>
                  </a:gs>
                  <a:gs pos="26499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0">
                    <a:srgbClr val="E6E6E6"/>
                  </a:gs>
                  <a:gs pos="66000">
                    <a:srgbClr val="7D8496"/>
                  </a:gs>
                  <a:gs pos="73500">
                    <a:srgbClr val="E6E6E6"/>
                  </a:gs>
                  <a:gs pos="92500">
                    <a:srgbClr val="7D8496"/>
                  </a:gs>
                  <a:gs pos="100000">
                    <a:srgbClr val="E6E6E6"/>
                  </a:gs>
                </a:gsLst>
                <a:lin ang="2700000" scaled="0"/>
              </a:gradFill>
              <a:ln cap="flat" cmpd="sng" w="9525">
                <a:solidFill>
                  <a:srgbClr val="C0C0C0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2400"/>
                  <a:buFont typeface="Noto Sans Symbols"/>
                  <a:buNone/>
                </a:pPr>
                <a:r>
                  <a:t/>
                </a:r>
                <a:endParaRPr b="1" sz="2400">
                  <a:solidFill>
                    <a:srgbClr val="FFC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28" name="Google Shape;128;p4"/>
              <p:cNvSpPr/>
              <p:nvPr/>
            </p:nvSpPr>
            <p:spPr>
              <a:xfrm>
                <a:off x="1201" y="2737"/>
                <a:ext cx="1348" cy="1167"/>
              </a:xfrm>
              <a:prstGeom prst="hexagon">
                <a:avLst>
                  <a:gd fmla="val 28896" name="adj"/>
                  <a:gd fmla="val 115470" name="vf"/>
                </a:avLst>
              </a:prstGeom>
              <a:gradFill>
                <a:gsLst>
                  <a:gs pos="0">
                    <a:srgbClr val="034587"/>
                  </a:gs>
                  <a:gs pos="100000">
                    <a:schemeClr val="hlink"/>
                  </a:gs>
                </a:gsLst>
                <a:lin ang="2700000" scaled="0"/>
              </a:gradFill>
              <a:ln cap="flat" cmpd="sng" w="9525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1" sz="2400">
                  <a:solidFill>
                    <a:srgbClr val="FFC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cxnSp>
          <p:nvCxnSpPr>
            <p:cNvPr id="129" name="Google Shape;129;p4"/>
            <p:cNvCxnSpPr/>
            <p:nvPr/>
          </p:nvCxnSpPr>
          <p:spPr>
            <a:xfrm>
              <a:off x="1536" y="1659"/>
              <a:ext cx="2065" cy="2"/>
            </a:xfrm>
            <a:prstGeom prst="straightConnector1">
              <a:avLst/>
            </a:prstGeom>
            <a:noFill/>
            <a:ln cap="flat" cmpd="sng" w="25400">
              <a:solidFill>
                <a:schemeClr val="dk2"/>
              </a:solidFill>
              <a:prstDash val="dot"/>
              <a:round/>
              <a:headEnd len="med" w="med" type="none"/>
              <a:tailEnd len="med" w="med" type="oval"/>
            </a:ln>
          </p:spPr>
        </p:cxnSp>
        <p:sp>
          <p:nvSpPr>
            <p:cNvPr id="130" name="Google Shape;130;p4"/>
            <p:cNvSpPr txBox="1"/>
            <p:nvPr/>
          </p:nvSpPr>
          <p:spPr>
            <a:xfrm>
              <a:off x="1598" y="1364"/>
              <a:ext cx="2547" cy="291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400"/>
                <a:buFont typeface="Noto Sans Symbols"/>
                <a:buNone/>
              </a:pPr>
              <a:r>
                <a:rPr b="1" lang="en-US" sz="24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ເຄື່ອງມື ICT ໃນການຈັດການຮຽນ-ການສອນ</a:t>
              </a:r>
              <a:endParaRPr b="1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31" name="Google Shape;131;p4"/>
          <p:cNvSpPr txBox="1"/>
          <p:nvPr/>
        </p:nvSpPr>
        <p:spPr>
          <a:xfrm>
            <a:off x="1695434" y="1753583"/>
            <a:ext cx="6096000" cy="50321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42900" lvl="0" marL="34290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◻"/>
            </a:pPr>
            <a:r>
              <a:rPr lang="en-US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Google Classroom</a:t>
            </a:r>
            <a:endParaRPr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32" name="Google Shape;132;p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814788" y="2564358"/>
            <a:ext cx="6096000" cy="390166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6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7" name="Google Shape;137;p5"/>
          <p:cNvGrpSpPr/>
          <p:nvPr/>
        </p:nvGrpSpPr>
        <p:grpSpPr>
          <a:xfrm>
            <a:off x="1456418" y="780861"/>
            <a:ext cx="5721454" cy="665162"/>
            <a:chOff x="1152" y="1275"/>
            <a:chExt cx="2993" cy="419"/>
          </a:xfrm>
        </p:grpSpPr>
        <p:grpSp>
          <p:nvGrpSpPr>
            <p:cNvPr id="138" name="Google Shape;138;p5"/>
            <p:cNvGrpSpPr/>
            <p:nvPr/>
          </p:nvGrpSpPr>
          <p:grpSpPr>
            <a:xfrm>
              <a:off x="1152" y="1275"/>
              <a:ext cx="480" cy="419"/>
              <a:chOff x="1110" y="2656"/>
              <a:chExt cx="1549" cy="1351"/>
            </a:xfrm>
          </p:grpSpPr>
          <p:sp>
            <p:nvSpPr>
              <p:cNvPr id="139" name="Google Shape;139;p5"/>
              <p:cNvSpPr/>
              <p:nvPr/>
            </p:nvSpPr>
            <p:spPr>
              <a:xfrm>
                <a:off x="1123" y="2679"/>
                <a:ext cx="1536" cy="1328"/>
              </a:xfrm>
              <a:prstGeom prst="hexagon">
                <a:avLst>
                  <a:gd fmla="val 28916" name="adj"/>
                  <a:gd fmla="val 115470" name="vf"/>
                </a:avLst>
              </a:prstGeom>
              <a:solidFill>
                <a:srgbClr val="808080"/>
              </a:soli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2400"/>
                  <a:buFont typeface="Noto Sans Symbols"/>
                  <a:buNone/>
                </a:pPr>
                <a:r>
                  <a:t/>
                </a:r>
                <a:endParaRPr b="1" sz="2400">
                  <a:solidFill>
                    <a:srgbClr val="FFC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40" name="Google Shape;140;p5"/>
              <p:cNvSpPr/>
              <p:nvPr/>
            </p:nvSpPr>
            <p:spPr>
              <a:xfrm>
                <a:off x="1110" y="2656"/>
                <a:ext cx="1536" cy="1328"/>
              </a:xfrm>
              <a:prstGeom prst="hexagon">
                <a:avLst>
                  <a:gd fmla="val 28916" name="adj"/>
                  <a:gd fmla="val 115470" name="vf"/>
                </a:avLst>
              </a:prstGeom>
              <a:gradFill>
                <a:gsLst>
                  <a:gs pos="0">
                    <a:srgbClr val="E6E6E6"/>
                  </a:gs>
                  <a:gs pos="7500">
                    <a:srgbClr val="7D8496"/>
                  </a:gs>
                  <a:gs pos="26499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0">
                    <a:srgbClr val="E6E6E6"/>
                  </a:gs>
                  <a:gs pos="66000">
                    <a:srgbClr val="7D8496"/>
                  </a:gs>
                  <a:gs pos="73500">
                    <a:srgbClr val="E6E6E6"/>
                  </a:gs>
                  <a:gs pos="92500">
                    <a:srgbClr val="7D8496"/>
                  </a:gs>
                  <a:gs pos="100000">
                    <a:srgbClr val="E6E6E6"/>
                  </a:gs>
                </a:gsLst>
                <a:lin ang="2700000" scaled="0"/>
              </a:gradFill>
              <a:ln cap="flat" cmpd="sng" w="9525">
                <a:solidFill>
                  <a:srgbClr val="C0C0C0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2400"/>
                  <a:buFont typeface="Noto Sans Symbols"/>
                  <a:buNone/>
                </a:pPr>
                <a:r>
                  <a:t/>
                </a:r>
                <a:endParaRPr b="1" sz="2400">
                  <a:solidFill>
                    <a:srgbClr val="FFC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41" name="Google Shape;141;p5"/>
              <p:cNvSpPr/>
              <p:nvPr/>
            </p:nvSpPr>
            <p:spPr>
              <a:xfrm>
                <a:off x="1201" y="2737"/>
                <a:ext cx="1348" cy="1167"/>
              </a:xfrm>
              <a:prstGeom prst="hexagon">
                <a:avLst>
                  <a:gd fmla="val 28896" name="adj"/>
                  <a:gd fmla="val 115470" name="vf"/>
                </a:avLst>
              </a:prstGeom>
              <a:gradFill>
                <a:gsLst>
                  <a:gs pos="0">
                    <a:srgbClr val="034587"/>
                  </a:gs>
                  <a:gs pos="100000">
                    <a:schemeClr val="hlink"/>
                  </a:gs>
                </a:gsLst>
                <a:lin ang="2700000" scaled="0"/>
              </a:gradFill>
              <a:ln cap="flat" cmpd="sng" w="9525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1" sz="2400">
                  <a:solidFill>
                    <a:srgbClr val="FFC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cxnSp>
          <p:nvCxnSpPr>
            <p:cNvPr id="142" name="Google Shape;142;p5"/>
            <p:cNvCxnSpPr/>
            <p:nvPr/>
          </p:nvCxnSpPr>
          <p:spPr>
            <a:xfrm>
              <a:off x="1536" y="1659"/>
              <a:ext cx="2065" cy="2"/>
            </a:xfrm>
            <a:prstGeom prst="straightConnector1">
              <a:avLst/>
            </a:prstGeom>
            <a:noFill/>
            <a:ln cap="flat" cmpd="sng" w="25400">
              <a:solidFill>
                <a:schemeClr val="dk2"/>
              </a:solidFill>
              <a:prstDash val="dot"/>
              <a:round/>
              <a:headEnd len="med" w="med" type="none"/>
              <a:tailEnd len="med" w="med" type="oval"/>
            </a:ln>
          </p:spPr>
        </p:cxnSp>
        <p:sp>
          <p:nvSpPr>
            <p:cNvPr id="143" name="Google Shape;143;p5"/>
            <p:cNvSpPr txBox="1"/>
            <p:nvPr/>
          </p:nvSpPr>
          <p:spPr>
            <a:xfrm>
              <a:off x="1598" y="1364"/>
              <a:ext cx="2547" cy="291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400"/>
                <a:buFont typeface="Noto Sans Symbols"/>
                <a:buNone/>
              </a:pPr>
              <a:r>
                <a:rPr b="1" lang="en-US" sz="24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ເຄື່ອງມື ICT ໃນການຈັດການຮຽນ-ການສອນ</a:t>
              </a:r>
              <a:endParaRPr b="1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44" name="Google Shape;144;p5"/>
          <p:cNvSpPr txBox="1"/>
          <p:nvPr/>
        </p:nvSpPr>
        <p:spPr>
          <a:xfrm>
            <a:off x="1510323" y="1753583"/>
            <a:ext cx="6096000" cy="57169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42900" lvl="0" marL="34290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◻"/>
            </a:pPr>
            <a:r>
              <a:rPr lang="en-US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Edmodo</a:t>
            </a:r>
            <a:endParaRPr sz="2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45" name="Google Shape;145;p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655845" y="2462322"/>
            <a:ext cx="7159732" cy="360349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9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0" name="Google Shape;150;p6"/>
          <p:cNvGrpSpPr/>
          <p:nvPr/>
        </p:nvGrpSpPr>
        <p:grpSpPr>
          <a:xfrm>
            <a:off x="1456418" y="780861"/>
            <a:ext cx="5721454" cy="665162"/>
            <a:chOff x="1152" y="1275"/>
            <a:chExt cx="2993" cy="419"/>
          </a:xfrm>
        </p:grpSpPr>
        <p:grpSp>
          <p:nvGrpSpPr>
            <p:cNvPr id="151" name="Google Shape;151;p6"/>
            <p:cNvGrpSpPr/>
            <p:nvPr/>
          </p:nvGrpSpPr>
          <p:grpSpPr>
            <a:xfrm>
              <a:off x="1152" y="1275"/>
              <a:ext cx="480" cy="419"/>
              <a:chOff x="1110" y="2656"/>
              <a:chExt cx="1549" cy="1351"/>
            </a:xfrm>
          </p:grpSpPr>
          <p:sp>
            <p:nvSpPr>
              <p:cNvPr id="152" name="Google Shape;152;p6"/>
              <p:cNvSpPr/>
              <p:nvPr/>
            </p:nvSpPr>
            <p:spPr>
              <a:xfrm>
                <a:off x="1123" y="2679"/>
                <a:ext cx="1536" cy="1328"/>
              </a:xfrm>
              <a:prstGeom prst="hexagon">
                <a:avLst>
                  <a:gd fmla="val 28916" name="adj"/>
                  <a:gd fmla="val 115470" name="vf"/>
                </a:avLst>
              </a:prstGeom>
              <a:solidFill>
                <a:srgbClr val="808080"/>
              </a:soli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2400"/>
                  <a:buFont typeface="Noto Sans Symbols"/>
                  <a:buNone/>
                </a:pPr>
                <a:r>
                  <a:t/>
                </a:r>
                <a:endParaRPr b="1" sz="2400">
                  <a:solidFill>
                    <a:srgbClr val="FFC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53" name="Google Shape;153;p6"/>
              <p:cNvSpPr/>
              <p:nvPr/>
            </p:nvSpPr>
            <p:spPr>
              <a:xfrm>
                <a:off x="1110" y="2656"/>
                <a:ext cx="1536" cy="1328"/>
              </a:xfrm>
              <a:prstGeom prst="hexagon">
                <a:avLst>
                  <a:gd fmla="val 28916" name="adj"/>
                  <a:gd fmla="val 115470" name="vf"/>
                </a:avLst>
              </a:prstGeom>
              <a:gradFill>
                <a:gsLst>
                  <a:gs pos="0">
                    <a:srgbClr val="E6E6E6"/>
                  </a:gs>
                  <a:gs pos="7500">
                    <a:srgbClr val="7D8496"/>
                  </a:gs>
                  <a:gs pos="26499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0">
                    <a:srgbClr val="E6E6E6"/>
                  </a:gs>
                  <a:gs pos="66000">
                    <a:srgbClr val="7D8496"/>
                  </a:gs>
                  <a:gs pos="73500">
                    <a:srgbClr val="E6E6E6"/>
                  </a:gs>
                  <a:gs pos="92500">
                    <a:srgbClr val="7D8496"/>
                  </a:gs>
                  <a:gs pos="100000">
                    <a:srgbClr val="E6E6E6"/>
                  </a:gs>
                </a:gsLst>
                <a:lin ang="2700000" scaled="0"/>
              </a:gradFill>
              <a:ln cap="flat" cmpd="sng" w="9525">
                <a:solidFill>
                  <a:srgbClr val="C0C0C0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2400"/>
                  <a:buFont typeface="Noto Sans Symbols"/>
                  <a:buNone/>
                </a:pPr>
                <a:r>
                  <a:t/>
                </a:r>
                <a:endParaRPr b="1" sz="2400">
                  <a:solidFill>
                    <a:srgbClr val="FFC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54" name="Google Shape;154;p6"/>
              <p:cNvSpPr/>
              <p:nvPr/>
            </p:nvSpPr>
            <p:spPr>
              <a:xfrm>
                <a:off x="1201" y="2737"/>
                <a:ext cx="1348" cy="1167"/>
              </a:xfrm>
              <a:prstGeom prst="hexagon">
                <a:avLst>
                  <a:gd fmla="val 28896" name="adj"/>
                  <a:gd fmla="val 115470" name="vf"/>
                </a:avLst>
              </a:prstGeom>
              <a:gradFill>
                <a:gsLst>
                  <a:gs pos="0">
                    <a:srgbClr val="034587"/>
                  </a:gs>
                  <a:gs pos="100000">
                    <a:schemeClr val="hlink"/>
                  </a:gs>
                </a:gsLst>
                <a:lin ang="2700000" scaled="0"/>
              </a:gradFill>
              <a:ln cap="flat" cmpd="sng" w="9525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1" sz="2400">
                  <a:solidFill>
                    <a:srgbClr val="FFC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cxnSp>
          <p:nvCxnSpPr>
            <p:cNvPr id="155" name="Google Shape;155;p6"/>
            <p:cNvCxnSpPr/>
            <p:nvPr/>
          </p:nvCxnSpPr>
          <p:spPr>
            <a:xfrm>
              <a:off x="1536" y="1659"/>
              <a:ext cx="2065" cy="2"/>
            </a:xfrm>
            <a:prstGeom prst="straightConnector1">
              <a:avLst/>
            </a:prstGeom>
            <a:noFill/>
            <a:ln cap="flat" cmpd="sng" w="25400">
              <a:solidFill>
                <a:schemeClr val="dk2"/>
              </a:solidFill>
              <a:prstDash val="dot"/>
              <a:round/>
              <a:headEnd len="med" w="med" type="none"/>
              <a:tailEnd len="med" w="med" type="oval"/>
            </a:ln>
          </p:spPr>
        </p:cxnSp>
        <p:sp>
          <p:nvSpPr>
            <p:cNvPr id="156" name="Google Shape;156;p6"/>
            <p:cNvSpPr txBox="1"/>
            <p:nvPr/>
          </p:nvSpPr>
          <p:spPr>
            <a:xfrm>
              <a:off x="1598" y="1364"/>
              <a:ext cx="2547" cy="291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400"/>
                <a:buFont typeface="Noto Sans Symbols"/>
                <a:buNone/>
              </a:pPr>
              <a:r>
                <a:rPr b="1" lang="en-US" sz="24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ເຄື່ອງມື ICT ໃນການຈັດການຮຽນ-ການສອນ</a:t>
              </a:r>
              <a:endParaRPr b="1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57" name="Google Shape;157;p6"/>
          <p:cNvSpPr txBox="1"/>
          <p:nvPr/>
        </p:nvSpPr>
        <p:spPr>
          <a:xfrm>
            <a:off x="1510323" y="1791665"/>
            <a:ext cx="6096000" cy="6401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42900" lvl="0" marL="34290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Noto Sans Symbols"/>
              <a:buChar char="◻"/>
            </a:pPr>
            <a:r>
              <a:rPr lang="en-US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Kahoot</a:t>
            </a:r>
            <a:endParaRPr sz="32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58" name="Google Shape;158;p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702642" y="2431840"/>
            <a:ext cx="7163062" cy="33893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2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3" name="Google Shape;163;p7"/>
          <p:cNvGrpSpPr/>
          <p:nvPr/>
        </p:nvGrpSpPr>
        <p:grpSpPr>
          <a:xfrm>
            <a:off x="1456418" y="780861"/>
            <a:ext cx="5721454" cy="665162"/>
            <a:chOff x="1152" y="1275"/>
            <a:chExt cx="2993" cy="419"/>
          </a:xfrm>
        </p:grpSpPr>
        <p:grpSp>
          <p:nvGrpSpPr>
            <p:cNvPr id="164" name="Google Shape;164;p7"/>
            <p:cNvGrpSpPr/>
            <p:nvPr/>
          </p:nvGrpSpPr>
          <p:grpSpPr>
            <a:xfrm>
              <a:off x="1152" y="1275"/>
              <a:ext cx="480" cy="419"/>
              <a:chOff x="1110" y="2656"/>
              <a:chExt cx="1549" cy="1351"/>
            </a:xfrm>
          </p:grpSpPr>
          <p:sp>
            <p:nvSpPr>
              <p:cNvPr id="165" name="Google Shape;165;p7"/>
              <p:cNvSpPr/>
              <p:nvPr/>
            </p:nvSpPr>
            <p:spPr>
              <a:xfrm>
                <a:off x="1123" y="2679"/>
                <a:ext cx="1536" cy="1328"/>
              </a:xfrm>
              <a:prstGeom prst="hexagon">
                <a:avLst>
                  <a:gd fmla="val 28916" name="adj"/>
                  <a:gd fmla="val 115470" name="vf"/>
                </a:avLst>
              </a:prstGeom>
              <a:solidFill>
                <a:srgbClr val="808080"/>
              </a:soli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2400"/>
                  <a:buFont typeface="Noto Sans Symbols"/>
                  <a:buNone/>
                </a:pPr>
                <a:r>
                  <a:t/>
                </a:r>
                <a:endParaRPr b="1" sz="2400">
                  <a:solidFill>
                    <a:srgbClr val="FFC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66" name="Google Shape;166;p7"/>
              <p:cNvSpPr/>
              <p:nvPr/>
            </p:nvSpPr>
            <p:spPr>
              <a:xfrm>
                <a:off x="1110" y="2656"/>
                <a:ext cx="1536" cy="1328"/>
              </a:xfrm>
              <a:prstGeom prst="hexagon">
                <a:avLst>
                  <a:gd fmla="val 28916" name="adj"/>
                  <a:gd fmla="val 115470" name="vf"/>
                </a:avLst>
              </a:prstGeom>
              <a:gradFill>
                <a:gsLst>
                  <a:gs pos="0">
                    <a:srgbClr val="E6E6E6"/>
                  </a:gs>
                  <a:gs pos="7500">
                    <a:srgbClr val="7D8496"/>
                  </a:gs>
                  <a:gs pos="26499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0">
                    <a:srgbClr val="E6E6E6"/>
                  </a:gs>
                  <a:gs pos="66000">
                    <a:srgbClr val="7D8496"/>
                  </a:gs>
                  <a:gs pos="73500">
                    <a:srgbClr val="E6E6E6"/>
                  </a:gs>
                  <a:gs pos="92500">
                    <a:srgbClr val="7D8496"/>
                  </a:gs>
                  <a:gs pos="100000">
                    <a:srgbClr val="E6E6E6"/>
                  </a:gs>
                </a:gsLst>
                <a:lin ang="2700000" scaled="0"/>
              </a:gradFill>
              <a:ln cap="flat" cmpd="sng" w="9525">
                <a:solidFill>
                  <a:srgbClr val="C0C0C0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2400"/>
                  <a:buFont typeface="Noto Sans Symbols"/>
                  <a:buNone/>
                </a:pPr>
                <a:r>
                  <a:t/>
                </a:r>
                <a:endParaRPr b="1" sz="2400">
                  <a:solidFill>
                    <a:srgbClr val="FFC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67" name="Google Shape;167;p7"/>
              <p:cNvSpPr/>
              <p:nvPr/>
            </p:nvSpPr>
            <p:spPr>
              <a:xfrm>
                <a:off x="1201" y="2737"/>
                <a:ext cx="1348" cy="1167"/>
              </a:xfrm>
              <a:prstGeom prst="hexagon">
                <a:avLst>
                  <a:gd fmla="val 28896" name="adj"/>
                  <a:gd fmla="val 115470" name="vf"/>
                </a:avLst>
              </a:prstGeom>
              <a:gradFill>
                <a:gsLst>
                  <a:gs pos="0">
                    <a:srgbClr val="034587"/>
                  </a:gs>
                  <a:gs pos="100000">
                    <a:schemeClr val="hlink"/>
                  </a:gs>
                </a:gsLst>
                <a:lin ang="2700000" scaled="0"/>
              </a:gradFill>
              <a:ln cap="flat" cmpd="sng" w="9525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1" sz="2400">
                  <a:solidFill>
                    <a:srgbClr val="FFC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cxnSp>
          <p:nvCxnSpPr>
            <p:cNvPr id="168" name="Google Shape;168;p7"/>
            <p:cNvCxnSpPr/>
            <p:nvPr/>
          </p:nvCxnSpPr>
          <p:spPr>
            <a:xfrm>
              <a:off x="1536" y="1659"/>
              <a:ext cx="2065" cy="2"/>
            </a:xfrm>
            <a:prstGeom prst="straightConnector1">
              <a:avLst/>
            </a:prstGeom>
            <a:noFill/>
            <a:ln cap="flat" cmpd="sng" w="25400">
              <a:solidFill>
                <a:schemeClr val="dk2"/>
              </a:solidFill>
              <a:prstDash val="dot"/>
              <a:round/>
              <a:headEnd len="med" w="med" type="none"/>
              <a:tailEnd len="med" w="med" type="oval"/>
            </a:ln>
          </p:spPr>
        </p:cxnSp>
        <p:sp>
          <p:nvSpPr>
            <p:cNvPr id="169" name="Google Shape;169;p7"/>
            <p:cNvSpPr txBox="1"/>
            <p:nvPr/>
          </p:nvSpPr>
          <p:spPr>
            <a:xfrm>
              <a:off x="1598" y="1364"/>
              <a:ext cx="2547" cy="291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400"/>
                <a:buFont typeface="Noto Sans Symbols"/>
                <a:buNone/>
              </a:pPr>
              <a:r>
                <a:rPr b="1" lang="en-US" sz="24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ເຄື່ອງມື ICT ໃນການຈັດການຮຽນ-ການສອນ</a:t>
              </a:r>
              <a:endParaRPr b="1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70" name="Google Shape;170;p7"/>
          <p:cNvSpPr txBox="1"/>
          <p:nvPr/>
        </p:nvSpPr>
        <p:spPr>
          <a:xfrm>
            <a:off x="1510323" y="1815496"/>
            <a:ext cx="6096000" cy="57169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42900" lvl="0" marL="34290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◻"/>
            </a:pPr>
            <a:r>
              <a:rPr lang="en-US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Schoology</a:t>
            </a:r>
            <a:endParaRPr sz="2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71" name="Google Shape;171;p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662885" y="2546032"/>
            <a:ext cx="7401602" cy="369349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5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6" name="Google Shape;176;p8"/>
          <p:cNvGrpSpPr/>
          <p:nvPr/>
        </p:nvGrpSpPr>
        <p:grpSpPr>
          <a:xfrm>
            <a:off x="1456418" y="780861"/>
            <a:ext cx="5721454" cy="665162"/>
            <a:chOff x="1152" y="1275"/>
            <a:chExt cx="2993" cy="419"/>
          </a:xfrm>
        </p:grpSpPr>
        <p:grpSp>
          <p:nvGrpSpPr>
            <p:cNvPr id="177" name="Google Shape;177;p8"/>
            <p:cNvGrpSpPr/>
            <p:nvPr/>
          </p:nvGrpSpPr>
          <p:grpSpPr>
            <a:xfrm>
              <a:off x="1152" y="1275"/>
              <a:ext cx="480" cy="419"/>
              <a:chOff x="1110" y="2656"/>
              <a:chExt cx="1549" cy="1351"/>
            </a:xfrm>
          </p:grpSpPr>
          <p:sp>
            <p:nvSpPr>
              <p:cNvPr id="178" name="Google Shape;178;p8"/>
              <p:cNvSpPr/>
              <p:nvPr/>
            </p:nvSpPr>
            <p:spPr>
              <a:xfrm>
                <a:off x="1123" y="2679"/>
                <a:ext cx="1536" cy="1328"/>
              </a:xfrm>
              <a:prstGeom prst="hexagon">
                <a:avLst>
                  <a:gd fmla="val 28916" name="adj"/>
                  <a:gd fmla="val 115470" name="vf"/>
                </a:avLst>
              </a:prstGeom>
              <a:solidFill>
                <a:srgbClr val="808080"/>
              </a:soli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2400"/>
                  <a:buFont typeface="Noto Sans Symbols"/>
                  <a:buNone/>
                </a:pPr>
                <a:r>
                  <a:t/>
                </a:r>
                <a:endParaRPr b="1" sz="2400">
                  <a:solidFill>
                    <a:srgbClr val="FFC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79" name="Google Shape;179;p8"/>
              <p:cNvSpPr/>
              <p:nvPr/>
            </p:nvSpPr>
            <p:spPr>
              <a:xfrm>
                <a:off x="1110" y="2656"/>
                <a:ext cx="1536" cy="1328"/>
              </a:xfrm>
              <a:prstGeom prst="hexagon">
                <a:avLst>
                  <a:gd fmla="val 28916" name="adj"/>
                  <a:gd fmla="val 115470" name="vf"/>
                </a:avLst>
              </a:prstGeom>
              <a:gradFill>
                <a:gsLst>
                  <a:gs pos="0">
                    <a:srgbClr val="E6E6E6"/>
                  </a:gs>
                  <a:gs pos="7500">
                    <a:srgbClr val="7D8496"/>
                  </a:gs>
                  <a:gs pos="26499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0">
                    <a:srgbClr val="E6E6E6"/>
                  </a:gs>
                  <a:gs pos="66000">
                    <a:srgbClr val="7D8496"/>
                  </a:gs>
                  <a:gs pos="73500">
                    <a:srgbClr val="E6E6E6"/>
                  </a:gs>
                  <a:gs pos="92500">
                    <a:srgbClr val="7D8496"/>
                  </a:gs>
                  <a:gs pos="100000">
                    <a:srgbClr val="E6E6E6"/>
                  </a:gs>
                </a:gsLst>
                <a:lin ang="2700000" scaled="0"/>
              </a:gradFill>
              <a:ln cap="flat" cmpd="sng" w="9525">
                <a:solidFill>
                  <a:srgbClr val="C0C0C0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2400"/>
                  <a:buFont typeface="Noto Sans Symbols"/>
                  <a:buNone/>
                </a:pPr>
                <a:r>
                  <a:t/>
                </a:r>
                <a:endParaRPr b="1" sz="2400">
                  <a:solidFill>
                    <a:srgbClr val="FFC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80" name="Google Shape;180;p8"/>
              <p:cNvSpPr/>
              <p:nvPr/>
            </p:nvSpPr>
            <p:spPr>
              <a:xfrm>
                <a:off x="1201" y="2737"/>
                <a:ext cx="1348" cy="1167"/>
              </a:xfrm>
              <a:prstGeom prst="hexagon">
                <a:avLst>
                  <a:gd fmla="val 28896" name="adj"/>
                  <a:gd fmla="val 115470" name="vf"/>
                </a:avLst>
              </a:prstGeom>
              <a:gradFill>
                <a:gsLst>
                  <a:gs pos="0">
                    <a:srgbClr val="034587"/>
                  </a:gs>
                  <a:gs pos="100000">
                    <a:schemeClr val="hlink"/>
                  </a:gs>
                </a:gsLst>
                <a:lin ang="2700000" scaled="0"/>
              </a:gradFill>
              <a:ln cap="flat" cmpd="sng" w="9525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1" sz="2400">
                  <a:solidFill>
                    <a:srgbClr val="FFC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cxnSp>
          <p:nvCxnSpPr>
            <p:cNvPr id="181" name="Google Shape;181;p8"/>
            <p:cNvCxnSpPr/>
            <p:nvPr/>
          </p:nvCxnSpPr>
          <p:spPr>
            <a:xfrm>
              <a:off x="1536" y="1659"/>
              <a:ext cx="2065" cy="2"/>
            </a:xfrm>
            <a:prstGeom prst="straightConnector1">
              <a:avLst/>
            </a:prstGeom>
            <a:noFill/>
            <a:ln cap="flat" cmpd="sng" w="25400">
              <a:solidFill>
                <a:schemeClr val="dk2"/>
              </a:solidFill>
              <a:prstDash val="dot"/>
              <a:round/>
              <a:headEnd len="med" w="med" type="none"/>
              <a:tailEnd len="med" w="med" type="oval"/>
            </a:ln>
          </p:spPr>
        </p:cxnSp>
        <p:sp>
          <p:nvSpPr>
            <p:cNvPr id="182" name="Google Shape;182;p8"/>
            <p:cNvSpPr txBox="1"/>
            <p:nvPr/>
          </p:nvSpPr>
          <p:spPr>
            <a:xfrm>
              <a:off x="1598" y="1364"/>
              <a:ext cx="2547" cy="291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400"/>
                <a:buFont typeface="Noto Sans Symbols"/>
                <a:buNone/>
              </a:pPr>
              <a:r>
                <a:rPr b="1" lang="en-US" sz="24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ເຄື່ອງມື ICT ໃນການຈັດການຮຽນ-ການສອນ</a:t>
              </a:r>
              <a:endParaRPr b="1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83" name="Google Shape;183;p8"/>
          <p:cNvSpPr txBox="1"/>
          <p:nvPr/>
        </p:nvSpPr>
        <p:spPr>
          <a:xfrm>
            <a:off x="1695434" y="1751911"/>
            <a:ext cx="6096000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285750" lvl="0" marL="28575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Noto Sans Symbols"/>
              <a:buChar char="❑"/>
            </a:pPr>
            <a:r>
              <a:rPr lang="en-US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Canva</a:t>
            </a:r>
            <a:endParaRPr sz="3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84" name="Google Shape;184;p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909577" y="2496819"/>
            <a:ext cx="7287432" cy="388945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8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p9"/>
          <p:cNvSpPr txBox="1"/>
          <p:nvPr/>
        </p:nvSpPr>
        <p:spPr>
          <a:xfrm>
            <a:off x="980601" y="2061612"/>
            <a:ext cx="10287000" cy="2816156"/>
          </a:xfrm>
          <a:prstGeom prst="rect">
            <a:avLst/>
          </a:prstGeom>
          <a:noFill/>
          <a:ln>
            <a:noFill/>
          </a:ln>
          <a:effectLst>
            <a:outerShdw blurRad="107950" algn="ctr" dir="5400000" dist="12700">
              <a:srgbClr val="000000"/>
            </a:outerShdw>
          </a:effectLst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4572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ເວັບເພຊ (Webpage)  ແມ່ນຂໍ້ມູນທີ່ຜູ້ອື່ນສາມາດເຂົ້າເຖິງໄດ້ຜ່ານໂປຣແກມ  Web Browser ຊຶ່ງໃນໜ້າເວັບເພຊລວມມີຂໍ້ຄວາມ, ຮູບພາບ, Link ເຊື່ອມໄປຫາໜ້າອື່ນ, ວີດີໂອ ແລະ ອື່ນໆ (Ryan Teeter and Karl Barksdale). ເວັບໄຊ (Website) ໝາຍເຖິງການຮວບຮວມເອົາເວັບເພຊ ຫຼາຍໆໜ້າມາຮວມກັນ ແລະ ສາມາດເຊື່ອມກັນໄດ້ ເຮັດໃຫ້ຜູ້ໃຊ້ສາມາດເລືອກໄປໜ້າຂໍ້ມູນຢູ່ໃນໜ້າໃດກໍ່ໄດ້ ເອີ້ນວ່າ: ເວັບໄຊ (Website).</a:t>
            </a:r>
            <a:endParaRPr/>
          </a:p>
        </p:txBody>
      </p:sp>
      <p:grpSp>
        <p:nvGrpSpPr>
          <p:cNvPr id="190" name="Google Shape;190;p9"/>
          <p:cNvGrpSpPr/>
          <p:nvPr/>
        </p:nvGrpSpPr>
        <p:grpSpPr>
          <a:xfrm>
            <a:off x="1442564" y="1002174"/>
            <a:ext cx="5520735" cy="665162"/>
            <a:chOff x="1152" y="1275"/>
            <a:chExt cx="2888" cy="419"/>
          </a:xfrm>
        </p:grpSpPr>
        <p:grpSp>
          <p:nvGrpSpPr>
            <p:cNvPr id="191" name="Google Shape;191;p9"/>
            <p:cNvGrpSpPr/>
            <p:nvPr/>
          </p:nvGrpSpPr>
          <p:grpSpPr>
            <a:xfrm>
              <a:off x="1152" y="1275"/>
              <a:ext cx="480" cy="419"/>
              <a:chOff x="1110" y="2656"/>
              <a:chExt cx="1549" cy="1351"/>
            </a:xfrm>
          </p:grpSpPr>
          <p:sp>
            <p:nvSpPr>
              <p:cNvPr id="192" name="Google Shape;192;p9"/>
              <p:cNvSpPr/>
              <p:nvPr/>
            </p:nvSpPr>
            <p:spPr>
              <a:xfrm>
                <a:off x="1123" y="2679"/>
                <a:ext cx="1536" cy="1328"/>
              </a:xfrm>
              <a:prstGeom prst="hexagon">
                <a:avLst>
                  <a:gd fmla="val 28916" name="adj"/>
                  <a:gd fmla="val 115470" name="vf"/>
                </a:avLst>
              </a:prstGeom>
              <a:solidFill>
                <a:srgbClr val="808080"/>
              </a:soli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2400"/>
                  <a:buFont typeface="Noto Sans Symbols"/>
                  <a:buNone/>
                </a:pPr>
                <a:r>
                  <a:t/>
                </a:r>
                <a:endParaRPr b="1" sz="2400">
                  <a:solidFill>
                    <a:srgbClr val="FFC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93" name="Google Shape;193;p9"/>
              <p:cNvSpPr/>
              <p:nvPr/>
            </p:nvSpPr>
            <p:spPr>
              <a:xfrm>
                <a:off x="1110" y="2656"/>
                <a:ext cx="1536" cy="1328"/>
              </a:xfrm>
              <a:prstGeom prst="hexagon">
                <a:avLst>
                  <a:gd fmla="val 28916" name="adj"/>
                  <a:gd fmla="val 115470" name="vf"/>
                </a:avLst>
              </a:prstGeom>
              <a:gradFill>
                <a:gsLst>
                  <a:gs pos="0">
                    <a:srgbClr val="E6E6E6"/>
                  </a:gs>
                  <a:gs pos="7500">
                    <a:srgbClr val="7D8496"/>
                  </a:gs>
                  <a:gs pos="26499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0">
                    <a:srgbClr val="E6E6E6"/>
                  </a:gs>
                  <a:gs pos="66000">
                    <a:srgbClr val="7D8496"/>
                  </a:gs>
                  <a:gs pos="73500">
                    <a:srgbClr val="E6E6E6"/>
                  </a:gs>
                  <a:gs pos="92500">
                    <a:srgbClr val="7D8496"/>
                  </a:gs>
                  <a:gs pos="100000">
                    <a:srgbClr val="E6E6E6"/>
                  </a:gs>
                </a:gsLst>
                <a:lin ang="2700000" scaled="0"/>
              </a:gradFill>
              <a:ln cap="flat" cmpd="sng" w="9525">
                <a:solidFill>
                  <a:srgbClr val="C0C0C0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2400"/>
                  <a:buFont typeface="Noto Sans Symbols"/>
                  <a:buNone/>
                </a:pPr>
                <a:r>
                  <a:t/>
                </a:r>
                <a:endParaRPr b="1" sz="2400">
                  <a:solidFill>
                    <a:srgbClr val="FFC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94" name="Google Shape;194;p9"/>
              <p:cNvSpPr/>
              <p:nvPr/>
            </p:nvSpPr>
            <p:spPr>
              <a:xfrm>
                <a:off x="1201" y="2737"/>
                <a:ext cx="1348" cy="1167"/>
              </a:xfrm>
              <a:prstGeom prst="hexagon">
                <a:avLst>
                  <a:gd fmla="val 28896" name="adj"/>
                  <a:gd fmla="val 115470" name="vf"/>
                </a:avLst>
              </a:prstGeom>
              <a:gradFill>
                <a:gsLst>
                  <a:gs pos="0">
                    <a:srgbClr val="034587"/>
                  </a:gs>
                  <a:gs pos="100000">
                    <a:schemeClr val="hlink"/>
                  </a:gs>
                </a:gsLst>
                <a:lin ang="2700000" scaled="0"/>
              </a:gradFill>
              <a:ln cap="flat" cmpd="sng" w="9525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1" sz="2400">
                  <a:solidFill>
                    <a:srgbClr val="FFC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cxnSp>
          <p:nvCxnSpPr>
            <p:cNvPr id="195" name="Google Shape;195;p9"/>
            <p:cNvCxnSpPr/>
            <p:nvPr/>
          </p:nvCxnSpPr>
          <p:spPr>
            <a:xfrm>
              <a:off x="1536" y="1659"/>
              <a:ext cx="2065" cy="2"/>
            </a:xfrm>
            <a:prstGeom prst="straightConnector1">
              <a:avLst/>
            </a:prstGeom>
            <a:noFill/>
            <a:ln cap="flat" cmpd="sng" w="25400">
              <a:solidFill>
                <a:schemeClr val="dk2"/>
              </a:solidFill>
              <a:prstDash val="dot"/>
              <a:round/>
              <a:headEnd len="med" w="med" type="none"/>
              <a:tailEnd len="med" w="med" type="oval"/>
            </a:ln>
          </p:spPr>
        </p:cxnSp>
        <p:sp>
          <p:nvSpPr>
            <p:cNvPr id="196" name="Google Shape;196;p9"/>
            <p:cNvSpPr txBox="1"/>
            <p:nvPr/>
          </p:nvSpPr>
          <p:spPr>
            <a:xfrm>
              <a:off x="1493" y="1364"/>
              <a:ext cx="2547" cy="291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400"/>
                <a:buFont typeface="Noto Sans Symbols"/>
                <a:buNone/>
              </a:pPr>
              <a:r>
                <a:rPr b="1" lang="en-US" sz="24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ຄວາມໝາຍ ແລະ ການລົງທະບຽນເວັບໄຊ</a:t>
              </a:r>
              <a:endParaRPr b="1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0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Google Shape;201;p10"/>
          <p:cNvSpPr txBox="1"/>
          <p:nvPr/>
        </p:nvSpPr>
        <p:spPr>
          <a:xfrm>
            <a:off x="901148" y="839996"/>
            <a:ext cx="6056243" cy="61324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42900" lvl="0" marL="34290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FF"/>
              </a:buClr>
              <a:buSzPts val="3200"/>
              <a:buFont typeface="Noto Sans Symbols"/>
              <a:buChar char="◻"/>
            </a:pPr>
            <a:r>
              <a:rPr lang="en-US" sz="3200" u="sng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  <a:hlinkClick r:id="rId3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www.weebly.com</a:t>
            </a:r>
            <a:endParaRPr sz="32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02" name="Google Shape;202;p1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901148" y="1617225"/>
            <a:ext cx="8901796" cy="46245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6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Google Shape;207;p11"/>
          <p:cNvSpPr txBox="1"/>
          <p:nvPr/>
        </p:nvSpPr>
        <p:spPr>
          <a:xfrm>
            <a:off x="901148" y="839996"/>
            <a:ext cx="6056243" cy="61324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42900" lvl="0" marL="34290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FF"/>
              </a:buClr>
              <a:buSzPts val="3200"/>
              <a:buFont typeface="Noto Sans Symbols"/>
              <a:buChar char="◻"/>
            </a:pPr>
            <a:r>
              <a:rPr lang="en-US" sz="3200" u="sng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  <a:hlinkClick r:id="rId3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www.wix.com</a:t>
            </a:r>
            <a:endParaRPr sz="32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08" name="Google Shape;208;p1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901148" y="1738919"/>
            <a:ext cx="8627748" cy="451610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2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Google Shape;213;p12"/>
          <p:cNvSpPr txBox="1"/>
          <p:nvPr/>
        </p:nvSpPr>
        <p:spPr>
          <a:xfrm>
            <a:off x="901148" y="839996"/>
            <a:ext cx="6056243" cy="61324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42900" lvl="0" marL="34290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FF"/>
              </a:buClr>
              <a:buSzPts val="3200"/>
              <a:buFont typeface="Noto Sans Symbols"/>
              <a:buChar char="◻"/>
            </a:pPr>
            <a:r>
              <a:rPr lang="en-US" sz="3200" u="sng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  <a:hlinkClick r:id="rId3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www.sit123.com</a:t>
            </a:r>
            <a:endParaRPr sz="32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14" name="Google Shape;214;p1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035538" y="1628700"/>
            <a:ext cx="8095209" cy="476935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8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p13"/>
          <p:cNvSpPr txBox="1"/>
          <p:nvPr/>
        </p:nvSpPr>
        <p:spPr>
          <a:xfrm>
            <a:off x="901148" y="839996"/>
            <a:ext cx="6056243" cy="61324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42900" lvl="0" marL="34290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FF"/>
              </a:buClr>
              <a:buSzPts val="3200"/>
              <a:buFont typeface="Noto Sans Symbols"/>
              <a:buChar char="◻"/>
            </a:pPr>
            <a:r>
              <a:rPr lang="en-US" sz="3200" u="sng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  <a:hlinkClick r:id="rId3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www.wordpress.com</a:t>
            </a:r>
            <a:endParaRPr sz="32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20" name="Google Shape;220;p1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111224" y="1551145"/>
            <a:ext cx="7462934" cy="511474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4" name="Shape 2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Google Shape;225;p14"/>
          <p:cNvSpPr txBox="1"/>
          <p:nvPr/>
        </p:nvSpPr>
        <p:spPr>
          <a:xfrm>
            <a:off x="901148" y="839996"/>
            <a:ext cx="6056243" cy="61324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42900" lvl="0" marL="34290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FF"/>
              </a:buClr>
              <a:buSzPts val="3200"/>
              <a:buFont typeface="Noto Sans Symbols"/>
              <a:buChar char="◻"/>
            </a:pPr>
            <a:r>
              <a:rPr lang="en-US" sz="3200" u="sng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  <a:hlinkClick r:id="rId3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www.jimdo.com</a:t>
            </a:r>
            <a:endParaRPr sz="32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26" name="Google Shape;226;p1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21635" y="1710172"/>
            <a:ext cx="8387798" cy="466412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0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Google Shape;231;p15"/>
          <p:cNvSpPr txBox="1"/>
          <p:nvPr/>
        </p:nvSpPr>
        <p:spPr>
          <a:xfrm>
            <a:off x="901148" y="839996"/>
            <a:ext cx="6056243" cy="287848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42900" lvl="0" marL="34290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FF"/>
              </a:buClr>
              <a:buSzPts val="3200"/>
              <a:buFont typeface="Noto Sans Symbols"/>
              <a:buChar char="◻"/>
            </a:pPr>
            <a:r>
              <a:rPr lang="en-US" sz="3200" u="sng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  <a:hlinkClick r:id="rId3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www.weebly.com</a:t>
            </a:r>
            <a:endParaRPr sz="32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FF"/>
              </a:buClr>
              <a:buSzPts val="3200"/>
              <a:buFont typeface="Noto Sans Symbols"/>
              <a:buChar char="◻"/>
            </a:pPr>
            <a:r>
              <a:rPr lang="en-US" sz="3200" u="sng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  <a:hlinkClick r:id="rId4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www.wix.com</a:t>
            </a:r>
            <a:endParaRPr sz="32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FF"/>
              </a:buClr>
              <a:buSzPts val="3200"/>
              <a:buFont typeface="Noto Sans Symbols"/>
              <a:buChar char="◻"/>
            </a:pPr>
            <a:r>
              <a:rPr lang="en-US" sz="3200" u="sng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  <a:hlinkClick r:id="rId5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www.sit123.com</a:t>
            </a:r>
            <a:endParaRPr sz="32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FF"/>
              </a:buClr>
              <a:buSzPts val="3200"/>
              <a:buFont typeface="Noto Sans Symbols"/>
              <a:buChar char="◻"/>
            </a:pPr>
            <a:r>
              <a:rPr lang="en-US" sz="3200" u="sng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  <a:hlinkClick r:id="rId6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www.wordpress.com</a:t>
            </a:r>
            <a:endParaRPr sz="32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FF"/>
              </a:buClr>
              <a:buSzPts val="3200"/>
              <a:buFont typeface="Noto Sans Symbols"/>
              <a:buChar char="◻"/>
            </a:pPr>
            <a:r>
              <a:rPr lang="en-US" sz="3200" u="sng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  <a:hlinkClick r:id="rId7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www.jimdo.com</a:t>
            </a:r>
            <a:endParaRPr sz="32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32" name="Google Shape;232;p15"/>
          <p:cNvPicPr preferRelativeResize="0"/>
          <p:nvPr/>
        </p:nvPicPr>
        <p:blipFill rotWithShape="1">
          <a:blip r:embed="rId8">
            <a:alphaModFix/>
          </a:blip>
          <a:srcRect b="0" l="0" r="0" t="0"/>
          <a:stretch/>
        </p:blipFill>
        <p:spPr>
          <a:xfrm>
            <a:off x="4761196" y="212495"/>
            <a:ext cx="2879041" cy="2066879"/>
          </a:xfrm>
          <a:prstGeom prst="rect">
            <a:avLst/>
          </a:prstGeom>
          <a:noFill/>
          <a:ln>
            <a:noFill/>
          </a:ln>
        </p:spPr>
      </p:pic>
      <p:pic>
        <p:nvPicPr>
          <p:cNvPr id="233" name="Google Shape;233;p15"/>
          <p:cNvPicPr preferRelativeResize="0"/>
          <p:nvPr/>
        </p:nvPicPr>
        <p:blipFill rotWithShape="1">
          <a:blip r:embed="rId9">
            <a:alphaModFix/>
          </a:blip>
          <a:srcRect b="0" l="0" r="0" t="0"/>
          <a:stretch/>
        </p:blipFill>
        <p:spPr>
          <a:xfrm>
            <a:off x="6552618" y="1407617"/>
            <a:ext cx="2604634" cy="2310860"/>
          </a:xfrm>
          <a:prstGeom prst="rect">
            <a:avLst/>
          </a:prstGeom>
          <a:noFill/>
          <a:ln>
            <a:noFill/>
          </a:ln>
        </p:spPr>
      </p:pic>
      <p:pic>
        <p:nvPicPr>
          <p:cNvPr id="234" name="Google Shape;234;p15"/>
          <p:cNvPicPr preferRelativeResize="0"/>
          <p:nvPr/>
        </p:nvPicPr>
        <p:blipFill rotWithShape="1">
          <a:blip r:embed="rId10">
            <a:alphaModFix/>
          </a:blip>
          <a:srcRect b="0" l="0" r="0" t="0"/>
          <a:stretch/>
        </p:blipFill>
        <p:spPr>
          <a:xfrm>
            <a:off x="8860948" y="3126195"/>
            <a:ext cx="2893730" cy="1972935"/>
          </a:xfrm>
          <a:prstGeom prst="rect">
            <a:avLst/>
          </a:prstGeom>
          <a:noFill/>
          <a:ln>
            <a:noFill/>
          </a:ln>
        </p:spPr>
      </p:pic>
      <p:pic>
        <p:nvPicPr>
          <p:cNvPr id="235" name="Google Shape;235;p15"/>
          <p:cNvPicPr preferRelativeResize="0"/>
          <p:nvPr/>
        </p:nvPicPr>
        <p:blipFill rotWithShape="1">
          <a:blip r:embed="rId11">
            <a:alphaModFix/>
          </a:blip>
          <a:srcRect b="0" l="0" r="0" t="0"/>
          <a:stretch/>
        </p:blipFill>
        <p:spPr>
          <a:xfrm>
            <a:off x="952197" y="3843771"/>
            <a:ext cx="3808999" cy="2174233"/>
          </a:xfrm>
          <a:prstGeom prst="rect">
            <a:avLst/>
          </a:prstGeom>
          <a:noFill/>
          <a:ln>
            <a:noFill/>
          </a:ln>
        </p:spPr>
      </p:pic>
      <p:pic>
        <p:nvPicPr>
          <p:cNvPr id="236" name="Google Shape;236;p15"/>
          <p:cNvPicPr preferRelativeResize="0"/>
          <p:nvPr/>
        </p:nvPicPr>
        <p:blipFill rotWithShape="1">
          <a:blip r:embed="rId12">
            <a:alphaModFix/>
          </a:blip>
          <a:srcRect b="0" l="0" r="0" t="0"/>
          <a:stretch/>
        </p:blipFill>
        <p:spPr>
          <a:xfrm>
            <a:off x="4888587" y="3843771"/>
            <a:ext cx="3910065" cy="217423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0" name="Shape 2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" name="Google Shape;241;p16"/>
          <p:cNvSpPr txBox="1"/>
          <p:nvPr/>
        </p:nvSpPr>
        <p:spPr>
          <a:xfrm>
            <a:off x="4188655" y="293962"/>
            <a:ext cx="4125351" cy="587853"/>
          </a:xfrm>
          <a:prstGeom prst="rect">
            <a:avLst/>
          </a:prstGeom>
          <a:noFill/>
          <a:ln>
            <a:noFill/>
          </a:ln>
          <a:effectLst>
            <a:outerShdw blurRad="107950" algn="ctr" dir="5400000" dist="12700">
              <a:srgbClr val="000000"/>
            </a:outerShdw>
          </a:effectLst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180340" lvl="0" marL="0" marR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800">
                <a:solidFill>
                  <a:srgbClr val="FFC000"/>
                </a:solidFill>
                <a:latin typeface="Lucida Sans"/>
                <a:ea typeface="Lucida Sans"/>
                <a:cs typeface="Lucida Sans"/>
                <a:sym typeface="Lucida Sans"/>
              </a:rPr>
              <a:t>ການລົງທະບຽນສ້າງເວັບໄຊ</a:t>
            </a:r>
            <a:endParaRPr b="1" sz="2800">
              <a:solidFill>
                <a:srgbClr val="FFC000"/>
              </a:solidFill>
              <a:latin typeface="Lucida Sans"/>
              <a:ea typeface="Lucida Sans"/>
              <a:cs typeface="Lucida Sans"/>
              <a:sym typeface="Lucida Sans"/>
            </a:endParaRPr>
          </a:p>
        </p:txBody>
      </p:sp>
      <p:pic>
        <p:nvPicPr>
          <p:cNvPr id="242" name="Google Shape;242;p1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256649" y="1962443"/>
            <a:ext cx="9245963" cy="4452425"/>
          </a:xfrm>
          <a:prstGeom prst="rect">
            <a:avLst/>
          </a:prstGeom>
          <a:noFill/>
          <a:ln>
            <a:noFill/>
          </a:ln>
        </p:spPr>
      </p:pic>
      <p:sp>
        <p:nvSpPr>
          <p:cNvPr id="243" name="Google Shape;243;p16"/>
          <p:cNvSpPr txBox="1"/>
          <p:nvPr/>
        </p:nvSpPr>
        <p:spPr>
          <a:xfrm>
            <a:off x="840544" y="1184152"/>
            <a:ext cx="6098344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269875" lvl="0" marL="629285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1)  ພິມຄົ້ນຫາ </a:t>
            </a:r>
            <a:r>
              <a:rPr lang="en-US" sz="1800" u="sng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  <a:hlinkClick r:id="rId4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www.weebly.com</a:t>
            </a:r>
            <a:r>
              <a:rPr lang="en-US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&gt; ກົດ Enter ຢູ່ຄີບອດ</a:t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69875" lvl="0" marL="629285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2)  ກົດ Sign Up ເພື່ອລົງທະບຽນເວັບ</a:t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7" name="Shape 2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8" name="Google Shape;248;p1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38077" y="886265"/>
            <a:ext cx="5307977" cy="5120640"/>
          </a:xfrm>
          <a:prstGeom prst="rect">
            <a:avLst/>
          </a:prstGeom>
          <a:noFill/>
          <a:ln>
            <a:noFill/>
          </a:ln>
        </p:spPr>
      </p:pic>
      <p:pic>
        <p:nvPicPr>
          <p:cNvPr id="249" name="Google Shape;249;p1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246053" y="886265"/>
            <a:ext cx="5307977" cy="512064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3" name="Shape 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4" name="Google Shape;254;p1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336431" y="618978"/>
            <a:ext cx="9973994" cy="571879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8" name="Shape 2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Google Shape;259;p19"/>
          <p:cNvSpPr txBox="1"/>
          <p:nvPr/>
        </p:nvSpPr>
        <p:spPr>
          <a:xfrm>
            <a:off x="0" y="213181"/>
            <a:ext cx="7244861" cy="21871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58140" lvl="0" marL="719455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13) ເລືອກໜຶ່ງ Theme ໂດຍການກົດໃສ່ຮູບປະເພດຂອງ Theme ທີ່ຕ້ອງການຈະສ້າງເປັນເວັບໄຊໃໝ່</a:t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58140" lvl="0" marL="719455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14) ກົດ Start Editing </a:t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58140" lvl="0" marL="719455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15) ພິມຊື່ເວັບໄຊທີ່ເຮົາຕ້ອງການຈະສ້າງໃສ່ເຊິ່ງບໍ່ໃຫ້ຊ້ຳກັບຊື່ເວັບໄຊຂອງຜູ້ອື່ນ</a:t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35941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16) ກົດ Search ເພື່ອຄົ້ນຫາຊື່ໂດເມນຂອງເວັບໄຊທີ່ເຮົາຕ້ອງການຍາກຈະສ້າງໄໝ່</a:t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35941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17) ກົດເລືອກເອົາໂດເມນຂອງເວັບໄຊທີ່ເປັນໂຕຟຣີ </a:t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58140" lvl="0" marL="719455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18) ກົດ Done ເພື່ອສຳເລັດຂອງການລົງທະບຽນ.</a:t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60" name="Google Shape;260;p1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571999" y="2332950"/>
            <a:ext cx="6898900" cy="41652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4" name="Shape 2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5" name="Google Shape;265;p2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496291" y="221675"/>
            <a:ext cx="9268691" cy="647842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9" name="Shape 2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0" name="Google Shape;270;p2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532831" y="675784"/>
            <a:ext cx="9467678" cy="58092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4" name="Shape 2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5" name="Google Shape;275;p22"/>
          <p:cNvSpPr txBox="1"/>
          <p:nvPr/>
        </p:nvSpPr>
        <p:spPr>
          <a:xfrm>
            <a:off x="1614267" y="463440"/>
            <a:ext cx="9513278" cy="571695"/>
          </a:xfrm>
          <a:prstGeom prst="rect">
            <a:avLst/>
          </a:prstGeom>
          <a:noFill/>
          <a:ln>
            <a:noFill/>
          </a:ln>
          <a:effectLst>
            <a:outerShdw blurRad="107950" algn="ctr" dir="5400000" dist="12700">
              <a:srgbClr val="000000"/>
            </a:outerShdw>
          </a:effectLst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800">
                <a:solidFill>
                  <a:srgbClr val="FFC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ເຄື່ອງມືທີ່ໃຊ້ໃນການຕົບແຕ່ງໜ້າເວັບໄຊທີ່ຢູ່ໃນແຖບດ້ານຂ້າງເບື້ອງຊ້າຍຂອງເວັບ</a:t>
            </a:r>
            <a:endParaRPr sz="2800">
              <a:solidFill>
                <a:srgbClr val="FFC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76" name="Google Shape;276;p2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380579" y="1308295"/>
            <a:ext cx="9873642" cy="472674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0" name="Shape 2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" name="Google Shape;281;p23"/>
          <p:cNvSpPr txBox="1"/>
          <p:nvPr/>
        </p:nvSpPr>
        <p:spPr>
          <a:xfrm>
            <a:off x="3681606" y="370674"/>
            <a:ext cx="5025072" cy="571695"/>
          </a:xfrm>
          <a:prstGeom prst="rect">
            <a:avLst/>
          </a:prstGeom>
          <a:noFill/>
          <a:ln>
            <a:noFill/>
          </a:ln>
          <a:effectLst>
            <a:outerShdw blurRad="107950" algn="ctr" dir="5400000" dist="12700">
              <a:srgbClr val="000000"/>
            </a:outerShdw>
          </a:effectLst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800">
                <a:solidFill>
                  <a:srgbClr val="FFC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ຂັ້ນຕອນການປ່ຽນຊື່ໃຫ້ກັບຊື່ເວບເພດ</a:t>
            </a:r>
            <a:endParaRPr sz="2800">
              <a:solidFill>
                <a:srgbClr val="FFC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82" name="Google Shape;282;p2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1069838"/>
            <a:ext cx="12192000" cy="5324721"/>
          </a:xfrm>
          <a:prstGeom prst="rect">
            <a:avLst/>
          </a:prstGeom>
          <a:noFill/>
          <a:ln>
            <a:noFill/>
          </a:ln>
        </p:spPr>
      </p:pic>
      <p:sp>
        <p:nvSpPr>
          <p:cNvPr id="283" name="Google Shape;283;p23"/>
          <p:cNvSpPr/>
          <p:nvPr/>
        </p:nvSpPr>
        <p:spPr>
          <a:xfrm>
            <a:off x="2332383" y="1069838"/>
            <a:ext cx="622852" cy="467414"/>
          </a:xfrm>
          <a:prstGeom prst="ellipse">
            <a:avLst/>
          </a:prstGeom>
          <a:noFill/>
          <a:ln cap="flat" cmpd="sng" w="38100">
            <a:solidFill>
              <a:srgbClr val="FF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4" name="Google Shape;284;p23"/>
          <p:cNvSpPr/>
          <p:nvPr/>
        </p:nvSpPr>
        <p:spPr>
          <a:xfrm>
            <a:off x="92765" y="1537252"/>
            <a:ext cx="1537252" cy="2093844"/>
          </a:xfrm>
          <a:prstGeom prst="roundRect">
            <a:avLst>
              <a:gd fmla="val 16667" name="adj"/>
            </a:avLst>
          </a:prstGeom>
          <a:noFill/>
          <a:ln cap="flat" cmpd="sng" w="38100">
            <a:solidFill>
              <a:srgbClr val="FF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8" name="Shape 2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9" name="Google Shape;289;p24"/>
          <p:cNvPicPr preferRelativeResize="0"/>
          <p:nvPr/>
        </p:nvPicPr>
        <p:blipFill rotWithShape="1">
          <a:blip r:embed="rId3">
            <a:alphaModFix/>
          </a:blip>
          <a:srcRect b="0" l="0" r="46195" t="0"/>
          <a:stretch/>
        </p:blipFill>
        <p:spPr>
          <a:xfrm>
            <a:off x="0" y="1069839"/>
            <a:ext cx="5473148" cy="4718322"/>
          </a:xfrm>
          <a:prstGeom prst="rect">
            <a:avLst/>
          </a:prstGeom>
          <a:noFill/>
          <a:ln>
            <a:noFill/>
          </a:ln>
        </p:spPr>
      </p:pic>
      <p:sp>
        <p:nvSpPr>
          <p:cNvPr id="290" name="Google Shape;290;p24"/>
          <p:cNvSpPr txBox="1"/>
          <p:nvPr/>
        </p:nvSpPr>
        <p:spPr>
          <a:xfrm>
            <a:off x="3681606" y="370674"/>
            <a:ext cx="3739611" cy="571695"/>
          </a:xfrm>
          <a:prstGeom prst="rect">
            <a:avLst/>
          </a:prstGeom>
          <a:noFill/>
          <a:ln>
            <a:noFill/>
          </a:ln>
          <a:effectLst>
            <a:outerShdw blurRad="107950" algn="ctr" dir="5400000" dist="12700">
              <a:srgbClr val="000000"/>
            </a:outerShdw>
          </a:effectLst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800">
                <a:solidFill>
                  <a:srgbClr val="FFC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ຂັ້ນຕອນການປ່ຽນຊື່ເວບໄຊ</a:t>
            </a:r>
            <a:endParaRPr sz="2800">
              <a:solidFill>
                <a:srgbClr val="FFC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91" name="Google Shape;291;p24"/>
          <p:cNvSpPr/>
          <p:nvPr/>
        </p:nvSpPr>
        <p:spPr>
          <a:xfrm>
            <a:off x="2433403" y="1599924"/>
            <a:ext cx="1248203" cy="573431"/>
          </a:xfrm>
          <a:prstGeom prst="ellipse">
            <a:avLst/>
          </a:prstGeom>
          <a:noFill/>
          <a:ln cap="flat" cmpd="sng" w="38100">
            <a:solidFill>
              <a:srgbClr val="FF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92" name="Google Shape;292;p2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764696" y="1069840"/>
            <a:ext cx="6427304" cy="4718322"/>
          </a:xfrm>
          <a:prstGeom prst="rect">
            <a:avLst/>
          </a:prstGeom>
          <a:noFill/>
          <a:ln>
            <a:noFill/>
          </a:ln>
        </p:spPr>
      </p:pic>
      <p:sp>
        <p:nvSpPr>
          <p:cNvPr id="293" name="Google Shape;293;p24"/>
          <p:cNvSpPr/>
          <p:nvPr/>
        </p:nvSpPr>
        <p:spPr>
          <a:xfrm>
            <a:off x="7805530" y="1705941"/>
            <a:ext cx="1033669" cy="467414"/>
          </a:xfrm>
          <a:prstGeom prst="ellipse">
            <a:avLst/>
          </a:prstGeom>
          <a:noFill/>
          <a:ln cap="flat" cmpd="sng" w="38100">
            <a:solidFill>
              <a:srgbClr val="FF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7" name="Shape 2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8" name="Google Shape;298;p25"/>
          <p:cNvSpPr txBox="1"/>
          <p:nvPr/>
        </p:nvSpPr>
        <p:spPr>
          <a:xfrm>
            <a:off x="3681606" y="370674"/>
            <a:ext cx="5078081" cy="571695"/>
          </a:xfrm>
          <a:prstGeom prst="rect">
            <a:avLst/>
          </a:prstGeom>
          <a:noFill/>
          <a:ln>
            <a:noFill/>
          </a:ln>
          <a:effectLst>
            <a:outerShdw blurRad="107950" algn="ctr" dir="5400000" dist="12700">
              <a:srgbClr val="000000"/>
            </a:outerShdw>
          </a:effectLst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800">
                <a:solidFill>
                  <a:srgbClr val="FFC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ຂັ້ນຕອນການປ່ຽນ ຫຼື ແກ້ໄຂພາບພື້ນຫຼັງ</a:t>
            </a:r>
            <a:endParaRPr sz="2800">
              <a:solidFill>
                <a:srgbClr val="FFC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99" name="Google Shape;299;p2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55871" y="1225777"/>
            <a:ext cx="8025428" cy="4406446"/>
          </a:xfrm>
          <a:prstGeom prst="rect">
            <a:avLst/>
          </a:prstGeom>
          <a:noFill/>
          <a:ln>
            <a:noFill/>
          </a:ln>
        </p:spPr>
      </p:pic>
      <p:sp>
        <p:nvSpPr>
          <p:cNvPr id="300" name="Google Shape;300;p25"/>
          <p:cNvSpPr/>
          <p:nvPr/>
        </p:nvSpPr>
        <p:spPr>
          <a:xfrm>
            <a:off x="5295873" y="4996070"/>
            <a:ext cx="1118180" cy="334990"/>
          </a:xfrm>
          <a:prstGeom prst="ellipse">
            <a:avLst/>
          </a:prstGeom>
          <a:noFill/>
          <a:ln cap="flat" cmpd="sng" w="38100">
            <a:solidFill>
              <a:srgbClr val="FF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01" name="Google Shape;301;p2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615505" y="2066246"/>
            <a:ext cx="2276190" cy="2380952"/>
          </a:xfrm>
          <a:prstGeom prst="rect">
            <a:avLst/>
          </a:prstGeom>
          <a:noFill/>
          <a:ln>
            <a:noFill/>
          </a:ln>
        </p:spPr>
      </p:pic>
      <p:sp>
        <p:nvSpPr>
          <p:cNvPr id="302" name="Google Shape;302;p25"/>
          <p:cNvSpPr/>
          <p:nvPr/>
        </p:nvSpPr>
        <p:spPr>
          <a:xfrm>
            <a:off x="8635419" y="2921732"/>
            <a:ext cx="1939815" cy="334990"/>
          </a:xfrm>
          <a:prstGeom prst="ellipse">
            <a:avLst/>
          </a:prstGeom>
          <a:noFill/>
          <a:ln cap="flat" cmpd="sng" w="38100">
            <a:solidFill>
              <a:srgbClr val="FF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06" name="Shape 3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" name="Google Shape;307;p2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05415" y="1186364"/>
            <a:ext cx="5468251" cy="3942227"/>
          </a:xfrm>
          <a:prstGeom prst="rect">
            <a:avLst/>
          </a:prstGeom>
          <a:noFill/>
          <a:ln>
            <a:noFill/>
          </a:ln>
        </p:spPr>
      </p:pic>
      <p:sp>
        <p:nvSpPr>
          <p:cNvPr id="308" name="Google Shape;308;p26"/>
          <p:cNvSpPr/>
          <p:nvPr/>
        </p:nvSpPr>
        <p:spPr>
          <a:xfrm>
            <a:off x="1837054" y="3261505"/>
            <a:ext cx="2615676" cy="475608"/>
          </a:xfrm>
          <a:prstGeom prst="ellipse">
            <a:avLst/>
          </a:prstGeom>
          <a:noFill/>
          <a:ln cap="flat" cmpd="sng" w="38100">
            <a:solidFill>
              <a:srgbClr val="FF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09" name="Google Shape;309;p2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090978" y="1269778"/>
            <a:ext cx="6101022" cy="4459061"/>
          </a:xfrm>
          <a:prstGeom prst="rect">
            <a:avLst/>
          </a:prstGeom>
          <a:noFill/>
          <a:ln>
            <a:noFill/>
          </a:ln>
        </p:spPr>
      </p:pic>
      <p:sp>
        <p:nvSpPr>
          <p:cNvPr id="310" name="Google Shape;310;p26"/>
          <p:cNvSpPr/>
          <p:nvPr/>
        </p:nvSpPr>
        <p:spPr>
          <a:xfrm>
            <a:off x="11149017" y="2075436"/>
            <a:ext cx="982125" cy="1353564"/>
          </a:xfrm>
          <a:prstGeom prst="ellipse">
            <a:avLst/>
          </a:prstGeom>
          <a:noFill/>
          <a:ln cap="flat" cmpd="sng" w="38100">
            <a:solidFill>
              <a:srgbClr val="FF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1" name="Google Shape;311;p26"/>
          <p:cNvSpPr/>
          <p:nvPr/>
        </p:nvSpPr>
        <p:spPr>
          <a:xfrm>
            <a:off x="10426773" y="5287617"/>
            <a:ext cx="982125" cy="441222"/>
          </a:xfrm>
          <a:prstGeom prst="ellipse">
            <a:avLst/>
          </a:prstGeom>
          <a:noFill/>
          <a:ln cap="flat" cmpd="sng" w="38100">
            <a:solidFill>
              <a:srgbClr val="FF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15" name="Shape 3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6" name="Google Shape;316;p2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734095" y="490906"/>
            <a:ext cx="8723809" cy="5876190"/>
          </a:xfrm>
          <a:prstGeom prst="rect">
            <a:avLst/>
          </a:prstGeom>
          <a:noFill/>
          <a:ln>
            <a:noFill/>
          </a:ln>
        </p:spPr>
      </p:pic>
      <p:sp>
        <p:nvSpPr>
          <p:cNvPr id="317" name="Google Shape;317;p27"/>
          <p:cNvSpPr/>
          <p:nvPr/>
        </p:nvSpPr>
        <p:spPr>
          <a:xfrm>
            <a:off x="7898296" y="5314122"/>
            <a:ext cx="2559608" cy="1052972"/>
          </a:xfrm>
          <a:prstGeom prst="roundRect">
            <a:avLst>
              <a:gd fmla="val 16667" name="adj"/>
            </a:avLst>
          </a:prstGeom>
          <a:noFill/>
          <a:ln cap="flat" cmpd="sng" w="57150">
            <a:solidFill>
              <a:srgbClr val="FF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8" name="Google Shape;318;p27"/>
          <p:cNvSpPr/>
          <p:nvPr/>
        </p:nvSpPr>
        <p:spPr>
          <a:xfrm>
            <a:off x="9601201" y="490904"/>
            <a:ext cx="856703" cy="300623"/>
          </a:xfrm>
          <a:prstGeom prst="roundRect">
            <a:avLst>
              <a:gd fmla="val 16667" name="adj"/>
            </a:avLst>
          </a:prstGeom>
          <a:noFill/>
          <a:ln cap="flat" cmpd="sng" w="57150">
            <a:solidFill>
              <a:srgbClr val="FF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22" name="Shape 3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3" name="Google Shape;323;p2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10286" y="705190"/>
            <a:ext cx="11571428" cy="5447619"/>
          </a:xfrm>
          <a:prstGeom prst="rect">
            <a:avLst/>
          </a:prstGeom>
          <a:noFill/>
          <a:ln>
            <a:noFill/>
          </a:ln>
        </p:spPr>
      </p:pic>
      <p:sp>
        <p:nvSpPr>
          <p:cNvPr id="324" name="Google Shape;324;p28"/>
          <p:cNvSpPr txBox="1"/>
          <p:nvPr/>
        </p:nvSpPr>
        <p:spPr>
          <a:xfrm>
            <a:off x="5854963" y="133495"/>
            <a:ext cx="1354220" cy="571695"/>
          </a:xfrm>
          <a:prstGeom prst="rect">
            <a:avLst/>
          </a:prstGeom>
          <a:noFill/>
          <a:ln>
            <a:noFill/>
          </a:ln>
          <a:effectLst>
            <a:outerShdw blurRad="107950" algn="ctr" dir="5400000" dist="12700">
              <a:srgbClr val="000000"/>
            </a:outerShdw>
          </a:effectLst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rgbClr val="FFD96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ຜົນທີ່ໄດ້</a:t>
            </a:r>
            <a:endParaRPr sz="2800">
              <a:solidFill>
                <a:srgbClr val="FFD96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28" name="Shape 3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9" name="Google Shape;329;p2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357905" y="1176704"/>
            <a:ext cx="7992043" cy="5166581"/>
          </a:xfrm>
          <a:prstGeom prst="rect">
            <a:avLst/>
          </a:prstGeom>
          <a:noFill/>
          <a:ln>
            <a:noFill/>
          </a:ln>
        </p:spPr>
      </p:pic>
      <p:sp>
        <p:nvSpPr>
          <p:cNvPr id="330" name="Google Shape;330;p29"/>
          <p:cNvSpPr txBox="1"/>
          <p:nvPr/>
        </p:nvSpPr>
        <p:spPr>
          <a:xfrm>
            <a:off x="4185188" y="385286"/>
            <a:ext cx="5237107" cy="571695"/>
          </a:xfrm>
          <a:prstGeom prst="rect">
            <a:avLst/>
          </a:prstGeom>
          <a:noFill/>
          <a:ln>
            <a:noFill/>
          </a:ln>
          <a:effectLst>
            <a:outerShdw blurRad="107950" algn="ctr" dir="5400000" dist="12700">
              <a:srgbClr val="000000"/>
            </a:outerShdw>
          </a:effectLst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rgbClr val="FFD96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ເຄື່ອງມືໃນການອອກແບບໜ້າເວບເພດ </a:t>
            </a:r>
            <a:endParaRPr sz="2800">
              <a:solidFill>
                <a:srgbClr val="FFD96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31" name="Google Shape;331;p29"/>
          <p:cNvSpPr/>
          <p:nvPr/>
        </p:nvSpPr>
        <p:spPr>
          <a:xfrm>
            <a:off x="4330962" y="1176704"/>
            <a:ext cx="665108" cy="291284"/>
          </a:xfrm>
          <a:prstGeom prst="roundRect">
            <a:avLst>
              <a:gd fmla="val 16667" name="adj"/>
            </a:avLst>
          </a:prstGeom>
          <a:noFill/>
          <a:ln cap="flat" cmpd="sng" w="57150">
            <a:solidFill>
              <a:srgbClr val="FF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2" name="Google Shape;332;p29"/>
          <p:cNvSpPr/>
          <p:nvPr/>
        </p:nvSpPr>
        <p:spPr>
          <a:xfrm>
            <a:off x="2410913" y="2216999"/>
            <a:ext cx="968391" cy="3985017"/>
          </a:xfrm>
          <a:prstGeom prst="roundRect">
            <a:avLst>
              <a:gd fmla="val 16667" name="adj"/>
            </a:avLst>
          </a:prstGeom>
          <a:noFill/>
          <a:ln cap="flat" cmpd="sng" w="57150">
            <a:solidFill>
              <a:srgbClr val="FF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3" name="Google Shape;333;p29"/>
          <p:cNvSpPr/>
          <p:nvPr/>
        </p:nvSpPr>
        <p:spPr>
          <a:xfrm>
            <a:off x="8340727" y="3145800"/>
            <a:ext cx="1240595" cy="644322"/>
          </a:xfrm>
          <a:prstGeom prst="roundRect">
            <a:avLst>
              <a:gd fmla="val 16667" name="adj"/>
            </a:avLst>
          </a:prstGeom>
          <a:noFill/>
          <a:ln cap="flat" cmpd="sng" w="57150">
            <a:solidFill>
              <a:srgbClr val="FF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3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3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3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37" name="Shape 3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8" name="Google Shape;338;p30"/>
          <p:cNvSpPr txBox="1"/>
          <p:nvPr/>
        </p:nvSpPr>
        <p:spPr>
          <a:xfrm>
            <a:off x="4794788" y="319025"/>
            <a:ext cx="3514325" cy="571695"/>
          </a:xfrm>
          <a:prstGeom prst="rect">
            <a:avLst/>
          </a:prstGeom>
          <a:noFill/>
          <a:ln>
            <a:noFill/>
          </a:ln>
          <a:effectLst>
            <a:outerShdw blurRad="107950" algn="ctr" dir="5400000" dist="12700">
              <a:srgbClr val="000000"/>
            </a:outerShdw>
          </a:effectLst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rgbClr val="FFD96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ເອົາຮູບພາບໃສ່ໃນໜ້າເວບ</a:t>
            </a:r>
            <a:endParaRPr sz="2800">
              <a:solidFill>
                <a:srgbClr val="FFD96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39" name="Google Shape;339;p3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80044" y="1521206"/>
            <a:ext cx="4960582" cy="1874421"/>
          </a:xfrm>
          <a:prstGeom prst="rect">
            <a:avLst/>
          </a:prstGeom>
          <a:noFill/>
          <a:ln>
            <a:noFill/>
          </a:ln>
        </p:spPr>
      </p:pic>
      <p:sp>
        <p:nvSpPr>
          <p:cNvPr id="340" name="Google Shape;340;p30"/>
          <p:cNvSpPr/>
          <p:nvPr/>
        </p:nvSpPr>
        <p:spPr>
          <a:xfrm>
            <a:off x="2279373" y="1865817"/>
            <a:ext cx="967409" cy="930392"/>
          </a:xfrm>
          <a:prstGeom prst="roundRect">
            <a:avLst>
              <a:gd fmla="val 16667" name="adj"/>
            </a:avLst>
          </a:prstGeom>
          <a:noFill/>
          <a:ln cap="flat" cmpd="sng" w="57150">
            <a:solidFill>
              <a:srgbClr val="FF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41" name="Google Shape;341;p3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80044" y="3517933"/>
            <a:ext cx="4960582" cy="3286713"/>
          </a:xfrm>
          <a:prstGeom prst="rect">
            <a:avLst/>
          </a:prstGeom>
          <a:noFill/>
          <a:ln>
            <a:noFill/>
          </a:ln>
        </p:spPr>
      </p:pic>
      <p:sp>
        <p:nvSpPr>
          <p:cNvPr id="342" name="Google Shape;342;p30"/>
          <p:cNvSpPr/>
          <p:nvPr/>
        </p:nvSpPr>
        <p:spPr>
          <a:xfrm>
            <a:off x="1696277" y="5128590"/>
            <a:ext cx="2372139" cy="673399"/>
          </a:xfrm>
          <a:prstGeom prst="roundRect">
            <a:avLst>
              <a:gd fmla="val 16667" name="adj"/>
            </a:avLst>
          </a:prstGeom>
          <a:noFill/>
          <a:ln cap="flat" cmpd="sng" w="57150">
            <a:solidFill>
              <a:srgbClr val="FF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43" name="Google Shape;343;p30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5656662" y="1521206"/>
            <a:ext cx="6155294" cy="4866342"/>
          </a:xfrm>
          <a:prstGeom prst="rect">
            <a:avLst/>
          </a:prstGeom>
          <a:noFill/>
          <a:ln>
            <a:noFill/>
          </a:ln>
        </p:spPr>
      </p:pic>
      <p:sp>
        <p:nvSpPr>
          <p:cNvPr id="344" name="Google Shape;344;p30"/>
          <p:cNvSpPr/>
          <p:nvPr/>
        </p:nvSpPr>
        <p:spPr>
          <a:xfrm>
            <a:off x="10668000" y="4455191"/>
            <a:ext cx="927652" cy="978200"/>
          </a:xfrm>
          <a:prstGeom prst="roundRect">
            <a:avLst>
              <a:gd fmla="val 16667" name="adj"/>
            </a:avLst>
          </a:prstGeom>
          <a:noFill/>
          <a:ln cap="flat" cmpd="sng" w="57150">
            <a:solidFill>
              <a:srgbClr val="FF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5" name="Google Shape;345;p30"/>
          <p:cNvSpPr/>
          <p:nvPr/>
        </p:nvSpPr>
        <p:spPr>
          <a:xfrm>
            <a:off x="10031897" y="5989983"/>
            <a:ext cx="927652" cy="397565"/>
          </a:xfrm>
          <a:prstGeom prst="roundRect">
            <a:avLst>
              <a:gd fmla="val 16667" name="adj"/>
            </a:avLst>
          </a:prstGeom>
          <a:noFill/>
          <a:ln cap="flat" cmpd="sng" w="57150">
            <a:solidFill>
              <a:srgbClr val="FF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3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3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49" name="Shape 3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0" name="Google Shape;350;p31"/>
          <p:cNvSpPr txBox="1"/>
          <p:nvPr/>
        </p:nvSpPr>
        <p:spPr>
          <a:xfrm>
            <a:off x="5815206" y="345530"/>
            <a:ext cx="1354220" cy="571695"/>
          </a:xfrm>
          <a:prstGeom prst="rect">
            <a:avLst/>
          </a:prstGeom>
          <a:noFill/>
          <a:ln>
            <a:noFill/>
          </a:ln>
          <a:effectLst>
            <a:outerShdw blurRad="107950" algn="ctr" dir="5400000" dist="12700">
              <a:srgbClr val="000000"/>
            </a:outerShdw>
          </a:effectLst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rgbClr val="FFD96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ຜົນທີ່ໄດ້</a:t>
            </a:r>
            <a:endParaRPr sz="2800">
              <a:solidFill>
                <a:srgbClr val="FFD96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51" name="Google Shape;351;p3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978766"/>
            <a:ext cx="12192000" cy="553370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55" name="Shape 3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6" name="Google Shape;356;p32"/>
          <p:cNvSpPr txBox="1"/>
          <p:nvPr/>
        </p:nvSpPr>
        <p:spPr>
          <a:xfrm>
            <a:off x="969819" y="1540226"/>
            <a:ext cx="10598725" cy="446705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Ananthiya. (2016, ກຸມພາ 28). </a:t>
            </a:r>
            <a:r>
              <a:rPr i="1"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ການປະຍຸກໃຊ້ເຕັກໂນໂລຊີຂໍ້ມູນຂ່າວສານກັບການຮຽນການສອນ</a:t>
            </a:r>
            <a:r>
              <a:rPr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. ສືບຄົ້ນວັນທີ 5.7.2021 ຈາກ https://ananthiya.wordpress.com</a:t>
            </a:r>
            <a:r>
              <a:rPr lang="en-US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u="sng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hlinkClick r:id="rId3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https://www.webhostingsecretrevealed.net/th/blog/web-design/how-to-create-your-first-site-with-weebly/</a:t>
            </a:r>
            <a:endParaRPr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u="sng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hlinkClick r:id="rId4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https://www.domain.com/help/article/weebly-introduction?utm_source=google&amp;utm_medium=genericsearch&amp;gclid=EAIaIQobChMI1sT8l62E9wIVhZpmAh2ZhApqEAAYAyAAEgJRkfD_BwE&amp;gclsrc=aw.ds</a:t>
            </a:r>
            <a:endParaRPr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7" name="Google Shape;357;p32"/>
          <p:cNvSpPr/>
          <p:nvPr/>
        </p:nvSpPr>
        <p:spPr>
          <a:xfrm>
            <a:off x="4391850" y="401682"/>
            <a:ext cx="3408305" cy="76944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44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ເອກະສານອ້າງອີງ</a:t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2022-03-10T08:43:25Z</dcterms:created>
  <dc:creator>kinnaly Thipphaphone</dc:creator>
</cp:coreProperties>
</file>