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5" roundtripDataSignature="AMtx7mhMaR3T7k32IfsU3y9EDEFUzciOV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customschemas.google.com/relationships/presentationmetadata" Target="metadata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4" name="Google Shape;294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" name="Google Shape;299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3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3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chemeClr val="lt1"/>
            </a:gs>
            <a:gs pos="21000">
              <a:schemeClr val="lt1"/>
            </a:gs>
            <a:gs pos="93000">
              <a:srgbClr val="4472C3"/>
            </a:gs>
            <a:gs pos="100000">
              <a:srgbClr val="4472C3"/>
            </a:gs>
          </a:gsLst>
          <a:path path="circle">
            <a:fillToRect b="100%" l="100%"/>
          </a:path>
          <a:tileRect r="-100%" t="-100%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7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3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0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4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9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 rot="10800000">
            <a:off x="4165600" y="6161314"/>
            <a:ext cx="10131922" cy="4150758"/>
          </a:xfrm>
          <a:custGeom>
            <a:rect b="b" l="l" r="r" t="t"/>
            <a:pathLst>
              <a:path extrusionOk="0" h="5372100" w="8474859">
                <a:moveTo>
                  <a:pt x="6924189" y="0"/>
                </a:moveTo>
                <a:lnTo>
                  <a:pt x="1550670" y="0"/>
                </a:lnTo>
                <a:lnTo>
                  <a:pt x="0" y="2686050"/>
                </a:lnTo>
                <a:lnTo>
                  <a:pt x="1550670" y="5372100"/>
                </a:lnTo>
                <a:lnTo>
                  <a:pt x="6924189" y="5372100"/>
                </a:lnTo>
                <a:lnTo>
                  <a:pt x="8474859" y="2686050"/>
                </a:lnTo>
                <a:lnTo>
                  <a:pt x="692418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2029206" y="265312"/>
            <a:ext cx="577637" cy="577637"/>
          </a:xfrm>
          <a:prstGeom prst="ellipse">
            <a:avLst/>
          </a:prstGeom>
          <a:gradFill>
            <a:gsLst>
              <a:gs pos="0">
                <a:schemeClr val="lt1"/>
              </a:gs>
              <a:gs pos="50000">
                <a:schemeClr val="lt1"/>
              </a:gs>
              <a:gs pos="100000">
                <a:schemeClr val="lt1"/>
              </a:gs>
            </a:gsLst>
            <a:lin ang="5400000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"/>
          <p:cNvSpPr/>
          <p:nvPr/>
        </p:nvSpPr>
        <p:spPr>
          <a:xfrm>
            <a:off x="0" y="-2456"/>
            <a:ext cx="12192000" cy="1755056"/>
          </a:xfrm>
          <a:prstGeom prst="flowChartDocument">
            <a:avLst/>
          </a:prstGeom>
          <a:solidFill>
            <a:schemeClr val="dk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Presented by: Mrs. Kinnaly THIPPHAPHONE</a:t>
            </a:r>
            <a:endParaRPr/>
          </a:p>
        </p:txBody>
      </p:sp>
      <p:sp>
        <p:nvSpPr>
          <p:cNvPr id="88" name="Google Shape;88;p1"/>
          <p:cNvSpPr/>
          <p:nvPr/>
        </p:nvSpPr>
        <p:spPr>
          <a:xfrm>
            <a:off x="0" y="75424"/>
            <a:ext cx="12192000" cy="1524000"/>
          </a:xfrm>
          <a:prstGeom prst="flowChartDocument">
            <a:avLst/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28444" y="2015415"/>
            <a:ext cx="11453955" cy="1049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Lesson 4</a:t>
            </a:r>
            <a:br>
              <a:rPr b="1" lang="en-US" sz="3600" u="none">
                <a:solidFill>
                  <a:srgbClr val="1F38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 u="none">
                <a:solidFill>
                  <a:srgbClr val="1F3864"/>
                </a:solidFill>
                <a:latin typeface="Arial"/>
                <a:ea typeface="Arial"/>
                <a:cs typeface="Arial"/>
                <a:sym typeface="Arial"/>
              </a:rPr>
              <a:t>Using Google Docs and Google Drive</a:t>
            </a:r>
            <a:endParaRPr b="0" sz="8800" u="none">
              <a:solidFill>
                <a:srgbClr val="1F38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1257175" y="401682"/>
            <a:ext cx="9677649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Information communication Technology</a:t>
            </a:r>
            <a:endParaRPr b="1" sz="4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2521527" y="4059129"/>
            <a:ext cx="714894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ການນຳໃຊ້ </a:t>
            </a:r>
            <a:r>
              <a:rPr b="1" lang="en-US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Google Docs ແລະ Google Drive</a:t>
            </a:r>
            <a:endParaRPr b="1" sz="2800">
              <a:solidFill>
                <a:srgbClr val="2F549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oogle Shape;96;p2"/>
          <p:cNvGrpSpPr/>
          <p:nvPr/>
        </p:nvGrpSpPr>
        <p:grpSpPr>
          <a:xfrm>
            <a:off x="2506763" y="1691108"/>
            <a:ext cx="4248150" cy="665162"/>
            <a:chOff x="1152" y="1851"/>
            <a:chExt cx="2676" cy="419"/>
          </a:xfrm>
        </p:grpSpPr>
        <p:grpSp>
          <p:nvGrpSpPr>
            <p:cNvPr id="97" name="Google Shape;97;p2"/>
            <p:cNvGrpSpPr/>
            <p:nvPr/>
          </p:nvGrpSpPr>
          <p:grpSpPr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98" name="Google Shape;98;p2"/>
              <p:cNvSpPr/>
              <p:nvPr/>
            </p:nvSpPr>
            <p:spPr>
              <a:xfrm>
                <a:off x="3187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9" name="Google Shape;99;p2"/>
              <p:cNvSpPr/>
              <p:nvPr/>
            </p:nvSpPr>
            <p:spPr>
              <a:xfrm>
                <a:off x="3174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>
                <a:off x="3264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2F508A"/>
                  </a:gs>
                  <a:gs pos="100000">
                    <a:schemeClr val="accent1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01" name="Google Shape;101;p2"/>
            <p:cNvCxnSpPr/>
            <p:nvPr/>
          </p:nvCxnSpPr>
          <p:spPr>
            <a:xfrm>
              <a:off x="1536" y="2235"/>
              <a:ext cx="2292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02" name="Google Shape;102;p2"/>
            <p:cNvSpPr txBox="1"/>
            <p:nvPr/>
          </p:nvSpPr>
          <p:spPr>
            <a:xfrm>
              <a:off x="1701" y="1899"/>
              <a:ext cx="1669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ການນໍາໃຊ້ Google Docs</a:t>
              </a:r>
              <a:endParaRPr b="1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2"/>
            <p:cNvSpPr txBox="1"/>
            <p:nvPr/>
          </p:nvSpPr>
          <p:spPr>
            <a:xfrm>
              <a:off x="1302" y="1913"/>
              <a:ext cx="171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1</a:t>
              </a:r>
              <a:endParaRPr/>
            </a:p>
          </p:txBody>
        </p:sp>
      </p:grpSp>
      <p:grpSp>
        <p:nvGrpSpPr>
          <p:cNvPr id="104" name="Google Shape;104;p2"/>
          <p:cNvGrpSpPr/>
          <p:nvPr/>
        </p:nvGrpSpPr>
        <p:grpSpPr>
          <a:xfrm>
            <a:off x="3059007" y="2624566"/>
            <a:ext cx="3960812" cy="665162"/>
            <a:chOff x="1152" y="2413"/>
            <a:chExt cx="2495" cy="419"/>
          </a:xfrm>
        </p:grpSpPr>
        <p:grpSp>
          <p:nvGrpSpPr>
            <p:cNvPr id="105" name="Google Shape;105;p2"/>
            <p:cNvGrpSpPr/>
            <p:nvPr/>
          </p:nvGrpSpPr>
          <p:grpSpPr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106" name="Google Shape;106;p2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" name="Google Shape;107;p2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" name="Google Shape;108;p2"/>
              <p:cNvSpPr/>
              <p:nvPr/>
            </p:nvSpPr>
            <p:spPr>
              <a:xfrm>
                <a:off x="1200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09" name="Google Shape;109;p2"/>
            <p:cNvCxnSpPr/>
            <p:nvPr/>
          </p:nvCxnSpPr>
          <p:spPr>
            <a:xfrm>
              <a:off x="1536" y="2797"/>
              <a:ext cx="2111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10" name="Google Shape;110;p2"/>
            <p:cNvSpPr txBox="1"/>
            <p:nvPr/>
          </p:nvSpPr>
          <p:spPr>
            <a:xfrm>
              <a:off x="1701" y="2461"/>
              <a:ext cx="1682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ການນໍາໃຊ້ Google Drive</a:t>
              </a:r>
              <a:endParaRPr b="1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2"/>
            <p:cNvSpPr txBox="1"/>
            <p:nvPr/>
          </p:nvSpPr>
          <p:spPr>
            <a:xfrm>
              <a:off x="1284" y="2475"/>
              <a:ext cx="205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/>
            </a:p>
          </p:txBody>
        </p:sp>
      </p:grpSp>
      <p:grpSp>
        <p:nvGrpSpPr>
          <p:cNvPr id="112" name="Google Shape;112;p2"/>
          <p:cNvGrpSpPr/>
          <p:nvPr/>
        </p:nvGrpSpPr>
        <p:grpSpPr>
          <a:xfrm>
            <a:off x="3627332" y="3512039"/>
            <a:ext cx="4779963" cy="665162"/>
            <a:chOff x="1152" y="2989"/>
            <a:chExt cx="3011" cy="419"/>
          </a:xfrm>
        </p:grpSpPr>
        <p:grpSp>
          <p:nvGrpSpPr>
            <p:cNvPr id="113" name="Google Shape;113;p2"/>
            <p:cNvGrpSpPr/>
            <p:nvPr/>
          </p:nvGrpSpPr>
          <p:grpSpPr>
            <a:xfrm>
              <a:off x="1152" y="2989"/>
              <a:ext cx="480" cy="419"/>
              <a:chOff x="3174" y="2656"/>
              <a:chExt cx="1549" cy="1351"/>
            </a:xfrm>
          </p:grpSpPr>
          <p:sp>
            <p:nvSpPr>
              <p:cNvPr id="114" name="Google Shape;114;p2"/>
              <p:cNvSpPr/>
              <p:nvPr/>
            </p:nvSpPr>
            <p:spPr>
              <a:xfrm>
                <a:off x="3187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5" name="Google Shape;115;p2"/>
              <p:cNvSpPr/>
              <p:nvPr/>
            </p:nvSpPr>
            <p:spPr>
              <a:xfrm>
                <a:off x="3174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6" name="Google Shape;116;p2"/>
              <p:cNvSpPr/>
              <p:nvPr/>
            </p:nvSpPr>
            <p:spPr>
              <a:xfrm>
                <a:off x="3266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2F508A"/>
                  </a:gs>
                  <a:gs pos="100000">
                    <a:schemeClr val="accent1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17" name="Google Shape;117;p2"/>
            <p:cNvCxnSpPr/>
            <p:nvPr/>
          </p:nvCxnSpPr>
          <p:spPr>
            <a:xfrm>
              <a:off x="1536" y="3373"/>
              <a:ext cx="2065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18" name="Google Shape;118;p2"/>
            <p:cNvSpPr txBox="1"/>
            <p:nvPr/>
          </p:nvSpPr>
          <p:spPr>
            <a:xfrm>
              <a:off x="1701" y="3037"/>
              <a:ext cx="2462" cy="28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ການປ່ຽນຕົວໜັງສືຈາກ Image to Text </a:t>
              </a:r>
              <a:endParaRPr/>
            </a:p>
          </p:txBody>
        </p:sp>
        <p:sp>
          <p:nvSpPr>
            <p:cNvPr id="119" name="Google Shape;119;p2"/>
            <p:cNvSpPr txBox="1"/>
            <p:nvPr/>
          </p:nvSpPr>
          <p:spPr>
            <a:xfrm>
              <a:off x="1284" y="3051"/>
              <a:ext cx="205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3</a:t>
              </a:r>
              <a:endParaRPr/>
            </a:p>
          </p:txBody>
        </p:sp>
      </p:grpSp>
      <p:sp>
        <p:nvSpPr>
          <p:cNvPr id="120" name="Google Shape;120;p2"/>
          <p:cNvSpPr/>
          <p:nvPr/>
        </p:nvSpPr>
        <p:spPr>
          <a:xfrm flipH="1">
            <a:off x="0" y="-15013"/>
            <a:ext cx="795833" cy="6858000"/>
          </a:xfrm>
          <a:prstGeom prst="flowChartManualInput">
            <a:avLst/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2"/>
          <p:cNvSpPr/>
          <p:nvPr/>
        </p:nvSpPr>
        <p:spPr>
          <a:xfrm>
            <a:off x="2316050" y="6252503"/>
            <a:ext cx="9875950" cy="2381709"/>
          </a:xfrm>
          <a:prstGeom prst="cube">
            <a:avLst>
              <a:gd fmla="val 25000" name="adj"/>
            </a:avLst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2"/>
          <p:cNvSpPr/>
          <p:nvPr/>
        </p:nvSpPr>
        <p:spPr>
          <a:xfrm>
            <a:off x="1414279" y="401682"/>
            <a:ext cx="9363461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Using Google Docs and Google Drive</a:t>
            </a:r>
            <a:endParaRPr b="1" sz="4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7" name="Google Shape;127;p3"/>
          <p:cNvGrpSpPr/>
          <p:nvPr/>
        </p:nvGrpSpPr>
        <p:grpSpPr>
          <a:xfrm>
            <a:off x="1579111" y="326134"/>
            <a:ext cx="4248150" cy="665162"/>
            <a:chOff x="1152" y="1851"/>
            <a:chExt cx="2676" cy="419"/>
          </a:xfrm>
        </p:grpSpPr>
        <p:grpSp>
          <p:nvGrpSpPr>
            <p:cNvPr id="128" name="Google Shape;128;p3"/>
            <p:cNvGrpSpPr/>
            <p:nvPr/>
          </p:nvGrpSpPr>
          <p:grpSpPr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129" name="Google Shape;129;p3"/>
              <p:cNvSpPr/>
              <p:nvPr/>
            </p:nvSpPr>
            <p:spPr>
              <a:xfrm>
                <a:off x="3187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0" name="Google Shape;130;p3"/>
              <p:cNvSpPr/>
              <p:nvPr/>
            </p:nvSpPr>
            <p:spPr>
              <a:xfrm>
                <a:off x="3174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1" name="Google Shape;131;p3"/>
              <p:cNvSpPr/>
              <p:nvPr/>
            </p:nvSpPr>
            <p:spPr>
              <a:xfrm>
                <a:off x="3264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2F508A"/>
                  </a:gs>
                  <a:gs pos="100000">
                    <a:schemeClr val="accent1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32" name="Google Shape;132;p3"/>
            <p:cNvCxnSpPr/>
            <p:nvPr/>
          </p:nvCxnSpPr>
          <p:spPr>
            <a:xfrm>
              <a:off x="1536" y="2235"/>
              <a:ext cx="2292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33" name="Google Shape;133;p3"/>
            <p:cNvSpPr txBox="1"/>
            <p:nvPr/>
          </p:nvSpPr>
          <p:spPr>
            <a:xfrm>
              <a:off x="1701" y="1899"/>
              <a:ext cx="1669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ການນໍາໃຊ້ Google Docs</a:t>
              </a:r>
              <a:endParaRPr b="1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3"/>
            <p:cNvSpPr txBox="1"/>
            <p:nvPr/>
          </p:nvSpPr>
          <p:spPr>
            <a:xfrm>
              <a:off x="1302" y="1913"/>
              <a:ext cx="171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1</a:t>
              </a:r>
              <a:endParaRPr/>
            </a:p>
          </p:txBody>
        </p:sp>
      </p:grpSp>
      <p:sp>
        <p:nvSpPr>
          <p:cNvPr id="135" name="Google Shape;135;p3"/>
          <p:cNvSpPr/>
          <p:nvPr/>
        </p:nvSpPr>
        <p:spPr>
          <a:xfrm flipH="1">
            <a:off x="0" y="-15013"/>
            <a:ext cx="795833" cy="6858000"/>
          </a:xfrm>
          <a:prstGeom prst="flowChartManualInput">
            <a:avLst/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3"/>
          <p:cNvSpPr/>
          <p:nvPr/>
        </p:nvSpPr>
        <p:spPr>
          <a:xfrm>
            <a:off x="2316050" y="6252503"/>
            <a:ext cx="9875950" cy="2381709"/>
          </a:xfrm>
          <a:prstGeom prst="cube">
            <a:avLst>
              <a:gd fmla="val 25000" name="adj"/>
            </a:avLst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3"/>
          <p:cNvSpPr txBox="1"/>
          <p:nvPr/>
        </p:nvSpPr>
        <p:spPr>
          <a:xfrm>
            <a:off x="1788831" y="1422885"/>
            <a:ext cx="9594785" cy="33701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Google Documents ຫຼື ເອີ້ນວ່າ Google Docs ເປັນການບໍລິການທາງອອນລາຍທີ່ເຮັດໃຫ້ສາມາດ ສ້າງເອກະສານໄດ້ໂດຍບໍ່ເສຍຄ່າໃຊ້ຈ່າຍ ພຽງແຕ່ເຮົາມີທີ່ຢູ່ Gmail ແລະ ເຊື່ອມຕໍ່ອິນເຕີເນັດໄດ້ກໍ່ສາມາດເຂົ້າໃຊ້ວຽກໄດ້ ເພາະວ່າ Google Docs ເຮັດວຽກຄືກັບ Microsoft Word ແລະ ທີ່ສໍາຄັນເຮົາສາມາດແບ່ງປັນເອກະສານໃຫ້ກັບເພື່ອນຮ່ວມງານໄດ້ ໂດຍທີ່ເອກະສານນັ້ນຈະຖືກຈັດເກັບໄວ້ໃນເຊີເວີຂອງ Google ແລະ ທີ່ສໍາຄັນສາມາດແບ່ງປັນເອກະສານໃຫ້ກັບເພື່ອນເພື່ອແກ້ໄຂຂໍ້ມູນໄປພ້ອມໆກັນ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4"/>
          <p:cNvGrpSpPr/>
          <p:nvPr/>
        </p:nvGrpSpPr>
        <p:grpSpPr>
          <a:xfrm>
            <a:off x="1631368" y="448676"/>
            <a:ext cx="4443413" cy="665162"/>
            <a:chOff x="1152" y="1851"/>
            <a:chExt cx="2799" cy="419"/>
          </a:xfrm>
        </p:grpSpPr>
        <p:grpSp>
          <p:nvGrpSpPr>
            <p:cNvPr id="143" name="Google Shape;143;p4"/>
            <p:cNvGrpSpPr/>
            <p:nvPr/>
          </p:nvGrpSpPr>
          <p:grpSpPr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144" name="Google Shape;144;p4"/>
              <p:cNvSpPr/>
              <p:nvPr/>
            </p:nvSpPr>
            <p:spPr>
              <a:xfrm>
                <a:off x="3187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Noto Sans Symbols"/>
                  <a:buNone/>
                </a:pPr>
                <a:r>
                  <a:t/>
                </a:r>
                <a:endParaRPr b="1" sz="28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5" name="Google Shape;145;p4"/>
              <p:cNvSpPr/>
              <p:nvPr/>
            </p:nvSpPr>
            <p:spPr>
              <a:xfrm>
                <a:off x="3174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Noto Sans Symbols"/>
                  <a:buNone/>
                </a:pPr>
                <a:r>
                  <a:t/>
                </a:r>
                <a:endParaRPr b="1" sz="28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6" name="Google Shape;146;p4"/>
              <p:cNvSpPr/>
              <p:nvPr/>
            </p:nvSpPr>
            <p:spPr>
              <a:xfrm>
                <a:off x="3264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2F508A"/>
                  </a:gs>
                  <a:gs pos="100000">
                    <a:schemeClr val="accent1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8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47" name="Google Shape;147;p4"/>
            <p:cNvCxnSpPr/>
            <p:nvPr/>
          </p:nvCxnSpPr>
          <p:spPr>
            <a:xfrm>
              <a:off x="1536" y="2235"/>
              <a:ext cx="2292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48" name="Google Shape;148;p4"/>
            <p:cNvSpPr txBox="1"/>
            <p:nvPr/>
          </p:nvSpPr>
          <p:spPr>
            <a:xfrm>
              <a:off x="1701" y="1899"/>
              <a:ext cx="2250" cy="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FFC000"/>
                </a:buClr>
                <a:buSzPts val="2800"/>
                <a:buFont typeface="Noto Sans Symbols"/>
                <a:buNone/>
              </a:pPr>
              <a:r>
                <a:rPr b="1" lang="en-US" sz="28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rPr>
                <a:t>ການນໍາໃຊ້ Google Docs</a:t>
              </a:r>
              <a:endParaRPr b="1" sz="2800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" name="Google Shape;149;p4"/>
            <p:cNvSpPr txBox="1"/>
            <p:nvPr/>
          </p:nvSpPr>
          <p:spPr>
            <a:xfrm>
              <a:off x="1291" y="1913"/>
              <a:ext cx="192" cy="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rgbClr val="FFC000"/>
                </a:buClr>
                <a:buSzPts val="2800"/>
                <a:buFont typeface="Noto Sans Symbols"/>
                <a:buNone/>
              </a:pPr>
              <a:r>
                <a:rPr b="1" lang="en-US" sz="2800">
                  <a:solidFill>
                    <a:srgbClr val="FFC000"/>
                  </a:solidFill>
                  <a:latin typeface="Arial"/>
                  <a:ea typeface="Arial"/>
                  <a:cs typeface="Arial"/>
                  <a:sym typeface="Arial"/>
                </a:rPr>
                <a:t>1</a:t>
              </a:r>
              <a:endParaRPr/>
            </a:p>
          </p:txBody>
        </p:sp>
      </p:grpSp>
      <p:pic>
        <p:nvPicPr>
          <p:cNvPr id="150" name="Google Shape;15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52031" y="1468971"/>
            <a:ext cx="7154592" cy="5157962"/>
          </a:xfrm>
          <a:prstGeom prst="rect">
            <a:avLst/>
          </a:prstGeom>
          <a:noFill/>
          <a:ln cap="flat" cmpd="sng" w="9525">
            <a:solidFill>
              <a:srgbClr val="4F81B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5582" y="302353"/>
            <a:ext cx="9420714" cy="6253294"/>
          </a:xfrm>
          <a:prstGeom prst="rect">
            <a:avLst/>
          </a:prstGeom>
          <a:noFill/>
          <a:ln cap="flat" cmpd="sng" w="9525">
            <a:solidFill>
              <a:srgbClr val="4F81B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85391" y="836865"/>
            <a:ext cx="7879026" cy="4808562"/>
          </a:xfrm>
          <a:prstGeom prst="rect">
            <a:avLst/>
          </a:prstGeom>
          <a:noFill/>
          <a:ln cap="flat" cmpd="sng" w="9525">
            <a:solidFill>
              <a:srgbClr val="4F81B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32470" y="429182"/>
            <a:ext cx="9087321" cy="5749046"/>
          </a:xfrm>
          <a:prstGeom prst="rect">
            <a:avLst/>
          </a:prstGeom>
          <a:noFill/>
          <a:ln cap="flat" cmpd="sng" w="9525">
            <a:solidFill>
              <a:srgbClr val="4F81B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2029" y="246531"/>
            <a:ext cx="11367941" cy="6364937"/>
          </a:xfrm>
          <a:prstGeom prst="rect">
            <a:avLst/>
          </a:prstGeom>
          <a:noFill/>
          <a:ln cap="flat" cmpd="sng" w="9525">
            <a:solidFill>
              <a:srgbClr val="4F81B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94857" y="330421"/>
            <a:ext cx="4344414" cy="5972774"/>
          </a:xfrm>
          <a:prstGeom prst="rect">
            <a:avLst/>
          </a:prstGeom>
          <a:noFill/>
          <a:ln cap="flat" cmpd="sng" w="9525">
            <a:solidFill>
              <a:srgbClr val="4F81B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1808" y="429292"/>
            <a:ext cx="10031896" cy="5666708"/>
          </a:xfrm>
          <a:prstGeom prst="rect">
            <a:avLst/>
          </a:prstGeom>
          <a:noFill/>
          <a:ln cap="flat" cmpd="sng" w="9525">
            <a:solidFill>
              <a:srgbClr val="4F81B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52365" y="758155"/>
            <a:ext cx="9064979" cy="4741497"/>
          </a:xfrm>
          <a:prstGeom prst="rect">
            <a:avLst/>
          </a:prstGeom>
          <a:noFill/>
          <a:ln cap="flat" cmpd="sng" w="9525">
            <a:solidFill>
              <a:srgbClr val="4F81B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2"/>
          <p:cNvSpPr txBox="1"/>
          <p:nvPr/>
        </p:nvSpPr>
        <p:spPr>
          <a:xfrm>
            <a:off x="3046828" y="411698"/>
            <a:ext cx="6098344" cy="57169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18034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FFC000"/>
                </a:solidFill>
                <a:latin typeface="Lucida Sans"/>
                <a:ea typeface="Lucida Sans"/>
                <a:cs typeface="Lucida Sans"/>
                <a:sym typeface="Lucida Sans"/>
              </a:rPr>
              <a:t>ການພິມຂໍ້ຄວາມດ້ວຍສຽງໃນ </a:t>
            </a:r>
            <a:r>
              <a:rPr b="1" lang="en-US" sz="2800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Google Docs</a:t>
            </a:r>
            <a:endParaRPr b="1" sz="2800">
              <a:solidFill>
                <a:srgbClr val="FFC000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id="191" name="Google Shape;191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16258" y="1266092"/>
            <a:ext cx="8342142" cy="5317686"/>
          </a:xfrm>
          <a:prstGeom prst="rect">
            <a:avLst/>
          </a:prstGeom>
          <a:noFill/>
          <a:ln cap="flat" cmpd="sng" w="9525">
            <a:solidFill>
              <a:srgbClr val="4F81B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10286" y="373377"/>
            <a:ext cx="9371428" cy="6111246"/>
          </a:xfrm>
          <a:prstGeom prst="rect">
            <a:avLst/>
          </a:prstGeom>
          <a:noFill/>
          <a:ln cap="flat" cmpd="sng" w="9525">
            <a:solidFill>
              <a:srgbClr val="4F81B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45713" y="1605183"/>
            <a:ext cx="8500573" cy="25581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96484" y="738609"/>
            <a:ext cx="9556215" cy="4946574"/>
          </a:xfrm>
          <a:prstGeom prst="rect">
            <a:avLst/>
          </a:prstGeom>
          <a:noFill/>
          <a:ln cap="flat" cmpd="sng" w="9525">
            <a:solidFill>
              <a:srgbClr val="0D0D0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1" name="Google Shape;211;p16"/>
          <p:cNvGrpSpPr/>
          <p:nvPr/>
        </p:nvGrpSpPr>
        <p:grpSpPr>
          <a:xfrm>
            <a:off x="1015994" y="538072"/>
            <a:ext cx="4471986" cy="665162"/>
            <a:chOff x="1152" y="2413"/>
            <a:chExt cx="2817" cy="419"/>
          </a:xfrm>
        </p:grpSpPr>
        <p:grpSp>
          <p:nvGrpSpPr>
            <p:cNvPr id="212" name="Google Shape;212;p16"/>
            <p:cNvGrpSpPr/>
            <p:nvPr/>
          </p:nvGrpSpPr>
          <p:grpSpPr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213" name="Google Shape;213;p16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Noto Sans Symbols"/>
                  <a:buNone/>
                </a:pPr>
                <a:r>
                  <a:t/>
                </a:r>
                <a:endParaRPr b="1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" name="Google Shape;214;p16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Noto Sans Symbols"/>
                  <a:buNone/>
                </a:pPr>
                <a:r>
                  <a:t/>
                </a:r>
                <a:endParaRPr b="1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5" name="Google Shape;215;p16"/>
              <p:cNvSpPr/>
              <p:nvPr/>
            </p:nvSpPr>
            <p:spPr>
              <a:xfrm>
                <a:off x="1200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216" name="Google Shape;216;p16"/>
            <p:cNvCxnSpPr/>
            <p:nvPr/>
          </p:nvCxnSpPr>
          <p:spPr>
            <a:xfrm>
              <a:off x="1536" y="2797"/>
              <a:ext cx="2111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217" name="Google Shape;217;p16"/>
            <p:cNvSpPr txBox="1"/>
            <p:nvPr/>
          </p:nvSpPr>
          <p:spPr>
            <a:xfrm>
              <a:off x="1701" y="2461"/>
              <a:ext cx="2268" cy="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Noto Sans Symbols"/>
                <a:buNone/>
              </a:pPr>
              <a:r>
                <a:rPr b="1" lang="en-US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ການນໍາໃຊ້ Google Drive</a:t>
              </a:r>
              <a:endParaRPr b="1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" name="Google Shape;218;p16"/>
            <p:cNvSpPr txBox="1"/>
            <p:nvPr/>
          </p:nvSpPr>
          <p:spPr>
            <a:xfrm>
              <a:off x="1267" y="2475"/>
              <a:ext cx="241" cy="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Noto Sans Symbols"/>
                <a:buNone/>
              </a:pPr>
              <a:r>
                <a:rPr b="1" lang="en-US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3</a:t>
              </a:r>
              <a:endParaRPr/>
            </a:p>
          </p:txBody>
        </p:sp>
      </p:grpSp>
      <p:sp>
        <p:nvSpPr>
          <p:cNvPr id="219" name="Google Shape;219;p16"/>
          <p:cNvSpPr txBox="1"/>
          <p:nvPr/>
        </p:nvSpPr>
        <p:spPr>
          <a:xfrm>
            <a:off x="1060268" y="1561299"/>
            <a:ext cx="9422202" cy="22621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Google Drive ເປັນການໃຫ້ບໍລິການພື້ນທີ່ສຳລັບການສ້າງ ແລະ ຈັດການກັບເອກະສານຂອງ Google ທີ່ເຮັດໃຫ້ເຮົາສາມາດເຂົ້າໄປໃຊ້ເອກະສານ, ການແບ່ງປັນເອກະສານ ແລະ ສາມາດແກ້ໄຂເອກະສານຮ່ວມກັນໄດ້ທຸກທີ່ທຸກເວລາ ທີ່ສໍາຄັນຕ້ອງມີສັນຍານອິນເຕີເນັດ ແລະ ຍັງສາມາດມາປະຍຸກໃຊ້ໃນການປະຕິບັດໜ້າທີ່ວຽກງານໄດ້.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4" name="Google Shape;224;p17"/>
          <p:cNvGrpSpPr/>
          <p:nvPr/>
        </p:nvGrpSpPr>
        <p:grpSpPr>
          <a:xfrm>
            <a:off x="1015994" y="538072"/>
            <a:ext cx="4471986" cy="665162"/>
            <a:chOff x="1152" y="2413"/>
            <a:chExt cx="2817" cy="419"/>
          </a:xfrm>
        </p:grpSpPr>
        <p:grpSp>
          <p:nvGrpSpPr>
            <p:cNvPr id="225" name="Google Shape;225;p17"/>
            <p:cNvGrpSpPr/>
            <p:nvPr/>
          </p:nvGrpSpPr>
          <p:grpSpPr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226" name="Google Shape;226;p17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Noto Sans Symbols"/>
                  <a:buNone/>
                </a:pPr>
                <a:r>
                  <a:t/>
                </a:r>
                <a:endParaRPr b="1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7" name="Google Shape;227;p17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800"/>
                  <a:buFont typeface="Noto Sans Symbols"/>
                  <a:buNone/>
                </a:pPr>
                <a:r>
                  <a:t/>
                </a:r>
                <a:endParaRPr b="1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8" name="Google Shape;228;p17"/>
              <p:cNvSpPr/>
              <p:nvPr/>
            </p:nvSpPr>
            <p:spPr>
              <a:xfrm>
                <a:off x="1200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229" name="Google Shape;229;p17"/>
            <p:cNvCxnSpPr/>
            <p:nvPr/>
          </p:nvCxnSpPr>
          <p:spPr>
            <a:xfrm>
              <a:off x="1536" y="2797"/>
              <a:ext cx="2111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230" name="Google Shape;230;p17"/>
            <p:cNvSpPr txBox="1"/>
            <p:nvPr/>
          </p:nvSpPr>
          <p:spPr>
            <a:xfrm>
              <a:off x="1701" y="2461"/>
              <a:ext cx="2268" cy="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Noto Sans Symbols"/>
                <a:buNone/>
              </a:pPr>
              <a:r>
                <a:rPr b="1" lang="en-US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ການນໍາໃຊ້ Google Drive</a:t>
              </a:r>
              <a:endParaRPr b="1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" name="Google Shape;231;p17"/>
            <p:cNvSpPr txBox="1"/>
            <p:nvPr/>
          </p:nvSpPr>
          <p:spPr>
            <a:xfrm>
              <a:off x="1267" y="2475"/>
              <a:ext cx="241" cy="33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Noto Sans Symbols"/>
                <a:buNone/>
              </a:pPr>
              <a:r>
                <a:rPr b="1" lang="en-US" sz="2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3</a:t>
              </a:r>
              <a:endParaRPr/>
            </a:p>
          </p:txBody>
        </p:sp>
      </p:grpSp>
      <p:sp>
        <p:nvSpPr>
          <p:cNvPr id="232" name="Google Shape;232;p17"/>
          <p:cNvSpPr txBox="1"/>
          <p:nvPr/>
        </p:nvSpPr>
        <p:spPr>
          <a:xfrm>
            <a:off x="1625594" y="1801510"/>
            <a:ext cx="4847792" cy="46166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ການລົງທະບຽນເຂົ້າໃຊ້ Google Drive</a:t>
            </a:r>
            <a:endParaRPr/>
          </a:p>
        </p:txBody>
      </p:sp>
      <p:sp>
        <p:nvSpPr>
          <p:cNvPr id="233" name="Google Shape;233;p17"/>
          <p:cNvSpPr txBox="1"/>
          <p:nvPr/>
        </p:nvSpPr>
        <p:spPr>
          <a:xfrm>
            <a:off x="1625594" y="2399786"/>
            <a:ext cx="5267575" cy="46166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ການອັບໂຫຼດ File ເຂົ້າໃນ Google Drive</a:t>
            </a:r>
            <a:endParaRPr b="1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17"/>
          <p:cNvSpPr txBox="1"/>
          <p:nvPr/>
        </p:nvSpPr>
        <p:spPr>
          <a:xfrm>
            <a:off x="1625594" y="3059668"/>
            <a:ext cx="5492658" cy="46166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ການອັບໂຫຼດ Folder ເຂົ້າໃນ Google Drive</a:t>
            </a:r>
            <a:endParaRPr b="1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7"/>
          <p:cNvSpPr txBox="1"/>
          <p:nvPr/>
        </p:nvSpPr>
        <p:spPr>
          <a:xfrm>
            <a:off x="1625594" y="3719550"/>
            <a:ext cx="5115079" cy="46166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ການແບ່ງປັນເອກະສານໃນ Google Drive</a:t>
            </a:r>
            <a:endParaRPr b="1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8"/>
          <p:cNvSpPr txBox="1"/>
          <p:nvPr/>
        </p:nvSpPr>
        <p:spPr>
          <a:xfrm>
            <a:off x="609593" y="422653"/>
            <a:ext cx="5863777" cy="58477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ການລົງທະບຽນເຂົ້າໃຊ້ Google Drive</a:t>
            </a:r>
            <a:endParaRPr/>
          </a:p>
        </p:txBody>
      </p:sp>
      <p:sp>
        <p:nvSpPr>
          <p:cNvPr id="241" name="Google Shape;241;p18"/>
          <p:cNvSpPr txBox="1"/>
          <p:nvPr/>
        </p:nvSpPr>
        <p:spPr>
          <a:xfrm>
            <a:off x="609595" y="1491432"/>
            <a:ext cx="3570520" cy="1708160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1) Login ເຂົ້າຫາທີ່ຢູ່ Gmail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2) ຄຼິກເລືອກທີ່ Google app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3) ເລືອກຄຳສັ່ງ Drive</a:t>
            </a:r>
            <a:endParaRPr/>
          </a:p>
        </p:txBody>
      </p:sp>
      <p:pic>
        <p:nvPicPr>
          <p:cNvPr id="242" name="Google Shape;242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26857" y="1414459"/>
            <a:ext cx="7416800" cy="4841197"/>
          </a:xfrm>
          <a:prstGeom prst="rect">
            <a:avLst/>
          </a:prstGeom>
          <a:noFill/>
          <a:ln cap="flat" cmpd="sng" w="9525">
            <a:solidFill>
              <a:srgbClr val="0D0D0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Google Shape;247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91786" y="1176319"/>
            <a:ext cx="5694404" cy="4505362"/>
          </a:xfrm>
          <a:prstGeom prst="rect">
            <a:avLst/>
          </a:prstGeom>
          <a:noFill/>
          <a:ln cap="flat" cmpd="sng" w="9525">
            <a:solidFill>
              <a:srgbClr val="0D0D0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64042" y="366485"/>
            <a:ext cx="7302362" cy="6125029"/>
          </a:xfrm>
          <a:prstGeom prst="rect">
            <a:avLst/>
          </a:prstGeom>
          <a:noFill/>
          <a:ln cap="flat" cmpd="sng" w="9525">
            <a:solidFill>
              <a:srgbClr val="0D0D0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oogle Shape;257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48185" y="123909"/>
            <a:ext cx="9295630" cy="6610182"/>
          </a:xfrm>
          <a:prstGeom prst="rect">
            <a:avLst/>
          </a:prstGeom>
          <a:noFill/>
          <a:ln cap="flat" cmpd="sng" w="9525">
            <a:solidFill>
              <a:srgbClr val="0D0D0D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Google Shape;262;p22"/>
          <p:cNvGrpSpPr/>
          <p:nvPr/>
        </p:nvGrpSpPr>
        <p:grpSpPr>
          <a:xfrm>
            <a:off x="540407" y="348585"/>
            <a:ext cx="5432426" cy="665162"/>
            <a:chOff x="1152" y="2989"/>
            <a:chExt cx="3422" cy="419"/>
          </a:xfrm>
        </p:grpSpPr>
        <p:grpSp>
          <p:nvGrpSpPr>
            <p:cNvPr id="263" name="Google Shape;263;p22"/>
            <p:cNvGrpSpPr/>
            <p:nvPr/>
          </p:nvGrpSpPr>
          <p:grpSpPr>
            <a:xfrm>
              <a:off x="1152" y="2989"/>
              <a:ext cx="480" cy="419"/>
              <a:chOff x="3174" y="2656"/>
              <a:chExt cx="1549" cy="1351"/>
            </a:xfrm>
          </p:grpSpPr>
          <p:sp>
            <p:nvSpPr>
              <p:cNvPr id="264" name="Google Shape;264;p22"/>
              <p:cNvSpPr/>
              <p:nvPr/>
            </p:nvSpPr>
            <p:spPr>
              <a:xfrm>
                <a:off x="3187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5" name="Google Shape;265;p22"/>
              <p:cNvSpPr/>
              <p:nvPr/>
            </p:nvSpPr>
            <p:spPr>
              <a:xfrm>
                <a:off x="3174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400"/>
                  <a:buFont typeface="Noto Sans Symbols"/>
                  <a:buNone/>
                </a:pPr>
                <a:r>
                  <a:t/>
                </a:r>
                <a:endParaRPr b="1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6" name="Google Shape;266;p22"/>
              <p:cNvSpPr/>
              <p:nvPr/>
            </p:nvSpPr>
            <p:spPr>
              <a:xfrm>
                <a:off x="3266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2F508A"/>
                  </a:gs>
                  <a:gs pos="100000">
                    <a:schemeClr val="accent1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267" name="Google Shape;267;p22"/>
            <p:cNvCxnSpPr/>
            <p:nvPr/>
          </p:nvCxnSpPr>
          <p:spPr>
            <a:xfrm>
              <a:off x="1536" y="3373"/>
              <a:ext cx="2065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268" name="Google Shape;268;p22"/>
            <p:cNvSpPr txBox="1"/>
            <p:nvPr/>
          </p:nvSpPr>
          <p:spPr>
            <a:xfrm>
              <a:off x="1701" y="3037"/>
              <a:ext cx="2873" cy="3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400"/>
                <a:buFont typeface="Noto Sans Symbols"/>
                <a:buNone/>
              </a:pPr>
              <a:r>
                <a:rPr b="1" lang="en-US" sz="2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ການປ່ຽນຕົວໜັງສືຈາກ Image to Text </a:t>
              </a:r>
              <a:endParaRPr/>
            </a:p>
          </p:txBody>
        </p:sp>
        <p:sp>
          <p:nvSpPr>
            <p:cNvPr id="269" name="Google Shape;269;p22"/>
            <p:cNvSpPr txBox="1"/>
            <p:nvPr/>
          </p:nvSpPr>
          <p:spPr>
            <a:xfrm>
              <a:off x="1276" y="3051"/>
              <a:ext cx="223" cy="29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Noto Sans Symbols"/>
                <a:buNone/>
              </a:pPr>
              <a:r>
                <a:rPr b="1" lang="en-US" sz="2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4</a:t>
              </a:r>
              <a:endParaRPr/>
            </a:p>
          </p:txBody>
        </p:sp>
      </p:grpSp>
      <p:sp>
        <p:nvSpPr>
          <p:cNvPr id="270" name="Google Shape;270;p22"/>
          <p:cNvSpPr txBox="1"/>
          <p:nvPr/>
        </p:nvSpPr>
        <p:spPr>
          <a:xfrm>
            <a:off x="1249279" y="1223945"/>
            <a:ext cx="4560888" cy="788677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1) ກະກຽມຟາຍເອກະສານ Image ຫຼື ຟາຍ PDF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2) ເຂົ້າໄປຫາ Google Drive</a:t>
            </a:r>
            <a:endParaRPr/>
          </a:p>
        </p:txBody>
      </p:sp>
      <p:pic>
        <p:nvPicPr>
          <p:cNvPr id="271" name="Google Shape;271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71886" y="2278381"/>
            <a:ext cx="6204718" cy="3925434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" name="Google Shape;276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22162" y="1233434"/>
            <a:ext cx="7347675" cy="3921661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Google Shape;281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84098" y="830065"/>
            <a:ext cx="3463624" cy="3816243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38803" y="799727"/>
            <a:ext cx="8988224" cy="52585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Google Shape;29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16709" y="1557498"/>
            <a:ext cx="7750350" cy="2749458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" name="Google Shape;296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12569" y="903094"/>
            <a:ext cx="8825905" cy="4768836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97062" y="425559"/>
            <a:ext cx="6155390" cy="5786956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Google Shape;306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2296" y="769281"/>
            <a:ext cx="7484743" cy="4960078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30"/>
          <p:cNvSpPr/>
          <p:nvPr/>
        </p:nvSpPr>
        <p:spPr>
          <a:xfrm>
            <a:off x="4026362" y="284984"/>
            <a:ext cx="413927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ເອກະສານອ້າງອີງ</a:t>
            </a:r>
            <a:endParaRPr/>
          </a:p>
        </p:txBody>
      </p:sp>
      <p:sp>
        <p:nvSpPr>
          <p:cNvPr id="312" name="Google Shape;312;p30"/>
          <p:cNvSpPr txBox="1"/>
          <p:nvPr/>
        </p:nvSpPr>
        <p:spPr>
          <a:xfrm>
            <a:off x="918860" y="2211477"/>
            <a:ext cx="10900200" cy="6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Ian Lamont. (2015). </a:t>
            </a:r>
            <a:r>
              <a:rPr i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Google Drive &amp; Docs In 30 Minutes.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i30 Media Corporation.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Lan Lamont. (2015). </a:t>
            </a:r>
            <a:r>
              <a:rPr i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Google Drive &amp; Docs.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i30 Media Corporation.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2022-03-10T08:43:25Z</dcterms:created>
  <dc:creator>kinnaly Thipphaphone</dc:creator>
</cp:coreProperties>
</file>