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1841-F217-41FE-855A-D964F09D0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1AF3-1BC6-46D5-9306-90E06459D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5B2-18C8-4314-8E9D-8E71DA26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83222-D98A-46B1-BD7F-5366AE0C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4187-C8E5-4F9B-9091-EF141DB54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5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09D6-F78F-4187-8158-5465C4EC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1E72-00FE-4AC9-B667-C513AE73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22311-9C97-4A58-AA4F-0A28FADF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10B45-9C94-4FCC-8AFE-F72D5F72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A851-0FE4-4C2E-95A3-FE3AECC3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3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F9C74-A69D-441B-89F9-EF350DD6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7AFA7-D335-4F98-B924-3488F50C3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A1EF3-1459-41FD-8FDE-F79B15FE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71964-B28F-48EF-8CAB-AB357C44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C16CC-9A32-4F30-92D9-3199E15E7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5B12-FB21-4352-AFF7-5508AF9E3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1E47-8C2C-40D3-9D6C-BBEF203E4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A596-F428-4D51-917E-449193C7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CC12-D5D7-478E-A8F9-54459C97D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D087-B905-4BA8-95A1-847FC6E3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E12C-3D30-436B-BB02-846275B6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F006-07C4-403B-95C7-D4A335ECA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34962-20E8-4231-AF83-D9F2B8C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75CDB-CD96-41A8-9AF0-CF35FFFBF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E6BA5-D17E-4F79-89F0-6B778525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4C155-F85F-4D1C-8BAB-174A40DCB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1FACE-DF4A-459C-B436-962DC7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67BB1D-CC2A-43FC-B4DE-FED77C52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A2D557-E6CF-4AF3-935E-7D4AE475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5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C342C-72F8-416C-9AFE-D6E4DA6A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AEACA8-76AF-47C0-A8C6-5FEF52E3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52553-5979-4209-A67F-81407C98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A2283-CEC4-4BCA-A7F1-4BFFFAD6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6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F724C-A5C3-4078-81D2-B6EC0F1E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97DC8-AFAE-4584-B7EC-6C21D6E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FE40-0721-4AD5-8D00-3E50D0D23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1504-7CC7-41D3-9569-008C5E1F1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340F-B25C-43B7-9BBC-EF1D335D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EFDDB-19F7-47AE-8776-B1A8A9B20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2656-B2C7-42F4-A9B0-A5449AADA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F982B-DA42-433E-B4C8-AC3B3CEA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441E7-7557-4C0A-8D42-5C8F3AB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9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9AFF-D7DD-4681-B674-4FF88666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5BC0B-2C4C-4009-BA50-E948D5F9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D8E8B5-24F7-451C-846C-0E793D0FA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C4E7-BF00-46A1-B7DD-F3E3425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FBD2F-AC43-4636-A76B-DEAB3135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FD080-521D-48B7-B9EA-9F1FF117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2CF33-258A-44B2-B23A-013E3B9C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C936E-DA2B-47DB-A120-DB845CDBA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F3D5E-C8A2-488B-B097-4E03FB6F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E7C2-3309-4ECC-B337-3E2BD142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F326-BB0E-42E1-B967-CC00F4FF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8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A7E4E3-9F42-43E8-915E-D3BFD145E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8C86A-615E-469B-A32D-1238D519C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4FC86-CC02-40F5-B88D-43A1397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69519-1C8E-4F0C-BCFA-B5CA8D9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C3356-A8F0-47D5-9D69-F8E284B71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897EC8-D01D-4EFC-A338-1FABD76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76978-AC43-4732-821C-D4B4CA980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44E0B-99B3-47A1-A921-C79CF2F83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480F4-D18B-4FD8-82C4-AF943CFC45FC}" type="datetimeFigureOut">
              <a:rPr lang="en-US" smtClean="0"/>
              <a:t>08/04/2022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47136-FD2E-4FEB-91AD-C7A0612ECC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C69-B612-407F-AABA-72BFC69E5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4163439" y="577852"/>
            <a:ext cx="30219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ຄຳຖາມ ບົດທີ 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BD105-6CEF-4433-B9A9-F61D56F08B2B}"/>
              </a:ext>
            </a:extLst>
          </p:cNvPr>
          <p:cNvSpPr txBox="1"/>
          <p:nvPr/>
        </p:nvSpPr>
        <p:spPr>
          <a:xfrm>
            <a:off x="2425705" y="1412682"/>
            <a:ext cx="7725459" cy="308546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ໃຫ້ນັກສຶກສາລົງມືປະຕິບັດຕົວຈິງເຊັ່ນ:</a:t>
            </a:r>
            <a:endParaRPr lang="lo-LA" sz="2800" dirty="0"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ສ້າງເອກະສານຜ່ານ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 Google Docs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ແບ່ງປັນເອກະສານທີ່ສ້າງຂຶ້ນເຮັດວຽກຮ່ວມກັບຄົນອື່ນ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ຈົ່ງພິມຂໍ້ຄວາມດ້ວຍສຽງ</a:t>
            </a:r>
            <a:endParaRPr lang="lo-LA" sz="2800" dirty="0"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42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3</cp:revision>
  <dcterms:created xsi:type="dcterms:W3CDTF">2022-04-02T05:16:32Z</dcterms:created>
  <dcterms:modified xsi:type="dcterms:W3CDTF">2022-04-08T12:53:51Z</dcterms:modified>
</cp:coreProperties>
</file>