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349" r:id="rId3"/>
    <p:sldId id="313" r:id="rId4"/>
    <p:sldId id="320" r:id="rId5"/>
    <p:sldId id="350" r:id="rId6"/>
    <p:sldId id="351" r:id="rId7"/>
    <p:sldId id="352" r:id="rId8"/>
    <p:sldId id="353" r:id="rId9"/>
    <p:sldId id="354" r:id="rId10"/>
    <p:sldId id="355" r:id="rId11"/>
    <p:sldId id="356" r:id="rId12"/>
    <p:sldId id="357" r:id="rId13"/>
    <p:sldId id="358" r:id="rId14"/>
    <p:sldId id="359" r:id="rId15"/>
    <p:sldId id="360" r:id="rId16"/>
    <p:sldId id="361" r:id="rId17"/>
    <p:sldId id="362" r:id="rId18"/>
    <p:sldId id="363" r:id="rId19"/>
    <p:sldId id="364" r:id="rId20"/>
    <p:sldId id="365" r:id="rId21"/>
    <p:sldId id="366" r:id="rId22"/>
    <p:sldId id="375" r:id="rId23"/>
    <p:sldId id="376" r:id="rId24"/>
    <p:sldId id="367" r:id="rId25"/>
    <p:sldId id="368" r:id="rId26"/>
    <p:sldId id="369" r:id="rId27"/>
    <p:sldId id="370" r:id="rId28"/>
    <p:sldId id="371" r:id="rId29"/>
    <p:sldId id="372" r:id="rId30"/>
    <p:sldId id="34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03" autoAdjust="0"/>
    <p:restoredTop sz="94660"/>
  </p:normalViewPr>
  <p:slideViewPr>
    <p:cSldViewPr snapToGrid="0">
      <p:cViewPr varScale="1">
        <p:scale>
          <a:sx n="72" d="100"/>
          <a:sy n="72" d="100"/>
        </p:scale>
        <p:origin x="7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45C7-CAA6-4869-91A7-0D1D9ACA74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BB26F3-4497-447B-960E-13936CAF36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76498-4C32-4357-90F5-96A0FE54E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D3123-E598-48F1-A377-1C9EC3456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77A19-CCD2-4BA5-B213-72AE53772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953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786E7-FE5D-4252-8E83-97116E3D4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6A2AA-D457-4ABA-B888-2968BE12A3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97B947-6DFE-493C-8F76-8339FCFFD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94B16-6B97-4784-812E-5F0296419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71CC0E-A884-4D83-B8A6-F18584230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537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720DF-834A-4E78-A98D-227CA34BD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36FDD-CB21-471D-8005-6E95DC6F9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95EBF-0A06-46FD-8C8F-B0086B146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C4AB77-D4BA-41FF-B0A2-9D2BD81A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EE61E-9544-423A-8B29-8B394D56B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235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3AF40-71C7-48E1-8677-359BDC436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092D2-7F85-4CB5-B710-D666D4E805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E63094-0ABD-483B-9571-BBBF8B110F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27AA11-2AA0-4CF6-BA7A-63A642B08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841B18-1BE2-43F2-839A-32D4797AF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DE3E6E-407B-48DB-AA96-5DBCC0376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923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6F9B0-502F-4E87-B07C-66BA92F2D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518FAD-4665-4A0B-8EEA-12B01393D8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4E027D-A61A-4E03-9F80-C00717775E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71B0AE-8F21-4A4B-B782-E3D05A7CC9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524B6E-DB33-4551-9666-0A0AEF51E7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EEA8E6-A21D-4D10-86A7-00140964F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59CAE8-52CD-46C9-8931-5D9FCBA66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8B0E709-1977-4898-A1A6-1D10E0B39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17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6FBAB-CA32-4E4B-98B0-A83E0AA73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7327AA-BB9C-4EA9-A42C-24EAC82CA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B523FF-FAB6-4DDE-BAA9-7C5476E8D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740992-9044-4F59-8AAA-62BEC56AA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1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F36E8D-51E2-4219-AC7B-23E47BDF1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AA1C03-1542-4A34-A7FA-AC0B60D93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1728FF-FE6E-4CC7-9039-65D96DC36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343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4810B-8A8A-41EB-AFF1-36D49A200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56A02-0EFB-4FE6-A30F-77D3CEFC0B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8272DF-D72A-4F46-BB80-A5610EBD35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4B2520-0310-4747-BA94-53C59AF63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2CE6CD-44BA-47B5-AE69-F1DB7E49A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74E484-54A2-47A9-8251-81920CA6D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435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FFBC6-8425-4707-A952-7427B9DC6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90A8CD-CED1-4339-A90F-4BB287106A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5CD323-B76B-400D-8665-81D39680B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0900DF-3CDD-473D-9126-BB7D9A6B5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0DDC93-9E4A-4B9B-A69C-7BFE51239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FC5496-06FC-4197-861E-3D40306EE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948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A88A4-8A18-474C-A96C-EAA5537BA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645ACA-F9CB-4EC2-90D9-4E713850EE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8CDEC-DD19-4A39-AC76-25C1669F9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16AC6-5FB0-4FAE-83EB-6056CB022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CB5CF5-522D-410F-9CCC-E2A7A978F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999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5E6E5B-372E-45BC-8456-095735ECDC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1BFF25-B363-4E26-B613-580ADA6854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8B4686-90BF-45AD-BF58-6089EC464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9CA20-698A-4583-AF47-2BA54765B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E029-FE75-4D86-B8E4-70068F74A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398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1000">
              <a:schemeClr val="bg1"/>
            </a:gs>
            <a:gs pos="93000">
              <a:schemeClr val="accent1">
                <a:lumMod val="100000"/>
              </a:schemeClr>
            </a:gs>
          </a:gsLst>
          <a:path path="circle">
            <a:fillToRect l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03134F-0610-4A79-B51E-B34E18E73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091F25-565D-42D2-B22E-F30D7869E2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91D657-F361-4ADB-B7B8-DFC23C9792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6DC1A-2598-4AD0-8332-A197458DAE06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A6551-4326-40DC-9656-E5FD97428C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4EBAD2-7B2D-4A35-A773-F777E03C1E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102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2">
            <a:extLst>
              <a:ext uri="{FF2B5EF4-FFF2-40B4-BE49-F238E27FC236}">
                <a16:creationId xmlns:a16="http://schemas.microsoft.com/office/drawing/2014/main" id="{6CA85115-6342-4B96-98D4-40EF11845E84}"/>
              </a:ext>
            </a:extLst>
          </p:cNvPr>
          <p:cNvGrpSpPr/>
          <p:nvPr/>
        </p:nvGrpSpPr>
        <p:grpSpPr>
          <a:xfrm rot="-10800000">
            <a:off x="4165600" y="6161314"/>
            <a:ext cx="10131922" cy="4150758"/>
            <a:chOff x="0" y="0"/>
            <a:chExt cx="8474859" cy="53721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47FD7EED-28D7-4107-9F6A-860DF75E0153}"/>
                </a:ext>
              </a:extLst>
            </p:cNvPr>
            <p:cNvSpPr/>
            <p:nvPr/>
          </p:nvSpPr>
          <p:spPr>
            <a:xfrm>
              <a:off x="0" y="0"/>
              <a:ext cx="8474859" cy="5372100"/>
            </a:xfrm>
            <a:custGeom>
              <a:avLst/>
              <a:gdLst/>
              <a:ahLst/>
              <a:cxnLst/>
              <a:rect l="l" t="t" r="r" b="b"/>
              <a:pathLst>
                <a:path w="8474859" h="5372100">
                  <a:moveTo>
                    <a:pt x="6924189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6924189" y="5372100"/>
                  </a:lnTo>
                  <a:lnTo>
                    <a:pt x="8474859" y="2686050"/>
                  </a:lnTo>
                  <a:lnTo>
                    <a:pt x="6924189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Diagram group">
            <a:extLst>
              <a:ext uri="{FF2B5EF4-FFF2-40B4-BE49-F238E27FC236}">
                <a16:creationId xmlns:a16="http://schemas.microsoft.com/office/drawing/2014/main" id="{2CAE59CA-5975-43E7-88F2-3ED5A956A6F8}"/>
              </a:ext>
            </a:extLst>
          </p:cNvPr>
          <p:cNvGrpSpPr/>
          <p:nvPr/>
        </p:nvGrpSpPr>
        <p:grpSpPr>
          <a:xfrm>
            <a:off x="2029206" y="265312"/>
            <a:ext cx="577637" cy="577637"/>
            <a:chOff x="67882" y="173392"/>
            <a:chExt cx="577637" cy="577637"/>
          </a:xfrm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01FB502-3A8A-4DAD-A1F2-D0AADAF27803}"/>
                </a:ext>
              </a:extLst>
            </p:cNvPr>
            <p:cNvSpPr/>
            <p:nvPr/>
          </p:nvSpPr>
          <p:spPr>
            <a:xfrm>
              <a:off x="67882" y="173392"/>
              <a:ext cx="577637" cy="577637"/>
            </a:xfrm>
            <a:prstGeom prst="ellips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rgbClr r="0" g="0" b="0"/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2" name="Flowchart: Document 1">
            <a:extLst>
              <a:ext uri="{FF2B5EF4-FFF2-40B4-BE49-F238E27FC236}">
                <a16:creationId xmlns:a16="http://schemas.microsoft.com/office/drawing/2014/main" id="{2B8EC752-B60B-4241-AA8B-E3CB534CAB41}"/>
              </a:ext>
            </a:extLst>
          </p:cNvPr>
          <p:cNvSpPr/>
          <p:nvPr/>
        </p:nvSpPr>
        <p:spPr>
          <a:xfrm>
            <a:off x="0" y="-2456"/>
            <a:ext cx="12192000" cy="1755056"/>
          </a:xfrm>
          <a:prstGeom prst="flowChartDocument">
            <a:avLst/>
          </a:prstGeom>
          <a:solidFill>
            <a:schemeClr val="tx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E7C517-EAAB-4955-AB5B-FA792357A1A9}"/>
              </a:ext>
            </a:extLst>
          </p:cNvPr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Presented by: Mrs. Kinnaly THIPPHAPHONE</a:t>
            </a:r>
          </a:p>
        </p:txBody>
      </p:sp>
      <p:sp>
        <p:nvSpPr>
          <p:cNvPr id="12" name="Flowchart: Document 11">
            <a:extLst>
              <a:ext uri="{FF2B5EF4-FFF2-40B4-BE49-F238E27FC236}">
                <a16:creationId xmlns:a16="http://schemas.microsoft.com/office/drawing/2014/main" id="{6A2D5DD9-3D3A-472D-81C8-B23A3B5D9109}"/>
              </a:ext>
            </a:extLst>
          </p:cNvPr>
          <p:cNvSpPr/>
          <p:nvPr/>
        </p:nvSpPr>
        <p:spPr>
          <a:xfrm>
            <a:off x="0" y="75424"/>
            <a:ext cx="12192000" cy="1524000"/>
          </a:xfrm>
          <a:prstGeom prst="flowChartDocumen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itle 5">
            <a:extLst>
              <a:ext uri="{FF2B5EF4-FFF2-40B4-BE49-F238E27FC236}">
                <a16:creationId xmlns:a16="http://schemas.microsoft.com/office/drawing/2014/main" id="{6FDEF304-2497-40A2-B15D-F19ABD65CF3D}"/>
              </a:ext>
            </a:extLst>
          </p:cNvPr>
          <p:cNvSpPr txBox="1">
            <a:spLocks/>
          </p:cNvSpPr>
          <p:nvPr/>
        </p:nvSpPr>
        <p:spPr>
          <a:xfrm>
            <a:off x="128444" y="2015415"/>
            <a:ext cx="11453955" cy="104952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600" b="1" kern="0" dirty="0">
                <a:solidFill>
                  <a:srgbClr val="FF0000"/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Lesson </a:t>
            </a:r>
            <a:r>
              <a:rPr lang="lo-LA" sz="3600" b="1" kern="0" dirty="0">
                <a:solidFill>
                  <a:srgbClr val="FF0000"/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5</a:t>
            </a:r>
            <a:br>
              <a:rPr lang="lo-LA" sz="3600" b="1" kern="0" dirty="0">
                <a:solidFill>
                  <a:schemeClr val="accent1">
                    <a:lumMod val="50000"/>
                  </a:schemeClr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</a:br>
            <a:r>
              <a:rPr lang="en-US" sz="2800" b="1" kern="0" dirty="0">
                <a:solidFill>
                  <a:schemeClr val="accent1">
                    <a:lumMod val="50000"/>
                  </a:schemeClr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Uploading file in Google Drive and Folder in Google Drive </a:t>
            </a:r>
            <a:endParaRPr lang="en-US" sz="8800" dirty="0">
              <a:solidFill>
                <a:schemeClr val="accent1">
                  <a:lumMod val="50000"/>
                </a:schemeClr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C04A26-1274-4263-BB8C-263E3EAE25E6}"/>
              </a:ext>
            </a:extLst>
          </p:cNvPr>
          <p:cNvSpPr/>
          <p:nvPr/>
        </p:nvSpPr>
        <p:spPr>
          <a:xfrm>
            <a:off x="1257175" y="401682"/>
            <a:ext cx="96776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79680">
                      <a:srgbClr val="FF0000"/>
                    </a:gs>
                    <a:gs pos="37000">
                      <a:srgbClr val="00B050"/>
                    </a:gs>
                    <a:gs pos="0">
                      <a:schemeClr val="bg1"/>
                    </a:gs>
                    <a:gs pos="60000">
                      <a:srgbClr val="FFFF00"/>
                    </a:gs>
                    <a:gs pos="14000">
                      <a:schemeClr val="accent1">
                        <a:lumMod val="100000"/>
                      </a:schemeClr>
                    </a:gs>
                  </a:gsLst>
                  <a:path path="circle">
                    <a:fillToRect l="100000" b="100000"/>
                  </a:path>
                </a:gradFill>
                <a:latin typeface="Phetsarath OT" panose="02000500000000020004" pitchFamily="2" charset="0"/>
                <a:cs typeface="Phetsarath OT" panose="02000500000000020004" pitchFamily="2" charset="0"/>
              </a:rPr>
              <a:t>Information communication Technology</a:t>
            </a:r>
            <a:endParaRPr lang="lo-LA" sz="4400" b="1" dirty="0">
              <a:ln w="22225">
                <a:solidFill>
                  <a:schemeClr val="accent2"/>
                </a:solidFill>
                <a:prstDash val="solid"/>
              </a:ln>
              <a:gradFill>
                <a:gsLst>
                  <a:gs pos="79680">
                    <a:srgbClr val="FF0000"/>
                  </a:gs>
                  <a:gs pos="37000">
                    <a:srgbClr val="00B050"/>
                  </a:gs>
                  <a:gs pos="0">
                    <a:schemeClr val="bg1"/>
                  </a:gs>
                  <a:gs pos="60000">
                    <a:srgbClr val="FFFF00"/>
                  </a:gs>
                  <a:gs pos="14000">
                    <a:schemeClr val="accent1">
                      <a:lumMod val="100000"/>
                    </a:schemeClr>
                  </a:gs>
                </a:gsLst>
                <a:path path="circle">
                  <a:fillToRect l="100000" b="100000"/>
                </a:path>
              </a:gra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C127F2-815E-4D82-BE04-34D7CDF4051B}"/>
              </a:ext>
            </a:extLst>
          </p:cNvPr>
          <p:cNvSpPr txBox="1"/>
          <p:nvPr/>
        </p:nvSpPr>
        <p:spPr>
          <a:xfrm>
            <a:off x="2521527" y="3771869"/>
            <a:ext cx="71489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lo-LA" sz="2800" b="1" kern="0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Phetsarath OT" panose="02000500000000020004" pitchFamily="2" charset="0"/>
              </a:rPr>
              <a:t>ການອັບໂຫຼດເອກະສານເຂົ້າໃນ </a:t>
            </a:r>
            <a:r>
              <a:rPr lang="en-US" sz="2800" b="1" kern="0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Phetsarath OT" panose="02000500000000020004" pitchFamily="2" charset="0"/>
              </a:rPr>
              <a:t>Drive</a:t>
            </a:r>
            <a:endParaRPr lang="en-US" sz="2800" b="1" kern="0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90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73"/>
    </mc:Choice>
    <mc:Fallback xmlns="">
      <p:transition spd="slow" advTm="8947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A6E9D98-40BC-4D6D-8CAF-3E83C8847286}"/>
              </a:ext>
            </a:extLst>
          </p:cNvPr>
          <p:cNvSpPr txBox="1"/>
          <p:nvPr/>
        </p:nvSpPr>
        <p:spPr>
          <a:xfrm>
            <a:off x="734290" y="668237"/>
            <a:ext cx="10958945" cy="30854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lo-LA" sz="2800" b="1" kern="0" dirty="0">
                <a:solidFill>
                  <a:srgbClr val="2F5496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Phetsarath OT" panose="02000500000000020004" pitchFamily="2" charset="0"/>
              </a:rPr>
              <a:t>ການອັບໂຫຼດເອກະສານເຂົ້າໃນ</a:t>
            </a:r>
            <a:r>
              <a:rPr lang="en-US" sz="2800" b="1" kern="0" dirty="0">
                <a:solidFill>
                  <a:srgbClr val="2F5496"/>
                </a:solidFill>
                <a:effectLst/>
                <a:latin typeface="Phetsarath OT" panose="02000500000000020004" pitchFamily="2" charset="0"/>
                <a:ea typeface="Times New Roman" panose="02020603050405020304" pitchFamily="18" charset="0"/>
                <a:cs typeface="Angsana New" panose="02020603050405020304" pitchFamily="18" charset="-34"/>
              </a:rPr>
              <a:t> Drive</a:t>
            </a:r>
            <a:r>
              <a:rPr lang="lo-LA" sz="2800" b="1" kern="0" dirty="0">
                <a:solidFill>
                  <a:srgbClr val="2F5496"/>
                </a:solidFill>
                <a:effectLst/>
                <a:latin typeface="Phetsarath OT" panose="02000500000000020004" pitchFamily="2" charset="0"/>
                <a:ea typeface="Times New Roman" panose="02020603050405020304" pitchFamily="18" charset="0"/>
                <a:cs typeface="Angsana New" panose="02020603050405020304" pitchFamily="18" charset="-34"/>
              </a:rPr>
              <a:t> </a:t>
            </a:r>
            <a:endParaRPr lang="en-US" sz="2800" b="1" kern="0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  <a:p>
            <a:pPr algn="ctr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  <a:p>
            <a:pPr algn="ctr">
              <a:lnSpc>
                <a:spcPct val="150000"/>
              </a:lnSpc>
            </a:pPr>
            <a:r>
              <a:rPr lang="en-US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Google Drive </a:t>
            </a:r>
            <a:r>
              <a:rPr lang="lo-LA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ເປັນໂປແກລມຈັດການຟາຍ ແລະ ຈັດເກັບຂໍ້ມູນໃນລະບົບຄລາວ </a:t>
            </a:r>
            <a:r>
              <a:rPr lang="en-US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Cloud </a:t>
            </a:r>
            <a:r>
              <a:rPr lang="lo-LA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ນອກຈາກນີ້ຍັງສາມາດດາວໂຫຼດ </a:t>
            </a:r>
            <a:r>
              <a:rPr lang="en-US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Google Drive </a:t>
            </a:r>
            <a:r>
              <a:rPr lang="lo-LA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ສຳລັບ </a:t>
            </a:r>
            <a:r>
              <a:rPr lang="en-US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Windows </a:t>
            </a:r>
            <a:r>
              <a:rPr lang="lo-LA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ໃນການລິ້ງຂໍ້ມູນໃນ</a:t>
            </a:r>
            <a:r>
              <a:rPr lang="en-US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 Computer </a:t>
            </a:r>
            <a:r>
              <a:rPr lang="lo-LA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ໄປຫາ </a:t>
            </a:r>
            <a:r>
              <a:rPr lang="en-US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Drive </a:t>
            </a:r>
            <a:r>
              <a:rPr lang="lo-LA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ແລະ ລິ້ງຈາກດາຍຫາ</a:t>
            </a:r>
            <a:r>
              <a:rPr lang="en-US" sz="2800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 Computer </a:t>
            </a:r>
            <a:r>
              <a:rPr lang="lo-LA" sz="2800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ໄດ້ຢ່າງສະດວກສະບາຍ.</a:t>
            </a:r>
            <a:endParaRPr lang="en-US" sz="2800" dirty="0"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98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38">
            <a:extLst>
              <a:ext uri="{FF2B5EF4-FFF2-40B4-BE49-F238E27FC236}">
                <a16:creationId xmlns:a16="http://schemas.microsoft.com/office/drawing/2014/main" id="{17715117-A397-443D-8CEB-C506978FF21F}"/>
              </a:ext>
            </a:extLst>
          </p:cNvPr>
          <p:cNvGrpSpPr>
            <a:grpSpLocks/>
          </p:cNvGrpSpPr>
          <p:nvPr/>
        </p:nvGrpSpPr>
        <p:grpSpPr bwMode="auto">
          <a:xfrm>
            <a:off x="2506763" y="1691108"/>
            <a:ext cx="4248150" cy="665162"/>
            <a:chOff x="1152" y="1851"/>
            <a:chExt cx="2676" cy="419"/>
          </a:xfrm>
        </p:grpSpPr>
        <p:grpSp>
          <p:nvGrpSpPr>
            <p:cNvPr id="61" name="Group 7">
              <a:extLst>
                <a:ext uri="{FF2B5EF4-FFF2-40B4-BE49-F238E27FC236}">
                  <a16:creationId xmlns:a16="http://schemas.microsoft.com/office/drawing/2014/main" id="{CEE51602-C7B0-42B1-BCE0-240BC9D8E5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65" name="AutoShape 8">
                <a:extLst>
                  <a:ext uri="{FF2B5EF4-FFF2-40B4-BE49-F238E27FC236}">
                    <a16:creationId xmlns:a16="http://schemas.microsoft.com/office/drawing/2014/main" id="{2EC3D107-08DA-4473-8045-6E55DCB8B2F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66" name="AutoShape 9">
                <a:extLst>
                  <a:ext uri="{FF2B5EF4-FFF2-40B4-BE49-F238E27FC236}">
                    <a16:creationId xmlns:a16="http://schemas.microsoft.com/office/drawing/2014/main" id="{8CEE5517-0937-4BD1-ACA1-39D64F7BEB8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67" name="AutoShape 10">
                <a:extLst>
                  <a:ext uri="{FF2B5EF4-FFF2-40B4-BE49-F238E27FC236}">
                    <a16:creationId xmlns:a16="http://schemas.microsoft.com/office/drawing/2014/main" id="{D6C650C8-85E3-4F29-9C3B-D1944B9D17E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264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</p:grpSp>
        <p:sp>
          <p:nvSpPr>
            <p:cNvPr id="62" name="Line 14">
              <a:extLst>
                <a:ext uri="{FF2B5EF4-FFF2-40B4-BE49-F238E27FC236}">
                  <a16:creationId xmlns:a16="http://schemas.microsoft.com/office/drawing/2014/main" id="{D1619FAB-6E1B-45CB-B431-C870C00B587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36" y="2235"/>
              <a:ext cx="2292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000" b="1">
                <a:latin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63" name="Text Box 15">
              <a:extLst>
                <a:ext uri="{FF2B5EF4-FFF2-40B4-BE49-F238E27FC236}">
                  <a16:creationId xmlns:a16="http://schemas.microsoft.com/office/drawing/2014/main" id="{E76BA268-2B86-490E-BEB1-7B69B16AA2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1899"/>
              <a:ext cx="207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15000"/>
                </a:lnSpc>
                <a:buNone/>
              </a:pP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Calibri" panose="020F0502020204030204" pitchFamily="34" charset="0"/>
                  <a:cs typeface="Phetsarath OT" panose="02000500000000020004" pitchFamily="2" charset="0"/>
                </a:rPr>
                <a:t>ການລົງທະບຽນ</a:t>
              </a: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ເຂົ້າໃຊ້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Phetsarath OT" panose="02000500000000020004" pitchFamily="2" charset="0"/>
                </a:rPr>
                <a:t>Google Drive</a:t>
              </a:r>
              <a:endParaRPr lang="en-US" sz="18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endParaRPr>
            </a:p>
          </p:txBody>
        </p:sp>
        <p:sp>
          <p:nvSpPr>
            <p:cNvPr id="64" name="Text Box 16">
              <a:extLst>
                <a:ext uri="{FF2B5EF4-FFF2-40B4-BE49-F238E27FC236}">
                  <a16:creationId xmlns:a16="http://schemas.microsoft.com/office/drawing/2014/main" id="{F13169AF-FE94-42BC-8522-4191E8B40C00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302" y="1913"/>
              <a:ext cx="171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th-TH" sz="2000" b="1" dirty="0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rPr>
                <a:t>1</a:t>
              </a:r>
            </a:p>
          </p:txBody>
        </p:sp>
      </p:grpSp>
      <p:grpSp>
        <p:nvGrpSpPr>
          <p:cNvPr id="68" name="Group 39">
            <a:extLst>
              <a:ext uri="{FF2B5EF4-FFF2-40B4-BE49-F238E27FC236}">
                <a16:creationId xmlns:a16="http://schemas.microsoft.com/office/drawing/2014/main" id="{52794DE0-9D87-42AD-B359-C808D4CC306A}"/>
              </a:ext>
            </a:extLst>
          </p:cNvPr>
          <p:cNvGrpSpPr>
            <a:grpSpLocks/>
          </p:cNvGrpSpPr>
          <p:nvPr/>
        </p:nvGrpSpPr>
        <p:grpSpPr bwMode="auto">
          <a:xfrm>
            <a:off x="3059007" y="2624566"/>
            <a:ext cx="4462462" cy="665162"/>
            <a:chOff x="1152" y="2413"/>
            <a:chExt cx="2811" cy="419"/>
          </a:xfrm>
        </p:grpSpPr>
        <p:grpSp>
          <p:nvGrpSpPr>
            <p:cNvPr id="69" name="Group 17">
              <a:extLst>
                <a:ext uri="{FF2B5EF4-FFF2-40B4-BE49-F238E27FC236}">
                  <a16:creationId xmlns:a16="http://schemas.microsoft.com/office/drawing/2014/main" id="{23722DDB-233E-4C13-BBEF-D22BC64E1D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73" name="AutoShape 18">
                <a:extLst>
                  <a:ext uri="{FF2B5EF4-FFF2-40B4-BE49-F238E27FC236}">
                    <a16:creationId xmlns:a16="http://schemas.microsoft.com/office/drawing/2014/main" id="{1C37208D-0917-41D8-90E0-83F5736CF73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74" name="AutoShape 19">
                <a:extLst>
                  <a:ext uri="{FF2B5EF4-FFF2-40B4-BE49-F238E27FC236}">
                    <a16:creationId xmlns:a16="http://schemas.microsoft.com/office/drawing/2014/main" id="{B6A1C365-57AC-4017-A682-3EFB9358C0C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75" name="AutoShape 20">
                <a:extLst>
                  <a:ext uri="{FF2B5EF4-FFF2-40B4-BE49-F238E27FC236}">
                    <a16:creationId xmlns:a16="http://schemas.microsoft.com/office/drawing/2014/main" id="{B55178A7-F07E-4814-9B2F-6DD8E2ECA68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th-TH" sz="2000" b="1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</p:grpSp>
        <p:sp>
          <p:nvSpPr>
            <p:cNvPr id="70" name="Line 25">
              <a:extLst>
                <a:ext uri="{FF2B5EF4-FFF2-40B4-BE49-F238E27FC236}">
                  <a16:creationId xmlns:a16="http://schemas.microsoft.com/office/drawing/2014/main" id="{FC802090-46D3-42AF-AFC9-1A47811078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36" y="2797"/>
              <a:ext cx="2111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000" b="1">
                <a:solidFill>
                  <a:schemeClr val="bg1"/>
                </a:solidFill>
                <a:latin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71" name="Text Box 26">
              <a:extLst>
                <a:ext uri="{FF2B5EF4-FFF2-40B4-BE49-F238E27FC236}">
                  <a16:creationId xmlns:a16="http://schemas.microsoft.com/office/drawing/2014/main" id="{527AAFCC-4CA7-4077-9E0E-F250860D5C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2461"/>
              <a:ext cx="226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15000"/>
                </a:lnSpc>
                <a:buNone/>
              </a:pP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ການອັບໂຫຼດ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Phetsarath OT" panose="02000500000000020004" pitchFamily="2" charset="0"/>
                </a:rPr>
                <a:t>File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DokChampa" panose="020B0604020202020204" pitchFamily="34" charset="-34"/>
                </a:rPr>
                <a:t> </a:t>
              </a: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Phetsarath OT" panose="02000500000000020004" pitchFamily="2" charset="0"/>
                  <a:cs typeface="Phetsarath OT" panose="02000500000000020004" pitchFamily="2" charset="0"/>
                </a:rPr>
                <a:t>ເຂົ້າໃນ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Phetsarath OT" panose="02000500000000020004" pitchFamily="2" charset="0"/>
                </a:rPr>
                <a:t>Google Drive</a:t>
              </a:r>
              <a:endParaRPr lang="en-US" sz="18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endParaRPr>
            </a:p>
          </p:txBody>
        </p:sp>
        <p:sp>
          <p:nvSpPr>
            <p:cNvPr id="72" name="Text Box 27">
              <a:extLst>
                <a:ext uri="{FF2B5EF4-FFF2-40B4-BE49-F238E27FC236}">
                  <a16:creationId xmlns:a16="http://schemas.microsoft.com/office/drawing/2014/main" id="{FBD3674C-341B-4721-AD1E-2EFEEB626ED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83" y="2475"/>
              <a:ext cx="20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th-TH" sz="2000" b="1" dirty="0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rPr>
                <a:t>2</a:t>
              </a:r>
            </a:p>
          </p:txBody>
        </p:sp>
      </p:grpSp>
      <p:grpSp>
        <p:nvGrpSpPr>
          <p:cNvPr id="76" name="Group 40">
            <a:extLst>
              <a:ext uri="{FF2B5EF4-FFF2-40B4-BE49-F238E27FC236}">
                <a16:creationId xmlns:a16="http://schemas.microsoft.com/office/drawing/2014/main" id="{989B1EB2-B919-442B-B5C4-7BBDD04D4847}"/>
              </a:ext>
            </a:extLst>
          </p:cNvPr>
          <p:cNvGrpSpPr>
            <a:grpSpLocks/>
          </p:cNvGrpSpPr>
          <p:nvPr/>
        </p:nvGrpSpPr>
        <p:grpSpPr bwMode="auto">
          <a:xfrm>
            <a:off x="3627332" y="3512039"/>
            <a:ext cx="4724401" cy="665162"/>
            <a:chOff x="1152" y="2989"/>
            <a:chExt cx="2976" cy="419"/>
          </a:xfrm>
        </p:grpSpPr>
        <p:grpSp>
          <p:nvGrpSpPr>
            <p:cNvPr id="77" name="Group 21">
              <a:extLst>
                <a:ext uri="{FF2B5EF4-FFF2-40B4-BE49-F238E27FC236}">
                  <a16:creationId xmlns:a16="http://schemas.microsoft.com/office/drawing/2014/main" id="{6E998700-AD0D-4DF1-9C83-91AA4CC08D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2989"/>
              <a:ext cx="480" cy="419"/>
              <a:chOff x="3174" y="2656"/>
              <a:chExt cx="1549" cy="1351"/>
            </a:xfrm>
          </p:grpSpPr>
          <p:sp>
            <p:nvSpPr>
              <p:cNvPr id="81" name="AutoShape 22">
                <a:extLst>
                  <a:ext uri="{FF2B5EF4-FFF2-40B4-BE49-F238E27FC236}">
                    <a16:creationId xmlns:a16="http://schemas.microsoft.com/office/drawing/2014/main" id="{29B09083-4856-4C1A-88B4-D13721D7F03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82" name="AutoShape 23">
                <a:extLst>
                  <a:ext uri="{FF2B5EF4-FFF2-40B4-BE49-F238E27FC236}">
                    <a16:creationId xmlns:a16="http://schemas.microsoft.com/office/drawing/2014/main" id="{18FD4694-134C-4103-875E-24D3A283C6F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83" name="AutoShape 24">
                <a:extLst>
                  <a:ext uri="{FF2B5EF4-FFF2-40B4-BE49-F238E27FC236}">
                    <a16:creationId xmlns:a16="http://schemas.microsoft.com/office/drawing/2014/main" id="{6CFF2062-5E2C-4222-8346-B927604DEA3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266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</p:grpSp>
        <p:sp>
          <p:nvSpPr>
            <p:cNvPr id="78" name="Line 28">
              <a:extLst>
                <a:ext uri="{FF2B5EF4-FFF2-40B4-BE49-F238E27FC236}">
                  <a16:creationId xmlns:a16="http://schemas.microsoft.com/office/drawing/2014/main" id="{E6090FB7-C029-480C-82AA-0425810EF4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36" y="3373"/>
              <a:ext cx="2065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000" b="1">
                <a:latin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79" name="Text Box 29">
              <a:extLst>
                <a:ext uri="{FF2B5EF4-FFF2-40B4-BE49-F238E27FC236}">
                  <a16:creationId xmlns:a16="http://schemas.microsoft.com/office/drawing/2014/main" id="{73C17640-A824-4641-B12A-50F5469436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3037"/>
              <a:ext cx="242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15000"/>
                </a:lnSpc>
                <a:spcBef>
                  <a:spcPts val="600"/>
                </a:spcBef>
                <a:spcAft>
                  <a:spcPts val="600"/>
                </a:spcAft>
                <a:buNone/>
                <a:tabLst>
                  <a:tab pos="180340" algn="l"/>
                </a:tabLst>
              </a:pPr>
              <a:r>
                <a:rPr lang="lo-LA" sz="1800" b="1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Phetsarath OT" panose="02000500000000020004" pitchFamily="2" charset="0"/>
                </a:rPr>
                <a:t>ການອັບໂຫຼດ </a:t>
              </a:r>
              <a:r>
                <a:rPr lang="en-US" sz="1800" b="1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</a:rPr>
                <a:t>Folder</a:t>
              </a:r>
              <a:r>
                <a:rPr lang="en-US" sz="1800" b="1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DokChampa" panose="020B0604020202020204" pitchFamily="34" charset="-34"/>
                </a:rPr>
                <a:t> </a:t>
              </a:r>
              <a:r>
                <a:rPr lang="lo-LA" sz="1800" b="1" dirty="0">
                  <a:effectLst/>
                  <a:latin typeface="Times New Roman" panose="02020603050405020304" pitchFamily="18" charset="0"/>
                  <a:ea typeface="Phetsarath OT" panose="02000500000000020004" pitchFamily="2" charset="0"/>
                  <a:cs typeface="Phetsarath OT" panose="02000500000000020004" pitchFamily="2" charset="0"/>
                </a:rPr>
                <a:t>ເຂົ້າໃນ </a:t>
              </a:r>
              <a:r>
                <a:rPr lang="en-US" sz="1800" b="1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</a:rPr>
                <a:t>Google Drive</a:t>
              </a:r>
              <a:endParaRPr lang="en-US" sz="2000" b="1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80" name="Text Box 30">
              <a:extLst>
                <a:ext uri="{FF2B5EF4-FFF2-40B4-BE49-F238E27FC236}">
                  <a16:creationId xmlns:a16="http://schemas.microsoft.com/office/drawing/2014/main" id="{F1FA758F-A027-4E4E-A9CC-9366B634ED1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83" y="3051"/>
              <a:ext cx="20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th-TH" sz="2000" b="1" dirty="0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rPr>
                <a:t>3</a:t>
              </a:r>
            </a:p>
          </p:txBody>
        </p:sp>
      </p:grpSp>
      <p:sp>
        <p:nvSpPr>
          <p:cNvPr id="5" name="Flowchart: Manual Input 4">
            <a:extLst>
              <a:ext uri="{FF2B5EF4-FFF2-40B4-BE49-F238E27FC236}">
                <a16:creationId xmlns:a16="http://schemas.microsoft.com/office/drawing/2014/main" id="{202E2036-10F8-4D92-A768-FE148DC418A4}"/>
              </a:ext>
            </a:extLst>
          </p:cNvPr>
          <p:cNvSpPr/>
          <p:nvPr/>
        </p:nvSpPr>
        <p:spPr>
          <a:xfrm flipH="1">
            <a:off x="0" y="-15013"/>
            <a:ext cx="795833" cy="6858000"/>
          </a:xfrm>
          <a:prstGeom prst="flowChartManualInp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Cube 92">
            <a:extLst>
              <a:ext uri="{FF2B5EF4-FFF2-40B4-BE49-F238E27FC236}">
                <a16:creationId xmlns:a16="http://schemas.microsoft.com/office/drawing/2014/main" id="{E36DBA2C-49BF-41FD-B4E3-9D3B8C968779}"/>
              </a:ext>
            </a:extLst>
          </p:cNvPr>
          <p:cNvSpPr/>
          <p:nvPr/>
        </p:nvSpPr>
        <p:spPr>
          <a:xfrm>
            <a:off x="2316050" y="6252503"/>
            <a:ext cx="9875950" cy="2381709"/>
          </a:xfrm>
          <a:prstGeom prst="cub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1893A41-323F-48AA-93A6-A4E4861C0078}"/>
              </a:ext>
            </a:extLst>
          </p:cNvPr>
          <p:cNvSpPr/>
          <p:nvPr/>
        </p:nvSpPr>
        <p:spPr>
          <a:xfrm>
            <a:off x="1414279" y="401682"/>
            <a:ext cx="936346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79680">
                      <a:srgbClr val="FF0000"/>
                    </a:gs>
                    <a:gs pos="37000">
                      <a:srgbClr val="00B050"/>
                    </a:gs>
                    <a:gs pos="0">
                      <a:schemeClr val="bg1"/>
                    </a:gs>
                    <a:gs pos="60000">
                      <a:srgbClr val="FFFF00"/>
                    </a:gs>
                    <a:gs pos="14000">
                      <a:schemeClr val="accent1">
                        <a:lumMod val="100000"/>
                      </a:schemeClr>
                    </a:gs>
                  </a:gsLst>
                  <a:path path="circle">
                    <a:fillToRect l="100000" b="100000"/>
                  </a:path>
                </a:gradFill>
                <a:latin typeface="Phetsarath OT" panose="02000500000000020004" pitchFamily="2" charset="0"/>
                <a:cs typeface="Phetsarath OT" panose="02000500000000020004" pitchFamily="2" charset="0"/>
              </a:rPr>
              <a:t>Using Google Docs and Google Drive</a:t>
            </a:r>
            <a:endParaRPr lang="lo-LA" sz="4400" b="1" dirty="0">
              <a:ln w="22225">
                <a:solidFill>
                  <a:schemeClr val="accent2"/>
                </a:solidFill>
                <a:prstDash val="solid"/>
              </a:ln>
              <a:gradFill>
                <a:gsLst>
                  <a:gs pos="79680">
                    <a:srgbClr val="FF0000"/>
                  </a:gs>
                  <a:gs pos="37000">
                    <a:srgbClr val="00B050"/>
                  </a:gs>
                  <a:gs pos="0">
                    <a:schemeClr val="bg1"/>
                  </a:gs>
                  <a:gs pos="60000">
                    <a:srgbClr val="FFFF00"/>
                  </a:gs>
                  <a:gs pos="14000">
                    <a:schemeClr val="accent1">
                      <a:lumMod val="100000"/>
                    </a:schemeClr>
                  </a:gs>
                </a:gsLst>
                <a:path path="circle">
                  <a:fillToRect l="100000" b="100000"/>
                </a:path>
              </a:gra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grpSp>
        <p:nvGrpSpPr>
          <p:cNvPr id="29" name="Group 40">
            <a:extLst>
              <a:ext uri="{FF2B5EF4-FFF2-40B4-BE49-F238E27FC236}">
                <a16:creationId xmlns:a16="http://schemas.microsoft.com/office/drawing/2014/main" id="{F1DE8412-A6FC-47A8-AAF0-796F65B2663A}"/>
              </a:ext>
            </a:extLst>
          </p:cNvPr>
          <p:cNvGrpSpPr>
            <a:grpSpLocks/>
          </p:cNvGrpSpPr>
          <p:nvPr/>
        </p:nvGrpSpPr>
        <p:grpSpPr bwMode="auto">
          <a:xfrm>
            <a:off x="4126095" y="4344078"/>
            <a:ext cx="4430713" cy="665162"/>
            <a:chOff x="1152" y="2989"/>
            <a:chExt cx="2791" cy="419"/>
          </a:xfrm>
        </p:grpSpPr>
        <p:grpSp>
          <p:nvGrpSpPr>
            <p:cNvPr id="30" name="Group 21">
              <a:extLst>
                <a:ext uri="{FF2B5EF4-FFF2-40B4-BE49-F238E27FC236}">
                  <a16:creationId xmlns:a16="http://schemas.microsoft.com/office/drawing/2014/main" id="{3944139A-C3C7-4872-94CF-0DCC1D7FE2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2989"/>
              <a:ext cx="480" cy="419"/>
              <a:chOff x="3174" y="2656"/>
              <a:chExt cx="1549" cy="1351"/>
            </a:xfrm>
          </p:grpSpPr>
          <p:sp>
            <p:nvSpPr>
              <p:cNvPr id="34" name="AutoShape 22">
                <a:extLst>
                  <a:ext uri="{FF2B5EF4-FFF2-40B4-BE49-F238E27FC236}">
                    <a16:creationId xmlns:a16="http://schemas.microsoft.com/office/drawing/2014/main" id="{9EFD367F-D67D-420F-97D2-094A0C7F768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35" name="AutoShape 23">
                <a:extLst>
                  <a:ext uri="{FF2B5EF4-FFF2-40B4-BE49-F238E27FC236}">
                    <a16:creationId xmlns:a16="http://schemas.microsoft.com/office/drawing/2014/main" id="{6BEC923A-4E3A-405D-A700-5AA15E8705D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36" name="AutoShape 24">
                <a:extLst>
                  <a:ext uri="{FF2B5EF4-FFF2-40B4-BE49-F238E27FC236}">
                    <a16:creationId xmlns:a16="http://schemas.microsoft.com/office/drawing/2014/main" id="{1295B5C0-D6B0-4784-8917-1FFE248CEEF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266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</p:grpSp>
        <p:sp>
          <p:nvSpPr>
            <p:cNvPr id="31" name="Line 28">
              <a:extLst>
                <a:ext uri="{FF2B5EF4-FFF2-40B4-BE49-F238E27FC236}">
                  <a16:creationId xmlns:a16="http://schemas.microsoft.com/office/drawing/2014/main" id="{31346258-4CCC-4F10-AC57-61DD58B2F7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36" y="3373"/>
              <a:ext cx="2065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000" b="1">
                <a:latin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32" name="Text Box 29">
              <a:extLst>
                <a:ext uri="{FF2B5EF4-FFF2-40B4-BE49-F238E27FC236}">
                  <a16:creationId xmlns:a16="http://schemas.microsoft.com/office/drawing/2014/main" id="{CFBDAE81-A60B-46D5-B28B-0A885583BD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3037"/>
              <a:ext cx="224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15000"/>
                </a:lnSpc>
                <a:buNone/>
              </a:pP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ການແບ່ງປັນເອກະສານໃນ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Phetsarath OT" panose="02000500000000020004" pitchFamily="2" charset="0"/>
                </a:rPr>
                <a:t>Google Drive</a:t>
              </a:r>
              <a:endParaRPr lang="en-US" sz="18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endParaRPr>
            </a:p>
          </p:txBody>
        </p:sp>
        <p:sp>
          <p:nvSpPr>
            <p:cNvPr id="33" name="Text Box 30">
              <a:extLst>
                <a:ext uri="{FF2B5EF4-FFF2-40B4-BE49-F238E27FC236}">
                  <a16:creationId xmlns:a16="http://schemas.microsoft.com/office/drawing/2014/main" id="{731207F6-073F-464B-9298-4244EFCCB6B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82" y="3051"/>
              <a:ext cx="20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th-TH" sz="2000" b="1" dirty="0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rPr>
                <a:t>4</a:t>
              </a:r>
            </a:p>
          </p:txBody>
        </p:sp>
      </p:grpSp>
      <p:grpSp>
        <p:nvGrpSpPr>
          <p:cNvPr id="37" name="Group 40">
            <a:extLst>
              <a:ext uri="{FF2B5EF4-FFF2-40B4-BE49-F238E27FC236}">
                <a16:creationId xmlns:a16="http://schemas.microsoft.com/office/drawing/2014/main" id="{C88BEC55-B767-4259-991F-0196A6F0FF2F}"/>
              </a:ext>
            </a:extLst>
          </p:cNvPr>
          <p:cNvGrpSpPr>
            <a:grpSpLocks/>
          </p:cNvGrpSpPr>
          <p:nvPr/>
        </p:nvGrpSpPr>
        <p:grpSpPr bwMode="auto">
          <a:xfrm>
            <a:off x="4683812" y="5141457"/>
            <a:ext cx="6683376" cy="665162"/>
            <a:chOff x="1152" y="2989"/>
            <a:chExt cx="4210" cy="419"/>
          </a:xfrm>
        </p:grpSpPr>
        <p:grpSp>
          <p:nvGrpSpPr>
            <p:cNvPr id="38" name="Group 21">
              <a:extLst>
                <a:ext uri="{FF2B5EF4-FFF2-40B4-BE49-F238E27FC236}">
                  <a16:creationId xmlns:a16="http://schemas.microsoft.com/office/drawing/2014/main" id="{CA8ED37F-8B19-4AF6-9249-723BF78BFD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2989"/>
              <a:ext cx="480" cy="419"/>
              <a:chOff x="3174" y="2656"/>
              <a:chExt cx="1549" cy="1351"/>
            </a:xfrm>
          </p:grpSpPr>
          <p:sp>
            <p:nvSpPr>
              <p:cNvPr id="42" name="AutoShape 22">
                <a:extLst>
                  <a:ext uri="{FF2B5EF4-FFF2-40B4-BE49-F238E27FC236}">
                    <a16:creationId xmlns:a16="http://schemas.microsoft.com/office/drawing/2014/main" id="{8FF9126F-3364-43E6-A3A4-5CB9F9E81CE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43" name="AutoShape 23">
                <a:extLst>
                  <a:ext uri="{FF2B5EF4-FFF2-40B4-BE49-F238E27FC236}">
                    <a16:creationId xmlns:a16="http://schemas.microsoft.com/office/drawing/2014/main" id="{277ECB3E-F088-4C5D-895F-4A151B33496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45" name="AutoShape 24">
                <a:extLst>
                  <a:ext uri="{FF2B5EF4-FFF2-40B4-BE49-F238E27FC236}">
                    <a16:creationId xmlns:a16="http://schemas.microsoft.com/office/drawing/2014/main" id="{363A8920-C7E1-44BC-8B80-08A1876BF8F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266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</p:grpSp>
        <p:sp>
          <p:nvSpPr>
            <p:cNvPr id="39" name="Line 28">
              <a:extLst>
                <a:ext uri="{FF2B5EF4-FFF2-40B4-BE49-F238E27FC236}">
                  <a16:creationId xmlns:a16="http://schemas.microsoft.com/office/drawing/2014/main" id="{82BB6486-C0A7-4DE8-AD48-106F288ADF8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36" y="3373"/>
              <a:ext cx="2065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000" b="1">
                <a:latin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40" name="Text Box 29">
              <a:extLst>
                <a:ext uri="{FF2B5EF4-FFF2-40B4-BE49-F238E27FC236}">
                  <a16:creationId xmlns:a16="http://schemas.microsoft.com/office/drawing/2014/main" id="{00E1D5B7-394A-4F51-8858-C08DF2F394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3037"/>
              <a:ext cx="3661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15000"/>
                </a:lnSpc>
                <a:buNone/>
              </a:pP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ການເຊື່ອມໂຍງແບບອັດຕະໂນມັດລະຫວ່າງ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Drive </a:t>
              </a: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ກັບ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Computer</a:t>
              </a:r>
            </a:p>
          </p:txBody>
        </p:sp>
        <p:sp>
          <p:nvSpPr>
            <p:cNvPr id="41" name="Text Box 30">
              <a:extLst>
                <a:ext uri="{FF2B5EF4-FFF2-40B4-BE49-F238E27FC236}">
                  <a16:creationId xmlns:a16="http://schemas.microsoft.com/office/drawing/2014/main" id="{471D21C5-F530-4ACD-82F2-92AD19B0CA72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83" y="3051"/>
              <a:ext cx="205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th-TH" sz="2000" b="1" dirty="0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3031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91"/>
    </mc:Choice>
    <mc:Fallback xmlns="">
      <p:transition spd="slow" advTm="367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38">
            <a:extLst>
              <a:ext uri="{FF2B5EF4-FFF2-40B4-BE49-F238E27FC236}">
                <a16:creationId xmlns:a16="http://schemas.microsoft.com/office/drawing/2014/main" id="{61C1E877-0E8C-46F7-96DA-925C1C83E0E9}"/>
              </a:ext>
            </a:extLst>
          </p:cNvPr>
          <p:cNvGrpSpPr>
            <a:grpSpLocks/>
          </p:cNvGrpSpPr>
          <p:nvPr/>
        </p:nvGrpSpPr>
        <p:grpSpPr bwMode="auto">
          <a:xfrm>
            <a:off x="996617" y="388781"/>
            <a:ext cx="4248150" cy="665162"/>
            <a:chOff x="1152" y="1851"/>
            <a:chExt cx="2676" cy="419"/>
          </a:xfrm>
        </p:grpSpPr>
        <p:grpSp>
          <p:nvGrpSpPr>
            <p:cNvPr id="14" name="Group 7">
              <a:extLst>
                <a:ext uri="{FF2B5EF4-FFF2-40B4-BE49-F238E27FC236}">
                  <a16:creationId xmlns:a16="http://schemas.microsoft.com/office/drawing/2014/main" id="{8A4948A2-29B6-4638-B222-41ECA893E0B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18" name="AutoShape 8">
                <a:extLst>
                  <a:ext uri="{FF2B5EF4-FFF2-40B4-BE49-F238E27FC236}">
                    <a16:creationId xmlns:a16="http://schemas.microsoft.com/office/drawing/2014/main" id="{9DBFE28F-E869-4659-BD35-219B7B8B3DF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19" name="AutoShape 9">
                <a:extLst>
                  <a:ext uri="{FF2B5EF4-FFF2-40B4-BE49-F238E27FC236}">
                    <a16:creationId xmlns:a16="http://schemas.microsoft.com/office/drawing/2014/main" id="{0996F548-5E15-4869-93F5-2D674FA9467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20" name="AutoShape 10">
                <a:extLst>
                  <a:ext uri="{FF2B5EF4-FFF2-40B4-BE49-F238E27FC236}">
                    <a16:creationId xmlns:a16="http://schemas.microsoft.com/office/drawing/2014/main" id="{9C815A3C-29CC-4C2E-ACC5-0941CCAD1F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264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</p:grpSp>
        <p:sp>
          <p:nvSpPr>
            <p:cNvPr id="15" name="Line 14">
              <a:extLst>
                <a:ext uri="{FF2B5EF4-FFF2-40B4-BE49-F238E27FC236}">
                  <a16:creationId xmlns:a16="http://schemas.microsoft.com/office/drawing/2014/main" id="{797484F8-5F7A-49EF-B006-AA01F1A20DC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36" y="2235"/>
              <a:ext cx="2292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000" b="1">
                <a:latin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16" name="Text Box 15">
              <a:extLst>
                <a:ext uri="{FF2B5EF4-FFF2-40B4-BE49-F238E27FC236}">
                  <a16:creationId xmlns:a16="http://schemas.microsoft.com/office/drawing/2014/main" id="{575EFFAF-5CBE-40BE-93EB-D6F049B653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1899"/>
              <a:ext cx="207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15000"/>
                </a:lnSpc>
                <a:buNone/>
              </a:pP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Calibri" panose="020F0502020204030204" pitchFamily="34" charset="0"/>
                  <a:cs typeface="Phetsarath OT" panose="02000500000000020004" pitchFamily="2" charset="0"/>
                </a:rPr>
                <a:t>ການລົງທະບຽນ</a:t>
              </a: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ເຂົ້າໃຊ້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Phetsarath OT" panose="02000500000000020004" pitchFamily="2" charset="0"/>
                </a:rPr>
                <a:t>Google Drive</a:t>
              </a:r>
              <a:endParaRPr lang="en-US" sz="18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endParaRPr>
            </a:p>
          </p:txBody>
        </p:sp>
        <p:sp>
          <p:nvSpPr>
            <p:cNvPr id="17" name="Text Box 16">
              <a:extLst>
                <a:ext uri="{FF2B5EF4-FFF2-40B4-BE49-F238E27FC236}">
                  <a16:creationId xmlns:a16="http://schemas.microsoft.com/office/drawing/2014/main" id="{E0D50684-FB70-4377-B80A-10784D750E0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302" y="1913"/>
              <a:ext cx="171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th-TH" sz="2000" b="1" dirty="0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rPr>
                <a:t>1</a:t>
              </a: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B13FBE45-5AB1-4A3A-8E84-201A2053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55" y="1596658"/>
            <a:ext cx="7458386" cy="3970196"/>
          </a:xfrm>
          <a:prstGeom prst="rect">
            <a:avLst/>
          </a:prstGeom>
          <a:noFill/>
          <a:ln w="9525" cmpd="sng">
            <a:solidFill>
              <a:srgbClr val="0D0D0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80867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01CB9D-03D3-4967-9919-E4054CD40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764" y="934138"/>
            <a:ext cx="7716981" cy="4882230"/>
          </a:xfrm>
          <a:prstGeom prst="rect">
            <a:avLst/>
          </a:prstGeom>
          <a:noFill/>
          <a:ln w="9525" cmpd="sng">
            <a:solidFill>
              <a:srgbClr val="0D0D0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68709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298989-2586-4925-AB01-BB18B1BE7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710" y="437924"/>
            <a:ext cx="5679036" cy="5982152"/>
          </a:xfrm>
          <a:prstGeom prst="rect">
            <a:avLst/>
          </a:prstGeom>
          <a:noFill/>
          <a:ln w="9525" cmpd="sng">
            <a:solidFill>
              <a:srgbClr val="0D0D0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41424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76F360-9DFC-439E-BAA9-ACDE606C2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713" y="731347"/>
            <a:ext cx="7120832" cy="5692140"/>
          </a:xfrm>
          <a:prstGeom prst="rect">
            <a:avLst/>
          </a:prstGeom>
          <a:noFill/>
          <a:ln w="9525" cmpd="sng">
            <a:solidFill>
              <a:srgbClr val="0D0D0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85776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762978-615C-4C20-9C48-C9B56E61E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701" y="1598422"/>
            <a:ext cx="6522172" cy="3932664"/>
          </a:xfrm>
          <a:prstGeom prst="rect">
            <a:avLst/>
          </a:prstGeom>
          <a:noFill/>
          <a:ln w="9525" cmpd="sng">
            <a:solidFill>
              <a:srgbClr val="4F81BD"/>
            </a:solidFill>
            <a:miter lim="800000"/>
            <a:headEnd/>
            <a:tailEnd/>
          </a:ln>
          <a:effectLst/>
        </p:spPr>
      </p:pic>
      <p:grpSp>
        <p:nvGrpSpPr>
          <p:cNvPr id="3" name="Group 39">
            <a:extLst>
              <a:ext uri="{FF2B5EF4-FFF2-40B4-BE49-F238E27FC236}">
                <a16:creationId xmlns:a16="http://schemas.microsoft.com/office/drawing/2014/main" id="{F66540D4-61ED-45C3-8A1A-B400A33E3DA8}"/>
              </a:ext>
            </a:extLst>
          </p:cNvPr>
          <p:cNvGrpSpPr>
            <a:grpSpLocks/>
          </p:cNvGrpSpPr>
          <p:nvPr/>
        </p:nvGrpSpPr>
        <p:grpSpPr bwMode="auto">
          <a:xfrm>
            <a:off x="786861" y="419101"/>
            <a:ext cx="4462462" cy="665162"/>
            <a:chOff x="1152" y="2413"/>
            <a:chExt cx="2811" cy="419"/>
          </a:xfrm>
        </p:grpSpPr>
        <p:grpSp>
          <p:nvGrpSpPr>
            <p:cNvPr id="4" name="Group 17">
              <a:extLst>
                <a:ext uri="{FF2B5EF4-FFF2-40B4-BE49-F238E27FC236}">
                  <a16:creationId xmlns:a16="http://schemas.microsoft.com/office/drawing/2014/main" id="{3491CC52-7F30-450E-B141-AB52A9BF64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8" name="AutoShape 18">
                <a:extLst>
                  <a:ext uri="{FF2B5EF4-FFF2-40B4-BE49-F238E27FC236}">
                    <a16:creationId xmlns:a16="http://schemas.microsoft.com/office/drawing/2014/main" id="{62BCB8A8-1F88-4E9C-A02B-9A008361669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9" name="AutoShape 19">
                <a:extLst>
                  <a:ext uri="{FF2B5EF4-FFF2-40B4-BE49-F238E27FC236}">
                    <a16:creationId xmlns:a16="http://schemas.microsoft.com/office/drawing/2014/main" id="{6F917AB5-4F60-4411-B074-33CF4BAA3A4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10" name="AutoShape 20">
                <a:extLst>
                  <a:ext uri="{FF2B5EF4-FFF2-40B4-BE49-F238E27FC236}">
                    <a16:creationId xmlns:a16="http://schemas.microsoft.com/office/drawing/2014/main" id="{74CB7B5B-DAC6-4D03-B4D3-0ECFE4E338F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th-TH" sz="2000" b="1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</p:grpSp>
        <p:sp>
          <p:nvSpPr>
            <p:cNvPr id="5" name="Line 25">
              <a:extLst>
                <a:ext uri="{FF2B5EF4-FFF2-40B4-BE49-F238E27FC236}">
                  <a16:creationId xmlns:a16="http://schemas.microsoft.com/office/drawing/2014/main" id="{91162C70-53AF-45E0-AE34-42553A9F5E1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36" y="2797"/>
              <a:ext cx="2111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000" b="1">
                <a:solidFill>
                  <a:schemeClr val="bg1"/>
                </a:solidFill>
                <a:latin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6" name="Text Box 26">
              <a:extLst>
                <a:ext uri="{FF2B5EF4-FFF2-40B4-BE49-F238E27FC236}">
                  <a16:creationId xmlns:a16="http://schemas.microsoft.com/office/drawing/2014/main" id="{42C76148-9BFD-41F5-9210-12E71E69D2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2461"/>
              <a:ext cx="226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15000"/>
                </a:lnSpc>
                <a:buNone/>
              </a:pP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ການອັບໂຫຼດ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Phetsarath OT" panose="02000500000000020004" pitchFamily="2" charset="0"/>
                </a:rPr>
                <a:t>File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DokChampa" panose="020B0604020202020204" pitchFamily="34" charset="-34"/>
                </a:rPr>
                <a:t> </a:t>
              </a: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Phetsarath OT" panose="02000500000000020004" pitchFamily="2" charset="0"/>
                  <a:cs typeface="Phetsarath OT" panose="02000500000000020004" pitchFamily="2" charset="0"/>
                </a:rPr>
                <a:t>ເຂົ້າໃນ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Phetsarath OT" panose="02000500000000020004" pitchFamily="2" charset="0"/>
                </a:rPr>
                <a:t>Google Drive</a:t>
              </a:r>
              <a:endParaRPr lang="en-US" sz="18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endParaRPr>
            </a:p>
          </p:txBody>
        </p:sp>
        <p:sp>
          <p:nvSpPr>
            <p:cNvPr id="7" name="Text Box 27">
              <a:extLst>
                <a:ext uri="{FF2B5EF4-FFF2-40B4-BE49-F238E27FC236}">
                  <a16:creationId xmlns:a16="http://schemas.microsoft.com/office/drawing/2014/main" id="{5ECEEF4F-50BF-4973-8C05-32C601BECD5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83" y="2475"/>
              <a:ext cx="20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th-TH" sz="2000" b="1" dirty="0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24420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E957BC3-7066-47BE-8BA0-AF507D7A8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120" y="637799"/>
            <a:ext cx="8938334" cy="4834746"/>
          </a:xfrm>
          <a:prstGeom prst="rect">
            <a:avLst/>
          </a:prstGeom>
          <a:noFill/>
          <a:ln w="9525" cmpd="sng">
            <a:solidFill>
              <a:srgbClr val="4F81B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12389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FCBF63-1660-4B55-90D7-440734C5B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548" y="648276"/>
            <a:ext cx="7462605" cy="4948960"/>
          </a:xfrm>
          <a:prstGeom prst="rect">
            <a:avLst/>
          </a:prstGeom>
          <a:noFill/>
          <a:ln w="9525" cmpd="sng">
            <a:solidFill>
              <a:srgbClr val="4F81B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55905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6F0DC6-0E2C-4EE8-860E-E78C6D937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698" y="689840"/>
            <a:ext cx="8140701" cy="5006891"/>
          </a:xfrm>
          <a:prstGeom prst="rect">
            <a:avLst/>
          </a:prstGeom>
          <a:noFill/>
          <a:ln w="9525" cmpd="sng">
            <a:solidFill>
              <a:srgbClr val="4F81B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06378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0">
            <a:extLst>
              <a:ext uri="{FF2B5EF4-FFF2-40B4-BE49-F238E27FC236}">
                <a16:creationId xmlns:a16="http://schemas.microsoft.com/office/drawing/2014/main" id="{4169F716-64C4-4863-8C56-BE7C3914F5CA}"/>
              </a:ext>
            </a:extLst>
          </p:cNvPr>
          <p:cNvGrpSpPr>
            <a:grpSpLocks/>
          </p:cNvGrpSpPr>
          <p:nvPr/>
        </p:nvGrpSpPr>
        <p:grpSpPr bwMode="auto">
          <a:xfrm>
            <a:off x="953405" y="408621"/>
            <a:ext cx="4724401" cy="665162"/>
            <a:chOff x="1152" y="2989"/>
            <a:chExt cx="2976" cy="419"/>
          </a:xfrm>
        </p:grpSpPr>
        <p:grpSp>
          <p:nvGrpSpPr>
            <p:cNvPr id="3" name="Group 21">
              <a:extLst>
                <a:ext uri="{FF2B5EF4-FFF2-40B4-BE49-F238E27FC236}">
                  <a16:creationId xmlns:a16="http://schemas.microsoft.com/office/drawing/2014/main" id="{8091DF61-DB35-4BAD-AEA1-98ED61F489F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2989"/>
              <a:ext cx="480" cy="419"/>
              <a:chOff x="3174" y="2656"/>
              <a:chExt cx="1549" cy="1351"/>
            </a:xfrm>
          </p:grpSpPr>
          <p:sp>
            <p:nvSpPr>
              <p:cNvPr id="7" name="AutoShape 22">
                <a:extLst>
                  <a:ext uri="{FF2B5EF4-FFF2-40B4-BE49-F238E27FC236}">
                    <a16:creationId xmlns:a16="http://schemas.microsoft.com/office/drawing/2014/main" id="{34C95DBA-78C8-44F9-8238-84976595FAD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8" name="AutoShape 23">
                <a:extLst>
                  <a:ext uri="{FF2B5EF4-FFF2-40B4-BE49-F238E27FC236}">
                    <a16:creationId xmlns:a16="http://schemas.microsoft.com/office/drawing/2014/main" id="{328FC1E7-F59D-4A57-8FF9-D93B03A6DC4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9" name="AutoShape 24">
                <a:extLst>
                  <a:ext uri="{FF2B5EF4-FFF2-40B4-BE49-F238E27FC236}">
                    <a16:creationId xmlns:a16="http://schemas.microsoft.com/office/drawing/2014/main" id="{FB66E258-7D24-4421-AF5D-F7A8EBE7EEF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266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</p:grpSp>
        <p:sp>
          <p:nvSpPr>
            <p:cNvPr id="4" name="Line 28">
              <a:extLst>
                <a:ext uri="{FF2B5EF4-FFF2-40B4-BE49-F238E27FC236}">
                  <a16:creationId xmlns:a16="http://schemas.microsoft.com/office/drawing/2014/main" id="{1ADD7622-F9BF-4CB7-99D5-FC335910660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36" y="3373"/>
              <a:ext cx="2065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000" b="1">
                <a:latin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5" name="Text Box 29">
              <a:extLst>
                <a:ext uri="{FF2B5EF4-FFF2-40B4-BE49-F238E27FC236}">
                  <a16:creationId xmlns:a16="http://schemas.microsoft.com/office/drawing/2014/main" id="{EA67F89B-9F99-4737-A517-8CE9942B6E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3037"/>
              <a:ext cx="242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15000"/>
                </a:lnSpc>
                <a:spcBef>
                  <a:spcPts val="600"/>
                </a:spcBef>
                <a:spcAft>
                  <a:spcPts val="600"/>
                </a:spcAft>
                <a:buNone/>
                <a:tabLst>
                  <a:tab pos="180340" algn="l"/>
                </a:tabLst>
              </a:pPr>
              <a:r>
                <a:rPr lang="lo-LA" sz="1800" b="1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Phetsarath OT" panose="02000500000000020004" pitchFamily="2" charset="0"/>
                </a:rPr>
                <a:t>ການອັບໂຫຼດ </a:t>
              </a:r>
              <a:r>
                <a:rPr lang="en-US" sz="1800" b="1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</a:rPr>
                <a:t>Folder</a:t>
              </a:r>
              <a:r>
                <a:rPr lang="en-US" sz="1800" b="1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DokChampa" panose="020B0604020202020204" pitchFamily="34" charset="-34"/>
                </a:rPr>
                <a:t> </a:t>
              </a:r>
              <a:r>
                <a:rPr lang="lo-LA" sz="1800" b="1" dirty="0">
                  <a:effectLst/>
                  <a:latin typeface="Times New Roman" panose="02020603050405020304" pitchFamily="18" charset="0"/>
                  <a:ea typeface="Phetsarath OT" panose="02000500000000020004" pitchFamily="2" charset="0"/>
                  <a:cs typeface="Phetsarath OT" panose="02000500000000020004" pitchFamily="2" charset="0"/>
                </a:rPr>
                <a:t>ເຂົ້າໃນ </a:t>
              </a:r>
              <a:r>
                <a:rPr lang="en-US" sz="1800" b="1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</a:rPr>
                <a:t>Google Drive</a:t>
              </a:r>
              <a:endParaRPr lang="en-US" sz="2000" b="1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6" name="Text Box 30">
              <a:extLst>
                <a:ext uri="{FF2B5EF4-FFF2-40B4-BE49-F238E27FC236}">
                  <a16:creationId xmlns:a16="http://schemas.microsoft.com/office/drawing/2014/main" id="{70029D38-7A33-4081-8622-EC6F6551ACF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83" y="3051"/>
              <a:ext cx="20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th-TH" sz="2000" b="1" dirty="0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rPr>
                <a:t>3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A3087556-9F84-4CCD-97DE-428F70922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943" y="1403995"/>
            <a:ext cx="6472487" cy="4050010"/>
          </a:xfrm>
          <a:prstGeom prst="rect">
            <a:avLst/>
          </a:prstGeom>
          <a:noFill/>
          <a:ln w="9525" cmpd="sng">
            <a:solidFill>
              <a:srgbClr val="4F81B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65947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1FE08C-524D-411B-8EA8-4E24E96D44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" y="352424"/>
            <a:ext cx="10496048" cy="5937540"/>
          </a:xfrm>
          <a:prstGeom prst="rect">
            <a:avLst/>
          </a:prstGeom>
          <a:noFill/>
          <a:ln w="9525" cmpd="sng">
            <a:solidFill>
              <a:srgbClr val="4F81B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09544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674D00-F1AA-400E-9103-AA2978779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309" y="318656"/>
            <a:ext cx="10532100" cy="6179126"/>
          </a:xfrm>
          <a:prstGeom prst="rect">
            <a:avLst/>
          </a:prstGeom>
          <a:noFill/>
          <a:ln w="9525" cmpd="sng">
            <a:solidFill>
              <a:srgbClr val="4F81B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48468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0">
            <a:extLst>
              <a:ext uri="{FF2B5EF4-FFF2-40B4-BE49-F238E27FC236}">
                <a16:creationId xmlns:a16="http://schemas.microsoft.com/office/drawing/2014/main" id="{93013DD9-FB3B-4D3D-97A6-13C63AF170B5}"/>
              </a:ext>
            </a:extLst>
          </p:cNvPr>
          <p:cNvGrpSpPr>
            <a:grpSpLocks/>
          </p:cNvGrpSpPr>
          <p:nvPr/>
        </p:nvGrpSpPr>
        <p:grpSpPr bwMode="auto">
          <a:xfrm>
            <a:off x="759441" y="340115"/>
            <a:ext cx="4430713" cy="665162"/>
            <a:chOff x="1152" y="2989"/>
            <a:chExt cx="2791" cy="419"/>
          </a:xfrm>
        </p:grpSpPr>
        <p:grpSp>
          <p:nvGrpSpPr>
            <p:cNvPr id="3" name="Group 21">
              <a:extLst>
                <a:ext uri="{FF2B5EF4-FFF2-40B4-BE49-F238E27FC236}">
                  <a16:creationId xmlns:a16="http://schemas.microsoft.com/office/drawing/2014/main" id="{ACB13932-9C10-4E36-8D80-133B6D9FF2F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2989"/>
              <a:ext cx="480" cy="419"/>
              <a:chOff x="3174" y="2656"/>
              <a:chExt cx="1549" cy="1351"/>
            </a:xfrm>
          </p:grpSpPr>
          <p:sp>
            <p:nvSpPr>
              <p:cNvPr id="7" name="AutoShape 22">
                <a:extLst>
                  <a:ext uri="{FF2B5EF4-FFF2-40B4-BE49-F238E27FC236}">
                    <a16:creationId xmlns:a16="http://schemas.microsoft.com/office/drawing/2014/main" id="{125293B2-2748-4FED-A622-5AFA344200F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8" name="AutoShape 23">
                <a:extLst>
                  <a:ext uri="{FF2B5EF4-FFF2-40B4-BE49-F238E27FC236}">
                    <a16:creationId xmlns:a16="http://schemas.microsoft.com/office/drawing/2014/main" id="{0650F90E-5988-491E-ADC5-13B60A414BB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9" name="AutoShape 24">
                <a:extLst>
                  <a:ext uri="{FF2B5EF4-FFF2-40B4-BE49-F238E27FC236}">
                    <a16:creationId xmlns:a16="http://schemas.microsoft.com/office/drawing/2014/main" id="{827850C9-482C-49BE-B9EB-5EAD34E8ECE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266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</p:grpSp>
        <p:sp>
          <p:nvSpPr>
            <p:cNvPr id="4" name="Line 28">
              <a:extLst>
                <a:ext uri="{FF2B5EF4-FFF2-40B4-BE49-F238E27FC236}">
                  <a16:creationId xmlns:a16="http://schemas.microsoft.com/office/drawing/2014/main" id="{076B385C-1823-408E-8B68-287F4B14D0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36" y="3373"/>
              <a:ext cx="2065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000" b="1">
                <a:latin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5" name="Text Box 29">
              <a:extLst>
                <a:ext uri="{FF2B5EF4-FFF2-40B4-BE49-F238E27FC236}">
                  <a16:creationId xmlns:a16="http://schemas.microsoft.com/office/drawing/2014/main" id="{048C3E8E-4886-4933-BFC7-DA1FDCBDE1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3037"/>
              <a:ext cx="224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15000"/>
                </a:lnSpc>
                <a:buNone/>
              </a:pP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ການແບ່ງປັນເອກະສານໃນ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Phetsarath OT" panose="02000500000000020004" pitchFamily="2" charset="0"/>
                </a:rPr>
                <a:t>Google Drive</a:t>
              </a:r>
              <a:endParaRPr lang="en-US" sz="18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endParaRPr>
            </a:p>
          </p:txBody>
        </p:sp>
        <p:sp>
          <p:nvSpPr>
            <p:cNvPr id="6" name="Text Box 30">
              <a:extLst>
                <a:ext uri="{FF2B5EF4-FFF2-40B4-BE49-F238E27FC236}">
                  <a16:creationId xmlns:a16="http://schemas.microsoft.com/office/drawing/2014/main" id="{E434928B-95D0-4B99-9475-FE2A17CCCAB0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82" y="3051"/>
              <a:ext cx="20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th-TH" sz="2000" b="1" dirty="0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rPr>
                <a:t>4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3C245012-96A7-4478-8290-44A459456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99" y="1408310"/>
            <a:ext cx="8491701" cy="4832938"/>
          </a:xfrm>
          <a:prstGeom prst="rect">
            <a:avLst/>
          </a:prstGeom>
          <a:noFill/>
          <a:ln w="9525" cmpd="sng">
            <a:solidFill>
              <a:srgbClr val="4F81B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18743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4DAD00-5F0E-42D4-B652-2489F7ED69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284" y="696335"/>
            <a:ext cx="7348480" cy="5410303"/>
          </a:xfrm>
          <a:prstGeom prst="rect">
            <a:avLst/>
          </a:prstGeom>
          <a:noFill/>
          <a:ln w="9525" cmpd="sng">
            <a:solidFill>
              <a:srgbClr val="4F81B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643749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5C1485-7E21-472D-AC91-9E9181A2A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804" y="514898"/>
            <a:ext cx="8667577" cy="5573131"/>
          </a:xfrm>
          <a:prstGeom prst="rect">
            <a:avLst/>
          </a:prstGeom>
          <a:noFill/>
          <a:ln w="9525" cmpd="sng">
            <a:solidFill>
              <a:srgbClr val="0D0D0D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154243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0">
            <a:extLst>
              <a:ext uri="{FF2B5EF4-FFF2-40B4-BE49-F238E27FC236}">
                <a16:creationId xmlns:a16="http://schemas.microsoft.com/office/drawing/2014/main" id="{E2844DD8-EA94-4DF8-9F5A-014D1079A5F0}"/>
              </a:ext>
            </a:extLst>
          </p:cNvPr>
          <p:cNvGrpSpPr>
            <a:grpSpLocks/>
          </p:cNvGrpSpPr>
          <p:nvPr/>
        </p:nvGrpSpPr>
        <p:grpSpPr bwMode="auto">
          <a:xfrm>
            <a:off x="929230" y="389348"/>
            <a:ext cx="6683376" cy="665162"/>
            <a:chOff x="1152" y="2989"/>
            <a:chExt cx="4210" cy="419"/>
          </a:xfrm>
        </p:grpSpPr>
        <p:grpSp>
          <p:nvGrpSpPr>
            <p:cNvPr id="3" name="Group 21">
              <a:extLst>
                <a:ext uri="{FF2B5EF4-FFF2-40B4-BE49-F238E27FC236}">
                  <a16:creationId xmlns:a16="http://schemas.microsoft.com/office/drawing/2014/main" id="{320CA93C-3D92-4385-B5BF-C8D42F17350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2989"/>
              <a:ext cx="480" cy="419"/>
              <a:chOff x="3174" y="2656"/>
              <a:chExt cx="1549" cy="1351"/>
            </a:xfrm>
          </p:grpSpPr>
          <p:sp>
            <p:nvSpPr>
              <p:cNvPr id="7" name="AutoShape 22">
                <a:extLst>
                  <a:ext uri="{FF2B5EF4-FFF2-40B4-BE49-F238E27FC236}">
                    <a16:creationId xmlns:a16="http://schemas.microsoft.com/office/drawing/2014/main" id="{CCCA1A54-6DDC-4B02-9B9E-9C0CD1CF54E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8" name="AutoShape 23">
                <a:extLst>
                  <a:ext uri="{FF2B5EF4-FFF2-40B4-BE49-F238E27FC236}">
                    <a16:creationId xmlns:a16="http://schemas.microsoft.com/office/drawing/2014/main" id="{43F5B9C5-4E84-4608-A247-F74461803E7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v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th-TH" alt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  <p:sp>
            <p:nvSpPr>
              <p:cNvPr id="9" name="AutoShape 24">
                <a:extLst>
                  <a:ext uri="{FF2B5EF4-FFF2-40B4-BE49-F238E27FC236}">
                    <a16:creationId xmlns:a16="http://schemas.microsoft.com/office/drawing/2014/main" id="{65294F0A-64E4-4F0F-9440-293065B6644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266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th-TH" sz="2000" b="1">
                  <a:latin typeface="Phetsarath OT" panose="02000500000000020004" pitchFamily="2" charset="0"/>
                  <a:cs typeface="Phetsarath OT" panose="02000500000000020004" pitchFamily="2" charset="0"/>
                </a:endParaRPr>
              </a:p>
            </p:txBody>
          </p:sp>
        </p:grpSp>
        <p:sp>
          <p:nvSpPr>
            <p:cNvPr id="4" name="Line 28">
              <a:extLst>
                <a:ext uri="{FF2B5EF4-FFF2-40B4-BE49-F238E27FC236}">
                  <a16:creationId xmlns:a16="http://schemas.microsoft.com/office/drawing/2014/main" id="{F769B655-AF52-4CFC-8D8B-A84AF313C6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36" y="3373"/>
              <a:ext cx="2065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000" b="1">
                <a:latin typeface="Phetsarath OT" panose="02000500000000020004" pitchFamily="2" charset="0"/>
                <a:cs typeface="Phetsarath OT" panose="02000500000000020004" pitchFamily="2" charset="0"/>
              </a:endParaRPr>
            </a:p>
          </p:txBody>
        </p:sp>
        <p:sp>
          <p:nvSpPr>
            <p:cNvPr id="5" name="Text Box 29">
              <a:extLst>
                <a:ext uri="{FF2B5EF4-FFF2-40B4-BE49-F238E27FC236}">
                  <a16:creationId xmlns:a16="http://schemas.microsoft.com/office/drawing/2014/main" id="{5A5885D5-3365-4E00-93A7-29A48E2607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3037"/>
              <a:ext cx="3661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15000"/>
                </a:lnSpc>
                <a:buNone/>
              </a:pP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ການເຊື່ອມໂຍງແບບອັດຕະໂນມັດລະຫວ່າງ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Drive </a:t>
              </a:r>
              <a:r>
                <a:rPr lang="lo-LA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ກັບ </a:t>
              </a:r>
              <a:r>
                <a:rPr lang="en-US" sz="1800" b="1" dirty="0">
                  <a:solidFill>
                    <a:srgbClr val="000000"/>
                  </a:solidFill>
                  <a:effectLst/>
                  <a:latin typeface="Lucida Sans Unicode" panose="020B0602030504020204" pitchFamily="34" charset="0"/>
                  <a:ea typeface="SimSun" panose="02010600030101010101" pitchFamily="2" charset="-122"/>
                  <a:cs typeface="Phetsarath OT" panose="02000500000000020004" pitchFamily="2" charset="0"/>
                </a:rPr>
                <a:t>Computer</a:t>
              </a:r>
            </a:p>
          </p:txBody>
        </p:sp>
        <p:sp>
          <p:nvSpPr>
            <p:cNvPr id="6" name="Text Box 30">
              <a:extLst>
                <a:ext uri="{FF2B5EF4-FFF2-40B4-BE49-F238E27FC236}">
                  <a16:creationId xmlns:a16="http://schemas.microsoft.com/office/drawing/2014/main" id="{C04FC1B4-E0FF-443F-A829-E3D734A479C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83" y="3051"/>
              <a:ext cx="205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th-TH" sz="2000" b="1" dirty="0">
                  <a:solidFill>
                    <a:schemeClr val="bg1"/>
                  </a:solidFill>
                  <a:latin typeface="Phetsarath OT" panose="02000500000000020004" pitchFamily="2" charset="0"/>
                  <a:cs typeface="Phetsarath OT" panose="02000500000000020004" pitchFamily="2" charset="0"/>
                </a:rPr>
                <a:t>5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B1AD28DE-0E29-4386-A480-C278F15DB909}"/>
              </a:ext>
            </a:extLst>
          </p:cNvPr>
          <p:cNvSpPr txBox="1"/>
          <p:nvPr/>
        </p:nvSpPr>
        <p:spPr>
          <a:xfrm>
            <a:off x="1001479" y="1486099"/>
            <a:ext cx="5427030" cy="2966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</a:pPr>
            <a:r>
              <a:rPr lang="lo-LA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ສຳລັບຜູ້ທີ່ໃຊ້ </a:t>
            </a:r>
            <a:r>
              <a:rPr lang="en-US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Gmail</a:t>
            </a:r>
            <a:r>
              <a:rPr lang="lo-LA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 ແລະ ມີການເກັບກຳຂໍ້ມູນຢູ່ລະບົບ </a:t>
            </a:r>
            <a:r>
              <a:rPr lang="en-US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Cloud </a:t>
            </a:r>
            <a:r>
              <a:rPr lang="lo-LA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ຂອງ </a:t>
            </a:r>
            <a:r>
              <a:rPr lang="en-US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Google </a:t>
            </a:r>
            <a:r>
              <a:rPr lang="lo-LA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ໂດຍຂໍ້ມູນນີ້ສາມາດເຊື່ອມໂຍງເກັບໄວ້ເຄື່ອງຄອມພິວເຕີເຮົາໄດ້ ໂດຍສາມາດເອີ້ນໃຊ້ວຽກໃນຮູບແບບ </a:t>
            </a:r>
            <a:r>
              <a:rPr lang="en-US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Office </a:t>
            </a:r>
            <a:r>
              <a:rPr lang="lo-LA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ໄດ້ ແລະ ຖ້າເຮົາຫາກໄດ້ເຊື່ອມອິນເທີເນັດໂປແກຣມກໍ່ຈະອັບໂຫຼດຂໍ້ມູນໄປເກັບໄສ້ທີ່ </a:t>
            </a:r>
            <a:r>
              <a:rPr lang="en-US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Drive </a:t>
            </a:r>
            <a:r>
              <a:rPr lang="lo-LA" dirty="0"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ແບບອັດຕະໂນມັດ ທີ່ສຳຄັນຍັງເປັນອີກທາງເລືອກໜຶ່ງສຳລັບການສຳຮອງຂໍ້ມູນ ຫາກວ່າເຄື່ອງຄອມພິວເຕີຂອງເຮົາເສຍຫາຍ, ເປ່ເພກໍ່ສາມາດກູ້ຂໍ້ມູນຄືນໄດ້.</a:t>
            </a:r>
            <a:endParaRPr lang="en-US" dirty="0"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pic>
        <p:nvPicPr>
          <p:cNvPr id="12" name="Picture 11" descr="google drive entire pc in cloud">
            <a:extLst>
              <a:ext uri="{FF2B5EF4-FFF2-40B4-BE49-F238E27FC236}">
                <a16:creationId xmlns:a16="http://schemas.microsoft.com/office/drawing/2014/main" id="{FAC9839F-FF53-40B6-A6D7-E30C136115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241" y="1600772"/>
            <a:ext cx="4526280" cy="2736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009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F524B5C-F966-49A4-8D66-9B262DAA76CB}"/>
              </a:ext>
            </a:extLst>
          </p:cNvPr>
          <p:cNvSpPr txBox="1"/>
          <p:nvPr/>
        </p:nvSpPr>
        <p:spPr>
          <a:xfrm>
            <a:off x="900547" y="369523"/>
            <a:ext cx="5458690" cy="51706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24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ການຕິດຕັ້ງ </a:t>
            </a:r>
            <a:r>
              <a:rPr lang="en-US" sz="24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Google Drive for</a:t>
            </a:r>
            <a:r>
              <a:rPr lang="lo-LA" sz="24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en-US" sz="24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Desktop</a:t>
            </a:r>
            <a:endParaRPr lang="en-US" sz="2400" b="1" dirty="0">
              <a:solidFill>
                <a:srgbClr val="000000"/>
              </a:solidFill>
              <a:effectLst/>
              <a:latin typeface="Lucida Sans Unicode" panose="020B0602030504020204" pitchFamily="34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ADB03D-1897-45AC-A87F-A18A933F54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47" y="1178618"/>
            <a:ext cx="6899562" cy="51948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20627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D47125-4CC8-46F4-BB0F-9658DAE93E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572" y="1017240"/>
            <a:ext cx="6003809" cy="513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4691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A949E1-16DE-4934-AF27-5039A3622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796" y="688834"/>
            <a:ext cx="6497204" cy="485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9316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65FF06-1DE3-45CD-BCA3-881C53E1E8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3091" y="773902"/>
            <a:ext cx="7065818" cy="531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7355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6CD43E-6331-493E-B784-F89F1D30F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6275" y="564890"/>
            <a:ext cx="7342015" cy="51104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399392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134931-2071-4104-A514-265DB0B07E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2549" y="510389"/>
            <a:ext cx="7406901" cy="583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919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8105EC-7428-48CB-B16B-EAE7E414BF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110" y="429491"/>
            <a:ext cx="11071949" cy="586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3412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51A65EC-B931-4692-B480-0DBA6D995606}"/>
              </a:ext>
            </a:extLst>
          </p:cNvPr>
          <p:cNvSpPr txBox="1"/>
          <p:nvPr/>
        </p:nvSpPr>
        <p:spPr>
          <a:xfrm>
            <a:off x="748146" y="383377"/>
            <a:ext cx="7287490" cy="51706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24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ການຍົກເລີກການເຊື່ອມໂຍງ </a:t>
            </a:r>
            <a:r>
              <a:rPr lang="en-US" sz="24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Google Drive for</a:t>
            </a:r>
            <a:r>
              <a:rPr lang="lo-LA" sz="24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en-US" sz="2400" b="1" dirty="0">
                <a:solidFill>
                  <a:srgbClr val="000000"/>
                </a:solidFill>
                <a:effectLst/>
                <a:latin typeface="Lucida Sans Unicode" panose="020B060203050402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Desktop</a:t>
            </a:r>
            <a:endParaRPr lang="en-US" sz="2400" b="1" dirty="0">
              <a:solidFill>
                <a:srgbClr val="000000"/>
              </a:solidFill>
              <a:effectLst/>
              <a:latin typeface="Lucida Sans Unicode" panose="020B0602030504020204" pitchFamily="34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7E020B-2063-447D-B8AF-EFD00DB69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801" y="1429385"/>
            <a:ext cx="6486381" cy="51907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1765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6FEA64-392D-4E4C-9C09-01E9006BB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3238" y="558509"/>
            <a:ext cx="7910252" cy="549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7584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98D5AF-1CB1-4A5B-9B38-F945808A1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330" y="588211"/>
            <a:ext cx="7277360" cy="568157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389713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EE1AAD-52AB-425D-A924-32D71F771D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9949" y="1367155"/>
            <a:ext cx="8458492" cy="3121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697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43705F2-A7D4-42C1-B865-50A6797EA16E}"/>
              </a:ext>
            </a:extLst>
          </p:cNvPr>
          <p:cNvSpPr/>
          <p:nvPr/>
        </p:nvSpPr>
        <p:spPr>
          <a:xfrm>
            <a:off x="4026362" y="284984"/>
            <a:ext cx="41392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lo-LA" sz="5400" b="1" dirty="0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79680">
                      <a:srgbClr val="FF0000"/>
                    </a:gs>
                    <a:gs pos="37000">
                      <a:srgbClr val="00B050"/>
                    </a:gs>
                    <a:gs pos="0">
                      <a:schemeClr val="bg1"/>
                    </a:gs>
                    <a:gs pos="60000">
                      <a:srgbClr val="FFFF00"/>
                    </a:gs>
                    <a:gs pos="14000">
                      <a:schemeClr val="accent1">
                        <a:lumMod val="100000"/>
                      </a:schemeClr>
                    </a:gs>
                  </a:gsLst>
                  <a:path path="circle">
                    <a:fillToRect l="100000" b="100000"/>
                  </a:path>
                </a:gra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180906-504C-48FA-8D95-595BDFE00EE8}"/>
              </a:ext>
            </a:extLst>
          </p:cNvPr>
          <p:cNvSpPr txBox="1"/>
          <p:nvPr/>
        </p:nvSpPr>
        <p:spPr>
          <a:xfrm>
            <a:off x="1440871" y="1360299"/>
            <a:ext cx="9310255" cy="2262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https://www.ditoweb.com/2012/10/how-to-manually-upload-files-and/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https://confluence.cad.rit.edu/cadtech/how-to-articles/how-to-use-google-drive-for-desktop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https://support.google.com/a/users/answer/</a:t>
            </a:r>
            <a:r>
              <a:rPr lang="lo-LA" sz="24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9965580</a:t>
            </a:r>
            <a:r>
              <a:rPr lang="en-US" sz="24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?hl=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th</a:t>
            </a:r>
            <a:endParaRPr lang="en-US" sz="2400" dirty="0"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044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3|3.5|3.9|2.5|3.3|3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3741</TotalTime>
  <Words>336</Words>
  <Application>Microsoft Office PowerPoint</Application>
  <PresentationFormat>Widescreen</PresentationFormat>
  <Paragraphs>35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Calibri</vt:lpstr>
      <vt:lpstr>Calibri Light</vt:lpstr>
      <vt:lpstr>Lucida Sans Unicode</vt:lpstr>
      <vt:lpstr>Phetsarath OT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ບົດທີ 1  ແນວຄວາມຄິດກ່ຽວກັບຂໍ້ມູນຂ່າວສານ ແລະ ການຕິດຕໍ່ສື່ສານ</dc:title>
  <dc:creator>kinnaly Thipphaphone</dc:creator>
  <cp:lastModifiedBy>kinnaly Thipphaphone</cp:lastModifiedBy>
  <cp:revision>48</cp:revision>
  <dcterms:created xsi:type="dcterms:W3CDTF">2022-03-10T08:43:25Z</dcterms:created>
  <dcterms:modified xsi:type="dcterms:W3CDTF">2022-04-13T03:56:15Z</dcterms:modified>
</cp:coreProperties>
</file>