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31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6D1841-F217-41FE-855A-D964F09D03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E71AF3-1BC6-46D5-9306-90E06459D0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4F55B2-18C8-4314-8E9D-8E71DA265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D83222-D98A-46B1-BD7F-5366AE0C4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754187-C8E5-4F9B-9091-EF141DB543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49581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C09D6-F78F-4187-8158-5465C4ECC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B21E72-00FE-4AC9-B667-C513AE73D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422311-9C97-4A58-AA4F-0A28FADF8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710B45-9C94-4FCC-8AFE-F72D5F72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75A851-0FE4-4C2E-95A3-FE3AECC38B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63316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BF9C74-A69D-441B-89F9-EF350DD62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937AFA7-D335-4F98-B924-3488F50C35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FA1EF3-1459-41FD-8FDE-F79B15FE0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171964-B28F-48EF-8CAB-AB357C441C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FC16CC-9A32-4F30-92D9-3199E15E7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97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55B12-FB21-4352-AFF7-5508AF9E34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B31E47-8C2C-40D3-9D6C-BBEF203E47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E6A596-F428-4D51-917E-449193C78A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78CC12-D5D7-478E-A8F9-54459C97D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1FD087-B905-4BA8-95A1-847FC6E387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40E12C-3D30-436B-BB02-846275B67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6313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50F006-07C4-403B-95C7-D4A335ECAB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D34962-20E8-4231-AF83-D9F2B8CD61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675CDB-CD96-41A8-9AF0-CF35FFFBFE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DE6BA5-D17E-4F79-89F0-6B778525A0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54C155-F85F-4D1C-8BAB-174A40DCBC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C1FACE-DF4A-459C-B436-962DC7311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67BB1D-CC2A-43FC-B4DE-FED77C5294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7A2D557-E6CF-4AF3-935E-7D4AE4753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0256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BC342C-72F8-416C-9AFE-D6E4DA6AA3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6AEACA8-76AF-47C0-A8C6-5FEF52E3D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1352553-5979-4209-A67F-81407C98B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FA2283-CEC4-4BCA-A7F1-4BFFFAD66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676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E1F724C-A5C3-4078-81D2-B6EC0F1E7C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897DC8-AFAE-4584-B7EC-6C21D6E2E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FAFE40-0721-4AD5-8D00-3E50D0D23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481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41504-7CC7-41D3-9569-008C5E1F1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340F-B25C-43B7-9BBC-EF1D335D3F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5EFDDB-19F7-47AE-8776-B1A8A9B206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D12656-B2C7-42F4-A9B0-A5449AADA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1F982B-DA42-433E-B4C8-AC3B3CEA69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2441E7-7557-4C0A-8D42-5C8F3AB697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8996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989AFF-D7DD-4681-B674-4FF88666E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65BC0B-2C4C-4009-BA50-E948D5F9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7D8E8B5-24F7-451C-846C-0E793D0FA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CC4E7-BF00-46A1-B7DD-F3E3425CD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02FBD2F-AC43-4636-A76B-DEAB3135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0FD080-521D-48B7-B9EA-9F1FF117D4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484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2CF33-258A-44B2-B23A-013E3B9C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2C936E-DA2B-47DB-A120-DB845CDBA3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BF3D5E-C8A2-488B-B097-4E03FB6F7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88E7C2-3309-4ECC-B337-3E2BD142D8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93F326-BB0E-42E1-B967-CC00F4FF4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79830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9A7E4E3-9F42-43E8-915E-D3BFD145EA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08C86A-615E-469B-A32D-1238D519C2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4FC86-CC02-40F5-B88D-43A1397902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569519-1C8E-4F0C-BCFA-B5CA8D9B3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C3356-A8F0-47D5-9D69-F8E284B71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022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6897EC8-D01D-4EFC-A338-1FABD7658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D76978-AC43-4732-821C-D4B4CA980E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A44E0B-99B3-47A1-A921-C79CF2F83C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9480F4-D18B-4FD8-82C4-AF943CFC45FC}" type="datetimeFigureOut">
              <a:rPr lang="en-US" smtClean="0"/>
              <a:t>13/04/2022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F47136-FD2E-4FEB-91AD-C7A0612ECC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06C69-B612-407F-AABA-72BFC69E5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424E8-120B-445A-9B3D-3B5C2F2BBAF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178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0"/>
                <a:lumOff val="100000"/>
              </a:schemeClr>
            </a:gs>
            <a:gs pos="35000">
              <a:schemeClr val="accent1">
                <a:lumMod val="0"/>
                <a:lumOff val="100000"/>
              </a:schemeClr>
            </a:gs>
            <a:gs pos="100000">
              <a:schemeClr val="accent1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2">
            <a:extLst>
              <a:ext uri="{FF2B5EF4-FFF2-40B4-BE49-F238E27FC236}">
                <a16:creationId xmlns:a16="http://schemas.microsoft.com/office/drawing/2014/main" id="{6CA85115-6342-4B96-98D4-40EF11845E84}"/>
              </a:ext>
            </a:extLst>
          </p:cNvPr>
          <p:cNvGrpSpPr/>
          <p:nvPr/>
        </p:nvGrpSpPr>
        <p:grpSpPr>
          <a:xfrm rot="-10800000">
            <a:off x="4165600" y="6161314"/>
            <a:ext cx="10131922" cy="4150758"/>
            <a:chOff x="0" y="0"/>
            <a:chExt cx="8474859" cy="5372100"/>
          </a:xfrm>
        </p:grpSpPr>
        <p:sp>
          <p:nvSpPr>
            <p:cNvPr id="15" name="Freeform 3">
              <a:extLst>
                <a:ext uri="{FF2B5EF4-FFF2-40B4-BE49-F238E27FC236}">
                  <a16:creationId xmlns:a16="http://schemas.microsoft.com/office/drawing/2014/main" id="{47FD7EED-28D7-4107-9F6A-860DF75E0153}"/>
                </a:ext>
              </a:extLst>
            </p:cNvPr>
            <p:cNvSpPr/>
            <p:nvPr/>
          </p:nvSpPr>
          <p:spPr>
            <a:xfrm>
              <a:off x="0" y="0"/>
              <a:ext cx="8474859" cy="5372100"/>
            </a:xfrm>
            <a:custGeom>
              <a:avLst/>
              <a:gdLst/>
              <a:ahLst/>
              <a:cxnLst/>
              <a:rect l="l" t="t" r="r" b="b"/>
              <a:pathLst>
                <a:path w="8474859" h="5372100">
                  <a:moveTo>
                    <a:pt x="6924189" y="0"/>
                  </a:moveTo>
                  <a:lnTo>
                    <a:pt x="1550670" y="0"/>
                  </a:lnTo>
                  <a:lnTo>
                    <a:pt x="0" y="2686050"/>
                  </a:lnTo>
                  <a:lnTo>
                    <a:pt x="1550670" y="5372100"/>
                  </a:lnTo>
                  <a:lnTo>
                    <a:pt x="6924189" y="5372100"/>
                  </a:lnTo>
                  <a:lnTo>
                    <a:pt x="8474859" y="2686050"/>
                  </a:lnTo>
                  <a:lnTo>
                    <a:pt x="6924189" y="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Diagram group">
            <a:extLst>
              <a:ext uri="{FF2B5EF4-FFF2-40B4-BE49-F238E27FC236}">
                <a16:creationId xmlns:a16="http://schemas.microsoft.com/office/drawing/2014/main" id="{2CAE59CA-5975-43E7-88F2-3ED5A956A6F8}"/>
              </a:ext>
            </a:extLst>
          </p:cNvPr>
          <p:cNvGrpSpPr/>
          <p:nvPr/>
        </p:nvGrpSpPr>
        <p:grpSpPr>
          <a:xfrm>
            <a:off x="2029206" y="265312"/>
            <a:ext cx="577637" cy="577637"/>
            <a:chOff x="67882" y="173392"/>
            <a:chExt cx="577637" cy="577637"/>
          </a:xfrm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</p:grpSpPr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601FB502-3A8A-4DAD-A1F2-D0AADAF27803}"/>
                </a:ext>
              </a:extLst>
            </p:cNvPr>
            <p:cNvSpPr/>
            <p:nvPr/>
          </p:nvSpPr>
          <p:spPr>
            <a:xfrm>
              <a:off x="67882" y="173392"/>
              <a:ext cx="577637" cy="577637"/>
            </a:xfrm>
            <a:prstGeom prst="ellipse">
              <a:avLst/>
            </a:prstGeom>
            <a:ln>
              <a:noFill/>
            </a:ln>
            <a:effectLst/>
            <a:scene3d>
              <a:camera prst="orthographicFront">
                <a:rot lat="0" lon="0" rev="0"/>
              </a:camera>
              <a:lightRig rig="chilly" dir="t">
                <a:rot lat="0" lon="0" rev="18480000"/>
              </a:lightRig>
            </a:scene3d>
            <a:sp3d prstMaterial="clear">
              <a:bevelT h="63500"/>
            </a:sp3d>
          </p:spPr>
          <p:style>
            <a:lnRef idx="1">
              <a:scrgbClr r="0" g="0" b="0"/>
            </a:lnRef>
            <a:fillRef idx="2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CE7C517-EAAB-4955-AB5B-FA792357A1A9}"/>
              </a:ext>
            </a:extLst>
          </p:cNvPr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00B050"/>
                </a:solidFill>
              </a:rPr>
              <a:t>Presented by: Mrs. Kinnaly THIPPHAPHONE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1C04A26-1274-4263-BB8C-263E3EAE25E6}"/>
              </a:ext>
            </a:extLst>
          </p:cNvPr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lo-LA" sz="4000" b="1" u="sng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ຄຳຖາມ ບົດທີ 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BD105-6CEF-4433-B9A9-F61D56F08B2B}"/>
              </a:ext>
            </a:extLst>
          </p:cNvPr>
          <p:cNvSpPr txBox="1"/>
          <p:nvPr/>
        </p:nvSpPr>
        <p:spPr>
          <a:xfrm>
            <a:off x="1113183" y="1412682"/>
            <a:ext cx="10270434" cy="2285241"/>
          </a:xfrm>
          <a:prstGeom prst="rect">
            <a:avLst/>
          </a:prstGeom>
          <a:noFill/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Phetsarath OT" panose="02000500000000020004" pitchFamily="2" charset="0"/>
                <a:cs typeface="Phetsarath OT" panose="02000500000000020004" pitchFamily="2" charset="0"/>
              </a:rPr>
              <a:t>ໃຫ້ນັກສຶກສາລົງມືປະຕິບັດຕົວຈິງເຊັ່ນ:</a:t>
            </a:r>
            <a:endParaRPr lang="lo-LA" sz="2800" dirty="0"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ສົ່ງເອກະສານຜ່ານ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 QR Code</a:t>
            </a:r>
          </a:p>
          <a:p>
            <a:pPr marL="514350" indent="-5143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AutoNum type="arabicPeriod"/>
              <a:tabLst>
                <a:tab pos="180340" algn="l"/>
              </a:tabLst>
            </a:pPr>
            <a:r>
              <a:rPr lang="lo-LA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ສ້າງແບບສອບຖາມໃຫ້ຜູ້ຮຽນມີສ່ວນຮ່ວມໂດຍນຳໃຊ້ </a:t>
            </a:r>
            <a:r>
              <a:rPr lang="en-US" sz="2800" dirty="0">
                <a:latin typeface="Times New Roman" panose="02020603050405020304" pitchFamily="18" charset="0"/>
                <a:ea typeface="SimSun" panose="02010600030101010101" pitchFamily="2" charset="-122"/>
                <a:cs typeface="Phetsarath OT" panose="02000500000000020004" pitchFamily="2" charset="0"/>
              </a:rPr>
              <a:t>Poll Everywhere</a:t>
            </a:r>
            <a:endParaRPr lang="lo-LA" sz="2800" dirty="0">
              <a:latin typeface="Times New Roman" panose="02020603050405020304" pitchFamily="18" charset="0"/>
              <a:ea typeface="SimSun" panose="02010600030101010101" pitchFamily="2" charset="-122"/>
              <a:cs typeface="Phetsarath OT" panose="02000500000000020004" pitchFamily="2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906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9473"/>
    </mc:Choice>
    <mc:Fallback xmlns="">
      <p:transition spd="slow" advTm="89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uiExpand="1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3|3.5|3.9|2.5|3.3|3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41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Phetsarath OT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kinnaly Thipphaphone</dc:creator>
  <cp:lastModifiedBy>kinnaly Thipphaphone</cp:lastModifiedBy>
  <cp:revision>5</cp:revision>
  <dcterms:created xsi:type="dcterms:W3CDTF">2022-04-02T05:16:32Z</dcterms:created>
  <dcterms:modified xsi:type="dcterms:W3CDTF">2022-04-13T09:49:36Z</dcterms:modified>
</cp:coreProperties>
</file>