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Lst>
  <p:sldSz cy="6858000" cx="12192000"/>
  <p:notesSz cx="6858000" cy="9144000"/>
  <p:embeddedFontLst>
    <p:embeddedFont>
      <p:font typeface="Century Gothic"/>
      <p:regular r:id="rId20"/>
      <p:bold r:id="rId21"/>
      <p:italic r:id="rId22"/>
      <p:boldItalic r:id="rId2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24" roundtripDataSignature="AMtx7mgvqEH8w9bMDfIagN4+jRme2BuoW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font" Target="fonts/CenturyGothic-regular.fntdata"/><Relationship Id="rId11" Type="http://schemas.openxmlformats.org/officeDocument/2006/relationships/slide" Target="slides/slide7.xml"/><Relationship Id="rId22" Type="http://schemas.openxmlformats.org/officeDocument/2006/relationships/font" Target="fonts/CenturyGothic-italic.fntdata"/><Relationship Id="rId10" Type="http://schemas.openxmlformats.org/officeDocument/2006/relationships/slide" Target="slides/slide6.xml"/><Relationship Id="rId21" Type="http://schemas.openxmlformats.org/officeDocument/2006/relationships/font" Target="fonts/CenturyGothic-bold.fntdata"/><Relationship Id="rId13" Type="http://schemas.openxmlformats.org/officeDocument/2006/relationships/slide" Target="slides/slide9.xml"/><Relationship Id="rId24" Type="http://customschemas.google.com/relationships/presentationmetadata" Target="metadata"/><Relationship Id="rId12" Type="http://schemas.openxmlformats.org/officeDocument/2006/relationships/slide" Target="slides/slide8.xml"/><Relationship Id="rId23" Type="http://schemas.openxmlformats.org/officeDocument/2006/relationships/font" Target="fonts/CenturyGothic-boldItalic.fntdata"/><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5" Type="http://schemas.openxmlformats.org/officeDocument/2006/relationships/slide" Target="slides/slide1.xml"/><Relationship Id="rId19" Type="http://schemas.openxmlformats.org/officeDocument/2006/relationships/slide" Target="slides/slide15.xml"/><Relationship Id="rId6" Type="http://schemas.openxmlformats.org/officeDocument/2006/relationships/slide" Target="slides/slide2.xml"/><Relationship Id="rId18" Type="http://schemas.openxmlformats.org/officeDocument/2006/relationships/slide" Target="slides/slide14.xml"/><Relationship Id="rId7" Type="http://schemas.openxmlformats.org/officeDocument/2006/relationships/slide" Target="slides/slide3.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 name="Shape 147"/>
        <p:cNvGrpSpPr/>
        <p:nvPr/>
      </p:nvGrpSpPr>
      <p:grpSpPr>
        <a:xfrm>
          <a:off x="0" y="0"/>
          <a:ext cx="0" cy="0"/>
          <a:chOff x="0" y="0"/>
          <a:chExt cx="0" cy="0"/>
        </a:xfrm>
      </p:grpSpPr>
      <p:sp>
        <p:nvSpPr>
          <p:cNvPr id="148" name="Google Shape;148;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9" name="Google Shape;149;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55" name="Google Shape;155;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6" name="Google Shape;156;p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2" name="Google Shape;162;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8" name="Google Shape;168;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1" name="Shape 171"/>
        <p:cNvGrpSpPr/>
        <p:nvPr/>
      </p:nvGrpSpPr>
      <p:grpSpPr>
        <a:xfrm>
          <a:off x="0" y="0"/>
          <a:ext cx="0" cy="0"/>
          <a:chOff x="0" y="0"/>
          <a:chExt cx="0" cy="0"/>
        </a:xfrm>
      </p:grpSpPr>
      <p:sp>
        <p:nvSpPr>
          <p:cNvPr id="172" name="Google Shape;172;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3" name="Google Shape;173;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9" name="Shape 179"/>
        <p:cNvGrpSpPr/>
        <p:nvPr/>
      </p:nvGrpSpPr>
      <p:grpSpPr>
        <a:xfrm>
          <a:off x="0" y="0"/>
          <a:ext cx="0" cy="0"/>
          <a:chOff x="0" y="0"/>
          <a:chExt cx="0" cy="0"/>
        </a:xfrm>
      </p:grpSpPr>
      <p:sp>
        <p:nvSpPr>
          <p:cNvPr id="180" name="Google Shape;180;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1" name="Google Shape;181;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6" name="Google Shape;186;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4" name="Google Shape;194;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9" name="Shape 199"/>
        <p:cNvGrpSpPr/>
        <p:nvPr/>
      </p:nvGrpSpPr>
      <p:grpSpPr>
        <a:xfrm>
          <a:off x="0" y="0"/>
          <a:ext cx="0" cy="0"/>
          <a:chOff x="0" y="0"/>
          <a:chExt cx="0" cy="0"/>
        </a:xfrm>
      </p:grpSpPr>
      <p:sp>
        <p:nvSpPr>
          <p:cNvPr id="200" name="Google Shape;200;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1" name="Google Shape;201;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6" name="Shape 206"/>
        <p:cNvGrpSpPr/>
        <p:nvPr/>
      </p:nvGrpSpPr>
      <p:grpSpPr>
        <a:xfrm>
          <a:off x="0" y="0"/>
          <a:ext cx="0" cy="0"/>
          <a:chOff x="0" y="0"/>
          <a:chExt cx="0" cy="0"/>
        </a:xfrm>
      </p:grpSpPr>
      <p:sp>
        <p:nvSpPr>
          <p:cNvPr id="207" name="Google Shape;207;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8" name="Google Shape;208;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1" name="Shape 211"/>
        <p:cNvGrpSpPr/>
        <p:nvPr/>
      </p:nvGrpSpPr>
      <p:grpSpPr>
        <a:xfrm>
          <a:off x="0" y="0"/>
          <a:ext cx="0" cy="0"/>
          <a:chOff x="0" y="0"/>
          <a:chExt cx="0" cy="0"/>
        </a:xfrm>
      </p:grpSpPr>
      <p:sp>
        <p:nvSpPr>
          <p:cNvPr id="212" name="Google Shape;212;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13" name="Google Shape;213;p1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4" name="Google Shape;214;p1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3" name="Google Shape;223;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8" name="Shape 228"/>
        <p:cNvGrpSpPr/>
        <p:nvPr/>
      </p:nvGrpSpPr>
      <p:grpSpPr>
        <a:xfrm>
          <a:off x="0" y="0"/>
          <a:ext cx="0" cy="0"/>
          <a:chOff x="0" y="0"/>
          <a:chExt cx="0" cy="0"/>
        </a:xfrm>
      </p:grpSpPr>
      <p:sp>
        <p:nvSpPr>
          <p:cNvPr id="229" name="Google Shape;229;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0" name="Google Shape;230;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5" name="Shape 235"/>
        <p:cNvGrpSpPr/>
        <p:nvPr/>
      </p:nvGrpSpPr>
      <p:grpSpPr>
        <a:xfrm>
          <a:off x="0" y="0"/>
          <a:ext cx="0" cy="0"/>
          <a:chOff x="0" y="0"/>
          <a:chExt cx="0" cy="0"/>
        </a:xfrm>
      </p:grpSpPr>
      <p:sp>
        <p:nvSpPr>
          <p:cNvPr id="236" name="Google Shape;236;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37" name="Google Shape;237;p1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8" name="Google Shape;238;p1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2" name="Shape 242"/>
        <p:cNvGrpSpPr/>
        <p:nvPr/>
      </p:nvGrpSpPr>
      <p:grpSpPr>
        <a:xfrm>
          <a:off x="0" y="0"/>
          <a:ext cx="0" cy="0"/>
          <a:chOff x="0" y="0"/>
          <a:chExt cx="0" cy="0"/>
        </a:xfrm>
      </p:grpSpPr>
      <p:sp>
        <p:nvSpPr>
          <p:cNvPr id="243" name="Google Shape;243;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4" name="Google Shape;244;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1" name="Shape 21"/>
        <p:cNvGrpSpPr/>
        <p:nvPr/>
      </p:nvGrpSpPr>
      <p:grpSpPr>
        <a:xfrm>
          <a:off x="0" y="0"/>
          <a:ext cx="0" cy="0"/>
          <a:chOff x="0" y="0"/>
          <a:chExt cx="0" cy="0"/>
        </a:xfrm>
      </p:grpSpPr>
      <p:sp>
        <p:nvSpPr>
          <p:cNvPr id="22" name="Google Shape;22;p18"/>
          <p:cNvSpPr txBox="1"/>
          <p:nvPr>
            <p:ph type="ctrTitle"/>
          </p:nvPr>
        </p:nvSpPr>
        <p:spPr>
          <a:xfrm>
            <a:off x="1154955" y="1447800"/>
            <a:ext cx="8825658" cy="3329581"/>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Clr>
                <a:schemeClr val="lt2"/>
              </a:buClr>
              <a:buSzPts val="7200"/>
              <a:buFont typeface="Century Gothic"/>
              <a:buNone/>
              <a:defRPr sz="72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 name="Google Shape;23;p18"/>
          <p:cNvSpPr txBox="1"/>
          <p:nvPr>
            <p:ph idx="1" type="subTitle"/>
          </p:nvPr>
        </p:nvSpPr>
        <p:spPr>
          <a:xfrm>
            <a:off x="1154955" y="4777380"/>
            <a:ext cx="8825658" cy="861420"/>
          </a:xfrm>
          <a:prstGeom prst="rect">
            <a:avLst/>
          </a:prstGeom>
          <a:noFill/>
          <a:ln>
            <a:noFill/>
          </a:ln>
        </p:spPr>
        <p:txBody>
          <a:bodyPr anchorCtr="0" anchor="t" bIns="45700" lIns="91425" spcFirstLastPara="1" rIns="91425" wrap="square" tIns="45700">
            <a:normAutofit/>
          </a:bodyPr>
          <a:lstStyle>
            <a:lvl1pPr lvl="0" algn="l">
              <a:spcBef>
                <a:spcPts val="1000"/>
              </a:spcBef>
              <a:spcAft>
                <a:spcPts val="0"/>
              </a:spcAft>
              <a:buSzPts val="1600"/>
              <a:buNone/>
              <a:defRPr cap="none">
                <a:solidFill>
                  <a:srgbClr val="86D1D8"/>
                </a:solidFill>
              </a:defRPr>
            </a:lvl1pPr>
            <a:lvl2pPr lvl="1" algn="ctr">
              <a:spcBef>
                <a:spcPts val="1000"/>
              </a:spcBef>
              <a:spcAft>
                <a:spcPts val="0"/>
              </a:spcAft>
              <a:buSzPts val="1440"/>
              <a:buNone/>
              <a:defRPr>
                <a:solidFill>
                  <a:schemeClr val="lt1"/>
                </a:solidFill>
              </a:defRPr>
            </a:lvl2pPr>
            <a:lvl3pPr lvl="2" algn="ctr">
              <a:spcBef>
                <a:spcPts val="1000"/>
              </a:spcBef>
              <a:spcAft>
                <a:spcPts val="0"/>
              </a:spcAft>
              <a:buSzPts val="1280"/>
              <a:buNone/>
              <a:defRPr>
                <a:solidFill>
                  <a:schemeClr val="lt1"/>
                </a:solidFill>
              </a:defRPr>
            </a:lvl3pPr>
            <a:lvl4pPr lvl="3" algn="ctr">
              <a:spcBef>
                <a:spcPts val="1000"/>
              </a:spcBef>
              <a:spcAft>
                <a:spcPts val="0"/>
              </a:spcAft>
              <a:buSzPts val="1120"/>
              <a:buNone/>
              <a:defRPr>
                <a:solidFill>
                  <a:schemeClr val="lt1"/>
                </a:solidFill>
              </a:defRPr>
            </a:lvl4pPr>
            <a:lvl5pPr lvl="4" algn="ctr">
              <a:spcBef>
                <a:spcPts val="1000"/>
              </a:spcBef>
              <a:spcAft>
                <a:spcPts val="0"/>
              </a:spcAft>
              <a:buSzPts val="1120"/>
              <a:buNone/>
              <a:defRPr>
                <a:solidFill>
                  <a:schemeClr val="lt1"/>
                </a:solidFill>
              </a:defRPr>
            </a:lvl5pPr>
            <a:lvl6pPr lvl="5" algn="ctr">
              <a:spcBef>
                <a:spcPts val="1000"/>
              </a:spcBef>
              <a:spcAft>
                <a:spcPts val="0"/>
              </a:spcAft>
              <a:buSzPts val="1120"/>
              <a:buNone/>
              <a:defRPr>
                <a:solidFill>
                  <a:schemeClr val="lt1"/>
                </a:solidFill>
              </a:defRPr>
            </a:lvl6pPr>
            <a:lvl7pPr lvl="6" algn="ctr">
              <a:spcBef>
                <a:spcPts val="1000"/>
              </a:spcBef>
              <a:spcAft>
                <a:spcPts val="0"/>
              </a:spcAft>
              <a:buSzPts val="1120"/>
              <a:buNone/>
              <a:defRPr>
                <a:solidFill>
                  <a:schemeClr val="lt1"/>
                </a:solidFill>
              </a:defRPr>
            </a:lvl7pPr>
            <a:lvl8pPr lvl="7" algn="ctr">
              <a:spcBef>
                <a:spcPts val="1000"/>
              </a:spcBef>
              <a:spcAft>
                <a:spcPts val="0"/>
              </a:spcAft>
              <a:buSzPts val="1120"/>
              <a:buNone/>
              <a:defRPr>
                <a:solidFill>
                  <a:schemeClr val="lt1"/>
                </a:solidFill>
              </a:defRPr>
            </a:lvl8pPr>
            <a:lvl9pPr lvl="8" algn="ctr">
              <a:spcBef>
                <a:spcPts val="1000"/>
              </a:spcBef>
              <a:spcAft>
                <a:spcPts val="0"/>
              </a:spcAft>
              <a:buSzPts val="1120"/>
              <a:buNone/>
              <a:defRPr>
                <a:solidFill>
                  <a:schemeClr val="lt1"/>
                </a:solidFill>
              </a:defRPr>
            </a:lvl9pPr>
          </a:lstStyle>
          <a:p/>
        </p:txBody>
      </p:sp>
      <p:sp>
        <p:nvSpPr>
          <p:cNvPr id="24" name="Google Shape;24;p18"/>
          <p:cNvSpPr txBox="1"/>
          <p:nvPr>
            <p:ph idx="10" type="dt"/>
          </p:nvPr>
        </p:nvSpPr>
        <p:spPr>
          <a:xfrm rot="5400000">
            <a:off x="10155639" y="1790701"/>
            <a:ext cx="990599" cy="304799"/>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18"/>
          <p:cNvSpPr txBox="1"/>
          <p:nvPr>
            <p:ph idx="11" type="ftr"/>
          </p:nvPr>
        </p:nvSpPr>
        <p:spPr>
          <a:xfrm rot="5400000">
            <a:off x="8951573" y="3225297"/>
            <a:ext cx="3859795" cy="304801"/>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18"/>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7" name="Shape 27"/>
        <p:cNvGrpSpPr/>
        <p:nvPr/>
      </p:nvGrpSpPr>
      <p:grpSpPr>
        <a:xfrm>
          <a:off x="0" y="0"/>
          <a:ext cx="0" cy="0"/>
          <a:chOff x="0" y="0"/>
          <a:chExt cx="0" cy="0"/>
        </a:xfrm>
      </p:grpSpPr>
      <p:sp>
        <p:nvSpPr>
          <p:cNvPr id="28" name="Google Shape;28;p19"/>
          <p:cNvSpPr txBox="1"/>
          <p:nvPr>
            <p:ph type="title"/>
          </p:nvPr>
        </p:nvSpPr>
        <p:spPr>
          <a:xfrm>
            <a:off x="646111" y="452718"/>
            <a:ext cx="9404723" cy="1400530"/>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Clr>
                <a:schemeClr val="lt2"/>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19"/>
          <p:cNvSpPr txBox="1"/>
          <p:nvPr>
            <p:ph idx="1" type="body"/>
          </p:nvPr>
        </p:nvSpPr>
        <p:spPr>
          <a:xfrm>
            <a:off x="1103312" y="2052918"/>
            <a:ext cx="8946541" cy="4195481"/>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30" name="Google Shape;30;p19"/>
          <p:cNvSpPr txBox="1"/>
          <p:nvPr>
            <p:ph idx="10" type="dt"/>
          </p:nvPr>
        </p:nvSpPr>
        <p:spPr>
          <a:xfrm rot="5400000">
            <a:off x="10155639" y="1790701"/>
            <a:ext cx="990599" cy="304799"/>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19"/>
          <p:cNvSpPr txBox="1"/>
          <p:nvPr>
            <p:ph idx="11" type="ftr"/>
          </p:nvPr>
        </p:nvSpPr>
        <p:spPr>
          <a:xfrm rot="5400000">
            <a:off x="8951573" y="3225297"/>
            <a:ext cx="3859795" cy="304801"/>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19"/>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3" name="Shape 33"/>
        <p:cNvGrpSpPr/>
        <p:nvPr/>
      </p:nvGrpSpPr>
      <p:grpSpPr>
        <a:xfrm>
          <a:off x="0" y="0"/>
          <a:ext cx="0" cy="0"/>
          <a:chOff x="0" y="0"/>
          <a:chExt cx="0" cy="0"/>
        </a:xfrm>
      </p:grpSpPr>
      <p:sp>
        <p:nvSpPr>
          <p:cNvPr id="34" name="Google Shape;34;p20"/>
          <p:cNvSpPr txBox="1"/>
          <p:nvPr>
            <p:ph type="title"/>
          </p:nvPr>
        </p:nvSpPr>
        <p:spPr>
          <a:xfrm>
            <a:off x="1154956" y="2861733"/>
            <a:ext cx="8825657" cy="1915647"/>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Clr>
                <a:schemeClr val="lt2"/>
              </a:buClr>
              <a:buSzPts val="4000"/>
              <a:buFont typeface="Century Gothic"/>
              <a:buNone/>
              <a:defRPr b="0" sz="40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20"/>
          <p:cNvSpPr txBox="1"/>
          <p:nvPr>
            <p:ph idx="1" type="body"/>
          </p:nvPr>
        </p:nvSpPr>
        <p:spPr>
          <a:xfrm>
            <a:off x="1154955" y="4777381"/>
            <a:ext cx="8825658" cy="860400"/>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600"/>
              <a:buNone/>
              <a:defRPr sz="2000" cap="none">
                <a:solidFill>
                  <a:srgbClr val="86D1D8"/>
                </a:solidFill>
              </a:defRPr>
            </a:lvl1pPr>
            <a:lvl2pPr indent="-228600" lvl="1" marL="914400" algn="l">
              <a:spcBef>
                <a:spcPts val="1000"/>
              </a:spcBef>
              <a:spcAft>
                <a:spcPts val="0"/>
              </a:spcAft>
              <a:buSzPts val="1440"/>
              <a:buNone/>
              <a:defRPr sz="1800">
                <a:solidFill>
                  <a:schemeClr val="lt1"/>
                </a:solidFill>
              </a:defRPr>
            </a:lvl2pPr>
            <a:lvl3pPr indent="-228600" lvl="2" marL="1371600" algn="l">
              <a:spcBef>
                <a:spcPts val="1000"/>
              </a:spcBef>
              <a:spcAft>
                <a:spcPts val="0"/>
              </a:spcAft>
              <a:buSzPts val="1280"/>
              <a:buNone/>
              <a:defRPr sz="1600">
                <a:solidFill>
                  <a:schemeClr val="lt1"/>
                </a:solidFill>
              </a:defRPr>
            </a:lvl3pPr>
            <a:lvl4pPr indent="-228600" lvl="3" marL="1828800" algn="l">
              <a:spcBef>
                <a:spcPts val="1000"/>
              </a:spcBef>
              <a:spcAft>
                <a:spcPts val="0"/>
              </a:spcAft>
              <a:buSzPts val="1120"/>
              <a:buNone/>
              <a:defRPr sz="1400">
                <a:solidFill>
                  <a:schemeClr val="lt1"/>
                </a:solidFill>
              </a:defRPr>
            </a:lvl4pPr>
            <a:lvl5pPr indent="-228600" lvl="4" marL="2286000" algn="l">
              <a:spcBef>
                <a:spcPts val="1000"/>
              </a:spcBef>
              <a:spcAft>
                <a:spcPts val="0"/>
              </a:spcAft>
              <a:buSzPts val="1120"/>
              <a:buNone/>
              <a:defRPr sz="1400">
                <a:solidFill>
                  <a:schemeClr val="lt1"/>
                </a:solidFill>
              </a:defRPr>
            </a:lvl5pPr>
            <a:lvl6pPr indent="-228600" lvl="5" marL="2743200" algn="l">
              <a:spcBef>
                <a:spcPts val="1000"/>
              </a:spcBef>
              <a:spcAft>
                <a:spcPts val="0"/>
              </a:spcAft>
              <a:buSzPts val="1120"/>
              <a:buNone/>
              <a:defRPr sz="1400">
                <a:solidFill>
                  <a:schemeClr val="lt1"/>
                </a:solidFill>
              </a:defRPr>
            </a:lvl6pPr>
            <a:lvl7pPr indent="-228600" lvl="6" marL="3200400" algn="l">
              <a:spcBef>
                <a:spcPts val="1000"/>
              </a:spcBef>
              <a:spcAft>
                <a:spcPts val="0"/>
              </a:spcAft>
              <a:buSzPts val="1120"/>
              <a:buNone/>
              <a:defRPr sz="1400">
                <a:solidFill>
                  <a:schemeClr val="lt1"/>
                </a:solidFill>
              </a:defRPr>
            </a:lvl7pPr>
            <a:lvl8pPr indent="-228600" lvl="7" marL="3657600" algn="l">
              <a:spcBef>
                <a:spcPts val="1000"/>
              </a:spcBef>
              <a:spcAft>
                <a:spcPts val="0"/>
              </a:spcAft>
              <a:buSzPts val="1120"/>
              <a:buNone/>
              <a:defRPr sz="1400">
                <a:solidFill>
                  <a:schemeClr val="lt1"/>
                </a:solidFill>
              </a:defRPr>
            </a:lvl8pPr>
            <a:lvl9pPr indent="-228600" lvl="8" marL="4114800" algn="l">
              <a:spcBef>
                <a:spcPts val="1000"/>
              </a:spcBef>
              <a:spcAft>
                <a:spcPts val="0"/>
              </a:spcAft>
              <a:buSzPts val="1120"/>
              <a:buNone/>
              <a:defRPr sz="1400">
                <a:solidFill>
                  <a:schemeClr val="lt1"/>
                </a:solidFill>
              </a:defRPr>
            </a:lvl9pPr>
          </a:lstStyle>
          <a:p/>
        </p:txBody>
      </p:sp>
      <p:sp>
        <p:nvSpPr>
          <p:cNvPr id="36" name="Google Shape;36;p20"/>
          <p:cNvSpPr txBox="1"/>
          <p:nvPr>
            <p:ph idx="10" type="dt"/>
          </p:nvPr>
        </p:nvSpPr>
        <p:spPr>
          <a:xfrm rot="5400000">
            <a:off x="10155639" y="1790701"/>
            <a:ext cx="990599" cy="304799"/>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20"/>
          <p:cNvSpPr txBox="1"/>
          <p:nvPr>
            <p:ph idx="11" type="ftr"/>
          </p:nvPr>
        </p:nvSpPr>
        <p:spPr>
          <a:xfrm rot="5400000">
            <a:off x="8951573" y="3225297"/>
            <a:ext cx="3859795" cy="304801"/>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20"/>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9" name="Shape 39"/>
        <p:cNvGrpSpPr/>
        <p:nvPr/>
      </p:nvGrpSpPr>
      <p:grpSpPr>
        <a:xfrm>
          <a:off x="0" y="0"/>
          <a:ext cx="0" cy="0"/>
          <a:chOff x="0" y="0"/>
          <a:chExt cx="0" cy="0"/>
        </a:xfrm>
      </p:grpSpPr>
      <p:sp>
        <p:nvSpPr>
          <p:cNvPr id="40" name="Google Shape;40;p21"/>
          <p:cNvSpPr txBox="1"/>
          <p:nvPr>
            <p:ph type="title"/>
          </p:nvPr>
        </p:nvSpPr>
        <p:spPr>
          <a:xfrm>
            <a:off x="646111" y="452718"/>
            <a:ext cx="9404723" cy="1400530"/>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Clr>
                <a:schemeClr val="lt2"/>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21"/>
          <p:cNvSpPr txBox="1"/>
          <p:nvPr>
            <p:ph idx="1" type="body"/>
          </p:nvPr>
        </p:nvSpPr>
        <p:spPr>
          <a:xfrm>
            <a:off x="1103312" y="2060575"/>
            <a:ext cx="4396339" cy="4195763"/>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sz="1800"/>
            </a:lvl1pPr>
            <a:lvl2pPr indent="-309880" lvl="1" marL="914400" algn="l">
              <a:spcBef>
                <a:spcPts val="1000"/>
              </a:spcBef>
              <a:spcAft>
                <a:spcPts val="0"/>
              </a:spcAft>
              <a:buSzPts val="1280"/>
              <a:buChar char="►"/>
              <a:defRPr sz="1600"/>
            </a:lvl2pPr>
            <a:lvl3pPr indent="-299719" lvl="2" marL="1371600" algn="l">
              <a:spcBef>
                <a:spcPts val="1000"/>
              </a:spcBef>
              <a:spcAft>
                <a:spcPts val="0"/>
              </a:spcAft>
              <a:buSzPts val="1120"/>
              <a:buChar char="►"/>
              <a:defRPr sz="1400"/>
            </a:lvl3pPr>
            <a:lvl4pPr indent="-289560" lvl="3" marL="1828800" algn="l">
              <a:spcBef>
                <a:spcPts val="1000"/>
              </a:spcBef>
              <a:spcAft>
                <a:spcPts val="0"/>
              </a:spcAft>
              <a:buSzPts val="960"/>
              <a:buChar char="►"/>
              <a:defRPr sz="1200"/>
            </a:lvl4pPr>
            <a:lvl5pPr indent="-289560" lvl="4" marL="2286000" algn="l">
              <a:spcBef>
                <a:spcPts val="1000"/>
              </a:spcBef>
              <a:spcAft>
                <a:spcPts val="0"/>
              </a:spcAft>
              <a:buSzPts val="960"/>
              <a:buChar char="►"/>
              <a:defRPr sz="1200"/>
            </a:lvl5pPr>
            <a:lvl6pPr indent="-289560" lvl="5" marL="2743200" algn="l">
              <a:spcBef>
                <a:spcPts val="1000"/>
              </a:spcBef>
              <a:spcAft>
                <a:spcPts val="0"/>
              </a:spcAft>
              <a:buSzPts val="960"/>
              <a:buChar char="►"/>
              <a:defRPr sz="1200"/>
            </a:lvl6pPr>
            <a:lvl7pPr indent="-289560" lvl="6" marL="3200400" algn="l">
              <a:spcBef>
                <a:spcPts val="1000"/>
              </a:spcBef>
              <a:spcAft>
                <a:spcPts val="0"/>
              </a:spcAft>
              <a:buSzPts val="960"/>
              <a:buChar char="►"/>
              <a:defRPr sz="1200"/>
            </a:lvl7pPr>
            <a:lvl8pPr indent="-289559" lvl="7" marL="3657600" algn="l">
              <a:spcBef>
                <a:spcPts val="1000"/>
              </a:spcBef>
              <a:spcAft>
                <a:spcPts val="0"/>
              </a:spcAft>
              <a:buSzPts val="960"/>
              <a:buChar char="►"/>
              <a:defRPr sz="1200"/>
            </a:lvl8pPr>
            <a:lvl9pPr indent="-289559" lvl="8" marL="4114800" algn="l">
              <a:spcBef>
                <a:spcPts val="1000"/>
              </a:spcBef>
              <a:spcAft>
                <a:spcPts val="0"/>
              </a:spcAft>
              <a:buSzPts val="960"/>
              <a:buChar char="►"/>
              <a:defRPr sz="1200"/>
            </a:lvl9pPr>
          </a:lstStyle>
          <a:p/>
        </p:txBody>
      </p:sp>
      <p:sp>
        <p:nvSpPr>
          <p:cNvPr id="42" name="Google Shape;42;p21"/>
          <p:cNvSpPr txBox="1"/>
          <p:nvPr>
            <p:ph idx="2" type="body"/>
          </p:nvPr>
        </p:nvSpPr>
        <p:spPr>
          <a:xfrm>
            <a:off x="5654493" y="2056092"/>
            <a:ext cx="4396341" cy="4200245"/>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sz="1800"/>
            </a:lvl1pPr>
            <a:lvl2pPr indent="-309880" lvl="1" marL="914400" algn="l">
              <a:spcBef>
                <a:spcPts val="1000"/>
              </a:spcBef>
              <a:spcAft>
                <a:spcPts val="0"/>
              </a:spcAft>
              <a:buSzPts val="1280"/>
              <a:buChar char="►"/>
              <a:defRPr sz="1600"/>
            </a:lvl2pPr>
            <a:lvl3pPr indent="-299719" lvl="2" marL="1371600" algn="l">
              <a:spcBef>
                <a:spcPts val="1000"/>
              </a:spcBef>
              <a:spcAft>
                <a:spcPts val="0"/>
              </a:spcAft>
              <a:buSzPts val="1120"/>
              <a:buChar char="►"/>
              <a:defRPr sz="1400"/>
            </a:lvl3pPr>
            <a:lvl4pPr indent="-289560" lvl="3" marL="1828800" algn="l">
              <a:spcBef>
                <a:spcPts val="1000"/>
              </a:spcBef>
              <a:spcAft>
                <a:spcPts val="0"/>
              </a:spcAft>
              <a:buSzPts val="960"/>
              <a:buChar char="►"/>
              <a:defRPr sz="1200"/>
            </a:lvl4pPr>
            <a:lvl5pPr indent="-289560" lvl="4" marL="2286000" algn="l">
              <a:spcBef>
                <a:spcPts val="1000"/>
              </a:spcBef>
              <a:spcAft>
                <a:spcPts val="0"/>
              </a:spcAft>
              <a:buSzPts val="960"/>
              <a:buChar char="►"/>
              <a:defRPr sz="1200"/>
            </a:lvl5pPr>
            <a:lvl6pPr indent="-289560" lvl="5" marL="2743200" algn="l">
              <a:spcBef>
                <a:spcPts val="1000"/>
              </a:spcBef>
              <a:spcAft>
                <a:spcPts val="0"/>
              </a:spcAft>
              <a:buSzPts val="960"/>
              <a:buChar char="►"/>
              <a:defRPr sz="1200"/>
            </a:lvl6pPr>
            <a:lvl7pPr indent="-289560" lvl="6" marL="3200400" algn="l">
              <a:spcBef>
                <a:spcPts val="1000"/>
              </a:spcBef>
              <a:spcAft>
                <a:spcPts val="0"/>
              </a:spcAft>
              <a:buSzPts val="960"/>
              <a:buChar char="►"/>
              <a:defRPr sz="1200"/>
            </a:lvl7pPr>
            <a:lvl8pPr indent="-289559" lvl="7" marL="3657600" algn="l">
              <a:spcBef>
                <a:spcPts val="1000"/>
              </a:spcBef>
              <a:spcAft>
                <a:spcPts val="0"/>
              </a:spcAft>
              <a:buSzPts val="960"/>
              <a:buChar char="►"/>
              <a:defRPr sz="1200"/>
            </a:lvl8pPr>
            <a:lvl9pPr indent="-289559" lvl="8" marL="4114800" algn="l">
              <a:spcBef>
                <a:spcPts val="1000"/>
              </a:spcBef>
              <a:spcAft>
                <a:spcPts val="0"/>
              </a:spcAft>
              <a:buSzPts val="960"/>
              <a:buChar char="►"/>
              <a:defRPr sz="1200"/>
            </a:lvl9pPr>
          </a:lstStyle>
          <a:p/>
        </p:txBody>
      </p:sp>
      <p:sp>
        <p:nvSpPr>
          <p:cNvPr id="43" name="Google Shape;43;p21"/>
          <p:cNvSpPr txBox="1"/>
          <p:nvPr>
            <p:ph idx="10" type="dt"/>
          </p:nvPr>
        </p:nvSpPr>
        <p:spPr>
          <a:xfrm rot="5400000">
            <a:off x="10155639" y="1790701"/>
            <a:ext cx="990599" cy="304799"/>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21"/>
          <p:cNvSpPr txBox="1"/>
          <p:nvPr>
            <p:ph idx="11" type="ftr"/>
          </p:nvPr>
        </p:nvSpPr>
        <p:spPr>
          <a:xfrm rot="5400000">
            <a:off x="8951573" y="3225297"/>
            <a:ext cx="3859795" cy="304801"/>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5" name="Google Shape;45;p21"/>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6" name="Shape 46"/>
        <p:cNvGrpSpPr/>
        <p:nvPr/>
      </p:nvGrpSpPr>
      <p:grpSpPr>
        <a:xfrm>
          <a:off x="0" y="0"/>
          <a:ext cx="0" cy="0"/>
          <a:chOff x="0" y="0"/>
          <a:chExt cx="0" cy="0"/>
        </a:xfrm>
      </p:grpSpPr>
      <p:sp>
        <p:nvSpPr>
          <p:cNvPr id="47" name="Google Shape;47;p22"/>
          <p:cNvSpPr txBox="1"/>
          <p:nvPr>
            <p:ph type="title"/>
          </p:nvPr>
        </p:nvSpPr>
        <p:spPr>
          <a:xfrm>
            <a:off x="646111" y="452718"/>
            <a:ext cx="9404723" cy="1400530"/>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Clr>
                <a:schemeClr val="lt2"/>
              </a:buClr>
              <a:buSzPts val="4200"/>
              <a:buFont typeface="Century Gothic"/>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22"/>
          <p:cNvSpPr txBox="1"/>
          <p:nvPr>
            <p:ph idx="1" type="body"/>
          </p:nvPr>
        </p:nvSpPr>
        <p:spPr>
          <a:xfrm>
            <a:off x="1103313" y="1905000"/>
            <a:ext cx="4396338" cy="576262"/>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None/>
              <a:defRPr b="0" sz="2400">
                <a:solidFill>
                  <a:srgbClr val="86D1D8"/>
                </a:solidFill>
              </a:defRPr>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49" name="Google Shape;49;p22"/>
          <p:cNvSpPr txBox="1"/>
          <p:nvPr>
            <p:ph idx="2" type="body"/>
          </p:nvPr>
        </p:nvSpPr>
        <p:spPr>
          <a:xfrm>
            <a:off x="1103312" y="2514600"/>
            <a:ext cx="4396339" cy="3741738"/>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sz="1800"/>
            </a:lvl1pPr>
            <a:lvl2pPr indent="-309880" lvl="1" marL="914400" algn="l">
              <a:spcBef>
                <a:spcPts val="1000"/>
              </a:spcBef>
              <a:spcAft>
                <a:spcPts val="0"/>
              </a:spcAft>
              <a:buSzPts val="1280"/>
              <a:buChar char="►"/>
              <a:defRPr sz="1600"/>
            </a:lvl2pPr>
            <a:lvl3pPr indent="-299719" lvl="2" marL="1371600" algn="l">
              <a:spcBef>
                <a:spcPts val="1000"/>
              </a:spcBef>
              <a:spcAft>
                <a:spcPts val="0"/>
              </a:spcAft>
              <a:buSzPts val="1120"/>
              <a:buChar char="►"/>
              <a:defRPr sz="1400"/>
            </a:lvl3pPr>
            <a:lvl4pPr indent="-289560" lvl="3" marL="1828800" algn="l">
              <a:spcBef>
                <a:spcPts val="1000"/>
              </a:spcBef>
              <a:spcAft>
                <a:spcPts val="0"/>
              </a:spcAft>
              <a:buSzPts val="960"/>
              <a:buChar char="►"/>
              <a:defRPr sz="1200"/>
            </a:lvl4pPr>
            <a:lvl5pPr indent="-289560" lvl="4" marL="2286000" algn="l">
              <a:spcBef>
                <a:spcPts val="1000"/>
              </a:spcBef>
              <a:spcAft>
                <a:spcPts val="0"/>
              </a:spcAft>
              <a:buSzPts val="960"/>
              <a:buChar char="►"/>
              <a:defRPr sz="1200"/>
            </a:lvl5pPr>
            <a:lvl6pPr indent="-289560" lvl="5" marL="2743200" algn="l">
              <a:spcBef>
                <a:spcPts val="1000"/>
              </a:spcBef>
              <a:spcAft>
                <a:spcPts val="0"/>
              </a:spcAft>
              <a:buSzPts val="960"/>
              <a:buChar char="►"/>
              <a:defRPr sz="1200"/>
            </a:lvl6pPr>
            <a:lvl7pPr indent="-289560" lvl="6" marL="3200400" algn="l">
              <a:spcBef>
                <a:spcPts val="1000"/>
              </a:spcBef>
              <a:spcAft>
                <a:spcPts val="0"/>
              </a:spcAft>
              <a:buSzPts val="960"/>
              <a:buChar char="►"/>
              <a:defRPr sz="1200"/>
            </a:lvl7pPr>
            <a:lvl8pPr indent="-289559" lvl="7" marL="3657600" algn="l">
              <a:spcBef>
                <a:spcPts val="1000"/>
              </a:spcBef>
              <a:spcAft>
                <a:spcPts val="0"/>
              </a:spcAft>
              <a:buSzPts val="960"/>
              <a:buChar char="►"/>
              <a:defRPr sz="1200"/>
            </a:lvl8pPr>
            <a:lvl9pPr indent="-289559" lvl="8" marL="4114800" algn="l">
              <a:spcBef>
                <a:spcPts val="1000"/>
              </a:spcBef>
              <a:spcAft>
                <a:spcPts val="0"/>
              </a:spcAft>
              <a:buSzPts val="960"/>
              <a:buChar char="►"/>
              <a:defRPr sz="1200"/>
            </a:lvl9pPr>
          </a:lstStyle>
          <a:p/>
        </p:txBody>
      </p:sp>
      <p:sp>
        <p:nvSpPr>
          <p:cNvPr id="50" name="Google Shape;50;p22"/>
          <p:cNvSpPr txBox="1"/>
          <p:nvPr>
            <p:ph idx="3" type="body"/>
          </p:nvPr>
        </p:nvSpPr>
        <p:spPr>
          <a:xfrm>
            <a:off x="5654495" y="1905000"/>
            <a:ext cx="4396339" cy="576262"/>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None/>
              <a:defRPr b="0" sz="2400">
                <a:solidFill>
                  <a:srgbClr val="86D1D8"/>
                </a:solidFill>
              </a:defRPr>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51" name="Google Shape;51;p22"/>
          <p:cNvSpPr txBox="1"/>
          <p:nvPr>
            <p:ph idx="4" type="body"/>
          </p:nvPr>
        </p:nvSpPr>
        <p:spPr>
          <a:xfrm>
            <a:off x="5654495" y="2514600"/>
            <a:ext cx="4396339" cy="3741738"/>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sz="1800"/>
            </a:lvl1pPr>
            <a:lvl2pPr indent="-309880" lvl="1" marL="914400" algn="l">
              <a:spcBef>
                <a:spcPts val="1000"/>
              </a:spcBef>
              <a:spcAft>
                <a:spcPts val="0"/>
              </a:spcAft>
              <a:buSzPts val="1280"/>
              <a:buChar char="►"/>
              <a:defRPr sz="1600"/>
            </a:lvl2pPr>
            <a:lvl3pPr indent="-299719" lvl="2" marL="1371600" algn="l">
              <a:spcBef>
                <a:spcPts val="1000"/>
              </a:spcBef>
              <a:spcAft>
                <a:spcPts val="0"/>
              </a:spcAft>
              <a:buSzPts val="1120"/>
              <a:buChar char="►"/>
              <a:defRPr sz="1400"/>
            </a:lvl3pPr>
            <a:lvl4pPr indent="-289560" lvl="3" marL="1828800" algn="l">
              <a:spcBef>
                <a:spcPts val="1000"/>
              </a:spcBef>
              <a:spcAft>
                <a:spcPts val="0"/>
              </a:spcAft>
              <a:buSzPts val="960"/>
              <a:buChar char="►"/>
              <a:defRPr sz="1200"/>
            </a:lvl4pPr>
            <a:lvl5pPr indent="-289560" lvl="4" marL="2286000" algn="l">
              <a:spcBef>
                <a:spcPts val="1000"/>
              </a:spcBef>
              <a:spcAft>
                <a:spcPts val="0"/>
              </a:spcAft>
              <a:buSzPts val="960"/>
              <a:buChar char="►"/>
              <a:defRPr sz="1200"/>
            </a:lvl5pPr>
            <a:lvl6pPr indent="-289560" lvl="5" marL="2743200" algn="l">
              <a:spcBef>
                <a:spcPts val="1000"/>
              </a:spcBef>
              <a:spcAft>
                <a:spcPts val="0"/>
              </a:spcAft>
              <a:buSzPts val="960"/>
              <a:buChar char="►"/>
              <a:defRPr sz="1200"/>
            </a:lvl6pPr>
            <a:lvl7pPr indent="-289560" lvl="6" marL="3200400" algn="l">
              <a:spcBef>
                <a:spcPts val="1000"/>
              </a:spcBef>
              <a:spcAft>
                <a:spcPts val="0"/>
              </a:spcAft>
              <a:buSzPts val="960"/>
              <a:buChar char="►"/>
              <a:defRPr sz="1200"/>
            </a:lvl7pPr>
            <a:lvl8pPr indent="-289559" lvl="7" marL="3657600" algn="l">
              <a:spcBef>
                <a:spcPts val="1000"/>
              </a:spcBef>
              <a:spcAft>
                <a:spcPts val="0"/>
              </a:spcAft>
              <a:buSzPts val="960"/>
              <a:buChar char="►"/>
              <a:defRPr sz="1200"/>
            </a:lvl8pPr>
            <a:lvl9pPr indent="-289559" lvl="8" marL="4114800" algn="l">
              <a:spcBef>
                <a:spcPts val="1000"/>
              </a:spcBef>
              <a:spcAft>
                <a:spcPts val="0"/>
              </a:spcAft>
              <a:buSzPts val="960"/>
              <a:buChar char="►"/>
              <a:defRPr sz="1200"/>
            </a:lvl9pPr>
          </a:lstStyle>
          <a:p/>
        </p:txBody>
      </p:sp>
      <p:sp>
        <p:nvSpPr>
          <p:cNvPr id="52" name="Google Shape;52;p22"/>
          <p:cNvSpPr txBox="1"/>
          <p:nvPr>
            <p:ph idx="10" type="dt"/>
          </p:nvPr>
        </p:nvSpPr>
        <p:spPr>
          <a:xfrm rot="5400000">
            <a:off x="10155639" y="1790701"/>
            <a:ext cx="990599" cy="304799"/>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22"/>
          <p:cNvSpPr txBox="1"/>
          <p:nvPr>
            <p:ph idx="11" type="ftr"/>
          </p:nvPr>
        </p:nvSpPr>
        <p:spPr>
          <a:xfrm rot="5400000">
            <a:off x="8951573" y="3225297"/>
            <a:ext cx="3859795" cy="304801"/>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4" name="Google Shape;54;p22"/>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5" name="Shape 55"/>
        <p:cNvGrpSpPr/>
        <p:nvPr/>
      </p:nvGrpSpPr>
      <p:grpSpPr>
        <a:xfrm>
          <a:off x="0" y="0"/>
          <a:ext cx="0" cy="0"/>
          <a:chOff x="0" y="0"/>
          <a:chExt cx="0" cy="0"/>
        </a:xfrm>
      </p:grpSpPr>
      <p:sp>
        <p:nvSpPr>
          <p:cNvPr id="56" name="Google Shape;56;p23"/>
          <p:cNvSpPr txBox="1"/>
          <p:nvPr>
            <p:ph type="title"/>
          </p:nvPr>
        </p:nvSpPr>
        <p:spPr>
          <a:xfrm>
            <a:off x="646111" y="452718"/>
            <a:ext cx="9404723" cy="1400530"/>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Clr>
                <a:schemeClr val="lt2"/>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23"/>
          <p:cNvSpPr txBox="1"/>
          <p:nvPr>
            <p:ph idx="10" type="dt"/>
          </p:nvPr>
        </p:nvSpPr>
        <p:spPr>
          <a:xfrm rot="5400000">
            <a:off x="10155639" y="1790701"/>
            <a:ext cx="990599" cy="304799"/>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8" name="Google Shape;58;p23"/>
          <p:cNvSpPr txBox="1"/>
          <p:nvPr>
            <p:ph idx="11" type="ftr"/>
          </p:nvPr>
        </p:nvSpPr>
        <p:spPr>
          <a:xfrm rot="5400000">
            <a:off x="8951573" y="3225297"/>
            <a:ext cx="3859795" cy="304801"/>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23"/>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0" name="Shape 60"/>
        <p:cNvGrpSpPr/>
        <p:nvPr/>
      </p:nvGrpSpPr>
      <p:grpSpPr>
        <a:xfrm>
          <a:off x="0" y="0"/>
          <a:ext cx="0" cy="0"/>
          <a:chOff x="0" y="0"/>
          <a:chExt cx="0" cy="0"/>
        </a:xfrm>
      </p:grpSpPr>
      <p:sp>
        <p:nvSpPr>
          <p:cNvPr id="61" name="Google Shape;61;p24"/>
          <p:cNvSpPr txBox="1"/>
          <p:nvPr>
            <p:ph idx="10" type="dt"/>
          </p:nvPr>
        </p:nvSpPr>
        <p:spPr>
          <a:xfrm rot="5400000">
            <a:off x="10155639" y="1790701"/>
            <a:ext cx="990599" cy="304799"/>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24"/>
          <p:cNvSpPr txBox="1"/>
          <p:nvPr>
            <p:ph idx="11" type="ftr"/>
          </p:nvPr>
        </p:nvSpPr>
        <p:spPr>
          <a:xfrm rot="5400000">
            <a:off x="8951573" y="3225297"/>
            <a:ext cx="3859795" cy="304801"/>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24"/>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4" name="Shape 64"/>
        <p:cNvGrpSpPr/>
        <p:nvPr/>
      </p:nvGrpSpPr>
      <p:grpSpPr>
        <a:xfrm>
          <a:off x="0" y="0"/>
          <a:ext cx="0" cy="0"/>
          <a:chOff x="0" y="0"/>
          <a:chExt cx="0" cy="0"/>
        </a:xfrm>
      </p:grpSpPr>
      <p:sp>
        <p:nvSpPr>
          <p:cNvPr id="65" name="Google Shape;65;p25"/>
          <p:cNvSpPr txBox="1"/>
          <p:nvPr>
            <p:ph type="title"/>
          </p:nvPr>
        </p:nvSpPr>
        <p:spPr>
          <a:xfrm>
            <a:off x="1154953" y="1447800"/>
            <a:ext cx="3401064" cy="14478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Clr>
                <a:schemeClr val="lt2"/>
              </a:buClr>
              <a:buSzPts val="2400"/>
              <a:buFont typeface="Century Gothic"/>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25"/>
          <p:cNvSpPr txBox="1"/>
          <p:nvPr>
            <p:ph idx="1" type="body"/>
          </p:nvPr>
        </p:nvSpPr>
        <p:spPr>
          <a:xfrm>
            <a:off x="4784616" y="1447800"/>
            <a:ext cx="5195997" cy="4572000"/>
          </a:xfrm>
          <a:prstGeom prst="rect">
            <a:avLst/>
          </a:prstGeom>
          <a:noFill/>
          <a:ln>
            <a:noFill/>
          </a:ln>
        </p:spPr>
        <p:txBody>
          <a:bodyPr anchorCtr="0" anchor="ctr" bIns="45700" lIns="91425" spcFirstLastPara="1" rIns="91425" wrap="square" tIns="45700">
            <a:normAutofit/>
          </a:bodyPr>
          <a:lstStyle>
            <a:lvl1pPr indent="-330200" lvl="0" marL="457200" algn="l">
              <a:spcBef>
                <a:spcPts val="1000"/>
              </a:spcBef>
              <a:spcAft>
                <a:spcPts val="0"/>
              </a:spcAft>
              <a:buSzPts val="1600"/>
              <a:buChar char="►"/>
              <a:defRPr sz="2000"/>
            </a:lvl1pPr>
            <a:lvl2pPr indent="-320040" lvl="1" marL="914400" algn="l">
              <a:spcBef>
                <a:spcPts val="1000"/>
              </a:spcBef>
              <a:spcAft>
                <a:spcPts val="0"/>
              </a:spcAft>
              <a:buSzPts val="1440"/>
              <a:buChar char="►"/>
              <a:defRPr sz="1800"/>
            </a:lvl2pPr>
            <a:lvl3pPr indent="-309880" lvl="2" marL="1371600" algn="l">
              <a:spcBef>
                <a:spcPts val="1000"/>
              </a:spcBef>
              <a:spcAft>
                <a:spcPts val="0"/>
              </a:spcAft>
              <a:buSzPts val="1280"/>
              <a:buChar char="►"/>
              <a:defRPr sz="1600"/>
            </a:lvl3pPr>
            <a:lvl4pPr indent="-299719" lvl="3" marL="1828800" algn="l">
              <a:spcBef>
                <a:spcPts val="1000"/>
              </a:spcBef>
              <a:spcAft>
                <a:spcPts val="0"/>
              </a:spcAft>
              <a:buSzPts val="1120"/>
              <a:buChar char="►"/>
              <a:defRPr sz="1400"/>
            </a:lvl4pPr>
            <a:lvl5pPr indent="-299720" lvl="4" marL="2286000" algn="l">
              <a:spcBef>
                <a:spcPts val="1000"/>
              </a:spcBef>
              <a:spcAft>
                <a:spcPts val="0"/>
              </a:spcAft>
              <a:buSzPts val="1120"/>
              <a:buChar char="►"/>
              <a:defRPr sz="1400"/>
            </a:lvl5pPr>
            <a:lvl6pPr indent="-299720" lvl="5" marL="2743200" algn="l">
              <a:spcBef>
                <a:spcPts val="1000"/>
              </a:spcBef>
              <a:spcAft>
                <a:spcPts val="0"/>
              </a:spcAft>
              <a:buSzPts val="1120"/>
              <a:buChar char="►"/>
              <a:defRPr sz="1400"/>
            </a:lvl6pPr>
            <a:lvl7pPr indent="-299720" lvl="6" marL="3200400" algn="l">
              <a:spcBef>
                <a:spcPts val="1000"/>
              </a:spcBef>
              <a:spcAft>
                <a:spcPts val="0"/>
              </a:spcAft>
              <a:buSzPts val="1120"/>
              <a:buChar char="►"/>
              <a:defRPr sz="1400"/>
            </a:lvl7pPr>
            <a:lvl8pPr indent="-299720" lvl="7" marL="3657600" algn="l">
              <a:spcBef>
                <a:spcPts val="1000"/>
              </a:spcBef>
              <a:spcAft>
                <a:spcPts val="0"/>
              </a:spcAft>
              <a:buSzPts val="1120"/>
              <a:buChar char="►"/>
              <a:defRPr sz="1400"/>
            </a:lvl8pPr>
            <a:lvl9pPr indent="-299720" lvl="8" marL="4114800" algn="l">
              <a:spcBef>
                <a:spcPts val="1000"/>
              </a:spcBef>
              <a:spcAft>
                <a:spcPts val="0"/>
              </a:spcAft>
              <a:buSzPts val="1120"/>
              <a:buChar char="►"/>
              <a:defRPr sz="1400"/>
            </a:lvl9pPr>
          </a:lstStyle>
          <a:p/>
        </p:txBody>
      </p:sp>
      <p:sp>
        <p:nvSpPr>
          <p:cNvPr id="67" name="Google Shape;67;p25"/>
          <p:cNvSpPr txBox="1"/>
          <p:nvPr>
            <p:ph idx="2" type="body"/>
          </p:nvPr>
        </p:nvSpPr>
        <p:spPr>
          <a:xfrm>
            <a:off x="1154953" y="3129280"/>
            <a:ext cx="3401063" cy="2895599"/>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120"/>
              <a:buNone/>
              <a:defRPr sz="14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68" name="Google Shape;68;p25"/>
          <p:cNvSpPr txBox="1"/>
          <p:nvPr>
            <p:ph idx="10" type="dt"/>
          </p:nvPr>
        </p:nvSpPr>
        <p:spPr>
          <a:xfrm rot="5400000">
            <a:off x="10155639" y="1790701"/>
            <a:ext cx="990599" cy="304799"/>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9" name="Google Shape;69;p25"/>
          <p:cNvSpPr txBox="1"/>
          <p:nvPr>
            <p:ph idx="11" type="ftr"/>
          </p:nvPr>
        </p:nvSpPr>
        <p:spPr>
          <a:xfrm rot="5400000">
            <a:off x="8951573" y="3225297"/>
            <a:ext cx="3859795" cy="304801"/>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25"/>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71" name="Shape 71"/>
        <p:cNvGrpSpPr/>
        <p:nvPr/>
      </p:nvGrpSpPr>
      <p:grpSpPr>
        <a:xfrm>
          <a:off x="0" y="0"/>
          <a:ext cx="0" cy="0"/>
          <a:chOff x="0" y="0"/>
          <a:chExt cx="0" cy="0"/>
        </a:xfrm>
      </p:grpSpPr>
      <p:sp>
        <p:nvSpPr>
          <p:cNvPr id="72" name="Google Shape;72;p26"/>
          <p:cNvSpPr txBox="1"/>
          <p:nvPr>
            <p:ph type="title"/>
          </p:nvPr>
        </p:nvSpPr>
        <p:spPr>
          <a:xfrm>
            <a:off x="1153907" y="1854192"/>
            <a:ext cx="5092906" cy="1574808"/>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lt2"/>
              </a:buClr>
              <a:buSzPts val="3600"/>
              <a:buFont typeface="Century Gothic"/>
              <a:buNone/>
              <a:defRPr b="0" sz="36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26"/>
          <p:cNvSpPr/>
          <p:nvPr>
            <p:ph idx="2" type="pic"/>
          </p:nvPr>
        </p:nvSpPr>
        <p:spPr>
          <a:xfrm>
            <a:off x="6949546" y="1143000"/>
            <a:ext cx="3200400" cy="4572000"/>
          </a:xfrm>
          <a:prstGeom prst="roundRect">
            <a:avLst>
              <a:gd fmla="val 1858" name="adj"/>
            </a:avLst>
          </a:prstGeom>
          <a:noFill/>
          <a:ln>
            <a:noFill/>
          </a:ln>
          <a:effectLst>
            <a:outerShdw blurRad="50800" rotWithShape="0" algn="tl" dir="5400000" dist="50800">
              <a:srgbClr val="000000">
                <a:alpha val="42745"/>
              </a:srgbClr>
            </a:outerShdw>
          </a:effectLst>
        </p:spPr>
      </p:sp>
      <p:sp>
        <p:nvSpPr>
          <p:cNvPr id="74" name="Google Shape;74;p26"/>
          <p:cNvSpPr txBox="1"/>
          <p:nvPr>
            <p:ph idx="1" type="body"/>
          </p:nvPr>
        </p:nvSpPr>
        <p:spPr>
          <a:xfrm>
            <a:off x="1154954" y="3657600"/>
            <a:ext cx="5084979" cy="1371600"/>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120"/>
              <a:buNone/>
              <a:defRPr sz="14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75" name="Google Shape;75;p26"/>
          <p:cNvSpPr txBox="1"/>
          <p:nvPr>
            <p:ph idx="10" type="dt"/>
          </p:nvPr>
        </p:nvSpPr>
        <p:spPr>
          <a:xfrm rot="5400000">
            <a:off x="10155639" y="1790701"/>
            <a:ext cx="990599" cy="304799"/>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26"/>
          <p:cNvSpPr txBox="1"/>
          <p:nvPr>
            <p:ph idx="11" type="ftr"/>
          </p:nvPr>
        </p:nvSpPr>
        <p:spPr>
          <a:xfrm rot="5400000">
            <a:off x="8951573" y="3225297"/>
            <a:ext cx="3859795" cy="304801"/>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26"/>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anoramic Picture with Caption">
  <p:cSld name="Panoramic Picture with Caption">
    <p:spTree>
      <p:nvGrpSpPr>
        <p:cNvPr id="78" name="Shape 78"/>
        <p:cNvGrpSpPr/>
        <p:nvPr/>
      </p:nvGrpSpPr>
      <p:grpSpPr>
        <a:xfrm>
          <a:off x="0" y="0"/>
          <a:ext cx="0" cy="0"/>
          <a:chOff x="0" y="0"/>
          <a:chExt cx="0" cy="0"/>
        </a:xfrm>
      </p:grpSpPr>
      <p:sp>
        <p:nvSpPr>
          <p:cNvPr id="79" name="Google Shape;79;p27"/>
          <p:cNvSpPr txBox="1"/>
          <p:nvPr>
            <p:ph type="title"/>
          </p:nvPr>
        </p:nvSpPr>
        <p:spPr>
          <a:xfrm>
            <a:off x="1154956" y="4800587"/>
            <a:ext cx="8825657" cy="566738"/>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lt2"/>
              </a:buClr>
              <a:buSzPts val="2400"/>
              <a:buFont typeface="Century Gothic"/>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27"/>
          <p:cNvSpPr/>
          <p:nvPr>
            <p:ph idx="2" type="pic"/>
          </p:nvPr>
        </p:nvSpPr>
        <p:spPr>
          <a:xfrm>
            <a:off x="1154955" y="685800"/>
            <a:ext cx="8825658" cy="3640666"/>
          </a:xfrm>
          <a:prstGeom prst="roundRect">
            <a:avLst>
              <a:gd fmla="val 1858" name="adj"/>
            </a:avLst>
          </a:prstGeom>
          <a:noFill/>
          <a:ln>
            <a:noFill/>
          </a:ln>
          <a:effectLst>
            <a:outerShdw blurRad="50800" rotWithShape="0" algn="tl" dir="5400000" dist="50800">
              <a:srgbClr val="000000">
                <a:alpha val="42745"/>
              </a:srgbClr>
            </a:outerShdw>
          </a:effectLst>
        </p:spPr>
      </p:sp>
      <p:sp>
        <p:nvSpPr>
          <p:cNvPr id="81" name="Google Shape;81;p27"/>
          <p:cNvSpPr txBox="1"/>
          <p:nvPr>
            <p:ph idx="1" type="body"/>
          </p:nvPr>
        </p:nvSpPr>
        <p:spPr>
          <a:xfrm>
            <a:off x="1154956" y="5367325"/>
            <a:ext cx="8825656" cy="493712"/>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960"/>
              <a:buNone/>
              <a:defRPr sz="12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82" name="Google Shape;82;p27"/>
          <p:cNvSpPr txBox="1"/>
          <p:nvPr>
            <p:ph idx="10" type="dt"/>
          </p:nvPr>
        </p:nvSpPr>
        <p:spPr>
          <a:xfrm rot="5400000">
            <a:off x="10155639" y="1790701"/>
            <a:ext cx="990599" cy="304799"/>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27"/>
          <p:cNvSpPr txBox="1"/>
          <p:nvPr>
            <p:ph idx="11" type="ftr"/>
          </p:nvPr>
        </p:nvSpPr>
        <p:spPr>
          <a:xfrm rot="5400000">
            <a:off x="8951573" y="3225297"/>
            <a:ext cx="3859795" cy="304801"/>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4" name="Google Shape;84;p27"/>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aption">
  <p:cSld name="Title and Caption">
    <p:spTree>
      <p:nvGrpSpPr>
        <p:cNvPr id="85" name="Shape 85"/>
        <p:cNvGrpSpPr/>
        <p:nvPr/>
      </p:nvGrpSpPr>
      <p:grpSpPr>
        <a:xfrm>
          <a:off x="0" y="0"/>
          <a:ext cx="0" cy="0"/>
          <a:chOff x="0" y="0"/>
          <a:chExt cx="0" cy="0"/>
        </a:xfrm>
      </p:grpSpPr>
      <p:sp>
        <p:nvSpPr>
          <p:cNvPr id="86" name="Google Shape;86;p28"/>
          <p:cNvSpPr txBox="1"/>
          <p:nvPr>
            <p:ph type="title"/>
          </p:nvPr>
        </p:nvSpPr>
        <p:spPr>
          <a:xfrm>
            <a:off x="1154954" y="1447800"/>
            <a:ext cx="8825659" cy="1981200"/>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Clr>
                <a:schemeClr val="lt2"/>
              </a:buClr>
              <a:buSzPts val="4800"/>
              <a:buFont typeface="Century Gothic"/>
              <a:buNone/>
              <a:defRPr sz="48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 name="Google Shape;87;p28"/>
          <p:cNvSpPr txBox="1"/>
          <p:nvPr>
            <p:ph idx="1" type="body"/>
          </p:nvPr>
        </p:nvSpPr>
        <p:spPr>
          <a:xfrm>
            <a:off x="1154954" y="3657600"/>
            <a:ext cx="8825659" cy="2362200"/>
          </a:xfrm>
          <a:prstGeom prst="rect">
            <a:avLst/>
          </a:prstGeom>
          <a:noFill/>
          <a:ln>
            <a:noFill/>
          </a:ln>
        </p:spPr>
        <p:txBody>
          <a:bodyPr anchorCtr="0" anchor="ctr" bIns="45700" lIns="91425" spcFirstLastPara="1" rIns="91425" wrap="square" tIns="45700">
            <a:normAutofit/>
          </a:bodyPr>
          <a:lstStyle>
            <a:lvl1pPr indent="-228600" lvl="0" marL="457200" algn="l">
              <a:spcBef>
                <a:spcPts val="1000"/>
              </a:spcBef>
              <a:spcAft>
                <a:spcPts val="0"/>
              </a:spcAft>
              <a:buSzPts val="1440"/>
              <a:buNone/>
              <a:defRPr sz="18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88" name="Google Shape;88;p28"/>
          <p:cNvSpPr txBox="1"/>
          <p:nvPr>
            <p:ph idx="10" type="dt"/>
          </p:nvPr>
        </p:nvSpPr>
        <p:spPr>
          <a:xfrm rot="5400000">
            <a:off x="10155639" y="1790701"/>
            <a:ext cx="990599" cy="304799"/>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9" name="Google Shape;89;p28"/>
          <p:cNvSpPr txBox="1"/>
          <p:nvPr>
            <p:ph idx="11" type="ftr"/>
          </p:nvPr>
        </p:nvSpPr>
        <p:spPr>
          <a:xfrm rot="5400000">
            <a:off x="8951573" y="3225297"/>
            <a:ext cx="3859795" cy="304801"/>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0" name="Google Shape;90;p28"/>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with Caption">
  <p:cSld name="Quote with Caption">
    <p:spTree>
      <p:nvGrpSpPr>
        <p:cNvPr id="91" name="Shape 91"/>
        <p:cNvGrpSpPr/>
        <p:nvPr/>
      </p:nvGrpSpPr>
      <p:grpSpPr>
        <a:xfrm>
          <a:off x="0" y="0"/>
          <a:ext cx="0" cy="0"/>
          <a:chOff x="0" y="0"/>
          <a:chExt cx="0" cy="0"/>
        </a:xfrm>
      </p:grpSpPr>
      <p:sp>
        <p:nvSpPr>
          <p:cNvPr id="92" name="Google Shape;92;p29"/>
          <p:cNvSpPr txBox="1"/>
          <p:nvPr>
            <p:ph type="title"/>
          </p:nvPr>
        </p:nvSpPr>
        <p:spPr>
          <a:xfrm>
            <a:off x="1574801" y="1447800"/>
            <a:ext cx="7999315" cy="2323374"/>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Clr>
                <a:schemeClr val="lt2"/>
              </a:buClr>
              <a:buSzPts val="4800"/>
              <a:buFont typeface="Century Gothic"/>
              <a:buNone/>
              <a:defRPr sz="48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3" name="Google Shape;93;p29"/>
          <p:cNvSpPr txBox="1"/>
          <p:nvPr>
            <p:ph idx="1" type="body"/>
          </p:nvPr>
        </p:nvSpPr>
        <p:spPr>
          <a:xfrm>
            <a:off x="1930400" y="3771174"/>
            <a:ext cx="7279649" cy="342174"/>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120"/>
              <a:buNone/>
              <a:defRPr b="0" i="0" sz="1400" cap="small">
                <a:solidFill>
                  <a:srgbClr val="86D1D8"/>
                </a:solidFill>
                <a:latin typeface="Century Gothic"/>
                <a:ea typeface="Century Gothic"/>
                <a:cs typeface="Century Gothic"/>
                <a:sym typeface="Century Gothic"/>
              </a:defRPr>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94" name="Google Shape;94;p29"/>
          <p:cNvSpPr txBox="1"/>
          <p:nvPr>
            <p:ph idx="2" type="body"/>
          </p:nvPr>
        </p:nvSpPr>
        <p:spPr>
          <a:xfrm>
            <a:off x="1154954" y="4350657"/>
            <a:ext cx="8825659" cy="1676400"/>
          </a:xfrm>
          <a:prstGeom prst="rect">
            <a:avLst/>
          </a:prstGeom>
          <a:noFill/>
          <a:ln>
            <a:noFill/>
          </a:ln>
        </p:spPr>
        <p:txBody>
          <a:bodyPr anchorCtr="0" anchor="ctr" bIns="45700" lIns="91425" spcFirstLastPara="1" rIns="91425" wrap="square" tIns="45700">
            <a:normAutofit/>
          </a:bodyPr>
          <a:lstStyle>
            <a:lvl1pPr indent="-228600" lvl="0" marL="457200" algn="l">
              <a:spcBef>
                <a:spcPts val="1000"/>
              </a:spcBef>
              <a:spcAft>
                <a:spcPts val="0"/>
              </a:spcAft>
              <a:buSzPts val="1440"/>
              <a:buNone/>
              <a:defRPr sz="18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95" name="Google Shape;95;p29"/>
          <p:cNvSpPr txBox="1"/>
          <p:nvPr>
            <p:ph idx="10" type="dt"/>
          </p:nvPr>
        </p:nvSpPr>
        <p:spPr>
          <a:xfrm rot="5400000">
            <a:off x="10155639" y="1790701"/>
            <a:ext cx="990599" cy="304799"/>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6" name="Google Shape;96;p29"/>
          <p:cNvSpPr txBox="1"/>
          <p:nvPr>
            <p:ph idx="11" type="ftr"/>
          </p:nvPr>
        </p:nvSpPr>
        <p:spPr>
          <a:xfrm rot="5400000">
            <a:off x="8951573" y="3225297"/>
            <a:ext cx="3859795" cy="304801"/>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7" name="Google Shape;97;p29"/>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
        <p:nvSpPr>
          <p:cNvPr id="98" name="Google Shape;98;p29"/>
          <p:cNvSpPr txBox="1"/>
          <p:nvPr/>
        </p:nvSpPr>
        <p:spPr>
          <a:xfrm>
            <a:off x="898295" y="971253"/>
            <a:ext cx="801912" cy="1969770"/>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0" i="0" lang="en-US" sz="12200">
                <a:solidFill>
                  <a:srgbClr val="86D1D8"/>
                </a:solidFill>
                <a:latin typeface="Arial"/>
                <a:ea typeface="Arial"/>
                <a:cs typeface="Arial"/>
                <a:sym typeface="Arial"/>
              </a:rPr>
              <a:t>“</a:t>
            </a:r>
            <a:endParaRPr/>
          </a:p>
        </p:txBody>
      </p:sp>
      <p:sp>
        <p:nvSpPr>
          <p:cNvPr id="99" name="Google Shape;99;p29"/>
          <p:cNvSpPr txBox="1"/>
          <p:nvPr/>
        </p:nvSpPr>
        <p:spPr>
          <a:xfrm>
            <a:off x="9330490" y="2613787"/>
            <a:ext cx="801912" cy="1969770"/>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0" i="0" lang="en-US" sz="12200">
                <a:solidFill>
                  <a:srgbClr val="86D1D8"/>
                </a:solidFill>
                <a:latin typeface="Arial"/>
                <a:ea typeface="Arial"/>
                <a:cs typeface="Arial"/>
                <a:sym typeface="Arial"/>
              </a:rPr>
              <a:t>”</a:t>
            </a:r>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ame Card">
  <p:cSld name="Name Card">
    <p:spTree>
      <p:nvGrpSpPr>
        <p:cNvPr id="100" name="Shape 100"/>
        <p:cNvGrpSpPr/>
        <p:nvPr/>
      </p:nvGrpSpPr>
      <p:grpSpPr>
        <a:xfrm>
          <a:off x="0" y="0"/>
          <a:ext cx="0" cy="0"/>
          <a:chOff x="0" y="0"/>
          <a:chExt cx="0" cy="0"/>
        </a:xfrm>
      </p:grpSpPr>
      <p:sp>
        <p:nvSpPr>
          <p:cNvPr id="101" name="Google Shape;101;p30"/>
          <p:cNvSpPr txBox="1"/>
          <p:nvPr>
            <p:ph type="title"/>
          </p:nvPr>
        </p:nvSpPr>
        <p:spPr>
          <a:xfrm>
            <a:off x="1154954" y="3124201"/>
            <a:ext cx="8825660" cy="165318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Clr>
                <a:schemeClr val="lt2"/>
              </a:buClr>
              <a:buSzPts val="4000"/>
              <a:buFont typeface="Century Gothic"/>
              <a:buNone/>
              <a:defRPr b="0" sz="40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2" name="Google Shape;102;p30"/>
          <p:cNvSpPr txBox="1"/>
          <p:nvPr>
            <p:ph idx="1" type="body"/>
          </p:nvPr>
        </p:nvSpPr>
        <p:spPr>
          <a:xfrm>
            <a:off x="1154954" y="4777381"/>
            <a:ext cx="8825659" cy="860400"/>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600"/>
              <a:buNone/>
              <a:defRPr sz="2000" cap="none">
                <a:solidFill>
                  <a:srgbClr val="86D1D8"/>
                </a:solidFill>
              </a:defRPr>
            </a:lvl1pPr>
            <a:lvl2pPr indent="-228600" lvl="1" marL="914400" algn="l">
              <a:spcBef>
                <a:spcPts val="1000"/>
              </a:spcBef>
              <a:spcAft>
                <a:spcPts val="0"/>
              </a:spcAft>
              <a:buSzPts val="1440"/>
              <a:buNone/>
              <a:defRPr sz="1800">
                <a:solidFill>
                  <a:schemeClr val="lt1"/>
                </a:solidFill>
              </a:defRPr>
            </a:lvl2pPr>
            <a:lvl3pPr indent="-228600" lvl="2" marL="1371600" algn="l">
              <a:spcBef>
                <a:spcPts val="1000"/>
              </a:spcBef>
              <a:spcAft>
                <a:spcPts val="0"/>
              </a:spcAft>
              <a:buSzPts val="1280"/>
              <a:buNone/>
              <a:defRPr sz="1600">
                <a:solidFill>
                  <a:schemeClr val="lt1"/>
                </a:solidFill>
              </a:defRPr>
            </a:lvl3pPr>
            <a:lvl4pPr indent="-228600" lvl="3" marL="1828800" algn="l">
              <a:spcBef>
                <a:spcPts val="1000"/>
              </a:spcBef>
              <a:spcAft>
                <a:spcPts val="0"/>
              </a:spcAft>
              <a:buSzPts val="1120"/>
              <a:buNone/>
              <a:defRPr sz="1400">
                <a:solidFill>
                  <a:schemeClr val="lt1"/>
                </a:solidFill>
              </a:defRPr>
            </a:lvl4pPr>
            <a:lvl5pPr indent="-228600" lvl="4" marL="2286000" algn="l">
              <a:spcBef>
                <a:spcPts val="1000"/>
              </a:spcBef>
              <a:spcAft>
                <a:spcPts val="0"/>
              </a:spcAft>
              <a:buSzPts val="1120"/>
              <a:buNone/>
              <a:defRPr sz="1400">
                <a:solidFill>
                  <a:schemeClr val="lt1"/>
                </a:solidFill>
              </a:defRPr>
            </a:lvl5pPr>
            <a:lvl6pPr indent="-228600" lvl="5" marL="2743200" algn="l">
              <a:spcBef>
                <a:spcPts val="1000"/>
              </a:spcBef>
              <a:spcAft>
                <a:spcPts val="0"/>
              </a:spcAft>
              <a:buSzPts val="1120"/>
              <a:buNone/>
              <a:defRPr sz="1400">
                <a:solidFill>
                  <a:schemeClr val="lt1"/>
                </a:solidFill>
              </a:defRPr>
            </a:lvl6pPr>
            <a:lvl7pPr indent="-228600" lvl="6" marL="3200400" algn="l">
              <a:spcBef>
                <a:spcPts val="1000"/>
              </a:spcBef>
              <a:spcAft>
                <a:spcPts val="0"/>
              </a:spcAft>
              <a:buSzPts val="1120"/>
              <a:buNone/>
              <a:defRPr sz="1400">
                <a:solidFill>
                  <a:schemeClr val="lt1"/>
                </a:solidFill>
              </a:defRPr>
            </a:lvl7pPr>
            <a:lvl8pPr indent="-228600" lvl="7" marL="3657600" algn="l">
              <a:spcBef>
                <a:spcPts val="1000"/>
              </a:spcBef>
              <a:spcAft>
                <a:spcPts val="0"/>
              </a:spcAft>
              <a:buSzPts val="1120"/>
              <a:buNone/>
              <a:defRPr sz="1400">
                <a:solidFill>
                  <a:schemeClr val="lt1"/>
                </a:solidFill>
              </a:defRPr>
            </a:lvl8pPr>
            <a:lvl9pPr indent="-228600" lvl="8" marL="4114800" algn="l">
              <a:spcBef>
                <a:spcPts val="1000"/>
              </a:spcBef>
              <a:spcAft>
                <a:spcPts val="0"/>
              </a:spcAft>
              <a:buSzPts val="1120"/>
              <a:buNone/>
              <a:defRPr sz="1400">
                <a:solidFill>
                  <a:schemeClr val="lt1"/>
                </a:solidFill>
              </a:defRPr>
            </a:lvl9pPr>
          </a:lstStyle>
          <a:p/>
        </p:txBody>
      </p:sp>
      <p:sp>
        <p:nvSpPr>
          <p:cNvPr id="103" name="Google Shape;103;p30"/>
          <p:cNvSpPr txBox="1"/>
          <p:nvPr>
            <p:ph idx="10" type="dt"/>
          </p:nvPr>
        </p:nvSpPr>
        <p:spPr>
          <a:xfrm rot="5400000">
            <a:off x="10155639" y="1790701"/>
            <a:ext cx="990599" cy="304799"/>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4" name="Google Shape;104;p30"/>
          <p:cNvSpPr txBox="1"/>
          <p:nvPr>
            <p:ph idx="11" type="ftr"/>
          </p:nvPr>
        </p:nvSpPr>
        <p:spPr>
          <a:xfrm rot="5400000">
            <a:off x="8951573" y="3225297"/>
            <a:ext cx="3859795" cy="304801"/>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5" name="Google Shape;105;p30"/>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 Column">
  <p:cSld name="3 Column">
    <p:spTree>
      <p:nvGrpSpPr>
        <p:cNvPr id="106" name="Shape 106"/>
        <p:cNvGrpSpPr/>
        <p:nvPr/>
      </p:nvGrpSpPr>
      <p:grpSpPr>
        <a:xfrm>
          <a:off x="0" y="0"/>
          <a:ext cx="0" cy="0"/>
          <a:chOff x="0" y="0"/>
          <a:chExt cx="0" cy="0"/>
        </a:xfrm>
      </p:grpSpPr>
      <p:sp>
        <p:nvSpPr>
          <p:cNvPr id="107" name="Google Shape;107;p31"/>
          <p:cNvSpPr txBox="1"/>
          <p:nvPr>
            <p:ph type="title"/>
          </p:nvPr>
        </p:nvSpPr>
        <p:spPr>
          <a:xfrm>
            <a:off x="646111" y="452718"/>
            <a:ext cx="9404723" cy="1400530"/>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Clr>
                <a:schemeClr val="lt2"/>
              </a:buClr>
              <a:buSzPts val="4200"/>
              <a:buFont typeface="Century Gothic"/>
              <a:buNone/>
              <a:defRPr sz="42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8" name="Google Shape;108;p31"/>
          <p:cNvSpPr txBox="1"/>
          <p:nvPr>
            <p:ph idx="1" type="body"/>
          </p:nvPr>
        </p:nvSpPr>
        <p:spPr>
          <a:xfrm>
            <a:off x="632947" y="1981200"/>
            <a:ext cx="2946866" cy="576262"/>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None/>
              <a:defRPr b="0" sz="2400">
                <a:solidFill>
                  <a:srgbClr val="86D1D8"/>
                </a:solidFill>
              </a:defRPr>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109" name="Google Shape;109;p31"/>
          <p:cNvSpPr txBox="1"/>
          <p:nvPr>
            <p:ph idx="2" type="body"/>
          </p:nvPr>
        </p:nvSpPr>
        <p:spPr>
          <a:xfrm>
            <a:off x="652463" y="2667000"/>
            <a:ext cx="2927350" cy="3589338"/>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120"/>
              <a:buNone/>
              <a:defRPr sz="14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110" name="Google Shape;110;p31"/>
          <p:cNvSpPr txBox="1"/>
          <p:nvPr>
            <p:ph idx="3" type="body"/>
          </p:nvPr>
        </p:nvSpPr>
        <p:spPr>
          <a:xfrm>
            <a:off x="3883659" y="1981200"/>
            <a:ext cx="2936241" cy="576262"/>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None/>
              <a:defRPr b="0" sz="2400">
                <a:solidFill>
                  <a:srgbClr val="86D1D8"/>
                </a:solidFill>
              </a:defRPr>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111" name="Google Shape;111;p31"/>
          <p:cNvSpPr txBox="1"/>
          <p:nvPr>
            <p:ph idx="4" type="body"/>
          </p:nvPr>
        </p:nvSpPr>
        <p:spPr>
          <a:xfrm>
            <a:off x="3873106" y="2667000"/>
            <a:ext cx="2946794" cy="3589338"/>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120"/>
              <a:buNone/>
              <a:defRPr sz="14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112" name="Google Shape;112;p31"/>
          <p:cNvSpPr txBox="1"/>
          <p:nvPr>
            <p:ph idx="5" type="body"/>
          </p:nvPr>
        </p:nvSpPr>
        <p:spPr>
          <a:xfrm>
            <a:off x="7124700" y="1981200"/>
            <a:ext cx="2932113" cy="576262"/>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None/>
              <a:defRPr b="0" sz="2400">
                <a:solidFill>
                  <a:srgbClr val="86D1D8"/>
                </a:solidFill>
              </a:defRPr>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113" name="Google Shape;113;p31"/>
          <p:cNvSpPr txBox="1"/>
          <p:nvPr>
            <p:ph idx="6" type="body"/>
          </p:nvPr>
        </p:nvSpPr>
        <p:spPr>
          <a:xfrm>
            <a:off x="7124700" y="2667000"/>
            <a:ext cx="2932113" cy="3589338"/>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120"/>
              <a:buNone/>
              <a:defRPr sz="14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cxnSp>
        <p:nvCxnSpPr>
          <p:cNvPr id="114" name="Google Shape;114;p31"/>
          <p:cNvCxnSpPr/>
          <p:nvPr/>
        </p:nvCxnSpPr>
        <p:spPr>
          <a:xfrm>
            <a:off x="3726142" y="2133600"/>
            <a:ext cx="0" cy="3962400"/>
          </a:xfrm>
          <a:prstGeom prst="straightConnector1">
            <a:avLst/>
          </a:prstGeom>
          <a:noFill/>
          <a:ln cap="flat" cmpd="sng" w="12700">
            <a:solidFill>
              <a:srgbClr val="86D1D8">
                <a:alpha val="40000"/>
              </a:srgbClr>
            </a:solidFill>
            <a:prstDash val="solid"/>
            <a:round/>
            <a:headEnd len="sm" w="sm" type="none"/>
            <a:tailEnd len="sm" w="sm" type="none"/>
          </a:ln>
        </p:spPr>
      </p:cxnSp>
      <p:cxnSp>
        <p:nvCxnSpPr>
          <p:cNvPr id="115" name="Google Shape;115;p31"/>
          <p:cNvCxnSpPr/>
          <p:nvPr/>
        </p:nvCxnSpPr>
        <p:spPr>
          <a:xfrm>
            <a:off x="6962227" y="2133600"/>
            <a:ext cx="0" cy="3966882"/>
          </a:xfrm>
          <a:prstGeom prst="straightConnector1">
            <a:avLst/>
          </a:prstGeom>
          <a:noFill/>
          <a:ln cap="flat" cmpd="sng" w="12700">
            <a:solidFill>
              <a:srgbClr val="86D1D8">
                <a:alpha val="40000"/>
              </a:srgbClr>
            </a:solidFill>
            <a:prstDash val="solid"/>
            <a:round/>
            <a:headEnd len="sm" w="sm" type="none"/>
            <a:tailEnd len="sm" w="sm" type="none"/>
          </a:ln>
        </p:spPr>
      </p:cxnSp>
      <p:sp>
        <p:nvSpPr>
          <p:cNvPr id="116" name="Google Shape;116;p31"/>
          <p:cNvSpPr txBox="1"/>
          <p:nvPr>
            <p:ph idx="10" type="dt"/>
          </p:nvPr>
        </p:nvSpPr>
        <p:spPr>
          <a:xfrm rot="5400000">
            <a:off x="10155639" y="1790701"/>
            <a:ext cx="990599" cy="304799"/>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7" name="Google Shape;117;p31"/>
          <p:cNvSpPr txBox="1"/>
          <p:nvPr>
            <p:ph idx="11" type="ftr"/>
          </p:nvPr>
        </p:nvSpPr>
        <p:spPr>
          <a:xfrm rot="5400000">
            <a:off x="8951573" y="3225297"/>
            <a:ext cx="3859795" cy="304801"/>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8" name="Google Shape;118;p31"/>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 Picture Column">
  <p:cSld name="3 Picture Column">
    <p:spTree>
      <p:nvGrpSpPr>
        <p:cNvPr id="119" name="Shape 119"/>
        <p:cNvGrpSpPr/>
        <p:nvPr/>
      </p:nvGrpSpPr>
      <p:grpSpPr>
        <a:xfrm>
          <a:off x="0" y="0"/>
          <a:ext cx="0" cy="0"/>
          <a:chOff x="0" y="0"/>
          <a:chExt cx="0" cy="0"/>
        </a:xfrm>
      </p:grpSpPr>
      <p:sp>
        <p:nvSpPr>
          <p:cNvPr id="120" name="Google Shape;120;p32"/>
          <p:cNvSpPr txBox="1"/>
          <p:nvPr>
            <p:ph type="title"/>
          </p:nvPr>
        </p:nvSpPr>
        <p:spPr>
          <a:xfrm>
            <a:off x="646111" y="452718"/>
            <a:ext cx="9404723" cy="1400530"/>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Clr>
                <a:schemeClr val="lt2"/>
              </a:buClr>
              <a:buSzPts val="4200"/>
              <a:buFont typeface="Century Gothic"/>
              <a:buNone/>
              <a:defRPr sz="42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1" name="Google Shape;121;p32"/>
          <p:cNvSpPr txBox="1"/>
          <p:nvPr>
            <p:ph idx="1" type="body"/>
          </p:nvPr>
        </p:nvSpPr>
        <p:spPr>
          <a:xfrm>
            <a:off x="652463" y="4250949"/>
            <a:ext cx="2940050" cy="576262"/>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None/>
              <a:defRPr b="0" sz="2400">
                <a:solidFill>
                  <a:srgbClr val="86D1D8"/>
                </a:solidFill>
              </a:defRPr>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122" name="Google Shape;122;p32"/>
          <p:cNvSpPr/>
          <p:nvPr>
            <p:ph idx="2" type="pic"/>
          </p:nvPr>
        </p:nvSpPr>
        <p:spPr>
          <a:xfrm>
            <a:off x="652463" y="2209800"/>
            <a:ext cx="2940050" cy="1524000"/>
          </a:xfrm>
          <a:prstGeom prst="roundRect">
            <a:avLst>
              <a:gd fmla="val 1858" name="adj"/>
            </a:avLst>
          </a:prstGeom>
          <a:noFill/>
          <a:ln>
            <a:noFill/>
          </a:ln>
          <a:effectLst>
            <a:outerShdw blurRad="50800" rotWithShape="0" algn="tl" dir="5400000" dist="50800">
              <a:srgbClr val="000000">
                <a:alpha val="42745"/>
              </a:srgbClr>
            </a:outerShdw>
          </a:effectLst>
        </p:spPr>
      </p:sp>
      <p:sp>
        <p:nvSpPr>
          <p:cNvPr id="123" name="Google Shape;123;p32"/>
          <p:cNvSpPr txBox="1"/>
          <p:nvPr>
            <p:ph idx="3" type="body"/>
          </p:nvPr>
        </p:nvSpPr>
        <p:spPr>
          <a:xfrm>
            <a:off x="652463" y="4827211"/>
            <a:ext cx="2940050" cy="659189"/>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120"/>
              <a:buNone/>
              <a:defRPr sz="14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124" name="Google Shape;124;p32"/>
          <p:cNvSpPr txBox="1"/>
          <p:nvPr>
            <p:ph idx="4" type="body"/>
          </p:nvPr>
        </p:nvSpPr>
        <p:spPr>
          <a:xfrm>
            <a:off x="3889375" y="4250949"/>
            <a:ext cx="2930525" cy="576262"/>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None/>
              <a:defRPr b="0" sz="2400">
                <a:solidFill>
                  <a:srgbClr val="86D1D8"/>
                </a:solidFill>
              </a:defRPr>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125" name="Google Shape;125;p32"/>
          <p:cNvSpPr/>
          <p:nvPr>
            <p:ph idx="5" type="pic"/>
          </p:nvPr>
        </p:nvSpPr>
        <p:spPr>
          <a:xfrm>
            <a:off x="3889374" y="2209800"/>
            <a:ext cx="2930525" cy="1524000"/>
          </a:xfrm>
          <a:prstGeom prst="roundRect">
            <a:avLst>
              <a:gd fmla="val 1858" name="adj"/>
            </a:avLst>
          </a:prstGeom>
          <a:noFill/>
          <a:ln>
            <a:noFill/>
          </a:ln>
          <a:effectLst>
            <a:outerShdw blurRad="50800" rotWithShape="0" algn="tl" dir="5400000" dist="50800">
              <a:srgbClr val="000000">
                <a:alpha val="42745"/>
              </a:srgbClr>
            </a:outerShdw>
          </a:effectLst>
        </p:spPr>
      </p:sp>
      <p:sp>
        <p:nvSpPr>
          <p:cNvPr id="126" name="Google Shape;126;p32"/>
          <p:cNvSpPr txBox="1"/>
          <p:nvPr>
            <p:ph idx="6" type="body"/>
          </p:nvPr>
        </p:nvSpPr>
        <p:spPr>
          <a:xfrm>
            <a:off x="3888022" y="4827210"/>
            <a:ext cx="2934406" cy="659189"/>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120"/>
              <a:buNone/>
              <a:defRPr sz="14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127" name="Google Shape;127;p32"/>
          <p:cNvSpPr txBox="1"/>
          <p:nvPr>
            <p:ph idx="7" type="body"/>
          </p:nvPr>
        </p:nvSpPr>
        <p:spPr>
          <a:xfrm>
            <a:off x="7124700" y="4250949"/>
            <a:ext cx="2932113" cy="576262"/>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None/>
              <a:defRPr b="0" sz="2400">
                <a:solidFill>
                  <a:srgbClr val="86D1D8"/>
                </a:solidFill>
              </a:defRPr>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128" name="Google Shape;128;p32"/>
          <p:cNvSpPr/>
          <p:nvPr>
            <p:ph idx="8" type="pic"/>
          </p:nvPr>
        </p:nvSpPr>
        <p:spPr>
          <a:xfrm>
            <a:off x="7124699" y="2209800"/>
            <a:ext cx="2932113" cy="1524000"/>
          </a:xfrm>
          <a:prstGeom prst="roundRect">
            <a:avLst>
              <a:gd fmla="val 1858" name="adj"/>
            </a:avLst>
          </a:prstGeom>
          <a:noFill/>
          <a:ln>
            <a:noFill/>
          </a:ln>
          <a:effectLst>
            <a:outerShdw blurRad="50800" rotWithShape="0" algn="tl" dir="5400000" dist="50800">
              <a:srgbClr val="000000">
                <a:alpha val="42745"/>
              </a:srgbClr>
            </a:outerShdw>
          </a:effectLst>
        </p:spPr>
      </p:sp>
      <p:sp>
        <p:nvSpPr>
          <p:cNvPr id="129" name="Google Shape;129;p32"/>
          <p:cNvSpPr txBox="1"/>
          <p:nvPr>
            <p:ph idx="9" type="body"/>
          </p:nvPr>
        </p:nvSpPr>
        <p:spPr>
          <a:xfrm>
            <a:off x="7124575" y="4827208"/>
            <a:ext cx="2935997" cy="659189"/>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120"/>
              <a:buNone/>
              <a:defRPr sz="14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cxnSp>
        <p:nvCxnSpPr>
          <p:cNvPr id="130" name="Google Shape;130;p32"/>
          <p:cNvCxnSpPr/>
          <p:nvPr/>
        </p:nvCxnSpPr>
        <p:spPr>
          <a:xfrm>
            <a:off x="3726142" y="2133600"/>
            <a:ext cx="0" cy="3962400"/>
          </a:xfrm>
          <a:prstGeom prst="straightConnector1">
            <a:avLst/>
          </a:prstGeom>
          <a:noFill/>
          <a:ln cap="flat" cmpd="sng" w="12700">
            <a:solidFill>
              <a:srgbClr val="86D1D8">
                <a:alpha val="40000"/>
              </a:srgbClr>
            </a:solidFill>
            <a:prstDash val="solid"/>
            <a:round/>
            <a:headEnd len="sm" w="sm" type="none"/>
            <a:tailEnd len="sm" w="sm" type="none"/>
          </a:ln>
        </p:spPr>
      </p:cxnSp>
      <p:cxnSp>
        <p:nvCxnSpPr>
          <p:cNvPr id="131" name="Google Shape;131;p32"/>
          <p:cNvCxnSpPr/>
          <p:nvPr/>
        </p:nvCxnSpPr>
        <p:spPr>
          <a:xfrm>
            <a:off x="6962227" y="2133600"/>
            <a:ext cx="0" cy="3966882"/>
          </a:xfrm>
          <a:prstGeom prst="straightConnector1">
            <a:avLst/>
          </a:prstGeom>
          <a:noFill/>
          <a:ln cap="flat" cmpd="sng" w="12700">
            <a:solidFill>
              <a:srgbClr val="86D1D8">
                <a:alpha val="40000"/>
              </a:srgbClr>
            </a:solidFill>
            <a:prstDash val="solid"/>
            <a:round/>
            <a:headEnd len="sm" w="sm" type="none"/>
            <a:tailEnd len="sm" w="sm" type="none"/>
          </a:ln>
        </p:spPr>
      </p:cxnSp>
      <p:sp>
        <p:nvSpPr>
          <p:cNvPr id="132" name="Google Shape;132;p32"/>
          <p:cNvSpPr txBox="1"/>
          <p:nvPr>
            <p:ph idx="10" type="dt"/>
          </p:nvPr>
        </p:nvSpPr>
        <p:spPr>
          <a:xfrm rot="5400000">
            <a:off x="10155639" y="1790701"/>
            <a:ext cx="990599" cy="304799"/>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3" name="Google Shape;133;p32"/>
          <p:cNvSpPr txBox="1"/>
          <p:nvPr>
            <p:ph idx="11" type="ftr"/>
          </p:nvPr>
        </p:nvSpPr>
        <p:spPr>
          <a:xfrm rot="5400000">
            <a:off x="8951573" y="3225297"/>
            <a:ext cx="3859795" cy="304801"/>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4" name="Google Shape;134;p32"/>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35" name="Shape 135"/>
        <p:cNvGrpSpPr/>
        <p:nvPr/>
      </p:nvGrpSpPr>
      <p:grpSpPr>
        <a:xfrm>
          <a:off x="0" y="0"/>
          <a:ext cx="0" cy="0"/>
          <a:chOff x="0" y="0"/>
          <a:chExt cx="0" cy="0"/>
        </a:xfrm>
      </p:grpSpPr>
      <p:sp>
        <p:nvSpPr>
          <p:cNvPr id="136" name="Google Shape;136;p33"/>
          <p:cNvSpPr txBox="1"/>
          <p:nvPr>
            <p:ph type="title"/>
          </p:nvPr>
        </p:nvSpPr>
        <p:spPr>
          <a:xfrm>
            <a:off x="646111" y="452718"/>
            <a:ext cx="9404723" cy="1400530"/>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Clr>
                <a:schemeClr val="lt2"/>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7" name="Google Shape;137;p33"/>
          <p:cNvSpPr txBox="1"/>
          <p:nvPr>
            <p:ph idx="1" type="body"/>
          </p:nvPr>
        </p:nvSpPr>
        <p:spPr>
          <a:xfrm rot="5400000">
            <a:off x="3478842" y="-322612"/>
            <a:ext cx="4195481" cy="8946541"/>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38" name="Google Shape;138;p33"/>
          <p:cNvSpPr txBox="1"/>
          <p:nvPr>
            <p:ph idx="10" type="dt"/>
          </p:nvPr>
        </p:nvSpPr>
        <p:spPr>
          <a:xfrm rot="5400000">
            <a:off x="10155639" y="1790701"/>
            <a:ext cx="990599" cy="304799"/>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9" name="Google Shape;139;p33"/>
          <p:cNvSpPr txBox="1"/>
          <p:nvPr>
            <p:ph idx="11" type="ftr"/>
          </p:nvPr>
        </p:nvSpPr>
        <p:spPr>
          <a:xfrm rot="5400000">
            <a:off x="8951573" y="3225297"/>
            <a:ext cx="3859795" cy="304801"/>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0" name="Google Shape;140;p33"/>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41" name="Shape 141"/>
        <p:cNvGrpSpPr/>
        <p:nvPr/>
      </p:nvGrpSpPr>
      <p:grpSpPr>
        <a:xfrm>
          <a:off x="0" y="0"/>
          <a:ext cx="0" cy="0"/>
          <a:chOff x="0" y="0"/>
          <a:chExt cx="0" cy="0"/>
        </a:xfrm>
      </p:grpSpPr>
      <p:sp>
        <p:nvSpPr>
          <p:cNvPr id="142" name="Google Shape;142;p34"/>
          <p:cNvSpPr txBox="1"/>
          <p:nvPr>
            <p:ph type="title"/>
          </p:nvPr>
        </p:nvSpPr>
        <p:spPr>
          <a:xfrm rot="5400000">
            <a:off x="6267450" y="2466975"/>
            <a:ext cx="5826125" cy="1752601"/>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Clr>
                <a:schemeClr val="lt2"/>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3" name="Google Shape;143;p34"/>
          <p:cNvSpPr txBox="1"/>
          <p:nvPr>
            <p:ph idx="1" type="body"/>
          </p:nvPr>
        </p:nvSpPr>
        <p:spPr>
          <a:xfrm rot="5400000">
            <a:off x="1679576" y="-139699"/>
            <a:ext cx="5368924" cy="7423149"/>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44" name="Google Shape;144;p34"/>
          <p:cNvSpPr txBox="1"/>
          <p:nvPr>
            <p:ph idx="10" type="dt"/>
          </p:nvPr>
        </p:nvSpPr>
        <p:spPr>
          <a:xfrm rot="5400000">
            <a:off x="10155639" y="1790701"/>
            <a:ext cx="990599" cy="304799"/>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5" name="Google Shape;145;p34"/>
          <p:cNvSpPr txBox="1"/>
          <p:nvPr>
            <p:ph idx="11" type="ftr"/>
          </p:nvPr>
        </p:nvSpPr>
        <p:spPr>
          <a:xfrm rot="5400000">
            <a:off x="8951573" y="3225297"/>
            <a:ext cx="3859795" cy="304801"/>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6" name="Google Shape;146;p34"/>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15.xml"/><Relationship Id="rId11" Type="http://schemas.openxmlformats.org/officeDocument/2006/relationships/slideLayout" Target="../slideLayouts/slideLayout6.xml"/><Relationship Id="rId22" Type="http://schemas.openxmlformats.org/officeDocument/2006/relationships/slideLayout" Target="../slideLayouts/slideLayout17.xml"/><Relationship Id="rId10" Type="http://schemas.openxmlformats.org/officeDocument/2006/relationships/slideLayout" Target="../slideLayouts/slideLayout5.xml"/><Relationship Id="rId21" Type="http://schemas.openxmlformats.org/officeDocument/2006/relationships/slideLayout" Target="../slideLayouts/slideLayout16.xml"/><Relationship Id="rId13" Type="http://schemas.openxmlformats.org/officeDocument/2006/relationships/slideLayout" Target="../slideLayouts/slideLayout8.xml"/><Relationship Id="rId12" Type="http://schemas.openxmlformats.org/officeDocument/2006/relationships/slideLayout" Target="../slideLayouts/slideLayout7.xml"/><Relationship Id="rId23" Type="http://schemas.openxmlformats.org/officeDocument/2006/relationships/theme" Target="../theme/theme1.xml"/><Relationship Id="rId1" Type="http://schemas.openxmlformats.org/officeDocument/2006/relationships/image" Target="../media/image6.png"/><Relationship Id="rId2" Type="http://schemas.openxmlformats.org/officeDocument/2006/relationships/image" Target="../media/image4.png"/><Relationship Id="rId3" Type="http://schemas.openxmlformats.org/officeDocument/2006/relationships/image" Target="../media/image3.png"/><Relationship Id="rId4" Type="http://schemas.openxmlformats.org/officeDocument/2006/relationships/image" Target="../media/image1.png"/><Relationship Id="rId9" Type="http://schemas.openxmlformats.org/officeDocument/2006/relationships/slideLayout" Target="../slideLayouts/slideLayout4.xml"/><Relationship Id="rId15" Type="http://schemas.openxmlformats.org/officeDocument/2006/relationships/slideLayout" Target="../slideLayouts/slideLayout10.xml"/><Relationship Id="rId14" Type="http://schemas.openxmlformats.org/officeDocument/2006/relationships/slideLayout" Target="../slideLayouts/slideLayout9.xml"/><Relationship Id="rId17" Type="http://schemas.openxmlformats.org/officeDocument/2006/relationships/slideLayout" Target="../slideLayouts/slideLayout12.xml"/><Relationship Id="rId16" Type="http://schemas.openxmlformats.org/officeDocument/2006/relationships/slideLayout" Target="../slideLayouts/slideLayout11.xml"/><Relationship Id="rId5" Type="http://schemas.openxmlformats.org/officeDocument/2006/relationships/image" Target="../media/image2.png"/><Relationship Id="rId19" Type="http://schemas.openxmlformats.org/officeDocument/2006/relationships/slideLayout" Target="../slideLayouts/slideLayout14.xml"/><Relationship Id="rId6" Type="http://schemas.openxmlformats.org/officeDocument/2006/relationships/slideLayout" Target="../slideLayouts/slideLayout1.xml"/><Relationship Id="rId18" Type="http://schemas.openxmlformats.org/officeDocument/2006/relationships/slideLayout" Target="../slideLayouts/slideLayout13.xml"/><Relationship Id="rId7" Type="http://schemas.openxmlformats.org/officeDocument/2006/relationships/slideLayout" Target="../slideLayouts/slideLayout2.xml"/><Relationship Id="rId8" Type="http://schemas.openxmlformats.org/officeDocument/2006/relationships/slideLayout" Target="../slideLayouts/slideLayout3.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9" name="Shape 9"/>
        <p:cNvGrpSpPr/>
        <p:nvPr/>
      </p:nvGrpSpPr>
      <p:grpSpPr>
        <a:xfrm>
          <a:off x="0" y="0"/>
          <a:ext cx="0" cy="0"/>
          <a:chOff x="0" y="0"/>
          <a:chExt cx="0" cy="0"/>
        </a:xfrm>
      </p:grpSpPr>
      <p:pic>
        <p:nvPicPr>
          <p:cNvPr id="10" name="Google Shape;10;p17"/>
          <p:cNvPicPr preferRelativeResize="0"/>
          <p:nvPr/>
        </p:nvPicPr>
        <p:blipFill rotWithShape="1">
          <a:blip r:embed="rId2">
            <a:alphaModFix/>
          </a:blip>
          <a:srcRect b="0" l="3613" r="0" t="0"/>
          <a:stretch/>
        </p:blipFill>
        <p:spPr>
          <a:xfrm>
            <a:off x="0" y="2669685"/>
            <a:ext cx="4037012" cy="4188315"/>
          </a:xfrm>
          <a:prstGeom prst="rect">
            <a:avLst/>
          </a:prstGeom>
          <a:noFill/>
          <a:ln>
            <a:noFill/>
          </a:ln>
        </p:spPr>
      </p:pic>
      <p:pic>
        <p:nvPicPr>
          <p:cNvPr id="11" name="Google Shape;11;p17"/>
          <p:cNvPicPr preferRelativeResize="0"/>
          <p:nvPr/>
        </p:nvPicPr>
        <p:blipFill rotWithShape="1">
          <a:blip r:embed="rId3">
            <a:alphaModFix/>
          </a:blip>
          <a:srcRect b="0" l="35640" r="0" t="0"/>
          <a:stretch/>
        </p:blipFill>
        <p:spPr>
          <a:xfrm>
            <a:off x="0" y="2892347"/>
            <a:ext cx="1522412" cy="2365453"/>
          </a:xfrm>
          <a:prstGeom prst="rect">
            <a:avLst/>
          </a:prstGeom>
          <a:noFill/>
          <a:ln>
            <a:noFill/>
          </a:ln>
        </p:spPr>
      </p:pic>
      <p:sp>
        <p:nvSpPr>
          <p:cNvPr id="12" name="Google Shape;12;p17"/>
          <p:cNvSpPr/>
          <p:nvPr/>
        </p:nvSpPr>
        <p:spPr>
          <a:xfrm>
            <a:off x="8609012" y="1676400"/>
            <a:ext cx="2819400" cy="2819400"/>
          </a:xfrm>
          <a:prstGeom prst="ellipse">
            <a:avLst/>
          </a:prstGeom>
          <a:gradFill>
            <a:gsLst>
              <a:gs pos="0">
                <a:srgbClr val="4CB9C3">
                  <a:alpha val="6666"/>
                </a:srgbClr>
              </a:gs>
              <a:gs pos="36000">
                <a:srgbClr val="4CB9C3">
                  <a:alpha val="5882"/>
                </a:srgbClr>
              </a:gs>
              <a:gs pos="69000">
                <a:srgbClr val="4CB9C3">
                  <a:alpha val="0"/>
                </a:srgbClr>
              </a:gs>
              <a:gs pos="100000">
                <a:srgbClr val="4CB9C3">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13" name="Google Shape;13;p17"/>
          <p:cNvPicPr preferRelativeResize="0"/>
          <p:nvPr/>
        </p:nvPicPr>
        <p:blipFill rotWithShape="1">
          <a:blip r:embed="rId4">
            <a:alphaModFix/>
          </a:blip>
          <a:srcRect b="0" l="0" r="0" t="28812"/>
          <a:stretch/>
        </p:blipFill>
        <p:spPr>
          <a:xfrm>
            <a:off x="7999412" y="0"/>
            <a:ext cx="1603387" cy="1141407"/>
          </a:xfrm>
          <a:prstGeom prst="rect">
            <a:avLst/>
          </a:prstGeom>
          <a:noFill/>
          <a:ln>
            <a:noFill/>
          </a:ln>
        </p:spPr>
      </p:pic>
      <p:pic>
        <p:nvPicPr>
          <p:cNvPr id="14" name="Google Shape;14;p17"/>
          <p:cNvPicPr preferRelativeResize="0"/>
          <p:nvPr/>
        </p:nvPicPr>
        <p:blipFill rotWithShape="1">
          <a:blip r:embed="rId5">
            <a:alphaModFix/>
          </a:blip>
          <a:srcRect b="23320" l="0" r="0" t="0"/>
          <a:stretch/>
        </p:blipFill>
        <p:spPr>
          <a:xfrm>
            <a:off x="8605878" y="6096000"/>
            <a:ext cx="993734" cy="762000"/>
          </a:xfrm>
          <a:prstGeom prst="rect">
            <a:avLst/>
          </a:prstGeom>
          <a:noFill/>
          <a:ln>
            <a:noFill/>
          </a:ln>
        </p:spPr>
      </p:pic>
      <p:sp>
        <p:nvSpPr>
          <p:cNvPr id="15" name="Google Shape;15;p17"/>
          <p:cNvSpPr/>
          <p:nvPr/>
        </p:nvSpPr>
        <p:spPr>
          <a:xfrm>
            <a:off x="10437812" y="0"/>
            <a:ext cx="685800" cy="1143000"/>
          </a:xfrm>
          <a:prstGeom prst="rect">
            <a:avLst/>
          </a:prstGeom>
          <a:solidFill>
            <a:schemeClr val="accent1"/>
          </a:solidFill>
          <a:ln>
            <a:noFill/>
          </a:ln>
          <a:effectLst>
            <a:outerShdw blurRad="38100" rotWithShape="0" dir="5400000" dist="25400">
              <a:srgbClr val="000000">
                <a:alpha val="44705"/>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17"/>
          <p:cNvSpPr txBox="1"/>
          <p:nvPr>
            <p:ph type="title"/>
          </p:nvPr>
        </p:nvSpPr>
        <p:spPr>
          <a:xfrm>
            <a:off x="646111" y="452718"/>
            <a:ext cx="9404723" cy="1400530"/>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Clr>
                <a:schemeClr val="lt2"/>
              </a:buClr>
              <a:buSzPts val="4200"/>
              <a:buFont typeface="Century Gothic"/>
              <a:buNone/>
              <a:defRPr b="0" i="0" sz="4200" u="none" cap="none" strike="noStrike">
                <a:solidFill>
                  <a:schemeClr val="lt2"/>
                </a:solidFill>
                <a:latin typeface="Century Gothic"/>
                <a:ea typeface="Century Gothic"/>
                <a:cs typeface="Century Gothic"/>
                <a:sym typeface="Century Gothic"/>
              </a:defRPr>
            </a:lvl1pPr>
            <a:lvl2pPr lvl="1" marR="0" rtl="0" algn="l">
              <a:spcBef>
                <a:spcPts val="0"/>
              </a:spcBef>
              <a:spcAft>
                <a:spcPts val="0"/>
              </a:spcAft>
              <a:buSzPts val="1400"/>
              <a:buNone/>
              <a:defRPr b="0" i="0" sz="1800" u="none" cap="none" strike="noStrike">
                <a:solidFill>
                  <a:schemeClr val="lt2"/>
                </a:solidFill>
              </a:defRPr>
            </a:lvl2pPr>
            <a:lvl3pPr lvl="2" marR="0" rtl="0" algn="l">
              <a:spcBef>
                <a:spcPts val="0"/>
              </a:spcBef>
              <a:spcAft>
                <a:spcPts val="0"/>
              </a:spcAft>
              <a:buSzPts val="1400"/>
              <a:buNone/>
              <a:defRPr b="0" i="0" sz="1800" u="none" cap="none" strike="noStrike">
                <a:solidFill>
                  <a:schemeClr val="lt2"/>
                </a:solidFill>
              </a:defRPr>
            </a:lvl3pPr>
            <a:lvl4pPr lvl="3" marR="0" rtl="0" algn="l">
              <a:spcBef>
                <a:spcPts val="0"/>
              </a:spcBef>
              <a:spcAft>
                <a:spcPts val="0"/>
              </a:spcAft>
              <a:buSzPts val="1400"/>
              <a:buNone/>
              <a:defRPr b="0" i="0" sz="1800" u="none" cap="none" strike="noStrike">
                <a:solidFill>
                  <a:schemeClr val="lt2"/>
                </a:solidFill>
              </a:defRPr>
            </a:lvl4pPr>
            <a:lvl5pPr lvl="4" marR="0" rtl="0" algn="l">
              <a:spcBef>
                <a:spcPts val="0"/>
              </a:spcBef>
              <a:spcAft>
                <a:spcPts val="0"/>
              </a:spcAft>
              <a:buSzPts val="1400"/>
              <a:buNone/>
              <a:defRPr b="0" i="0" sz="1800" u="none" cap="none" strike="noStrike">
                <a:solidFill>
                  <a:schemeClr val="lt2"/>
                </a:solidFill>
              </a:defRPr>
            </a:lvl5pPr>
            <a:lvl6pPr lvl="5" marR="0" rtl="0" algn="l">
              <a:spcBef>
                <a:spcPts val="0"/>
              </a:spcBef>
              <a:spcAft>
                <a:spcPts val="0"/>
              </a:spcAft>
              <a:buSzPts val="1400"/>
              <a:buNone/>
              <a:defRPr b="0" i="0" sz="1800" u="none" cap="none" strike="noStrike">
                <a:solidFill>
                  <a:schemeClr val="lt2"/>
                </a:solidFill>
              </a:defRPr>
            </a:lvl6pPr>
            <a:lvl7pPr lvl="6" marR="0" rtl="0" algn="l">
              <a:spcBef>
                <a:spcPts val="0"/>
              </a:spcBef>
              <a:spcAft>
                <a:spcPts val="0"/>
              </a:spcAft>
              <a:buSzPts val="1400"/>
              <a:buNone/>
              <a:defRPr b="0" i="0" sz="1800" u="none" cap="none" strike="noStrike">
                <a:solidFill>
                  <a:schemeClr val="lt2"/>
                </a:solidFill>
              </a:defRPr>
            </a:lvl7pPr>
            <a:lvl8pPr lvl="7" marR="0" rtl="0" algn="l">
              <a:spcBef>
                <a:spcPts val="0"/>
              </a:spcBef>
              <a:spcAft>
                <a:spcPts val="0"/>
              </a:spcAft>
              <a:buSzPts val="1400"/>
              <a:buNone/>
              <a:defRPr b="0" i="0" sz="1800" u="none" cap="none" strike="noStrike">
                <a:solidFill>
                  <a:schemeClr val="lt2"/>
                </a:solidFill>
              </a:defRPr>
            </a:lvl8pPr>
            <a:lvl9pPr lvl="8" marR="0" rtl="0" algn="l">
              <a:spcBef>
                <a:spcPts val="0"/>
              </a:spcBef>
              <a:spcAft>
                <a:spcPts val="0"/>
              </a:spcAft>
              <a:buSzPts val="1400"/>
              <a:buNone/>
              <a:defRPr b="0" i="0" sz="1800" u="none" cap="none" strike="noStrike">
                <a:solidFill>
                  <a:schemeClr val="lt2"/>
                </a:solidFill>
              </a:defRPr>
            </a:lvl9pPr>
          </a:lstStyle>
          <a:p/>
        </p:txBody>
      </p:sp>
      <p:sp>
        <p:nvSpPr>
          <p:cNvPr id="17" name="Google Shape;17;p17"/>
          <p:cNvSpPr txBox="1"/>
          <p:nvPr>
            <p:ph idx="1" type="body"/>
          </p:nvPr>
        </p:nvSpPr>
        <p:spPr>
          <a:xfrm>
            <a:off x="1103312" y="2052918"/>
            <a:ext cx="8946541" cy="4195481"/>
          </a:xfrm>
          <a:prstGeom prst="rect">
            <a:avLst/>
          </a:prstGeom>
          <a:noFill/>
          <a:ln>
            <a:noFill/>
          </a:ln>
        </p:spPr>
        <p:txBody>
          <a:bodyPr anchorCtr="0" anchor="t" bIns="45700" lIns="91425" spcFirstLastPara="1" rIns="91425" wrap="square" tIns="45700">
            <a:normAutofit/>
          </a:bodyPr>
          <a:lstStyle>
            <a:lvl1pPr indent="-330200" lvl="0" marL="457200" marR="0" rtl="0" algn="l">
              <a:spcBef>
                <a:spcPts val="1000"/>
              </a:spcBef>
              <a:spcAft>
                <a:spcPts val="0"/>
              </a:spcAft>
              <a:buClr>
                <a:srgbClr val="86D1D8"/>
              </a:buClr>
              <a:buSzPts val="1600"/>
              <a:buFont typeface="Noto Sans Symbols"/>
              <a:buChar char="►"/>
              <a:defRPr b="0" i="0" sz="2000" u="none" cap="none" strike="noStrike">
                <a:solidFill>
                  <a:schemeClr val="lt1"/>
                </a:solidFill>
                <a:latin typeface="Century Gothic"/>
                <a:ea typeface="Century Gothic"/>
                <a:cs typeface="Century Gothic"/>
                <a:sym typeface="Century Gothic"/>
              </a:defRPr>
            </a:lvl1pPr>
            <a:lvl2pPr indent="-320040" lvl="1" marL="914400" marR="0" rtl="0" algn="l">
              <a:spcBef>
                <a:spcPts val="1000"/>
              </a:spcBef>
              <a:spcAft>
                <a:spcPts val="0"/>
              </a:spcAft>
              <a:buClr>
                <a:srgbClr val="86D1D8"/>
              </a:buClr>
              <a:buSzPts val="1440"/>
              <a:buFont typeface="Noto Sans Symbols"/>
              <a:buChar char="►"/>
              <a:defRPr b="0" i="0" sz="1800" u="none" cap="none" strike="noStrike">
                <a:solidFill>
                  <a:schemeClr val="lt1"/>
                </a:solidFill>
                <a:latin typeface="Century Gothic"/>
                <a:ea typeface="Century Gothic"/>
                <a:cs typeface="Century Gothic"/>
                <a:sym typeface="Century Gothic"/>
              </a:defRPr>
            </a:lvl2pPr>
            <a:lvl3pPr indent="-309880" lvl="2" marL="1371600" marR="0" rtl="0" algn="l">
              <a:spcBef>
                <a:spcPts val="1000"/>
              </a:spcBef>
              <a:spcAft>
                <a:spcPts val="0"/>
              </a:spcAft>
              <a:buClr>
                <a:srgbClr val="86D1D8"/>
              </a:buClr>
              <a:buSzPts val="1280"/>
              <a:buFont typeface="Noto Sans Symbols"/>
              <a:buChar char="►"/>
              <a:defRPr b="0" i="0" sz="1600" u="none" cap="none" strike="noStrike">
                <a:solidFill>
                  <a:schemeClr val="lt1"/>
                </a:solidFill>
                <a:latin typeface="Century Gothic"/>
                <a:ea typeface="Century Gothic"/>
                <a:cs typeface="Century Gothic"/>
                <a:sym typeface="Century Gothic"/>
              </a:defRPr>
            </a:lvl3pPr>
            <a:lvl4pPr indent="-299719" lvl="3" marL="1828800" marR="0" rtl="0" algn="l">
              <a:spcBef>
                <a:spcPts val="1000"/>
              </a:spcBef>
              <a:spcAft>
                <a:spcPts val="0"/>
              </a:spcAft>
              <a:buClr>
                <a:srgbClr val="86D1D8"/>
              </a:buClr>
              <a:buSzPts val="1120"/>
              <a:buFont typeface="Noto Sans Symbols"/>
              <a:buChar char="►"/>
              <a:defRPr b="0" i="0" sz="1400" u="none" cap="none" strike="noStrike">
                <a:solidFill>
                  <a:schemeClr val="lt1"/>
                </a:solidFill>
                <a:latin typeface="Century Gothic"/>
                <a:ea typeface="Century Gothic"/>
                <a:cs typeface="Century Gothic"/>
                <a:sym typeface="Century Gothic"/>
              </a:defRPr>
            </a:lvl4pPr>
            <a:lvl5pPr indent="-299720" lvl="4" marL="2286000" marR="0" rtl="0" algn="l">
              <a:spcBef>
                <a:spcPts val="1000"/>
              </a:spcBef>
              <a:spcAft>
                <a:spcPts val="0"/>
              </a:spcAft>
              <a:buClr>
                <a:srgbClr val="86D1D8"/>
              </a:buClr>
              <a:buSzPts val="1120"/>
              <a:buFont typeface="Noto Sans Symbols"/>
              <a:buChar char="►"/>
              <a:defRPr b="0" i="0" sz="1400" u="none" cap="none" strike="noStrike">
                <a:solidFill>
                  <a:schemeClr val="lt1"/>
                </a:solidFill>
                <a:latin typeface="Century Gothic"/>
                <a:ea typeface="Century Gothic"/>
                <a:cs typeface="Century Gothic"/>
                <a:sym typeface="Century Gothic"/>
              </a:defRPr>
            </a:lvl5pPr>
            <a:lvl6pPr indent="-299720" lvl="5" marL="2743200" marR="0" rtl="0" algn="l">
              <a:spcBef>
                <a:spcPts val="1000"/>
              </a:spcBef>
              <a:spcAft>
                <a:spcPts val="0"/>
              </a:spcAft>
              <a:buClr>
                <a:srgbClr val="86D1D8"/>
              </a:buClr>
              <a:buSzPts val="1120"/>
              <a:buFont typeface="Noto Sans Symbols"/>
              <a:buChar char="►"/>
              <a:defRPr b="0" i="0" sz="1400" u="none" cap="none" strike="noStrike">
                <a:solidFill>
                  <a:schemeClr val="lt1"/>
                </a:solidFill>
                <a:latin typeface="Century Gothic"/>
                <a:ea typeface="Century Gothic"/>
                <a:cs typeface="Century Gothic"/>
                <a:sym typeface="Century Gothic"/>
              </a:defRPr>
            </a:lvl6pPr>
            <a:lvl7pPr indent="-299720" lvl="6" marL="3200400" marR="0" rtl="0" algn="l">
              <a:spcBef>
                <a:spcPts val="1000"/>
              </a:spcBef>
              <a:spcAft>
                <a:spcPts val="0"/>
              </a:spcAft>
              <a:buClr>
                <a:srgbClr val="86D1D8"/>
              </a:buClr>
              <a:buSzPts val="1120"/>
              <a:buFont typeface="Noto Sans Symbols"/>
              <a:buChar char="►"/>
              <a:defRPr b="0" i="0" sz="1400" u="none" cap="none" strike="noStrike">
                <a:solidFill>
                  <a:schemeClr val="lt1"/>
                </a:solidFill>
                <a:latin typeface="Century Gothic"/>
                <a:ea typeface="Century Gothic"/>
                <a:cs typeface="Century Gothic"/>
                <a:sym typeface="Century Gothic"/>
              </a:defRPr>
            </a:lvl7pPr>
            <a:lvl8pPr indent="-299720" lvl="7" marL="3657600" marR="0" rtl="0" algn="l">
              <a:spcBef>
                <a:spcPts val="1000"/>
              </a:spcBef>
              <a:spcAft>
                <a:spcPts val="0"/>
              </a:spcAft>
              <a:buClr>
                <a:srgbClr val="86D1D8"/>
              </a:buClr>
              <a:buSzPts val="1120"/>
              <a:buFont typeface="Noto Sans Symbols"/>
              <a:buChar char="►"/>
              <a:defRPr b="0" i="0" sz="1400" u="none" cap="none" strike="noStrike">
                <a:solidFill>
                  <a:schemeClr val="lt1"/>
                </a:solidFill>
                <a:latin typeface="Century Gothic"/>
                <a:ea typeface="Century Gothic"/>
                <a:cs typeface="Century Gothic"/>
                <a:sym typeface="Century Gothic"/>
              </a:defRPr>
            </a:lvl8pPr>
            <a:lvl9pPr indent="-299720" lvl="8" marL="4114800" marR="0" rtl="0" algn="l">
              <a:spcBef>
                <a:spcPts val="1000"/>
              </a:spcBef>
              <a:spcAft>
                <a:spcPts val="0"/>
              </a:spcAft>
              <a:buClr>
                <a:srgbClr val="86D1D8"/>
              </a:buClr>
              <a:buSzPts val="1120"/>
              <a:buFont typeface="Noto Sans Symbols"/>
              <a:buChar char="►"/>
              <a:defRPr b="0" i="0" sz="1400" u="none" cap="none" strike="noStrike">
                <a:solidFill>
                  <a:schemeClr val="lt1"/>
                </a:solidFill>
                <a:latin typeface="Century Gothic"/>
                <a:ea typeface="Century Gothic"/>
                <a:cs typeface="Century Gothic"/>
                <a:sym typeface="Century Gothic"/>
              </a:defRPr>
            </a:lvl9pPr>
          </a:lstStyle>
          <a:p/>
        </p:txBody>
      </p:sp>
      <p:sp>
        <p:nvSpPr>
          <p:cNvPr id="18" name="Google Shape;18;p17"/>
          <p:cNvSpPr txBox="1"/>
          <p:nvPr>
            <p:ph idx="10" type="dt"/>
          </p:nvPr>
        </p:nvSpPr>
        <p:spPr>
          <a:xfrm rot="5400000">
            <a:off x="10155639" y="1790701"/>
            <a:ext cx="990599" cy="304799"/>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100" u="none" cap="none" strike="noStrike">
                <a:solidFill>
                  <a:schemeClr val="lt1"/>
                </a:solidFill>
                <a:latin typeface="Century Gothic"/>
                <a:ea typeface="Century Gothic"/>
                <a:cs typeface="Century Gothic"/>
                <a:sym typeface="Century Gothic"/>
              </a:defRPr>
            </a:lvl1pPr>
            <a:lvl2pPr lvl="1"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2pPr>
            <a:lvl3pPr lvl="2"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3pPr>
            <a:lvl4pPr lvl="3"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4pPr>
            <a:lvl5pPr lvl="4"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5pPr>
            <a:lvl6pPr lvl="5"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6pPr>
            <a:lvl7pPr lvl="6"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7pPr>
            <a:lvl8pPr lvl="7"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8pPr>
            <a:lvl9pPr lvl="8"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9pPr>
          </a:lstStyle>
          <a:p/>
        </p:txBody>
      </p:sp>
      <p:sp>
        <p:nvSpPr>
          <p:cNvPr id="19" name="Google Shape;19;p17"/>
          <p:cNvSpPr txBox="1"/>
          <p:nvPr>
            <p:ph idx="11" type="ftr"/>
          </p:nvPr>
        </p:nvSpPr>
        <p:spPr>
          <a:xfrm rot="5400000">
            <a:off x="8951573" y="3225297"/>
            <a:ext cx="3859795" cy="304801"/>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100" u="none" cap="none" strike="noStrike">
                <a:solidFill>
                  <a:schemeClr val="lt1"/>
                </a:solidFill>
                <a:latin typeface="Century Gothic"/>
                <a:ea typeface="Century Gothic"/>
                <a:cs typeface="Century Gothic"/>
                <a:sym typeface="Century Gothic"/>
              </a:defRPr>
            </a:lvl1pPr>
            <a:lvl2pPr lvl="1"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2pPr>
            <a:lvl3pPr lvl="2"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3pPr>
            <a:lvl4pPr lvl="3"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4pPr>
            <a:lvl5pPr lvl="4"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5pPr>
            <a:lvl6pPr lvl="5"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6pPr>
            <a:lvl7pPr lvl="6"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7pPr>
            <a:lvl8pPr lvl="7"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8pPr>
            <a:lvl9pPr lvl="8"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9pPr>
          </a:lstStyle>
          <a:p/>
        </p:txBody>
      </p:sp>
      <p:sp>
        <p:nvSpPr>
          <p:cNvPr id="20" name="Google Shape;20;p17"/>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marR="0" rtl="0" algn="ctr">
              <a:spcBef>
                <a:spcPts val="0"/>
              </a:spcBef>
              <a:buNone/>
              <a:defRPr b="0" i="0" sz="2800" u="none" cap="none" strike="noStrike">
                <a:solidFill>
                  <a:schemeClr val="lt1"/>
                </a:solidFill>
                <a:latin typeface="Century Gothic"/>
                <a:ea typeface="Century Gothic"/>
                <a:cs typeface="Century Gothic"/>
                <a:sym typeface="Century Gothic"/>
              </a:defRPr>
            </a:lvl1pPr>
            <a:lvl2pPr indent="0" lvl="1" marL="0" marR="0" rtl="0" algn="ctr">
              <a:spcBef>
                <a:spcPts val="0"/>
              </a:spcBef>
              <a:buNone/>
              <a:defRPr b="0" i="0" sz="2800" u="none" cap="none" strike="noStrike">
                <a:solidFill>
                  <a:schemeClr val="lt1"/>
                </a:solidFill>
                <a:latin typeface="Century Gothic"/>
                <a:ea typeface="Century Gothic"/>
                <a:cs typeface="Century Gothic"/>
                <a:sym typeface="Century Gothic"/>
              </a:defRPr>
            </a:lvl2pPr>
            <a:lvl3pPr indent="0" lvl="2" marL="0" marR="0" rtl="0" algn="ctr">
              <a:spcBef>
                <a:spcPts val="0"/>
              </a:spcBef>
              <a:buNone/>
              <a:defRPr b="0" i="0" sz="2800" u="none" cap="none" strike="noStrike">
                <a:solidFill>
                  <a:schemeClr val="lt1"/>
                </a:solidFill>
                <a:latin typeface="Century Gothic"/>
                <a:ea typeface="Century Gothic"/>
                <a:cs typeface="Century Gothic"/>
                <a:sym typeface="Century Gothic"/>
              </a:defRPr>
            </a:lvl3pPr>
            <a:lvl4pPr indent="0" lvl="3" marL="0" marR="0" rtl="0" algn="ctr">
              <a:spcBef>
                <a:spcPts val="0"/>
              </a:spcBef>
              <a:buNone/>
              <a:defRPr b="0" i="0" sz="2800" u="none" cap="none" strike="noStrike">
                <a:solidFill>
                  <a:schemeClr val="lt1"/>
                </a:solidFill>
                <a:latin typeface="Century Gothic"/>
                <a:ea typeface="Century Gothic"/>
                <a:cs typeface="Century Gothic"/>
                <a:sym typeface="Century Gothic"/>
              </a:defRPr>
            </a:lvl4pPr>
            <a:lvl5pPr indent="0" lvl="4" marL="0" marR="0" rtl="0" algn="ctr">
              <a:spcBef>
                <a:spcPts val="0"/>
              </a:spcBef>
              <a:buNone/>
              <a:defRPr b="0" i="0" sz="2800" u="none" cap="none" strike="noStrike">
                <a:solidFill>
                  <a:schemeClr val="lt1"/>
                </a:solidFill>
                <a:latin typeface="Century Gothic"/>
                <a:ea typeface="Century Gothic"/>
                <a:cs typeface="Century Gothic"/>
                <a:sym typeface="Century Gothic"/>
              </a:defRPr>
            </a:lvl5pPr>
            <a:lvl6pPr indent="0" lvl="5" marL="0" marR="0" rtl="0" algn="ctr">
              <a:spcBef>
                <a:spcPts val="0"/>
              </a:spcBef>
              <a:buNone/>
              <a:defRPr b="0" i="0" sz="2800" u="none" cap="none" strike="noStrike">
                <a:solidFill>
                  <a:schemeClr val="lt1"/>
                </a:solidFill>
                <a:latin typeface="Century Gothic"/>
                <a:ea typeface="Century Gothic"/>
                <a:cs typeface="Century Gothic"/>
                <a:sym typeface="Century Gothic"/>
              </a:defRPr>
            </a:lvl6pPr>
            <a:lvl7pPr indent="0" lvl="6" marL="0" marR="0" rtl="0" algn="ctr">
              <a:spcBef>
                <a:spcPts val="0"/>
              </a:spcBef>
              <a:buNone/>
              <a:defRPr b="0" i="0" sz="2800" u="none" cap="none" strike="noStrike">
                <a:solidFill>
                  <a:schemeClr val="lt1"/>
                </a:solidFill>
                <a:latin typeface="Century Gothic"/>
                <a:ea typeface="Century Gothic"/>
                <a:cs typeface="Century Gothic"/>
                <a:sym typeface="Century Gothic"/>
              </a:defRPr>
            </a:lvl7pPr>
            <a:lvl8pPr indent="0" lvl="7" marL="0" marR="0" rtl="0" algn="ctr">
              <a:spcBef>
                <a:spcPts val="0"/>
              </a:spcBef>
              <a:buNone/>
              <a:defRPr b="0" i="0" sz="2800" u="none" cap="none" strike="noStrike">
                <a:solidFill>
                  <a:schemeClr val="lt1"/>
                </a:solidFill>
                <a:latin typeface="Century Gothic"/>
                <a:ea typeface="Century Gothic"/>
                <a:cs typeface="Century Gothic"/>
                <a:sym typeface="Century Gothic"/>
              </a:defRPr>
            </a:lvl8pPr>
            <a:lvl9pPr indent="0" lvl="8" marL="0" marR="0" rtl="0" algn="ctr">
              <a:spcBef>
                <a:spcPts val="0"/>
              </a:spcBef>
              <a:buNone/>
              <a:defRPr b="0" i="0" sz="2800" u="none" cap="none" strike="noStrike">
                <a:solidFill>
                  <a:schemeClr val="lt1"/>
                </a:solidFill>
                <a:latin typeface="Century Gothic"/>
                <a:ea typeface="Century Gothic"/>
                <a:cs typeface="Century Gothic"/>
                <a:sym typeface="Century Gothic"/>
              </a:defRPr>
            </a:lvl9pPr>
          </a:lstStyle>
          <a:p>
            <a:pPr indent="0" lvl="0" marL="0" rtl="0" algn="ct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6"/>
    <p:sldLayoutId id="2147483650" r:id="rId7"/>
    <p:sldLayoutId id="2147483651" r:id="rId8"/>
    <p:sldLayoutId id="2147483652" r:id="rId9"/>
    <p:sldLayoutId id="2147483653" r:id="rId10"/>
    <p:sldLayoutId id="2147483654" r:id="rId11"/>
    <p:sldLayoutId id="2147483655" r:id="rId12"/>
    <p:sldLayoutId id="2147483656" r:id="rId13"/>
    <p:sldLayoutId id="2147483657" r:id="rId14"/>
    <p:sldLayoutId id="2147483658" r:id="rId15"/>
    <p:sldLayoutId id="2147483659" r:id="rId16"/>
    <p:sldLayoutId id="2147483660" r:id="rId17"/>
    <p:sldLayoutId id="2147483661" r:id="rId18"/>
    <p:sldLayoutId id="2147483662" r:id="rId19"/>
    <p:sldLayoutId id="2147483663" r:id="rId20"/>
    <p:sldLayoutId id="2147483664" r:id="rId21"/>
    <p:sldLayoutId id="2147483665" r:id="rId2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7.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9.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5.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8.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1.jpg"/><Relationship Id="rId4" Type="http://schemas.openxmlformats.org/officeDocument/2006/relationships/image" Target="../media/image10.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2.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13.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0" name="Shape 150"/>
        <p:cNvGrpSpPr/>
        <p:nvPr/>
      </p:nvGrpSpPr>
      <p:grpSpPr>
        <a:xfrm>
          <a:off x="0" y="0"/>
          <a:ext cx="0" cy="0"/>
          <a:chOff x="0" y="0"/>
          <a:chExt cx="0" cy="0"/>
        </a:xfrm>
      </p:grpSpPr>
      <p:sp>
        <p:nvSpPr>
          <p:cNvPr id="151" name="Google Shape;151;p1"/>
          <p:cNvSpPr txBox="1"/>
          <p:nvPr>
            <p:ph type="ctrTitle"/>
          </p:nvPr>
        </p:nvSpPr>
        <p:spPr>
          <a:xfrm>
            <a:off x="2209800" y="895049"/>
            <a:ext cx="7772400" cy="2171094"/>
          </a:xfrm>
          <a:prstGeom prst="rect">
            <a:avLst/>
          </a:prstGeom>
          <a:noFill/>
          <a:ln>
            <a:noFill/>
          </a:ln>
        </p:spPr>
        <p:txBody>
          <a:bodyPr anchorCtr="0" anchor="b" bIns="45700" lIns="91425" spcFirstLastPara="1" rIns="91425" wrap="square" tIns="45700">
            <a:normAutofit/>
          </a:bodyPr>
          <a:lstStyle/>
          <a:p>
            <a:pPr indent="0" lvl="0" marL="0" rtl="0" algn="ctr">
              <a:spcBef>
                <a:spcPts val="0"/>
              </a:spcBef>
              <a:spcAft>
                <a:spcPts val="0"/>
              </a:spcAft>
              <a:buClr>
                <a:schemeClr val="lt1"/>
              </a:buClr>
              <a:buSzPts val="4400"/>
              <a:buFont typeface="Century Gothic"/>
              <a:buNone/>
            </a:pPr>
            <a:r>
              <a:rPr b="1" lang="en-US" sz="4400">
                <a:solidFill>
                  <a:schemeClr val="lt1"/>
                </a:solidFill>
              </a:rPr>
              <a:t> </a:t>
            </a:r>
            <a:r>
              <a:rPr lang="en-US" sz="4400">
                <a:solidFill>
                  <a:schemeClr val="lt1"/>
                </a:solidFill>
                <a:latin typeface="Times New Roman"/>
                <a:ea typeface="Times New Roman"/>
                <a:cs typeface="Times New Roman"/>
                <a:sym typeface="Times New Roman"/>
              </a:rPr>
              <a:t>History of the ХХ Century Mongolia</a:t>
            </a:r>
            <a:endParaRPr/>
          </a:p>
        </p:txBody>
      </p:sp>
      <p:sp>
        <p:nvSpPr>
          <p:cNvPr id="152" name="Google Shape;152;p1"/>
          <p:cNvSpPr txBox="1"/>
          <p:nvPr>
            <p:ph idx="1" type="subTitle"/>
          </p:nvPr>
        </p:nvSpPr>
        <p:spPr>
          <a:xfrm>
            <a:off x="2785516" y="3791858"/>
            <a:ext cx="6620968" cy="1846942"/>
          </a:xfrm>
          <a:prstGeom prst="rect">
            <a:avLst/>
          </a:prstGeom>
          <a:noFill/>
          <a:ln>
            <a:noFill/>
          </a:ln>
        </p:spPr>
        <p:txBody>
          <a:bodyPr anchorCtr="0" anchor="t" bIns="45700" lIns="91425" spcFirstLastPara="1" rIns="91425" wrap="square" tIns="45700">
            <a:normAutofit fontScale="25000" lnSpcReduction="20000"/>
          </a:bodyPr>
          <a:lstStyle/>
          <a:p>
            <a:pPr indent="0" lvl="0" marL="0" rtl="0" algn="ctr">
              <a:spcBef>
                <a:spcPts val="0"/>
              </a:spcBef>
              <a:spcAft>
                <a:spcPts val="0"/>
              </a:spcAft>
              <a:buSzPct val="80000"/>
              <a:buNone/>
            </a:pPr>
            <a:r>
              <a:rPr b="1" i="1" lang="en-US" sz="6400">
                <a:solidFill>
                  <a:schemeClr val="lt1"/>
                </a:solidFill>
                <a:latin typeface="Times New Roman"/>
                <a:ea typeface="Times New Roman"/>
                <a:cs typeface="Times New Roman"/>
                <a:sym typeface="Times New Roman"/>
              </a:rPr>
              <a:t>1921 REVOLUTION: 2.</a:t>
            </a:r>
            <a:r>
              <a:rPr b="1" lang="en-US" sz="6400">
                <a:solidFill>
                  <a:schemeClr val="lt1"/>
                </a:solidFill>
                <a:latin typeface="Times New Roman"/>
                <a:ea typeface="Times New Roman"/>
                <a:cs typeface="Times New Roman"/>
                <a:sym typeface="Times New Roman"/>
              </a:rPr>
              <a:t>ESTABLISHMENT OF PARTY OF NOBLEMEN</a:t>
            </a:r>
            <a:r>
              <a:rPr lang="en-US" sz="19200">
                <a:solidFill>
                  <a:schemeClr val="lt1"/>
                </a:solidFill>
                <a:latin typeface="Times New Roman"/>
                <a:ea typeface="Times New Roman"/>
                <a:cs typeface="Times New Roman"/>
                <a:sym typeface="Times New Roman"/>
              </a:rPr>
              <a:t> </a:t>
            </a:r>
            <a:endParaRPr b="1" i="1" sz="6400">
              <a:solidFill>
                <a:schemeClr val="lt1"/>
              </a:solidFill>
              <a:latin typeface="Times New Roman"/>
              <a:ea typeface="Times New Roman"/>
              <a:cs typeface="Times New Roman"/>
              <a:sym typeface="Times New Roman"/>
            </a:endParaRPr>
          </a:p>
          <a:p>
            <a:pPr indent="0" lvl="0" marL="0" rtl="0" algn="l">
              <a:spcBef>
                <a:spcPts val="1000"/>
              </a:spcBef>
              <a:spcAft>
                <a:spcPts val="0"/>
              </a:spcAft>
              <a:buSzPct val="80000"/>
              <a:buNone/>
            </a:pPr>
            <a:r>
              <a:t/>
            </a:r>
            <a:endParaRPr b="1" i="1" sz="5000">
              <a:solidFill>
                <a:schemeClr val="lt1"/>
              </a:solidFill>
              <a:latin typeface="Times New Roman"/>
              <a:ea typeface="Times New Roman"/>
              <a:cs typeface="Times New Roman"/>
              <a:sym typeface="Times New Roman"/>
            </a:endParaRPr>
          </a:p>
          <a:p>
            <a:pPr indent="0" lvl="0" marL="0" rtl="0" algn="ctr">
              <a:spcBef>
                <a:spcPts val="1000"/>
              </a:spcBef>
              <a:spcAft>
                <a:spcPts val="0"/>
              </a:spcAft>
              <a:buSzPct val="80000"/>
              <a:buNone/>
            </a:pPr>
            <a:r>
              <a:rPr lang="en-US" sz="4800">
                <a:solidFill>
                  <a:schemeClr val="lt1"/>
                </a:solidFill>
                <a:latin typeface="Times New Roman"/>
                <a:ea typeface="Times New Roman"/>
                <a:cs typeface="Times New Roman"/>
                <a:sym typeface="Times New Roman"/>
              </a:rPr>
              <a:t> </a:t>
            </a:r>
            <a:r>
              <a:rPr lang="en-US" sz="9600">
                <a:solidFill>
                  <a:schemeClr val="lt1"/>
                </a:solidFill>
                <a:latin typeface="Times New Roman"/>
                <a:ea typeface="Times New Roman"/>
                <a:cs typeface="Times New Roman"/>
                <a:sym typeface="Times New Roman"/>
              </a:rPr>
              <a:t>LECTURE 6</a:t>
            </a:r>
            <a:endParaRPr/>
          </a:p>
          <a:p>
            <a:pPr indent="0" lvl="0" marL="0" rtl="0" algn="l">
              <a:spcBef>
                <a:spcPts val="1000"/>
              </a:spcBef>
              <a:spcAft>
                <a:spcPts val="0"/>
              </a:spcAft>
              <a:buSzPct val="80000"/>
              <a:buNone/>
            </a:pPr>
            <a:r>
              <a:t/>
            </a:r>
            <a:endParaRPr sz="4800">
              <a:solidFill>
                <a:schemeClr val="lt1"/>
              </a:solidFill>
              <a:latin typeface="Times New Roman"/>
              <a:ea typeface="Times New Roman"/>
              <a:cs typeface="Times New Roman"/>
              <a:sym typeface="Times New Roman"/>
            </a:endParaRPr>
          </a:p>
          <a:p>
            <a:pPr indent="0" lvl="0" marL="0" rtl="0" algn="ctr">
              <a:spcBef>
                <a:spcPts val="1000"/>
              </a:spcBef>
              <a:spcAft>
                <a:spcPts val="0"/>
              </a:spcAft>
              <a:buSzPct val="80000"/>
              <a:buNone/>
            </a:pPr>
            <a:r>
              <a:rPr lang="en-US" sz="4900">
                <a:solidFill>
                  <a:schemeClr val="lt1"/>
                </a:solidFill>
                <a:latin typeface="Times New Roman"/>
                <a:ea typeface="Times New Roman"/>
                <a:cs typeface="Times New Roman"/>
                <a:sym typeface="Times New Roman"/>
              </a:rPr>
              <a:t>LECTURER: PROF. OTGONJARGAL SODNOMDARJAA</a:t>
            </a:r>
            <a:endParaRPr/>
          </a:p>
          <a:p>
            <a:pPr indent="0" lvl="0" marL="0" rtl="0" algn="ctr">
              <a:spcBef>
                <a:spcPts val="1000"/>
              </a:spcBef>
              <a:spcAft>
                <a:spcPts val="0"/>
              </a:spcAft>
              <a:buSzPct val="80000"/>
              <a:buNone/>
            </a:pPr>
            <a:r>
              <a:rPr lang="en-US" sz="4900">
                <a:solidFill>
                  <a:schemeClr val="lt1"/>
                </a:solidFill>
                <a:latin typeface="Times New Roman"/>
                <a:ea typeface="Times New Roman"/>
                <a:cs typeface="Times New Roman"/>
                <a:sym typeface="Times New Roman"/>
              </a:rPr>
              <a:t>NATIONAL UNIVERSITY OF MONGOLIA</a:t>
            </a:r>
            <a:endParaRPr/>
          </a:p>
          <a:p>
            <a:pPr indent="0" lvl="0" marL="0" rtl="0" algn="ctr">
              <a:spcBef>
                <a:spcPts val="1000"/>
              </a:spcBef>
              <a:spcAft>
                <a:spcPts val="0"/>
              </a:spcAft>
              <a:buSzPct val="80000"/>
              <a:buNone/>
            </a:pPr>
            <a:r>
              <a:rPr b="1" lang="en-US">
                <a:solidFill>
                  <a:schemeClr val="lt1"/>
                </a:solidFill>
                <a:latin typeface="Times New Roman"/>
                <a:ea typeface="Times New Roman"/>
                <a:cs typeface="Times New Roman"/>
                <a:sym typeface="Times New Roman"/>
              </a:rPr>
              <a:t> </a:t>
            </a:r>
            <a:endParaRPr>
              <a:solidFill>
                <a:schemeClr val="lt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7" name="Shape 157"/>
        <p:cNvGrpSpPr/>
        <p:nvPr/>
      </p:nvGrpSpPr>
      <p:grpSpPr>
        <a:xfrm>
          <a:off x="0" y="0"/>
          <a:ext cx="0" cy="0"/>
          <a:chOff x="0" y="0"/>
          <a:chExt cx="0" cy="0"/>
        </a:xfrm>
      </p:grpSpPr>
      <p:sp>
        <p:nvSpPr>
          <p:cNvPr id="158" name="Google Shape;158;p2"/>
          <p:cNvSpPr txBox="1"/>
          <p:nvPr>
            <p:ph type="ctrTitle"/>
          </p:nvPr>
        </p:nvSpPr>
        <p:spPr>
          <a:xfrm>
            <a:off x="2209800" y="-695174"/>
            <a:ext cx="7772400" cy="3107460"/>
          </a:xfrm>
          <a:prstGeom prst="rect">
            <a:avLst/>
          </a:prstGeom>
          <a:noFill/>
          <a:ln>
            <a:noFill/>
          </a:ln>
        </p:spPr>
        <p:txBody>
          <a:bodyPr anchorCtr="0" anchor="b" bIns="45700" lIns="91425" spcFirstLastPara="1" rIns="91425" wrap="square" tIns="45700">
            <a:noAutofit/>
          </a:bodyPr>
          <a:lstStyle/>
          <a:p>
            <a:pPr indent="0" lvl="0" marL="0" rtl="0" algn="ctr">
              <a:spcBef>
                <a:spcPts val="0"/>
              </a:spcBef>
              <a:spcAft>
                <a:spcPts val="0"/>
              </a:spcAft>
              <a:buClr>
                <a:schemeClr val="lt1"/>
              </a:buClr>
              <a:buSzPts val="4400"/>
              <a:buFont typeface="Times New Roman"/>
              <a:buNone/>
            </a:pPr>
            <a:r>
              <a:rPr lang="en-US" sz="4400">
                <a:solidFill>
                  <a:schemeClr val="lt1"/>
                </a:solidFill>
                <a:latin typeface="Times New Roman"/>
                <a:ea typeface="Times New Roman"/>
                <a:cs typeface="Times New Roman"/>
                <a:sym typeface="Times New Roman"/>
              </a:rPr>
              <a:t>ХХ зууны Монголын Түүх</a:t>
            </a:r>
            <a:endParaRPr sz="4400">
              <a:solidFill>
                <a:schemeClr val="lt1"/>
              </a:solidFill>
              <a:latin typeface="Times New Roman"/>
              <a:ea typeface="Times New Roman"/>
              <a:cs typeface="Times New Roman"/>
              <a:sym typeface="Times New Roman"/>
            </a:endParaRPr>
          </a:p>
        </p:txBody>
      </p:sp>
      <p:sp>
        <p:nvSpPr>
          <p:cNvPr id="159" name="Google Shape;159;p2"/>
          <p:cNvSpPr txBox="1"/>
          <p:nvPr>
            <p:ph idx="1" type="subTitle"/>
          </p:nvPr>
        </p:nvSpPr>
        <p:spPr>
          <a:xfrm>
            <a:off x="2895600" y="3476002"/>
            <a:ext cx="6400800" cy="2523443"/>
          </a:xfrm>
          <a:prstGeom prst="rect">
            <a:avLst/>
          </a:prstGeom>
          <a:noFill/>
          <a:ln>
            <a:noFill/>
          </a:ln>
        </p:spPr>
        <p:txBody>
          <a:bodyPr anchorCtr="0" anchor="t" bIns="45700" lIns="91425" spcFirstLastPara="1" rIns="91425" wrap="square" tIns="45700">
            <a:normAutofit fontScale="92500" lnSpcReduction="20000"/>
          </a:bodyPr>
          <a:lstStyle/>
          <a:p>
            <a:pPr indent="0" lvl="0" marL="0" rtl="0" algn="ctr">
              <a:spcBef>
                <a:spcPts val="0"/>
              </a:spcBef>
              <a:spcAft>
                <a:spcPts val="0"/>
              </a:spcAft>
              <a:buSzPct val="80000"/>
              <a:buNone/>
            </a:pPr>
            <a:r>
              <a:rPr b="1" i="1" lang="en-US" sz="2300">
                <a:solidFill>
                  <a:schemeClr val="dk1"/>
                </a:solidFill>
                <a:latin typeface="Times New Roman"/>
                <a:ea typeface="Times New Roman"/>
                <a:cs typeface="Times New Roman"/>
                <a:sym typeface="Times New Roman"/>
              </a:rPr>
              <a:t> </a:t>
            </a:r>
            <a:r>
              <a:rPr lang="en-US" sz="2300">
                <a:solidFill>
                  <a:schemeClr val="lt1"/>
                </a:solidFill>
                <a:latin typeface="Times New Roman"/>
                <a:ea typeface="Times New Roman"/>
                <a:cs typeface="Times New Roman"/>
                <a:sym typeface="Times New Roman"/>
              </a:rPr>
              <a:t>1921ОНЫ ХУВЬСГАЛ: НОЁДЫН НАМ БАЙГУУЛАГДСАН НЬ</a:t>
            </a:r>
            <a:endParaRPr sz="2300">
              <a:solidFill>
                <a:schemeClr val="lt1"/>
              </a:solidFill>
              <a:latin typeface="Times New Roman"/>
              <a:ea typeface="Times New Roman"/>
              <a:cs typeface="Times New Roman"/>
              <a:sym typeface="Times New Roman"/>
            </a:endParaRPr>
          </a:p>
          <a:p>
            <a:pPr indent="0" lvl="0" marL="0" rtl="0" algn="l">
              <a:spcBef>
                <a:spcPts val="1000"/>
              </a:spcBef>
              <a:spcAft>
                <a:spcPts val="0"/>
              </a:spcAft>
              <a:buSzPct val="80000"/>
              <a:buNone/>
            </a:pPr>
            <a:r>
              <a:t/>
            </a:r>
            <a:endParaRPr b="1" i="1" sz="2000">
              <a:solidFill>
                <a:schemeClr val="lt1"/>
              </a:solidFill>
              <a:latin typeface="Times New Roman"/>
              <a:ea typeface="Times New Roman"/>
              <a:cs typeface="Times New Roman"/>
              <a:sym typeface="Times New Roman"/>
            </a:endParaRPr>
          </a:p>
          <a:p>
            <a:pPr indent="0" lvl="0" marL="0" rtl="0" algn="ctr">
              <a:spcBef>
                <a:spcPts val="1000"/>
              </a:spcBef>
              <a:spcAft>
                <a:spcPts val="0"/>
              </a:spcAft>
              <a:buSzPct val="79999"/>
              <a:buNone/>
            </a:pPr>
            <a:r>
              <a:rPr lang="en-US" sz="2600">
                <a:solidFill>
                  <a:schemeClr val="lt1"/>
                </a:solidFill>
                <a:latin typeface="Times New Roman"/>
                <a:ea typeface="Times New Roman"/>
                <a:cs typeface="Times New Roman"/>
                <a:sym typeface="Times New Roman"/>
              </a:rPr>
              <a:t> ЛЕКЦ  6</a:t>
            </a:r>
            <a:endParaRPr/>
          </a:p>
          <a:p>
            <a:pPr indent="0" lvl="0" marL="0" rtl="0" algn="ctr">
              <a:spcBef>
                <a:spcPts val="1000"/>
              </a:spcBef>
              <a:spcAft>
                <a:spcPts val="0"/>
              </a:spcAft>
              <a:buSzPct val="79999"/>
              <a:buNone/>
            </a:pPr>
            <a:r>
              <a:t/>
            </a:r>
            <a:endParaRPr sz="2600">
              <a:solidFill>
                <a:schemeClr val="lt1"/>
              </a:solidFill>
              <a:latin typeface="Times New Roman"/>
              <a:ea typeface="Times New Roman"/>
              <a:cs typeface="Times New Roman"/>
              <a:sym typeface="Times New Roman"/>
            </a:endParaRPr>
          </a:p>
          <a:p>
            <a:pPr indent="0" lvl="0" marL="0" rtl="0" algn="ctr">
              <a:spcBef>
                <a:spcPts val="1000"/>
              </a:spcBef>
              <a:spcAft>
                <a:spcPts val="0"/>
              </a:spcAft>
              <a:buSzPct val="79999"/>
              <a:buNone/>
            </a:pPr>
            <a:r>
              <a:rPr lang="en-US" sz="1300">
                <a:solidFill>
                  <a:schemeClr val="lt1"/>
                </a:solidFill>
                <a:latin typeface="Times New Roman"/>
                <a:ea typeface="Times New Roman"/>
                <a:cs typeface="Times New Roman"/>
                <a:sym typeface="Times New Roman"/>
              </a:rPr>
              <a:t>ПРОФ.ОТГОНЖАРГАЛ  СОДНОМДАРЖАА</a:t>
            </a:r>
            <a:endParaRPr sz="1300">
              <a:solidFill>
                <a:schemeClr val="lt1"/>
              </a:solidFill>
              <a:latin typeface="Times New Roman"/>
              <a:ea typeface="Times New Roman"/>
              <a:cs typeface="Times New Roman"/>
              <a:sym typeface="Times New Roman"/>
            </a:endParaRPr>
          </a:p>
          <a:p>
            <a:pPr indent="0" lvl="0" marL="0" rtl="0" algn="ctr">
              <a:spcBef>
                <a:spcPts val="1000"/>
              </a:spcBef>
              <a:spcAft>
                <a:spcPts val="0"/>
              </a:spcAft>
              <a:buSzPct val="79999"/>
              <a:buNone/>
            </a:pPr>
            <a:r>
              <a:rPr lang="en-US" sz="1300">
                <a:solidFill>
                  <a:schemeClr val="lt1"/>
                </a:solidFill>
                <a:latin typeface="Times New Roman"/>
                <a:ea typeface="Times New Roman"/>
                <a:cs typeface="Times New Roman"/>
                <a:sym typeface="Times New Roman"/>
              </a:rPr>
              <a:t>МОНГОЛ УЛСЫН ИХ СУРГУУЛЬ</a:t>
            </a:r>
            <a:endParaRPr sz="1300">
              <a:solidFill>
                <a:schemeClr val="lt1"/>
              </a:solidFill>
              <a:latin typeface="Times New Roman"/>
              <a:ea typeface="Times New Roman"/>
              <a:cs typeface="Times New Roman"/>
              <a:sym typeface="Times New Roman"/>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3" name="Shape 163"/>
        <p:cNvGrpSpPr/>
        <p:nvPr/>
      </p:nvGrpSpPr>
      <p:grpSpPr>
        <a:xfrm>
          <a:off x="0" y="0"/>
          <a:ext cx="0" cy="0"/>
          <a:chOff x="0" y="0"/>
          <a:chExt cx="0" cy="0"/>
        </a:xfrm>
      </p:grpSpPr>
      <p:sp>
        <p:nvSpPr>
          <p:cNvPr id="164" name="Google Shape;164;p3"/>
          <p:cNvSpPr txBox="1"/>
          <p:nvPr>
            <p:ph type="ctrTitle"/>
          </p:nvPr>
        </p:nvSpPr>
        <p:spPr>
          <a:xfrm>
            <a:off x="1154955" y="391249"/>
            <a:ext cx="8825658" cy="2677648"/>
          </a:xfrm>
          <a:prstGeom prst="rect">
            <a:avLst/>
          </a:prstGeom>
          <a:noFill/>
          <a:ln>
            <a:noFill/>
          </a:ln>
        </p:spPr>
        <p:txBody>
          <a:bodyPr anchorCtr="0" anchor="b" bIns="45700" lIns="91425" spcFirstLastPara="1" rIns="91425" wrap="square" tIns="45700">
            <a:noAutofit/>
          </a:bodyPr>
          <a:lstStyle/>
          <a:p>
            <a:pPr indent="0" lvl="0" marL="0" rtl="0" algn="ctr">
              <a:spcBef>
                <a:spcPts val="0"/>
              </a:spcBef>
              <a:spcAft>
                <a:spcPts val="0"/>
              </a:spcAft>
              <a:buClr>
                <a:schemeClr val="lt2"/>
              </a:buClr>
              <a:buSzPts val="7200"/>
              <a:buFont typeface="Times New Roman"/>
              <a:buNone/>
            </a:pPr>
            <a:r>
              <a:rPr lang="en-US">
                <a:latin typeface="Times New Roman"/>
                <a:ea typeface="Times New Roman"/>
                <a:cs typeface="Times New Roman"/>
                <a:sym typeface="Times New Roman"/>
              </a:rPr>
              <a:t>Лекцийн агуулга </a:t>
            </a:r>
            <a:br>
              <a:rPr lang="en-US">
                <a:latin typeface="Times New Roman"/>
                <a:ea typeface="Times New Roman"/>
                <a:cs typeface="Times New Roman"/>
                <a:sym typeface="Times New Roman"/>
              </a:rPr>
            </a:br>
            <a:endParaRPr>
              <a:latin typeface="Times New Roman"/>
              <a:ea typeface="Times New Roman"/>
              <a:cs typeface="Times New Roman"/>
              <a:sym typeface="Times New Roman"/>
            </a:endParaRPr>
          </a:p>
        </p:txBody>
      </p:sp>
      <p:sp>
        <p:nvSpPr>
          <p:cNvPr id="165" name="Google Shape;165;p3"/>
          <p:cNvSpPr txBox="1"/>
          <p:nvPr>
            <p:ph idx="1" type="subTitle"/>
          </p:nvPr>
        </p:nvSpPr>
        <p:spPr>
          <a:xfrm>
            <a:off x="986513" y="2551538"/>
            <a:ext cx="10587866" cy="5184768"/>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SzPts val="3520"/>
              <a:buFont typeface="Noto Sans Symbols"/>
              <a:buChar char="⮚"/>
            </a:pPr>
            <a:r>
              <a:rPr baseline="30000" lang="en-US" sz="4400" cap="none">
                <a:solidFill>
                  <a:schemeClr val="lt1"/>
                </a:solidFill>
                <a:latin typeface="Times New Roman"/>
                <a:ea typeface="Times New Roman"/>
                <a:cs typeface="Times New Roman"/>
                <a:sym typeface="Times New Roman"/>
              </a:rPr>
              <a:t>Түүхийн хүрдийг эргүүлэгч оюун ухаант хүмүүсийн дотоод  ахуйн эрх чөлөөг мэдэж авна </a:t>
            </a:r>
            <a:endParaRPr/>
          </a:p>
          <a:p>
            <a:pPr indent="-119379" lvl="0" marL="342900" rtl="0" algn="l">
              <a:spcBef>
                <a:spcPts val="1000"/>
              </a:spcBef>
              <a:spcAft>
                <a:spcPts val="0"/>
              </a:spcAft>
              <a:buSzPts val="3520"/>
              <a:buFont typeface="Noto Sans Symbols"/>
              <a:buNone/>
            </a:pPr>
            <a:r>
              <a:t/>
            </a:r>
            <a:endParaRPr baseline="30000" sz="4400" cap="none">
              <a:solidFill>
                <a:schemeClr val="lt1"/>
              </a:solidFill>
              <a:latin typeface="Times New Roman"/>
              <a:ea typeface="Times New Roman"/>
              <a:cs typeface="Times New Roman"/>
              <a:sym typeface="Times New Roman"/>
            </a:endParaRPr>
          </a:p>
          <a:p>
            <a:pPr indent="-342900" lvl="0" marL="342900" rtl="0" algn="l">
              <a:spcBef>
                <a:spcPts val="1000"/>
              </a:spcBef>
              <a:spcAft>
                <a:spcPts val="0"/>
              </a:spcAft>
              <a:buSzPts val="3520"/>
              <a:buFont typeface="Noto Sans Symbols"/>
              <a:buChar char="⮚"/>
            </a:pPr>
            <a:r>
              <a:rPr baseline="30000" lang="en-US" sz="4400" cap="none">
                <a:solidFill>
                  <a:schemeClr val="lt1"/>
                </a:solidFill>
                <a:latin typeface="Times New Roman"/>
                <a:ea typeface="Times New Roman"/>
                <a:cs typeface="Times New Roman"/>
                <a:sym typeface="Times New Roman"/>
              </a:rPr>
              <a:t>Мөн  экзист буюу оршихуйгаа нээсэн хүмүүсийн тухай  ойлголт авна</a:t>
            </a:r>
            <a:endParaRPr/>
          </a:p>
          <a:p>
            <a:pPr indent="0" lvl="0" marL="0" rtl="0" algn="l">
              <a:spcBef>
                <a:spcPts val="1000"/>
              </a:spcBef>
              <a:spcAft>
                <a:spcPts val="0"/>
              </a:spcAft>
              <a:buSzPts val="1920"/>
              <a:buNone/>
            </a:pPr>
            <a:r>
              <a:t/>
            </a:r>
            <a:endParaRPr sz="2400">
              <a:solidFill>
                <a:schemeClr val="dk1"/>
              </a:solidFill>
              <a:latin typeface="Times New Roman"/>
              <a:ea typeface="Times New Roman"/>
              <a:cs typeface="Times New Roman"/>
              <a:sym typeface="Times New Roman"/>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 name="Shape 169"/>
        <p:cNvGrpSpPr/>
        <p:nvPr/>
      </p:nvGrpSpPr>
      <p:grpSpPr>
        <a:xfrm>
          <a:off x="0" y="0"/>
          <a:ext cx="0" cy="0"/>
          <a:chOff x="0" y="0"/>
          <a:chExt cx="0" cy="0"/>
        </a:xfrm>
      </p:grpSpPr>
      <p:sp>
        <p:nvSpPr>
          <p:cNvPr id="170" name="Google Shape;170;p4"/>
          <p:cNvSpPr txBox="1"/>
          <p:nvPr>
            <p:ph idx="1" type="body"/>
          </p:nvPr>
        </p:nvSpPr>
        <p:spPr>
          <a:xfrm>
            <a:off x="1007058" y="2052919"/>
            <a:ext cx="9616826" cy="4195481"/>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SzPts val="2240"/>
              <a:buNone/>
            </a:pPr>
            <a:r>
              <a:rPr lang="en-US" sz="2800">
                <a:latin typeface="Times New Roman"/>
                <a:ea typeface="Times New Roman"/>
                <a:cs typeface="Times New Roman"/>
                <a:sym typeface="Times New Roman"/>
              </a:rPr>
              <a:t>Социализмын гэгдэх жилүүдэд Ноёдын намын судалгаа бүрэн орхигдсон байсан юм. 1990 оны Ардчилсан хувьсгалын дараа үнэн түүхээ судлах, бичих эрх нээгдсэнээр энэ намын түүхийн асуудал улам тодорсоор байгаа билээ. </a:t>
            </a:r>
            <a:br>
              <a:rPr lang="en-US" sz="2800">
                <a:latin typeface="Times New Roman"/>
                <a:ea typeface="Times New Roman"/>
                <a:cs typeface="Times New Roman"/>
                <a:sym typeface="Times New Roman"/>
              </a:rPr>
            </a:br>
            <a:endParaRPr sz="2800"/>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4" name="Shape 174"/>
        <p:cNvGrpSpPr/>
        <p:nvPr/>
      </p:nvGrpSpPr>
      <p:grpSpPr>
        <a:xfrm>
          <a:off x="0" y="0"/>
          <a:ext cx="0" cy="0"/>
          <a:chOff x="0" y="0"/>
          <a:chExt cx="0" cy="0"/>
        </a:xfrm>
      </p:grpSpPr>
      <p:sp>
        <p:nvSpPr>
          <p:cNvPr id="175" name="Google Shape;175;p5"/>
          <p:cNvSpPr txBox="1"/>
          <p:nvPr>
            <p:ph type="title"/>
          </p:nvPr>
        </p:nvSpPr>
        <p:spPr>
          <a:xfrm>
            <a:off x="646111" y="452718"/>
            <a:ext cx="9404723" cy="1400530"/>
          </a:xfrm>
          <a:prstGeom prst="rect">
            <a:avLst/>
          </a:prstGeom>
          <a:noFill/>
          <a:ln>
            <a:noFill/>
          </a:ln>
        </p:spPr>
        <p:txBody>
          <a:bodyPr anchorCtr="0" anchor="t" bIns="45700" lIns="91425" spcFirstLastPara="1" rIns="91425" wrap="square" tIns="45700">
            <a:noAutofit/>
          </a:bodyPr>
          <a:lstStyle/>
          <a:p>
            <a:pPr indent="0" lvl="0" marL="0" rtl="0" algn="ctr">
              <a:spcBef>
                <a:spcPts val="0"/>
              </a:spcBef>
              <a:spcAft>
                <a:spcPts val="0"/>
              </a:spcAft>
              <a:buClr>
                <a:schemeClr val="lt2"/>
              </a:buClr>
              <a:buSzPts val="4200"/>
              <a:buFont typeface="Times New Roman"/>
              <a:buNone/>
            </a:pPr>
            <a:r>
              <a:rPr b="1" lang="en-US">
                <a:latin typeface="Times New Roman"/>
                <a:ea typeface="Times New Roman"/>
                <a:cs typeface="Times New Roman"/>
                <a:sym typeface="Times New Roman"/>
              </a:rPr>
              <a:t>Ноёдын бүлгэмийн гишүүд</a:t>
            </a:r>
            <a:endParaRPr>
              <a:latin typeface="Times New Roman"/>
              <a:ea typeface="Times New Roman"/>
              <a:cs typeface="Times New Roman"/>
              <a:sym typeface="Times New Roman"/>
            </a:endParaRPr>
          </a:p>
        </p:txBody>
      </p:sp>
      <p:sp>
        <p:nvSpPr>
          <p:cNvPr id="176" name="Google Shape;176;p5"/>
          <p:cNvSpPr txBox="1"/>
          <p:nvPr>
            <p:ph idx="1" type="body"/>
          </p:nvPr>
        </p:nvSpPr>
        <p:spPr>
          <a:xfrm>
            <a:off x="646111" y="1902969"/>
            <a:ext cx="4551531" cy="3855245"/>
          </a:xfrm>
          <a:prstGeom prst="rect">
            <a:avLst/>
          </a:prstGeom>
          <a:noFill/>
          <a:ln>
            <a:noFill/>
          </a:ln>
        </p:spPr>
        <p:txBody>
          <a:bodyPr anchorCtr="0" anchor="t" bIns="45700" lIns="91425" spcFirstLastPara="1" rIns="91425" wrap="square" tIns="45700">
            <a:normAutofit fontScale="92500" lnSpcReduction="20000"/>
          </a:bodyPr>
          <a:lstStyle/>
          <a:p>
            <a:pPr indent="0" lvl="0" marL="0" rtl="0" algn="l">
              <a:spcBef>
                <a:spcPts val="0"/>
              </a:spcBef>
              <a:spcAft>
                <a:spcPts val="0"/>
              </a:spcAft>
              <a:buSzPct val="80000"/>
              <a:buNone/>
            </a:pPr>
            <a:r>
              <a:rPr lang="en-US" sz="2800">
                <a:latin typeface="Times New Roman"/>
                <a:ea typeface="Times New Roman"/>
                <a:cs typeface="Times New Roman"/>
                <a:sym typeface="Times New Roman"/>
              </a:rPr>
              <a:t>Дилов хутагт Жамсранжав, Дайчин жонон ван Цогбадрах, Хатанбаатар ван Магсаржав, Манлай ван Дамдинсүрэн, Эрдэнэ шанздаб Дашжав, Да лам Пунцагдорж, бэйл лам Лувсанбалдан, цахар бэйл Магсаржав, бэйс Магсаржав хурц, бэйс Лувсанжанцан, гүн Жамьян, гүн Жигмиддорж зэрэг хүмүүс нэгджээ. </a:t>
            </a:r>
            <a:endParaRPr sz="2800">
              <a:latin typeface="Times New Roman"/>
              <a:ea typeface="Times New Roman"/>
              <a:cs typeface="Times New Roman"/>
              <a:sym typeface="Times New Roman"/>
            </a:endParaRPr>
          </a:p>
        </p:txBody>
      </p:sp>
      <p:pic>
        <p:nvPicPr>
          <p:cNvPr id="177" name="Google Shape;177;p5"/>
          <p:cNvPicPr preferRelativeResize="0"/>
          <p:nvPr/>
        </p:nvPicPr>
        <p:blipFill rotWithShape="1">
          <a:blip r:embed="rId3">
            <a:alphaModFix/>
          </a:blip>
          <a:srcRect b="16877" l="32485" r="24793" t="60224"/>
          <a:stretch/>
        </p:blipFill>
        <p:spPr>
          <a:xfrm>
            <a:off x="5348472" y="1973429"/>
            <a:ext cx="5630779" cy="3560844"/>
          </a:xfrm>
          <a:prstGeom prst="rect">
            <a:avLst/>
          </a:prstGeom>
          <a:noFill/>
          <a:ln>
            <a:noFill/>
          </a:ln>
        </p:spPr>
      </p:pic>
      <p:sp>
        <p:nvSpPr>
          <p:cNvPr id="178" name="Google Shape;178;p5"/>
          <p:cNvSpPr/>
          <p:nvPr/>
        </p:nvSpPr>
        <p:spPr>
          <a:xfrm>
            <a:off x="8163861" y="5688613"/>
            <a:ext cx="6096000" cy="25391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1050" u="none" cap="none" strike="noStrike">
                <a:solidFill>
                  <a:schemeClr val="lt1"/>
                </a:solidFill>
                <a:latin typeface="Times New Roman"/>
                <a:ea typeface="Times New Roman"/>
                <a:cs typeface="Times New Roman"/>
                <a:sym typeface="Times New Roman"/>
              </a:rPr>
              <a:t>https://www.bolor.info/images/imege_for_articles</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2" name="Shape 182"/>
        <p:cNvGrpSpPr/>
        <p:nvPr/>
      </p:nvGrpSpPr>
      <p:grpSpPr>
        <a:xfrm>
          <a:off x="0" y="0"/>
          <a:ext cx="0" cy="0"/>
          <a:chOff x="0" y="0"/>
          <a:chExt cx="0" cy="0"/>
        </a:xfrm>
      </p:grpSpPr>
      <p:sp>
        <p:nvSpPr>
          <p:cNvPr id="183" name="Google Shape;183;p6"/>
          <p:cNvSpPr txBox="1"/>
          <p:nvPr>
            <p:ph idx="1" type="body"/>
          </p:nvPr>
        </p:nvSpPr>
        <p:spPr>
          <a:xfrm>
            <a:off x="1103312" y="2052918"/>
            <a:ext cx="8946541" cy="4195481"/>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240"/>
              <a:buNone/>
            </a:pPr>
            <a:r>
              <a:rPr lang="en-US" sz="2800">
                <a:latin typeface="Times New Roman"/>
                <a:ea typeface="Times New Roman"/>
                <a:cs typeface="Times New Roman"/>
                <a:sym typeface="Times New Roman"/>
              </a:rPr>
              <a:t>Ноёдын бүлгэм, нам болон бэхжиж эхний шатанд Монголын тусгаар тогтнолын асуудлаар Хятад улстай гэрээ хэлэлцээр хийж өгөхийг хүсэж хэд хэдэн улс руу тухайлбал, Америк Японд хандаж элч илгээсэн хэдий ч бүтэлгүй болсон юм.  </a:t>
            </a:r>
            <a:endParaRPr sz="2800">
              <a:latin typeface="Times New Roman"/>
              <a:ea typeface="Times New Roman"/>
              <a:cs typeface="Times New Roman"/>
              <a:sym typeface="Times New Roman"/>
            </a:endParaRPr>
          </a:p>
          <a:p>
            <a:pPr indent="0" lvl="0" marL="0" rtl="0" algn="l">
              <a:spcBef>
                <a:spcPts val="1000"/>
              </a:spcBef>
              <a:spcAft>
                <a:spcPts val="0"/>
              </a:spcAft>
              <a:buSzPts val="1600"/>
              <a:buNone/>
            </a:pPr>
            <a:r>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 name="Shape 187"/>
        <p:cNvGrpSpPr/>
        <p:nvPr/>
      </p:nvGrpSpPr>
      <p:grpSpPr>
        <a:xfrm>
          <a:off x="0" y="0"/>
          <a:ext cx="0" cy="0"/>
          <a:chOff x="0" y="0"/>
          <a:chExt cx="0" cy="0"/>
        </a:xfrm>
      </p:grpSpPr>
      <p:sp>
        <p:nvSpPr>
          <p:cNvPr id="188" name="Google Shape;188;p7"/>
          <p:cNvSpPr txBox="1"/>
          <p:nvPr>
            <p:ph type="title"/>
          </p:nvPr>
        </p:nvSpPr>
        <p:spPr>
          <a:xfrm>
            <a:off x="646111" y="452718"/>
            <a:ext cx="9404723" cy="140053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lt2"/>
              </a:buClr>
              <a:buSzPts val="4200"/>
              <a:buFont typeface="Century Gothic"/>
              <a:buNone/>
            </a:pPr>
            <a:r>
              <a:t/>
            </a:r>
            <a:endParaRPr/>
          </a:p>
        </p:txBody>
      </p:sp>
      <p:sp>
        <p:nvSpPr>
          <p:cNvPr id="189" name="Google Shape;189;p7"/>
          <p:cNvSpPr txBox="1"/>
          <p:nvPr>
            <p:ph idx="1" type="body"/>
          </p:nvPr>
        </p:nvSpPr>
        <p:spPr>
          <a:xfrm>
            <a:off x="646110" y="2052918"/>
            <a:ext cx="4780131" cy="4195481"/>
          </a:xfrm>
          <a:prstGeom prst="rect">
            <a:avLst/>
          </a:prstGeom>
          <a:noFill/>
          <a:ln>
            <a:noFill/>
          </a:ln>
        </p:spPr>
        <p:txBody>
          <a:bodyPr anchorCtr="0" anchor="t" bIns="45700" lIns="91425" spcFirstLastPara="1" rIns="91425" wrap="square" tIns="45700">
            <a:normAutofit fontScale="92500" lnSpcReduction="20000"/>
          </a:bodyPr>
          <a:lstStyle/>
          <a:p>
            <a:pPr indent="0" lvl="0" marL="0" rtl="0" algn="just">
              <a:spcBef>
                <a:spcPts val="0"/>
              </a:spcBef>
              <a:spcAft>
                <a:spcPts val="0"/>
              </a:spcAft>
              <a:buSzPct val="80000"/>
              <a:buNone/>
            </a:pPr>
            <a:r>
              <a:rPr lang="en-US" sz="2800">
                <a:latin typeface="Times New Roman"/>
                <a:ea typeface="Times New Roman"/>
                <a:cs typeface="Times New Roman"/>
                <a:sym typeface="Times New Roman"/>
              </a:rPr>
              <a:t>Бээжинд хаант засгийг сэргээх оролдлогын эсрэг Бүгд найрамдах засаглалыг тогтоох гэсэн цэргийн хүчин ялалт байгуулж засаг төр нь бужигнахын хэрээр Монголд байсан гамин цэргүүдийн нөхцөл байдал ч ихээхэн хүнд болж монголын талаас үймээн самуун үүсгэхэд нэмэлт цэрэг илгээх боломжгүй болсон байна. </a:t>
            </a:r>
            <a:endParaRPr sz="2800">
              <a:latin typeface="Times New Roman"/>
              <a:ea typeface="Times New Roman"/>
              <a:cs typeface="Times New Roman"/>
              <a:sym typeface="Times New Roman"/>
            </a:endParaRPr>
          </a:p>
          <a:p>
            <a:pPr indent="0" lvl="0" marL="0" rtl="0" algn="l">
              <a:spcBef>
                <a:spcPts val="1000"/>
              </a:spcBef>
              <a:spcAft>
                <a:spcPts val="0"/>
              </a:spcAft>
              <a:buSzPct val="80000"/>
              <a:buNone/>
            </a:pPr>
            <a:r>
              <a:t/>
            </a:r>
            <a:endParaRPr/>
          </a:p>
        </p:txBody>
      </p:sp>
      <p:pic>
        <p:nvPicPr>
          <p:cNvPr id="190" name="Google Shape;190;p7"/>
          <p:cNvPicPr preferRelativeResize="0"/>
          <p:nvPr/>
        </p:nvPicPr>
        <p:blipFill rotWithShape="1">
          <a:blip r:embed="rId3">
            <a:alphaModFix/>
          </a:blip>
          <a:srcRect b="0" l="0" r="0" t="0"/>
          <a:stretch/>
        </p:blipFill>
        <p:spPr>
          <a:xfrm>
            <a:off x="5730040" y="2052918"/>
            <a:ext cx="4780131" cy="3592341"/>
          </a:xfrm>
          <a:prstGeom prst="rect">
            <a:avLst/>
          </a:prstGeom>
          <a:noFill/>
          <a:ln>
            <a:noFill/>
          </a:ln>
        </p:spPr>
      </p:pic>
      <p:sp>
        <p:nvSpPr>
          <p:cNvPr id="191" name="Google Shape;191;p7"/>
          <p:cNvSpPr/>
          <p:nvPr/>
        </p:nvSpPr>
        <p:spPr>
          <a:xfrm>
            <a:off x="9257998" y="5844929"/>
            <a:ext cx="1401346" cy="25391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50">
                <a:solidFill>
                  <a:schemeClr val="lt1"/>
                </a:solidFill>
                <a:latin typeface="Times New Roman"/>
                <a:ea typeface="Times New Roman"/>
                <a:cs typeface="Times New Roman"/>
                <a:sym typeface="Times New Roman"/>
              </a:rPr>
              <a:t>https://chrontime.com/</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5" name="Shape 195"/>
        <p:cNvGrpSpPr/>
        <p:nvPr/>
      </p:nvGrpSpPr>
      <p:grpSpPr>
        <a:xfrm>
          <a:off x="0" y="0"/>
          <a:ext cx="0" cy="0"/>
          <a:chOff x="0" y="0"/>
          <a:chExt cx="0" cy="0"/>
        </a:xfrm>
      </p:grpSpPr>
      <p:sp>
        <p:nvSpPr>
          <p:cNvPr id="196" name="Google Shape;196;p8"/>
          <p:cNvSpPr txBox="1"/>
          <p:nvPr>
            <p:ph idx="1" type="body"/>
          </p:nvPr>
        </p:nvSpPr>
        <p:spPr>
          <a:xfrm>
            <a:off x="527384" y="360948"/>
            <a:ext cx="5175584" cy="6186904"/>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240"/>
              <a:buNone/>
            </a:pPr>
            <a:r>
              <a:rPr lang="en-US" sz="2800">
                <a:latin typeface="Times New Roman"/>
                <a:ea typeface="Times New Roman"/>
                <a:cs typeface="Times New Roman"/>
                <a:sym typeface="Times New Roman"/>
              </a:rPr>
              <a:t>Монголын язгууртнууд энэ байдлыг ашиглан тусгаар тогтнолоо өөрсдийн хүчээр авах арга сэдэв. Тайж Тогтох, тайж Баяр, гүн Найданжав нарт нууц мэдээ илгээж тэдний харьяат цэргийн сургууль бүхий эрчүүдийг нууцаар татан авчирч Хүрээний ойролцоо байршуулах, мөн Богд хааны дэргэд хадгалсан буу зэвсэг үлэмжхэн байгааг Монгол эрчүүдэд тараан өгөх зэрэг аргыг сэджээ. </a:t>
            </a:r>
            <a:endParaRPr sz="2800">
              <a:latin typeface="Times New Roman"/>
              <a:ea typeface="Times New Roman"/>
              <a:cs typeface="Times New Roman"/>
              <a:sym typeface="Times New Roman"/>
            </a:endParaRPr>
          </a:p>
          <a:p>
            <a:pPr indent="0" lvl="0" marL="0" rtl="0" algn="l">
              <a:spcBef>
                <a:spcPts val="1000"/>
              </a:spcBef>
              <a:spcAft>
                <a:spcPts val="0"/>
              </a:spcAft>
              <a:buSzPts val="1600"/>
              <a:buNone/>
            </a:pPr>
            <a:r>
              <a:t/>
            </a:r>
            <a:endParaRPr/>
          </a:p>
        </p:txBody>
      </p:sp>
      <p:pic>
        <p:nvPicPr>
          <p:cNvPr id="197" name="Google Shape;197;p8"/>
          <p:cNvPicPr preferRelativeResize="0"/>
          <p:nvPr/>
        </p:nvPicPr>
        <p:blipFill rotWithShape="1">
          <a:blip r:embed="rId3">
            <a:alphaModFix/>
          </a:blip>
          <a:srcRect b="0" l="0" r="0" t="0"/>
          <a:stretch/>
        </p:blipFill>
        <p:spPr>
          <a:xfrm>
            <a:off x="5927558" y="451316"/>
            <a:ext cx="4431631" cy="5955367"/>
          </a:xfrm>
          <a:prstGeom prst="rect">
            <a:avLst/>
          </a:prstGeom>
          <a:noFill/>
          <a:ln>
            <a:noFill/>
          </a:ln>
        </p:spPr>
      </p:pic>
      <p:sp>
        <p:nvSpPr>
          <p:cNvPr id="198" name="Google Shape;198;p8"/>
          <p:cNvSpPr/>
          <p:nvPr/>
        </p:nvSpPr>
        <p:spPr>
          <a:xfrm>
            <a:off x="9381036" y="6547852"/>
            <a:ext cx="978153" cy="25391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50">
                <a:solidFill>
                  <a:schemeClr val="lt1"/>
                </a:solidFill>
                <a:latin typeface="Times New Roman"/>
                <a:ea typeface="Times New Roman"/>
                <a:cs typeface="Times New Roman"/>
                <a:sym typeface="Times New Roman"/>
              </a:rPr>
              <a:t>mongoltoli.mn</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2" name="Shape 202"/>
        <p:cNvGrpSpPr/>
        <p:nvPr/>
      </p:nvGrpSpPr>
      <p:grpSpPr>
        <a:xfrm>
          <a:off x="0" y="0"/>
          <a:ext cx="0" cy="0"/>
          <a:chOff x="0" y="0"/>
          <a:chExt cx="0" cy="0"/>
        </a:xfrm>
      </p:grpSpPr>
      <p:sp>
        <p:nvSpPr>
          <p:cNvPr id="203" name="Google Shape;203;p9"/>
          <p:cNvSpPr txBox="1"/>
          <p:nvPr>
            <p:ph idx="1" type="body"/>
          </p:nvPr>
        </p:nvSpPr>
        <p:spPr>
          <a:xfrm>
            <a:off x="202113" y="1457327"/>
            <a:ext cx="6513011" cy="478932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560"/>
              <a:buNone/>
            </a:pPr>
            <a:r>
              <a:rPr lang="en-US" sz="3200">
                <a:latin typeface="Times New Roman"/>
                <a:ea typeface="Times New Roman"/>
                <a:cs typeface="Times New Roman"/>
                <a:sym typeface="Times New Roman"/>
              </a:rPr>
              <a:t>Жалханз хутагт Дамдинбазар, Дилав хутагт Жамсранжав, Дүйнхорын да лам Пунцагдорж, гүн Гомбоидшин нар зэрэг томоохон хутагт хувилгаадууд энэхүү үйл ажилгааг дэмжин хүлээж авав. Засагт хан, Сайн ноён хан аймгаас цэрэг татан бэлэн болгожээ. </a:t>
            </a:r>
            <a:endParaRPr sz="3200">
              <a:latin typeface="Times New Roman"/>
              <a:ea typeface="Times New Roman"/>
              <a:cs typeface="Times New Roman"/>
              <a:sym typeface="Times New Roman"/>
            </a:endParaRPr>
          </a:p>
        </p:txBody>
      </p:sp>
      <p:pic>
        <p:nvPicPr>
          <p:cNvPr id="204" name="Google Shape;204;p9"/>
          <p:cNvPicPr preferRelativeResize="0"/>
          <p:nvPr/>
        </p:nvPicPr>
        <p:blipFill rotWithShape="1">
          <a:blip r:embed="rId3">
            <a:alphaModFix/>
          </a:blip>
          <a:srcRect b="0" l="0" r="0" t="0"/>
          <a:stretch/>
        </p:blipFill>
        <p:spPr>
          <a:xfrm>
            <a:off x="6815139" y="1351756"/>
            <a:ext cx="5174748" cy="4468812"/>
          </a:xfrm>
          <a:prstGeom prst="rect">
            <a:avLst/>
          </a:prstGeom>
          <a:noFill/>
          <a:ln>
            <a:noFill/>
          </a:ln>
        </p:spPr>
      </p:pic>
      <p:sp>
        <p:nvSpPr>
          <p:cNvPr id="205" name="Google Shape;205;p9"/>
          <p:cNvSpPr/>
          <p:nvPr/>
        </p:nvSpPr>
        <p:spPr>
          <a:xfrm>
            <a:off x="11048604" y="5967165"/>
            <a:ext cx="941283" cy="25391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50">
                <a:solidFill>
                  <a:schemeClr val="lt1"/>
                </a:solidFill>
                <a:latin typeface="Times New Roman"/>
                <a:ea typeface="Times New Roman"/>
                <a:cs typeface="Times New Roman"/>
                <a:sym typeface="Times New Roman"/>
              </a:rPr>
              <a:t>facebook.com</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9" name="Shape 209"/>
        <p:cNvGrpSpPr/>
        <p:nvPr/>
      </p:nvGrpSpPr>
      <p:grpSpPr>
        <a:xfrm>
          <a:off x="0" y="0"/>
          <a:ext cx="0" cy="0"/>
          <a:chOff x="0" y="0"/>
          <a:chExt cx="0" cy="0"/>
        </a:xfrm>
      </p:grpSpPr>
      <p:sp>
        <p:nvSpPr>
          <p:cNvPr id="210" name="Google Shape;210;p10"/>
          <p:cNvSpPr txBox="1"/>
          <p:nvPr>
            <p:ph idx="1" type="body"/>
          </p:nvPr>
        </p:nvSpPr>
        <p:spPr>
          <a:xfrm>
            <a:off x="1103312" y="2052918"/>
            <a:ext cx="8946541" cy="4195481"/>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1920"/>
              <a:buNone/>
            </a:pPr>
            <a:r>
              <a:rPr lang="en-US" sz="2400">
                <a:latin typeface="Times New Roman"/>
                <a:ea typeface="Times New Roman"/>
                <a:cs typeface="Times New Roman"/>
                <a:sym typeface="Times New Roman"/>
              </a:rPr>
              <a:t>Богд хаанд айлтгаж лүндэн буулгуулснаар тусгаар тогтнолоо эргүүлэн авах зэвсэгт тэмцлээ эхлүүлэх боломж нээгджээ. 1920 оны 7-р сарын үед ноёдын намаас Хүрээнд байгаа Хятадын цэргийг тандан мэдэх зорилгоор сор залах их гүрмийг олон лам нараар бүтээлгэж зүүн зүг залуулахдаа үхэр бууг цаасан сумаар цэнэглэн их бууны дуу мэт маш сүртэй дуу гарган бууджээ. </a:t>
            </a:r>
            <a:endParaRPr sz="2400">
              <a:latin typeface="Times New Roman"/>
              <a:ea typeface="Times New Roman"/>
              <a:cs typeface="Times New Roman"/>
              <a:sym typeface="Times New Roman"/>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5" name="Shape 215"/>
        <p:cNvGrpSpPr/>
        <p:nvPr/>
      </p:nvGrpSpPr>
      <p:grpSpPr>
        <a:xfrm>
          <a:off x="0" y="0"/>
          <a:ext cx="0" cy="0"/>
          <a:chOff x="0" y="0"/>
          <a:chExt cx="0" cy="0"/>
        </a:xfrm>
      </p:grpSpPr>
      <p:sp>
        <p:nvSpPr>
          <p:cNvPr id="216" name="Google Shape;216;p11"/>
          <p:cNvSpPr txBox="1"/>
          <p:nvPr>
            <p:ph idx="1" type="body"/>
          </p:nvPr>
        </p:nvSpPr>
        <p:spPr>
          <a:xfrm>
            <a:off x="886744" y="1560243"/>
            <a:ext cx="4070268" cy="4195481"/>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1920"/>
              <a:buNone/>
            </a:pPr>
            <a:r>
              <a:rPr lang="en-US" sz="2400">
                <a:latin typeface="Times New Roman"/>
                <a:ea typeface="Times New Roman"/>
                <a:cs typeface="Times New Roman"/>
                <a:sym typeface="Times New Roman"/>
              </a:rPr>
              <a:t>Хятадын цэргүүд Монголын хувьсгал дэгдэв хэмээн ихэд сандарсан боловч Хятад яамнаас даруй арга хэмжээ авсанаар тэд эргэн зохион байгуулалтанд оржээ. Тэр шөнөдөө Манлай ван Дамдинсүрэнг, маргааш өглөө нь Хатанбаатар Магсаржавыг баривчилсан байна. </a:t>
            </a:r>
            <a:endParaRPr sz="2400">
              <a:latin typeface="Times New Roman"/>
              <a:ea typeface="Times New Roman"/>
              <a:cs typeface="Times New Roman"/>
              <a:sym typeface="Times New Roman"/>
            </a:endParaRPr>
          </a:p>
          <a:p>
            <a:pPr indent="0" lvl="0" marL="0" rtl="0" algn="l">
              <a:spcBef>
                <a:spcPts val="1000"/>
              </a:spcBef>
              <a:spcAft>
                <a:spcPts val="0"/>
              </a:spcAft>
              <a:buSzPts val="1600"/>
              <a:buNone/>
            </a:pPr>
            <a:r>
              <a:t/>
            </a:r>
            <a:endParaRPr/>
          </a:p>
        </p:txBody>
      </p:sp>
      <p:pic>
        <p:nvPicPr>
          <p:cNvPr id="217" name="Google Shape;217;p11"/>
          <p:cNvPicPr preferRelativeResize="0"/>
          <p:nvPr/>
        </p:nvPicPr>
        <p:blipFill rotWithShape="1">
          <a:blip r:embed="rId3">
            <a:alphaModFix/>
          </a:blip>
          <a:srcRect b="0" l="0" r="0" t="0"/>
          <a:stretch/>
        </p:blipFill>
        <p:spPr>
          <a:xfrm>
            <a:off x="5660607" y="1289468"/>
            <a:ext cx="2575760" cy="4737030"/>
          </a:xfrm>
          <a:prstGeom prst="rect">
            <a:avLst/>
          </a:prstGeom>
          <a:noFill/>
          <a:ln>
            <a:noFill/>
          </a:ln>
        </p:spPr>
      </p:pic>
      <p:sp>
        <p:nvSpPr>
          <p:cNvPr id="218" name="Google Shape;218;p11"/>
          <p:cNvSpPr/>
          <p:nvPr/>
        </p:nvSpPr>
        <p:spPr>
          <a:xfrm>
            <a:off x="6953751" y="6026498"/>
            <a:ext cx="1176925" cy="2616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50">
                <a:solidFill>
                  <a:schemeClr val="lt1"/>
                </a:solidFill>
                <a:latin typeface="Times New Roman"/>
                <a:ea typeface="Times New Roman"/>
                <a:cs typeface="Times New Roman"/>
                <a:sym typeface="Times New Roman"/>
              </a:rPr>
              <a:t>mn.wikipedia.org</a:t>
            </a:r>
            <a:endParaRPr/>
          </a:p>
        </p:txBody>
      </p:sp>
      <p:pic>
        <p:nvPicPr>
          <p:cNvPr id="219" name="Google Shape;219;p11"/>
          <p:cNvPicPr preferRelativeResize="0"/>
          <p:nvPr/>
        </p:nvPicPr>
        <p:blipFill rotWithShape="1">
          <a:blip r:embed="rId4">
            <a:alphaModFix/>
          </a:blip>
          <a:srcRect b="0" l="0" r="0" t="0"/>
          <a:stretch/>
        </p:blipFill>
        <p:spPr>
          <a:xfrm>
            <a:off x="8342057" y="1289468"/>
            <a:ext cx="3701714" cy="4737030"/>
          </a:xfrm>
          <a:prstGeom prst="rect">
            <a:avLst/>
          </a:prstGeom>
          <a:noFill/>
          <a:ln>
            <a:noFill/>
          </a:ln>
        </p:spPr>
      </p:pic>
      <p:sp>
        <p:nvSpPr>
          <p:cNvPr id="220" name="Google Shape;220;p11"/>
          <p:cNvSpPr/>
          <p:nvPr/>
        </p:nvSpPr>
        <p:spPr>
          <a:xfrm>
            <a:off x="10357691" y="6034192"/>
            <a:ext cx="1736373" cy="25391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50">
                <a:solidFill>
                  <a:schemeClr val="lt1"/>
                </a:solidFill>
                <a:latin typeface="Times New Roman"/>
                <a:ea typeface="Times New Roman"/>
                <a:cs typeface="Times New Roman"/>
                <a:sym typeface="Times New Roman"/>
              </a:rPr>
              <a:t>https://www.tolgoilogch.mn/</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4" name="Shape 224"/>
        <p:cNvGrpSpPr/>
        <p:nvPr/>
      </p:nvGrpSpPr>
      <p:grpSpPr>
        <a:xfrm>
          <a:off x="0" y="0"/>
          <a:ext cx="0" cy="0"/>
          <a:chOff x="0" y="0"/>
          <a:chExt cx="0" cy="0"/>
        </a:xfrm>
      </p:grpSpPr>
      <p:sp>
        <p:nvSpPr>
          <p:cNvPr id="225" name="Google Shape;225;p12"/>
          <p:cNvSpPr txBox="1"/>
          <p:nvPr>
            <p:ph idx="1" type="body"/>
          </p:nvPr>
        </p:nvSpPr>
        <p:spPr>
          <a:xfrm>
            <a:off x="1103313" y="1309157"/>
            <a:ext cx="5417804" cy="5096126"/>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SzPts val="2240"/>
              <a:buNone/>
            </a:pPr>
            <a:r>
              <a:rPr lang="en-US" sz="2800">
                <a:latin typeface="Times New Roman"/>
                <a:ea typeface="Times New Roman"/>
                <a:cs typeface="Times New Roman"/>
                <a:sym typeface="Times New Roman"/>
              </a:rPr>
              <a:t>Сүжигт ван Доржпаламын хөвгүүн Пунцагцэрэнжалбуу нар Хятад яамнаа очин ноёдын намын гишүүдийн нууц ажиллагааны талаархи мэдээллийг өгчээ. Энэхүү урвалт нь ноёдын намд том цохилт болж ихэнхи гишүүдийг баривчилжээ.</a:t>
            </a:r>
            <a:endParaRPr sz="2800">
              <a:latin typeface="Times New Roman"/>
              <a:ea typeface="Times New Roman"/>
              <a:cs typeface="Times New Roman"/>
              <a:sym typeface="Times New Roman"/>
            </a:endParaRPr>
          </a:p>
          <a:p>
            <a:pPr indent="-241300" lvl="0" marL="342900" rtl="0" algn="l">
              <a:spcBef>
                <a:spcPts val="1000"/>
              </a:spcBef>
              <a:spcAft>
                <a:spcPts val="0"/>
              </a:spcAft>
              <a:buSzPts val="1600"/>
              <a:buNone/>
            </a:pPr>
            <a:r>
              <a:t/>
            </a:r>
            <a:endParaRPr/>
          </a:p>
        </p:txBody>
      </p:sp>
      <p:pic>
        <p:nvPicPr>
          <p:cNvPr id="226" name="Google Shape;226;p12"/>
          <p:cNvPicPr preferRelativeResize="0"/>
          <p:nvPr/>
        </p:nvPicPr>
        <p:blipFill rotWithShape="1">
          <a:blip r:embed="rId3">
            <a:alphaModFix/>
          </a:blip>
          <a:srcRect b="13771" l="67532" r="0" t="14677"/>
          <a:stretch/>
        </p:blipFill>
        <p:spPr>
          <a:xfrm>
            <a:off x="6957594" y="1200872"/>
            <a:ext cx="2735179" cy="3898231"/>
          </a:xfrm>
          <a:prstGeom prst="rect">
            <a:avLst/>
          </a:prstGeom>
          <a:noFill/>
          <a:ln>
            <a:noFill/>
          </a:ln>
        </p:spPr>
      </p:pic>
      <p:sp>
        <p:nvSpPr>
          <p:cNvPr id="227" name="Google Shape;227;p12"/>
          <p:cNvSpPr/>
          <p:nvPr/>
        </p:nvSpPr>
        <p:spPr>
          <a:xfrm>
            <a:off x="7956400" y="5333308"/>
            <a:ext cx="1736373" cy="25391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50">
                <a:solidFill>
                  <a:schemeClr val="lt1"/>
                </a:solidFill>
                <a:latin typeface="Times New Roman"/>
                <a:ea typeface="Times New Roman"/>
                <a:cs typeface="Times New Roman"/>
                <a:sym typeface="Times New Roman"/>
              </a:rPr>
              <a:t>https://www.tolgoilogch.mn/</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1" name="Shape 231"/>
        <p:cNvGrpSpPr/>
        <p:nvPr/>
      </p:nvGrpSpPr>
      <p:grpSpPr>
        <a:xfrm>
          <a:off x="0" y="0"/>
          <a:ext cx="0" cy="0"/>
          <a:chOff x="0" y="0"/>
          <a:chExt cx="0" cy="0"/>
        </a:xfrm>
      </p:grpSpPr>
      <p:sp>
        <p:nvSpPr>
          <p:cNvPr id="232" name="Google Shape;232;p13"/>
          <p:cNvSpPr txBox="1"/>
          <p:nvPr>
            <p:ph idx="1" type="body"/>
          </p:nvPr>
        </p:nvSpPr>
        <p:spPr>
          <a:xfrm>
            <a:off x="1159459" y="1331259"/>
            <a:ext cx="5249362" cy="4195481"/>
          </a:xfrm>
          <a:prstGeom prst="rect">
            <a:avLst/>
          </a:prstGeom>
          <a:noFill/>
          <a:ln>
            <a:noFill/>
          </a:ln>
        </p:spPr>
        <p:txBody>
          <a:bodyPr anchorCtr="0" anchor="t" bIns="45700" lIns="91425" spcFirstLastPara="1" rIns="91425" wrap="square" tIns="45700">
            <a:normAutofit fontScale="92500" lnSpcReduction="10000"/>
          </a:bodyPr>
          <a:lstStyle/>
          <a:p>
            <a:pPr indent="0" lvl="0" marL="0" rtl="0" algn="just">
              <a:spcBef>
                <a:spcPts val="0"/>
              </a:spcBef>
              <a:spcAft>
                <a:spcPts val="0"/>
              </a:spcAft>
              <a:buSzPct val="80000"/>
              <a:buNone/>
            </a:pPr>
            <a:r>
              <a:rPr lang="en-US" sz="2800">
                <a:latin typeface="Times New Roman"/>
                <a:ea typeface="Times New Roman"/>
                <a:cs typeface="Times New Roman"/>
                <a:sym typeface="Times New Roman"/>
              </a:rPr>
              <a:t>Богд хаан ноёдын бүлгэмийг аврахын тулд Эрдэнэ жонон ван Ширнэндамдин нарыг Хятад яамны эрх баригчид руу илгээж гишүүдийг суллахыг хүсчээ. Мөн Хятадын ерөнхийлөгчид цахилгаан мэдээ явуулж ноёдуудаа суллах аргыг эрэлхийлсэн боловч тоймтой хариу ирсэнгүй. Ноёдын намынхан ийм нөхцөлд дараагийнхаа улс төрийн алхамд шилжин оров.</a:t>
            </a:r>
            <a:endParaRPr sz="2800">
              <a:latin typeface="Times New Roman"/>
              <a:ea typeface="Times New Roman"/>
              <a:cs typeface="Times New Roman"/>
              <a:sym typeface="Times New Roman"/>
            </a:endParaRPr>
          </a:p>
          <a:p>
            <a:pPr indent="0" lvl="0" marL="0" rtl="0" algn="l">
              <a:spcBef>
                <a:spcPts val="1000"/>
              </a:spcBef>
              <a:spcAft>
                <a:spcPts val="0"/>
              </a:spcAft>
              <a:buSzPct val="80000"/>
              <a:buNone/>
            </a:pPr>
            <a:r>
              <a:t/>
            </a:r>
            <a:endParaRPr/>
          </a:p>
        </p:txBody>
      </p:sp>
      <p:pic>
        <p:nvPicPr>
          <p:cNvPr descr="Цэрэндоржийн Ширнэндамдин — Википедиа нэвтэрхий толь" id="233" name="Google Shape;233;p13"/>
          <p:cNvPicPr preferRelativeResize="0"/>
          <p:nvPr/>
        </p:nvPicPr>
        <p:blipFill rotWithShape="1">
          <a:blip r:embed="rId3">
            <a:alphaModFix/>
          </a:blip>
          <a:srcRect b="0" l="0" r="0" t="0"/>
          <a:stretch/>
        </p:blipFill>
        <p:spPr>
          <a:xfrm>
            <a:off x="7273758" y="1475402"/>
            <a:ext cx="2794000" cy="3759200"/>
          </a:xfrm>
          <a:prstGeom prst="rect">
            <a:avLst/>
          </a:prstGeom>
          <a:noFill/>
          <a:ln>
            <a:noFill/>
          </a:ln>
        </p:spPr>
      </p:pic>
      <p:sp>
        <p:nvSpPr>
          <p:cNvPr id="234" name="Google Shape;234;p13"/>
          <p:cNvSpPr/>
          <p:nvPr/>
        </p:nvSpPr>
        <p:spPr>
          <a:xfrm>
            <a:off x="8670758" y="5382598"/>
            <a:ext cx="1540806" cy="25391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50">
                <a:solidFill>
                  <a:schemeClr val="lt1"/>
                </a:solidFill>
                <a:latin typeface="Times New Roman"/>
                <a:ea typeface="Times New Roman"/>
                <a:cs typeface="Times New Roman"/>
                <a:sym typeface="Times New Roman"/>
              </a:rPr>
              <a:t>https://mn.wikipedia.org/</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9" name="Shape 239"/>
        <p:cNvGrpSpPr/>
        <p:nvPr/>
      </p:nvGrpSpPr>
      <p:grpSpPr>
        <a:xfrm>
          <a:off x="0" y="0"/>
          <a:ext cx="0" cy="0"/>
          <a:chOff x="0" y="0"/>
          <a:chExt cx="0" cy="0"/>
        </a:xfrm>
      </p:grpSpPr>
      <p:sp>
        <p:nvSpPr>
          <p:cNvPr id="240" name="Google Shape;240;p14"/>
          <p:cNvSpPr txBox="1"/>
          <p:nvPr>
            <p:ph type="title"/>
          </p:nvPr>
        </p:nvSpPr>
        <p:spPr>
          <a:xfrm>
            <a:off x="646111" y="452718"/>
            <a:ext cx="9404723" cy="140053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lt2"/>
              </a:buClr>
              <a:buSzPts val="4200"/>
              <a:buFont typeface="Times New Roman"/>
              <a:buNone/>
            </a:pPr>
            <a:r>
              <a:rPr b="1" lang="en-US">
                <a:latin typeface="Times New Roman"/>
                <a:ea typeface="Times New Roman"/>
                <a:cs typeface="Times New Roman"/>
                <a:sym typeface="Times New Roman"/>
              </a:rPr>
              <a:t>Reference</a:t>
            </a:r>
            <a:endParaRPr>
              <a:latin typeface="Times New Roman"/>
              <a:ea typeface="Times New Roman"/>
              <a:cs typeface="Times New Roman"/>
              <a:sym typeface="Times New Roman"/>
            </a:endParaRPr>
          </a:p>
        </p:txBody>
      </p:sp>
      <p:sp>
        <p:nvSpPr>
          <p:cNvPr id="241" name="Google Shape;241;p14"/>
          <p:cNvSpPr txBox="1"/>
          <p:nvPr>
            <p:ph idx="1" type="body"/>
          </p:nvPr>
        </p:nvSpPr>
        <p:spPr>
          <a:xfrm>
            <a:off x="1103312" y="2052918"/>
            <a:ext cx="8946541" cy="4195481"/>
          </a:xfrm>
          <a:prstGeom prst="rect">
            <a:avLst/>
          </a:prstGeom>
          <a:noFill/>
          <a:ln>
            <a:noFill/>
          </a:ln>
        </p:spPr>
        <p:txBody>
          <a:bodyPr anchorCtr="0" anchor="t" bIns="45700" lIns="91425" spcFirstLastPara="1" rIns="91425" wrap="square" tIns="45700">
            <a:normAutofit/>
          </a:bodyPr>
          <a:lstStyle/>
          <a:p>
            <a:pPr indent="-457200" lvl="0" marL="457200" rtl="0" algn="l">
              <a:spcBef>
                <a:spcPts val="0"/>
              </a:spcBef>
              <a:spcAft>
                <a:spcPts val="0"/>
              </a:spcAft>
              <a:buSzPts val="1600"/>
              <a:buFont typeface="Century Gothic"/>
              <a:buAutoNum type="arabicPeriod"/>
            </a:pPr>
            <a:r>
              <a:rPr lang="en-US">
                <a:latin typeface="Times New Roman"/>
                <a:ea typeface="Times New Roman"/>
                <a:cs typeface="Times New Roman"/>
                <a:sym typeface="Times New Roman"/>
              </a:rPr>
              <a:t>Монгол улсын шинэ түүх, Магсаржав Н, Монсудар, 2010</a:t>
            </a:r>
            <a:endParaRPr>
              <a:latin typeface="Times New Roman"/>
              <a:ea typeface="Times New Roman"/>
              <a:cs typeface="Times New Roman"/>
              <a:sym typeface="Times New Roman"/>
            </a:endParaRPr>
          </a:p>
          <a:p>
            <a:pPr indent="-457200" lvl="0" marL="457200" rtl="0" algn="l">
              <a:spcBef>
                <a:spcPts val="1000"/>
              </a:spcBef>
              <a:spcAft>
                <a:spcPts val="0"/>
              </a:spcAft>
              <a:buSzPts val="1600"/>
              <a:buFont typeface="Century Gothic"/>
              <a:buAutoNum type="arabicPeriod"/>
            </a:pPr>
            <a:r>
              <a:rPr lang="en-US">
                <a:latin typeface="Times New Roman"/>
                <a:ea typeface="Times New Roman"/>
                <a:cs typeface="Times New Roman"/>
                <a:sym typeface="Times New Roman"/>
              </a:rPr>
              <a:t>Монголын товч түүх, Дэндэв Л, Монсудар, 2012</a:t>
            </a:r>
            <a:endParaRPr>
              <a:latin typeface="Times New Roman"/>
              <a:ea typeface="Times New Roman"/>
              <a:cs typeface="Times New Roman"/>
              <a:sym typeface="Times New Roman"/>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5" name="Shape 245"/>
        <p:cNvGrpSpPr/>
        <p:nvPr/>
      </p:nvGrpSpPr>
      <p:grpSpPr>
        <a:xfrm>
          <a:off x="0" y="0"/>
          <a:ext cx="0" cy="0"/>
          <a:chOff x="0" y="0"/>
          <a:chExt cx="0" cy="0"/>
        </a:xfrm>
      </p:grpSpPr>
      <p:sp>
        <p:nvSpPr>
          <p:cNvPr id="246" name="Google Shape;246;p15"/>
          <p:cNvSpPr txBox="1"/>
          <p:nvPr>
            <p:ph idx="1" type="body"/>
          </p:nvPr>
        </p:nvSpPr>
        <p:spPr>
          <a:xfrm>
            <a:off x="2559133" y="3027476"/>
            <a:ext cx="8946541" cy="4195481"/>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SzPts val="2560"/>
              <a:buNone/>
            </a:pPr>
            <a:r>
              <a:rPr lang="en-US" sz="3200">
                <a:latin typeface="Times New Roman"/>
                <a:ea typeface="Times New Roman"/>
                <a:cs typeface="Times New Roman"/>
                <a:sym typeface="Times New Roman"/>
              </a:rPr>
              <a:t>АНХААРАЛ ТАВЬСАНД БАЯРЛАЛАА</a:t>
            </a:r>
            <a:endParaRPr sz="3200">
              <a:latin typeface="Times New Roman"/>
              <a:ea typeface="Times New Roman"/>
              <a:cs typeface="Times New Roman"/>
              <a:sym typeface="Times New Roman"/>
            </a:endParaRPr>
          </a:p>
        </p:txBody>
      </p:sp>
    </p:spTree>
  </p:cSld>
  <p:clrMapOvr>
    <a:masterClrMapping/>
  </p:clrMapOvr>
</p:sld>
</file>

<file path=ppt/theme/theme1.xml><?xml version="1.0" encoding="utf-8"?>
<a:theme xmlns:a="http://schemas.openxmlformats.org/drawingml/2006/main" xmlns:r="http://schemas.openxmlformats.org/officeDocument/2006/relationships" name="Ion">
  <a:themeElements>
    <a:clrScheme name="Ion">
      <a:dk1>
        <a:srgbClr val="000000"/>
      </a:dk1>
      <a:lt1>
        <a:srgbClr val="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2022-04-11T12:47:24Z</dcterms:created>
  <dc:creator>Microsoft Office User</dc:creator>
</cp:coreProperties>
</file>