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63" r:id="rId1"/>
  </p:sldMasterIdLst>
  <p:notesMasterIdLst>
    <p:notesMasterId r:id="rId51"/>
  </p:notesMasterIdLst>
  <p:sldIdLst>
    <p:sldId id="262" r:id="rId2"/>
    <p:sldId id="258" r:id="rId3"/>
    <p:sldId id="256" r:id="rId4"/>
    <p:sldId id="259" r:id="rId5"/>
    <p:sldId id="273" r:id="rId6"/>
    <p:sldId id="267" r:id="rId7"/>
    <p:sldId id="257" r:id="rId8"/>
    <p:sldId id="264" r:id="rId9"/>
    <p:sldId id="261" r:id="rId10"/>
    <p:sldId id="263" r:id="rId11"/>
    <p:sldId id="265" r:id="rId12"/>
    <p:sldId id="307" r:id="rId13"/>
    <p:sldId id="296" r:id="rId14"/>
    <p:sldId id="298" r:id="rId15"/>
    <p:sldId id="297" r:id="rId16"/>
    <p:sldId id="327" r:id="rId17"/>
    <p:sldId id="301" r:id="rId18"/>
    <p:sldId id="306" r:id="rId19"/>
    <p:sldId id="302" r:id="rId20"/>
    <p:sldId id="276" r:id="rId21"/>
    <p:sldId id="278" r:id="rId22"/>
    <p:sldId id="303" r:id="rId23"/>
    <p:sldId id="299" r:id="rId24"/>
    <p:sldId id="305" r:id="rId25"/>
    <p:sldId id="260" r:id="rId26"/>
    <p:sldId id="326" r:id="rId27"/>
    <p:sldId id="282" r:id="rId28"/>
    <p:sldId id="288" r:id="rId29"/>
    <p:sldId id="304" r:id="rId30"/>
    <p:sldId id="309" r:id="rId31"/>
    <p:sldId id="310" r:id="rId32"/>
    <p:sldId id="311" r:id="rId33"/>
    <p:sldId id="312" r:id="rId34"/>
    <p:sldId id="313" r:id="rId35"/>
    <p:sldId id="316" r:id="rId36"/>
    <p:sldId id="318" r:id="rId37"/>
    <p:sldId id="319" r:id="rId38"/>
    <p:sldId id="320" r:id="rId39"/>
    <p:sldId id="321" r:id="rId40"/>
    <p:sldId id="322" r:id="rId41"/>
    <p:sldId id="324" r:id="rId42"/>
    <p:sldId id="325" r:id="rId43"/>
    <p:sldId id="317" r:id="rId44"/>
    <p:sldId id="328" r:id="rId45"/>
    <p:sldId id="329" r:id="rId46"/>
    <p:sldId id="330" r:id="rId47"/>
    <p:sldId id="331" r:id="rId48"/>
    <p:sldId id="332" r:id="rId49"/>
    <p:sldId id="333" r:id="rId50"/>
  </p:sldIdLst>
  <p:sldSz cx="9144000" cy="5143500" type="screen16x9"/>
  <p:notesSz cx="6858000" cy="9144000"/>
  <p:embeddedFontLst>
    <p:embeddedFont>
      <p:font typeface="Calibri" panose="020F0502020204030204" pitchFamily="34" charset="0"/>
      <p:regular r:id="rId52"/>
      <p:bold r:id="rId53"/>
      <p:italic r:id="rId54"/>
      <p:boldItalic r:id="rId55"/>
    </p:embeddedFont>
    <p:embeddedFont>
      <p:font typeface="Permanent Marker" panose="020B0604020202020204" charset="0"/>
      <p:regular r:id="rId56"/>
    </p:embeddedFont>
    <p:embeddedFont>
      <p:font typeface="Source Sans Pro" panose="020B0503030403020204" pitchFamily="34" charset="0"/>
      <p:regular r:id="rId57"/>
      <p:bold r:id="rId58"/>
      <p:italic r:id="rId59"/>
      <p:boldItalic r:id="rId6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3E3C8FF-8B87-4EE5-BC46-B188729109F7}">
  <a:tblStyle styleId="{03E3C8FF-8B87-4EE5-BC46-B188729109F7}"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AFFC4C59-DCFD-4FA4-B9E0-7F60744AF68A}"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463" autoAdjust="0"/>
    <p:restoredTop sz="94660"/>
  </p:normalViewPr>
  <p:slideViewPr>
    <p:cSldViewPr snapToGrid="0">
      <p:cViewPr varScale="1">
        <p:scale>
          <a:sx n="125" d="100"/>
          <a:sy n="125" d="100"/>
        </p:scale>
        <p:origin x="60" y="1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font" Target="fonts/font4.fntdata"/><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2.fntdata"/><Relationship Id="rId58" Type="http://schemas.openxmlformats.org/officeDocument/2006/relationships/font" Target="fonts/font7.fntdata"/><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5.fntdata"/><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8.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3.fntdata"/><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6.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1.fntdata"/><Relationship Id="rId60"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46C2F55-0881-4642-ABE0-56ADED9E146A}" type="doc">
      <dgm:prSet loTypeId="urn:microsoft.com/office/officeart/2005/8/layout/hList9" loCatId="list" qsTypeId="urn:microsoft.com/office/officeart/2005/8/quickstyle/simple1" qsCatId="simple" csTypeId="urn:microsoft.com/office/officeart/2005/8/colors/accent1_2" csCatId="accent1" phldr="1"/>
      <dgm:spPr/>
      <dgm:t>
        <a:bodyPr/>
        <a:lstStyle/>
        <a:p>
          <a:endParaRPr lang="en-US"/>
        </a:p>
      </dgm:t>
    </dgm:pt>
    <dgm:pt modelId="{286C449A-A346-412B-9664-AF38ED3A521A}">
      <dgm:prSet phldrT="[Text]"/>
      <dgm:spPr/>
      <dgm:t>
        <a:bodyPr/>
        <a:lstStyle/>
        <a:p>
          <a:r>
            <a:rPr lang="en-US" dirty="0"/>
            <a:t>1</a:t>
          </a:r>
        </a:p>
      </dgm:t>
    </dgm:pt>
    <dgm:pt modelId="{A580B1E0-0A51-4D84-B93E-297AF22706FC}" type="parTrans" cxnId="{BCA796C0-3AD8-4E23-8E08-8873CA18E373}">
      <dgm:prSet/>
      <dgm:spPr/>
      <dgm:t>
        <a:bodyPr/>
        <a:lstStyle/>
        <a:p>
          <a:endParaRPr lang="en-US"/>
        </a:p>
      </dgm:t>
    </dgm:pt>
    <dgm:pt modelId="{F5CB06EF-20DE-4600-8B32-B295FBECCF86}" type="sibTrans" cxnId="{BCA796C0-3AD8-4E23-8E08-8873CA18E373}">
      <dgm:prSet/>
      <dgm:spPr/>
      <dgm:t>
        <a:bodyPr/>
        <a:lstStyle/>
        <a:p>
          <a:endParaRPr lang="en-US"/>
        </a:p>
      </dgm:t>
    </dgm:pt>
    <dgm:pt modelId="{523013FE-B442-40F6-9A77-742BA73EDE04}">
      <dgm:prSet phldrT="[Text]"/>
      <dgm:spPr/>
      <dgm:t>
        <a:bodyPr/>
        <a:lstStyle/>
        <a:p>
          <a:r>
            <a:rPr lang="en-US" dirty="0" err="1"/>
            <a:t>Kĩ</a:t>
          </a:r>
          <a:r>
            <a:rPr lang="vi-VN" dirty="0"/>
            <a:t> năng </a:t>
          </a:r>
          <a:r>
            <a:rPr lang="en-US" dirty="0" err="1"/>
            <a:t>được</a:t>
          </a:r>
          <a:r>
            <a:rPr lang="en-US" dirty="0"/>
            <a:t> </a:t>
          </a:r>
          <a:r>
            <a:rPr lang="en-US" dirty="0" err="1"/>
            <a:t>quan</a:t>
          </a:r>
          <a:r>
            <a:rPr lang="en-US" dirty="0"/>
            <a:t> </a:t>
          </a:r>
          <a:r>
            <a:rPr lang="en-US" dirty="0" err="1"/>
            <a:t>niệm</a:t>
          </a:r>
          <a:r>
            <a:rPr lang="en-US" dirty="0"/>
            <a:t> </a:t>
          </a:r>
          <a:r>
            <a:rPr lang="en-US" dirty="0" err="1"/>
            <a:t>là</a:t>
          </a:r>
          <a:r>
            <a:rPr lang="en-US" dirty="0"/>
            <a:t> </a:t>
          </a:r>
          <a:r>
            <a:rPr lang="en-US" dirty="0" err="1"/>
            <a:t>trình</a:t>
          </a:r>
          <a:r>
            <a:rPr lang="en-US" dirty="0"/>
            <a:t> </a:t>
          </a:r>
          <a:r>
            <a:rPr lang="en-US" dirty="0" err="1"/>
            <a:t>độ</a:t>
          </a:r>
          <a:r>
            <a:rPr lang="en-US" dirty="0"/>
            <a:t> </a:t>
          </a:r>
          <a:r>
            <a:rPr lang="en-US" dirty="0" err="1"/>
            <a:t>thực</a:t>
          </a:r>
          <a:r>
            <a:rPr lang="en-US" dirty="0"/>
            <a:t> </a:t>
          </a:r>
          <a:r>
            <a:rPr lang="en-US" dirty="0" err="1"/>
            <a:t>hiện</a:t>
          </a:r>
          <a:r>
            <a:rPr lang="en-US" dirty="0"/>
            <a:t> </a:t>
          </a:r>
          <a:r>
            <a:rPr lang="en-US" dirty="0" err="1"/>
            <a:t>hành</a:t>
          </a:r>
          <a:r>
            <a:rPr lang="en-US" dirty="0"/>
            <a:t> </a:t>
          </a:r>
          <a:r>
            <a:rPr lang="en-US" dirty="0" err="1"/>
            <a:t>động</a:t>
          </a:r>
          <a:r>
            <a:rPr lang="en-US" dirty="0"/>
            <a:t>, </a:t>
          </a:r>
          <a:r>
            <a:rPr lang="en-US" dirty="0" err="1"/>
            <a:t>tức</a:t>
          </a:r>
          <a:r>
            <a:rPr lang="en-US" dirty="0"/>
            <a:t> </a:t>
          </a:r>
          <a:r>
            <a:rPr lang="en-US" dirty="0" err="1"/>
            <a:t>là</a:t>
          </a:r>
          <a:r>
            <a:rPr lang="en-US" dirty="0"/>
            <a:t> </a:t>
          </a:r>
          <a:r>
            <a:rPr lang="en-US" dirty="0" err="1"/>
            <a:t>thiên</a:t>
          </a:r>
          <a:r>
            <a:rPr lang="en-US" dirty="0"/>
            <a:t> </a:t>
          </a:r>
          <a:r>
            <a:rPr lang="en-US" dirty="0" err="1"/>
            <a:t>về</a:t>
          </a:r>
          <a:r>
            <a:rPr lang="en-US" dirty="0"/>
            <a:t> </a:t>
          </a:r>
          <a:r>
            <a:rPr lang="en-US" dirty="0" err="1"/>
            <a:t>mặt</a:t>
          </a:r>
          <a:r>
            <a:rPr lang="en-US" dirty="0"/>
            <a:t> </a:t>
          </a:r>
          <a:r>
            <a:rPr lang="en-US" dirty="0" err="1"/>
            <a:t>kĩ</a:t>
          </a:r>
          <a:r>
            <a:rPr lang="en-US" dirty="0"/>
            <a:t> </a:t>
          </a:r>
          <a:r>
            <a:rPr lang="en-US" dirty="0" err="1"/>
            <a:t>thuật</a:t>
          </a:r>
          <a:r>
            <a:rPr lang="en-US" dirty="0"/>
            <a:t> </a:t>
          </a:r>
          <a:r>
            <a:rPr lang="en-US" dirty="0" err="1"/>
            <a:t>của</a:t>
          </a:r>
          <a:r>
            <a:rPr lang="en-US" dirty="0"/>
            <a:t> </a:t>
          </a:r>
          <a:r>
            <a:rPr lang="en-US" dirty="0" err="1"/>
            <a:t>thao</a:t>
          </a:r>
          <a:r>
            <a:rPr lang="en-US" dirty="0"/>
            <a:t> </a:t>
          </a:r>
          <a:r>
            <a:rPr lang="en-US" dirty="0" err="1"/>
            <a:t>tác</a:t>
          </a:r>
          <a:r>
            <a:rPr lang="en-US" dirty="0"/>
            <a:t> </a:t>
          </a:r>
          <a:r>
            <a:rPr lang="en-US" dirty="0" err="1"/>
            <a:t>hành</a:t>
          </a:r>
          <a:r>
            <a:rPr lang="en-US" dirty="0"/>
            <a:t> </a:t>
          </a:r>
          <a:r>
            <a:rPr lang="en-US" dirty="0" err="1"/>
            <a:t>động</a:t>
          </a:r>
          <a:r>
            <a:rPr lang="vi-VN" dirty="0"/>
            <a:t>. </a:t>
          </a:r>
          <a:endParaRPr lang="en-US" dirty="0"/>
        </a:p>
      </dgm:t>
    </dgm:pt>
    <dgm:pt modelId="{05183EEF-85FF-420A-8DE9-211FDE3B9A14}" type="parTrans" cxnId="{DB642291-D964-4EFF-9E1D-2C1E9EB39947}">
      <dgm:prSet/>
      <dgm:spPr/>
      <dgm:t>
        <a:bodyPr/>
        <a:lstStyle/>
        <a:p>
          <a:endParaRPr lang="en-US"/>
        </a:p>
      </dgm:t>
    </dgm:pt>
    <dgm:pt modelId="{38019E1B-059E-456D-A0B2-546EA245B241}" type="sibTrans" cxnId="{DB642291-D964-4EFF-9E1D-2C1E9EB39947}">
      <dgm:prSet/>
      <dgm:spPr/>
      <dgm:t>
        <a:bodyPr/>
        <a:lstStyle/>
        <a:p>
          <a:endParaRPr lang="en-US"/>
        </a:p>
      </dgm:t>
    </dgm:pt>
    <dgm:pt modelId="{8896BFFC-7B34-4E84-9CFA-D5909F41999F}">
      <dgm:prSet phldrT="[Text]"/>
      <dgm:spPr/>
      <dgm:t>
        <a:bodyPr/>
        <a:lstStyle/>
        <a:p>
          <a:r>
            <a:rPr lang="en-US" dirty="0"/>
            <a:t>2</a:t>
          </a:r>
        </a:p>
      </dgm:t>
    </dgm:pt>
    <dgm:pt modelId="{AC67C010-ACD4-4D29-8625-EB6912AA5950}" type="parTrans" cxnId="{39EEEF08-783F-47DA-8CE5-4C3C585490ED}">
      <dgm:prSet/>
      <dgm:spPr/>
      <dgm:t>
        <a:bodyPr/>
        <a:lstStyle/>
        <a:p>
          <a:endParaRPr lang="en-US"/>
        </a:p>
      </dgm:t>
    </dgm:pt>
    <dgm:pt modelId="{DF413379-33F9-44F3-9963-ECF56277A828}" type="sibTrans" cxnId="{39EEEF08-783F-47DA-8CE5-4C3C585490ED}">
      <dgm:prSet/>
      <dgm:spPr/>
      <dgm:t>
        <a:bodyPr/>
        <a:lstStyle/>
        <a:p>
          <a:endParaRPr lang="en-US"/>
        </a:p>
      </dgm:t>
    </dgm:pt>
    <dgm:pt modelId="{0E34BDE0-4FAB-4748-916D-47D935C8BFEA}">
      <dgm:prSet phldrT="[Text]"/>
      <dgm:spPr/>
      <dgm:t>
        <a:bodyPr/>
        <a:lstStyle/>
        <a:p>
          <a:r>
            <a:rPr lang="vi-VN" dirty="0"/>
            <a:t>Kĩ năng được xem xét với ý nghĩa là năng lực</a:t>
          </a:r>
          <a:endParaRPr lang="en-US" dirty="0"/>
        </a:p>
      </dgm:t>
    </dgm:pt>
    <dgm:pt modelId="{89F23F36-A7D9-4B38-9329-4227FE652C51}" type="parTrans" cxnId="{9CCD47AA-AD90-4A39-ADBF-A49C8EA6D6C7}">
      <dgm:prSet/>
      <dgm:spPr/>
      <dgm:t>
        <a:bodyPr/>
        <a:lstStyle/>
        <a:p>
          <a:endParaRPr lang="en-US"/>
        </a:p>
      </dgm:t>
    </dgm:pt>
    <dgm:pt modelId="{5F4854BB-B346-48EE-89A3-74924C3AEEA1}" type="sibTrans" cxnId="{9CCD47AA-AD90-4A39-ADBF-A49C8EA6D6C7}">
      <dgm:prSet/>
      <dgm:spPr/>
      <dgm:t>
        <a:bodyPr/>
        <a:lstStyle/>
        <a:p>
          <a:endParaRPr lang="en-US"/>
        </a:p>
      </dgm:t>
    </dgm:pt>
    <dgm:pt modelId="{BB89AE90-33ED-400C-8481-2AC0FB199B6E}" type="pres">
      <dgm:prSet presAssocID="{346C2F55-0881-4642-ABE0-56ADED9E146A}" presName="list" presStyleCnt="0">
        <dgm:presLayoutVars>
          <dgm:dir/>
          <dgm:animLvl val="lvl"/>
        </dgm:presLayoutVars>
      </dgm:prSet>
      <dgm:spPr/>
    </dgm:pt>
    <dgm:pt modelId="{0A4641EC-1331-4D3A-8BFB-89253C1F7CDD}" type="pres">
      <dgm:prSet presAssocID="{286C449A-A346-412B-9664-AF38ED3A521A}" presName="posSpace" presStyleCnt="0"/>
      <dgm:spPr/>
    </dgm:pt>
    <dgm:pt modelId="{839F2E7F-E517-4B9F-9C55-D0B4C1DB6082}" type="pres">
      <dgm:prSet presAssocID="{286C449A-A346-412B-9664-AF38ED3A521A}" presName="vertFlow" presStyleCnt="0"/>
      <dgm:spPr/>
    </dgm:pt>
    <dgm:pt modelId="{D5605D90-0BB9-4991-A9CB-FD92B7587A8D}" type="pres">
      <dgm:prSet presAssocID="{286C449A-A346-412B-9664-AF38ED3A521A}" presName="topSpace" presStyleCnt="0"/>
      <dgm:spPr/>
    </dgm:pt>
    <dgm:pt modelId="{3C110150-9258-4C7F-B31A-8AB3F0034E85}" type="pres">
      <dgm:prSet presAssocID="{286C449A-A346-412B-9664-AF38ED3A521A}" presName="firstComp" presStyleCnt="0"/>
      <dgm:spPr/>
    </dgm:pt>
    <dgm:pt modelId="{1F6875E1-0D70-48FF-BA54-9B3745A79257}" type="pres">
      <dgm:prSet presAssocID="{286C449A-A346-412B-9664-AF38ED3A521A}" presName="firstChild" presStyleLbl="bgAccFollowNode1" presStyleIdx="0" presStyleCnt="2" custScaleY="285995"/>
      <dgm:spPr/>
    </dgm:pt>
    <dgm:pt modelId="{8A24BD6D-CA93-45AC-8D17-7649A111897B}" type="pres">
      <dgm:prSet presAssocID="{286C449A-A346-412B-9664-AF38ED3A521A}" presName="firstChildTx" presStyleLbl="bgAccFollowNode1" presStyleIdx="0" presStyleCnt="2">
        <dgm:presLayoutVars>
          <dgm:bulletEnabled val="1"/>
        </dgm:presLayoutVars>
      </dgm:prSet>
      <dgm:spPr/>
    </dgm:pt>
    <dgm:pt modelId="{135A1704-49C0-49AD-8E70-7CE71EB3DA27}" type="pres">
      <dgm:prSet presAssocID="{286C449A-A346-412B-9664-AF38ED3A521A}" presName="negSpace" presStyleCnt="0"/>
      <dgm:spPr/>
    </dgm:pt>
    <dgm:pt modelId="{DCD9571A-A1CC-4DBF-AB02-0ACCE76B4BE8}" type="pres">
      <dgm:prSet presAssocID="{286C449A-A346-412B-9664-AF38ED3A521A}" presName="circle" presStyleLbl="node1" presStyleIdx="0" presStyleCnt="2"/>
      <dgm:spPr/>
    </dgm:pt>
    <dgm:pt modelId="{CA75D1F7-F445-4C25-A0BF-F8B6CFFD7946}" type="pres">
      <dgm:prSet presAssocID="{F5CB06EF-20DE-4600-8B32-B295FBECCF86}" presName="transSpace" presStyleCnt="0"/>
      <dgm:spPr/>
    </dgm:pt>
    <dgm:pt modelId="{5FDED170-1DBE-4B8D-91D7-7CBFF5C1E98D}" type="pres">
      <dgm:prSet presAssocID="{8896BFFC-7B34-4E84-9CFA-D5909F41999F}" presName="posSpace" presStyleCnt="0"/>
      <dgm:spPr/>
    </dgm:pt>
    <dgm:pt modelId="{6BBD9C1B-DFDD-4121-AB53-D63979ED7464}" type="pres">
      <dgm:prSet presAssocID="{8896BFFC-7B34-4E84-9CFA-D5909F41999F}" presName="vertFlow" presStyleCnt="0"/>
      <dgm:spPr/>
    </dgm:pt>
    <dgm:pt modelId="{FA97AF80-2322-430C-AB72-A0BA1F8D50CE}" type="pres">
      <dgm:prSet presAssocID="{8896BFFC-7B34-4E84-9CFA-D5909F41999F}" presName="topSpace" presStyleCnt="0"/>
      <dgm:spPr/>
    </dgm:pt>
    <dgm:pt modelId="{55A48087-144E-44AC-9F3B-8E840C76D183}" type="pres">
      <dgm:prSet presAssocID="{8896BFFC-7B34-4E84-9CFA-D5909F41999F}" presName="firstComp" presStyleCnt="0"/>
      <dgm:spPr/>
    </dgm:pt>
    <dgm:pt modelId="{B6FD98F3-82E9-416F-A82D-537A9D87FE0D}" type="pres">
      <dgm:prSet presAssocID="{8896BFFC-7B34-4E84-9CFA-D5909F41999F}" presName="firstChild" presStyleLbl="bgAccFollowNode1" presStyleIdx="1" presStyleCnt="2" custScaleY="269462"/>
      <dgm:spPr/>
    </dgm:pt>
    <dgm:pt modelId="{FBA80937-2530-4650-B652-ECF545868FA8}" type="pres">
      <dgm:prSet presAssocID="{8896BFFC-7B34-4E84-9CFA-D5909F41999F}" presName="firstChildTx" presStyleLbl="bgAccFollowNode1" presStyleIdx="1" presStyleCnt="2">
        <dgm:presLayoutVars>
          <dgm:bulletEnabled val="1"/>
        </dgm:presLayoutVars>
      </dgm:prSet>
      <dgm:spPr/>
    </dgm:pt>
    <dgm:pt modelId="{0C81D4B2-3A47-48AB-AC34-3FF01F816598}" type="pres">
      <dgm:prSet presAssocID="{8896BFFC-7B34-4E84-9CFA-D5909F41999F}" presName="negSpace" presStyleCnt="0"/>
      <dgm:spPr/>
    </dgm:pt>
    <dgm:pt modelId="{DA78CC7D-6A53-4229-9C23-E6FD7A76AADE}" type="pres">
      <dgm:prSet presAssocID="{8896BFFC-7B34-4E84-9CFA-D5909F41999F}" presName="circle" presStyleLbl="node1" presStyleIdx="1" presStyleCnt="2"/>
      <dgm:spPr/>
    </dgm:pt>
  </dgm:ptLst>
  <dgm:cxnLst>
    <dgm:cxn modelId="{39EEEF08-783F-47DA-8CE5-4C3C585490ED}" srcId="{346C2F55-0881-4642-ABE0-56ADED9E146A}" destId="{8896BFFC-7B34-4E84-9CFA-D5909F41999F}" srcOrd="1" destOrd="0" parTransId="{AC67C010-ACD4-4D29-8625-EB6912AA5950}" sibTransId="{DF413379-33F9-44F3-9963-ECF56277A828}"/>
    <dgm:cxn modelId="{A75DDC2C-BDC8-469D-8169-65FA2EA7153E}" type="presOf" srcId="{8896BFFC-7B34-4E84-9CFA-D5909F41999F}" destId="{DA78CC7D-6A53-4229-9C23-E6FD7A76AADE}" srcOrd="0" destOrd="0" presId="urn:microsoft.com/office/officeart/2005/8/layout/hList9"/>
    <dgm:cxn modelId="{2AC38A3B-73EF-4FBE-A8D3-41BA0F051766}" type="presOf" srcId="{0E34BDE0-4FAB-4748-916D-47D935C8BFEA}" destId="{FBA80937-2530-4650-B652-ECF545868FA8}" srcOrd="1" destOrd="0" presId="urn:microsoft.com/office/officeart/2005/8/layout/hList9"/>
    <dgm:cxn modelId="{A5052A3D-1884-4452-A42D-2CF7F6BD5B9C}" type="presOf" srcId="{0E34BDE0-4FAB-4748-916D-47D935C8BFEA}" destId="{B6FD98F3-82E9-416F-A82D-537A9D87FE0D}" srcOrd="0" destOrd="0" presId="urn:microsoft.com/office/officeart/2005/8/layout/hList9"/>
    <dgm:cxn modelId="{C9C7165F-E999-46DC-8C31-785075CFA522}" type="presOf" srcId="{346C2F55-0881-4642-ABE0-56ADED9E146A}" destId="{BB89AE90-33ED-400C-8481-2AC0FB199B6E}" srcOrd="0" destOrd="0" presId="urn:microsoft.com/office/officeart/2005/8/layout/hList9"/>
    <dgm:cxn modelId="{193F755A-EE83-4C8F-BF2F-9E8F927E3E84}" type="presOf" srcId="{523013FE-B442-40F6-9A77-742BA73EDE04}" destId="{1F6875E1-0D70-48FF-BA54-9B3745A79257}" srcOrd="0" destOrd="0" presId="urn:microsoft.com/office/officeart/2005/8/layout/hList9"/>
    <dgm:cxn modelId="{DB642291-D964-4EFF-9E1D-2C1E9EB39947}" srcId="{286C449A-A346-412B-9664-AF38ED3A521A}" destId="{523013FE-B442-40F6-9A77-742BA73EDE04}" srcOrd="0" destOrd="0" parTransId="{05183EEF-85FF-420A-8DE9-211FDE3B9A14}" sibTransId="{38019E1B-059E-456D-A0B2-546EA245B241}"/>
    <dgm:cxn modelId="{56F19F9C-A022-4AA1-B345-3626FC7E6D4C}" type="presOf" srcId="{523013FE-B442-40F6-9A77-742BA73EDE04}" destId="{8A24BD6D-CA93-45AC-8D17-7649A111897B}" srcOrd="1" destOrd="0" presId="urn:microsoft.com/office/officeart/2005/8/layout/hList9"/>
    <dgm:cxn modelId="{9CCD47AA-AD90-4A39-ADBF-A49C8EA6D6C7}" srcId="{8896BFFC-7B34-4E84-9CFA-D5909F41999F}" destId="{0E34BDE0-4FAB-4748-916D-47D935C8BFEA}" srcOrd="0" destOrd="0" parTransId="{89F23F36-A7D9-4B38-9329-4227FE652C51}" sibTransId="{5F4854BB-B346-48EE-89A3-74924C3AEEA1}"/>
    <dgm:cxn modelId="{BCA796C0-3AD8-4E23-8E08-8873CA18E373}" srcId="{346C2F55-0881-4642-ABE0-56ADED9E146A}" destId="{286C449A-A346-412B-9664-AF38ED3A521A}" srcOrd="0" destOrd="0" parTransId="{A580B1E0-0A51-4D84-B93E-297AF22706FC}" sibTransId="{F5CB06EF-20DE-4600-8B32-B295FBECCF86}"/>
    <dgm:cxn modelId="{CBCDC1DB-2017-467D-9199-6CCE5994103E}" type="presOf" srcId="{286C449A-A346-412B-9664-AF38ED3A521A}" destId="{DCD9571A-A1CC-4DBF-AB02-0ACCE76B4BE8}" srcOrd="0" destOrd="0" presId="urn:microsoft.com/office/officeart/2005/8/layout/hList9"/>
    <dgm:cxn modelId="{E47B4489-D3DB-4707-A2FE-0B34C8E234F8}" type="presParOf" srcId="{BB89AE90-33ED-400C-8481-2AC0FB199B6E}" destId="{0A4641EC-1331-4D3A-8BFB-89253C1F7CDD}" srcOrd="0" destOrd="0" presId="urn:microsoft.com/office/officeart/2005/8/layout/hList9"/>
    <dgm:cxn modelId="{F018F5E7-CED8-4AFF-9A71-9D999BDBC411}" type="presParOf" srcId="{BB89AE90-33ED-400C-8481-2AC0FB199B6E}" destId="{839F2E7F-E517-4B9F-9C55-D0B4C1DB6082}" srcOrd="1" destOrd="0" presId="urn:microsoft.com/office/officeart/2005/8/layout/hList9"/>
    <dgm:cxn modelId="{CDB4D72E-0DAB-4BBA-AD3B-F5219D2CBD2F}" type="presParOf" srcId="{839F2E7F-E517-4B9F-9C55-D0B4C1DB6082}" destId="{D5605D90-0BB9-4991-A9CB-FD92B7587A8D}" srcOrd="0" destOrd="0" presId="urn:microsoft.com/office/officeart/2005/8/layout/hList9"/>
    <dgm:cxn modelId="{4302BEA8-AB78-4D14-B8C8-B32DA9F8C761}" type="presParOf" srcId="{839F2E7F-E517-4B9F-9C55-D0B4C1DB6082}" destId="{3C110150-9258-4C7F-B31A-8AB3F0034E85}" srcOrd="1" destOrd="0" presId="urn:microsoft.com/office/officeart/2005/8/layout/hList9"/>
    <dgm:cxn modelId="{8D8C0B4F-53F4-4F02-B931-AD01BA08145B}" type="presParOf" srcId="{3C110150-9258-4C7F-B31A-8AB3F0034E85}" destId="{1F6875E1-0D70-48FF-BA54-9B3745A79257}" srcOrd="0" destOrd="0" presId="urn:microsoft.com/office/officeart/2005/8/layout/hList9"/>
    <dgm:cxn modelId="{33CF477B-4371-459B-82EA-D5104CEB3034}" type="presParOf" srcId="{3C110150-9258-4C7F-B31A-8AB3F0034E85}" destId="{8A24BD6D-CA93-45AC-8D17-7649A111897B}" srcOrd="1" destOrd="0" presId="urn:microsoft.com/office/officeart/2005/8/layout/hList9"/>
    <dgm:cxn modelId="{2520C579-3967-4A09-BD44-E3E75A2219EE}" type="presParOf" srcId="{BB89AE90-33ED-400C-8481-2AC0FB199B6E}" destId="{135A1704-49C0-49AD-8E70-7CE71EB3DA27}" srcOrd="2" destOrd="0" presId="urn:microsoft.com/office/officeart/2005/8/layout/hList9"/>
    <dgm:cxn modelId="{1603C0FF-3E9B-4808-B6B7-5ABC83634736}" type="presParOf" srcId="{BB89AE90-33ED-400C-8481-2AC0FB199B6E}" destId="{DCD9571A-A1CC-4DBF-AB02-0ACCE76B4BE8}" srcOrd="3" destOrd="0" presId="urn:microsoft.com/office/officeart/2005/8/layout/hList9"/>
    <dgm:cxn modelId="{244A1F4D-0E6C-475F-8946-49BE7CD8744A}" type="presParOf" srcId="{BB89AE90-33ED-400C-8481-2AC0FB199B6E}" destId="{CA75D1F7-F445-4C25-A0BF-F8B6CFFD7946}" srcOrd="4" destOrd="0" presId="urn:microsoft.com/office/officeart/2005/8/layout/hList9"/>
    <dgm:cxn modelId="{7D284F38-11F8-4C97-A72A-997CC206C16F}" type="presParOf" srcId="{BB89AE90-33ED-400C-8481-2AC0FB199B6E}" destId="{5FDED170-1DBE-4B8D-91D7-7CBFF5C1E98D}" srcOrd="5" destOrd="0" presId="urn:microsoft.com/office/officeart/2005/8/layout/hList9"/>
    <dgm:cxn modelId="{59A79F06-186F-4F51-BBF2-2AB51177ABA5}" type="presParOf" srcId="{BB89AE90-33ED-400C-8481-2AC0FB199B6E}" destId="{6BBD9C1B-DFDD-4121-AB53-D63979ED7464}" srcOrd="6" destOrd="0" presId="urn:microsoft.com/office/officeart/2005/8/layout/hList9"/>
    <dgm:cxn modelId="{6951F554-72A1-469F-AFA7-B9C07F2D8334}" type="presParOf" srcId="{6BBD9C1B-DFDD-4121-AB53-D63979ED7464}" destId="{FA97AF80-2322-430C-AB72-A0BA1F8D50CE}" srcOrd="0" destOrd="0" presId="urn:microsoft.com/office/officeart/2005/8/layout/hList9"/>
    <dgm:cxn modelId="{0A6C48B0-BA0F-4B5E-990B-F863DD3546ED}" type="presParOf" srcId="{6BBD9C1B-DFDD-4121-AB53-D63979ED7464}" destId="{55A48087-144E-44AC-9F3B-8E840C76D183}" srcOrd="1" destOrd="0" presId="urn:microsoft.com/office/officeart/2005/8/layout/hList9"/>
    <dgm:cxn modelId="{ED8175CE-8AD6-41E9-B447-39C021E2696D}" type="presParOf" srcId="{55A48087-144E-44AC-9F3B-8E840C76D183}" destId="{B6FD98F3-82E9-416F-A82D-537A9D87FE0D}" srcOrd="0" destOrd="0" presId="urn:microsoft.com/office/officeart/2005/8/layout/hList9"/>
    <dgm:cxn modelId="{CC126022-2752-4561-92F2-87BD2D9889E2}" type="presParOf" srcId="{55A48087-144E-44AC-9F3B-8E840C76D183}" destId="{FBA80937-2530-4650-B652-ECF545868FA8}" srcOrd="1" destOrd="0" presId="urn:microsoft.com/office/officeart/2005/8/layout/hList9"/>
    <dgm:cxn modelId="{00AFE6E9-5C9C-428F-94B9-4C2DDCD4C200}" type="presParOf" srcId="{BB89AE90-33ED-400C-8481-2AC0FB199B6E}" destId="{0C81D4B2-3A47-48AB-AC34-3FF01F816598}" srcOrd="7" destOrd="0" presId="urn:microsoft.com/office/officeart/2005/8/layout/hList9"/>
    <dgm:cxn modelId="{3E71BBB2-FCA4-40A9-868B-F2D022BCAFD5}" type="presParOf" srcId="{BB89AE90-33ED-400C-8481-2AC0FB199B6E}" destId="{DA78CC7D-6A53-4229-9C23-E6FD7A76AADE}" srcOrd="8" destOrd="0" presId="urn:microsoft.com/office/officeart/2005/8/layout/hList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6875E1-0D70-48FF-BA54-9B3745A79257}">
      <dsp:nvSpPr>
        <dsp:cNvPr id="0" name=""/>
        <dsp:cNvSpPr/>
      </dsp:nvSpPr>
      <dsp:spPr>
        <a:xfrm>
          <a:off x="850453" y="415005"/>
          <a:ext cx="1554184" cy="2964741"/>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120904" rIns="120904" bIns="120904" numCol="1" spcCol="1270" anchor="ctr" anchorCtr="0">
          <a:noAutofit/>
        </a:bodyPr>
        <a:lstStyle/>
        <a:p>
          <a:pPr marL="0" lvl="0" indent="0" algn="l" defTabSz="755650">
            <a:lnSpc>
              <a:spcPct val="90000"/>
            </a:lnSpc>
            <a:spcBef>
              <a:spcPct val="0"/>
            </a:spcBef>
            <a:spcAft>
              <a:spcPct val="35000"/>
            </a:spcAft>
            <a:buNone/>
          </a:pPr>
          <a:r>
            <a:rPr lang="en-US" sz="1700" kern="1200" dirty="0" err="1"/>
            <a:t>Kĩ</a:t>
          </a:r>
          <a:r>
            <a:rPr lang="vi-VN" sz="1700" kern="1200" dirty="0"/>
            <a:t> năng </a:t>
          </a:r>
          <a:r>
            <a:rPr lang="en-US" sz="1700" kern="1200" dirty="0" err="1"/>
            <a:t>được</a:t>
          </a:r>
          <a:r>
            <a:rPr lang="en-US" sz="1700" kern="1200" dirty="0"/>
            <a:t> </a:t>
          </a:r>
          <a:r>
            <a:rPr lang="en-US" sz="1700" kern="1200" dirty="0" err="1"/>
            <a:t>quan</a:t>
          </a:r>
          <a:r>
            <a:rPr lang="en-US" sz="1700" kern="1200" dirty="0"/>
            <a:t> </a:t>
          </a:r>
          <a:r>
            <a:rPr lang="en-US" sz="1700" kern="1200" dirty="0" err="1"/>
            <a:t>niệm</a:t>
          </a:r>
          <a:r>
            <a:rPr lang="en-US" sz="1700" kern="1200" dirty="0"/>
            <a:t> </a:t>
          </a:r>
          <a:r>
            <a:rPr lang="en-US" sz="1700" kern="1200" dirty="0" err="1"/>
            <a:t>là</a:t>
          </a:r>
          <a:r>
            <a:rPr lang="en-US" sz="1700" kern="1200" dirty="0"/>
            <a:t> </a:t>
          </a:r>
          <a:r>
            <a:rPr lang="en-US" sz="1700" kern="1200" dirty="0" err="1"/>
            <a:t>trình</a:t>
          </a:r>
          <a:r>
            <a:rPr lang="en-US" sz="1700" kern="1200" dirty="0"/>
            <a:t> </a:t>
          </a:r>
          <a:r>
            <a:rPr lang="en-US" sz="1700" kern="1200" dirty="0" err="1"/>
            <a:t>độ</a:t>
          </a:r>
          <a:r>
            <a:rPr lang="en-US" sz="1700" kern="1200" dirty="0"/>
            <a:t> </a:t>
          </a:r>
          <a:r>
            <a:rPr lang="en-US" sz="1700" kern="1200" dirty="0" err="1"/>
            <a:t>thực</a:t>
          </a:r>
          <a:r>
            <a:rPr lang="en-US" sz="1700" kern="1200" dirty="0"/>
            <a:t> </a:t>
          </a:r>
          <a:r>
            <a:rPr lang="en-US" sz="1700" kern="1200" dirty="0" err="1"/>
            <a:t>hiện</a:t>
          </a:r>
          <a:r>
            <a:rPr lang="en-US" sz="1700" kern="1200" dirty="0"/>
            <a:t> </a:t>
          </a:r>
          <a:r>
            <a:rPr lang="en-US" sz="1700" kern="1200" dirty="0" err="1"/>
            <a:t>hành</a:t>
          </a:r>
          <a:r>
            <a:rPr lang="en-US" sz="1700" kern="1200" dirty="0"/>
            <a:t> </a:t>
          </a:r>
          <a:r>
            <a:rPr lang="en-US" sz="1700" kern="1200" dirty="0" err="1"/>
            <a:t>động</a:t>
          </a:r>
          <a:r>
            <a:rPr lang="en-US" sz="1700" kern="1200" dirty="0"/>
            <a:t>, </a:t>
          </a:r>
          <a:r>
            <a:rPr lang="en-US" sz="1700" kern="1200" dirty="0" err="1"/>
            <a:t>tức</a:t>
          </a:r>
          <a:r>
            <a:rPr lang="en-US" sz="1700" kern="1200" dirty="0"/>
            <a:t> </a:t>
          </a:r>
          <a:r>
            <a:rPr lang="en-US" sz="1700" kern="1200" dirty="0" err="1"/>
            <a:t>là</a:t>
          </a:r>
          <a:r>
            <a:rPr lang="en-US" sz="1700" kern="1200" dirty="0"/>
            <a:t> </a:t>
          </a:r>
          <a:r>
            <a:rPr lang="en-US" sz="1700" kern="1200" dirty="0" err="1"/>
            <a:t>thiên</a:t>
          </a:r>
          <a:r>
            <a:rPr lang="en-US" sz="1700" kern="1200" dirty="0"/>
            <a:t> </a:t>
          </a:r>
          <a:r>
            <a:rPr lang="en-US" sz="1700" kern="1200" dirty="0" err="1"/>
            <a:t>về</a:t>
          </a:r>
          <a:r>
            <a:rPr lang="en-US" sz="1700" kern="1200" dirty="0"/>
            <a:t> </a:t>
          </a:r>
          <a:r>
            <a:rPr lang="en-US" sz="1700" kern="1200" dirty="0" err="1"/>
            <a:t>mặt</a:t>
          </a:r>
          <a:r>
            <a:rPr lang="en-US" sz="1700" kern="1200" dirty="0"/>
            <a:t> </a:t>
          </a:r>
          <a:r>
            <a:rPr lang="en-US" sz="1700" kern="1200" dirty="0" err="1"/>
            <a:t>kĩ</a:t>
          </a:r>
          <a:r>
            <a:rPr lang="en-US" sz="1700" kern="1200" dirty="0"/>
            <a:t> </a:t>
          </a:r>
          <a:r>
            <a:rPr lang="en-US" sz="1700" kern="1200" dirty="0" err="1"/>
            <a:t>thuật</a:t>
          </a:r>
          <a:r>
            <a:rPr lang="en-US" sz="1700" kern="1200" dirty="0"/>
            <a:t> </a:t>
          </a:r>
          <a:r>
            <a:rPr lang="en-US" sz="1700" kern="1200" dirty="0" err="1"/>
            <a:t>của</a:t>
          </a:r>
          <a:r>
            <a:rPr lang="en-US" sz="1700" kern="1200" dirty="0"/>
            <a:t> </a:t>
          </a:r>
          <a:r>
            <a:rPr lang="en-US" sz="1700" kern="1200" dirty="0" err="1"/>
            <a:t>thao</a:t>
          </a:r>
          <a:r>
            <a:rPr lang="en-US" sz="1700" kern="1200" dirty="0"/>
            <a:t> </a:t>
          </a:r>
          <a:r>
            <a:rPr lang="en-US" sz="1700" kern="1200" dirty="0" err="1"/>
            <a:t>tác</a:t>
          </a:r>
          <a:r>
            <a:rPr lang="en-US" sz="1700" kern="1200" dirty="0"/>
            <a:t> </a:t>
          </a:r>
          <a:r>
            <a:rPr lang="en-US" sz="1700" kern="1200" dirty="0" err="1"/>
            <a:t>hành</a:t>
          </a:r>
          <a:r>
            <a:rPr lang="en-US" sz="1700" kern="1200" dirty="0"/>
            <a:t> </a:t>
          </a:r>
          <a:r>
            <a:rPr lang="en-US" sz="1700" kern="1200" dirty="0" err="1"/>
            <a:t>động</a:t>
          </a:r>
          <a:r>
            <a:rPr lang="vi-VN" sz="1700" kern="1200" dirty="0"/>
            <a:t>. </a:t>
          </a:r>
          <a:endParaRPr lang="en-US" sz="1700" kern="1200" dirty="0"/>
        </a:p>
      </dsp:txBody>
      <dsp:txXfrm>
        <a:off x="1099122" y="415005"/>
        <a:ext cx="1305514" cy="2964741"/>
      </dsp:txXfrm>
    </dsp:sp>
    <dsp:sp modelId="{DCD9571A-A1CC-4DBF-AB02-0ACCE76B4BE8}">
      <dsp:nvSpPr>
        <dsp:cNvPr id="0" name=""/>
        <dsp:cNvSpPr/>
      </dsp:nvSpPr>
      <dsp:spPr>
        <a:xfrm>
          <a:off x="21555" y="555"/>
          <a:ext cx="1036122" cy="1036122"/>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444750">
            <a:lnSpc>
              <a:spcPct val="90000"/>
            </a:lnSpc>
            <a:spcBef>
              <a:spcPct val="0"/>
            </a:spcBef>
            <a:spcAft>
              <a:spcPct val="35000"/>
            </a:spcAft>
            <a:buNone/>
          </a:pPr>
          <a:r>
            <a:rPr lang="en-US" sz="5500" kern="1200" dirty="0"/>
            <a:t>1</a:t>
          </a:r>
        </a:p>
      </dsp:txBody>
      <dsp:txXfrm>
        <a:off x="173292" y="152292"/>
        <a:ext cx="732648" cy="732648"/>
      </dsp:txXfrm>
    </dsp:sp>
    <dsp:sp modelId="{B6FD98F3-82E9-416F-A82D-537A9D87FE0D}">
      <dsp:nvSpPr>
        <dsp:cNvPr id="0" name=""/>
        <dsp:cNvSpPr/>
      </dsp:nvSpPr>
      <dsp:spPr>
        <a:xfrm>
          <a:off x="3440760" y="415005"/>
          <a:ext cx="1554184" cy="2793353"/>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113792" rIns="113792" bIns="113792" numCol="1" spcCol="1270" anchor="ctr" anchorCtr="0">
          <a:noAutofit/>
        </a:bodyPr>
        <a:lstStyle/>
        <a:p>
          <a:pPr marL="0" lvl="0" indent="0" algn="l" defTabSz="711200">
            <a:lnSpc>
              <a:spcPct val="90000"/>
            </a:lnSpc>
            <a:spcBef>
              <a:spcPct val="0"/>
            </a:spcBef>
            <a:spcAft>
              <a:spcPct val="35000"/>
            </a:spcAft>
            <a:buNone/>
          </a:pPr>
          <a:r>
            <a:rPr lang="vi-VN" sz="1600" kern="1200" dirty="0"/>
            <a:t>Kĩ năng được xem xét với ý nghĩa là năng lực</a:t>
          </a:r>
          <a:endParaRPr lang="en-US" sz="1600" kern="1200" dirty="0"/>
        </a:p>
      </dsp:txBody>
      <dsp:txXfrm>
        <a:off x="3689429" y="415005"/>
        <a:ext cx="1305514" cy="2793353"/>
      </dsp:txXfrm>
    </dsp:sp>
    <dsp:sp modelId="{DA78CC7D-6A53-4229-9C23-E6FD7A76AADE}">
      <dsp:nvSpPr>
        <dsp:cNvPr id="0" name=""/>
        <dsp:cNvSpPr/>
      </dsp:nvSpPr>
      <dsp:spPr>
        <a:xfrm>
          <a:off x="2611862" y="555"/>
          <a:ext cx="1036122" cy="1036122"/>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444750">
            <a:lnSpc>
              <a:spcPct val="90000"/>
            </a:lnSpc>
            <a:spcBef>
              <a:spcPct val="0"/>
            </a:spcBef>
            <a:spcAft>
              <a:spcPct val="35000"/>
            </a:spcAft>
            <a:buNone/>
          </a:pPr>
          <a:r>
            <a:rPr lang="en-US" sz="5500" kern="1200" dirty="0"/>
            <a:t>2</a:t>
          </a:r>
        </a:p>
      </dsp:txBody>
      <dsp:txXfrm>
        <a:off x="2763599" y="152292"/>
        <a:ext cx="732648" cy="732648"/>
      </dsp:txXfrm>
    </dsp:sp>
  </dsp:spTree>
</dsp:drawing>
</file>

<file path=ppt/diagrams/layout1.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35ed75ccf_0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35ed75ccf_0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 name="Google Shape;80;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 name="Google Shape;66;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g35ed75ccf_0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7" name="Google Shape;217;g35ed75ccf_0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g35f391192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 name="Google Shape;147;g35f391192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3606f1c2d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 name="Google Shape;101;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g35f391192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 name="Google Shape;133;g35f391192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e0f7787fd6_0_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7" name="Google Shape;327;ge0f7787fd6_0_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827994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925276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846607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e0f7787fd6_0_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7" name="Google Shape;327;ge0f7787fd6_0_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818460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g35f391192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 name="Google Shape;133;g35f391192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824930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6"/>
        <p:cNvGrpSpPr/>
        <p:nvPr/>
      </p:nvGrpSpPr>
      <p:grpSpPr>
        <a:xfrm>
          <a:off x="0" y="0"/>
          <a:ext cx="0" cy="0"/>
          <a:chOff x="0" y="0"/>
          <a:chExt cx="0" cy="0"/>
        </a:xfrm>
      </p:grpSpPr>
      <p:sp>
        <p:nvSpPr>
          <p:cNvPr id="267" name="Google Shape;267;g35ed75ccf_0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8" name="Google Shape;268;g35ed75ccf_09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g35ed75ccf_01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2" name="Google Shape;292;g35ed75ccf_01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984238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837636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172909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 name="Google Shape;95;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e0f7787fd6_0_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7" name="Google Shape;327;ge0f7787fd6_0_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5"/>
        <p:cNvGrpSpPr/>
        <p:nvPr/>
      </p:nvGrpSpPr>
      <p:grpSpPr>
        <a:xfrm>
          <a:off x="0" y="0"/>
          <a:ext cx="0" cy="0"/>
          <a:chOff x="0" y="0"/>
          <a:chExt cx="0" cy="0"/>
        </a:xfrm>
      </p:grpSpPr>
      <p:sp>
        <p:nvSpPr>
          <p:cNvPr id="456" name="Google Shape;456;ge0f7787fd6_0_1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7" name="Google Shape;457;ge0f7787fd6_0_1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e0f7787fd6_0_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7" name="Google Shape;327;ge0f7787fd6_0_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3941579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4110044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7749693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1605231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8579005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e0f7787fd6_0_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7" name="Google Shape;327;ge0f7787fd6_0_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8938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blue" type="title">
  <p:cSld name="TITLE">
    <p:bg>
      <p:bgPr>
        <a:blipFill>
          <a:blip r:embed="rId2">
            <a:alphaModFix/>
          </a:blip>
          <a:stretch>
            <a:fillRect/>
          </a:stretch>
        </a:blipFill>
        <a:effectLst/>
      </p:bgPr>
    </p:bg>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1295550" y="1991813"/>
            <a:ext cx="6552900" cy="1159800"/>
          </a:xfrm>
          <a:prstGeom prst="rect">
            <a:avLst/>
          </a:prstGeom>
        </p:spPr>
        <p:txBody>
          <a:bodyPr spcFirstLastPara="1" wrap="square" lIns="91425" tIns="91425" rIns="91425" bIns="91425" anchor="ctr" anchorCtr="0">
            <a:noAutofit/>
          </a:bodyPr>
          <a:lstStyle>
            <a:lvl1pPr lvl="0" algn="ctr">
              <a:spcBef>
                <a:spcPts val="0"/>
              </a:spcBef>
              <a:spcAft>
                <a:spcPts val="0"/>
              </a:spcAft>
              <a:buClr>
                <a:schemeClr val="lt1"/>
              </a:buClr>
              <a:buSzPts val="4800"/>
              <a:buNone/>
              <a:defRPr sz="4800">
                <a:solidFill>
                  <a:schemeClr val="lt1"/>
                </a:solidFill>
              </a:defRPr>
            </a:lvl1pPr>
            <a:lvl2pPr lvl="1" algn="ctr">
              <a:spcBef>
                <a:spcPts val="0"/>
              </a:spcBef>
              <a:spcAft>
                <a:spcPts val="0"/>
              </a:spcAft>
              <a:buClr>
                <a:schemeClr val="lt1"/>
              </a:buClr>
              <a:buSzPts val="4800"/>
              <a:buNone/>
              <a:defRPr sz="4800">
                <a:solidFill>
                  <a:schemeClr val="lt1"/>
                </a:solidFill>
              </a:defRPr>
            </a:lvl2pPr>
            <a:lvl3pPr lvl="2" algn="ctr">
              <a:spcBef>
                <a:spcPts val="0"/>
              </a:spcBef>
              <a:spcAft>
                <a:spcPts val="0"/>
              </a:spcAft>
              <a:buClr>
                <a:schemeClr val="lt1"/>
              </a:buClr>
              <a:buSzPts val="4800"/>
              <a:buNone/>
              <a:defRPr sz="4800">
                <a:solidFill>
                  <a:schemeClr val="lt1"/>
                </a:solidFill>
              </a:defRPr>
            </a:lvl3pPr>
            <a:lvl4pPr lvl="3" algn="ctr">
              <a:spcBef>
                <a:spcPts val="0"/>
              </a:spcBef>
              <a:spcAft>
                <a:spcPts val="0"/>
              </a:spcAft>
              <a:buClr>
                <a:schemeClr val="lt1"/>
              </a:buClr>
              <a:buSzPts val="4800"/>
              <a:buNone/>
              <a:defRPr sz="4800">
                <a:solidFill>
                  <a:schemeClr val="lt1"/>
                </a:solidFill>
              </a:defRPr>
            </a:lvl4pPr>
            <a:lvl5pPr lvl="4" algn="ctr">
              <a:spcBef>
                <a:spcPts val="0"/>
              </a:spcBef>
              <a:spcAft>
                <a:spcPts val="0"/>
              </a:spcAft>
              <a:buClr>
                <a:schemeClr val="lt1"/>
              </a:buClr>
              <a:buSzPts val="4800"/>
              <a:buNone/>
              <a:defRPr sz="4800">
                <a:solidFill>
                  <a:schemeClr val="lt1"/>
                </a:solidFill>
              </a:defRPr>
            </a:lvl5pPr>
            <a:lvl6pPr lvl="5" algn="ctr">
              <a:spcBef>
                <a:spcPts val="0"/>
              </a:spcBef>
              <a:spcAft>
                <a:spcPts val="0"/>
              </a:spcAft>
              <a:buClr>
                <a:schemeClr val="lt1"/>
              </a:buClr>
              <a:buSzPts val="4800"/>
              <a:buNone/>
              <a:defRPr sz="4800">
                <a:solidFill>
                  <a:schemeClr val="lt1"/>
                </a:solidFill>
              </a:defRPr>
            </a:lvl6pPr>
            <a:lvl7pPr lvl="6" algn="ctr">
              <a:spcBef>
                <a:spcPts val="0"/>
              </a:spcBef>
              <a:spcAft>
                <a:spcPts val="0"/>
              </a:spcAft>
              <a:buClr>
                <a:schemeClr val="lt1"/>
              </a:buClr>
              <a:buSzPts val="4800"/>
              <a:buNone/>
              <a:defRPr sz="4800">
                <a:solidFill>
                  <a:schemeClr val="lt1"/>
                </a:solidFill>
              </a:defRPr>
            </a:lvl7pPr>
            <a:lvl8pPr lvl="7" algn="ctr">
              <a:spcBef>
                <a:spcPts val="0"/>
              </a:spcBef>
              <a:spcAft>
                <a:spcPts val="0"/>
              </a:spcAft>
              <a:buClr>
                <a:schemeClr val="lt1"/>
              </a:buClr>
              <a:buSzPts val="4800"/>
              <a:buNone/>
              <a:defRPr sz="4800">
                <a:solidFill>
                  <a:schemeClr val="lt1"/>
                </a:solidFill>
              </a:defRPr>
            </a:lvl8pPr>
            <a:lvl9pPr lvl="8" algn="ctr">
              <a:spcBef>
                <a:spcPts val="0"/>
              </a:spcBef>
              <a:spcAft>
                <a:spcPts val="0"/>
              </a:spcAft>
              <a:buClr>
                <a:schemeClr val="lt1"/>
              </a:buClr>
              <a:buSzPts val="4800"/>
              <a:buNone/>
              <a:defRPr sz="4800">
                <a:solidFill>
                  <a:schemeClr val="lt1"/>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red">
  <p:cSld name="TITLE_2">
    <p:bg>
      <p:bgPr>
        <a:blipFill>
          <a:blip r:embed="rId2">
            <a:alphaModFix/>
          </a:blip>
          <a:stretch>
            <a:fillRect/>
          </a:stretch>
        </a:blipFill>
        <a:effectLst/>
      </p:bgPr>
    </p:bg>
    <p:spTree>
      <p:nvGrpSpPr>
        <p:cNvPr id="1" name="Shape 11"/>
        <p:cNvGrpSpPr/>
        <p:nvPr/>
      </p:nvGrpSpPr>
      <p:grpSpPr>
        <a:xfrm>
          <a:off x="0" y="0"/>
          <a:ext cx="0" cy="0"/>
          <a:chOff x="0" y="0"/>
          <a:chExt cx="0" cy="0"/>
        </a:xfrm>
      </p:grpSpPr>
      <p:sp>
        <p:nvSpPr>
          <p:cNvPr id="12" name="Google Shape;12;p3"/>
          <p:cNvSpPr txBox="1">
            <a:spLocks noGrp="1"/>
          </p:cNvSpPr>
          <p:nvPr>
            <p:ph type="ctrTitle"/>
          </p:nvPr>
        </p:nvSpPr>
        <p:spPr>
          <a:xfrm>
            <a:off x="1295550" y="1991813"/>
            <a:ext cx="6552900" cy="1159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4800"/>
              <a:buNone/>
              <a:defRPr sz="4800">
                <a:solidFill>
                  <a:schemeClr val="lt1"/>
                </a:solidFill>
              </a:defRPr>
            </a:lvl1pPr>
            <a:lvl2pPr lvl="1" algn="ctr" rtl="0">
              <a:spcBef>
                <a:spcPts val="0"/>
              </a:spcBef>
              <a:spcAft>
                <a:spcPts val="0"/>
              </a:spcAft>
              <a:buClr>
                <a:schemeClr val="lt1"/>
              </a:buClr>
              <a:buSzPts val="4800"/>
              <a:buNone/>
              <a:defRPr sz="4800">
                <a:solidFill>
                  <a:schemeClr val="lt1"/>
                </a:solidFill>
              </a:defRPr>
            </a:lvl2pPr>
            <a:lvl3pPr lvl="2" algn="ctr" rtl="0">
              <a:spcBef>
                <a:spcPts val="0"/>
              </a:spcBef>
              <a:spcAft>
                <a:spcPts val="0"/>
              </a:spcAft>
              <a:buClr>
                <a:schemeClr val="lt1"/>
              </a:buClr>
              <a:buSzPts val="4800"/>
              <a:buNone/>
              <a:defRPr sz="4800">
                <a:solidFill>
                  <a:schemeClr val="lt1"/>
                </a:solidFill>
              </a:defRPr>
            </a:lvl3pPr>
            <a:lvl4pPr lvl="3" algn="ctr" rtl="0">
              <a:spcBef>
                <a:spcPts val="0"/>
              </a:spcBef>
              <a:spcAft>
                <a:spcPts val="0"/>
              </a:spcAft>
              <a:buClr>
                <a:schemeClr val="lt1"/>
              </a:buClr>
              <a:buSzPts val="4800"/>
              <a:buNone/>
              <a:defRPr sz="4800">
                <a:solidFill>
                  <a:schemeClr val="lt1"/>
                </a:solidFill>
              </a:defRPr>
            </a:lvl4pPr>
            <a:lvl5pPr lvl="4" algn="ctr" rtl="0">
              <a:spcBef>
                <a:spcPts val="0"/>
              </a:spcBef>
              <a:spcAft>
                <a:spcPts val="0"/>
              </a:spcAft>
              <a:buClr>
                <a:schemeClr val="lt1"/>
              </a:buClr>
              <a:buSzPts val="4800"/>
              <a:buNone/>
              <a:defRPr sz="4800">
                <a:solidFill>
                  <a:schemeClr val="lt1"/>
                </a:solidFill>
              </a:defRPr>
            </a:lvl5pPr>
            <a:lvl6pPr lvl="5" algn="ctr" rtl="0">
              <a:spcBef>
                <a:spcPts val="0"/>
              </a:spcBef>
              <a:spcAft>
                <a:spcPts val="0"/>
              </a:spcAft>
              <a:buClr>
                <a:schemeClr val="lt1"/>
              </a:buClr>
              <a:buSzPts val="4800"/>
              <a:buNone/>
              <a:defRPr sz="4800">
                <a:solidFill>
                  <a:schemeClr val="lt1"/>
                </a:solidFill>
              </a:defRPr>
            </a:lvl6pPr>
            <a:lvl7pPr lvl="6" algn="ctr" rtl="0">
              <a:spcBef>
                <a:spcPts val="0"/>
              </a:spcBef>
              <a:spcAft>
                <a:spcPts val="0"/>
              </a:spcAft>
              <a:buClr>
                <a:schemeClr val="lt1"/>
              </a:buClr>
              <a:buSzPts val="4800"/>
              <a:buNone/>
              <a:defRPr sz="4800">
                <a:solidFill>
                  <a:schemeClr val="lt1"/>
                </a:solidFill>
              </a:defRPr>
            </a:lvl7pPr>
            <a:lvl8pPr lvl="7" algn="ctr" rtl="0">
              <a:spcBef>
                <a:spcPts val="0"/>
              </a:spcBef>
              <a:spcAft>
                <a:spcPts val="0"/>
              </a:spcAft>
              <a:buClr>
                <a:schemeClr val="lt1"/>
              </a:buClr>
              <a:buSzPts val="4800"/>
              <a:buNone/>
              <a:defRPr sz="4800">
                <a:solidFill>
                  <a:schemeClr val="lt1"/>
                </a:solidFill>
              </a:defRPr>
            </a:lvl8pPr>
            <a:lvl9pPr lvl="8" algn="ctr" rtl="0">
              <a:spcBef>
                <a:spcPts val="0"/>
              </a:spcBef>
              <a:spcAft>
                <a:spcPts val="0"/>
              </a:spcAft>
              <a:buClr>
                <a:schemeClr val="lt1"/>
              </a:buClr>
              <a:buSzPts val="4800"/>
              <a:buNone/>
              <a:defRPr sz="4800">
                <a:solidFill>
                  <a:schemeClr val="lt1"/>
                </a:solidFill>
              </a:defRPr>
            </a:lvl9pPr>
          </a:lstStyle>
          <a:p>
            <a:endParaRPr/>
          </a:p>
        </p:txBody>
      </p:sp>
      <p:sp>
        <p:nvSpPr>
          <p:cNvPr id="13" name="Google Shape;13;p3"/>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yellow">
  <p:cSld name="TITLE_2_1">
    <p:bg>
      <p:bgPr>
        <a:blipFill>
          <a:blip r:embed="rId2">
            <a:alphaModFix/>
          </a:blip>
          <a:stretch>
            <a:fillRect/>
          </a:stretch>
        </a:blipFill>
        <a:effectLst/>
      </p:bgPr>
    </p:bg>
    <p:spTree>
      <p:nvGrpSpPr>
        <p:cNvPr id="1" name="Shape 14"/>
        <p:cNvGrpSpPr/>
        <p:nvPr/>
      </p:nvGrpSpPr>
      <p:grpSpPr>
        <a:xfrm>
          <a:off x="0" y="0"/>
          <a:ext cx="0" cy="0"/>
          <a:chOff x="0" y="0"/>
          <a:chExt cx="0" cy="0"/>
        </a:xfrm>
      </p:grpSpPr>
      <p:sp>
        <p:nvSpPr>
          <p:cNvPr id="15" name="Google Shape;15;p4"/>
          <p:cNvSpPr txBox="1">
            <a:spLocks noGrp="1"/>
          </p:cNvSpPr>
          <p:nvPr>
            <p:ph type="ctrTitle"/>
          </p:nvPr>
        </p:nvSpPr>
        <p:spPr>
          <a:xfrm>
            <a:off x="1295550" y="1991813"/>
            <a:ext cx="6552900" cy="1159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4800"/>
              <a:buNone/>
              <a:defRPr sz="4800">
                <a:solidFill>
                  <a:schemeClr val="lt1"/>
                </a:solidFill>
              </a:defRPr>
            </a:lvl1pPr>
            <a:lvl2pPr lvl="1" algn="ctr" rtl="0">
              <a:spcBef>
                <a:spcPts val="0"/>
              </a:spcBef>
              <a:spcAft>
                <a:spcPts val="0"/>
              </a:spcAft>
              <a:buClr>
                <a:schemeClr val="lt1"/>
              </a:buClr>
              <a:buSzPts val="4800"/>
              <a:buNone/>
              <a:defRPr sz="4800">
                <a:solidFill>
                  <a:schemeClr val="lt1"/>
                </a:solidFill>
              </a:defRPr>
            </a:lvl2pPr>
            <a:lvl3pPr lvl="2" algn="ctr" rtl="0">
              <a:spcBef>
                <a:spcPts val="0"/>
              </a:spcBef>
              <a:spcAft>
                <a:spcPts val="0"/>
              </a:spcAft>
              <a:buClr>
                <a:schemeClr val="lt1"/>
              </a:buClr>
              <a:buSzPts val="4800"/>
              <a:buNone/>
              <a:defRPr sz="4800">
                <a:solidFill>
                  <a:schemeClr val="lt1"/>
                </a:solidFill>
              </a:defRPr>
            </a:lvl3pPr>
            <a:lvl4pPr lvl="3" algn="ctr" rtl="0">
              <a:spcBef>
                <a:spcPts val="0"/>
              </a:spcBef>
              <a:spcAft>
                <a:spcPts val="0"/>
              </a:spcAft>
              <a:buClr>
                <a:schemeClr val="lt1"/>
              </a:buClr>
              <a:buSzPts val="4800"/>
              <a:buNone/>
              <a:defRPr sz="4800">
                <a:solidFill>
                  <a:schemeClr val="lt1"/>
                </a:solidFill>
              </a:defRPr>
            </a:lvl4pPr>
            <a:lvl5pPr lvl="4" algn="ctr" rtl="0">
              <a:spcBef>
                <a:spcPts val="0"/>
              </a:spcBef>
              <a:spcAft>
                <a:spcPts val="0"/>
              </a:spcAft>
              <a:buClr>
                <a:schemeClr val="lt1"/>
              </a:buClr>
              <a:buSzPts val="4800"/>
              <a:buNone/>
              <a:defRPr sz="4800">
                <a:solidFill>
                  <a:schemeClr val="lt1"/>
                </a:solidFill>
              </a:defRPr>
            </a:lvl5pPr>
            <a:lvl6pPr lvl="5" algn="ctr" rtl="0">
              <a:spcBef>
                <a:spcPts val="0"/>
              </a:spcBef>
              <a:spcAft>
                <a:spcPts val="0"/>
              </a:spcAft>
              <a:buClr>
                <a:schemeClr val="lt1"/>
              </a:buClr>
              <a:buSzPts val="4800"/>
              <a:buNone/>
              <a:defRPr sz="4800">
                <a:solidFill>
                  <a:schemeClr val="lt1"/>
                </a:solidFill>
              </a:defRPr>
            </a:lvl6pPr>
            <a:lvl7pPr lvl="6" algn="ctr" rtl="0">
              <a:spcBef>
                <a:spcPts val="0"/>
              </a:spcBef>
              <a:spcAft>
                <a:spcPts val="0"/>
              </a:spcAft>
              <a:buClr>
                <a:schemeClr val="lt1"/>
              </a:buClr>
              <a:buSzPts val="4800"/>
              <a:buNone/>
              <a:defRPr sz="4800">
                <a:solidFill>
                  <a:schemeClr val="lt1"/>
                </a:solidFill>
              </a:defRPr>
            </a:lvl7pPr>
            <a:lvl8pPr lvl="7" algn="ctr" rtl="0">
              <a:spcBef>
                <a:spcPts val="0"/>
              </a:spcBef>
              <a:spcAft>
                <a:spcPts val="0"/>
              </a:spcAft>
              <a:buClr>
                <a:schemeClr val="lt1"/>
              </a:buClr>
              <a:buSzPts val="4800"/>
              <a:buNone/>
              <a:defRPr sz="4800">
                <a:solidFill>
                  <a:schemeClr val="lt1"/>
                </a:solidFill>
              </a:defRPr>
            </a:lvl8pPr>
            <a:lvl9pPr lvl="8" algn="ctr" rtl="0">
              <a:spcBef>
                <a:spcPts val="0"/>
              </a:spcBef>
              <a:spcAft>
                <a:spcPts val="0"/>
              </a:spcAft>
              <a:buClr>
                <a:schemeClr val="lt1"/>
              </a:buClr>
              <a:buSzPts val="4800"/>
              <a:buNone/>
              <a:defRPr sz="4800">
                <a:solidFill>
                  <a:schemeClr val="lt1"/>
                </a:solidFill>
              </a:defRPr>
            </a:lvl9pPr>
          </a:lstStyle>
          <a:p>
            <a:endParaRPr/>
          </a:p>
        </p:txBody>
      </p:sp>
      <p:sp>
        <p:nvSpPr>
          <p:cNvPr id="16" name="Google Shape;16;p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ubtitle red">
  <p:cSld name="TITLE_1">
    <p:bg>
      <p:bgPr>
        <a:blipFill>
          <a:blip r:embed="rId2">
            <a:alphaModFix/>
          </a:blip>
          <a:stretch>
            <a:fillRect/>
          </a:stretch>
        </a:blipFill>
        <a:effectLst/>
      </p:bgPr>
    </p:bg>
    <p:spTree>
      <p:nvGrpSpPr>
        <p:cNvPr id="1" name="Shape 17"/>
        <p:cNvGrpSpPr/>
        <p:nvPr/>
      </p:nvGrpSpPr>
      <p:grpSpPr>
        <a:xfrm>
          <a:off x="0" y="0"/>
          <a:ext cx="0" cy="0"/>
          <a:chOff x="0" y="0"/>
          <a:chExt cx="0" cy="0"/>
        </a:xfrm>
      </p:grpSpPr>
      <p:sp>
        <p:nvSpPr>
          <p:cNvPr id="18" name="Google Shape;18;p5"/>
          <p:cNvSpPr txBox="1">
            <a:spLocks noGrp="1"/>
          </p:cNvSpPr>
          <p:nvPr>
            <p:ph type="ctrTitle"/>
          </p:nvPr>
        </p:nvSpPr>
        <p:spPr>
          <a:xfrm>
            <a:off x="1557300" y="1640494"/>
            <a:ext cx="6029400" cy="1159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9" name="Google Shape;19;p5"/>
          <p:cNvSpPr txBox="1">
            <a:spLocks noGrp="1"/>
          </p:cNvSpPr>
          <p:nvPr>
            <p:ph type="subTitle" idx="1"/>
          </p:nvPr>
        </p:nvSpPr>
        <p:spPr>
          <a:xfrm>
            <a:off x="1557300" y="2668610"/>
            <a:ext cx="6029400" cy="7848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2C343B"/>
              </a:buClr>
              <a:buSzPts val="2400"/>
              <a:buNone/>
              <a:defRPr sz="2400"/>
            </a:lvl1pPr>
            <a:lvl2pPr lvl="1" algn="ctr" rtl="0">
              <a:spcBef>
                <a:spcPts val="0"/>
              </a:spcBef>
              <a:spcAft>
                <a:spcPts val="0"/>
              </a:spcAft>
              <a:buClr>
                <a:srgbClr val="2C343B"/>
              </a:buClr>
              <a:buSzPts val="2400"/>
              <a:buNone/>
              <a:defRPr/>
            </a:lvl2pPr>
            <a:lvl3pPr lvl="2" algn="ctr" rtl="0">
              <a:spcBef>
                <a:spcPts val="0"/>
              </a:spcBef>
              <a:spcAft>
                <a:spcPts val="0"/>
              </a:spcAft>
              <a:buClr>
                <a:srgbClr val="2C343B"/>
              </a:buClr>
              <a:buSzPts val="2400"/>
              <a:buNone/>
              <a:defRPr/>
            </a:lvl3pPr>
            <a:lvl4pPr lvl="3" algn="ctr" rtl="0">
              <a:spcBef>
                <a:spcPts val="0"/>
              </a:spcBef>
              <a:spcAft>
                <a:spcPts val="0"/>
              </a:spcAft>
              <a:buClr>
                <a:srgbClr val="2C343B"/>
              </a:buClr>
              <a:buSzPts val="2400"/>
              <a:buNone/>
              <a:defRPr sz="2400"/>
            </a:lvl4pPr>
            <a:lvl5pPr lvl="4" algn="ctr" rtl="0">
              <a:spcBef>
                <a:spcPts val="0"/>
              </a:spcBef>
              <a:spcAft>
                <a:spcPts val="0"/>
              </a:spcAft>
              <a:buClr>
                <a:srgbClr val="2C343B"/>
              </a:buClr>
              <a:buSzPts val="2400"/>
              <a:buNone/>
              <a:defRPr sz="2400"/>
            </a:lvl5pPr>
            <a:lvl6pPr lvl="5" algn="ctr" rtl="0">
              <a:spcBef>
                <a:spcPts val="0"/>
              </a:spcBef>
              <a:spcAft>
                <a:spcPts val="0"/>
              </a:spcAft>
              <a:buClr>
                <a:srgbClr val="2C343B"/>
              </a:buClr>
              <a:buSzPts val="2400"/>
              <a:buNone/>
              <a:defRPr sz="2400"/>
            </a:lvl6pPr>
            <a:lvl7pPr lvl="6" algn="ctr" rtl="0">
              <a:spcBef>
                <a:spcPts val="0"/>
              </a:spcBef>
              <a:spcAft>
                <a:spcPts val="0"/>
              </a:spcAft>
              <a:buClr>
                <a:srgbClr val="2C343B"/>
              </a:buClr>
              <a:buSzPts val="2400"/>
              <a:buNone/>
              <a:defRPr sz="2400"/>
            </a:lvl7pPr>
            <a:lvl8pPr lvl="7" algn="ctr" rtl="0">
              <a:spcBef>
                <a:spcPts val="0"/>
              </a:spcBef>
              <a:spcAft>
                <a:spcPts val="0"/>
              </a:spcAft>
              <a:buClr>
                <a:srgbClr val="2C343B"/>
              </a:buClr>
              <a:buSzPts val="2400"/>
              <a:buNone/>
              <a:defRPr sz="2400"/>
            </a:lvl8pPr>
            <a:lvl9pPr lvl="8" algn="ctr" rtl="0">
              <a:spcBef>
                <a:spcPts val="0"/>
              </a:spcBef>
              <a:spcAft>
                <a:spcPts val="0"/>
              </a:spcAft>
              <a:buClr>
                <a:srgbClr val="2C343B"/>
              </a:buClr>
              <a:buSzPts val="2400"/>
              <a:buNone/>
              <a:defRPr sz="2400"/>
            </a:lvl9pPr>
          </a:lstStyle>
          <a:p>
            <a:endParaRPr/>
          </a:p>
        </p:txBody>
      </p:sp>
      <p:sp>
        <p:nvSpPr>
          <p:cNvPr id="20" name="Google Shape;20;p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ubtitle blue">
  <p:cSld name="TITLE_1_2">
    <p:bg>
      <p:bgPr>
        <a:blipFill>
          <a:blip r:embed="rId2">
            <a:alphaModFix/>
          </a:blip>
          <a:stretch>
            <a:fillRect/>
          </a:stretch>
        </a:blipFill>
        <a:effectLst/>
      </p:bgPr>
    </p:bg>
    <p:spTree>
      <p:nvGrpSpPr>
        <p:cNvPr id="1" name="Shape 21"/>
        <p:cNvGrpSpPr/>
        <p:nvPr/>
      </p:nvGrpSpPr>
      <p:grpSpPr>
        <a:xfrm>
          <a:off x="0" y="0"/>
          <a:ext cx="0" cy="0"/>
          <a:chOff x="0" y="0"/>
          <a:chExt cx="0" cy="0"/>
        </a:xfrm>
      </p:grpSpPr>
      <p:sp>
        <p:nvSpPr>
          <p:cNvPr id="22" name="Google Shape;22;p6"/>
          <p:cNvSpPr txBox="1">
            <a:spLocks noGrp="1"/>
          </p:cNvSpPr>
          <p:nvPr>
            <p:ph type="ctrTitle"/>
          </p:nvPr>
        </p:nvSpPr>
        <p:spPr>
          <a:xfrm>
            <a:off x="1557300" y="1640494"/>
            <a:ext cx="6029400" cy="1159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23" name="Google Shape;23;p6"/>
          <p:cNvSpPr txBox="1">
            <a:spLocks noGrp="1"/>
          </p:cNvSpPr>
          <p:nvPr>
            <p:ph type="subTitle" idx="1"/>
          </p:nvPr>
        </p:nvSpPr>
        <p:spPr>
          <a:xfrm>
            <a:off x="1557300" y="2668610"/>
            <a:ext cx="6029400" cy="7848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2C343B"/>
              </a:buClr>
              <a:buSzPts val="2400"/>
              <a:buNone/>
              <a:defRPr sz="2400"/>
            </a:lvl1pPr>
            <a:lvl2pPr lvl="1" algn="ctr" rtl="0">
              <a:spcBef>
                <a:spcPts val="0"/>
              </a:spcBef>
              <a:spcAft>
                <a:spcPts val="0"/>
              </a:spcAft>
              <a:buClr>
                <a:srgbClr val="2C343B"/>
              </a:buClr>
              <a:buSzPts val="2400"/>
              <a:buNone/>
              <a:defRPr/>
            </a:lvl2pPr>
            <a:lvl3pPr lvl="2" algn="ctr" rtl="0">
              <a:spcBef>
                <a:spcPts val="0"/>
              </a:spcBef>
              <a:spcAft>
                <a:spcPts val="0"/>
              </a:spcAft>
              <a:buClr>
                <a:srgbClr val="2C343B"/>
              </a:buClr>
              <a:buSzPts val="2400"/>
              <a:buNone/>
              <a:defRPr/>
            </a:lvl3pPr>
            <a:lvl4pPr lvl="3" algn="ctr" rtl="0">
              <a:spcBef>
                <a:spcPts val="0"/>
              </a:spcBef>
              <a:spcAft>
                <a:spcPts val="0"/>
              </a:spcAft>
              <a:buClr>
                <a:srgbClr val="2C343B"/>
              </a:buClr>
              <a:buSzPts val="2400"/>
              <a:buNone/>
              <a:defRPr sz="2400"/>
            </a:lvl4pPr>
            <a:lvl5pPr lvl="4" algn="ctr" rtl="0">
              <a:spcBef>
                <a:spcPts val="0"/>
              </a:spcBef>
              <a:spcAft>
                <a:spcPts val="0"/>
              </a:spcAft>
              <a:buClr>
                <a:srgbClr val="2C343B"/>
              </a:buClr>
              <a:buSzPts val="2400"/>
              <a:buNone/>
              <a:defRPr sz="2400"/>
            </a:lvl5pPr>
            <a:lvl6pPr lvl="5" algn="ctr" rtl="0">
              <a:spcBef>
                <a:spcPts val="0"/>
              </a:spcBef>
              <a:spcAft>
                <a:spcPts val="0"/>
              </a:spcAft>
              <a:buClr>
                <a:srgbClr val="2C343B"/>
              </a:buClr>
              <a:buSzPts val="2400"/>
              <a:buNone/>
              <a:defRPr sz="2400"/>
            </a:lvl6pPr>
            <a:lvl7pPr lvl="6" algn="ctr" rtl="0">
              <a:spcBef>
                <a:spcPts val="0"/>
              </a:spcBef>
              <a:spcAft>
                <a:spcPts val="0"/>
              </a:spcAft>
              <a:buClr>
                <a:srgbClr val="2C343B"/>
              </a:buClr>
              <a:buSzPts val="2400"/>
              <a:buNone/>
              <a:defRPr sz="2400"/>
            </a:lvl7pPr>
            <a:lvl8pPr lvl="7" algn="ctr" rtl="0">
              <a:spcBef>
                <a:spcPts val="0"/>
              </a:spcBef>
              <a:spcAft>
                <a:spcPts val="0"/>
              </a:spcAft>
              <a:buClr>
                <a:srgbClr val="2C343B"/>
              </a:buClr>
              <a:buSzPts val="2400"/>
              <a:buNone/>
              <a:defRPr sz="2400"/>
            </a:lvl8pPr>
            <a:lvl9pPr lvl="8" algn="ctr" rtl="0">
              <a:spcBef>
                <a:spcPts val="0"/>
              </a:spcBef>
              <a:spcAft>
                <a:spcPts val="0"/>
              </a:spcAft>
              <a:buClr>
                <a:srgbClr val="2C343B"/>
              </a:buClr>
              <a:buSzPts val="2400"/>
              <a:buNone/>
              <a:defRPr sz="2400"/>
            </a:lvl9pPr>
          </a:lstStyle>
          <a:p>
            <a:endParaRPr/>
          </a:p>
        </p:txBody>
      </p:sp>
      <p:sp>
        <p:nvSpPr>
          <p:cNvPr id="24" name="Google Shape;24;p6"/>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ubtitle yellow">
  <p:cSld name="TITLE_1_2_1">
    <p:bg>
      <p:bgPr>
        <a:blipFill>
          <a:blip r:embed="rId2">
            <a:alphaModFix/>
          </a:blip>
          <a:stretch>
            <a:fillRect/>
          </a:stretch>
        </a:blipFill>
        <a:effectLst/>
      </p:bgPr>
    </p:bg>
    <p:spTree>
      <p:nvGrpSpPr>
        <p:cNvPr id="1" name="Shape 25"/>
        <p:cNvGrpSpPr/>
        <p:nvPr/>
      </p:nvGrpSpPr>
      <p:grpSpPr>
        <a:xfrm>
          <a:off x="0" y="0"/>
          <a:ext cx="0" cy="0"/>
          <a:chOff x="0" y="0"/>
          <a:chExt cx="0" cy="0"/>
        </a:xfrm>
      </p:grpSpPr>
      <p:sp>
        <p:nvSpPr>
          <p:cNvPr id="26" name="Google Shape;26;p7"/>
          <p:cNvSpPr txBox="1">
            <a:spLocks noGrp="1"/>
          </p:cNvSpPr>
          <p:nvPr>
            <p:ph type="ctrTitle"/>
          </p:nvPr>
        </p:nvSpPr>
        <p:spPr>
          <a:xfrm>
            <a:off x="1557300" y="1640494"/>
            <a:ext cx="6029400" cy="1159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27" name="Google Shape;27;p7"/>
          <p:cNvSpPr txBox="1">
            <a:spLocks noGrp="1"/>
          </p:cNvSpPr>
          <p:nvPr>
            <p:ph type="subTitle" idx="1"/>
          </p:nvPr>
        </p:nvSpPr>
        <p:spPr>
          <a:xfrm>
            <a:off x="1557300" y="2668610"/>
            <a:ext cx="6029400" cy="7848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2C343B"/>
              </a:buClr>
              <a:buSzPts val="2400"/>
              <a:buNone/>
              <a:defRPr sz="2400"/>
            </a:lvl1pPr>
            <a:lvl2pPr lvl="1" algn="ctr" rtl="0">
              <a:spcBef>
                <a:spcPts val="0"/>
              </a:spcBef>
              <a:spcAft>
                <a:spcPts val="0"/>
              </a:spcAft>
              <a:buClr>
                <a:srgbClr val="2C343B"/>
              </a:buClr>
              <a:buSzPts val="2400"/>
              <a:buNone/>
              <a:defRPr/>
            </a:lvl2pPr>
            <a:lvl3pPr lvl="2" algn="ctr" rtl="0">
              <a:spcBef>
                <a:spcPts val="0"/>
              </a:spcBef>
              <a:spcAft>
                <a:spcPts val="0"/>
              </a:spcAft>
              <a:buClr>
                <a:srgbClr val="2C343B"/>
              </a:buClr>
              <a:buSzPts val="2400"/>
              <a:buNone/>
              <a:defRPr/>
            </a:lvl3pPr>
            <a:lvl4pPr lvl="3" algn="ctr" rtl="0">
              <a:spcBef>
                <a:spcPts val="0"/>
              </a:spcBef>
              <a:spcAft>
                <a:spcPts val="0"/>
              </a:spcAft>
              <a:buClr>
                <a:srgbClr val="2C343B"/>
              </a:buClr>
              <a:buSzPts val="2400"/>
              <a:buNone/>
              <a:defRPr sz="2400"/>
            </a:lvl4pPr>
            <a:lvl5pPr lvl="4" algn="ctr" rtl="0">
              <a:spcBef>
                <a:spcPts val="0"/>
              </a:spcBef>
              <a:spcAft>
                <a:spcPts val="0"/>
              </a:spcAft>
              <a:buClr>
                <a:srgbClr val="2C343B"/>
              </a:buClr>
              <a:buSzPts val="2400"/>
              <a:buNone/>
              <a:defRPr sz="2400"/>
            </a:lvl5pPr>
            <a:lvl6pPr lvl="5" algn="ctr" rtl="0">
              <a:spcBef>
                <a:spcPts val="0"/>
              </a:spcBef>
              <a:spcAft>
                <a:spcPts val="0"/>
              </a:spcAft>
              <a:buClr>
                <a:srgbClr val="2C343B"/>
              </a:buClr>
              <a:buSzPts val="2400"/>
              <a:buNone/>
              <a:defRPr sz="2400"/>
            </a:lvl6pPr>
            <a:lvl7pPr lvl="6" algn="ctr" rtl="0">
              <a:spcBef>
                <a:spcPts val="0"/>
              </a:spcBef>
              <a:spcAft>
                <a:spcPts val="0"/>
              </a:spcAft>
              <a:buClr>
                <a:srgbClr val="2C343B"/>
              </a:buClr>
              <a:buSzPts val="2400"/>
              <a:buNone/>
              <a:defRPr sz="2400"/>
            </a:lvl7pPr>
            <a:lvl8pPr lvl="7" algn="ctr" rtl="0">
              <a:spcBef>
                <a:spcPts val="0"/>
              </a:spcBef>
              <a:spcAft>
                <a:spcPts val="0"/>
              </a:spcAft>
              <a:buClr>
                <a:srgbClr val="2C343B"/>
              </a:buClr>
              <a:buSzPts val="2400"/>
              <a:buNone/>
              <a:defRPr sz="2400"/>
            </a:lvl8pPr>
            <a:lvl9pPr lvl="8" algn="ctr" rtl="0">
              <a:spcBef>
                <a:spcPts val="0"/>
              </a:spcBef>
              <a:spcAft>
                <a:spcPts val="0"/>
              </a:spcAft>
              <a:buClr>
                <a:srgbClr val="2C343B"/>
              </a:buClr>
              <a:buSzPts val="2400"/>
              <a:buNone/>
              <a:defRPr sz="2400"/>
            </a:lvl9pPr>
          </a:lstStyle>
          <a:p>
            <a:endParaRPr/>
          </a:p>
        </p:txBody>
      </p:sp>
      <p:sp>
        <p:nvSpPr>
          <p:cNvPr id="28" name="Google Shape;28;p7"/>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Quote yellow">
  <p:cSld name="TITLE_1_1">
    <p:bg>
      <p:bgPr>
        <a:blipFill>
          <a:blip r:embed="rId2">
            <a:alphaModFix/>
          </a:blip>
          <a:stretch>
            <a:fillRect/>
          </a:stretch>
        </a:blipFill>
        <a:effectLst/>
      </p:bgPr>
    </p:bg>
    <p:spTree>
      <p:nvGrpSpPr>
        <p:cNvPr id="1" name="Shape 29"/>
        <p:cNvGrpSpPr/>
        <p:nvPr/>
      </p:nvGrpSpPr>
      <p:grpSpPr>
        <a:xfrm>
          <a:off x="0" y="0"/>
          <a:ext cx="0" cy="0"/>
          <a:chOff x="0" y="0"/>
          <a:chExt cx="0" cy="0"/>
        </a:xfrm>
      </p:grpSpPr>
      <p:sp>
        <p:nvSpPr>
          <p:cNvPr id="30" name="Google Shape;30;p8"/>
          <p:cNvSpPr txBox="1">
            <a:spLocks noGrp="1"/>
          </p:cNvSpPr>
          <p:nvPr>
            <p:ph type="body" idx="1"/>
          </p:nvPr>
        </p:nvSpPr>
        <p:spPr>
          <a:xfrm>
            <a:off x="1104300" y="2276100"/>
            <a:ext cx="6935400" cy="819900"/>
          </a:xfrm>
          <a:prstGeom prst="rect">
            <a:avLst/>
          </a:prstGeom>
        </p:spPr>
        <p:txBody>
          <a:bodyPr spcFirstLastPara="1" wrap="square" lIns="91425" tIns="91425" rIns="91425" bIns="91425" anchor="ctr" anchorCtr="0">
            <a:noAutofit/>
          </a:bodyPr>
          <a:lstStyle>
            <a:lvl1pPr marL="457200" lvl="0" indent="-381000" algn="ctr" rtl="0">
              <a:spcBef>
                <a:spcPts val="600"/>
              </a:spcBef>
              <a:spcAft>
                <a:spcPts val="0"/>
              </a:spcAft>
              <a:buSzPts val="2400"/>
              <a:buChar char="▸"/>
              <a:defRPr sz="2400" i="1"/>
            </a:lvl1pPr>
            <a:lvl2pPr marL="914400" lvl="1" indent="-381000" algn="ctr" rtl="0">
              <a:spcBef>
                <a:spcPts val="0"/>
              </a:spcBef>
              <a:spcAft>
                <a:spcPts val="0"/>
              </a:spcAft>
              <a:buSzPts val="2400"/>
              <a:buChar char="○"/>
              <a:defRPr i="1"/>
            </a:lvl2pPr>
            <a:lvl3pPr marL="1371600" lvl="2" indent="-381000" algn="ctr" rtl="0">
              <a:spcBef>
                <a:spcPts val="0"/>
              </a:spcBef>
              <a:spcAft>
                <a:spcPts val="0"/>
              </a:spcAft>
              <a:buSzPts val="2400"/>
              <a:buChar char="■"/>
              <a:defRPr i="1"/>
            </a:lvl3pPr>
            <a:lvl4pPr marL="1828800" lvl="3" indent="-381000" algn="ctr" rtl="0">
              <a:spcBef>
                <a:spcPts val="0"/>
              </a:spcBef>
              <a:spcAft>
                <a:spcPts val="0"/>
              </a:spcAft>
              <a:buSzPts val="2400"/>
              <a:buChar char="●"/>
              <a:defRPr sz="2400" i="1"/>
            </a:lvl4pPr>
            <a:lvl5pPr marL="2286000" lvl="4" indent="-381000" algn="ctr" rtl="0">
              <a:spcBef>
                <a:spcPts val="0"/>
              </a:spcBef>
              <a:spcAft>
                <a:spcPts val="0"/>
              </a:spcAft>
              <a:buSzPts val="2400"/>
              <a:buChar char="○"/>
              <a:defRPr sz="2400" i="1"/>
            </a:lvl5pPr>
            <a:lvl6pPr marL="2743200" lvl="5" indent="-381000" algn="ctr" rtl="0">
              <a:spcBef>
                <a:spcPts val="0"/>
              </a:spcBef>
              <a:spcAft>
                <a:spcPts val="0"/>
              </a:spcAft>
              <a:buSzPts val="2400"/>
              <a:buChar char="■"/>
              <a:defRPr sz="2400" i="1"/>
            </a:lvl6pPr>
            <a:lvl7pPr marL="3200400" lvl="6" indent="-381000" algn="ctr" rtl="0">
              <a:spcBef>
                <a:spcPts val="0"/>
              </a:spcBef>
              <a:spcAft>
                <a:spcPts val="0"/>
              </a:spcAft>
              <a:buSzPts val="2400"/>
              <a:buChar char="●"/>
              <a:defRPr sz="2400" i="1"/>
            </a:lvl7pPr>
            <a:lvl8pPr marL="3657600" lvl="7" indent="-381000" algn="ctr" rtl="0">
              <a:spcBef>
                <a:spcPts val="0"/>
              </a:spcBef>
              <a:spcAft>
                <a:spcPts val="0"/>
              </a:spcAft>
              <a:buSzPts val="2400"/>
              <a:buChar char="○"/>
              <a:defRPr sz="2400" i="1"/>
            </a:lvl8pPr>
            <a:lvl9pPr marL="4114800" lvl="8" indent="-381000" algn="ctr">
              <a:spcBef>
                <a:spcPts val="0"/>
              </a:spcBef>
              <a:spcAft>
                <a:spcPts val="0"/>
              </a:spcAft>
              <a:buSzPts val="2400"/>
              <a:buChar char="■"/>
              <a:defRPr sz="2400" i="1"/>
            </a:lvl9pPr>
          </a:lstStyle>
          <a:p>
            <a:endParaRPr/>
          </a:p>
        </p:txBody>
      </p:sp>
      <p:sp>
        <p:nvSpPr>
          <p:cNvPr id="31" name="Google Shape;31;p8"/>
          <p:cNvSpPr txBox="1"/>
          <p:nvPr/>
        </p:nvSpPr>
        <p:spPr>
          <a:xfrm>
            <a:off x="3593400" y="1283826"/>
            <a:ext cx="1957200" cy="653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9600">
                <a:solidFill>
                  <a:schemeClr val="accent3"/>
                </a:solidFill>
                <a:latin typeface="Permanent Marker"/>
                <a:ea typeface="Permanent Marker"/>
                <a:cs typeface="Permanent Marker"/>
                <a:sym typeface="Permanent Marker"/>
              </a:rPr>
              <a:t>“</a:t>
            </a:r>
            <a:endParaRPr sz="9600">
              <a:solidFill>
                <a:schemeClr val="accent3"/>
              </a:solidFill>
              <a:latin typeface="Permanent Marker"/>
              <a:ea typeface="Permanent Marker"/>
              <a:cs typeface="Permanent Marker"/>
              <a:sym typeface="Permanent Marker"/>
            </a:endParaRPr>
          </a:p>
        </p:txBody>
      </p:sp>
      <p:sp>
        <p:nvSpPr>
          <p:cNvPr id="32" name="Google Shape;32;p8"/>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Quote red">
  <p:cSld name="TITLE_1_1_1">
    <p:bg>
      <p:bgPr>
        <a:blipFill>
          <a:blip r:embed="rId2">
            <a:alphaModFix/>
          </a:blip>
          <a:stretch>
            <a:fillRect/>
          </a:stretch>
        </a:blipFill>
        <a:effectLst/>
      </p:bgPr>
    </p:bg>
    <p:spTree>
      <p:nvGrpSpPr>
        <p:cNvPr id="1" name="Shape 33"/>
        <p:cNvGrpSpPr/>
        <p:nvPr/>
      </p:nvGrpSpPr>
      <p:grpSpPr>
        <a:xfrm>
          <a:off x="0" y="0"/>
          <a:ext cx="0" cy="0"/>
          <a:chOff x="0" y="0"/>
          <a:chExt cx="0" cy="0"/>
        </a:xfrm>
      </p:grpSpPr>
      <p:sp>
        <p:nvSpPr>
          <p:cNvPr id="34" name="Google Shape;34;p9"/>
          <p:cNvSpPr txBox="1">
            <a:spLocks noGrp="1"/>
          </p:cNvSpPr>
          <p:nvPr>
            <p:ph type="body" idx="1"/>
          </p:nvPr>
        </p:nvSpPr>
        <p:spPr>
          <a:xfrm>
            <a:off x="1104300" y="2276100"/>
            <a:ext cx="6935400" cy="819900"/>
          </a:xfrm>
          <a:prstGeom prst="rect">
            <a:avLst/>
          </a:prstGeom>
        </p:spPr>
        <p:txBody>
          <a:bodyPr spcFirstLastPara="1" wrap="square" lIns="91425" tIns="91425" rIns="91425" bIns="91425" anchor="ctr" anchorCtr="0">
            <a:noAutofit/>
          </a:bodyPr>
          <a:lstStyle>
            <a:lvl1pPr marL="457200" lvl="0" indent="-381000" algn="ctr" rtl="0">
              <a:spcBef>
                <a:spcPts val="600"/>
              </a:spcBef>
              <a:spcAft>
                <a:spcPts val="0"/>
              </a:spcAft>
              <a:buSzPts val="2400"/>
              <a:buChar char="▸"/>
              <a:defRPr sz="2400" i="1"/>
            </a:lvl1pPr>
            <a:lvl2pPr marL="914400" lvl="1" indent="-381000" algn="ctr" rtl="0">
              <a:spcBef>
                <a:spcPts val="0"/>
              </a:spcBef>
              <a:spcAft>
                <a:spcPts val="0"/>
              </a:spcAft>
              <a:buSzPts val="2400"/>
              <a:buChar char="○"/>
              <a:defRPr i="1"/>
            </a:lvl2pPr>
            <a:lvl3pPr marL="1371600" lvl="2" indent="-381000" algn="ctr" rtl="0">
              <a:spcBef>
                <a:spcPts val="0"/>
              </a:spcBef>
              <a:spcAft>
                <a:spcPts val="0"/>
              </a:spcAft>
              <a:buSzPts val="2400"/>
              <a:buChar char="■"/>
              <a:defRPr i="1"/>
            </a:lvl3pPr>
            <a:lvl4pPr marL="1828800" lvl="3" indent="-381000" algn="ctr" rtl="0">
              <a:spcBef>
                <a:spcPts val="0"/>
              </a:spcBef>
              <a:spcAft>
                <a:spcPts val="0"/>
              </a:spcAft>
              <a:buSzPts val="2400"/>
              <a:buChar char="●"/>
              <a:defRPr sz="2400" i="1"/>
            </a:lvl4pPr>
            <a:lvl5pPr marL="2286000" lvl="4" indent="-381000" algn="ctr" rtl="0">
              <a:spcBef>
                <a:spcPts val="0"/>
              </a:spcBef>
              <a:spcAft>
                <a:spcPts val="0"/>
              </a:spcAft>
              <a:buSzPts val="2400"/>
              <a:buChar char="○"/>
              <a:defRPr sz="2400" i="1"/>
            </a:lvl5pPr>
            <a:lvl6pPr marL="2743200" lvl="5" indent="-381000" algn="ctr" rtl="0">
              <a:spcBef>
                <a:spcPts val="0"/>
              </a:spcBef>
              <a:spcAft>
                <a:spcPts val="0"/>
              </a:spcAft>
              <a:buSzPts val="2400"/>
              <a:buChar char="■"/>
              <a:defRPr sz="2400" i="1"/>
            </a:lvl6pPr>
            <a:lvl7pPr marL="3200400" lvl="6" indent="-381000" algn="ctr" rtl="0">
              <a:spcBef>
                <a:spcPts val="0"/>
              </a:spcBef>
              <a:spcAft>
                <a:spcPts val="0"/>
              </a:spcAft>
              <a:buSzPts val="2400"/>
              <a:buChar char="●"/>
              <a:defRPr sz="2400" i="1"/>
            </a:lvl7pPr>
            <a:lvl8pPr marL="3657600" lvl="7" indent="-381000" algn="ctr" rtl="0">
              <a:spcBef>
                <a:spcPts val="0"/>
              </a:spcBef>
              <a:spcAft>
                <a:spcPts val="0"/>
              </a:spcAft>
              <a:buSzPts val="2400"/>
              <a:buChar char="○"/>
              <a:defRPr sz="2400" i="1"/>
            </a:lvl8pPr>
            <a:lvl9pPr marL="4114800" lvl="8" indent="-381000" algn="ctr" rtl="0">
              <a:spcBef>
                <a:spcPts val="0"/>
              </a:spcBef>
              <a:spcAft>
                <a:spcPts val="0"/>
              </a:spcAft>
              <a:buSzPts val="2400"/>
              <a:buChar char="■"/>
              <a:defRPr sz="2400" i="1"/>
            </a:lvl9pPr>
          </a:lstStyle>
          <a:p>
            <a:endParaRPr/>
          </a:p>
        </p:txBody>
      </p:sp>
      <p:sp>
        <p:nvSpPr>
          <p:cNvPr id="35" name="Google Shape;35;p9"/>
          <p:cNvSpPr txBox="1"/>
          <p:nvPr/>
        </p:nvSpPr>
        <p:spPr>
          <a:xfrm>
            <a:off x="3593400" y="992123"/>
            <a:ext cx="1957200" cy="653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9600">
                <a:solidFill>
                  <a:schemeClr val="accent1"/>
                </a:solidFill>
                <a:latin typeface="Permanent Marker"/>
                <a:ea typeface="Permanent Marker"/>
                <a:cs typeface="Permanent Marker"/>
                <a:sym typeface="Permanent Marker"/>
              </a:rPr>
              <a:t>“</a:t>
            </a:r>
            <a:endParaRPr sz="9600">
              <a:solidFill>
                <a:schemeClr val="accent1"/>
              </a:solidFill>
              <a:latin typeface="Permanent Marker"/>
              <a:ea typeface="Permanent Marker"/>
              <a:cs typeface="Permanent Marker"/>
              <a:sym typeface="Permanent Marker"/>
            </a:endParaRPr>
          </a:p>
        </p:txBody>
      </p:sp>
      <p:sp>
        <p:nvSpPr>
          <p:cNvPr id="36" name="Google Shape;36;p9"/>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Quote blue">
  <p:cSld name="TITLE_1_1_1_1">
    <p:bg>
      <p:bgPr>
        <a:blipFill>
          <a:blip r:embed="rId2">
            <a:alphaModFix/>
          </a:blip>
          <a:stretch>
            <a:fillRect/>
          </a:stretch>
        </a:blipFill>
        <a:effectLst/>
      </p:bgPr>
    </p:bg>
    <p:spTree>
      <p:nvGrpSpPr>
        <p:cNvPr id="1" name="Shape 37"/>
        <p:cNvGrpSpPr/>
        <p:nvPr/>
      </p:nvGrpSpPr>
      <p:grpSpPr>
        <a:xfrm>
          <a:off x="0" y="0"/>
          <a:ext cx="0" cy="0"/>
          <a:chOff x="0" y="0"/>
          <a:chExt cx="0" cy="0"/>
        </a:xfrm>
      </p:grpSpPr>
      <p:sp>
        <p:nvSpPr>
          <p:cNvPr id="38" name="Google Shape;38;p10"/>
          <p:cNvSpPr txBox="1">
            <a:spLocks noGrp="1"/>
          </p:cNvSpPr>
          <p:nvPr>
            <p:ph type="body" idx="1"/>
          </p:nvPr>
        </p:nvSpPr>
        <p:spPr>
          <a:xfrm>
            <a:off x="1104300" y="2276100"/>
            <a:ext cx="6935400" cy="819900"/>
          </a:xfrm>
          <a:prstGeom prst="rect">
            <a:avLst/>
          </a:prstGeom>
        </p:spPr>
        <p:txBody>
          <a:bodyPr spcFirstLastPara="1" wrap="square" lIns="91425" tIns="91425" rIns="91425" bIns="91425" anchor="ctr" anchorCtr="0">
            <a:noAutofit/>
          </a:bodyPr>
          <a:lstStyle>
            <a:lvl1pPr marL="457200" lvl="0" indent="-381000" algn="ctr" rtl="0">
              <a:spcBef>
                <a:spcPts val="600"/>
              </a:spcBef>
              <a:spcAft>
                <a:spcPts val="0"/>
              </a:spcAft>
              <a:buSzPts val="2400"/>
              <a:buChar char="▸"/>
              <a:defRPr sz="2400" i="1"/>
            </a:lvl1pPr>
            <a:lvl2pPr marL="914400" lvl="1" indent="-381000" algn="ctr" rtl="0">
              <a:spcBef>
                <a:spcPts val="0"/>
              </a:spcBef>
              <a:spcAft>
                <a:spcPts val="0"/>
              </a:spcAft>
              <a:buSzPts val="2400"/>
              <a:buChar char="○"/>
              <a:defRPr i="1"/>
            </a:lvl2pPr>
            <a:lvl3pPr marL="1371600" lvl="2" indent="-381000" algn="ctr" rtl="0">
              <a:spcBef>
                <a:spcPts val="0"/>
              </a:spcBef>
              <a:spcAft>
                <a:spcPts val="0"/>
              </a:spcAft>
              <a:buSzPts val="2400"/>
              <a:buChar char="■"/>
              <a:defRPr i="1"/>
            </a:lvl3pPr>
            <a:lvl4pPr marL="1828800" lvl="3" indent="-381000" algn="ctr" rtl="0">
              <a:spcBef>
                <a:spcPts val="0"/>
              </a:spcBef>
              <a:spcAft>
                <a:spcPts val="0"/>
              </a:spcAft>
              <a:buSzPts val="2400"/>
              <a:buChar char="●"/>
              <a:defRPr sz="2400" i="1"/>
            </a:lvl4pPr>
            <a:lvl5pPr marL="2286000" lvl="4" indent="-381000" algn="ctr" rtl="0">
              <a:spcBef>
                <a:spcPts val="0"/>
              </a:spcBef>
              <a:spcAft>
                <a:spcPts val="0"/>
              </a:spcAft>
              <a:buSzPts val="2400"/>
              <a:buChar char="○"/>
              <a:defRPr sz="2400" i="1"/>
            </a:lvl5pPr>
            <a:lvl6pPr marL="2743200" lvl="5" indent="-381000" algn="ctr" rtl="0">
              <a:spcBef>
                <a:spcPts val="0"/>
              </a:spcBef>
              <a:spcAft>
                <a:spcPts val="0"/>
              </a:spcAft>
              <a:buSzPts val="2400"/>
              <a:buChar char="■"/>
              <a:defRPr sz="2400" i="1"/>
            </a:lvl6pPr>
            <a:lvl7pPr marL="3200400" lvl="6" indent="-381000" algn="ctr" rtl="0">
              <a:spcBef>
                <a:spcPts val="0"/>
              </a:spcBef>
              <a:spcAft>
                <a:spcPts val="0"/>
              </a:spcAft>
              <a:buSzPts val="2400"/>
              <a:buChar char="●"/>
              <a:defRPr sz="2400" i="1"/>
            </a:lvl7pPr>
            <a:lvl8pPr marL="3657600" lvl="7" indent="-381000" algn="ctr" rtl="0">
              <a:spcBef>
                <a:spcPts val="0"/>
              </a:spcBef>
              <a:spcAft>
                <a:spcPts val="0"/>
              </a:spcAft>
              <a:buSzPts val="2400"/>
              <a:buChar char="○"/>
              <a:defRPr sz="2400" i="1"/>
            </a:lvl8pPr>
            <a:lvl9pPr marL="4114800" lvl="8" indent="-381000" algn="ctr" rtl="0">
              <a:spcBef>
                <a:spcPts val="0"/>
              </a:spcBef>
              <a:spcAft>
                <a:spcPts val="0"/>
              </a:spcAft>
              <a:buSzPts val="2400"/>
              <a:buChar char="■"/>
              <a:defRPr sz="2400" i="1"/>
            </a:lvl9pPr>
          </a:lstStyle>
          <a:p>
            <a:endParaRPr/>
          </a:p>
        </p:txBody>
      </p:sp>
      <p:sp>
        <p:nvSpPr>
          <p:cNvPr id="39" name="Google Shape;39;p10"/>
          <p:cNvSpPr txBox="1"/>
          <p:nvPr/>
        </p:nvSpPr>
        <p:spPr>
          <a:xfrm>
            <a:off x="3593400" y="1283826"/>
            <a:ext cx="1957200" cy="653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9600">
                <a:solidFill>
                  <a:schemeClr val="accent5"/>
                </a:solidFill>
                <a:latin typeface="Permanent Marker"/>
                <a:ea typeface="Permanent Marker"/>
                <a:cs typeface="Permanent Marker"/>
                <a:sym typeface="Permanent Marker"/>
              </a:rPr>
              <a:t>“</a:t>
            </a:r>
            <a:endParaRPr sz="9600">
              <a:solidFill>
                <a:schemeClr val="accent5"/>
              </a:solidFill>
              <a:latin typeface="Permanent Marker"/>
              <a:ea typeface="Permanent Marker"/>
              <a:cs typeface="Permanent Marker"/>
              <a:sym typeface="Permanent Marker"/>
            </a:endParaRPr>
          </a:p>
        </p:txBody>
      </p:sp>
      <p:sp>
        <p:nvSpPr>
          <p:cNvPr id="40" name="Google Shape;40;p10"/>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 1 column" type="tx">
  <p:cSld name="TITLE_AND_BODY">
    <p:bg>
      <p:bgPr>
        <a:blipFill>
          <a:blip r:embed="rId2">
            <a:alphaModFix/>
          </a:blip>
          <a:stretch>
            <a:fillRect/>
          </a:stretch>
        </a:blipFill>
        <a:effectLst/>
      </p:bgPr>
    </p:bg>
    <p:spTree>
      <p:nvGrpSpPr>
        <p:cNvPr id="1" name="Shape 41"/>
        <p:cNvGrpSpPr/>
        <p:nvPr/>
      </p:nvGrpSpPr>
      <p:grpSpPr>
        <a:xfrm>
          <a:off x="0" y="0"/>
          <a:ext cx="0" cy="0"/>
          <a:chOff x="0" y="0"/>
          <a:chExt cx="0" cy="0"/>
        </a:xfrm>
      </p:grpSpPr>
      <p:sp>
        <p:nvSpPr>
          <p:cNvPr id="42" name="Google Shape;42;p11"/>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2400"/>
              <a:buNone/>
              <a:defRPr>
                <a:solidFill>
                  <a:schemeClr val="lt1"/>
                </a:solidFill>
              </a:defRPr>
            </a:lvl1pPr>
            <a:lvl2pPr lvl="1">
              <a:spcBef>
                <a:spcPts val="0"/>
              </a:spcBef>
              <a:spcAft>
                <a:spcPts val="0"/>
              </a:spcAft>
              <a:buClr>
                <a:schemeClr val="lt1"/>
              </a:buClr>
              <a:buSzPts val="2400"/>
              <a:buNone/>
              <a:defRPr>
                <a:solidFill>
                  <a:schemeClr val="lt1"/>
                </a:solidFill>
              </a:defRPr>
            </a:lvl2pPr>
            <a:lvl3pPr lvl="2">
              <a:spcBef>
                <a:spcPts val="0"/>
              </a:spcBef>
              <a:spcAft>
                <a:spcPts val="0"/>
              </a:spcAft>
              <a:buClr>
                <a:schemeClr val="lt1"/>
              </a:buClr>
              <a:buSzPts val="2400"/>
              <a:buNone/>
              <a:defRPr>
                <a:solidFill>
                  <a:schemeClr val="lt1"/>
                </a:solidFill>
              </a:defRPr>
            </a:lvl3pPr>
            <a:lvl4pPr lvl="3">
              <a:spcBef>
                <a:spcPts val="0"/>
              </a:spcBef>
              <a:spcAft>
                <a:spcPts val="0"/>
              </a:spcAft>
              <a:buClr>
                <a:schemeClr val="lt1"/>
              </a:buClr>
              <a:buSzPts val="2400"/>
              <a:buNone/>
              <a:defRPr>
                <a:solidFill>
                  <a:schemeClr val="lt1"/>
                </a:solidFill>
              </a:defRPr>
            </a:lvl4pPr>
            <a:lvl5pPr lvl="4">
              <a:spcBef>
                <a:spcPts val="0"/>
              </a:spcBef>
              <a:spcAft>
                <a:spcPts val="0"/>
              </a:spcAft>
              <a:buClr>
                <a:schemeClr val="lt1"/>
              </a:buClr>
              <a:buSzPts val="2400"/>
              <a:buNone/>
              <a:defRPr>
                <a:solidFill>
                  <a:schemeClr val="lt1"/>
                </a:solidFill>
              </a:defRPr>
            </a:lvl5pPr>
            <a:lvl6pPr lvl="5">
              <a:spcBef>
                <a:spcPts val="0"/>
              </a:spcBef>
              <a:spcAft>
                <a:spcPts val="0"/>
              </a:spcAft>
              <a:buClr>
                <a:schemeClr val="lt1"/>
              </a:buClr>
              <a:buSzPts val="2400"/>
              <a:buNone/>
              <a:defRPr>
                <a:solidFill>
                  <a:schemeClr val="lt1"/>
                </a:solidFill>
              </a:defRPr>
            </a:lvl6pPr>
            <a:lvl7pPr lvl="6">
              <a:spcBef>
                <a:spcPts val="0"/>
              </a:spcBef>
              <a:spcAft>
                <a:spcPts val="0"/>
              </a:spcAft>
              <a:buClr>
                <a:schemeClr val="lt1"/>
              </a:buClr>
              <a:buSzPts val="2400"/>
              <a:buNone/>
              <a:defRPr>
                <a:solidFill>
                  <a:schemeClr val="lt1"/>
                </a:solidFill>
              </a:defRPr>
            </a:lvl7pPr>
            <a:lvl8pPr lvl="7">
              <a:spcBef>
                <a:spcPts val="0"/>
              </a:spcBef>
              <a:spcAft>
                <a:spcPts val="0"/>
              </a:spcAft>
              <a:buClr>
                <a:schemeClr val="lt1"/>
              </a:buClr>
              <a:buSzPts val="2400"/>
              <a:buNone/>
              <a:defRPr>
                <a:solidFill>
                  <a:schemeClr val="lt1"/>
                </a:solidFill>
              </a:defRPr>
            </a:lvl8pPr>
            <a:lvl9pPr lvl="8">
              <a:spcBef>
                <a:spcPts val="0"/>
              </a:spcBef>
              <a:spcAft>
                <a:spcPts val="0"/>
              </a:spcAft>
              <a:buClr>
                <a:schemeClr val="lt1"/>
              </a:buClr>
              <a:buSzPts val="2400"/>
              <a:buNone/>
              <a:defRPr>
                <a:solidFill>
                  <a:schemeClr val="lt1"/>
                </a:solidFill>
              </a:defRPr>
            </a:lvl9pPr>
          </a:lstStyle>
          <a:p>
            <a:endParaRPr/>
          </a:p>
        </p:txBody>
      </p:sp>
      <p:sp>
        <p:nvSpPr>
          <p:cNvPr id="43" name="Google Shape;43;p11"/>
          <p:cNvSpPr txBox="1">
            <a:spLocks noGrp="1"/>
          </p:cNvSpPr>
          <p:nvPr>
            <p:ph type="body" idx="1"/>
          </p:nvPr>
        </p:nvSpPr>
        <p:spPr>
          <a:xfrm>
            <a:off x="911700" y="1200150"/>
            <a:ext cx="7320600" cy="3725700"/>
          </a:xfrm>
          <a:prstGeom prst="rect">
            <a:avLst/>
          </a:prstGeom>
        </p:spPr>
        <p:txBody>
          <a:bodyPr spcFirstLastPara="1" wrap="square" lIns="91425" tIns="91425" rIns="91425" bIns="91425" anchor="t" anchorCtr="0">
            <a:noAutofit/>
          </a:bodyPr>
          <a:lstStyle>
            <a:lvl1pPr marL="457200" lvl="0" indent="-381000">
              <a:spcBef>
                <a:spcPts val="600"/>
              </a:spcBef>
              <a:spcAft>
                <a:spcPts val="0"/>
              </a:spcAft>
              <a:buSzPts val="2400"/>
              <a:buChar char="▸"/>
              <a:defRPr/>
            </a:lvl1pPr>
            <a:lvl2pPr marL="914400" lvl="1" indent="-381000">
              <a:spcBef>
                <a:spcPts val="0"/>
              </a:spcBef>
              <a:spcAft>
                <a:spcPts val="0"/>
              </a:spcAft>
              <a:buSzPts val="2400"/>
              <a:buChar char="○"/>
              <a:defRPr/>
            </a:lvl2pPr>
            <a:lvl3pPr marL="1371600" lvl="2" indent="-381000">
              <a:spcBef>
                <a:spcPts val="0"/>
              </a:spcBef>
              <a:spcAft>
                <a:spcPts val="0"/>
              </a:spcAft>
              <a:buSzPts val="2400"/>
              <a:buChar char="■"/>
              <a:defRPr/>
            </a:lvl3pPr>
            <a:lvl4pPr marL="1828800" lvl="3" indent="-381000">
              <a:spcBef>
                <a:spcPts val="0"/>
              </a:spcBef>
              <a:spcAft>
                <a:spcPts val="0"/>
              </a:spcAft>
              <a:buSzPts val="2400"/>
              <a:buChar char="●"/>
              <a:defRPr/>
            </a:lvl4pPr>
            <a:lvl5pPr marL="2286000" lvl="4" indent="-381000">
              <a:spcBef>
                <a:spcPts val="0"/>
              </a:spcBef>
              <a:spcAft>
                <a:spcPts val="0"/>
              </a:spcAft>
              <a:buSzPts val="2400"/>
              <a:buChar char="○"/>
              <a:defRPr/>
            </a:lvl5pPr>
            <a:lvl6pPr marL="2743200" lvl="5" indent="-381000">
              <a:spcBef>
                <a:spcPts val="0"/>
              </a:spcBef>
              <a:spcAft>
                <a:spcPts val="0"/>
              </a:spcAft>
              <a:buSzPts val="2400"/>
              <a:buChar char="■"/>
              <a:defRPr/>
            </a:lvl6pPr>
            <a:lvl7pPr marL="3200400" lvl="6" indent="-381000">
              <a:spcBef>
                <a:spcPts val="0"/>
              </a:spcBef>
              <a:spcAft>
                <a:spcPts val="0"/>
              </a:spcAft>
              <a:buSzPts val="2400"/>
              <a:buChar char="●"/>
              <a:defRPr/>
            </a:lvl7pPr>
            <a:lvl8pPr marL="3657600" lvl="7" indent="-381000">
              <a:spcBef>
                <a:spcPts val="0"/>
              </a:spcBef>
              <a:spcAft>
                <a:spcPts val="0"/>
              </a:spcAft>
              <a:buSzPts val="2400"/>
              <a:buChar char="○"/>
              <a:defRPr/>
            </a:lvl8pPr>
            <a:lvl9pPr marL="4114800" lvl="8" indent="-381000">
              <a:spcBef>
                <a:spcPts val="0"/>
              </a:spcBef>
              <a:spcAft>
                <a:spcPts val="0"/>
              </a:spcAft>
              <a:buSzPts val="2400"/>
              <a:buChar char="■"/>
              <a:defRPr/>
            </a:lvl9pPr>
          </a:lstStyle>
          <a:p>
            <a:endParaRPr/>
          </a:p>
        </p:txBody>
      </p:sp>
      <p:sp>
        <p:nvSpPr>
          <p:cNvPr id="44" name="Google Shape;44;p11"/>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 2 columns" type="twoColTx">
  <p:cSld name="TITLE_AND_TWO_COLUMNS">
    <p:bg>
      <p:bgPr>
        <a:blipFill>
          <a:blip r:embed="rId2">
            <a:alphaModFix/>
          </a:blip>
          <a:stretch>
            <a:fillRect/>
          </a:stretch>
        </a:blipFill>
        <a:effectLst/>
      </p:bgPr>
    </p:bg>
    <p:spTree>
      <p:nvGrpSpPr>
        <p:cNvPr id="1" name="Shape 45"/>
        <p:cNvGrpSpPr/>
        <p:nvPr/>
      </p:nvGrpSpPr>
      <p:grpSpPr>
        <a:xfrm>
          <a:off x="0" y="0"/>
          <a:ext cx="0" cy="0"/>
          <a:chOff x="0" y="0"/>
          <a:chExt cx="0" cy="0"/>
        </a:xfrm>
      </p:grpSpPr>
      <p:sp>
        <p:nvSpPr>
          <p:cNvPr id="46" name="Google Shape;46;p12"/>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2400"/>
              <a:buNone/>
              <a:defRPr>
                <a:solidFill>
                  <a:schemeClr val="lt1"/>
                </a:solidFill>
              </a:defRPr>
            </a:lvl1pPr>
            <a:lvl2pPr lvl="1">
              <a:spcBef>
                <a:spcPts val="0"/>
              </a:spcBef>
              <a:spcAft>
                <a:spcPts val="0"/>
              </a:spcAft>
              <a:buClr>
                <a:schemeClr val="lt1"/>
              </a:buClr>
              <a:buSzPts val="2400"/>
              <a:buNone/>
              <a:defRPr>
                <a:solidFill>
                  <a:schemeClr val="lt1"/>
                </a:solidFill>
              </a:defRPr>
            </a:lvl2pPr>
            <a:lvl3pPr lvl="2">
              <a:spcBef>
                <a:spcPts val="0"/>
              </a:spcBef>
              <a:spcAft>
                <a:spcPts val="0"/>
              </a:spcAft>
              <a:buClr>
                <a:schemeClr val="lt1"/>
              </a:buClr>
              <a:buSzPts val="2400"/>
              <a:buNone/>
              <a:defRPr>
                <a:solidFill>
                  <a:schemeClr val="lt1"/>
                </a:solidFill>
              </a:defRPr>
            </a:lvl3pPr>
            <a:lvl4pPr lvl="3">
              <a:spcBef>
                <a:spcPts val="0"/>
              </a:spcBef>
              <a:spcAft>
                <a:spcPts val="0"/>
              </a:spcAft>
              <a:buClr>
                <a:schemeClr val="lt1"/>
              </a:buClr>
              <a:buSzPts val="2400"/>
              <a:buNone/>
              <a:defRPr>
                <a:solidFill>
                  <a:schemeClr val="lt1"/>
                </a:solidFill>
              </a:defRPr>
            </a:lvl4pPr>
            <a:lvl5pPr lvl="4">
              <a:spcBef>
                <a:spcPts val="0"/>
              </a:spcBef>
              <a:spcAft>
                <a:spcPts val="0"/>
              </a:spcAft>
              <a:buClr>
                <a:schemeClr val="lt1"/>
              </a:buClr>
              <a:buSzPts val="2400"/>
              <a:buNone/>
              <a:defRPr>
                <a:solidFill>
                  <a:schemeClr val="lt1"/>
                </a:solidFill>
              </a:defRPr>
            </a:lvl5pPr>
            <a:lvl6pPr lvl="5">
              <a:spcBef>
                <a:spcPts val="0"/>
              </a:spcBef>
              <a:spcAft>
                <a:spcPts val="0"/>
              </a:spcAft>
              <a:buClr>
                <a:schemeClr val="lt1"/>
              </a:buClr>
              <a:buSzPts val="2400"/>
              <a:buNone/>
              <a:defRPr>
                <a:solidFill>
                  <a:schemeClr val="lt1"/>
                </a:solidFill>
              </a:defRPr>
            </a:lvl6pPr>
            <a:lvl7pPr lvl="6">
              <a:spcBef>
                <a:spcPts val="0"/>
              </a:spcBef>
              <a:spcAft>
                <a:spcPts val="0"/>
              </a:spcAft>
              <a:buClr>
                <a:schemeClr val="lt1"/>
              </a:buClr>
              <a:buSzPts val="2400"/>
              <a:buNone/>
              <a:defRPr>
                <a:solidFill>
                  <a:schemeClr val="lt1"/>
                </a:solidFill>
              </a:defRPr>
            </a:lvl7pPr>
            <a:lvl8pPr lvl="7">
              <a:spcBef>
                <a:spcPts val="0"/>
              </a:spcBef>
              <a:spcAft>
                <a:spcPts val="0"/>
              </a:spcAft>
              <a:buClr>
                <a:schemeClr val="lt1"/>
              </a:buClr>
              <a:buSzPts val="2400"/>
              <a:buNone/>
              <a:defRPr>
                <a:solidFill>
                  <a:schemeClr val="lt1"/>
                </a:solidFill>
              </a:defRPr>
            </a:lvl8pPr>
            <a:lvl9pPr lvl="8">
              <a:spcBef>
                <a:spcPts val="0"/>
              </a:spcBef>
              <a:spcAft>
                <a:spcPts val="0"/>
              </a:spcAft>
              <a:buClr>
                <a:schemeClr val="lt1"/>
              </a:buClr>
              <a:buSzPts val="2400"/>
              <a:buNone/>
              <a:defRPr>
                <a:solidFill>
                  <a:schemeClr val="lt1"/>
                </a:solidFill>
              </a:defRPr>
            </a:lvl9pPr>
          </a:lstStyle>
          <a:p>
            <a:endParaRPr/>
          </a:p>
        </p:txBody>
      </p:sp>
      <p:sp>
        <p:nvSpPr>
          <p:cNvPr id="47" name="Google Shape;47;p12"/>
          <p:cNvSpPr txBox="1">
            <a:spLocks noGrp="1"/>
          </p:cNvSpPr>
          <p:nvPr>
            <p:ph type="body" idx="1"/>
          </p:nvPr>
        </p:nvSpPr>
        <p:spPr>
          <a:xfrm>
            <a:off x="804800" y="1200150"/>
            <a:ext cx="3657000" cy="3284100"/>
          </a:xfrm>
          <a:prstGeom prst="rect">
            <a:avLst/>
          </a:prstGeom>
        </p:spPr>
        <p:txBody>
          <a:bodyPr spcFirstLastPara="1" wrap="square" lIns="91425" tIns="91425" rIns="91425" bIns="91425" anchor="t" anchorCtr="0">
            <a:noAutofit/>
          </a:bodyPr>
          <a:lstStyle>
            <a:lvl1pPr marL="457200" lvl="0" indent="-355600">
              <a:spcBef>
                <a:spcPts val="600"/>
              </a:spcBef>
              <a:spcAft>
                <a:spcPts val="0"/>
              </a:spcAft>
              <a:buSzPts val="2000"/>
              <a:buChar char="▸"/>
              <a:defRPr sz="2000"/>
            </a:lvl1pPr>
            <a:lvl2pPr marL="914400" lvl="1" indent="-355600">
              <a:spcBef>
                <a:spcPts val="0"/>
              </a:spcBef>
              <a:spcAft>
                <a:spcPts val="0"/>
              </a:spcAft>
              <a:buSzPts val="2000"/>
              <a:buChar char="○"/>
              <a:defRPr sz="2000"/>
            </a:lvl2pPr>
            <a:lvl3pPr marL="1371600" lvl="2" indent="-355600">
              <a:spcBef>
                <a:spcPts val="0"/>
              </a:spcBef>
              <a:spcAft>
                <a:spcPts val="0"/>
              </a:spcAft>
              <a:buSzPts val="2000"/>
              <a:buChar char="■"/>
              <a:defRPr sz="2000"/>
            </a:lvl3pPr>
            <a:lvl4pPr marL="1828800" lvl="3" indent="-355600">
              <a:spcBef>
                <a:spcPts val="0"/>
              </a:spcBef>
              <a:spcAft>
                <a:spcPts val="0"/>
              </a:spcAft>
              <a:buSzPts val="2000"/>
              <a:buChar char="●"/>
              <a:defRPr sz="2000"/>
            </a:lvl4pPr>
            <a:lvl5pPr marL="2286000" lvl="4" indent="-355600">
              <a:spcBef>
                <a:spcPts val="0"/>
              </a:spcBef>
              <a:spcAft>
                <a:spcPts val="0"/>
              </a:spcAft>
              <a:buSzPts val="2000"/>
              <a:buChar char="○"/>
              <a:defRPr sz="2000"/>
            </a:lvl5pPr>
            <a:lvl6pPr marL="2743200" lvl="5" indent="-355600">
              <a:spcBef>
                <a:spcPts val="0"/>
              </a:spcBef>
              <a:spcAft>
                <a:spcPts val="0"/>
              </a:spcAft>
              <a:buSzPts val="2000"/>
              <a:buChar char="■"/>
              <a:defRPr sz="2000"/>
            </a:lvl6pPr>
            <a:lvl7pPr marL="3200400" lvl="6" indent="-355600">
              <a:spcBef>
                <a:spcPts val="0"/>
              </a:spcBef>
              <a:spcAft>
                <a:spcPts val="0"/>
              </a:spcAft>
              <a:buSzPts val="2000"/>
              <a:buChar char="●"/>
              <a:defRPr sz="2000"/>
            </a:lvl7pPr>
            <a:lvl8pPr marL="3657600" lvl="7" indent="-355600">
              <a:spcBef>
                <a:spcPts val="0"/>
              </a:spcBef>
              <a:spcAft>
                <a:spcPts val="0"/>
              </a:spcAft>
              <a:buSzPts val="2000"/>
              <a:buChar char="○"/>
              <a:defRPr sz="2000"/>
            </a:lvl8pPr>
            <a:lvl9pPr marL="4114800" lvl="8" indent="-355600">
              <a:spcBef>
                <a:spcPts val="0"/>
              </a:spcBef>
              <a:spcAft>
                <a:spcPts val="0"/>
              </a:spcAft>
              <a:buSzPts val="2000"/>
              <a:buChar char="■"/>
              <a:defRPr sz="2000"/>
            </a:lvl9pPr>
          </a:lstStyle>
          <a:p>
            <a:endParaRPr/>
          </a:p>
        </p:txBody>
      </p:sp>
      <p:sp>
        <p:nvSpPr>
          <p:cNvPr id="48" name="Google Shape;48;p12"/>
          <p:cNvSpPr txBox="1">
            <a:spLocks noGrp="1"/>
          </p:cNvSpPr>
          <p:nvPr>
            <p:ph type="body" idx="2"/>
          </p:nvPr>
        </p:nvSpPr>
        <p:spPr>
          <a:xfrm>
            <a:off x="4682201" y="1200150"/>
            <a:ext cx="3657000" cy="3284100"/>
          </a:xfrm>
          <a:prstGeom prst="rect">
            <a:avLst/>
          </a:prstGeom>
        </p:spPr>
        <p:txBody>
          <a:bodyPr spcFirstLastPara="1" wrap="square" lIns="91425" tIns="91425" rIns="91425" bIns="91425" anchor="t" anchorCtr="0">
            <a:noAutofit/>
          </a:bodyPr>
          <a:lstStyle>
            <a:lvl1pPr marL="457200" lvl="0" indent="-355600">
              <a:spcBef>
                <a:spcPts val="600"/>
              </a:spcBef>
              <a:spcAft>
                <a:spcPts val="0"/>
              </a:spcAft>
              <a:buSzPts val="2000"/>
              <a:buChar char="▸"/>
              <a:defRPr sz="2000"/>
            </a:lvl1pPr>
            <a:lvl2pPr marL="914400" lvl="1" indent="-355600">
              <a:spcBef>
                <a:spcPts val="0"/>
              </a:spcBef>
              <a:spcAft>
                <a:spcPts val="0"/>
              </a:spcAft>
              <a:buSzPts val="2000"/>
              <a:buChar char="○"/>
              <a:defRPr sz="2000"/>
            </a:lvl2pPr>
            <a:lvl3pPr marL="1371600" lvl="2" indent="-355600">
              <a:spcBef>
                <a:spcPts val="0"/>
              </a:spcBef>
              <a:spcAft>
                <a:spcPts val="0"/>
              </a:spcAft>
              <a:buSzPts val="2000"/>
              <a:buChar char="■"/>
              <a:defRPr sz="2000"/>
            </a:lvl3pPr>
            <a:lvl4pPr marL="1828800" lvl="3" indent="-355600">
              <a:spcBef>
                <a:spcPts val="0"/>
              </a:spcBef>
              <a:spcAft>
                <a:spcPts val="0"/>
              </a:spcAft>
              <a:buSzPts val="2000"/>
              <a:buChar char="●"/>
              <a:defRPr sz="2000"/>
            </a:lvl4pPr>
            <a:lvl5pPr marL="2286000" lvl="4" indent="-355600">
              <a:spcBef>
                <a:spcPts val="0"/>
              </a:spcBef>
              <a:spcAft>
                <a:spcPts val="0"/>
              </a:spcAft>
              <a:buSzPts val="2000"/>
              <a:buChar char="○"/>
              <a:defRPr sz="2000"/>
            </a:lvl5pPr>
            <a:lvl6pPr marL="2743200" lvl="5" indent="-355600">
              <a:spcBef>
                <a:spcPts val="0"/>
              </a:spcBef>
              <a:spcAft>
                <a:spcPts val="0"/>
              </a:spcAft>
              <a:buSzPts val="2000"/>
              <a:buChar char="■"/>
              <a:defRPr sz="2000"/>
            </a:lvl6pPr>
            <a:lvl7pPr marL="3200400" lvl="6" indent="-355600">
              <a:spcBef>
                <a:spcPts val="0"/>
              </a:spcBef>
              <a:spcAft>
                <a:spcPts val="0"/>
              </a:spcAft>
              <a:buSzPts val="2000"/>
              <a:buChar char="●"/>
              <a:defRPr sz="2000"/>
            </a:lvl7pPr>
            <a:lvl8pPr marL="3657600" lvl="7" indent="-355600">
              <a:spcBef>
                <a:spcPts val="0"/>
              </a:spcBef>
              <a:spcAft>
                <a:spcPts val="0"/>
              </a:spcAft>
              <a:buSzPts val="2000"/>
              <a:buChar char="○"/>
              <a:defRPr sz="2000"/>
            </a:lvl8pPr>
            <a:lvl9pPr marL="4114800" lvl="8" indent="-355600">
              <a:spcBef>
                <a:spcPts val="0"/>
              </a:spcBef>
              <a:spcAft>
                <a:spcPts val="0"/>
              </a:spcAft>
              <a:buSzPts val="2000"/>
              <a:buChar char="■"/>
              <a:defRPr sz="2000"/>
            </a:lvl9pPr>
          </a:lstStyle>
          <a:p>
            <a:endParaRPr/>
          </a:p>
        </p:txBody>
      </p:sp>
      <p:sp>
        <p:nvSpPr>
          <p:cNvPr id="49" name="Google Shape;49;p12"/>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 3 columns">
  <p:cSld name="TITLE_AND_TWO_COLUMNS_1">
    <p:bg>
      <p:bgPr>
        <a:blipFill>
          <a:blip r:embed="rId2">
            <a:alphaModFix/>
          </a:blip>
          <a:stretch>
            <a:fillRect/>
          </a:stretch>
        </a:blip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lt1"/>
              </a:buClr>
              <a:buSzPts val="2400"/>
              <a:buNone/>
              <a:defRPr>
                <a:solidFill>
                  <a:schemeClr val="lt1"/>
                </a:solidFill>
              </a:defRPr>
            </a:lvl1pPr>
            <a:lvl2pPr lvl="1" rtl="0">
              <a:spcBef>
                <a:spcPts val="0"/>
              </a:spcBef>
              <a:spcAft>
                <a:spcPts val="0"/>
              </a:spcAft>
              <a:buClr>
                <a:schemeClr val="lt1"/>
              </a:buClr>
              <a:buSzPts val="2400"/>
              <a:buNone/>
              <a:defRPr>
                <a:solidFill>
                  <a:schemeClr val="lt1"/>
                </a:solidFill>
              </a:defRPr>
            </a:lvl2pPr>
            <a:lvl3pPr lvl="2" rtl="0">
              <a:spcBef>
                <a:spcPts val="0"/>
              </a:spcBef>
              <a:spcAft>
                <a:spcPts val="0"/>
              </a:spcAft>
              <a:buClr>
                <a:schemeClr val="lt1"/>
              </a:buClr>
              <a:buSzPts val="2400"/>
              <a:buNone/>
              <a:defRPr>
                <a:solidFill>
                  <a:schemeClr val="lt1"/>
                </a:solidFill>
              </a:defRPr>
            </a:lvl3pPr>
            <a:lvl4pPr lvl="3" rtl="0">
              <a:spcBef>
                <a:spcPts val="0"/>
              </a:spcBef>
              <a:spcAft>
                <a:spcPts val="0"/>
              </a:spcAft>
              <a:buClr>
                <a:schemeClr val="lt1"/>
              </a:buClr>
              <a:buSzPts val="2400"/>
              <a:buNone/>
              <a:defRPr>
                <a:solidFill>
                  <a:schemeClr val="lt1"/>
                </a:solidFill>
              </a:defRPr>
            </a:lvl4pPr>
            <a:lvl5pPr lvl="4" rtl="0">
              <a:spcBef>
                <a:spcPts val="0"/>
              </a:spcBef>
              <a:spcAft>
                <a:spcPts val="0"/>
              </a:spcAft>
              <a:buClr>
                <a:schemeClr val="lt1"/>
              </a:buClr>
              <a:buSzPts val="2400"/>
              <a:buNone/>
              <a:defRPr>
                <a:solidFill>
                  <a:schemeClr val="lt1"/>
                </a:solidFill>
              </a:defRPr>
            </a:lvl5pPr>
            <a:lvl6pPr lvl="5" rtl="0">
              <a:spcBef>
                <a:spcPts val="0"/>
              </a:spcBef>
              <a:spcAft>
                <a:spcPts val="0"/>
              </a:spcAft>
              <a:buClr>
                <a:schemeClr val="lt1"/>
              </a:buClr>
              <a:buSzPts val="2400"/>
              <a:buNone/>
              <a:defRPr>
                <a:solidFill>
                  <a:schemeClr val="lt1"/>
                </a:solidFill>
              </a:defRPr>
            </a:lvl6pPr>
            <a:lvl7pPr lvl="6" rtl="0">
              <a:spcBef>
                <a:spcPts val="0"/>
              </a:spcBef>
              <a:spcAft>
                <a:spcPts val="0"/>
              </a:spcAft>
              <a:buClr>
                <a:schemeClr val="lt1"/>
              </a:buClr>
              <a:buSzPts val="2400"/>
              <a:buNone/>
              <a:defRPr>
                <a:solidFill>
                  <a:schemeClr val="lt1"/>
                </a:solidFill>
              </a:defRPr>
            </a:lvl7pPr>
            <a:lvl8pPr lvl="7" rtl="0">
              <a:spcBef>
                <a:spcPts val="0"/>
              </a:spcBef>
              <a:spcAft>
                <a:spcPts val="0"/>
              </a:spcAft>
              <a:buClr>
                <a:schemeClr val="lt1"/>
              </a:buClr>
              <a:buSzPts val="2400"/>
              <a:buNone/>
              <a:defRPr>
                <a:solidFill>
                  <a:schemeClr val="lt1"/>
                </a:solidFill>
              </a:defRPr>
            </a:lvl8pPr>
            <a:lvl9pPr lvl="8" rtl="0">
              <a:spcBef>
                <a:spcPts val="0"/>
              </a:spcBef>
              <a:spcAft>
                <a:spcPts val="0"/>
              </a:spcAft>
              <a:buClr>
                <a:schemeClr val="lt1"/>
              </a:buClr>
              <a:buSzPts val="2400"/>
              <a:buNone/>
              <a:defRPr>
                <a:solidFill>
                  <a:schemeClr val="lt1"/>
                </a:solidFill>
              </a:defRPr>
            </a:lvl9pPr>
          </a:lstStyle>
          <a:p>
            <a:endParaRPr/>
          </a:p>
        </p:txBody>
      </p:sp>
      <p:sp>
        <p:nvSpPr>
          <p:cNvPr id="52" name="Google Shape;52;p13"/>
          <p:cNvSpPr txBox="1">
            <a:spLocks noGrp="1"/>
          </p:cNvSpPr>
          <p:nvPr>
            <p:ph type="body" idx="1"/>
          </p:nvPr>
        </p:nvSpPr>
        <p:spPr>
          <a:xfrm>
            <a:off x="489275" y="1200150"/>
            <a:ext cx="2631900" cy="32994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3" name="Google Shape;53;p13"/>
          <p:cNvSpPr txBox="1">
            <a:spLocks noGrp="1"/>
          </p:cNvSpPr>
          <p:nvPr>
            <p:ph type="body" idx="2"/>
          </p:nvPr>
        </p:nvSpPr>
        <p:spPr>
          <a:xfrm>
            <a:off x="3256047" y="1200150"/>
            <a:ext cx="2631900" cy="32994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4" name="Google Shape;54;p13"/>
          <p:cNvSpPr txBox="1">
            <a:spLocks noGrp="1"/>
          </p:cNvSpPr>
          <p:nvPr>
            <p:ph type="body" idx="3"/>
          </p:nvPr>
        </p:nvSpPr>
        <p:spPr>
          <a:xfrm>
            <a:off x="6022819" y="1200150"/>
            <a:ext cx="2631900" cy="32994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5" name="Google Shape;55;p13"/>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6"/>
        <p:cNvGrpSpPr/>
        <p:nvPr/>
      </p:nvGrpSpPr>
      <p:grpSpPr>
        <a:xfrm>
          <a:off x="0" y="0"/>
          <a:ext cx="0" cy="0"/>
          <a:chOff x="0" y="0"/>
          <a:chExt cx="0" cy="0"/>
        </a:xfrm>
      </p:grpSpPr>
      <p:sp>
        <p:nvSpPr>
          <p:cNvPr id="57" name="Google Shape;57;p14"/>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lvl1pPr lvl="0">
              <a:spcBef>
                <a:spcPts val="0"/>
              </a:spcBef>
              <a:spcAft>
                <a:spcPts val="0"/>
              </a:spcAft>
              <a:buSzPts val="2400"/>
              <a:buNone/>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a:endParaRPr/>
          </a:p>
        </p:txBody>
      </p:sp>
      <p:sp>
        <p:nvSpPr>
          <p:cNvPr id="58" name="Google Shape;58;p1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2"/>
        <p:cNvGrpSpPr/>
        <p:nvPr/>
      </p:nvGrpSpPr>
      <p:grpSpPr>
        <a:xfrm>
          <a:off x="0" y="0"/>
          <a:ext cx="0" cy="0"/>
          <a:chOff x="0" y="0"/>
          <a:chExt cx="0" cy="0"/>
        </a:xfrm>
      </p:grpSpPr>
      <p:sp>
        <p:nvSpPr>
          <p:cNvPr id="63" name="Google Shape;63;p16"/>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blipFill>
          <a:blip r:embed="rId16">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57200" y="-22622"/>
            <a:ext cx="8229600" cy="857400"/>
          </a:xfrm>
          <a:prstGeom prst="rect">
            <a:avLst/>
          </a:prstGeom>
          <a:noFill/>
          <a:ln>
            <a:noFill/>
          </a:ln>
        </p:spPr>
        <p:txBody>
          <a:bodyPr spcFirstLastPara="1" wrap="square" lIns="91425" tIns="91425" rIns="91425" bIns="91425" anchor="ctr" anchorCtr="0">
            <a:noAutofit/>
          </a:bodyPr>
          <a:lstStyle>
            <a:lvl1pPr lvl="0"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1pPr>
            <a:lvl2pPr lvl="1"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2pPr>
            <a:lvl3pPr lvl="2"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3pPr>
            <a:lvl4pPr lvl="3"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4pPr>
            <a:lvl5pPr lvl="4"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5pPr>
            <a:lvl6pPr lvl="5"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6pPr>
            <a:lvl7pPr lvl="6"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7pPr>
            <a:lvl8pPr lvl="7"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8pPr>
            <a:lvl9pPr lvl="8"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9pPr>
          </a:lstStyle>
          <a:p>
            <a:endParaRPr/>
          </a:p>
        </p:txBody>
      </p:sp>
      <p:sp>
        <p:nvSpPr>
          <p:cNvPr id="7" name="Google Shape;7;p1"/>
          <p:cNvSpPr txBox="1">
            <a:spLocks noGrp="1"/>
          </p:cNvSpPr>
          <p:nvPr>
            <p:ph type="body" idx="1"/>
          </p:nvPr>
        </p:nvSpPr>
        <p:spPr>
          <a:xfrm>
            <a:off x="911700" y="1200150"/>
            <a:ext cx="7320600" cy="3725700"/>
          </a:xfrm>
          <a:prstGeom prst="rect">
            <a:avLst/>
          </a:prstGeom>
          <a:noFill/>
          <a:ln>
            <a:noFill/>
          </a:ln>
        </p:spPr>
        <p:txBody>
          <a:bodyPr spcFirstLastPara="1" wrap="square" lIns="91425" tIns="91425" rIns="91425" bIns="91425" anchor="t" anchorCtr="0">
            <a:noAutofit/>
          </a:bodyPr>
          <a:lstStyle>
            <a:lvl1pPr marL="457200" lvl="0" indent="-381000">
              <a:spcBef>
                <a:spcPts val="600"/>
              </a:spcBef>
              <a:spcAft>
                <a:spcPts val="0"/>
              </a:spcAft>
              <a:buClr>
                <a:schemeClr val="dk2"/>
              </a:buClr>
              <a:buSzPts val="2400"/>
              <a:buFont typeface="Source Sans Pro"/>
              <a:buChar char="▸"/>
              <a:defRPr sz="2400">
                <a:solidFill>
                  <a:schemeClr val="dk1"/>
                </a:solidFill>
                <a:latin typeface="Source Sans Pro"/>
                <a:ea typeface="Source Sans Pro"/>
                <a:cs typeface="Source Sans Pro"/>
                <a:sym typeface="Source Sans Pro"/>
              </a:defRPr>
            </a:lvl1pPr>
            <a:lvl2pPr marL="914400" lvl="1" indent="-381000">
              <a:spcBef>
                <a:spcPts val="0"/>
              </a:spcBef>
              <a:spcAft>
                <a:spcPts val="0"/>
              </a:spcAft>
              <a:buClr>
                <a:schemeClr val="dk2"/>
              </a:buClr>
              <a:buSzPts val="2400"/>
              <a:buFont typeface="Source Sans Pro"/>
              <a:buChar char="○"/>
              <a:defRPr sz="2400">
                <a:solidFill>
                  <a:schemeClr val="dk1"/>
                </a:solidFill>
                <a:latin typeface="Source Sans Pro"/>
                <a:ea typeface="Source Sans Pro"/>
                <a:cs typeface="Source Sans Pro"/>
                <a:sym typeface="Source Sans Pro"/>
              </a:defRPr>
            </a:lvl2pPr>
            <a:lvl3pPr marL="1371600" lvl="2" indent="-381000">
              <a:spcBef>
                <a:spcPts val="0"/>
              </a:spcBef>
              <a:spcAft>
                <a:spcPts val="0"/>
              </a:spcAft>
              <a:buClr>
                <a:schemeClr val="dk2"/>
              </a:buClr>
              <a:buSzPts val="2400"/>
              <a:buFont typeface="Source Sans Pro"/>
              <a:buChar char="■"/>
              <a:defRPr sz="2400">
                <a:solidFill>
                  <a:schemeClr val="dk1"/>
                </a:solidFill>
                <a:latin typeface="Source Sans Pro"/>
                <a:ea typeface="Source Sans Pro"/>
                <a:cs typeface="Source Sans Pro"/>
                <a:sym typeface="Source Sans Pro"/>
              </a:defRPr>
            </a:lvl3pPr>
            <a:lvl4pPr marL="1828800" lvl="3"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4pPr>
            <a:lvl5pPr marL="2286000" lvl="4"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5pPr>
            <a:lvl6pPr marL="2743200" lvl="5"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6pPr>
            <a:lvl7pPr marL="3200400" lvl="6"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7pPr>
            <a:lvl8pPr marL="3657600" lvl="7"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8pPr>
            <a:lvl9pPr marL="4114800" lvl="8"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9pPr>
          </a:lstStyle>
          <a:p>
            <a:endParaRPr/>
          </a:p>
        </p:txBody>
      </p:sp>
      <p:sp>
        <p:nvSpPr>
          <p:cNvPr id="8" name="Google Shape;8;p1"/>
          <p:cNvSpPr txBox="1">
            <a:spLocks noGrp="1"/>
          </p:cNvSpPr>
          <p:nvPr>
            <p:ph type="sldNum" idx="12"/>
          </p:nvPr>
        </p:nvSpPr>
        <p:spPr>
          <a:xfrm>
            <a:off x="4297650" y="4859852"/>
            <a:ext cx="548700" cy="283800"/>
          </a:xfrm>
          <a:prstGeom prst="rect">
            <a:avLst/>
          </a:prstGeom>
          <a:noFill/>
          <a:ln>
            <a:noFill/>
          </a:ln>
        </p:spPr>
        <p:txBody>
          <a:bodyPr spcFirstLastPara="1" wrap="square" lIns="91425" tIns="91425" rIns="91425" bIns="91425" anchor="t" anchorCtr="0">
            <a:noAutofit/>
          </a:bodyPr>
          <a:lstStyle>
            <a:lvl1pPr lvl="0" algn="ctr">
              <a:buNone/>
              <a:defRPr sz="1200">
                <a:solidFill>
                  <a:schemeClr val="dk2"/>
                </a:solidFill>
                <a:latin typeface="Permanent Marker"/>
                <a:ea typeface="Permanent Marker"/>
                <a:cs typeface="Permanent Marker"/>
                <a:sym typeface="Permanent Marker"/>
              </a:defRPr>
            </a:lvl1pPr>
            <a:lvl2pPr lvl="1" algn="ctr">
              <a:buNone/>
              <a:defRPr sz="1200">
                <a:solidFill>
                  <a:schemeClr val="dk2"/>
                </a:solidFill>
                <a:latin typeface="Permanent Marker"/>
                <a:ea typeface="Permanent Marker"/>
                <a:cs typeface="Permanent Marker"/>
                <a:sym typeface="Permanent Marker"/>
              </a:defRPr>
            </a:lvl2pPr>
            <a:lvl3pPr lvl="2" algn="ctr">
              <a:buNone/>
              <a:defRPr sz="1200">
                <a:solidFill>
                  <a:schemeClr val="dk2"/>
                </a:solidFill>
                <a:latin typeface="Permanent Marker"/>
                <a:ea typeface="Permanent Marker"/>
                <a:cs typeface="Permanent Marker"/>
                <a:sym typeface="Permanent Marker"/>
              </a:defRPr>
            </a:lvl3pPr>
            <a:lvl4pPr lvl="3" algn="ctr">
              <a:buNone/>
              <a:defRPr sz="1200">
                <a:solidFill>
                  <a:schemeClr val="dk2"/>
                </a:solidFill>
                <a:latin typeface="Permanent Marker"/>
                <a:ea typeface="Permanent Marker"/>
                <a:cs typeface="Permanent Marker"/>
                <a:sym typeface="Permanent Marker"/>
              </a:defRPr>
            </a:lvl4pPr>
            <a:lvl5pPr lvl="4" algn="ctr">
              <a:buNone/>
              <a:defRPr sz="1200">
                <a:solidFill>
                  <a:schemeClr val="dk2"/>
                </a:solidFill>
                <a:latin typeface="Permanent Marker"/>
                <a:ea typeface="Permanent Marker"/>
                <a:cs typeface="Permanent Marker"/>
                <a:sym typeface="Permanent Marker"/>
              </a:defRPr>
            </a:lvl5pPr>
            <a:lvl6pPr lvl="5" algn="ctr">
              <a:buNone/>
              <a:defRPr sz="1200">
                <a:solidFill>
                  <a:schemeClr val="dk2"/>
                </a:solidFill>
                <a:latin typeface="Permanent Marker"/>
                <a:ea typeface="Permanent Marker"/>
                <a:cs typeface="Permanent Marker"/>
                <a:sym typeface="Permanent Marker"/>
              </a:defRPr>
            </a:lvl6pPr>
            <a:lvl7pPr lvl="6" algn="ctr">
              <a:buNone/>
              <a:defRPr sz="1200">
                <a:solidFill>
                  <a:schemeClr val="dk2"/>
                </a:solidFill>
                <a:latin typeface="Permanent Marker"/>
                <a:ea typeface="Permanent Marker"/>
                <a:cs typeface="Permanent Marker"/>
                <a:sym typeface="Permanent Marker"/>
              </a:defRPr>
            </a:lvl7pPr>
            <a:lvl8pPr lvl="7" algn="ctr">
              <a:buNone/>
              <a:defRPr sz="1200">
                <a:solidFill>
                  <a:schemeClr val="dk2"/>
                </a:solidFill>
                <a:latin typeface="Permanent Marker"/>
                <a:ea typeface="Permanent Marker"/>
                <a:cs typeface="Permanent Marker"/>
                <a:sym typeface="Permanent Marker"/>
              </a:defRPr>
            </a:lvl8pPr>
            <a:lvl9pPr lvl="8" algn="ctr">
              <a:buNone/>
              <a:defRPr sz="1200">
                <a:solidFill>
                  <a:schemeClr val="dk2"/>
                </a:solidFill>
                <a:latin typeface="Permanent Marker"/>
                <a:ea typeface="Permanent Marker"/>
                <a:cs typeface="Permanent Marker"/>
                <a:sym typeface="Permanent Marker"/>
              </a:defRPr>
            </a:lvl9pPr>
          </a:lstStyle>
          <a:p>
            <a:pPr marL="0" lvl="0" indent="0" algn="ct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2" r:id="rId14"/>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12.jpg"/><Relationship Id="rId4" Type="http://schemas.openxmlformats.org/officeDocument/2006/relationships/image" Target="../media/image11.jp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3.xml"/><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14.png"/></Relationships>
</file>

<file path=ppt/slides/_rels/slide2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17.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hyperlink" Target="https://www.youtube.com/watch?v=Myf2CUx9E60" TargetMode="Externa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hyperlink" Target="http://ytuongviet.org.vn/chuong-trinh-dao-tao-ky-nang/ky-nang-thich-ung-voi-viec-hoc-va-cuoc-song-379.html" TargetMode="Externa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1.xml"/></Relationships>
</file>

<file path=ppt/slides/_rels/slide4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1.xml"/></Relationships>
</file>

<file path=ppt/slides/_rels/slide4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hyperlink" Target="https://www.youtube.com/watch?v=J0mHMM9cPPI" TargetMode="External"/><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09"/>
        <p:cNvGrpSpPr/>
        <p:nvPr/>
      </p:nvGrpSpPr>
      <p:grpSpPr>
        <a:xfrm>
          <a:off x="0" y="0"/>
          <a:ext cx="0" cy="0"/>
          <a:chOff x="0" y="0"/>
          <a:chExt cx="0" cy="0"/>
        </a:xfrm>
      </p:grpSpPr>
      <p:sp>
        <p:nvSpPr>
          <p:cNvPr id="110" name="Google Shape;110;p23"/>
          <p:cNvSpPr txBox="1">
            <a:spLocks noGrp="1"/>
          </p:cNvSpPr>
          <p:nvPr>
            <p:ph type="ctrTitle" idx="4294967295"/>
          </p:nvPr>
        </p:nvSpPr>
        <p:spPr>
          <a:xfrm>
            <a:off x="685800" y="2371125"/>
            <a:ext cx="7772400" cy="1058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sz="6000" dirty="0">
                <a:solidFill>
                  <a:srgbClr val="FFFFFF"/>
                </a:solidFill>
              </a:rPr>
              <a:t>Education Social skills for preschool children</a:t>
            </a:r>
            <a:br>
              <a:rPr lang="en" sz="6000" dirty="0">
                <a:solidFill>
                  <a:srgbClr val="FFFFFF"/>
                </a:solidFill>
              </a:rPr>
            </a:br>
            <a:endParaRPr sz="6000" dirty="0">
              <a:solidFill>
                <a:srgbClr val="FFFFFF"/>
              </a:solidFill>
            </a:endParaRPr>
          </a:p>
        </p:txBody>
      </p:sp>
      <p:sp>
        <p:nvSpPr>
          <p:cNvPr id="111" name="Google Shape;111;p23"/>
          <p:cNvSpPr txBox="1">
            <a:spLocks noGrp="1"/>
          </p:cNvSpPr>
          <p:nvPr>
            <p:ph type="subTitle" idx="4294967295"/>
          </p:nvPr>
        </p:nvSpPr>
        <p:spPr>
          <a:xfrm>
            <a:off x="1" y="3920874"/>
            <a:ext cx="8901598" cy="784800"/>
          </a:xfrm>
          <a:prstGeom prst="rect">
            <a:avLst/>
          </a:prstGeom>
        </p:spPr>
        <p:txBody>
          <a:bodyPr spcFirstLastPara="1" wrap="square" lIns="91425" tIns="91425" rIns="91425" bIns="91425" anchor="t" anchorCtr="0">
            <a:noAutofit/>
          </a:bodyPr>
          <a:lstStyle/>
          <a:p>
            <a:pPr marL="0" marR="0" algn="ctr">
              <a:lnSpc>
                <a:spcPct val="150000"/>
              </a:lnSpc>
              <a:spcBef>
                <a:spcPts val="0"/>
              </a:spcBef>
              <a:spcAft>
                <a:spcPts val="0"/>
              </a:spcAft>
            </a:pPr>
            <a:r>
              <a:rPr lang="pt-BR" sz="1500" b="1" dirty="0">
                <a:solidFill>
                  <a:srgbClr val="C00000"/>
                </a:solidFill>
                <a:effectLst/>
                <a:latin typeface="Arial" panose="020B0604020202020204" pitchFamily="34" charset="0"/>
                <a:ea typeface="Calibri" panose="020F0502020204030204" pitchFamily="34" charset="0"/>
              </a:rPr>
              <a:t>Th.S </a:t>
            </a:r>
            <a:r>
              <a:rPr lang="en-US" sz="1500" b="1" dirty="0" err="1">
                <a:solidFill>
                  <a:srgbClr val="C00000"/>
                </a:solidFill>
                <a:effectLst/>
                <a:latin typeface="Arial" panose="020B0604020202020204" pitchFamily="34" charset="0"/>
                <a:ea typeface="Arial" panose="020B0604020202020204" pitchFamily="34" charset="0"/>
              </a:rPr>
              <a:t>Nguyễn</a:t>
            </a:r>
            <a:r>
              <a:rPr lang="en-US" sz="1500" b="1" dirty="0">
                <a:solidFill>
                  <a:srgbClr val="C00000"/>
                </a:solidFill>
                <a:effectLst/>
                <a:latin typeface="Arial" panose="020B0604020202020204" pitchFamily="34" charset="0"/>
                <a:ea typeface="Arial" panose="020B0604020202020204" pitchFamily="34" charset="0"/>
              </a:rPr>
              <a:t> </a:t>
            </a:r>
            <a:r>
              <a:rPr lang="en-US" sz="1500" b="1" dirty="0" err="1">
                <a:solidFill>
                  <a:srgbClr val="C00000"/>
                </a:solidFill>
                <a:effectLst/>
                <a:latin typeface="Arial" panose="020B0604020202020204" pitchFamily="34" charset="0"/>
                <a:ea typeface="Arial" panose="020B0604020202020204" pitchFamily="34" charset="0"/>
              </a:rPr>
              <a:t>Thiều</a:t>
            </a:r>
            <a:r>
              <a:rPr lang="en-US" sz="1500" b="1" dirty="0">
                <a:solidFill>
                  <a:srgbClr val="C00000"/>
                </a:solidFill>
                <a:effectLst/>
                <a:latin typeface="Arial" panose="020B0604020202020204" pitchFamily="34" charset="0"/>
                <a:ea typeface="Arial" panose="020B0604020202020204" pitchFamily="34" charset="0"/>
              </a:rPr>
              <a:t> </a:t>
            </a:r>
            <a:r>
              <a:rPr lang="en-US" sz="1500" b="1" dirty="0" err="1">
                <a:solidFill>
                  <a:srgbClr val="C00000"/>
                </a:solidFill>
                <a:effectLst/>
                <a:latin typeface="Arial" panose="020B0604020202020204" pitchFamily="34" charset="0"/>
                <a:ea typeface="Arial" panose="020B0604020202020204" pitchFamily="34" charset="0"/>
              </a:rPr>
              <a:t>Dạ</a:t>
            </a:r>
            <a:r>
              <a:rPr lang="en-US" sz="1500" b="1" dirty="0">
                <a:solidFill>
                  <a:srgbClr val="C00000"/>
                </a:solidFill>
                <a:effectLst/>
                <a:latin typeface="Arial" panose="020B0604020202020204" pitchFamily="34" charset="0"/>
                <a:ea typeface="Arial" panose="020B0604020202020204" pitchFamily="34" charset="0"/>
              </a:rPr>
              <a:t> </a:t>
            </a:r>
            <a:r>
              <a:rPr lang="en-US" sz="1500" b="1" dirty="0" err="1">
                <a:solidFill>
                  <a:srgbClr val="C00000"/>
                </a:solidFill>
                <a:effectLst/>
                <a:latin typeface="Arial" panose="020B0604020202020204" pitchFamily="34" charset="0"/>
                <a:ea typeface="Arial" panose="020B0604020202020204" pitchFamily="34" charset="0"/>
              </a:rPr>
              <a:t>Hương</a:t>
            </a:r>
            <a:r>
              <a:rPr lang="pt-BR" sz="1500" b="1" dirty="0">
                <a:solidFill>
                  <a:srgbClr val="C00000"/>
                </a:solidFill>
                <a:effectLst/>
                <a:latin typeface="Arial" panose="020B0604020202020204" pitchFamily="34" charset="0"/>
                <a:ea typeface="Calibri" panose="020F0502020204030204" pitchFamily="34" charset="0"/>
              </a:rPr>
              <a:t>, </a:t>
            </a:r>
          </a:p>
          <a:p>
            <a:pPr marL="0" marR="0" algn="ctr">
              <a:lnSpc>
                <a:spcPct val="150000"/>
              </a:lnSpc>
              <a:spcBef>
                <a:spcPts val="0"/>
              </a:spcBef>
              <a:spcAft>
                <a:spcPts val="0"/>
              </a:spcAft>
            </a:pPr>
            <a:r>
              <a:rPr lang="pt-BR" sz="1500" b="1" dirty="0">
                <a:solidFill>
                  <a:schemeClr val="accent2">
                    <a:lumMod val="50000"/>
                  </a:schemeClr>
                </a:solidFill>
                <a:effectLst/>
                <a:latin typeface="Arial" panose="020B0604020202020204" pitchFamily="34" charset="0"/>
                <a:ea typeface="Calibri" panose="020F0502020204030204" pitchFamily="34" charset="0"/>
              </a:rPr>
              <a:t>Khoa Các Khoa học giáo dục, Trường Đại học Giáo dục, Đại học quốc gia Hà Nội</a:t>
            </a:r>
            <a:endParaRPr lang="en-US" sz="1500" dirty="0">
              <a:solidFill>
                <a:schemeClr val="accent2">
                  <a:lumMod val="50000"/>
                </a:schemeClr>
              </a:solidFill>
              <a:effectLst/>
              <a:latin typeface="Calibri" panose="020F0502020204030204" pitchFamily="34" charset="0"/>
              <a:ea typeface="Calibri" panose="020F0502020204030204" pitchFamily="34" charset="0"/>
            </a:endParaRPr>
          </a:p>
          <a:p>
            <a:pPr marL="0" lvl="0" indent="0" algn="ctr" rtl="0">
              <a:spcBef>
                <a:spcPts val="600"/>
              </a:spcBef>
              <a:spcAft>
                <a:spcPts val="0"/>
              </a:spcAft>
              <a:buNone/>
            </a:pPr>
            <a:endParaRPr sz="1500" dirty="0">
              <a:solidFill>
                <a:srgbClr val="C00000"/>
              </a:solidFill>
            </a:endParaRPr>
          </a:p>
        </p:txBody>
      </p:sp>
      <p:sp>
        <p:nvSpPr>
          <p:cNvPr id="112" name="Google Shape;112;p23"/>
          <p:cNvSpPr/>
          <p:nvPr/>
        </p:nvSpPr>
        <p:spPr>
          <a:xfrm>
            <a:off x="199815" y="1955958"/>
            <a:ext cx="760363" cy="906865"/>
          </a:xfrm>
          <a:custGeom>
            <a:avLst/>
            <a:gdLst/>
            <a:ahLst/>
            <a:cxnLst/>
            <a:rect l="l" t="t" r="r" b="b"/>
            <a:pathLst>
              <a:path w="15817" h="18981" extrusionOk="0">
                <a:moveTo>
                  <a:pt x="11364" y="1"/>
                </a:moveTo>
                <a:lnTo>
                  <a:pt x="11242" y="25"/>
                </a:lnTo>
                <a:lnTo>
                  <a:pt x="11169" y="74"/>
                </a:lnTo>
                <a:lnTo>
                  <a:pt x="11096" y="171"/>
                </a:lnTo>
                <a:lnTo>
                  <a:pt x="10780" y="731"/>
                </a:lnTo>
                <a:lnTo>
                  <a:pt x="10634" y="999"/>
                </a:lnTo>
                <a:lnTo>
                  <a:pt x="10537" y="1315"/>
                </a:lnTo>
                <a:lnTo>
                  <a:pt x="10512" y="1388"/>
                </a:lnTo>
                <a:lnTo>
                  <a:pt x="10537" y="1461"/>
                </a:lnTo>
                <a:lnTo>
                  <a:pt x="10585" y="1534"/>
                </a:lnTo>
                <a:lnTo>
                  <a:pt x="10634" y="1583"/>
                </a:lnTo>
                <a:lnTo>
                  <a:pt x="10707" y="1607"/>
                </a:lnTo>
                <a:lnTo>
                  <a:pt x="10804" y="1631"/>
                </a:lnTo>
                <a:lnTo>
                  <a:pt x="10877" y="1607"/>
                </a:lnTo>
                <a:lnTo>
                  <a:pt x="10950" y="1558"/>
                </a:lnTo>
                <a:lnTo>
                  <a:pt x="11145" y="1315"/>
                </a:lnTo>
                <a:lnTo>
                  <a:pt x="11291" y="1047"/>
                </a:lnTo>
                <a:lnTo>
                  <a:pt x="11510" y="731"/>
                </a:lnTo>
                <a:lnTo>
                  <a:pt x="11583" y="682"/>
                </a:lnTo>
                <a:lnTo>
                  <a:pt x="11656" y="609"/>
                </a:lnTo>
                <a:lnTo>
                  <a:pt x="11705" y="463"/>
                </a:lnTo>
                <a:lnTo>
                  <a:pt x="11729" y="342"/>
                </a:lnTo>
                <a:lnTo>
                  <a:pt x="11705" y="220"/>
                </a:lnTo>
                <a:lnTo>
                  <a:pt x="11656" y="123"/>
                </a:lnTo>
                <a:lnTo>
                  <a:pt x="11583" y="50"/>
                </a:lnTo>
                <a:lnTo>
                  <a:pt x="11486" y="25"/>
                </a:lnTo>
                <a:lnTo>
                  <a:pt x="11461" y="1"/>
                </a:lnTo>
                <a:close/>
                <a:moveTo>
                  <a:pt x="3821" y="171"/>
                </a:moveTo>
                <a:lnTo>
                  <a:pt x="3748" y="196"/>
                </a:lnTo>
                <a:lnTo>
                  <a:pt x="3699" y="244"/>
                </a:lnTo>
                <a:lnTo>
                  <a:pt x="3651" y="317"/>
                </a:lnTo>
                <a:lnTo>
                  <a:pt x="3651" y="390"/>
                </a:lnTo>
                <a:lnTo>
                  <a:pt x="3651" y="463"/>
                </a:lnTo>
                <a:lnTo>
                  <a:pt x="3699" y="634"/>
                </a:lnTo>
                <a:lnTo>
                  <a:pt x="3772" y="804"/>
                </a:lnTo>
                <a:lnTo>
                  <a:pt x="3943" y="1120"/>
                </a:lnTo>
                <a:lnTo>
                  <a:pt x="4113" y="1461"/>
                </a:lnTo>
                <a:lnTo>
                  <a:pt x="4259" y="1802"/>
                </a:lnTo>
                <a:lnTo>
                  <a:pt x="4332" y="1923"/>
                </a:lnTo>
                <a:lnTo>
                  <a:pt x="4429" y="1996"/>
                </a:lnTo>
                <a:lnTo>
                  <a:pt x="4527" y="2021"/>
                </a:lnTo>
                <a:lnTo>
                  <a:pt x="4624" y="1996"/>
                </a:lnTo>
                <a:lnTo>
                  <a:pt x="4721" y="1972"/>
                </a:lnTo>
                <a:lnTo>
                  <a:pt x="4794" y="1899"/>
                </a:lnTo>
                <a:lnTo>
                  <a:pt x="4843" y="1777"/>
                </a:lnTo>
                <a:lnTo>
                  <a:pt x="4843" y="1656"/>
                </a:lnTo>
                <a:lnTo>
                  <a:pt x="4794" y="1461"/>
                </a:lnTo>
                <a:lnTo>
                  <a:pt x="4697" y="1266"/>
                </a:lnTo>
                <a:lnTo>
                  <a:pt x="4502" y="901"/>
                </a:lnTo>
                <a:lnTo>
                  <a:pt x="4283" y="536"/>
                </a:lnTo>
                <a:lnTo>
                  <a:pt x="4162" y="390"/>
                </a:lnTo>
                <a:lnTo>
                  <a:pt x="4040" y="244"/>
                </a:lnTo>
                <a:lnTo>
                  <a:pt x="3967" y="196"/>
                </a:lnTo>
                <a:lnTo>
                  <a:pt x="3894" y="171"/>
                </a:lnTo>
                <a:close/>
                <a:moveTo>
                  <a:pt x="15452" y="4405"/>
                </a:moveTo>
                <a:lnTo>
                  <a:pt x="15379" y="4429"/>
                </a:lnTo>
                <a:lnTo>
                  <a:pt x="15306" y="4454"/>
                </a:lnTo>
                <a:lnTo>
                  <a:pt x="15135" y="4551"/>
                </a:lnTo>
                <a:lnTo>
                  <a:pt x="14941" y="4600"/>
                </a:lnTo>
                <a:lnTo>
                  <a:pt x="14551" y="4697"/>
                </a:lnTo>
                <a:lnTo>
                  <a:pt x="14357" y="4746"/>
                </a:lnTo>
                <a:lnTo>
                  <a:pt x="14162" y="4819"/>
                </a:lnTo>
                <a:lnTo>
                  <a:pt x="14016" y="4916"/>
                </a:lnTo>
                <a:lnTo>
                  <a:pt x="13870" y="5062"/>
                </a:lnTo>
                <a:lnTo>
                  <a:pt x="13822" y="5135"/>
                </a:lnTo>
                <a:lnTo>
                  <a:pt x="13822" y="5232"/>
                </a:lnTo>
                <a:lnTo>
                  <a:pt x="13846" y="5330"/>
                </a:lnTo>
                <a:lnTo>
                  <a:pt x="13895" y="5354"/>
                </a:lnTo>
                <a:lnTo>
                  <a:pt x="13943" y="5354"/>
                </a:lnTo>
                <a:lnTo>
                  <a:pt x="14138" y="5378"/>
                </a:lnTo>
                <a:lnTo>
                  <a:pt x="14357" y="5378"/>
                </a:lnTo>
                <a:lnTo>
                  <a:pt x="14600" y="5354"/>
                </a:lnTo>
                <a:lnTo>
                  <a:pt x="14819" y="5330"/>
                </a:lnTo>
                <a:lnTo>
                  <a:pt x="15038" y="5257"/>
                </a:lnTo>
                <a:lnTo>
                  <a:pt x="15257" y="5208"/>
                </a:lnTo>
                <a:lnTo>
                  <a:pt x="15452" y="5111"/>
                </a:lnTo>
                <a:lnTo>
                  <a:pt x="15646" y="5038"/>
                </a:lnTo>
                <a:lnTo>
                  <a:pt x="15719" y="4989"/>
                </a:lnTo>
                <a:lnTo>
                  <a:pt x="15768" y="4940"/>
                </a:lnTo>
                <a:lnTo>
                  <a:pt x="15817" y="4819"/>
                </a:lnTo>
                <a:lnTo>
                  <a:pt x="15792" y="4697"/>
                </a:lnTo>
                <a:lnTo>
                  <a:pt x="15768" y="4575"/>
                </a:lnTo>
                <a:lnTo>
                  <a:pt x="15671" y="4478"/>
                </a:lnTo>
                <a:lnTo>
                  <a:pt x="15573" y="4429"/>
                </a:lnTo>
                <a:lnTo>
                  <a:pt x="15452" y="4405"/>
                </a:lnTo>
                <a:close/>
                <a:moveTo>
                  <a:pt x="317" y="4697"/>
                </a:moveTo>
                <a:lnTo>
                  <a:pt x="220" y="4721"/>
                </a:lnTo>
                <a:lnTo>
                  <a:pt x="122" y="4746"/>
                </a:lnTo>
                <a:lnTo>
                  <a:pt x="25" y="4794"/>
                </a:lnTo>
                <a:lnTo>
                  <a:pt x="1" y="4867"/>
                </a:lnTo>
                <a:lnTo>
                  <a:pt x="1" y="4965"/>
                </a:lnTo>
                <a:lnTo>
                  <a:pt x="49" y="5038"/>
                </a:lnTo>
                <a:lnTo>
                  <a:pt x="195" y="5184"/>
                </a:lnTo>
                <a:lnTo>
                  <a:pt x="390" y="5305"/>
                </a:lnTo>
                <a:lnTo>
                  <a:pt x="779" y="5524"/>
                </a:lnTo>
                <a:lnTo>
                  <a:pt x="1169" y="5743"/>
                </a:lnTo>
                <a:lnTo>
                  <a:pt x="1388" y="5841"/>
                </a:lnTo>
                <a:lnTo>
                  <a:pt x="1582" y="5938"/>
                </a:lnTo>
                <a:lnTo>
                  <a:pt x="1655" y="5962"/>
                </a:lnTo>
                <a:lnTo>
                  <a:pt x="1801" y="5962"/>
                </a:lnTo>
                <a:lnTo>
                  <a:pt x="1850" y="5938"/>
                </a:lnTo>
                <a:lnTo>
                  <a:pt x="1923" y="5841"/>
                </a:lnTo>
                <a:lnTo>
                  <a:pt x="1972" y="5743"/>
                </a:lnTo>
                <a:lnTo>
                  <a:pt x="1996" y="5622"/>
                </a:lnTo>
                <a:lnTo>
                  <a:pt x="1972" y="5476"/>
                </a:lnTo>
                <a:lnTo>
                  <a:pt x="1899" y="5378"/>
                </a:lnTo>
                <a:lnTo>
                  <a:pt x="1826" y="5330"/>
                </a:lnTo>
                <a:lnTo>
                  <a:pt x="1777" y="5305"/>
                </a:lnTo>
                <a:lnTo>
                  <a:pt x="1582" y="5208"/>
                </a:lnTo>
                <a:lnTo>
                  <a:pt x="1388" y="5111"/>
                </a:lnTo>
                <a:lnTo>
                  <a:pt x="974" y="4892"/>
                </a:lnTo>
                <a:lnTo>
                  <a:pt x="755" y="4794"/>
                </a:lnTo>
                <a:lnTo>
                  <a:pt x="536" y="4721"/>
                </a:lnTo>
                <a:lnTo>
                  <a:pt x="317" y="4697"/>
                </a:lnTo>
                <a:close/>
                <a:moveTo>
                  <a:pt x="8809" y="6936"/>
                </a:moveTo>
                <a:lnTo>
                  <a:pt x="8736" y="6984"/>
                </a:lnTo>
                <a:lnTo>
                  <a:pt x="8663" y="7057"/>
                </a:lnTo>
                <a:lnTo>
                  <a:pt x="8566" y="7252"/>
                </a:lnTo>
                <a:lnTo>
                  <a:pt x="8468" y="7495"/>
                </a:lnTo>
                <a:lnTo>
                  <a:pt x="8420" y="7739"/>
                </a:lnTo>
                <a:lnTo>
                  <a:pt x="8395" y="7958"/>
                </a:lnTo>
                <a:lnTo>
                  <a:pt x="8395" y="8128"/>
                </a:lnTo>
                <a:lnTo>
                  <a:pt x="8322" y="8177"/>
                </a:lnTo>
                <a:lnTo>
                  <a:pt x="8201" y="8225"/>
                </a:lnTo>
                <a:lnTo>
                  <a:pt x="8079" y="8250"/>
                </a:lnTo>
                <a:lnTo>
                  <a:pt x="7982" y="8225"/>
                </a:lnTo>
                <a:lnTo>
                  <a:pt x="7909" y="8201"/>
                </a:lnTo>
                <a:lnTo>
                  <a:pt x="7982" y="8079"/>
                </a:lnTo>
                <a:lnTo>
                  <a:pt x="8055" y="7933"/>
                </a:lnTo>
                <a:lnTo>
                  <a:pt x="8103" y="7812"/>
                </a:lnTo>
                <a:lnTo>
                  <a:pt x="8103" y="7666"/>
                </a:lnTo>
                <a:lnTo>
                  <a:pt x="8103" y="7520"/>
                </a:lnTo>
                <a:lnTo>
                  <a:pt x="8055" y="7398"/>
                </a:lnTo>
                <a:lnTo>
                  <a:pt x="7957" y="7252"/>
                </a:lnTo>
                <a:lnTo>
                  <a:pt x="7836" y="7130"/>
                </a:lnTo>
                <a:lnTo>
                  <a:pt x="7763" y="7082"/>
                </a:lnTo>
                <a:lnTo>
                  <a:pt x="7617" y="7082"/>
                </a:lnTo>
                <a:lnTo>
                  <a:pt x="7544" y="7130"/>
                </a:lnTo>
                <a:lnTo>
                  <a:pt x="7446" y="7252"/>
                </a:lnTo>
                <a:lnTo>
                  <a:pt x="7373" y="7374"/>
                </a:lnTo>
                <a:lnTo>
                  <a:pt x="7325" y="7495"/>
                </a:lnTo>
                <a:lnTo>
                  <a:pt x="7300" y="7641"/>
                </a:lnTo>
                <a:lnTo>
                  <a:pt x="7300" y="7787"/>
                </a:lnTo>
                <a:lnTo>
                  <a:pt x="7300" y="7909"/>
                </a:lnTo>
                <a:lnTo>
                  <a:pt x="7325" y="8055"/>
                </a:lnTo>
                <a:lnTo>
                  <a:pt x="7373" y="8177"/>
                </a:lnTo>
                <a:lnTo>
                  <a:pt x="7179" y="8298"/>
                </a:lnTo>
                <a:lnTo>
                  <a:pt x="7081" y="8323"/>
                </a:lnTo>
                <a:lnTo>
                  <a:pt x="6984" y="8347"/>
                </a:lnTo>
                <a:lnTo>
                  <a:pt x="6911" y="8371"/>
                </a:lnTo>
                <a:lnTo>
                  <a:pt x="6814" y="8347"/>
                </a:lnTo>
                <a:lnTo>
                  <a:pt x="6692" y="8298"/>
                </a:lnTo>
                <a:lnTo>
                  <a:pt x="6570" y="8201"/>
                </a:lnTo>
                <a:lnTo>
                  <a:pt x="6497" y="8055"/>
                </a:lnTo>
                <a:lnTo>
                  <a:pt x="6449" y="7909"/>
                </a:lnTo>
                <a:lnTo>
                  <a:pt x="6449" y="7739"/>
                </a:lnTo>
                <a:lnTo>
                  <a:pt x="6497" y="7544"/>
                </a:lnTo>
                <a:lnTo>
                  <a:pt x="6497" y="7520"/>
                </a:lnTo>
                <a:lnTo>
                  <a:pt x="6473" y="7520"/>
                </a:lnTo>
                <a:lnTo>
                  <a:pt x="6449" y="7495"/>
                </a:lnTo>
                <a:lnTo>
                  <a:pt x="6424" y="7520"/>
                </a:lnTo>
                <a:lnTo>
                  <a:pt x="6327" y="7617"/>
                </a:lnTo>
                <a:lnTo>
                  <a:pt x="6254" y="7739"/>
                </a:lnTo>
                <a:lnTo>
                  <a:pt x="6230" y="7836"/>
                </a:lnTo>
                <a:lnTo>
                  <a:pt x="6206" y="7958"/>
                </a:lnTo>
                <a:lnTo>
                  <a:pt x="6206" y="8055"/>
                </a:lnTo>
                <a:lnTo>
                  <a:pt x="6206" y="8177"/>
                </a:lnTo>
                <a:lnTo>
                  <a:pt x="6254" y="8274"/>
                </a:lnTo>
                <a:lnTo>
                  <a:pt x="6303" y="8371"/>
                </a:lnTo>
                <a:lnTo>
                  <a:pt x="6376" y="8469"/>
                </a:lnTo>
                <a:lnTo>
                  <a:pt x="6449" y="8542"/>
                </a:lnTo>
                <a:lnTo>
                  <a:pt x="6546" y="8615"/>
                </a:lnTo>
                <a:lnTo>
                  <a:pt x="6643" y="8663"/>
                </a:lnTo>
                <a:lnTo>
                  <a:pt x="6765" y="8712"/>
                </a:lnTo>
                <a:lnTo>
                  <a:pt x="6862" y="8736"/>
                </a:lnTo>
                <a:lnTo>
                  <a:pt x="7008" y="8736"/>
                </a:lnTo>
                <a:lnTo>
                  <a:pt x="7130" y="8712"/>
                </a:lnTo>
                <a:lnTo>
                  <a:pt x="7349" y="8615"/>
                </a:lnTo>
                <a:lnTo>
                  <a:pt x="7592" y="8493"/>
                </a:lnTo>
                <a:lnTo>
                  <a:pt x="7690" y="8566"/>
                </a:lnTo>
                <a:lnTo>
                  <a:pt x="7836" y="8639"/>
                </a:lnTo>
                <a:lnTo>
                  <a:pt x="7982" y="8663"/>
                </a:lnTo>
                <a:lnTo>
                  <a:pt x="8128" y="8688"/>
                </a:lnTo>
                <a:lnTo>
                  <a:pt x="8225" y="8688"/>
                </a:lnTo>
                <a:lnTo>
                  <a:pt x="8347" y="8663"/>
                </a:lnTo>
                <a:lnTo>
                  <a:pt x="8566" y="8566"/>
                </a:lnTo>
                <a:lnTo>
                  <a:pt x="8639" y="8663"/>
                </a:lnTo>
                <a:lnTo>
                  <a:pt x="8736" y="8736"/>
                </a:lnTo>
                <a:lnTo>
                  <a:pt x="8833" y="8809"/>
                </a:lnTo>
                <a:lnTo>
                  <a:pt x="8931" y="8858"/>
                </a:lnTo>
                <a:lnTo>
                  <a:pt x="9174" y="8907"/>
                </a:lnTo>
                <a:lnTo>
                  <a:pt x="9417" y="8931"/>
                </a:lnTo>
                <a:lnTo>
                  <a:pt x="9661" y="8882"/>
                </a:lnTo>
                <a:lnTo>
                  <a:pt x="9880" y="8809"/>
                </a:lnTo>
                <a:lnTo>
                  <a:pt x="9977" y="8736"/>
                </a:lnTo>
                <a:lnTo>
                  <a:pt x="10074" y="8663"/>
                </a:lnTo>
                <a:lnTo>
                  <a:pt x="10172" y="8566"/>
                </a:lnTo>
                <a:lnTo>
                  <a:pt x="10269" y="8469"/>
                </a:lnTo>
                <a:lnTo>
                  <a:pt x="10293" y="8396"/>
                </a:lnTo>
                <a:lnTo>
                  <a:pt x="10293" y="8347"/>
                </a:lnTo>
                <a:lnTo>
                  <a:pt x="10269" y="8298"/>
                </a:lnTo>
                <a:lnTo>
                  <a:pt x="10245" y="8250"/>
                </a:lnTo>
                <a:lnTo>
                  <a:pt x="10172" y="8225"/>
                </a:lnTo>
                <a:lnTo>
                  <a:pt x="10123" y="8201"/>
                </a:lnTo>
                <a:lnTo>
                  <a:pt x="10001" y="8201"/>
                </a:lnTo>
                <a:lnTo>
                  <a:pt x="9782" y="8323"/>
                </a:lnTo>
                <a:lnTo>
                  <a:pt x="9563" y="8420"/>
                </a:lnTo>
                <a:lnTo>
                  <a:pt x="9442" y="8444"/>
                </a:lnTo>
                <a:lnTo>
                  <a:pt x="9344" y="8469"/>
                </a:lnTo>
                <a:lnTo>
                  <a:pt x="9223" y="8469"/>
                </a:lnTo>
                <a:lnTo>
                  <a:pt x="9101" y="8420"/>
                </a:lnTo>
                <a:lnTo>
                  <a:pt x="9004" y="8347"/>
                </a:lnTo>
                <a:lnTo>
                  <a:pt x="8931" y="8274"/>
                </a:lnTo>
                <a:lnTo>
                  <a:pt x="9052" y="8128"/>
                </a:lnTo>
                <a:lnTo>
                  <a:pt x="9150" y="7982"/>
                </a:lnTo>
                <a:lnTo>
                  <a:pt x="9247" y="7836"/>
                </a:lnTo>
                <a:lnTo>
                  <a:pt x="9296" y="7666"/>
                </a:lnTo>
                <a:lnTo>
                  <a:pt x="9320" y="7495"/>
                </a:lnTo>
                <a:lnTo>
                  <a:pt x="9296" y="7349"/>
                </a:lnTo>
                <a:lnTo>
                  <a:pt x="9247" y="7203"/>
                </a:lnTo>
                <a:lnTo>
                  <a:pt x="9150" y="7057"/>
                </a:lnTo>
                <a:lnTo>
                  <a:pt x="9052" y="6984"/>
                </a:lnTo>
                <a:lnTo>
                  <a:pt x="8955" y="6936"/>
                </a:lnTo>
                <a:close/>
                <a:moveTo>
                  <a:pt x="1947" y="9710"/>
                </a:moveTo>
                <a:lnTo>
                  <a:pt x="1801" y="9758"/>
                </a:lnTo>
                <a:lnTo>
                  <a:pt x="1582" y="9856"/>
                </a:lnTo>
                <a:lnTo>
                  <a:pt x="1363" y="10002"/>
                </a:lnTo>
                <a:lnTo>
                  <a:pt x="925" y="10294"/>
                </a:lnTo>
                <a:lnTo>
                  <a:pt x="706" y="10415"/>
                </a:lnTo>
                <a:lnTo>
                  <a:pt x="585" y="10513"/>
                </a:lnTo>
                <a:lnTo>
                  <a:pt x="463" y="10610"/>
                </a:lnTo>
                <a:lnTo>
                  <a:pt x="366" y="10707"/>
                </a:lnTo>
                <a:lnTo>
                  <a:pt x="317" y="10829"/>
                </a:lnTo>
                <a:lnTo>
                  <a:pt x="317" y="10878"/>
                </a:lnTo>
                <a:lnTo>
                  <a:pt x="341" y="10926"/>
                </a:lnTo>
                <a:lnTo>
                  <a:pt x="366" y="10999"/>
                </a:lnTo>
                <a:lnTo>
                  <a:pt x="439" y="11048"/>
                </a:lnTo>
                <a:lnTo>
                  <a:pt x="536" y="11097"/>
                </a:lnTo>
                <a:lnTo>
                  <a:pt x="633" y="11097"/>
                </a:lnTo>
                <a:lnTo>
                  <a:pt x="755" y="11072"/>
                </a:lnTo>
                <a:lnTo>
                  <a:pt x="877" y="11048"/>
                </a:lnTo>
                <a:lnTo>
                  <a:pt x="1120" y="10926"/>
                </a:lnTo>
                <a:lnTo>
                  <a:pt x="1315" y="10829"/>
                </a:lnTo>
                <a:lnTo>
                  <a:pt x="1728" y="10610"/>
                </a:lnTo>
                <a:lnTo>
                  <a:pt x="1947" y="10488"/>
                </a:lnTo>
                <a:lnTo>
                  <a:pt x="2142" y="10342"/>
                </a:lnTo>
                <a:lnTo>
                  <a:pt x="2264" y="10245"/>
                </a:lnTo>
                <a:lnTo>
                  <a:pt x="2312" y="10123"/>
                </a:lnTo>
                <a:lnTo>
                  <a:pt x="2312" y="10002"/>
                </a:lnTo>
                <a:lnTo>
                  <a:pt x="2264" y="9880"/>
                </a:lnTo>
                <a:lnTo>
                  <a:pt x="2191" y="9783"/>
                </a:lnTo>
                <a:lnTo>
                  <a:pt x="2069" y="9734"/>
                </a:lnTo>
                <a:lnTo>
                  <a:pt x="1947" y="9710"/>
                </a:lnTo>
                <a:close/>
                <a:moveTo>
                  <a:pt x="14065" y="10026"/>
                </a:moveTo>
                <a:lnTo>
                  <a:pt x="13895" y="10050"/>
                </a:lnTo>
                <a:lnTo>
                  <a:pt x="13846" y="10075"/>
                </a:lnTo>
                <a:lnTo>
                  <a:pt x="13797" y="10123"/>
                </a:lnTo>
                <a:lnTo>
                  <a:pt x="13773" y="10172"/>
                </a:lnTo>
                <a:lnTo>
                  <a:pt x="13749" y="10221"/>
                </a:lnTo>
                <a:lnTo>
                  <a:pt x="13773" y="10318"/>
                </a:lnTo>
                <a:lnTo>
                  <a:pt x="13797" y="10367"/>
                </a:lnTo>
                <a:lnTo>
                  <a:pt x="13846" y="10415"/>
                </a:lnTo>
                <a:lnTo>
                  <a:pt x="14138" y="10586"/>
                </a:lnTo>
                <a:lnTo>
                  <a:pt x="14454" y="10756"/>
                </a:lnTo>
                <a:lnTo>
                  <a:pt x="14624" y="10878"/>
                </a:lnTo>
                <a:lnTo>
                  <a:pt x="14819" y="10975"/>
                </a:lnTo>
                <a:lnTo>
                  <a:pt x="15014" y="11048"/>
                </a:lnTo>
                <a:lnTo>
                  <a:pt x="15208" y="11097"/>
                </a:lnTo>
                <a:lnTo>
                  <a:pt x="15379" y="11097"/>
                </a:lnTo>
                <a:lnTo>
                  <a:pt x="15427" y="11072"/>
                </a:lnTo>
                <a:lnTo>
                  <a:pt x="15500" y="11024"/>
                </a:lnTo>
                <a:lnTo>
                  <a:pt x="15573" y="10951"/>
                </a:lnTo>
                <a:lnTo>
                  <a:pt x="15598" y="10829"/>
                </a:lnTo>
                <a:lnTo>
                  <a:pt x="15598" y="10707"/>
                </a:lnTo>
                <a:lnTo>
                  <a:pt x="15549" y="10586"/>
                </a:lnTo>
                <a:lnTo>
                  <a:pt x="15500" y="10537"/>
                </a:lnTo>
                <a:lnTo>
                  <a:pt x="15452" y="10513"/>
                </a:lnTo>
                <a:lnTo>
                  <a:pt x="15379" y="10464"/>
                </a:lnTo>
                <a:lnTo>
                  <a:pt x="15306" y="10464"/>
                </a:lnTo>
                <a:lnTo>
                  <a:pt x="15135" y="10415"/>
                </a:lnTo>
                <a:lnTo>
                  <a:pt x="14965" y="10367"/>
                </a:lnTo>
                <a:lnTo>
                  <a:pt x="14600" y="10196"/>
                </a:lnTo>
                <a:lnTo>
                  <a:pt x="14430" y="10099"/>
                </a:lnTo>
                <a:lnTo>
                  <a:pt x="14260" y="10050"/>
                </a:lnTo>
                <a:lnTo>
                  <a:pt x="14065" y="10026"/>
                </a:lnTo>
                <a:close/>
                <a:moveTo>
                  <a:pt x="8468" y="2605"/>
                </a:moveTo>
                <a:lnTo>
                  <a:pt x="8760" y="2629"/>
                </a:lnTo>
                <a:lnTo>
                  <a:pt x="9052" y="2678"/>
                </a:lnTo>
                <a:lnTo>
                  <a:pt x="9344" y="2726"/>
                </a:lnTo>
                <a:lnTo>
                  <a:pt x="9125" y="2799"/>
                </a:lnTo>
                <a:lnTo>
                  <a:pt x="9101" y="2824"/>
                </a:lnTo>
                <a:lnTo>
                  <a:pt x="9101" y="2848"/>
                </a:lnTo>
                <a:lnTo>
                  <a:pt x="9101" y="2872"/>
                </a:lnTo>
                <a:lnTo>
                  <a:pt x="9125" y="2897"/>
                </a:lnTo>
                <a:lnTo>
                  <a:pt x="9223" y="2945"/>
                </a:lnTo>
                <a:lnTo>
                  <a:pt x="9320" y="2970"/>
                </a:lnTo>
                <a:lnTo>
                  <a:pt x="9442" y="2945"/>
                </a:lnTo>
                <a:lnTo>
                  <a:pt x="9563" y="2921"/>
                </a:lnTo>
                <a:lnTo>
                  <a:pt x="9855" y="2872"/>
                </a:lnTo>
                <a:lnTo>
                  <a:pt x="10269" y="3043"/>
                </a:lnTo>
                <a:lnTo>
                  <a:pt x="10074" y="3067"/>
                </a:lnTo>
                <a:lnTo>
                  <a:pt x="9855" y="3116"/>
                </a:lnTo>
                <a:lnTo>
                  <a:pt x="9685" y="3189"/>
                </a:lnTo>
                <a:lnTo>
                  <a:pt x="9515" y="3262"/>
                </a:lnTo>
                <a:lnTo>
                  <a:pt x="9515" y="3286"/>
                </a:lnTo>
                <a:lnTo>
                  <a:pt x="9490" y="3310"/>
                </a:lnTo>
                <a:lnTo>
                  <a:pt x="9515" y="3335"/>
                </a:lnTo>
                <a:lnTo>
                  <a:pt x="9539" y="3359"/>
                </a:lnTo>
                <a:lnTo>
                  <a:pt x="9953" y="3335"/>
                </a:lnTo>
                <a:lnTo>
                  <a:pt x="10342" y="3310"/>
                </a:lnTo>
                <a:lnTo>
                  <a:pt x="10780" y="3310"/>
                </a:lnTo>
                <a:lnTo>
                  <a:pt x="11048" y="3505"/>
                </a:lnTo>
                <a:lnTo>
                  <a:pt x="10756" y="3578"/>
                </a:lnTo>
                <a:lnTo>
                  <a:pt x="10464" y="3675"/>
                </a:lnTo>
                <a:lnTo>
                  <a:pt x="10245" y="3797"/>
                </a:lnTo>
                <a:lnTo>
                  <a:pt x="10099" y="3918"/>
                </a:lnTo>
                <a:lnTo>
                  <a:pt x="10074" y="3943"/>
                </a:lnTo>
                <a:lnTo>
                  <a:pt x="10099" y="3943"/>
                </a:lnTo>
                <a:lnTo>
                  <a:pt x="10391" y="3918"/>
                </a:lnTo>
                <a:lnTo>
                  <a:pt x="10683" y="3870"/>
                </a:lnTo>
                <a:lnTo>
                  <a:pt x="10975" y="3821"/>
                </a:lnTo>
                <a:lnTo>
                  <a:pt x="11291" y="3773"/>
                </a:lnTo>
                <a:lnTo>
                  <a:pt x="11364" y="3773"/>
                </a:lnTo>
                <a:lnTo>
                  <a:pt x="11583" y="3967"/>
                </a:lnTo>
                <a:lnTo>
                  <a:pt x="11778" y="4186"/>
                </a:lnTo>
                <a:lnTo>
                  <a:pt x="11388" y="4210"/>
                </a:lnTo>
                <a:lnTo>
                  <a:pt x="10829" y="4259"/>
                </a:lnTo>
                <a:lnTo>
                  <a:pt x="10561" y="4283"/>
                </a:lnTo>
                <a:lnTo>
                  <a:pt x="10318" y="4381"/>
                </a:lnTo>
                <a:lnTo>
                  <a:pt x="10293" y="4405"/>
                </a:lnTo>
                <a:lnTo>
                  <a:pt x="10293" y="4429"/>
                </a:lnTo>
                <a:lnTo>
                  <a:pt x="10318" y="4454"/>
                </a:lnTo>
                <a:lnTo>
                  <a:pt x="10585" y="4527"/>
                </a:lnTo>
                <a:lnTo>
                  <a:pt x="11705" y="4527"/>
                </a:lnTo>
                <a:lnTo>
                  <a:pt x="11997" y="4502"/>
                </a:lnTo>
                <a:lnTo>
                  <a:pt x="12216" y="4867"/>
                </a:lnTo>
                <a:lnTo>
                  <a:pt x="11851" y="4867"/>
                </a:lnTo>
                <a:lnTo>
                  <a:pt x="11267" y="4892"/>
                </a:lnTo>
                <a:lnTo>
                  <a:pt x="10658" y="4940"/>
                </a:lnTo>
                <a:lnTo>
                  <a:pt x="10634" y="4940"/>
                </a:lnTo>
                <a:lnTo>
                  <a:pt x="10634" y="4965"/>
                </a:lnTo>
                <a:lnTo>
                  <a:pt x="10634" y="4989"/>
                </a:lnTo>
                <a:lnTo>
                  <a:pt x="10658" y="5013"/>
                </a:lnTo>
                <a:lnTo>
                  <a:pt x="10902" y="5086"/>
                </a:lnTo>
                <a:lnTo>
                  <a:pt x="11169" y="5111"/>
                </a:lnTo>
                <a:lnTo>
                  <a:pt x="12021" y="5111"/>
                </a:lnTo>
                <a:lnTo>
                  <a:pt x="12362" y="5135"/>
                </a:lnTo>
                <a:lnTo>
                  <a:pt x="12556" y="5622"/>
                </a:lnTo>
                <a:lnTo>
                  <a:pt x="11461" y="5622"/>
                </a:lnTo>
                <a:lnTo>
                  <a:pt x="11291" y="5646"/>
                </a:lnTo>
                <a:lnTo>
                  <a:pt x="11145" y="5695"/>
                </a:lnTo>
                <a:lnTo>
                  <a:pt x="10999" y="5768"/>
                </a:lnTo>
                <a:lnTo>
                  <a:pt x="10975" y="5792"/>
                </a:lnTo>
                <a:lnTo>
                  <a:pt x="10999" y="5841"/>
                </a:lnTo>
                <a:lnTo>
                  <a:pt x="11267" y="5889"/>
                </a:lnTo>
                <a:lnTo>
                  <a:pt x="11534" y="5889"/>
                </a:lnTo>
                <a:lnTo>
                  <a:pt x="12070" y="5914"/>
                </a:lnTo>
                <a:lnTo>
                  <a:pt x="12654" y="5938"/>
                </a:lnTo>
                <a:lnTo>
                  <a:pt x="12702" y="6060"/>
                </a:lnTo>
                <a:lnTo>
                  <a:pt x="12727" y="6181"/>
                </a:lnTo>
                <a:lnTo>
                  <a:pt x="12386" y="6181"/>
                </a:lnTo>
                <a:lnTo>
                  <a:pt x="11729" y="6254"/>
                </a:lnTo>
                <a:lnTo>
                  <a:pt x="11413" y="6279"/>
                </a:lnTo>
                <a:lnTo>
                  <a:pt x="11121" y="6352"/>
                </a:lnTo>
                <a:lnTo>
                  <a:pt x="11096" y="6352"/>
                </a:lnTo>
                <a:lnTo>
                  <a:pt x="11096" y="6376"/>
                </a:lnTo>
                <a:lnTo>
                  <a:pt x="11096" y="6400"/>
                </a:lnTo>
                <a:lnTo>
                  <a:pt x="11121" y="6425"/>
                </a:lnTo>
                <a:lnTo>
                  <a:pt x="11388" y="6473"/>
                </a:lnTo>
                <a:lnTo>
                  <a:pt x="11656" y="6498"/>
                </a:lnTo>
                <a:lnTo>
                  <a:pt x="12508" y="6498"/>
                </a:lnTo>
                <a:lnTo>
                  <a:pt x="12824" y="6522"/>
                </a:lnTo>
                <a:lnTo>
                  <a:pt x="12873" y="6838"/>
                </a:lnTo>
                <a:lnTo>
                  <a:pt x="12556" y="6838"/>
                </a:lnTo>
                <a:lnTo>
                  <a:pt x="12240" y="6863"/>
                </a:lnTo>
                <a:lnTo>
                  <a:pt x="11753" y="6887"/>
                </a:lnTo>
                <a:lnTo>
                  <a:pt x="11510" y="6911"/>
                </a:lnTo>
                <a:lnTo>
                  <a:pt x="11267" y="6936"/>
                </a:lnTo>
                <a:lnTo>
                  <a:pt x="11242" y="6936"/>
                </a:lnTo>
                <a:lnTo>
                  <a:pt x="11242" y="6960"/>
                </a:lnTo>
                <a:lnTo>
                  <a:pt x="11242" y="7009"/>
                </a:lnTo>
                <a:lnTo>
                  <a:pt x="11267" y="7009"/>
                </a:lnTo>
                <a:lnTo>
                  <a:pt x="11461" y="7082"/>
                </a:lnTo>
                <a:lnTo>
                  <a:pt x="11680" y="7130"/>
                </a:lnTo>
                <a:lnTo>
                  <a:pt x="12727" y="7130"/>
                </a:lnTo>
                <a:lnTo>
                  <a:pt x="12921" y="7106"/>
                </a:lnTo>
                <a:lnTo>
                  <a:pt x="12994" y="7593"/>
                </a:lnTo>
                <a:lnTo>
                  <a:pt x="12994" y="7593"/>
                </a:lnTo>
                <a:lnTo>
                  <a:pt x="12848" y="7568"/>
                </a:lnTo>
                <a:lnTo>
                  <a:pt x="12702" y="7568"/>
                </a:lnTo>
                <a:lnTo>
                  <a:pt x="12435" y="7593"/>
                </a:lnTo>
                <a:lnTo>
                  <a:pt x="11997" y="7593"/>
                </a:lnTo>
                <a:lnTo>
                  <a:pt x="11778" y="7617"/>
                </a:lnTo>
                <a:lnTo>
                  <a:pt x="11559" y="7690"/>
                </a:lnTo>
                <a:lnTo>
                  <a:pt x="11534" y="7690"/>
                </a:lnTo>
                <a:lnTo>
                  <a:pt x="11534" y="7739"/>
                </a:lnTo>
                <a:lnTo>
                  <a:pt x="11534" y="7763"/>
                </a:lnTo>
                <a:lnTo>
                  <a:pt x="11559" y="7787"/>
                </a:lnTo>
                <a:lnTo>
                  <a:pt x="11778" y="7836"/>
                </a:lnTo>
                <a:lnTo>
                  <a:pt x="11997" y="7860"/>
                </a:lnTo>
                <a:lnTo>
                  <a:pt x="12435" y="7860"/>
                </a:lnTo>
                <a:lnTo>
                  <a:pt x="12702" y="7885"/>
                </a:lnTo>
                <a:lnTo>
                  <a:pt x="12848" y="7885"/>
                </a:lnTo>
                <a:lnTo>
                  <a:pt x="12994" y="7860"/>
                </a:lnTo>
                <a:lnTo>
                  <a:pt x="12994" y="7909"/>
                </a:lnTo>
                <a:lnTo>
                  <a:pt x="12994" y="8250"/>
                </a:lnTo>
                <a:lnTo>
                  <a:pt x="12873" y="8201"/>
                </a:lnTo>
                <a:lnTo>
                  <a:pt x="12775" y="8201"/>
                </a:lnTo>
                <a:lnTo>
                  <a:pt x="12532" y="8177"/>
                </a:lnTo>
                <a:lnTo>
                  <a:pt x="12094" y="8177"/>
                </a:lnTo>
                <a:lnTo>
                  <a:pt x="11875" y="8201"/>
                </a:lnTo>
                <a:lnTo>
                  <a:pt x="11656" y="8250"/>
                </a:lnTo>
                <a:lnTo>
                  <a:pt x="11656" y="8274"/>
                </a:lnTo>
                <a:lnTo>
                  <a:pt x="11632" y="8298"/>
                </a:lnTo>
                <a:lnTo>
                  <a:pt x="11656" y="8298"/>
                </a:lnTo>
                <a:lnTo>
                  <a:pt x="11656" y="8323"/>
                </a:lnTo>
                <a:lnTo>
                  <a:pt x="12045" y="8396"/>
                </a:lnTo>
                <a:lnTo>
                  <a:pt x="12410" y="8444"/>
                </a:lnTo>
                <a:lnTo>
                  <a:pt x="12702" y="8469"/>
                </a:lnTo>
                <a:lnTo>
                  <a:pt x="12824" y="8493"/>
                </a:lnTo>
                <a:lnTo>
                  <a:pt x="12970" y="8469"/>
                </a:lnTo>
                <a:lnTo>
                  <a:pt x="12873" y="8858"/>
                </a:lnTo>
                <a:lnTo>
                  <a:pt x="12654" y="8809"/>
                </a:lnTo>
                <a:lnTo>
                  <a:pt x="12483" y="8785"/>
                </a:lnTo>
                <a:lnTo>
                  <a:pt x="12264" y="8736"/>
                </a:lnTo>
                <a:lnTo>
                  <a:pt x="11826" y="8736"/>
                </a:lnTo>
                <a:lnTo>
                  <a:pt x="11607" y="8809"/>
                </a:lnTo>
                <a:lnTo>
                  <a:pt x="11583" y="8834"/>
                </a:lnTo>
                <a:lnTo>
                  <a:pt x="11583" y="8858"/>
                </a:lnTo>
                <a:lnTo>
                  <a:pt x="11583" y="8882"/>
                </a:lnTo>
                <a:lnTo>
                  <a:pt x="11851" y="8882"/>
                </a:lnTo>
                <a:lnTo>
                  <a:pt x="12094" y="8931"/>
                </a:lnTo>
                <a:lnTo>
                  <a:pt x="12556" y="9053"/>
                </a:lnTo>
                <a:lnTo>
                  <a:pt x="12775" y="9126"/>
                </a:lnTo>
                <a:lnTo>
                  <a:pt x="12654" y="9345"/>
                </a:lnTo>
                <a:lnTo>
                  <a:pt x="12508" y="9296"/>
                </a:lnTo>
                <a:lnTo>
                  <a:pt x="12313" y="9272"/>
                </a:lnTo>
                <a:lnTo>
                  <a:pt x="12143" y="9223"/>
                </a:lnTo>
                <a:lnTo>
                  <a:pt x="11972" y="9199"/>
                </a:lnTo>
                <a:lnTo>
                  <a:pt x="11607" y="9199"/>
                </a:lnTo>
                <a:lnTo>
                  <a:pt x="11583" y="9223"/>
                </a:lnTo>
                <a:lnTo>
                  <a:pt x="11583" y="9247"/>
                </a:lnTo>
                <a:lnTo>
                  <a:pt x="11583" y="9272"/>
                </a:lnTo>
                <a:lnTo>
                  <a:pt x="11924" y="9418"/>
                </a:lnTo>
                <a:lnTo>
                  <a:pt x="12240" y="9564"/>
                </a:lnTo>
                <a:lnTo>
                  <a:pt x="12532" y="9637"/>
                </a:lnTo>
                <a:lnTo>
                  <a:pt x="12337" y="9929"/>
                </a:lnTo>
                <a:lnTo>
                  <a:pt x="12337" y="9977"/>
                </a:lnTo>
                <a:lnTo>
                  <a:pt x="12167" y="9904"/>
                </a:lnTo>
                <a:lnTo>
                  <a:pt x="11997" y="9880"/>
                </a:lnTo>
                <a:lnTo>
                  <a:pt x="11802" y="9831"/>
                </a:lnTo>
                <a:lnTo>
                  <a:pt x="11242" y="9831"/>
                </a:lnTo>
                <a:lnTo>
                  <a:pt x="11218" y="9856"/>
                </a:lnTo>
                <a:lnTo>
                  <a:pt x="11218" y="9880"/>
                </a:lnTo>
                <a:lnTo>
                  <a:pt x="11242" y="9880"/>
                </a:lnTo>
                <a:lnTo>
                  <a:pt x="11534" y="10002"/>
                </a:lnTo>
                <a:lnTo>
                  <a:pt x="11851" y="10123"/>
                </a:lnTo>
                <a:lnTo>
                  <a:pt x="12167" y="10245"/>
                </a:lnTo>
                <a:lnTo>
                  <a:pt x="11972" y="10513"/>
                </a:lnTo>
                <a:lnTo>
                  <a:pt x="11826" y="10488"/>
                </a:lnTo>
                <a:lnTo>
                  <a:pt x="11413" y="10391"/>
                </a:lnTo>
                <a:lnTo>
                  <a:pt x="11023" y="10342"/>
                </a:lnTo>
                <a:lnTo>
                  <a:pt x="10975" y="10342"/>
                </a:lnTo>
                <a:lnTo>
                  <a:pt x="10975" y="10367"/>
                </a:lnTo>
                <a:lnTo>
                  <a:pt x="10975" y="10391"/>
                </a:lnTo>
                <a:lnTo>
                  <a:pt x="10999" y="10440"/>
                </a:lnTo>
                <a:lnTo>
                  <a:pt x="11145" y="10537"/>
                </a:lnTo>
                <a:lnTo>
                  <a:pt x="11315" y="10610"/>
                </a:lnTo>
                <a:lnTo>
                  <a:pt x="11632" y="10732"/>
                </a:lnTo>
                <a:lnTo>
                  <a:pt x="11802" y="10780"/>
                </a:lnTo>
                <a:lnTo>
                  <a:pt x="11656" y="10999"/>
                </a:lnTo>
                <a:lnTo>
                  <a:pt x="11510" y="10951"/>
                </a:lnTo>
                <a:lnTo>
                  <a:pt x="11364" y="10926"/>
                </a:lnTo>
                <a:lnTo>
                  <a:pt x="11072" y="10853"/>
                </a:lnTo>
                <a:lnTo>
                  <a:pt x="10950" y="10853"/>
                </a:lnTo>
                <a:lnTo>
                  <a:pt x="10804" y="10902"/>
                </a:lnTo>
                <a:lnTo>
                  <a:pt x="10780" y="10926"/>
                </a:lnTo>
                <a:lnTo>
                  <a:pt x="10756" y="10951"/>
                </a:lnTo>
                <a:lnTo>
                  <a:pt x="10756" y="10999"/>
                </a:lnTo>
                <a:lnTo>
                  <a:pt x="10780" y="11048"/>
                </a:lnTo>
                <a:lnTo>
                  <a:pt x="10902" y="11121"/>
                </a:lnTo>
                <a:lnTo>
                  <a:pt x="11023" y="11170"/>
                </a:lnTo>
                <a:lnTo>
                  <a:pt x="11267" y="11243"/>
                </a:lnTo>
                <a:lnTo>
                  <a:pt x="11461" y="11291"/>
                </a:lnTo>
                <a:lnTo>
                  <a:pt x="11242" y="11583"/>
                </a:lnTo>
                <a:lnTo>
                  <a:pt x="11072" y="11535"/>
                </a:lnTo>
                <a:lnTo>
                  <a:pt x="10877" y="11535"/>
                </a:lnTo>
                <a:lnTo>
                  <a:pt x="10683" y="11583"/>
                </a:lnTo>
                <a:lnTo>
                  <a:pt x="10658" y="11608"/>
                </a:lnTo>
                <a:lnTo>
                  <a:pt x="10683" y="11632"/>
                </a:lnTo>
                <a:lnTo>
                  <a:pt x="10829" y="11681"/>
                </a:lnTo>
                <a:lnTo>
                  <a:pt x="10975" y="11729"/>
                </a:lnTo>
                <a:lnTo>
                  <a:pt x="11096" y="11778"/>
                </a:lnTo>
                <a:lnTo>
                  <a:pt x="10877" y="12143"/>
                </a:lnTo>
                <a:lnTo>
                  <a:pt x="10829" y="12118"/>
                </a:lnTo>
                <a:lnTo>
                  <a:pt x="10658" y="12045"/>
                </a:lnTo>
                <a:lnTo>
                  <a:pt x="10561" y="11997"/>
                </a:lnTo>
                <a:lnTo>
                  <a:pt x="10464" y="11972"/>
                </a:lnTo>
                <a:lnTo>
                  <a:pt x="10439" y="11997"/>
                </a:lnTo>
                <a:lnTo>
                  <a:pt x="10439" y="12045"/>
                </a:lnTo>
                <a:lnTo>
                  <a:pt x="10488" y="12118"/>
                </a:lnTo>
                <a:lnTo>
                  <a:pt x="10585" y="12191"/>
                </a:lnTo>
                <a:lnTo>
                  <a:pt x="10756" y="12313"/>
                </a:lnTo>
                <a:lnTo>
                  <a:pt x="10561" y="12654"/>
                </a:lnTo>
                <a:lnTo>
                  <a:pt x="10415" y="12629"/>
                </a:lnTo>
                <a:lnTo>
                  <a:pt x="10172" y="12629"/>
                </a:lnTo>
                <a:lnTo>
                  <a:pt x="10026" y="12654"/>
                </a:lnTo>
                <a:lnTo>
                  <a:pt x="10026" y="12678"/>
                </a:lnTo>
                <a:lnTo>
                  <a:pt x="10026" y="12702"/>
                </a:lnTo>
                <a:lnTo>
                  <a:pt x="10245" y="12800"/>
                </a:lnTo>
                <a:lnTo>
                  <a:pt x="10439" y="12897"/>
                </a:lnTo>
                <a:lnTo>
                  <a:pt x="10196" y="13384"/>
                </a:lnTo>
                <a:lnTo>
                  <a:pt x="9880" y="13384"/>
                </a:lnTo>
                <a:lnTo>
                  <a:pt x="9904" y="13432"/>
                </a:lnTo>
                <a:lnTo>
                  <a:pt x="10147" y="13505"/>
                </a:lnTo>
                <a:lnTo>
                  <a:pt x="10074" y="13700"/>
                </a:lnTo>
                <a:lnTo>
                  <a:pt x="10026" y="13895"/>
                </a:lnTo>
                <a:lnTo>
                  <a:pt x="9953" y="14284"/>
                </a:lnTo>
                <a:lnTo>
                  <a:pt x="9880" y="14673"/>
                </a:lnTo>
                <a:lnTo>
                  <a:pt x="9807" y="15087"/>
                </a:lnTo>
                <a:lnTo>
                  <a:pt x="9101" y="15111"/>
                </a:lnTo>
                <a:lnTo>
                  <a:pt x="9247" y="14673"/>
                </a:lnTo>
                <a:lnTo>
                  <a:pt x="9344" y="14235"/>
                </a:lnTo>
                <a:lnTo>
                  <a:pt x="9539" y="13359"/>
                </a:lnTo>
                <a:lnTo>
                  <a:pt x="9734" y="12459"/>
                </a:lnTo>
                <a:lnTo>
                  <a:pt x="9855" y="12021"/>
                </a:lnTo>
                <a:lnTo>
                  <a:pt x="9977" y="11583"/>
                </a:lnTo>
                <a:lnTo>
                  <a:pt x="10269" y="10659"/>
                </a:lnTo>
                <a:lnTo>
                  <a:pt x="10537" y="9734"/>
                </a:lnTo>
                <a:lnTo>
                  <a:pt x="10658" y="9320"/>
                </a:lnTo>
                <a:lnTo>
                  <a:pt x="10756" y="8858"/>
                </a:lnTo>
                <a:lnTo>
                  <a:pt x="10780" y="8639"/>
                </a:lnTo>
                <a:lnTo>
                  <a:pt x="10780" y="8396"/>
                </a:lnTo>
                <a:lnTo>
                  <a:pt x="10756" y="8177"/>
                </a:lnTo>
                <a:lnTo>
                  <a:pt x="10707" y="7958"/>
                </a:lnTo>
                <a:lnTo>
                  <a:pt x="10683" y="7933"/>
                </a:lnTo>
                <a:lnTo>
                  <a:pt x="10634" y="7933"/>
                </a:lnTo>
                <a:lnTo>
                  <a:pt x="10610" y="7958"/>
                </a:lnTo>
                <a:lnTo>
                  <a:pt x="10537" y="8177"/>
                </a:lnTo>
                <a:lnTo>
                  <a:pt x="10464" y="8420"/>
                </a:lnTo>
                <a:lnTo>
                  <a:pt x="10366" y="8882"/>
                </a:lnTo>
                <a:lnTo>
                  <a:pt x="10293" y="9369"/>
                </a:lnTo>
                <a:lnTo>
                  <a:pt x="10172" y="9831"/>
                </a:lnTo>
                <a:lnTo>
                  <a:pt x="9904" y="10756"/>
                </a:lnTo>
                <a:lnTo>
                  <a:pt x="9588" y="11656"/>
                </a:lnTo>
                <a:lnTo>
                  <a:pt x="9466" y="12094"/>
                </a:lnTo>
                <a:lnTo>
                  <a:pt x="9369" y="12532"/>
                </a:lnTo>
                <a:lnTo>
                  <a:pt x="9174" y="13384"/>
                </a:lnTo>
                <a:lnTo>
                  <a:pt x="8979" y="14260"/>
                </a:lnTo>
                <a:lnTo>
                  <a:pt x="8858" y="14698"/>
                </a:lnTo>
                <a:lnTo>
                  <a:pt x="8736" y="15111"/>
                </a:lnTo>
                <a:lnTo>
                  <a:pt x="8128" y="15136"/>
                </a:lnTo>
                <a:lnTo>
                  <a:pt x="7519" y="15087"/>
                </a:lnTo>
                <a:lnTo>
                  <a:pt x="7179" y="15063"/>
                </a:lnTo>
                <a:lnTo>
                  <a:pt x="7154" y="15038"/>
                </a:lnTo>
                <a:lnTo>
                  <a:pt x="7081" y="14698"/>
                </a:lnTo>
                <a:lnTo>
                  <a:pt x="7033" y="14357"/>
                </a:lnTo>
                <a:lnTo>
                  <a:pt x="6935" y="13651"/>
                </a:lnTo>
                <a:lnTo>
                  <a:pt x="6765" y="12605"/>
                </a:lnTo>
                <a:lnTo>
                  <a:pt x="6570" y="11583"/>
                </a:lnTo>
                <a:lnTo>
                  <a:pt x="6230" y="9880"/>
                </a:lnTo>
                <a:lnTo>
                  <a:pt x="6060" y="9028"/>
                </a:lnTo>
                <a:lnTo>
                  <a:pt x="5841" y="8177"/>
                </a:lnTo>
                <a:lnTo>
                  <a:pt x="5816" y="8152"/>
                </a:lnTo>
                <a:lnTo>
                  <a:pt x="5768" y="8128"/>
                </a:lnTo>
                <a:lnTo>
                  <a:pt x="5743" y="8128"/>
                </a:lnTo>
                <a:lnTo>
                  <a:pt x="5695" y="8152"/>
                </a:lnTo>
                <a:lnTo>
                  <a:pt x="5646" y="8298"/>
                </a:lnTo>
                <a:lnTo>
                  <a:pt x="5646" y="8420"/>
                </a:lnTo>
                <a:lnTo>
                  <a:pt x="5646" y="8542"/>
                </a:lnTo>
                <a:lnTo>
                  <a:pt x="5646" y="8663"/>
                </a:lnTo>
                <a:lnTo>
                  <a:pt x="5719" y="8931"/>
                </a:lnTo>
                <a:lnTo>
                  <a:pt x="5768" y="9199"/>
                </a:lnTo>
                <a:lnTo>
                  <a:pt x="5865" y="9734"/>
                </a:lnTo>
                <a:lnTo>
                  <a:pt x="5962" y="10245"/>
                </a:lnTo>
                <a:lnTo>
                  <a:pt x="6035" y="10780"/>
                </a:lnTo>
                <a:lnTo>
                  <a:pt x="6133" y="11316"/>
                </a:lnTo>
                <a:lnTo>
                  <a:pt x="6327" y="12337"/>
                </a:lnTo>
                <a:lnTo>
                  <a:pt x="6522" y="13384"/>
                </a:lnTo>
                <a:lnTo>
                  <a:pt x="6570" y="13773"/>
                </a:lnTo>
                <a:lnTo>
                  <a:pt x="6619" y="14211"/>
                </a:lnTo>
                <a:lnTo>
                  <a:pt x="6668" y="14625"/>
                </a:lnTo>
                <a:lnTo>
                  <a:pt x="6716" y="14819"/>
                </a:lnTo>
                <a:lnTo>
                  <a:pt x="6765" y="15014"/>
                </a:lnTo>
                <a:lnTo>
                  <a:pt x="6497" y="15038"/>
                </a:lnTo>
                <a:lnTo>
                  <a:pt x="6473" y="14625"/>
                </a:lnTo>
                <a:lnTo>
                  <a:pt x="6400" y="14235"/>
                </a:lnTo>
                <a:lnTo>
                  <a:pt x="6279" y="13846"/>
                </a:lnTo>
                <a:lnTo>
                  <a:pt x="6133" y="13481"/>
                </a:lnTo>
                <a:lnTo>
                  <a:pt x="5938" y="13116"/>
                </a:lnTo>
                <a:lnTo>
                  <a:pt x="5743" y="12775"/>
                </a:lnTo>
                <a:lnTo>
                  <a:pt x="5281" y="12070"/>
                </a:lnTo>
                <a:lnTo>
                  <a:pt x="4746" y="11267"/>
                </a:lnTo>
                <a:lnTo>
                  <a:pt x="4210" y="10415"/>
                </a:lnTo>
                <a:lnTo>
                  <a:pt x="3967" y="9977"/>
                </a:lnTo>
                <a:lnTo>
                  <a:pt x="3724" y="9539"/>
                </a:lnTo>
                <a:lnTo>
                  <a:pt x="3529" y="9077"/>
                </a:lnTo>
                <a:lnTo>
                  <a:pt x="3359" y="8615"/>
                </a:lnTo>
                <a:lnTo>
                  <a:pt x="3286" y="8396"/>
                </a:lnTo>
                <a:lnTo>
                  <a:pt x="3261" y="8152"/>
                </a:lnTo>
                <a:lnTo>
                  <a:pt x="3237" y="7909"/>
                </a:lnTo>
                <a:lnTo>
                  <a:pt x="3237" y="7666"/>
                </a:lnTo>
                <a:lnTo>
                  <a:pt x="3261" y="7155"/>
                </a:lnTo>
                <a:lnTo>
                  <a:pt x="3310" y="6668"/>
                </a:lnTo>
                <a:lnTo>
                  <a:pt x="3334" y="6376"/>
                </a:lnTo>
                <a:lnTo>
                  <a:pt x="3407" y="6108"/>
                </a:lnTo>
                <a:lnTo>
                  <a:pt x="3480" y="5841"/>
                </a:lnTo>
                <a:lnTo>
                  <a:pt x="3578" y="5597"/>
                </a:lnTo>
                <a:lnTo>
                  <a:pt x="3699" y="5354"/>
                </a:lnTo>
                <a:lnTo>
                  <a:pt x="3845" y="5111"/>
                </a:lnTo>
                <a:lnTo>
                  <a:pt x="4016" y="4892"/>
                </a:lnTo>
                <a:lnTo>
                  <a:pt x="4186" y="4673"/>
                </a:lnTo>
                <a:lnTo>
                  <a:pt x="4648" y="4162"/>
                </a:lnTo>
                <a:lnTo>
                  <a:pt x="5062" y="3748"/>
                </a:lnTo>
                <a:lnTo>
                  <a:pt x="5403" y="3432"/>
                </a:lnTo>
                <a:lnTo>
                  <a:pt x="5743" y="3189"/>
                </a:lnTo>
                <a:lnTo>
                  <a:pt x="6060" y="3018"/>
                </a:lnTo>
                <a:lnTo>
                  <a:pt x="6352" y="2872"/>
                </a:lnTo>
                <a:lnTo>
                  <a:pt x="6668" y="2775"/>
                </a:lnTo>
                <a:lnTo>
                  <a:pt x="6984" y="2702"/>
                </a:lnTo>
                <a:lnTo>
                  <a:pt x="7276" y="2653"/>
                </a:lnTo>
                <a:lnTo>
                  <a:pt x="7568" y="2629"/>
                </a:lnTo>
                <a:lnTo>
                  <a:pt x="7860" y="2605"/>
                </a:lnTo>
                <a:close/>
                <a:moveTo>
                  <a:pt x="6716" y="15525"/>
                </a:moveTo>
                <a:lnTo>
                  <a:pt x="6619" y="15720"/>
                </a:lnTo>
                <a:lnTo>
                  <a:pt x="6352" y="16158"/>
                </a:lnTo>
                <a:lnTo>
                  <a:pt x="6279" y="16109"/>
                </a:lnTo>
                <a:lnTo>
                  <a:pt x="6230" y="16060"/>
                </a:lnTo>
                <a:lnTo>
                  <a:pt x="6206" y="15963"/>
                </a:lnTo>
                <a:lnTo>
                  <a:pt x="6206" y="15866"/>
                </a:lnTo>
                <a:lnTo>
                  <a:pt x="6206" y="15768"/>
                </a:lnTo>
                <a:lnTo>
                  <a:pt x="6230" y="15695"/>
                </a:lnTo>
                <a:lnTo>
                  <a:pt x="6279" y="15598"/>
                </a:lnTo>
                <a:lnTo>
                  <a:pt x="6327" y="15549"/>
                </a:lnTo>
                <a:lnTo>
                  <a:pt x="6595" y="15525"/>
                </a:lnTo>
                <a:close/>
                <a:moveTo>
                  <a:pt x="6887" y="15525"/>
                </a:moveTo>
                <a:lnTo>
                  <a:pt x="7276" y="15549"/>
                </a:lnTo>
                <a:lnTo>
                  <a:pt x="7641" y="15598"/>
                </a:lnTo>
                <a:lnTo>
                  <a:pt x="8225" y="15647"/>
                </a:lnTo>
                <a:lnTo>
                  <a:pt x="8809" y="15671"/>
                </a:lnTo>
                <a:lnTo>
                  <a:pt x="8541" y="15963"/>
                </a:lnTo>
                <a:lnTo>
                  <a:pt x="8298" y="16255"/>
                </a:lnTo>
                <a:lnTo>
                  <a:pt x="7909" y="16231"/>
                </a:lnTo>
                <a:lnTo>
                  <a:pt x="8249" y="15744"/>
                </a:lnTo>
                <a:lnTo>
                  <a:pt x="8249" y="15720"/>
                </a:lnTo>
                <a:lnTo>
                  <a:pt x="8225" y="15695"/>
                </a:lnTo>
                <a:lnTo>
                  <a:pt x="8201" y="15671"/>
                </a:lnTo>
                <a:lnTo>
                  <a:pt x="8176" y="15695"/>
                </a:lnTo>
                <a:lnTo>
                  <a:pt x="7690" y="16231"/>
                </a:lnTo>
                <a:lnTo>
                  <a:pt x="7179" y="16182"/>
                </a:lnTo>
                <a:lnTo>
                  <a:pt x="7325" y="15939"/>
                </a:lnTo>
                <a:lnTo>
                  <a:pt x="7471" y="15671"/>
                </a:lnTo>
                <a:lnTo>
                  <a:pt x="7471" y="15647"/>
                </a:lnTo>
                <a:lnTo>
                  <a:pt x="7446" y="15622"/>
                </a:lnTo>
                <a:lnTo>
                  <a:pt x="7422" y="15647"/>
                </a:lnTo>
                <a:lnTo>
                  <a:pt x="7203" y="15890"/>
                </a:lnTo>
                <a:lnTo>
                  <a:pt x="6935" y="16182"/>
                </a:lnTo>
                <a:lnTo>
                  <a:pt x="6741" y="16206"/>
                </a:lnTo>
                <a:lnTo>
                  <a:pt x="6570" y="16255"/>
                </a:lnTo>
                <a:lnTo>
                  <a:pt x="6668" y="16060"/>
                </a:lnTo>
                <a:lnTo>
                  <a:pt x="6814" y="15817"/>
                </a:lnTo>
                <a:lnTo>
                  <a:pt x="6862" y="15671"/>
                </a:lnTo>
                <a:lnTo>
                  <a:pt x="6887" y="15525"/>
                </a:lnTo>
                <a:close/>
                <a:moveTo>
                  <a:pt x="9661" y="15622"/>
                </a:moveTo>
                <a:lnTo>
                  <a:pt x="9734" y="15671"/>
                </a:lnTo>
                <a:lnTo>
                  <a:pt x="9807" y="15695"/>
                </a:lnTo>
                <a:lnTo>
                  <a:pt x="9953" y="15695"/>
                </a:lnTo>
                <a:lnTo>
                  <a:pt x="9782" y="15793"/>
                </a:lnTo>
                <a:lnTo>
                  <a:pt x="9661" y="15939"/>
                </a:lnTo>
                <a:lnTo>
                  <a:pt x="9539" y="16085"/>
                </a:lnTo>
                <a:lnTo>
                  <a:pt x="9417" y="16279"/>
                </a:lnTo>
                <a:lnTo>
                  <a:pt x="9271" y="16279"/>
                </a:lnTo>
                <a:lnTo>
                  <a:pt x="9612" y="15817"/>
                </a:lnTo>
                <a:lnTo>
                  <a:pt x="9612" y="15793"/>
                </a:lnTo>
                <a:lnTo>
                  <a:pt x="9612" y="15768"/>
                </a:lnTo>
                <a:lnTo>
                  <a:pt x="9563" y="15768"/>
                </a:lnTo>
                <a:lnTo>
                  <a:pt x="9320" y="16012"/>
                </a:lnTo>
                <a:lnTo>
                  <a:pt x="9077" y="16255"/>
                </a:lnTo>
                <a:lnTo>
                  <a:pt x="8517" y="16255"/>
                </a:lnTo>
                <a:lnTo>
                  <a:pt x="8882" y="15720"/>
                </a:lnTo>
                <a:lnTo>
                  <a:pt x="8906" y="15695"/>
                </a:lnTo>
                <a:lnTo>
                  <a:pt x="8882" y="15671"/>
                </a:lnTo>
                <a:lnTo>
                  <a:pt x="9271" y="15671"/>
                </a:lnTo>
                <a:lnTo>
                  <a:pt x="9661" y="15622"/>
                </a:lnTo>
                <a:close/>
                <a:moveTo>
                  <a:pt x="10074" y="15768"/>
                </a:moveTo>
                <a:lnTo>
                  <a:pt x="10074" y="15841"/>
                </a:lnTo>
                <a:lnTo>
                  <a:pt x="10099" y="15939"/>
                </a:lnTo>
                <a:lnTo>
                  <a:pt x="10074" y="16060"/>
                </a:lnTo>
                <a:lnTo>
                  <a:pt x="10050" y="16182"/>
                </a:lnTo>
                <a:lnTo>
                  <a:pt x="9977" y="16304"/>
                </a:lnTo>
                <a:lnTo>
                  <a:pt x="9758" y="16279"/>
                </a:lnTo>
                <a:lnTo>
                  <a:pt x="9880" y="16012"/>
                </a:lnTo>
                <a:lnTo>
                  <a:pt x="9977" y="15890"/>
                </a:lnTo>
                <a:lnTo>
                  <a:pt x="10074" y="15768"/>
                </a:lnTo>
                <a:close/>
                <a:moveTo>
                  <a:pt x="6522" y="16571"/>
                </a:moveTo>
                <a:lnTo>
                  <a:pt x="6595" y="16620"/>
                </a:lnTo>
                <a:lnTo>
                  <a:pt x="6424" y="16888"/>
                </a:lnTo>
                <a:lnTo>
                  <a:pt x="6376" y="17034"/>
                </a:lnTo>
                <a:lnTo>
                  <a:pt x="6327" y="17180"/>
                </a:lnTo>
                <a:lnTo>
                  <a:pt x="6254" y="17082"/>
                </a:lnTo>
                <a:lnTo>
                  <a:pt x="6230" y="16985"/>
                </a:lnTo>
                <a:lnTo>
                  <a:pt x="6206" y="16912"/>
                </a:lnTo>
                <a:lnTo>
                  <a:pt x="6230" y="16815"/>
                </a:lnTo>
                <a:lnTo>
                  <a:pt x="6254" y="16839"/>
                </a:lnTo>
                <a:lnTo>
                  <a:pt x="6303" y="16839"/>
                </a:lnTo>
                <a:lnTo>
                  <a:pt x="6352" y="16815"/>
                </a:lnTo>
                <a:lnTo>
                  <a:pt x="6376" y="16766"/>
                </a:lnTo>
                <a:lnTo>
                  <a:pt x="6424" y="16596"/>
                </a:lnTo>
                <a:lnTo>
                  <a:pt x="6449" y="16596"/>
                </a:lnTo>
                <a:lnTo>
                  <a:pt x="6522" y="16571"/>
                </a:lnTo>
                <a:close/>
                <a:moveTo>
                  <a:pt x="7884" y="16693"/>
                </a:moveTo>
                <a:lnTo>
                  <a:pt x="7957" y="16717"/>
                </a:lnTo>
                <a:lnTo>
                  <a:pt x="7787" y="16985"/>
                </a:lnTo>
                <a:lnTo>
                  <a:pt x="7617" y="17253"/>
                </a:lnTo>
                <a:lnTo>
                  <a:pt x="7592" y="17326"/>
                </a:lnTo>
                <a:lnTo>
                  <a:pt x="7300" y="17326"/>
                </a:lnTo>
                <a:lnTo>
                  <a:pt x="7398" y="17107"/>
                </a:lnTo>
                <a:lnTo>
                  <a:pt x="7519" y="16888"/>
                </a:lnTo>
                <a:lnTo>
                  <a:pt x="7617" y="16717"/>
                </a:lnTo>
                <a:lnTo>
                  <a:pt x="7884" y="16693"/>
                </a:lnTo>
                <a:close/>
                <a:moveTo>
                  <a:pt x="8225" y="16717"/>
                </a:moveTo>
                <a:lnTo>
                  <a:pt x="8736" y="16742"/>
                </a:lnTo>
                <a:lnTo>
                  <a:pt x="8541" y="17034"/>
                </a:lnTo>
                <a:lnTo>
                  <a:pt x="8371" y="17326"/>
                </a:lnTo>
                <a:lnTo>
                  <a:pt x="7909" y="17326"/>
                </a:lnTo>
                <a:lnTo>
                  <a:pt x="7933" y="17277"/>
                </a:lnTo>
                <a:lnTo>
                  <a:pt x="8225" y="16717"/>
                </a:lnTo>
                <a:close/>
                <a:moveTo>
                  <a:pt x="9223" y="16742"/>
                </a:moveTo>
                <a:lnTo>
                  <a:pt x="8979" y="17350"/>
                </a:lnTo>
                <a:lnTo>
                  <a:pt x="8663" y="17350"/>
                </a:lnTo>
                <a:lnTo>
                  <a:pt x="8979" y="16742"/>
                </a:lnTo>
                <a:close/>
                <a:moveTo>
                  <a:pt x="9928" y="16742"/>
                </a:moveTo>
                <a:lnTo>
                  <a:pt x="9661" y="17253"/>
                </a:lnTo>
                <a:lnTo>
                  <a:pt x="9612" y="17350"/>
                </a:lnTo>
                <a:lnTo>
                  <a:pt x="9320" y="17350"/>
                </a:lnTo>
                <a:lnTo>
                  <a:pt x="9563" y="16742"/>
                </a:lnTo>
                <a:close/>
                <a:moveTo>
                  <a:pt x="10147" y="16839"/>
                </a:moveTo>
                <a:lnTo>
                  <a:pt x="10220" y="16961"/>
                </a:lnTo>
                <a:lnTo>
                  <a:pt x="10245" y="17107"/>
                </a:lnTo>
                <a:lnTo>
                  <a:pt x="10220" y="17228"/>
                </a:lnTo>
                <a:lnTo>
                  <a:pt x="10147" y="17350"/>
                </a:lnTo>
                <a:lnTo>
                  <a:pt x="9928" y="17350"/>
                </a:lnTo>
                <a:lnTo>
                  <a:pt x="9953" y="17277"/>
                </a:lnTo>
                <a:lnTo>
                  <a:pt x="10050" y="17082"/>
                </a:lnTo>
                <a:lnTo>
                  <a:pt x="10147" y="16839"/>
                </a:lnTo>
                <a:close/>
                <a:moveTo>
                  <a:pt x="6862" y="16693"/>
                </a:moveTo>
                <a:lnTo>
                  <a:pt x="7081" y="16717"/>
                </a:lnTo>
                <a:lnTo>
                  <a:pt x="7300" y="16717"/>
                </a:lnTo>
                <a:lnTo>
                  <a:pt x="7106" y="17009"/>
                </a:lnTo>
                <a:lnTo>
                  <a:pt x="6935" y="17326"/>
                </a:lnTo>
                <a:lnTo>
                  <a:pt x="6741" y="17350"/>
                </a:lnTo>
                <a:lnTo>
                  <a:pt x="6570" y="17399"/>
                </a:lnTo>
                <a:lnTo>
                  <a:pt x="6619" y="17204"/>
                </a:lnTo>
                <a:lnTo>
                  <a:pt x="6692" y="17034"/>
                </a:lnTo>
                <a:lnTo>
                  <a:pt x="6862" y="16693"/>
                </a:lnTo>
                <a:close/>
                <a:moveTo>
                  <a:pt x="6473" y="17618"/>
                </a:moveTo>
                <a:lnTo>
                  <a:pt x="6643" y="17691"/>
                </a:lnTo>
                <a:lnTo>
                  <a:pt x="6814" y="17715"/>
                </a:lnTo>
                <a:lnTo>
                  <a:pt x="6789" y="17910"/>
                </a:lnTo>
                <a:lnTo>
                  <a:pt x="6765" y="18080"/>
                </a:lnTo>
                <a:lnTo>
                  <a:pt x="6643" y="17983"/>
                </a:lnTo>
                <a:lnTo>
                  <a:pt x="6546" y="17861"/>
                </a:lnTo>
                <a:lnTo>
                  <a:pt x="6352" y="17642"/>
                </a:lnTo>
                <a:lnTo>
                  <a:pt x="6376" y="17618"/>
                </a:lnTo>
                <a:lnTo>
                  <a:pt x="6424" y="17642"/>
                </a:lnTo>
                <a:lnTo>
                  <a:pt x="6473" y="17618"/>
                </a:lnTo>
                <a:close/>
                <a:moveTo>
                  <a:pt x="7398" y="17739"/>
                </a:moveTo>
                <a:lnTo>
                  <a:pt x="7300" y="18031"/>
                </a:lnTo>
                <a:lnTo>
                  <a:pt x="7252" y="18177"/>
                </a:lnTo>
                <a:lnTo>
                  <a:pt x="7252" y="18299"/>
                </a:lnTo>
                <a:lnTo>
                  <a:pt x="7008" y="18202"/>
                </a:lnTo>
                <a:lnTo>
                  <a:pt x="7154" y="17739"/>
                </a:lnTo>
                <a:close/>
                <a:moveTo>
                  <a:pt x="8833" y="17715"/>
                </a:moveTo>
                <a:lnTo>
                  <a:pt x="8785" y="17837"/>
                </a:lnTo>
                <a:lnTo>
                  <a:pt x="8736" y="17983"/>
                </a:lnTo>
                <a:lnTo>
                  <a:pt x="8712" y="18104"/>
                </a:lnTo>
                <a:lnTo>
                  <a:pt x="8736" y="18153"/>
                </a:lnTo>
                <a:lnTo>
                  <a:pt x="8736" y="18202"/>
                </a:lnTo>
                <a:lnTo>
                  <a:pt x="8809" y="18250"/>
                </a:lnTo>
                <a:lnTo>
                  <a:pt x="8882" y="18250"/>
                </a:lnTo>
                <a:lnTo>
                  <a:pt x="8931" y="18226"/>
                </a:lnTo>
                <a:lnTo>
                  <a:pt x="9004" y="18153"/>
                </a:lnTo>
                <a:lnTo>
                  <a:pt x="9125" y="17958"/>
                </a:lnTo>
                <a:lnTo>
                  <a:pt x="9198" y="17739"/>
                </a:lnTo>
                <a:lnTo>
                  <a:pt x="9393" y="17739"/>
                </a:lnTo>
                <a:lnTo>
                  <a:pt x="9369" y="17861"/>
                </a:lnTo>
                <a:lnTo>
                  <a:pt x="9369" y="18007"/>
                </a:lnTo>
                <a:lnTo>
                  <a:pt x="9125" y="18153"/>
                </a:lnTo>
                <a:lnTo>
                  <a:pt x="8833" y="18275"/>
                </a:lnTo>
                <a:lnTo>
                  <a:pt x="8566" y="18372"/>
                </a:lnTo>
                <a:lnTo>
                  <a:pt x="8249" y="18421"/>
                </a:lnTo>
                <a:lnTo>
                  <a:pt x="8274" y="18275"/>
                </a:lnTo>
                <a:lnTo>
                  <a:pt x="8371" y="17983"/>
                </a:lnTo>
                <a:lnTo>
                  <a:pt x="8468" y="17715"/>
                </a:lnTo>
                <a:close/>
                <a:moveTo>
                  <a:pt x="8176" y="17715"/>
                </a:moveTo>
                <a:lnTo>
                  <a:pt x="8030" y="18056"/>
                </a:lnTo>
                <a:lnTo>
                  <a:pt x="7957" y="18250"/>
                </a:lnTo>
                <a:lnTo>
                  <a:pt x="7933" y="18445"/>
                </a:lnTo>
                <a:lnTo>
                  <a:pt x="7738" y="18421"/>
                </a:lnTo>
                <a:lnTo>
                  <a:pt x="7568" y="18396"/>
                </a:lnTo>
                <a:lnTo>
                  <a:pt x="7568" y="18226"/>
                </a:lnTo>
                <a:lnTo>
                  <a:pt x="7641" y="17983"/>
                </a:lnTo>
                <a:lnTo>
                  <a:pt x="7738" y="17715"/>
                </a:lnTo>
                <a:close/>
                <a:moveTo>
                  <a:pt x="8128" y="2094"/>
                </a:moveTo>
                <a:lnTo>
                  <a:pt x="7714" y="2142"/>
                </a:lnTo>
                <a:lnTo>
                  <a:pt x="7325" y="2191"/>
                </a:lnTo>
                <a:lnTo>
                  <a:pt x="6935" y="2264"/>
                </a:lnTo>
                <a:lnTo>
                  <a:pt x="6546" y="2386"/>
                </a:lnTo>
                <a:lnTo>
                  <a:pt x="6181" y="2507"/>
                </a:lnTo>
                <a:lnTo>
                  <a:pt x="5841" y="2653"/>
                </a:lnTo>
                <a:lnTo>
                  <a:pt x="5500" y="2824"/>
                </a:lnTo>
                <a:lnTo>
                  <a:pt x="5184" y="3018"/>
                </a:lnTo>
                <a:lnTo>
                  <a:pt x="4892" y="3237"/>
                </a:lnTo>
                <a:lnTo>
                  <a:pt x="4551" y="3554"/>
                </a:lnTo>
                <a:lnTo>
                  <a:pt x="4210" y="3918"/>
                </a:lnTo>
                <a:lnTo>
                  <a:pt x="3918" y="4332"/>
                </a:lnTo>
                <a:lnTo>
                  <a:pt x="3626" y="4746"/>
                </a:lnTo>
                <a:lnTo>
                  <a:pt x="3383" y="5159"/>
                </a:lnTo>
                <a:lnTo>
                  <a:pt x="3164" y="5549"/>
                </a:lnTo>
                <a:lnTo>
                  <a:pt x="3018" y="5889"/>
                </a:lnTo>
                <a:lnTo>
                  <a:pt x="2921" y="6157"/>
                </a:lnTo>
                <a:lnTo>
                  <a:pt x="2823" y="6595"/>
                </a:lnTo>
                <a:lnTo>
                  <a:pt x="2775" y="7057"/>
                </a:lnTo>
                <a:lnTo>
                  <a:pt x="2750" y="7495"/>
                </a:lnTo>
                <a:lnTo>
                  <a:pt x="2775" y="7958"/>
                </a:lnTo>
                <a:lnTo>
                  <a:pt x="2823" y="8396"/>
                </a:lnTo>
                <a:lnTo>
                  <a:pt x="2921" y="8834"/>
                </a:lnTo>
                <a:lnTo>
                  <a:pt x="3067" y="9272"/>
                </a:lnTo>
                <a:lnTo>
                  <a:pt x="3237" y="9685"/>
                </a:lnTo>
                <a:lnTo>
                  <a:pt x="3602" y="10367"/>
                </a:lnTo>
                <a:lnTo>
                  <a:pt x="3991" y="11024"/>
                </a:lnTo>
                <a:lnTo>
                  <a:pt x="4843" y="12337"/>
                </a:lnTo>
                <a:lnTo>
                  <a:pt x="5281" y="13019"/>
                </a:lnTo>
                <a:lnTo>
                  <a:pt x="5476" y="13384"/>
                </a:lnTo>
                <a:lnTo>
                  <a:pt x="5646" y="13724"/>
                </a:lnTo>
                <a:lnTo>
                  <a:pt x="5792" y="14089"/>
                </a:lnTo>
                <a:lnTo>
                  <a:pt x="5914" y="14454"/>
                </a:lnTo>
                <a:lnTo>
                  <a:pt x="5987" y="14844"/>
                </a:lnTo>
                <a:lnTo>
                  <a:pt x="5987" y="15282"/>
                </a:lnTo>
                <a:lnTo>
                  <a:pt x="5962" y="15379"/>
                </a:lnTo>
                <a:lnTo>
                  <a:pt x="5962" y="15428"/>
                </a:lnTo>
                <a:lnTo>
                  <a:pt x="5889" y="15525"/>
                </a:lnTo>
                <a:lnTo>
                  <a:pt x="5841" y="15647"/>
                </a:lnTo>
                <a:lnTo>
                  <a:pt x="5816" y="15768"/>
                </a:lnTo>
                <a:lnTo>
                  <a:pt x="5792" y="15914"/>
                </a:lnTo>
                <a:lnTo>
                  <a:pt x="5816" y="16036"/>
                </a:lnTo>
                <a:lnTo>
                  <a:pt x="5841" y="16158"/>
                </a:lnTo>
                <a:lnTo>
                  <a:pt x="5889" y="16279"/>
                </a:lnTo>
                <a:lnTo>
                  <a:pt x="5962" y="16377"/>
                </a:lnTo>
                <a:lnTo>
                  <a:pt x="5865" y="16474"/>
                </a:lnTo>
                <a:lnTo>
                  <a:pt x="5792" y="16620"/>
                </a:lnTo>
                <a:lnTo>
                  <a:pt x="5768" y="16766"/>
                </a:lnTo>
                <a:lnTo>
                  <a:pt x="5768" y="16912"/>
                </a:lnTo>
                <a:lnTo>
                  <a:pt x="5768" y="17058"/>
                </a:lnTo>
                <a:lnTo>
                  <a:pt x="5816" y="17204"/>
                </a:lnTo>
                <a:lnTo>
                  <a:pt x="5889" y="17350"/>
                </a:lnTo>
                <a:lnTo>
                  <a:pt x="5987" y="17472"/>
                </a:lnTo>
                <a:lnTo>
                  <a:pt x="5962" y="17496"/>
                </a:lnTo>
                <a:lnTo>
                  <a:pt x="5914" y="17618"/>
                </a:lnTo>
                <a:lnTo>
                  <a:pt x="5914" y="17715"/>
                </a:lnTo>
                <a:lnTo>
                  <a:pt x="5938" y="17837"/>
                </a:lnTo>
                <a:lnTo>
                  <a:pt x="5987" y="17934"/>
                </a:lnTo>
                <a:lnTo>
                  <a:pt x="6133" y="18129"/>
                </a:lnTo>
                <a:lnTo>
                  <a:pt x="6303" y="18299"/>
                </a:lnTo>
                <a:lnTo>
                  <a:pt x="6424" y="18421"/>
                </a:lnTo>
                <a:lnTo>
                  <a:pt x="6570" y="18518"/>
                </a:lnTo>
                <a:lnTo>
                  <a:pt x="6862" y="18688"/>
                </a:lnTo>
                <a:lnTo>
                  <a:pt x="7179" y="18810"/>
                </a:lnTo>
                <a:lnTo>
                  <a:pt x="7495" y="18859"/>
                </a:lnTo>
                <a:lnTo>
                  <a:pt x="7738" y="18883"/>
                </a:lnTo>
                <a:lnTo>
                  <a:pt x="7982" y="18883"/>
                </a:lnTo>
                <a:lnTo>
                  <a:pt x="8030" y="18956"/>
                </a:lnTo>
                <a:lnTo>
                  <a:pt x="8079" y="18980"/>
                </a:lnTo>
                <a:lnTo>
                  <a:pt x="8128" y="18980"/>
                </a:lnTo>
                <a:lnTo>
                  <a:pt x="8176" y="18956"/>
                </a:lnTo>
                <a:lnTo>
                  <a:pt x="8201" y="18907"/>
                </a:lnTo>
                <a:lnTo>
                  <a:pt x="8201" y="18883"/>
                </a:lnTo>
                <a:lnTo>
                  <a:pt x="8493" y="18834"/>
                </a:lnTo>
                <a:lnTo>
                  <a:pt x="8785" y="18761"/>
                </a:lnTo>
                <a:lnTo>
                  <a:pt x="9052" y="18664"/>
                </a:lnTo>
                <a:lnTo>
                  <a:pt x="9320" y="18542"/>
                </a:lnTo>
                <a:lnTo>
                  <a:pt x="9563" y="18396"/>
                </a:lnTo>
                <a:lnTo>
                  <a:pt x="9807" y="18226"/>
                </a:lnTo>
                <a:lnTo>
                  <a:pt x="10050" y="18056"/>
                </a:lnTo>
                <a:lnTo>
                  <a:pt x="10269" y="17837"/>
                </a:lnTo>
                <a:lnTo>
                  <a:pt x="10318" y="17764"/>
                </a:lnTo>
                <a:lnTo>
                  <a:pt x="10342" y="17691"/>
                </a:lnTo>
                <a:lnTo>
                  <a:pt x="10464" y="17593"/>
                </a:lnTo>
                <a:lnTo>
                  <a:pt x="10537" y="17447"/>
                </a:lnTo>
                <a:lnTo>
                  <a:pt x="10585" y="17301"/>
                </a:lnTo>
                <a:lnTo>
                  <a:pt x="10634" y="17107"/>
                </a:lnTo>
                <a:lnTo>
                  <a:pt x="10634" y="16936"/>
                </a:lnTo>
                <a:lnTo>
                  <a:pt x="10585" y="16742"/>
                </a:lnTo>
                <a:lnTo>
                  <a:pt x="10512" y="16596"/>
                </a:lnTo>
                <a:lnTo>
                  <a:pt x="10391" y="16474"/>
                </a:lnTo>
                <a:lnTo>
                  <a:pt x="10488" y="16255"/>
                </a:lnTo>
                <a:lnTo>
                  <a:pt x="10537" y="16036"/>
                </a:lnTo>
                <a:lnTo>
                  <a:pt x="10537" y="15817"/>
                </a:lnTo>
                <a:lnTo>
                  <a:pt x="10488" y="15574"/>
                </a:lnTo>
                <a:lnTo>
                  <a:pt x="10415" y="15476"/>
                </a:lnTo>
                <a:lnTo>
                  <a:pt x="10342" y="15379"/>
                </a:lnTo>
                <a:lnTo>
                  <a:pt x="10342" y="15306"/>
                </a:lnTo>
                <a:lnTo>
                  <a:pt x="10415" y="14965"/>
                </a:lnTo>
                <a:lnTo>
                  <a:pt x="10464" y="14625"/>
                </a:lnTo>
                <a:lnTo>
                  <a:pt x="10512" y="14284"/>
                </a:lnTo>
                <a:lnTo>
                  <a:pt x="10585" y="13943"/>
                </a:lnTo>
                <a:lnTo>
                  <a:pt x="10658" y="13700"/>
                </a:lnTo>
                <a:lnTo>
                  <a:pt x="10756" y="13457"/>
                </a:lnTo>
                <a:lnTo>
                  <a:pt x="10999" y="12994"/>
                </a:lnTo>
                <a:lnTo>
                  <a:pt x="11023" y="12970"/>
                </a:lnTo>
                <a:lnTo>
                  <a:pt x="11023" y="12946"/>
                </a:lnTo>
                <a:lnTo>
                  <a:pt x="11340" y="12459"/>
                </a:lnTo>
                <a:lnTo>
                  <a:pt x="11632" y="11972"/>
                </a:lnTo>
                <a:lnTo>
                  <a:pt x="12191" y="11194"/>
                </a:lnTo>
                <a:lnTo>
                  <a:pt x="12483" y="10780"/>
                </a:lnTo>
                <a:lnTo>
                  <a:pt x="12751" y="10367"/>
                </a:lnTo>
                <a:lnTo>
                  <a:pt x="12994" y="9953"/>
                </a:lnTo>
                <a:lnTo>
                  <a:pt x="13213" y="9515"/>
                </a:lnTo>
                <a:lnTo>
                  <a:pt x="13384" y="9053"/>
                </a:lnTo>
                <a:lnTo>
                  <a:pt x="13457" y="8809"/>
                </a:lnTo>
                <a:lnTo>
                  <a:pt x="13505" y="8590"/>
                </a:lnTo>
                <a:lnTo>
                  <a:pt x="13554" y="8152"/>
                </a:lnTo>
                <a:lnTo>
                  <a:pt x="13554" y="7714"/>
                </a:lnTo>
                <a:lnTo>
                  <a:pt x="13505" y="7276"/>
                </a:lnTo>
                <a:lnTo>
                  <a:pt x="13432" y="6838"/>
                </a:lnTo>
                <a:lnTo>
                  <a:pt x="13335" y="6400"/>
                </a:lnTo>
                <a:lnTo>
                  <a:pt x="13213" y="5962"/>
                </a:lnTo>
                <a:lnTo>
                  <a:pt x="12946" y="5135"/>
                </a:lnTo>
                <a:lnTo>
                  <a:pt x="12800" y="4770"/>
                </a:lnTo>
                <a:lnTo>
                  <a:pt x="12605" y="4429"/>
                </a:lnTo>
                <a:lnTo>
                  <a:pt x="12386" y="4113"/>
                </a:lnTo>
                <a:lnTo>
                  <a:pt x="12143" y="3797"/>
                </a:lnTo>
                <a:lnTo>
                  <a:pt x="12143" y="3773"/>
                </a:lnTo>
                <a:lnTo>
                  <a:pt x="12094" y="3675"/>
                </a:lnTo>
                <a:lnTo>
                  <a:pt x="12021" y="3602"/>
                </a:lnTo>
                <a:lnTo>
                  <a:pt x="11948" y="3554"/>
                </a:lnTo>
                <a:lnTo>
                  <a:pt x="11851" y="3505"/>
                </a:lnTo>
                <a:lnTo>
                  <a:pt x="11607" y="3286"/>
                </a:lnTo>
                <a:lnTo>
                  <a:pt x="11340" y="3091"/>
                </a:lnTo>
                <a:lnTo>
                  <a:pt x="11072" y="2897"/>
                </a:lnTo>
                <a:lnTo>
                  <a:pt x="10804" y="2726"/>
                </a:lnTo>
                <a:lnTo>
                  <a:pt x="10464" y="2556"/>
                </a:lnTo>
                <a:lnTo>
                  <a:pt x="10099" y="2386"/>
                </a:lnTo>
                <a:lnTo>
                  <a:pt x="9709" y="2264"/>
                </a:lnTo>
                <a:lnTo>
                  <a:pt x="9320" y="2191"/>
                </a:lnTo>
                <a:lnTo>
                  <a:pt x="8931" y="2142"/>
                </a:lnTo>
                <a:lnTo>
                  <a:pt x="8517" y="2094"/>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23"/>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a:t>
            </a:fld>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81"/>
        <p:cNvGrpSpPr/>
        <p:nvPr/>
      </p:nvGrpSpPr>
      <p:grpSpPr>
        <a:xfrm>
          <a:off x="0" y="0"/>
          <a:ext cx="0" cy="0"/>
          <a:chOff x="0" y="0"/>
          <a:chExt cx="0" cy="0"/>
        </a:xfrm>
      </p:grpSpPr>
      <p:sp>
        <p:nvSpPr>
          <p:cNvPr id="82" name="Google Shape;82;p19"/>
          <p:cNvSpPr txBox="1">
            <a:spLocks noGrp="1"/>
          </p:cNvSpPr>
          <p:nvPr>
            <p:ph type="ctrTitle" idx="4294967295"/>
          </p:nvPr>
        </p:nvSpPr>
        <p:spPr>
          <a:xfrm>
            <a:off x="1275150" y="0"/>
            <a:ext cx="6593700" cy="1252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3600"/>
              <a:t>hello!</a:t>
            </a:r>
            <a:endParaRPr sz="3600"/>
          </a:p>
        </p:txBody>
      </p:sp>
      <p:sp>
        <p:nvSpPr>
          <p:cNvPr id="83" name="Google Shape;83;p19"/>
          <p:cNvSpPr txBox="1">
            <a:spLocks noGrp="1"/>
          </p:cNvSpPr>
          <p:nvPr>
            <p:ph type="subTitle" idx="4294967295"/>
          </p:nvPr>
        </p:nvSpPr>
        <p:spPr>
          <a:xfrm>
            <a:off x="1275150" y="1320277"/>
            <a:ext cx="6593700" cy="2724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b="1" dirty="0">
                <a:solidFill>
                  <a:srgbClr val="FFFFFF"/>
                </a:solidFill>
                <a:latin typeface="Permanent Marker"/>
                <a:ea typeface="Permanent Marker"/>
                <a:cs typeface="Permanent Marker"/>
                <a:sym typeface="Permanent Marker"/>
              </a:rPr>
              <a:t>I am</a:t>
            </a:r>
            <a:endParaRPr b="1" dirty="0">
              <a:solidFill>
                <a:srgbClr val="FFFFFF"/>
              </a:solidFill>
              <a:latin typeface="Permanent Marker"/>
              <a:ea typeface="Permanent Marker"/>
              <a:cs typeface="Permanent Marker"/>
              <a:sym typeface="Permanent Marker"/>
            </a:endParaRPr>
          </a:p>
          <a:p>
            <a:pPr marL="0" lvl="0" indent="0" algn="ctr" rtl="0">
              <a:spcBef>
                <a:spcPts val="0"/>
              </a:spcBef>
              <a:spcAft>
                <a:spcPts val="0"/>
              </a:spcAft>
              <a:buNone/>
            </a:pPr>
            <a:r>
              <a:rPr lang="en-US" sz="5000" b="1" dirty="0">
                <a:solidFill>
                  <a:srgbClr val="FFFFFF"/>
                </a:solidFill>
              </a:rPr>
              <a:t>Teacher </a:t>
            </a:r>
          </a:p>
          <a:p>
            <a:pPr marL="0" lvl="0" indent="0" algn="ctr" rtl="0">
              <a:spcBef>
                <a:spcPts val="0"/>
              </a:spcBef>
              <a:spcAft>
                <a:spcPts val="0"/>
              </a:spcAft>
              <a:buNone/>
            </a:pPr>
            <a:r>
              <a:rPr lang="en-US" sz="5000" b="1" dirty="0">
                <a:solidFill>
                  <a:srgbClr val="FFFFFF"/>
                </a:solidFill>
              </a:rPr>
              <a:t>DaHu</a:t>
            </a:r>
            <a:endParaRPr sz="5000" b="1" dirty="0">
              <a:solidFill>
                <a:srgbClr val="FFFFFF"/>
              </a:solidFill>
            </a:endParaRPr>
          </a:p>
        </p:txBody>
      </p:sp>
      <p:sp>
        <p:nvSpPr>
          <p:cNvPr id="84" name="Google Shape;84;p19"/>
          <p:cNvSpPr txBox="1">
            <a:spLocks noGrp="1"/>
          </p:cNvSpPr>
          <p:nvPr>
            <p:ph type="body" idx="4294967295"/>
          </p:nvPr>
        </p:nvSpPr>
        <p:spPr>
          <a:xfrm>
            <a:off x="596025" y="3976175"/>
            <a:ext cx="7952100" cy="1121100"/>
          </a:xfrm>
          <a:prstGeom prst="rect">
            <a:avLst/>
          </a:prstGeom>
        </p:spPr>
        <p:txBody>
          <a:bodyPr spcFirstLastPara="1" wrap="square" lIns="91425" tIns="91425" rIns="91425" bIns="91425" anchor="ctr" anchorCtr="0">
            <a:noAutofit/>
          </a:bodyPr>
          <a:lstStyle/>
          <a:p>
            <a:pPr marL="0" lvl="0" indent="0" algn="ctr" rtl="0">
              <a:spcBef>
                <a:spcPts val="600"/>
              </a:spcBef>
              <a:spcAft>
                <a:spcPts val="0"/>
              </a:spcAft>
              <a:buNone/>
            </a:pPr>
            <a:r>
              <a:rPr lang="en" sz="1800" dirty="0"/>
              <a:t>I am here because I love to give presentations. You can find me at </a:t>
            </a:r>
            <a:r>
              <a:rPr lang="en" sz="1800" b="1" i="1" dirty="0"/>
              <a:t>dahu21for.children@gmail.com</a:t>
            </a:r>
            <a:endParaRPr sz="1800" b="1" i="1" dirty="0"/>
          </a:p>
        </p:txBody>
      </p:sp>
      <p:sp>
        <p:nvSpPr>
          <p:cNvPr id="85" name="Google Shape;85;p19"/>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a:t>
            </a:fld>
            <a:endParaRPr/>
          </a:p>
        </p:txBody>
      </p:sp>
      <p:pic>
        <p:nvPicPr>
          <p:cNvPr id="3" name="Picture 2">
            <a:extLst>
              <a:ext uri="{FF2B5EF4-FFF2-40B4-BE49-F238E27FC236}">
                <a16:creationId xmlns:a16="http://schemas.microsoft.com/office/drawing/2014/main" id="{0F3EE3F2-096A-4A00-A6C0-8C33EA48266A}"/>
              </a:ext>
            </a:extLst>
          </p:cNvPr>
          <p:cNvPicPr>
            <a:picLocks noChangeAspect="1"/>
          </p:cNvPicPr>
          <p:nvPr/>
        </p:nvPicPr>
        <p:blipFill>
          <a:blip r:embed="rId4"/>
          <a:stretch>
            <a:fillRect/>
          </a:stretch>
        </p:blipFill>
        <p:spPr>
          <a:xfrm>
            <a:off x="304106" y="391884"/>
            <a:ext cx="2444320" cy="3692555"/>
          </a:xfrm>
          <a:prstGeom prst="rect">
            <a:avLst/>
          </a:prstGeom>
        </p:spPr>
      </p:pic>
      <p:pic>
        <p:nvPicPr>
          <p:cNvPr id="5" name="Picture 4">
            <a:extLst>
              <a:ext uri="{FF2B5EF4-FFF2-40B4-BE49-F238E27FC236}">
                <a16:creationId xmlns:a16="http://schemas.microsoft.com/office/drawing/2014/main" id="{C14E36E1-31DA-4F6E-BA19-A0A7212E6E04}"/>
              </a:ext>
            </a:extLst>
          </p:cNvPr>
          <p:cNvPicPr>
            <a:picLocks noChangeAspect="1"/>
          </p:cNvPicPr>
          <p:nvPr/>
        </p:nvPicPr>
        <p:blipFill>
          <a:blip r:embed="rId5"/>
          <a:stretch>
            <a:fillRect/>
          </a:stretch>
        </p:blipFill>
        <p:spPr>
          <a:xfrm>
            <a:off x="6442601" y="1193911"/>
            <a:ext cx="2352294" cy="2352294"/>
          </a:xfrm>
          <a:prstGeom prst="rect">
            <a:avLst/>
          </a:prstGeom>
        </p:spPr>
      </p:pic>
      <p:sp>
        <p:nvSpPr>
          <p:cNvPr id="10" name="TextBox 9">
            <a:extLst>
              <a:ext uri="{FF2B5EF4-FFF2-40B4-BE49-F238E27FC236}">
                <a16:creationId xmlns:a16="http://schemas.microsoft.com/office/drawing/2014/main" id="{F197507E-AB59-4581-B030-5358BC122E8C}"/>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7"/>
        <p:cNvGrpSpPr/>
        <p:nvPr/>
      </p:nvGrpSpPr>
      <p:grpSpPr>
        <a:xfrm>
          <a:off x="0" y="0"/>
          <a:ext cx="0" cy="0"/>
          <a:chOff x="0" y="0"/>
          <a:chExt cx="0" cy="0"/>
        </a:xfrm>
      </p:grpSpPr>
      <p:sp>
        <p:nvSpPr>
          <p:cNvPr id="5" name="Google Shape;110;p23">
            <a:extLst>
              <a:ext uri="{FF2B5EF4-FFF2-40B4-BE49-F238E27FC236}">
                <a16:creationId xmlns:a16="http://schemas.microsoft.com/office/drawing/2014/main" id="{EBC8BD35-A5A4-44C8-8793-CB6DCBC22BF9}"/>
              </a:ext>
            </a:extLst>
          </p:cNvPr>
          <p:cNvSpPr txBox="1">
            <a:spLocks/>
          </p:cNvSpPr>
          <p:nvPr/>
        </p:nvSpPr>
        <p:spPr>
          <a:xfrm>
            <a:off x="685800" y="2371125"/>
            <a:ext cx="7772400" cy="10581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2400"/>
              <a:buFont typeface="Permanent Marker"/>
              <a:buNone/>
              <a:defRPr sz="2400" b="0" i="0" u="none" strike="noStrike" cap="none">
                <a:solidFill>
                  <a:schemeClr val="dk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dk1"/>
              </a:buClr>
              <a:buSzPts val="2400"/>
              <a:buFont typeface="Permanent Marker"/>
              <a:buNone/>
              <a:defRPr sz="2400" b="0" i="0" u="none" strike="noStrike" cap="none">
                <a:solidFill>
                  <a:schemeClr val="dk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dk1"/>
              </a:buClr>
              <a:buSzPts val="2400"/>
              <a:buFont typeface="Permanent Marker"/>
              <a:buNone/>
              <a:defRPr sz="2400" b="0" i="0" u="none" strike="noStrike" cap="none">
                <a:solidFill>
                  <a:schemeClr val="dk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dk1"/>
              </a:buClr>
              <a:buSzPts val="2400"/>
              <a:buFont typeface="Permanent Marker"/>
              <a:buNone/>
              <a:defRPr sz="2400" b="0" i="0" u="none" strike="noStrike" cap="none">
                <a:solidFill>
                  <a:schemeClr val="dk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dk1"/>
              </a:buClr>
              <a:buSzPts val="2400"/>
              <a:buFont typeface="Permanent Marker"/>
              <a:buNone/>
              <a:defRPr sz="2400" b="0" i="0" u="none" strike="noStrike" cap="none">
                <a:solidFill>
                  <a:schemeClr val="dk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dk1"/>
              </a:buClr>
              <a:buSzPts val="2400"/>
              <a:buFont typeface="Permanent Marker"/>
              <a:buNone/>
              <a:defRPr sz="2400" b="0" i="0" u="none" strike="noStrike" cap="none">
                <a:solidFill>
                  <a:schemeClr val="dk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dk1"/>
              </a:buClr>
              <a:buSzPts val="2400"/>
              <a:buFont typeface="Permanent Marker"/>
              <a:buNone/>
              <a:defRPr sz="2400" b="0" i="0" u="none" strike="noStrike" cap="none">
                <a:solidFill>
                  <a:schemeClr val="dk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dk1"/>
              </a:buClr>
              <a:buSzPts val="2400"/>
              <a:buFont typeface="Permanent Marker"/>
              <a:buNone/>
              <a:defRPr sz="2400" b="0" i="0" u="none" strike="noStrike" cap="none">
                <a:solidFill>
                  <a:schemeClr val="dk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dk1"/>
              </a:buClr>
              <a:buSzPts val="2400"/>
              <a:buFont typeface="Permanent Marker"/>
              <a:buNone/>
              <a:defRPr sz="2400" b="0" i="0" u="none" strike="noStrike" cap="none">
                <a:solidFill>
                  <a:schemeClr val="dk1"/>
                </a:solidFill>
                <a:latin typeface="Permanent Marker"/>
                <a:ea typeface="Permanent Marker"/>
                <a:cs typeface="Permanent Marker"/>
                <a:sym typeface="Permanent Marker"/>
              </a:defRPr>
            </a:lvl9pPr>
          </a:lstStyle>
          <a:p>
            <a:r>
              <a:rPr lang="en-US" sz="6000">
                <a:solidFill>
                  <a:srgbClr val="FFFFFF"/>
                </a:solidFill>
              </a:rPr>
              <a:t>GIÁO DỤC KỸ NĂNG XÃ HỘI CHO TRẺ MẦM NON</a:t>
            </a:r>
            <a:br>
              <a:rPr lang="en-US" sz="6000">
                <a:solidFill>
                  <a:srgbClr val="FFFFFF"/>
                </a:solidFill>
              </a:rPr>
            </a:br>
            <a:endParaRPr lang="en-US" sz="6000" dirty="0">
              <a:solidFill>
                <a:srgbClr val="FFFFFF"/>
              </a:solidFill>
            </a:endParaRPr>
          </a:p>
        </p:txBody>
      </p:sp>
      <p:sp>
        <p:nvSpPr>
          <p:cNvPr id="2" name="TextBox 1">
            <a:extLst>
              <a:ext uri="{FF2B5EF4-FFF2-40B4-BE49-F238E27FC236}">
                <a16:creationId xmlns:a16="http://schemas.microsoft.com/office/drawing/2014/main" id="{B88528A2-E478-4CC2-84BE-A2166501E23F}"/>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20"/>
          <p:cNvSpPr txBox="1">
            <a:spLocks noGrp="1"/>
          </p:cNvSpPr>
          <p:nvPr>
            <p:ph type="ctrTitle"/>
          </p:nvPr>
        </p:nvSpPr>
        <p:spPr>
          <a:xfrm>
            <a:off x="1557300" y="1640494"/>
            <a:ext cx="6029400" cy="1159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US" dirty="0">
                <a:solidFill>
                  <a:schemeClr val="accent1"/>
                </a:solidFill>
              </a:rPr>
              <a:t>BÀI HỌC SỐ 1</a:t>
            </a:r>
            <a:endParaRPr dirty="0"/>
          </a:p>
        </p:txBody>
      </p:sp>
      <p:sp>
        <p:nvSpPr>
          <p:cNvPr id="91" name="Google Shape;91;p20"/>
          <p:cNvSpPr txBox="1">
            <a:spLocks noGrp="1"/>
          </p:cNvSpPr>
          <p:nvPr>
            <p:ph type="subTitle" idx="1"/>
          </p:nvPr>
        </p:nvSpPr>
        <p:spPr>
          <a:xfrm>
            <a:off x="1557300" y="2668610"/>
            <a:ext cx="6029400" cy="784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Let’s start!</a:t>
            </a:r>
            <a:endParaRPr dirty="0"/>
          </a:p>
        </p:txBody>
      </p:sp>
      <p:sp>
        <p:nvSpPr>
          <p:cNvPr id="92" name="Google Shape;92;p20"/>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4</a:t>
            </a:fld>
            <a:endParaRPr/>
          </a:p>
        </p:txBody>
      </p:sp>
      <p:sp>
        <p:nvSpPr>
          <p:cNvPr id="5" name="TextBox 4">
            <a:extLst>
              <a:ext uri="{FF2B5EF4-FFF2-40B4-BE49-F238E27FC236}">
                <a16:creationId xmlns:a16="http://schemas.microsoft.com/office/drawing/2014/main" id="{CBC35A3E-79EB-44D3-A23E-6EF8CF3780F0}"/>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6" name="Rectangle 5">
            <a:extLst>
              <a:ext uri="{FF2B5EF4-FFF2-40B4-BE49-F238E27FC236}">
                <a16:creationId xmlns:a16="http://schemas.microsoft.com/office/drawing/2014/main" id="{43D77A7B-0A45-4F54-90F4-3D20568288F2}"/>
              </a:ext>
            </a:extLst>
          </p:cNvPr>
          <p:cNvSpPr/>
          <p:nvPr/>
        </p:nvSpPr>
        <p:spPr>
          <a:xfrm>
            <a:off x="747876" y="258549"/>
            <a:ext cx="7648248" cy="477054"/>
          </a:xfrm>
          <a:prstGeom prst="rect">
            <a:avLst/>
          </a:prstGeom>
          <a:noFill/>
        </p:spPr>
        <p:txBody>
          <a:bodyPr wrap="none" lIns="91440" tIns="45720" rIns="91440" bIns="45720">
            <a:spAutoFit/>
          </a:bodyPr>
          <a:lstStyle/>
          <a:p>
            <a:pPr algn="ctr"/>
            <a:r>
              <a:rPr lang="en-US" sz="2500" b="0" cap="none" spc="0" dirty="0">
                <a:ln w="0"/>
                <a:solidFill>
                  <a:schemeClr val="accent1"/>
                </a:solidFill>
                <a:effectLst>
                  <a:outerShdw blurRad="38100" dist="25400" dir="5400000" algn="ctr" rotWithShape="0">
                    <a:srgbClr val="6E747A">
                      <a:alpha val="43000"/>
                    </a:srgbClr>
                  </a:outerShdw>
                </a:effectLst>
              </a:rPr>
              <a:t>GIÁO DỤC KỸ NĂNG XÃ HỘI CHO TRẺ MẦM NON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18"/>
        <p:cNvGrpSpPr/>
        <p:nvPr/>
      </p:nvGrpSpPr>
      <p:grpSpPr>
        <a:xfrm>
          <a:off x="0" y="0"/>
          <a:ext cx="0" cy="0"/>
          <a:chOff x="0" y="0"/>
          <a:chExt cx="0" cy="0"/>
        </a:xfrm>
      </p:grpSpPr>
      <p:sp>
        <p:nvSpPr>
          <p:cNvPr id="219" name="Google Shape;219;p34"/>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sz="2500" dirty="0">
                <a:effectLst/>
                <a:latin typeface="Permanent Marker" panose="020B0604020202020204" charset="0"/>
                <a:ea typeface="Arial" panose="020B0604020202020204" pitchFamily="34" charset="0"/>
              </a:rPr>
              <a:t>TIẾN TRÌNH HỌC TẬP</a:t>
            </a:r>
            <a:endParaRPr sz="2500" dirty="0">
              <a:latin typeface="Permanent Marker" panose="020B0604020202020204" charset="0"/>
            </a:endParaRPr>
          </a:p>
        </p:txBody>
      </p:sp>
      <p:sp>
        <p:nvSpPr>
          <p:cNvPr id="220" name="Google Shape;220;p34"/>
          <p:cNvSpPr/>
          <p:nvPr/>
        </p:nvSpPr>
        <p:spPr>
          <a:xfrm>
            <a:off x="457200" y="2040356"/>
            <a:ext cx="2570770" cy="1246500"/>
          </a:xfrm>
          <a:prstGeom prst="rightArrow">
            <a:avLst>
              <a:gd name="adj1" fmla="val 50000"/>
              <a:gd name="adj2" fmla="val 50000"/>
            </a:avLst>
          </a:prstGeom>
          <a:solidFill>
            <a:srgbClr val="859CB1">
              <a:alpha val="12310"/>
            </a:srgbClr>
          </a:solidFill>
          <a:ln w="285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US" sz="1800" b="1" dirty="0" err="1">
                <a:solidFill>
                  <a:srgbClr val="FFFFFF"/>
                </a:solidFill>
                <a:latin typeface="Source Sans Pro"/>
                <a:ea typeface="Source Sans Pro"/>
                <a:cs typeface="Source Sans Pro"/>
                <a:sym typeface="Source Sans Pro"/>
              </a:rPr>
              <a:t>GiớI</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thiệu</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khóa</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học</a:t>
            </a:r>
            <a:endParaRPr sz="1800" b="1" dirty="0">
              <a:solidFill>
                <a:srgbClr val="FFFFFF"/>
              </a:solidFill>
              <a:latin typeface="Source Sans Pro"/>
              <a:ea typeface="Source Sans Pro"/>
              <a:cs typeface="Source Sans Pro"/>
              <a:sym typeface="Source Sans Pro"/>
            </a:endParaRPr>
          </a:p>
        </p:txBody>
      </p:sp>
      <p:sp>
        <p:nvSpPr>
          <p:cNvPr id="221" name="Google Shape;221;p34"/>
          <p:cNvSpPr/>
          <p:nvPr/>
        </p:nvSpPr>
        <p:spPr>
          <a:xfrm>
            <a:off x="3249951" y="2040356"/>
            <a:ext cx="2403199" cy="1246500"/>
          </a:xfrm>
          <a:prstGeom prst="rightArrow">
            <a:avLst>
              <a:gd name="adj1" fmla="val 50000"/>
              <a:gd name="adj2" fmla="val 50000"/>
            </a:avLst>
          </a:prstGeom>
          <a:solidFill>
            <a:srgbClr val="859CB1">
              <a:alpha val="12310"/>
            </a:srgbClr>
          </a:solidFill>
          <a:ln w="285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US" sz="1800" b="1" dirty="0" err="1">
                <a:solidFill>
                  <a:srgbClr val="FFFFFF"/>
                </a:solidFill>
                <a:latin typeface="Source Sans Pro"/>
                <a:ea typeface="Source Sans Pro"/>
                <a:cs typeface="Source Sans Pro"/>
                <a:sym typeface="Source Sans Pro"/>
              </a:rPr>
              <a:t>Tìm</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hiểu</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về</a:t>
            </a:r>
            <a:r>
              <a:rPr lang="en-US" sz="1800" b="1" dirty="0">
                <a:solidFill>
                  <a:srgbClr val="FFFFFF"/>
                </a:solidFill>
                <a:latin typeface="Source Sans Pro"/>
                <a:ea typeface="Source Sans Pro"/>
                <a:cs typeface="Source Sans Pro"/>
                <a:sym typeface="Source Sans Pro"/>
              </a:rPr>
              <a:t> </a:t>
            </a:r>
          </a:p>
          <a:p>
            <a:pPr marL="0" lvl="0" indent="0" algn="ctr" rtl="0">
              <a:spcBef>
                <a:spcPts val="0"/>
              </a:spcBef>
              <a:spcAft>
                <a:spcPts val="0"/>
              </a:spcAft>
              <a:buNone/>
            </a:pPr>
            <a:r>
              <a:rPr lang="en-US" sz="1800" b="1" dirty="0" err="1">
                <a:solidFill>
                  <a:srgbClr val="FFFFFF"/>
                </a:solidFill>
                <a:latin typeface="Source Sans Pro"/>
                <a:ea typeface="Source Sans Pro"/>
                <a:cs typeface="Source Sans Pro"/>
                <a:sym typeface="Source Sans Pro"/>
              </a:rPr>
              <a:t>Kỹ</a:t>
            </a:r>
            <a:r>
              <a:rPr lang="en" sz="1800" b="1" dirty="0">
                <a:solidFill>
                  <a:srgbClr val="FFFFFF"/>
                </a:solidFill>
                <a:latin typeface="Source Sans Pro"/>
                <a:ea typeface="Source Sans Pro"/>
                <a:cs typeface="Source Sans Pro"/>
                <a:sym typeface="Source Sans Pro"/>
              </a:rPr>
              <a:t> năng</a:t>
            </a:r>
            <a:endParaRPr sz="1800" b="1" dirty="0">
              <a:solidFill>
                <a:srgbClr val="FFFFFF"/>
              </a:solidFill>
              <a:latin typeface="Source Sans Pro"/>
              <a:ea typeface="Source Sans Pro"/>
              <a:cs typeface="Source Sans Pro"/>
              <a:sym typeface="Source Sans Pro"/>
            </a:endParaRPr>
          </a:p>
        </p:txBody>
      </p:sp>
      <p:sp>
        <p:nvSpPr>
          <p:cNvPr id="222" name="Google Shape;222;p34"/>
          <p:cNvSpPr/>
          <p:nvPr/>
        </p:nvSpPr>
        <p:spPr>
          <a:xfrm>
            <a:off x="5993238" y="2040356"/>
            <a:ext cx="2174511" cy="1246500"/>
          </a:xfrm>
          <a:prstGeom prst="rightArrow">
            <a:avLst>
              <a:gd name="adj1" fmla="val 50000"/>
              <a:gd name="adj2" fmla="val 50000"/>
            </a:avLst>
          </a:prstGeom>
          <a:solidFill>
            <a:srgbClr val="859CB1">
              <a:alpha val="12310"/>
            </a:srgbClr>
          </a:solidFill>
          <a:ln w="285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algn="ctr"/>
            <a:r>
              <a:rPr lang="en-US" sz="1800" b="1" dirty="0" err="1">
                <a:solidFill>
                  <a:srgbClr val="FFFFFF"/>
                </a:solidFill>
                <a:latin typeface="Source Sans Pro"/>
                <a:ea typeface="Source Sans Pro"/>
                <a:cs typeface="Source Sans Pro"/>
                <a:sym typeface="Source Sans Pro"/>
              </a:rPr>
              <a:t>Tìm</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hiểu</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về</a:t>
            </a:r>
            <a:r>
              <a:rPr lang="en-US" sz="1800" b="1" dirty="0">
                <a:solidFill>
                  <a:srgbClr val="FFFFFF"/>
                </a:solidFill>
                <a:latin typeface="Source Sans Pro"/>
                <a:ea typeface="Source Sans Pro"/>
                <a:cs typeface="Source Sans Pro"/>
                <a:sym typeface="Source Sans Pro"/>
              </a:rPr>
              <a:t> </a:t>
            </a:r>
          </a:p>
          <a:p>
            <a:pPr marL="0" lvl="0" indent="0" algn="ctr" rtl="0">
              <a:spcBef>
                <a:spcPts val="0"/>
              </a:spcBef>
              <a:spcAft>
                <a:spcPts val="0"/>
              </a:spcAft>
              <a:buNone/>
            </a:pPr>
            <a:r>
              <a:rPr lang="en" sz="1800" b="1" dirty="0">
                <a:solidFill>
                  <a:srgbClr val="FFFFFF"/>
                </a:solidFill>
                <a:latin typeface="Source Sans Pro"/>
                <a:ea typeface="Source Sans Pro"/>
                <a:cs typeface="Source Sans Pro"/>
                <a:sym typeface="Source Sans Pro"/>
              </a:rPr>
              <a:t>Kỹ năng xã hội</a:t>
            </a:r>
            <a:endParaRPr sz="1800" b="1" dirty="0">
              <a:solidFill>
                <a:srgbClr val="FFFFFF"/>
              </a:solidFill>
              <a:latin typeface="Source Sans Pro"/>
              <a:ea typeface="Source Sans Pro"/>
              <a:cs typeface="Source Sans Pro"/>
              <a:sym typeface="Source Sans Pro"/>
            </a:endParaRPr>
          </a:p>
        </p:txBody>
      </p:sp>
      <p:sp>
        <p:nvSpPr>
          <p:cNvPr id="223" name="Google Shape;223;p3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5</a:t>
            </a:fld>
            <a:endParaRPr/>
          </a:p>
        </p:txBody>
      </p:sp>
      <p:sp>
        <p:nvSpPr>
          <p:cNvPr id="7" name="TextBox 6">
            <a:extLst>
              <a:ext uri="{FF2B5EF4-FFF2-40B4-BE49-F238E27FC236}">
                <a16:creationId xmlns:a16="http://schemas.microsoft.com/office/drawing/2014/main" id="{D58F8EB7-EA15-4BDD-9459-FA76F8B65BDC}"/>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48"/>
        <p:cNvGrpSpPr/>
        <p:nvPr/>
      </p:nvGrpSpPr>
      <p:grpSpPr>
        <a:xfrm>
          <a:off x="0" y="0"/>
          <a:ext cx="0" cy="0"/>
          <a:chOff x="0" y="0"/>
          <a:chExt cx="0" cy="0"/>
        </a:xfrm>
      </p:grpSpPr>
      <p:sp>
        <p:nvSpPr>
          <p:cNvPr id="149" name="Google Shape;149;p28"/>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a:solidFill>
                  <a:schemeClr val="accent6">
                    <a:lumMod val="50000"/>
                  </a:schemeClr>
                </a:solidFill>
              </a:rPr>
              <a:t>M</a:t>
            </a:r>
            <a:r>
              <a:rPr lang="en" dirty="0">
                <a:solidFill>
                  <a:schemeClr val="accent6">
                    <a:lumMod val="50000"/>
                  </a:schemeClr>
                </a:solidFill>
              </a:rPr>
              <a:t>ục tiêu của bài học</a:t>
            </a:r>
            <a:endParaRPr dirty="0">
              <a:solidFill>
                <a:schemeClr val="accent6">
                  <a:lumMod val="50000"/>
                </a:schemeClr>
              </a:solidFill>
            </a:endParaRPr>
          </a:p>
        </p:txBody>
      </p:sp>
      <p:sp>
        <p:nvSpPr>
          <p:cNvPr id="150" name="Google Shape;150;p28"/>
          <p:cNvSpPr/>
          <p:nvPr/>
        </p:nvSpPr>
        <p:spPr>
          <a:xfrm>
            <a:off x="3354963" y="1191333"/>
            <a:ext cx="2758454" cy="2590742"/>
          </a:xfrm>
          <a:prstGeom prst="ellipse">
            <a:avLst/>
          </a:prstGeom>
          <a:solidFill>
            <a:srgbClr val="0198AD">
              <a:alpha val="26150"/>
            </a:srgbClr>
          </a:solidFill>
          <a:ln w="28575" cap="rnd" cmpd="sng">
            <a:solidFill>
              <a:srgbClr val="FFFFFF"/>
            </a:solidFill>
            <a:prstDash val="dash"/>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US" sz="1800" dirty="0">
                <a:solidFill>
                  <a:schemeClr val="accent6">
                    <a:lumMod val="50000"/>
                  </a:schemeClr>
                </a:solidFill>
                <a:effectLst/>
                <a:latin typeface="Arial" panose="020B0604020202020204" pitchFamily="34" charset="0"/>
                <a:ea typeface="Arial" panose="020B0604020202020204" pitchFamily="34" charset="0"/>
              </a:rPr>
              <a:t>2. </a:t>
            </a:r>
            <a:r>
              <a:rPr lang="en-US" sz="1800" dirty="0" err="1">
                <a:solidFill>
                  <a:schemeClr val="accent6">
                    <a:lumMod val="50000"/>
                  </a:schemeClr>
                </a:solidFill>
                <a:effectLst/>
                <a:latin typeface="Arial" panose="020B0604020202020204" pitchFamily="34" charset="0"/>
                <a:ea typeface="Arial" panose="020B0604020202020204" pitchFamily="34" charset="0"/>
              </a:rPr>
              <a:t>Giúp</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học</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viên</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hiểu</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và</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trình</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bày</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được</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khái</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niệm</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của</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kỹ</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năng</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xã</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hội</a:t>
            </a:r>
            <a:r>
              <a:rPr lang="en-US" sz="1800" dirty="0">
                <a:solidFill>
                  <a:schemeClr val="accent6">
                    <a:lumMod val="50000"/>
                  </a:schemeClr>
                </a:solidFill>
                <a:effectLst/>
                <a:latin typeface="Arial" panose="020B0604020202020204" pitchFamily="34" charset="0"/>
                <a:ea typeface="Arial" panose="020B0604020202020204" pitchFamily="34" charset="0"/>
              </a:rPr>
              <a:t>, , </a:t>
            </a:r>
            <a:r>
              <a:rPr lang="en-US" sz="1800" dirty="0" err="1">
                <a:solidFill>
                  <a:schemeClr val="accent6">
                    <a:lumMod val="50000"/>
                  </a:schemeClr>
                </a:solidFill>
                <a:effectLst/>
                <a:latin typeface="Arial" panose="020B0604020202020204" pitchFamily="34" charset="0"/>
                <a:ea typeface="Arial" panose="020B0604020202020204" pitchFamily="34" charset="0"/>
              </a:rPr>
              <a:t>phân</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loại</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kỹ</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năng</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xã</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hội</a:t>
            </a:r>
            <a:r>
              <a:rPr lang="en-US" sz="1800" dirty="0">
                <a:solidFill>
                  <a:schemeClr val="accent6">
                    <a:lumMod val="50000"/>
                  </a:schemeClr>
                </a:solidFill>
                <a:effectLst/>
                <a:latin typeface="Arial" panose="020B0604020202020204" pitchFamily="34" charset="0"/>
                <a:ea typeface="Arial" panose="020B0604020202020204" pitchFamily="34" charset="0"/>
              </a:rPr>
              <a:t> </a:t>
            </a:r>
            <a:endParaRPr sz="1800" b="1" dirty="0">
              <a:solidFill>
                <a:schemeClr val="accent6">
                  <a:lumMod val="50000"/>
                </a:schemeClr>
              </a:solidFill>
              <a:latin typeface="Source Sans Pro"/>
              <a:ea typeface="Source Sans Pro"/>
              <a:cs typeface="Source Sans Pro"/>
              <a:sym typeface="Source Sans Pro"/>
            </a:endParaRPr>
          </a:p>
        </p:txBody>
      </p:sp>
      <p:sp>
        <p:nvSpPr>
          <p:cNvPr id="151" name="Google Shape;151;p28"/>
          <p:cNvSpPr/>
          <p:nvPr/>
        </p:nvSpPr>
        <p:spPr>
          <a:xfrm>
            <a:off x="1189500" y="1442375"/>
            <a:ext cx="2400300" cy="2339700"/>
          </a:xfrm>
          <a:prstGeom prst="ellipse">
            <a:avLst/>
          </a:prstGeom>
          <a:solidFill>
            <a:srgbClr val="0198AD">
              <a:alpha val="26150"/>
            </a:srgbClr>
          </a:solidFill>
          <a:ln w="28575" cap="rnd" cmpd="sng">
            <a:solidFill>
              <a:srgbClr val="FFFFFF"/>
            </a:solidFill>
            <a:prstDash val="dash"/>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US" sz="1800" dirty="0">
                <a:solidFill>
                  <a:schemeClr val="accent6">
                    <a:lumMod val="50000"/>
                  </a:schemeClr>
                </a:solidFill>
                <a:effectLst/>
                <a:latin typeface="Arial" panose="020B0604020202020204" pitchFamily="34" charset="0"/>
                <a:ea typeface="Arial" panose="020B0604020202020204" pitchFamily="34" charset="0"/>
              </a:rPr>
              <a:t>1. </a:t>
            </a:r>
            <a:r>
              <a:rPr lang="en-US" sz="1800" dirty="0" err="1">
                <a:solidFill>
                  <a:schemeClr val="accent6">
                    <a:lumMod val="50000"/>
                  </a:schemeClr>
                </a:solidFill>
                <a:effectLst/>
                <a:latin typeface="Arial" panose="020B0604020202020204" pitchFamily="34" charset="0"/>
                <a:ea typeface="Arial" panose="020B0604020202020204" pitchFamily="34" charset="0"/>
              </a:rPr>
              <a:t>Giúp</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học</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viên</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có</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được</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những</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thông</a:t>
            </a:r>
            <a:r>
              <a:rPr lang="en-US" sz="1800" dirty="0">
                <a:solidFill>
                  <a:schemeClr val="accent6">
                    <a:lumMod val="50000"/>
                  </a:schemeClr>
                </a:solidFill>
                <a:effectLst/>
                <a:latin typeface="Arial" panose="020B0604020202020204" pitchFamily="34" charset="0"/>
                <a:ea typeface="Arial" panose="020B0604020202020204" pitchFamily="34" charset="0"/>
              </a:rPr>
              <a:t> tin </a:t>
            </a:r>
            <a:r>
              <a:rPr lang="en-US" sz="1800" dirty="0" err="1">
                <a:solidFill>
                  <a:schemeClr val="accent6">
                    <a:lumMod val="50000"/>
                  </a:schemeClr>
                </a:solidFill>
                <a:effectLst/>
                <a:latin typeface="Arial" panose="020B0604020202020204" pitchFamily="34" charset="0"/>
                <a:ea typeface="Arial" panose="020B0604020202020204" pitchFamily="34" charset="0"/>
              </a:rPr>
              <a:t>cơ</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bản</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về</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khóa</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học</a:t>
            </a:r>
            <a:endParaRPr sz="1800" b="1" dirty="0">
              <a:solidFill>
                <a:schemeClr val="accent6">
                  <a:lumMod val="50000"/>
                </a:schemeClr>
              </a:solidFill>
              <a:latin typeface="Source Sans Pro"/>
              <a:ea typeface="Source Sans Pro"/>
              <a:cs typeface="Source Sans Pro"/>
              <a:sym typeface="Source Sans Pro"/>
            </a:endParaRPr>
          </a:p>
        </p:txBody>
      </p:sp>
      <p:sp>
        <p:nvSpPr>
          <p:cNvPr id="152" name="Google Shape;152;p28"/>
          <p:cNvSpPr/>
          <p:nvPr/>
        </p:nvSpPr>
        <p:spPr>
          <a:xfrm>
            <a:off x="5553999" y="982327"/>
            <a:ext cx="3171989" cy="2799748"/>
          </a:xfrm>
          <a:prstGeom prst="ellipse">
            <a:avLst/>
          </a:prstGeom>
          <a:solidFill>
            <a:srgbClr val="0198AD">
              <a:alpha val="26150"/>
            </a:srgbClr>
          </a:solidFill>
          <a:ln w="28575" cap="rnd" cmpd="sng">
            <a:solidFill>
              <a:srgbClr val="FFFFFF"/>
            </a:solidFill>
            <a:prstDash val="dash"/>
            <a:round/>
            <a:headEnd type="none" w="sm" len="sm"/>
            <a:tailEnd type="none" w="sm" len="sm"/>
          </a:ln>
        </p:spPr>
        <p:txBody>
          <a:bodyPr spcFirstLastPara="1" wrap="square" lIns="91425" tIns="91425" rIns="91425" bIns="91425" anchor="ctr" anchorCtr="0">
            <a:noAutofit/>
          </a:bodyPr>
          <a:lstStyle/>
          <a:p>
            <a:pPr algn="ctr"/>
            <a:r>
              <a:rPr lang="en-US" sz="1800" dirty="0">
                <a:solidFill>
                  <a:schemeClr val="accent6">
                    <a:lumMod val="50000"/>
                  </a:schemeClr>
                </a:solidFill>
                <a:effectLst/>
                <a:latin typeface="Arial" panose="020B0604020202020204" pitchFamily="34" charset="0"/>
                <a:ea typeface="Arial" panose="020B0604020202020204" pitchFamily="34" charset="0"/>
              </a:rPr>
              <a:t>3. </a:t>
            </a:r>
            <a:r>
              <a:rPr lang="en-US" sz="1800" dirty="0" err="1">
                <a:solidFill>
                  <a:schemeClr val="accent6">
                    <a:lumMod val="50000"/>
                  </a:schemeClr>
                </a:solidFill>
                <a:effectLst/>
                <a:latin typeface="Arial" panose="020B0604020202020204" pitchFamily="34" charset="0"/>
                <a:ea typeface="Arial" panose="020B0604020202020204" pitchFamily="34" charset="0"/>
              </a:rPr>
              <a:t>Giúp</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học</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viên</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hiểu</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và</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phân</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tích</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được</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đặc</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điểm</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kỹ</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năng</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xã</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hội</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và</a:t>
            </a:r>
            <a:r>
              <a:rPr lang="en-US" sz="1800" dirty="0">
                <a:solidFill>
                  <a:schemeClr val="accent6">
                    <a:lumMod val="50000"/>
                  </a:schemeClr>
                </a:solidFill>
                <a:effectLst/>
                <a:latin typeface="Arial" panose="020B0604020202020204" pitchFamily="34" charset="0"/>
                <a:ea typeface="Arial" panose="020B0604020202020204" pitchFamily="34" charset="0"/>
              </a:rPr>
              <a:t> ý </a:t>
            </a:r>
            <a:r>
              <a:rPr lang="en-US" sz="1800" dirty="0" err="1">
                <a:solidFill>
                  <a:schemeClr val="accent6">
                    <a:lumMod val="50000"/>
                  </a:schemeClr>
                </a:solidFill>
                <a:effectLst/>
                <a:latin typeface="Arial" panose="020B0604020202020204" pitchFamily="34" charset="0"/>
                <a:ea typeface="Arial" panose="020B0604020202020204" pitchFamily="34" charset="0"/>
              </a:rPr>
              <a:t>nghĩa</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của</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kỹ</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năng</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xã</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hội</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trong</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đời</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sống</a:t>
            </a:r>
            <a:r>
              <a:rPr lang="en-US" sz="1800" dirty="0">
                <a:solidFill>
                  <a:schemeClr val="accent6">
                    <a:lumMod val="50000"/>
                  </a:schemeClr>
                </a:solidFill>
                <a:effectLst/>
                <a:latin typeface="Arial" panose="020B0604020202020204" pitchFamily="34" charset="0"/>
                <a:ea typeface="Arial" panose="020B0604020202020204" pitchFamily="34" charset="0"/>
              </a:rPr>
              <a:t>.</a:t>
            </a:r>
            <a:endParaRPr lang="en-US" sz="1800" dirty="0">
              <a:solidFill>
                <a:schemeClr val="accent6">
                  <a:lumMod val="50000"/>
                </a:schemeClr>
              </a:solidFill>
              <a:effectLst/>
              <a:latin typeface="Calibri" panose="020F0502020204030204" pitchFamily="34" charset="0"/>
              <a:ea typeface="Calibri" panose="020F0502020204030204" pitchFamily="34" charset="0"/>
            </a:endParaRPr>
          </a:p>
          <a:p>
            <a:pPr marL="0" lvl="0" indent="0" algn="ctr" rtl="0">
              <a:spcBef>
                <a:spcPts val="0"/>
              </a:spcBef>
              <a:spcAft>
                <a:spcPts val="0"/>
              </a:spcAft>
              <a:buNone/>
            </a:pPr>
            <a:endParaRPr lang="en-US" sz="1800" b="1" dirty="0">
              <a:solidFill>
                <a:schemeClr val="accent6">
                  <a:lumMod val="50000"/>
                </a:schemeClr>
              </a:solidFill>
              <a:latin typeface="Source Sans Pro"/>
              <a:ea typeface="Source Sans Pro"/>
              <a:cs typeface="Source Sans Pro"/>
              <a:sym typeface="Source Sans Pro"/>
            </a:endParaRPr>
          </a:p>
        </p:txBody>
      </p:sp>
      <p:sp>
        <p:nvSpPr>
          <p:cNvPr id="153" name="Google Shape;153;p28"/>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solidFill>
                  <a:schemeClr val="accent6">
                    <a:lumMod val="50000"/>
                  </a:schemeClr>
                </a:solidFill>
              </a:rPr>
              <a:t>6</a:t>
            </a:fld>
            <a:endParaRPr>
              <a:solidFill>
                <a:schemeClr val="accent6">
                  <a:lumMod val="50000"/>
                </a:schemeClr>
              </a:solidFill>
            </a:endParaRPr>
          </a:p>
        </p:txBody>
      </p:sp>
      <p:sp>
        <p:nvSpPr>
          <p:cNvPr id="7" name="TextBox 6">
            <a:extLst>
              <a:ext uri="{FF2B5EF4-FFF2-40B4-BE49-F238E27FC236}">
                <a16:creationId xmlns:a16="http://schemas.microsoft.com/office/drawing/2014/main" id="{C9326C33-B289-4F9D-850C-90DFB19D1ED9}"/>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3" name="Google Shape;73;p18"/>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err="1"/>
              <a:t>Tài</a:t>
            </a:r>
            <a:r>
              <a:rPr lang="en-US" dirty="0"/>
              <a:t> </a:t>
            </a:r>
            <a:r>
              <a:rPr lang="en-US" dirty="0" err="1"/>
              <a:t>liệu</a:t>
            </a:r>
            <a:r>
              <a:rPr lang="en-US" dirty="0"/>
              <a:t> </a:t>
            </a:r>
            <a:r>
              <a:rPr lang="en-US" dirty="0" err="1"/>
              <a:t>tham</a:t>
            </a:r>
            <a:r>
              <a:rPr lang="en-US" dirty="0"/>
              <a:t> </a:t>
            </a:r>
            <a:r>
              <a:rPr lang="en-US" dirty="0" err="1"/>
              <a:t>khảo</a:t>
            </a:r>
            <a:endParaRPr dirty="0"/>
          </a:p>
        </p:txBody>
      </p:sp>
      <p:sp>
        <p:nvSpPr>
          <p:cNvPr id="74" name="Google Shape;74;p18"/>
          <p:cNvSpPr txBox="1"/>
          <p:nvPr/>
        </p:nvSpPr>
        <p:spPr>
          <a:xfrm>
            <a:off x="667402" y="834778"/>
            <a:ext cx="7667897" cy="2717381"/>
          </a:xfrm>
          <a:prstGeom prst="rect">
            <a:avLst/>
          </a:prstGeom>
          <a:noFill/>
          <a:ln>
            <a:noFill/>
          </a:ln>
        </p:spPr>
        <p:txBody>
          <a:bodyPr spcFirstLastPara="1" wrap="square" lIns="91425" tIns="91425" rIns="91425" bIns="91425" anchor="t" anchorCtr="0">
            <a:noAutofit/>
          </a:bodyPr>
          <a:lstStyle/>
          <a:p>
            <a:pPr marL="0" marR="0" algn="just">
              <a:lnSpc>
                <a:spcPct val="150000"/>
              </a:lnSpc>
              <a:spcBef>
                <a:spcPts val="0"/>
              </a:spcBef>
              <a:spcAft>
                <a:spcPts val="0"/>
              </a:spcAft>
            </a:pPr>
            <a:r>
              <a:rPr lang="pt-BR" sz="1800" dirty="0">
                <a:effectLst/>
                <a:latin typeface="+mj-lt"/>
                <a:ea typeface="Calibri" panose="020F0502020204030204" pitchFamily="34" charset="0"/>
              </a:rPr>
              <a:t>1. </a:t>
            </a:r>
            <a:r>
              <a:rPr lang="es-MX" sz="1800" spc="-20" dirty="0" err="1">
                <a:effectLst/>
                <a:latin typeface="+mj-lt"/>
                <a:ea typeface="Calibri" panose="020F0502020204030204" pitchFamily="34" charset="0"/>
              </a:rPr>
              <a:t>Lương</a:t>
            </a:r>
            <a:r>
              <a:rPr lang="es-MX" sz="1800" spc="-20" dirty="0">
                <a:effectLst/>
                <a:latin typeface="+mj-lt"/>
                <a:ea typeface="Calibri" panose="020F0502020204030204" pitchFamily="34" charset="0"/>
              </a:rPr>
              <a:t> </a:t>
            </a:r>
            <a:r>
              <a:rPr lang="es-MX" sz="1800" spc="-20" dirty="0" err="1">
                <a:effectLst/>
                <a:latin typeface="+mj-lt"/>
                <a:ea typeface="Calibri" panose="020F0502020204030204" pitchFamily="34" charset="0"/>
              </a:rPr>
              <a:t>Thị</a:t>
            </a:r>
            <a:r>
              <a:rPr lang="es-MX" sz="1800" spc="-20" dirty="0">
                <a:effectLst/>
                <a:latin typeface="+mj-lt"/>
                <a:ea typeface="Calibri" panose="020F0502020204030204" pitchFamily="34" charset="0"/>
              </a:rPr>
              <a:t> </a:t>
            </a:r>
            <a:r>
              <a:rPr lang="es-MX" sz="1800" spc="-20" dirty="0" err="1">
                <a:effectLst/>
                <a:latin typeface="+mj-lt"/>
                <a:ea typeface="Calibri" panose="020F0502020204030204" pitchFamily="34" charset="0"/>
              </a:rPr>
              <a:t>Bình</a:t>
            </a:r>
            <a:r>
              <a:rPr lang="es-MX" sz="1800" spc="-20" dirty="0">
                <a:effectLst/>
                <a:latin typeface="+mj-lt"/>
                <a:ea typeface="Calibri" panose="020F0502020204030204" pitchFamily="34" charset="0"/>
              </a:rPr>
              <a:t>, </a:t>
            </a:r>
            <a:r>
              <a:rPr lang="es-MX" sz="1800" spc="-20" dirty="0" err="1">
                <a:effectLst/>
                <a:latin typeface="+mj-lt"/>
                <a:ea typeface="Calibri" panose="020F0502020204030204" pitchFamily="34" charset="0"/>
              </a:rPr>
              <a:t>Phan</a:t>
            </a:r>
            <a:r>
              <a:rPr lang="es-MX" sz="1800" spc="-20" dirty="0">
                <a:effectLst/>
                <a:latin typeface="+mj-lt"/>
                <a:ea typeface="Calibri" panose="020F0502020204030204" pitchFamily="34" charset="0"/>
              </a:rPr>
              <a:t> </a:t>
            </a:r>
            <a:r>
              <a:rPr lang="es-MX" sz="1800" spc="-20" dirty="0" err="1">
                <a:effectLst/>
                <a:latin typeface="+mj-lt"/>
                <a:ea typeface="Calibri" panose="020F0502020204030204" pitchFamily="34" charset="0"/>
              </a:rPr>
              <a:t>Lan</a:t>
            </a:r>
            <a:r>
              <a:rPr lang="es-MX" sz="1800" spc="-20" dirty="0">
                <a:effectLst/>
                <a:latin typeface="+mj-lt"/>
                <a:ea typeface="Calibri" panose="020F0502020204030204" pitchFamily="34" charset="0"/>
              </a:rPr>
              <a:t> </a:t>
            </a:r>
            <a:r>
              <a:rPr lang="es-MX" sz="1800" spc="-20" dirty="0" err="1">
                <a:effectLst/>
                <a:latin typeface="+mj-lt"/>
                <a:ea typeface="Calibri" panose="020F0502020204030204" pitchFamily="34" charset="0"/>
              </a:rPr>
              <a:t>Anh</a:t>
            </a:r>
            <a:r>
              <a:rPr lang="es-MX" sz="1800" spc="-20" dirty="0">
                <a:effectLst/>
                <a:latin typeface="+mj-lt"/>
                <a:ea typeface="Calibri" panose="020F0502020204030204" pitchFamily="34" charset="0"/>
              </a:rPr>
              <a:t> (2007), </a:t>
            </a:r>
            <a:r>
              <a:rPr lang="es-MX" sz="1800" i="1" spc="-20" dirty="0" err="1">
                <a:effectLst/>
                <a:latin typeface="+mj-lt"/>
                <a:ea typeface="Calibri" panose="020F0502020204030204" pitchFamily="34" charset="0"/>
              </a:rPr>
              <a:t>Tổ</a:t>
            </a:r>
            <a:r>
              <a:rPr lang="es-MX" sz="1800" i="1" spc="-20" dirty="0">
                <a:effectLst/>
                <a:latin typeface="+mj-lt"/>
                <a:ea typeface="Calibri" panose="020F0502020204030204" pitchFamily="34" charset="0"/>
              </a:rPr>
              <a:t> </a:t>
            </a:r>
            <a:r>
              <a:rPr lang="es-MX" sz="1800" i="1" spc="-20" dirty="0" err="1">
                <a:effectLst/>
                <a:latin typeface="+mj-lt"/>
                <a:ea typeface="Calibri" panose="020F0502020204030204" pitchFamily="34" charset="0"/>
              </a:rPr>
              <a:t>chức</a:t>
            </a:r>
            <a:r>
              <a:rPr lang="es-MX" sz="1800" i="1" spc="-20" dirty="0">
                <a:effectLst/>
                <a:latin typeface="+mj-lt"/>
                <a:ea typeface="Calibri" panose="020F0502020204030204" pitchFamily="34" charset="0"/>
              </a:rPr>
              <a:t> </a:t>
            </a:r>
            <a:r>
              <a:rPr lang="es-MX" sz="1800" i="1" spc="-20" dirty="0" err="1">
                <a:effectLst/>
                <a:latin typeface="+mj-lt"/>
                <a:ea typeface="Calibri" panose="020F0502020204030204" pitchFamily="34" charset="0"/>
              </a:rPr>
              <a:t>hoạt</a:t>
            </a:r>
            <a:r>
              <a:rPr lang="es-MX" sz="1800" i="1" spc="-20" dirty="0">
                <a:effectLst/>
                <a:latin typeface="+mj-lt"/>
                <a:ea typeface="Calibri" panose="020F0502020204030204" pitchFamily="34" charset="0"/>
              </a:rPr>
              <a:t> </a:t>
            </a:r>
            <a:r>
              <a:rPr lang="es-MX" sz="1800" i="1" spc="-20" dirty="0" err="1">
                <a:effectLst/>
                <a:latin typeface="+mj-lt"/>
                <a:ea typeface="Calibri" panose="020F0502020204030204" pitchFamily="34" charset="0"/>
              </a:rPr>
              <a:t>động</a:t>
            </a:r>
            <a:r>
              <a:rPr lang="es-MX" sz="1800" i="1" spc="-20" dirty="0">
                <a:effectLst/>
                <a:latin typeface="+mj-lt"/>
                <a:ea typeface="Calibri" panose="020F0502020204030204" pitchFamily="34" charset="0"/>
              </a:rPr>
              <a:t> </a:t>
            </a:r>
            <a:r>
              <a:rPr lang="es-MX" sz="1800" i="1" spc="-20" dirty="0" err="1">
                <a:effectLst/>
                <a:latin typeface="+mj-lt"/>
                <a:ea typeface="Calibri" panose="020F0502020204030204" pitchFamily="34" charset="0"/>
              </a:rPr>
              <a:t>giáo</a:t>
            </a:r>
            <a:r>
              <a:rPr lang="es-MX" sz="1800" i="1" spc="-20" dirty="0">
                <a:effectLst/>
                <a:latin typeface="+mj-lt"/>
                <a:ea typeface="Calibri" panose="020F0502020204030204" pitchFamily="34" charset="0"/>
              </a:rPr>
              <a:t> </a:t>
            </a:r>
            <a:r>
              <a:rPr lang="es-MX" sz="1800" i="1" spc="-20" dirty="0" err="1">
                <a:effectLst/>
                <a:latin typeface="+mj-lt"/>
                <a:ea typeface="Calibri" panose="020F0502020204030204" pitchFamily="34" charset="0"/>
              </a:rPr>
              <a:t>dục</a:t>
            </a:r>
            <a:r>
              <a:rPr lang="es-MX" sz="1800" i="1" spc="-20" dirty="0">
                <a:effectLst/>
                <a:latin typeface="+mj-lt"/>
                <a:ea typeface="Calibri" panose="020F0502020204030204" pitchFamily="34" charset="0"/>
              </a:rPr>
              <a:t> </a:t>
            </a:r>
            <a:r>
              <a:rPr lang="es-MX" sz="1800" i="1" spc="-20" dirty="0" err="1">
                <a:effectLst/>
                <a:latin typeface="+mj-lt"/>
                <a:ea typeface="Calibri" panose="020F0502020204030204" pitchFamily="34" charset="0"/>
              </a:rPr>
              <a:t>tình</a:t>
            </a:r>
            <a:r>
              <a:rPr lang="es-MX" sz="1800" i="1" spc="-20" dirty="0">
                <a:effectLst/>
                <a:latin typeface="+mj-lt"/>
                <a:ea typeface="Calibri" panose="020F0502020204030204" pitchFamily="34" charset="0"/>
              </a:rPr>
              <a:t> </a:t>
            </a:r>
            <a:r>
              <a:rPr lang="es-MX" sz="1800" i="1" spc="-20" dirty="0" err="1">
                <a:effectLst/>
                <a:latin typeface="+mj-lt"/>
                <a:ea typeface="Calibri" panose="020F0502020204030204" pitchFamily="34" charset="0"/>
              </a:rPr>
              <a:t>cảm</a:t>
            </a:r>
            <a:r>
              <a:rPr lang="es-MX" sz="1800" i="1" spc="-20" dirty="0">
                <a:effectLst/>
                <a:latin typeface="+mj-lt"/>
                <a:ea typeface="Calibri" panose="020F0502020204030204" pitchFamily="34" charset="0"/>
              </a:rPr>
              <a:t>- </a:t>
            </a:r>
            <a:r>
              <a:rPr lang="es-MX" sz="1800" i="1" spc="-20" dirty="0" err="1">
                <a:effectLst/>
                <a:latin typeface="+mj-lt"/>
                <a:ea typeface="Calibri" panose="020F0502020204030204" pitchFamily="34" charset="0"/>
              </a:rPr>
              <a:t>xã</a:t>
            </a:r>
            <a:r>
              <a:rPr lang="es-MX" sz="1800" i="1" spc="-20" dirty="0">
                <a:effectLst/>
                <a:latin typeface="+mj-lt"/>
                <a:ea typeface="Calibri" panose="020F0502020204030204" pitchFamily="34" charset="0"/>
              </a:rPr>
              <a:t> </a:t>
            </a:r>
            <a:r>
              <a:rPr lang="es-MX" sz="1800" i="1" spc="-20" dirty="0" err="1">
                <a:effectLst/>
                <a:latin typeface="+mj-lt"/>
                <a:ea typeface="Calibri" panose="020F0502020204030204" pitchFamily="34" charset="0"/>
              </a:rPr>
              <a:t>hội</a:t>
            </a:r>
            <a:r>
              <a:rPr lang="es-MX" sz="1800" i="1" spc="-20" dirty="0">
                <a:effectLst/>
                <a:latin typeface="+mj-lt"/>
                <a:ea typeface="Calibri" panose="020F0502020204030204" pitchFamily="34" charset="0"/>
              </a:rPr>
              <a:t> cho </a:t>
            </a:r>
            <a:r>
              <a:rPr lang="es-MX" sz="1800" i="1" spc="-20" dirty="0" err="1">
                <a:effectLst/>
                <a:latin typeface="+mj-lt"/>
                <a:ea typeface="Calibri" panose="020F0502020204030204" pitchFamily="34" charset="0"/>
              </a:rPr>
              <a:t>trẻ</a:t>
            </a:r>
            <a:r>
              <a:rPr lang="es-MX" sz="1800" i="1" spc="-20" dirty="0">
                <a:effectLst/>
                <a:latin typeface="+mj-lt"/>
                <a:ea typeface="Calibri" panose="020F0502020204030204" pitchFamily="34" charset="0"/>
              </a:rPr>
              <a:t> </a:t>
            </a:r>
            <a:r>
              <a:rPr lang="es-MX" sz="1800" i="1" spc="-20" dirty="0" err="1">
                <a:effectLst/>
                <a:latin typeface="+mj-lt"/>
                <a:ea typeface="Calibri" panose="020F0502020204030204" pitchFamily="34" charset="0"/>
              </a:rPr>
              <a:t>mầm</a:t>
            </a:r>
            <a:r>
              <a:rPr lang="es-MX" sz="1800" i="1" spc="-20" dirty="0">
                <a:effectLst/>
                <a:latin typeface="+mj-lt"/>
                <a:ea typeface="Calibri" panose="020F0502020204030204" pitchFamily="34" charset="0"/>
              </a:rPr>
              <a:t> non </a:t>
            </a:r>
            <a:r>
              <a:rPr lang="es-MX" sz="1800" i="1" spc="-20" dirty="0" err="1">
                <a:effectLst/>
                <a:latin typeface="+mj-lt"/>
                <a:ea typeface="Calibri" panose="020F0502020204030204" pitchFamily="34" charset="0"/>
              </a:rPr>
              <a:t>theo</a:t>
            </a:r>
            <a:r>
              <a:rPr lang="es-MX" sz="1800" i="1" spc="-20" dirty="0">
                <a:effectLst/>
                <a:latin typeface="+mj-lt"/>
                <a:ea typeface="Calibri" panose="020F0502020204030204" pitchFamily="34" charset="0"/>
              </a:rPr>
              <a:t> </a:t>
            </a:r>
            <a:r>
              <a:rPr lang="es-MX" sz="1800" i="1" spc="-20" dirty="0" err="1">
                <a:effectLst/>
                <a:latin typeface="+mj-lt"/>
                <a:ea typeface="Calibri" panose="020F0502020204030204" pitchFamily="34" charset="0"/>
              </a:rPr>
              <a:t>hướng</a:t>
            </a:r>
            <a:r>
              <a:rPr lang="es-MX" sz="1800" i="1" spc="-20" dirty="0">
                <a:effectLst/>
                <a:latin typeface="+mj-lt"/>
                <a:ea typeface="Calibri" panose="020F0502020204030204" pitchFamily="34" charset="0"/>
              </a:rPr>
              <a:t> </a:t>
            </a:r>
            <a:r>
              <a:rPr lang="es-MX" sz="1800" i="1" spc="-20" dirty="0" err="1">
                <a:effectLst/>
                <a:latin typeface="+mj-lt"/>
                <a:ea typeface="Calibri" panose="020F0502020204030204" pitchFamily="34" charset="0"/>
              </a:rPr>
              <a:t>tích</a:t>
            </a:r>
            <a:r>
              <a:rPr lang="es-MX" sz="1800" i="1" spc="-20" dirty="0">
                <a:effectLst/>
                <a:latin typeface="+mj-lt"/>
                <a:ea typeface="Calibri" panose="020F0502020204030204" pitchFamily="34" charset="0"/>
              </a:rPr>
              <a:t> </a:t>
            </a:r>
            <a:r>
              <a:rPr lang="es-MX" sz="1800" i="1" spc="-20" dirty="0" err="1">
                <a:effectLst/>
                <a:latin typeface="+mj-lt"/>
                <a:ea typeface="Calibri" panose="020F0502020204030204" pitchFamily="34" charset="0"/>
              </a:rPr>
              <a:t>hợp</a:t>
            </a:r>
            <a:r>
              <a:rPr lang="es-MX" sz="1800" i="1" spc="-20" dirty="0">
                <a:effectLst/>
                <a:latin typeface="+mj-lt"/>
                <a:ea typeface="Calibri" panose="020F0502020204030204" pitchFamily="34" charset="0"/>
              </a:rPr>
              <a:t> </a:t>
            </a:r>
            <a:r>
              <a:rPr lang="es-MX" sz="1800" i="1" spc="-20" dirty="0" err="1">
                <a:effectLst/>
                <a:latin typeface="+mj-lt"/>
                <a:ea typeface="Calibri" panose="020F0502020204030204" pitchFamily="34" charset="0"/>
              </a:rPr>
              <a:t>chủ</a:t>
            </a:r>
            <a:r>
              <a:rPr lang="es-MX" sz="1800" i="1" spc="-20" dirty="0">
                <a:effectLst/>
                <a:latin typeface="+mj-lt"/>
                <a:ea typeface="Calibri" panose="020F0502020204030204" pitchFamily="34" charset="0"/>
              </a:rPr>
              <a:t> </a:t>
            </a:r>
            <a:r>
              <a:rPr lang="es-MX" sz="1800" i="1" spc="-20" dirty="0" err="1">
                <a:effectLst/>
                <a:latin typeface="+mj-lt"/>
                <a:ea typeface="Calibri" panose="020F0502020204030204" pitchFamily="34" charset="0"/>
              </a:rPr>
              <a:t>đề</a:t>
            </a:r>
            <a:r>
              <a:rPr lang="es-MX" sz="1800" spc="-20" dirty="0">
                <a:effectLst/>
                <a:latin typeface="+mj-lt"/>
                <a:ea typeface="Calibri" panose="020F0502020204030204" pitchFamily="34" charset="0"/>
              </a:rPr>
              <a:t>, NXB </a:t>
            </a:r>
            <a:r>
              <a:rPr lang="es-MX" sz="1800" spc="-20" dirty="0" err="1">
                <a:effectLst/>
                <a:latin typeface="+mj-lt"/>
                <a:ea typeface="Calibri" panose="020F0502020204030204" pitchFamily="34" charset="0"/>
              </a:rPr>
              <a:t>Giáo</a:t>
            </a:r>
            <a:r>
              <a:rPr lang="es-MX" sz="1800" spc="-20" dirty="0">
                <a:effectLst/>
                <a:latin typeface="+mj-lt"/>
                <a:ea typeface="Calibri" panose="020F0502020204030204" pitchFamily="34" charset="0"/>
              </a:rPr>
              <a:t> </a:t>
            </a:r>
            <a:r>
              <a:rPr lang="es-MX" sz="1800" spc="-20" dirty="0" err="1">
                <a:effectLst/>
                <a:latin typeface="+mj-lt"/>
                <a:ea typeface="Calibri" panose="020F0502020204030204" pitchFamily="34" charset="0"/>
              </a:rPr>
              <a:t>dục</a:t>
            </a:r>
            <a:r>
              <a:rPr lang="es-MX" sz="1800" spc="-20" dirty="0">
                <a:effectLst/>
                <a:latin typeface="+mj-lt"/>
                <a:ea typeface="Calibri" panose="020F0502020204030204" pitchFamily="34" charset="0"/>
              </a:rPr>
              <a:t>; </a:t>
            </a:r>
            <a:endParaRPr lang="en-US" sz="1800" dirty="0">
              <a:effectLst/>
              <a:latin typeface="+mj-lt"/>
              <a:ea typeface="Calibri" panose="020F0502020204030204" pitchFamily="34" charset="0"/>
            </a:endParaRPr>
          </a:p>
          <a:p>
            <a:pPr marL="0" marR="0" algn="just">
              <a:lnSpc>
                <a:spcPct val="150000"/>
              </a:lnSpc>
              <a:spcBef>
                <a:spcPts val="0"/>
              </a:spcBef>
              <a:spcAft>
                <a:spcPts val="0"/>
              </a:spcAft>
            </a:pPr>
            <a:r>
              <a:rPr lang="es-MX" sz="1800" spc="-20" dirty="0">
                <a:effectLst/>
                <a:latin typeface="+mj-lt"/>
                <a:ea typeface="Calibri" panose="020F0502020204030204" pitchFamily="34" charset="0"/>
              </a:rPr>
              <a:t>2. </a:t>
            </a:r>
            <a:r>
              <a:rPr lang="pt-BR" sz="1800" dirty="0">
                <a:effectLst/>
                <a:latin typeface="+mj-lt"/>
                <a:ea typeface="Calibri" panose="020F0502020204030204" pitchFamily="34" charset="0"/>
              </a:rPr>
              <a:t>Lê Bích Ngọc (2013), </a:t>
            </a:r>
            <a:r>
              <a:rPr lang="pt-BR" sz="1800" i="1" dirty="0">
                <a:effectLst/>
                <a:latin typeface="+mj-lt"/>
                <a:ea typeface="Calibri" panose="020F0502020204030204" pitchFamily="34" charset="0"/>
              </a:rPr>
              <a:t>Giáo dục kỹ năng sống cho trẻ mẫu giáo (bộ kỹ năng toàn tập dành cho sinh viên và giáo viên mầm non), </a:t>
            </a:r>
            <a:r>
              <a:rPr lang="pt-BR" sz="1800" dirty="0">
                <a:effectLst/>
                <a:latin typeface="+mj-lt"/>
                <a:ea typeface="Calibri" panose="020F0502020204030204" pitchFamily="34" charset="0"/>
              </a:rPr>
              <a:t>Đại học Quốc gia Hà Nội</a:t>
            </a:r>
            <a:endParaRPr lang="en-US" sz="1800" dirty="0">
              <a:effectLst/>
              <a:latin typeface="+mj-lt"/>
              <a:ea typeface="Calibri" panose="020F0502020204030204" pitchFamily="34" charset="0"/>
            </a:endParaRPr>
          </a:p>
          <a:p>
            <a:pPr marL="0" marR="0" algn="just">
              <a:lnSpc>
                <a:spcPct val="150000"/>
              </a:lnSpc>
              <a:spcBef>
                <a:spcPts val="0"/>
              </a:spcBef>
              <a:spcAft>
                <a:spcPts val="0"/>
              </a:spcAft>
            </a:pPr>
            <a:r>
              <a:rPr lang="es-MX" sz="1800" spc="-20" dirty="0">
                <a:effectLst/>
                <a:latin typeface="+mj-lt"/>
                <a:ea typeface="Calibri" panose="020F0502020204030204" pitchFamily="34" charset="0"/>
              </a:rPr>
              <a:t>3. </a:t>
            </a:r>
            <a:r>
              <a:rPr lang="es-MX" sz="1800" dirty="0" err="1">
                <a:effectLst/>
                <a:latin typeface="+mj-lt"/>
                <a:ea typeface="Calibri" panose="020F0502020204030204" pitchFamily="34" charset="0"/>
              </a:rPr>
              <a:t>Nguyễn</a:t>
            </a:r>
            <a:r>
              <a:rPr lang="es-MX" sz="1800" dirty="0">
                <a:effectLst/>
                <a:latin typeface="+mj-lt"/>
                <a:ea typeface="Calibri" panose="020F0502020204030204" pitchFamily="34" charset="0"/>
              </a:rPr>
              <a:t> </a:t>
            </a:r>
            <a:r>
              <a:rPr lang="es-MX" sz="1800" dirty="0" err="1">
                <a:effectLst/>
                <a:latin typeface="+mj-lt"/>
                <a:ea typeface="Calibri" panose="020F0502020204030204" pitchFamily="34" charset="0"/>
              </a:rPr>
              <a:t>Thanh</a:t>
            </a:r>
            <a:r>
              <a:rPr lang="es-MX" sz="1800" dirty="0">
                <a:effectLst/>
                <a:latin typeface="+mj-lt"/>
                <a:ea typeface="Calibri" panose="020F0502020204030204" pitchFamily="34" charset="0"/>
              </a:rPr>
              <a:t> </a:t>
            </a:r>
            <a:r>
              <a:rPr lang="es-MX" sz="1800" dirty="0" err="1">
                <a:effectLst/>
                <a:latin typeface="+mj-lt"/>
                <a:ea typeface="Calibri" panose="020F0502020204030204" pitchFamily="34" charset="0"/>
              </a:rPr>
              <a:t>Bình</a:t>
            </a:r>
            <a:r>
              <a:rPr lang="es-MX" sz="1800" dirty="0">
                <a:effectLst/>
                <a:latin typeface="+mj-lt"/>
                <a:ea typeface="Calibri" panose="020F0502020204030204" pitchFamily="34" charset="0"/>
              </a:rPr>
              <a:t> (2007), </a:t>
            </a:r>
            <a:r>
              <a:rPr lang="es-MX" sz="1800" i="1" dirty="0" err="1">
                <a:effectLst/>
                <a:latin typeface="+mj-lt"/>
                <a:ea typeface="Calibri" panose="020F0502020204030204" pitchFamily="34" charset="0"/>
              </a:rPr>
              <a:t>Giáo</a:t>
            </a:r>
            <a:r>
              <a:rPr lang="es-MX" sz="1800" i="1" dirty="0">
                <a:effectLst/>
                <a:latin typeface="+mj-lt"/>
                <a:ea typeface="Calibri" panose="020F0502020204030204" pitchFamily="34" charset="0"/>
              </a:rPr>
              <a:t> </a:t>
            </a:r>
            <a:r>
              <a:rPr lang="es-MX" sz="1800" i="1" dirty="0" err="1">
                <a:effectLst/>
                <a:latin typeface="+mj-lt"/>
                <a:ea typeface="Calibri" panose="020F0502020204030204" pitchFamily="34" charset="0"/>
              </a:rPr>
              <a:t>trình</a:t>
            </a:r>
            <a:r>
              <a:rPr lang="es-MX" sz="1800" i="1" dirty="0">
                <a:effectLst/>
                <a:latin typeface="+mj-lt"/>
                <a:ea typeface="Calibri" panose="020F0502020204030204" pitchFamily="34" charset="0"/>
              </a:rPr>
              <a:t> </a:t>
            </a:r>
            <a:r>
              <a:rPr lang="es-MX" sz="1800" i="1" dirty="0" err="1">
                <a:effectLst/>
                <a:latin typeface="+mj-lt"/>
                <a:ea typeface="Calibri" panose="020F0502020204030204" pitchFamily="34" charset="0"/>
              </a:rPr>
              <a:t>kỹ</a:t>
            </a:r>
            <a:r>
              <a:rPr lang="es-MX" sz="1800" i="1" dirty="0">
                <a:effectLst/>
                <a:latin typeface="+mj-lt"/>
                <a:ea typeface="Calibri" panose="020F0502020204030204" pitchFamily="34" charset="0"/>
              </a:rPr>
              <a:t> </a:t>
            </a:r>
            <a:r>
              <a:rPr lang="es-MX" sz="1800" i="1" dirty="0" err="1">
                <a:effectLst/>
                <a:latin typeface="+mj-lt"/>
                <a:ea typeface="Calibri" panose="020F0502020204030204" pitchFamily="34" charset="0"/>
              </a:rPr>
              <a:t>năng</a:t>
            </a:r>
            <a:r>
              <a:rPr lang="es-MX" sz="1800" i="1" dirty="0">
                <a:effectLst/>
                <a:latin typeface="+mj-lt"/>
                <a:ea typeface="Calibri" panose="020F0502020204030204" pitchFamily="34" charset="0"/>
              </a:rPr>
              <a:t> </a:t>
            </a:r>
            <a:r>
              <a:rPr lang="es-MX" sz="1800" i="1" dirty="0" err="1">
                <a:effectLst/>
                <a:latin typeface="+mj-lt"/>
                <a:ea typeface="Calibri" panose="020F0502020204030204" pitchFamily="34" charset="0"/>
              </a:rPr>
              <a:t>sống</a:t>
            </a:r>
            <a:r>
              <a:rPr lang="es-MX" sz="1800" dirty="0">
                <a:effectLst/>
                <a:latin typeface="+mj-lt"/>
                <a:ea typeface="Calibri" panose="020F0502020204030204" pitchFamily="34" charset="0"/>
              </a:rPr>
              <a:t>, NXB ĐHSP</a:t>
            </a:r>
            <a:r>
              <a:rPr lang="en-US" sz="1800" dirty="0">
                <a:effectLst/>
                <a:latin typeface="+mj-lt"/>
                <a:ea typeface="Calibri" panose="020F0502020204030204" pitchFamily="34" charset="0"/>
              </a:rPr>
              <a:t>.</a:t>
            </a:r>
          </a:p>
          <a:p>
            <a:pPr marL="0" marR="0" algn="just">
              <a:lnSpc>
                <a:spcPct val="150000"/>
              </a:lnSpc>
              <a:spcBef>
                <a:spcPts val="0"/>
              </a:spcBef>
              <a:spcAft>
                <a:spcPts val="0"/>
              </a:spcAft>
            </a:pPr>
            <a:r>
              <a:rPr lang="es-MX" sz="1800" spc="-20" dirty="0">
                <a:effectLst/>
                <a:latin typeface="+mj-lt"/>
                <a:ea typeface="Calibri" panose="020F0502020204030204" pitchFamily="34" charset="0"/>
              </a:rPr>
              <a:t>4. </a:t>
            </a:r>
            <a:r>
              <a:rPr lang="es-MX" sz="1800" dirty="0" err="1">
                <a:effectLst/>
                <a:latin typeface="+mj-lt"/>
                <a:ea typeface="Calibri" panose="020F0502020204030204" pitchFamily="34" charset="0"/>
              </a:rPr>
              <a:t>Huỳnh</a:t>
            </a:r>
            <a:r>
              <a:rPr lang="es-MX" sz="1800" dirty="0">
                <a:effectLst/>
                <a:latin typeface="+mj-lt"/>
                <a:ea typeface="Calibri" panose="020F0502020204030204" pitchFamily="34" charset="0"/>
              </a:rPr>
              <a:t> </a:t>
            </a:r>
            <a:r>
              <a:rPr lang="es-MX" sz="1800" dirty="0" err="1">
                <a:effectLst/>
                <a:latin typeface="+mj-lt"/>
                <a:ea typeface="Calibri" panose="020F0502020204030204" pitchFamily="34" charset="0"/>
              </a:rPr>
              <a:t>Văn</a:t>
            </a:r>
            <a:r>
              <a:rPr lang="es-MX" sz="1800" dirty="0">
                <a:effectLst/>
                <a:latin typeface="+mj-lt"/>
                <a:ea typeface="Calibri" panose="020F0502020204030204" pitchFamily="34" charset="0"/>
              </a:rPr>
              <a:t> </a:t>
            </a:r>
            <a:r>
              <a:rPr lang="es-MX" sz="1800" dirty="0" err="1">
                <a:effectLst/>
                <a:latin typeface="+mj-lt"/>
                <a:ea typeface="Calibri" panose="020F0502020204030204" pitchFamily="34" charset="0"/>
              </a:rPr>
              <a:t>Sơn</a:t>
            </a:r>
            <a:r>
              <a:rPr lang="es-MX" sz="1800" dirty="0">
                <a:effectLst/>
                <a:latin typeface="+mj-lt"/>
                <a:ea typeface="Calibri" panose="020F0502020204030204" pitchFamily="34" charset="0"/>
              </a:rPr>
              <a:t>, </a:t>
            </a:r>
            <a:r>
              <a:rPr lang="es-MX" sz="1800" i="1" dirty="0" err="1">
                <a:effectLst/>
                <a:latin typeface="+mj-lt"/>
                <a:ea typeface="Calibri" panose="020F0502020204030204" pitchFamily="34" charset="0"/>
              </a:rPr>
              <a:t>Nhập</a:t>
            </a:r>
            <a:r>
              <a:rPr lang="es-MX" sz="1800" i="1" dirty="0">
                <a:effectLst/>
                <a:latin typeface="+mj-lt"/>
                <a:ea typeface="Calibri" panose="020F0502020204030204" pitchFamily="34" charset="0"/>
              </a:rPr>
              <a:t> </a:t>
            </a:r>
            <a:r>
              <a:rPr lang="es-MX" sz="1800" i="1" dirty="0" err="1">
                <a:effectLst/>
                <a:latin typeface="+mj-lt"/>
                <a:ea typeface="Calibri" panose="020F0502020204030204" pitchFamily="34" charset="0"/>
              </a:rPr>
              <a:t>môn</a:t>
            </a:r>
            <a:r>
              <a:rPr lang="es-MX" sz="1800" i="1" dirty="0">
                <a:effectLst/>
                <a:latin typeface="+mj-lt"/>
                <a:ea typeface="Calibri" panose="020F0502020204030204" pitchFamily="34" charset="0"/>
              </a:rPr>
              <a:t> </a:t>
            </a:r>
            <a:r>
              <a:rPr lang="es-MX" sz="1800" i="1" dirty="0" err="1">
                <a:effectLst/>
                <a:latin typeface="+mj-lt"/>
                <a:ea typeface="Calibri" panose="020F0502020204030204" pitchFamily="34" charset="0"/>
              </a:rPr>
              <a:t>kỹ</a:t>
            </a:r>
            <a:r>
              <a:rPr lang="es-MX" sz="1800" i="1" dirty="0">
                <a:effectLst/>
                <a:latin typeface="+mj-lt"/>
                <a:ea typeface="Calibri" panose="020F0502020204030204" pitchFamily="34" charset="0"/>
              </a:rPr>
              <a:t> </a:t>
            </a:r>
            <a:r>
              <a:rPr lang="es-MX" sz="1800" i="1" dirty="0" err="1">
                <a:effectLst/>
                <a:latin typeface="+mj-lt"/>
                <a:ea typeface="Calibri" panose="020F0502020204030204" pitchFamily="34" charset="0"/>
              </a:rPr>
              <a:t>năng</a:t>
            </a:r>
            <a:r>
              <a:rPr lang="es-MX" sz="1800" i="1" dirty="0">
                <a:effectLst/>
                <a:latin typeface="+mj-lt"/>
                <a:ea typeface="Calibri" panose="020F0502020204030204" pitchFamily="34" charset="0"/>
              </a:rPr>
              <a:t> </a:t>
            </a:r>
            <a:r>
              <a:rPr lang="es-MX" sz="1800" i="1" dirty="0" err="1">
                <a:effectLst/>
                <a:latin typeface="+mj-lt"/>
                <a:ea typeface="Calibri" panose="020F0502020204030204" pitchFamily="34" charset="0"/>
              </a:rPr>
              <a:t>sống</a:t>
            </a:r>
            <a:r>
              <a:rPr lang="es-MX" sz="1800" dirty="0">
                <a:effectLst/>
                <a:latin typeface="+mj-lt"/>
                <a:ea typeface="Calibri" panose="020F0502020204030204" pitchFamily="34" charset="0"/>
              </a:rPr>
              <a:t>, NXBGD, 2009</a:t>
            </a:r>
            <a:r>
              <a:rPr lang="pt-BR" sz="1800" dirty="0">
                <a:effectLst/>
                <a:latin typeface="+mj-lt"/>
                <a:ea typeface="Calibri" panose="020F0502020204030204" pitchFamily="34" charset="0"/>
              </a:rPr>
              <a:t>.</a:t>
            </a:r>
            <a:endParaRPr lang="en-US" sz="1800" dirty="0">
              <a:latin typeface="+mj-lt"/>
              <a:ea typeface="Calibri" panose="020F0502020204030204" pitchFamily="34" charset="0"/>
            </a:endParaRPr>
          </a:p>
          <a:p>
            <a:pPr algn="just">
              <a:lnSpc>
                <a:spcPct val="150000"/>
              </a:lnSpc>
            </a:pPr>
            <a:r>
              <a:rPr lang="en-US" sz="1800" dirty="0">
                <a:effectLst/>
                <a:latin typeface="+mj-lt"/>
                <a:ea typeface="Calibri" panose="020F0502020204030204" pitchFamily="34" charset="0"/>
              </a:rPr>
              <a:t>5. </a:t>
            </a:r>
            <a:r>
              <a:rPr lang="pt-BR" sz="1800" dirty="0">
                <a:effectLst/>
                <a:latin typeface="+mj-lt"/>
                <a:ea typeface="Calibri" panose="020F0502020204030204" pitchFamily="34" charset="0"/>
              </a:rPr>
              <a:t>Đặng Thành Hưng, Trần Tố Oanh (2013), </a:t>
            </a:r>
            <a:r>
              <a:rPr lang="pt-BR" sz="1800" i="1" dirty="0">
                <a:effectLst/>
                <a:latin typeface="+mj-lt"/>
                <a:ea typeface="Calibri" panose="020F0502020204030204" pitchFamily="34" charset="0"/>
              </a:rPr>
              <a:t>Bản chất và đặc điểm của kĩ năng xã hội</a:t>
            </a:r>
            <a:r>
              <a:rPr lang="pt-BR" sz="1800" dirty="0">
                <a:effectLst/>
                <a:latin typeface="+mj-lt"/>
                <a:ea typeface="Calibri" panose="020F0502020204030204" pitchFamily="34" charset="0"/>
              </a:rPr>
              <a:t>, Tạp chí Khoa học Giáo dục số 99, tháng 12/2013</a:t>
            </a:r>
            <a:endParaRPr lang="en-US" sz="1800" dirty="0">
              <a:effectLst/>
              <a:latin typeface="+mj-lt"/>
              <a:ea typeface="Calibri" panose="020F0502020204030204" pitchFamily="34" charset="0"/>
            </a:endParaRPr>
          </a:p>
          <a:p>
            <a:pPr marL="0" marR="0" algn="just">
              <a:lnSpc>
                <a:spcPct val="150000"/>
              </a:lnSpc>
              <a:spcBef>
                <a:spcPts val="0"/>
              </a:spcBef>
              <a:spcAft>
                <a:spcPts val="0"/>
              </a:spcAft>
            </a:pPr>
            <a:endParaRPr sz="1800" dirty="0">
              <a:solidFill>
                <a:schemeClr val="dk1"/>
              </a:solidFill>
              <a:latin typeface="+mj-lt"/>
              <a:ea typeface="Source Sans Pro"/>
              <a:cs typeface="Source Sans Pro"/>
              <a:sym typeface="Source Sans Pro"/>
            </a:endParaRPr>
          </a:p>
        </p:txBody>
      </p:sp>
      <p:sp>
        <p:nvSpPr>
          <p:cNvPr id="77" name="Google Shape;77;p18"/>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7</a:t>
            </a:fld>
            <a:endParaRPr/>
          </a:p>
        </p:txBody>
      </p:sp>
      <p:sp>
        <p:nvSpPr>
          <p:cNvPr id="7" name="TextBox 6">
            <a:extLst>
              <a:ext uri="{FF2B5EF4-FFF2-40B4-BE49-F238E27FC236}">
                <a16:creationId xmlns:a16="http://schemas.microsoft.com/office/drawing/2014/main" id="{4F730426-9561-43B3-A483-DED2A44AF022}"/>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5"/>
          <p:cNvSpPr txBox="1">
            <a:spLocks noGrp="1"/>
          </p:cNvSpPr>
          <p:nvPr>
            <p:ph type="title"/>
          </p:nvPr>
        </p:nvSpPr>
        <p:spPr>
          <a:xfrm>
            <a:off x="457200" y="-53249"/>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MỤC TIÊU CỦA HỌC PHẦN</a:t>
            </a:r>
            <a:endParaRPr dirty="0"/>
          </a:p>
        </p:txBody>
      </p:sp>
      <p:sp>
        <p:nvSpPr>
          <p:cNvPr id="127" name="Google Shape;127;p25"/>
          <p:cNvSpPr txBox="1">
            <a:spLocks noGrp="1"/>
          </p:cNvSpPr>
          <p:nvPr>
            <p:ph type="body" idx="1"/>
          </p:nvPr>
        </p:nvSpPr>
        <p:spPr>
          <a:xfrm>
            <a:off x="94053" y="597167"/>
            <a:ext cx="2828567" cy="3461496"/>
          </a:xfrm>
          <a:prstGeom prst="rect">
            <a:avLst/>
          </a:prstGeom>
        </p:spPr>
        <p:txBody>
          <a:bodyPr spcFirstLastPara="1" wrap="square" lIns="91425" tIns="91425" rIns="91425" bIns="91425" anchor="t" anchorCtr="0">
            <a:noAutofit/>
          </a:bodyPr>
          <a:lstStyle/>
          <a:p>
            <a:pPr marL="0" lvl="0" indent="0" algn="l" rtl="0">
              <a:spcBef>
                <a:spcPts val="600"/>
              </a:spcBef>
              <a:spcAft>
                <a:spcPts val="0"/>
              </a:spcAft>
              <a:buNone/>
            </a:pPr>
            <a:r>
              <a:rPr lang="en-US" sz="1500" b="1" dirty="0">
                <a:solidFill>
                  <a:schemeClr val="accent3"/>
                </a:solidFill>
                <a:latin typeface="Permanent Marker" panose="020B0604020202020204" charset="0"/>
                <a:ea typeface="Permanent Marker"/>
                <a:cs typeface="Permanent Marker"/>
                <a:sym typeface="Permanent Marker"/>
              </a:rPr>
              <a:t>1. KIẾN THỨC</a:t>
            </a:r>
            <a:endParaRPr sz="1500" b="1" dirty="0">
              <a:solidFill>
                <a:schemeClr val="accent3"/>
              </a:solidFill>
              <a:latin typeface="Permanent Marker" panose="020B0604020202020204" charset="0"/>
              <a:ea typeface="Permanent Marker"/>
              <a:cs typeface="Permanent Marker"/>
              <a:sym typeface="Permanent Marker"/>
            </a:endParaRPr>
          </a:p>
          <a:p>
            <a:pPr marL="342900" marR="0" lvl="0" indent="-342900" algn="just">
              <a:lnSpc>
                <a:spcPct val="150000"/>
              </a:lnSpc>
              <a:spcBef>
                <a:spcPts val="0"/>
              </a:spcBef>
              <a:spcAft>
                <a:spcPts val="0"/>
              </a:spcAft>
              <a:buSzPts val="1000"/>
              <a:buFont typeface="Arial" panose="020B0604020202020204" pitchFamily="34" charset="0"/>
              <a:buChar char="●"/>
            </a:pPr>
            <a:r>
              <a:rPr lang="en-US" sz="1300" dirty="0" err="1">
                <a:effectLst/>
                <a:latin typeface="+mj-lt"/>
                <a:ea typeface="Noto Sans Symbols"/>
                <a:cs typeface="Noto Sans Symbols"/>
              </a:rPr>
              <a:t>Hiểu</a:t>
            </a:r>
            <a:r>
              <a:rPr lang="en-US" sz="1300" dirty="0">
                <a:effectLst/>
                <a:latin typeface="+mj-lt"/>
                <a:ea typeface="Noto Sans Symbols"/>
                <a:cs typeface="Noto Sans Symbols"/>
              </a:rPr>
              <a:t> </a:t>
            </a:r>
            <a:r>
              <a:rPr lang="en-US" sz="1300" dirty="0" err="1">
                <a:effectLst/>
                <a:latin typeface="+mj-lt"/>
                <a:ea typeface="Noto Sans Symbols"/>
                <a:cs typeface="Noto Sans Symbols"/>
              </a:rPr>
              <a:t>được</a:t>
            </a:r>
            <a:r>
              <a:rPr lang="en-US" sz="1300" dirty="0">
                <a:effectLst/>
                <a:latin typeface="+mj-lt"/>
                <a:ea typeface="Noto Sans Symbols"/>
                <a:cs typeface="Noto Sans Symbols"/>
              </a:rPr>
              <a:t> </a:t>
            </a:r>
            <a:r>
              <a:rPr lang="en-US" sz="1300" dirty="0" err="1">
                <a:effectLst/>
                <a:latin typeface="+mj-lt"/>
                <a:ea typeface="Noto Sans Symbols"/>
                <a:cs typeface="Noto Sans Symbols"/>
              </a:rPr>
              <a:t>một</a:t>
            </a:r>
            <a:r>
              <a:rPr lang="en-US" sz="1300" dirty="0">
                <a:effectLst/>
                <a:latin typeface="+mj-lt"/>
                <a:ea typeface="Noto Sans Symbols"/>
                <a:cs typeface="Noto Sans Symbols"/>
              </a:rPr>
              <a:t> </a:t>
            </a:r>
            <a:r>
              <a:rPr lang="en-US" sz="1300" dirty="0" err="1">
                <a:effectLst/>
                <a:latin typeface="+mj-lt"/>
                <a:ea typeface="Noto Sans Symbols"/>
                <a:cs typeface="Noto Sans Symbols"/>
              </a:rPr>
              <a:t>số</a:t>
            </a:r>
            <a:r>
              <a:rPr lang="en-US" sz="1300" dirty="0">
                <a:effectLst/>
                <a:latin typeface="+mj-lt"/>
                <a:ea typeface="Noto Sans Symbols"/>
                <a:cs typeface="Noto Sans Symbols"/>
              </a:rPr>
              <a:t> </a:t>
            </a:r>
            <a:r>
              <a:rPr lang="en-US" sz="1300" dirty="0" err="1">
                <a:effectLst/>
                <a:latin typeface="+mj-lt"/>
                <a:ea typeface="Noto Sans Symbols"/>
                <a:cs typeface="Noto Sans Symbols"/>
              </a:rPr>
              <a:t>khái</a:t>
            </a:r>
            <a:r>
              <a:rPr lang="en-US" sz="1300" dirty="0">
                <a:effectLst/>
                <a:latin typeface="+mj-lt"/>
                <a:ea typeface="Noto Sans Symbols"/>
                <a:cs typeface="Noto Sans Symbols"/>
              </a:rPr>
              <a:t> </a:t>
            </a:r>
            <a:r>
              <a:rPr lang="en-US" sz="1300" dirty="0" err="1">
                <a:effectLst/>
                <a:latin typeface="+mj-lt"/>
                <a:ea typeface="Noto Sans Symbols"/>
                <a:cs typeface="Noto Sans Symbols"/>
              </a:rPr>
              <a:t>niệm</a:t>
            </a:r>
            <a:r>
              <a:rPr lang="en-US" sz="1300" dirty="0">
                <a:effectLst/>
                <a:latin typeface="+mj-lt"/>
                <a:ea typeface="Noto Sans Symbols"/>
                <a:cs typeface="Noto Sans Symbols"/>
              </a:rPr>
              <a:t>: </a:t>
            </a:r>
            <a:r>
              <a:rPr lang="en-US" sz="1300" dirty="0" err="1">
                <a:effectLst/>
                <a:latin typeface="+mj-lt"/>
                <a:ea typeface="Noto Sans Symbols"/>
                <a:cs typeface="Noto Sans Symbols"/>
              </a:rPr>
              <a:t>kĩ</a:t>
            </a:r>
            <a:r>
              <a:rPr lang="en-US" sz="1300" dirty="0">
                <a:effectLst/>
                <a:latin typeface="+mj-lt"/>
                <a:ea typeface="Noto Sans Symbols"/>
                <a:cs typeface="Noto Sans Symbols"/>
              </a:rPr>
              <a:t> </a:t>
            </a:r>
            <a:r>
              <a:rPr lang="en-US" sz="1300" dirty="0" err="1">
                <a:effectLst/>
                <a:latin typeface="+mj-lt"/>
                <a:ea typeface="Noto Sans Symbols"/>
                <a:cs typeface="Noto Sans Symbols"/>
              </a:rPr>
              <a:t>năng</a:t>
            </a:r>
            <a:r>
              <a:rPr lang="en-US" sz="1300" dirty="0">
                <a:effectLst/>
                <a:latin typeface="+mj-lt"/>
                <a:ea typeface="Noto Sans Symbols"/>
                <a:cs typeface="Noto Sans Symbols"/>
              </a:rPr>
              <a:t> </a:t>
            </a:r>
            <a:r>
              <a:rPr lang="en-US" sz="1300" dirty="0" err="1">
                <a:effectLst/>
                <a:latin typeface="+mj-lt"/>
                <a:ea typeface="Noto Sans Symbols"/>
                <a:cs typeface="Noto Sans Symbols"/>
              </a:rPr>
              <a:t>xã</a:t>
            </a:r>
            <a:r>
              <a:rPr lang="en-US" sz="1300" dirty="0">
                <a:effectLst/>
                <a:latin typeface="+mj-lt"/>
                <a:ea typeface="Noto Sans Symbols"/>
                <a:cs typeface="Noto Sans Symbols"/>
              </a:rPr>
              <a:t> </a:t>
            </a:r>
            <a:r>
              <a:rPr lang="en-US" sz="1300" dirty="0" err="1">
                <a:effectLst/>
                <a:latin typeface="+mj-lt"/>
                <a:ea typeface="Noto Sans Symbols"/>
                <a:cs typeface="Noto Sans Symbols"/>
              </a:rPr>
              <a:t>hội</a:t>
            </a:r>
            <a:r>
              <a:rPr lang="en-US" sz="1300" dirty="0">
                <a:effectLst/>
                <a:latin typeface="+mj-lt"/>
                <a:ea typeface="Noto Sans Symbols"/>
                <a:cs typeface="Noto Sans Symbols"/>
              </a:rPr>
              <a:t>, </a:t>
            </a:r>
            <a:r>
              <a:rPr lang="en-US" sz="1300" dirty="0" err="1">
                <a:effectLst/>
                <a:latin typeface="+mj-lt"/>
                <a:ea typeface="Noto Sans Symbols"/>
                <a:cs typeface="Noto Sans Symbols"/>
              </a:rPr>
              <a:t>giáo</a:t>
            </a:r>
            <a:r>
              <a:rPr lang="en-US" sz="1300" dirty="0">
                <a:effectLst/>
                <a:latin typeface="+mj-lt"/>
                <a:ea typeface="Noto Sans Symbols"/>
                <a:cs typeface="Noto Sans Symbols"/>
              </a:rPr>
              <a:t> </a:t>
            </a:r>
            <a:r>
              <a:rPr lang="en-US" sz="1300" dirty="0" err="1">
                <a:effectLst/>
                <a:latin typeface="+mj-lt"/>
                <a:ea typeface="Noto Sans Symbols"/>
                <a:cs typeface="Noto Sans Symbols"/>
              </a:rPr>
              <a:t>dục</a:t>
            </a:r>
            <a:r>
              <a:rPr lang="en-US" sz="1300" dirty="0">
                <a:effectLst/>
                <a:latin typeface="+mj-lt"/>
                <a:ea typeface="Noto Sans Symbols"/>
                <a:cs typeface="Noto Sans Symbols"/>
              </a:rPr>
              <a:t> </a:t>
            </a:r>
            <a:r>
              <a:rPr lang="en-US" sz="1300" dirty="0" err="1">
                <a:effectLst/>
                <a:latin typeface="+mj-lt"/>
                <a:ea typeface="Noto Sans Symbols"/>
                <a:cs typeface="Noto Sans Symbols"/>
              </a:rPr>
              <a:t>kĩ</a:t>
            </a:r>
            <a:r>
              <a:rPr lang="en-US" sz="1300" dirty="0">
                <a:effectLst/>
                <a:latin typeface="+mj-lt"/>
                <a:ea typeface="Noto Sans Symbols"/>
                <a:cs typeface="Noto Sans Symbols"/>
              </a:rPr>
              <a:t> </a:t>
            </a:r>
            <a:r>
              <a:rPr lang="en-US" sz="1300" dirty="0" err="1">
                <a:effectLst/>
                <a:latin typeface="+mj-lt"/>
                <a:ea typeface="Noto Sans Symbols"/>
                <a:cs typeface="Noto Sans Symbols"/>
              </a:rPr>
              <a:t>năng</a:t>
            </a:r>
            <a:r>
              <a:rPr lang="en-US" sz="1300" dirty="0">
                <a:effectLst/>
                <a:latin typeface="+mj-lt"/>
                <a:ea typeface="Noto Sans Symbols"/>
                <a:cs typeface="Noto Sans Symbols"/>
              </a:rPr>
              <a:t> </a:t>
            </a:r>
            <a:r>
              <a:rPr lang="en-US" sz="1300" dirty="0" err="1">
                <a:effectLst/>
                <a:latin typeface="+mj-lt"/>
                <a:ea typeface="Noto Sans Symbols"/>
                <a:cs typeface="Noto Sans Symbols"/>
              </a:rPr>
              <a:t>xã</a:t>
            </a:r>
            <a:r>
              <a:rPr lang="en-US" sz="1300" dirty="0">
                <a:effectLst/>
                <a:latin typeface="+mj-lt"/>
                <a:ea typeface="Noto Sans Symbols"/>
                <a:cs typeface="Noto Sans Symbols"/>
              </a:rPr>
              <a:t> </a:t>
            </a:r>
            <a:r>
              <a:rPr lang="en-US" sz="1300" dirty="0" err="1">
                <a:effectLst/>
                <a:latin typeface="+mj-lt"/>
                <a:ea typeface="Noto Sans Symbols"/>
                <a:cs typeface="Noto Sans Symbols"/>
              </a:rPr>
              <a:t>hội</a:t>
            </a:r>
            <a:r>
              <a:rPr lang="en-US" sz="1300" dirty="0">
                <a:effectLst/>
                <a:latin typeface="+mj-lt"/>
                <a:ea typeface="Noto Sans Symbols"/>
                <a:cs typeface="Noto Sans Symbols"/>
              </a:rPr>
              <a:t>. </a:t>
            </a:r>
          </a:p>
          <a:p>
            <a:pPr marL="342900" marR="0" lvl="0" indent="-342900" algn="just">
              <a:lnSpc>
                <a:spcPct val="150000"/>
              </a:lnSpc>
              <a:spcBef>
                <a:spcPts val="0"/>
              </a:spcBef>
              <a:spcAft>
                <a:spcPts val="0"/>
              </a:spcAft>
              <a:buSzPts val="1000"/>
              <a:buFont typeface="Arial" panose="020B0604020202020204" pitchFamily="34" charset="0"/>
              <a:buChar char="●"/>
            </a:pPr>
            <a:r>
              <a:rPr lang="en-US" sz="1300" dirty="0" err="1">
                <a:effectLst/>
                <a:latin typeface="+mj-lt"/>
                <a:ea typeface="Noto Sans Symbols"/>
                <a:cs typeface="Noto Sans Symbols"/>
              </a:rPr>
              <a:t>Hiểu</a:t>
            </a:r>
            <a:r>
              <a:rPr lang="en-US" sz="1300" dirty="0">
                <a:effectLst/>
                <a:latin typeface="+mj-lt"/>
                <a:ea typeface="Noto Sans Symbols"/>
                <a:cs typeface="Noto Sans Symbols"/>
              </a:rPr>
              <a:t> ý </a:t>
            </a:r>
            <a:r>
              <a:rPr lang="en-US" sz="1300" dirty="0" err="1">
                <a:effectLst/>
                <a:latin typeface="+mj-lt"/>
                <a:ea typeface="Noto Sans Symbols"/>
                <a:cs typeface="Noto Sans Symbols"/>
              </a:rPr>
              <a:t>nghĩa</a:t>
            </a:r>
            <a:r>
              <a:rPr lang="en-US" sz="1300" dirty="0">
                <a:effectLst/>
                <a:latin typeface="+mj-lt"/>
                <a:ea typeface="Noto Sans Symbols"/>
                <a:cs typeface="Noto Sans Symbols"/>
              </a:rPr>
              <a:t>, </a:t>
            </a:r>
            <a:r>
              <a:rPr lang="en-US" sz="1300" dirty="0" err="1">
                <a:effectLst/>
                <a:latin typeface="+mj-lt"/>
                <a:ea typeface="Noto Sans Symbols"/>
                <a:cs typeface="Noto Sans Symbols"/>
              </a:rPr>
              <a:t>cách</a:t>
            </a:r>
            <a:r>
              <a:rPr lang="en-US" sz="1300" dirty="0">
                <a:effectLst/>
                <a:latin typeface="+mj-lt"/>
                <a:ea typeface="Noto Sans Symbols"/>
                <a:cs typeface="Noto Sans Symbols"/>
              </a:rPr>
              <a:t> </a:t>
            </a:r>
            <a:r>
              <a:rPr lang="en-US" sz="1300" dirty="0" err="1">
                <a:effectLst/>
                <a:latin typeface="+mj-lt"/>
                <a:ea typeface="Noto Sans Symbols"/>
                <a:cs typeface="Noto Sans Symbols"/>
              </a:rPr>
              <a:t>hình</a:t>
            </a:r>
            <a:r>
              <a:rPr lang="en-US" sz="1300" dirty="0">
                <a:effectLst/>
                <a:latin typeface="+mj-lt"/>
                <a:ea typeface="Noto Sans Symbols"/>
                <a:cs typeface="Noto Sans Symbols"/>
              </a:rPr>
              <a:t> </a:t>
            </a:r>
            <a:r>
              <a:rPr lang="en-US" sz="1300" dirty="0" err="1">
                <a:effectLst/>
                <a:latin typeface="+mj-lt"/>
                <a:ea typeface="Noto Sans Symbols"/>
                <a:cs typeface="Noto Sans Symbols"/>
              </a:rPr>
              <a:t>thành</a:t>
            </a:r>
            <a:r>
              <a:rPr lang="en-US" sz="1300" dirty="0">
                <a:effectLst/>
                <a:latin typeface="+mj-lt"/>
                <a:ea typeface="Noto Sans Symbols"/>
                <a:cs typeface="Noto Sans Symbols"/>
              </a:rPr>
              <a:t> </a:t>
            </a:r>
            <a:r>
              <a:rPr lang="en-US" sz="1300" dirty="0" err="1">
                <a:effectLst/>
                <a:latin typeface="+mj-lt"/>
                <a:ea typeface="Noto Sans Symbols"/>
                <a:cs typeface="Noto Sans Symbols"/>
              </a:rPr>
              <a:t>một</a:t>
            </a:r>
            <a:r>
              <a:rPr lang="en-US" sz="1300" dirty="0">
                <a:effectLst/>
                <a:latin typeface="+mj-lt"/>
                <a:ea typeface="Noto Sans Symbols"/>
                <a:cs typeface="Noto Sans Symbols"/>
              </a:rPr>
              <a:t> </a:t>
            </a:r>
            <a:r>
              <a:rPr lang="en-US" sz="1300" dirty="0" err="1">
                <a:effectLst/>
                <a:latin typeface="+mj-lt"/>
                <a:ea typeface="Noto Sans Symbols"/>
                <a:cs typeface="Noto Sans Symbols"/>
              </a:rPr>
              <a:t>số</a:t>
            </a:r>
            <a:r>
              <a:rPr lang="en-US" sz="1300" dirty="0">
                <a:effectLst/>
                <a:latin typeface="+mj-lt"/>
                <a:ea typeface="Noto Sans Symbols"/>
                <a:cs typeface="Noto Sans Symbols"/>
              </a:rPr>
              <a:t> </a:t>
            </a:r>
            <a:r>
              <a:rPr lang="en-US" sz="1300" dirty="0" err="1">
                <a:effectLst/>
                <a:latin typeface="+mj-lt"/>
                <a:ea typeface="Noto Sans Symbols"/>
                <a:cs typeface="Noto Sans Symbols"/>
              </a:rPr>
              <a:t>kĩ</a:t>
            </a:r>
            <a:r>
              <a:rPr lang="en-US" sz="1300" dirty="0">
                <a:effectLst/>
                <a:latin typeface="+mj-lt"/>
                <a:ea typeface="Noto Sans Symbols"/>
                <a:cs typeface="Noto Sans Symbols"/>
              </a:rPr>
              <a:t> </a:t>
            </a:r>
            <a:r>
              <a:rPr lang="en-US" sz="1300" dirty="0" err="1">
                <a:effectLst/>
                <a:latin typeface="+mj-lt"/>
                <a:ea typeface="Noto Sans Symbols"/>
                <a:cs typeface="Noto Sans Symbols"/>
              </a:rPr>
              <a:t>năng</a:t>
            </a:r>
            <a:r>
              <a:rPr lang="en-US" sz="1300" dirty="0">
                <a:effectLst/>
                <a:latin typeface="+mj-lt"/>
                <a:ea typeface="Noto Sans Symbols"/>
                <a:cs typeface="Noto Sans Symbols"/>
              </a:rPr>
              <a:t> </a:t>
            </a:r>
            <a:r>
              <a:rPr lang="en-US" sz="1300" dirty="0" err="1">
                <a:effectLst/>
                <a:latin typeface="+mj-lt"/>
                <a:ea typeface="Noto Sans Symbols"/>
                <a:cs typeface="Noto Sans Symbols"/>
              </a:rPr>
              <a:t>xã</a:t>
            </a:r>
            <a:r>
              <a:rPr lang="en-US" sz="1300" dirty="0">
                <a:effectLst/>
                <a:latin typeface="+mj-lt"/>
                <a:ea typeface="Noto Sans Symbols"/>
                <a:cs typeface="Noto Sans Symbols"/>
              </a:rPr>
              <a:t> </a:t>
            </a:r>
            <a:r>
              <a:rPr lang="en-US" sz="1300" dirty="0" err="1">
                <a:effectLst/>
                <a:latin typeface="+mj-lt"/>
                <a:ea typeface="Noto Sans Symbols"/>
                <a:cs typeface="Noto Sans Symbols"/>
              </a:rPr>
              <a:t>hội</a:t>
            </a:r>
            <a:r>
              <a:rPr lang="en-US" sz="1300" dirty="0">
                <a:effectLst/>
                <a:latin typeface="+mj-lt"/>
                <a:ea typeface="Noto Sans Symbols"/>
                <a:cs typeface="Noto Sans Symbols"/>
              </a:rPr>
              <a:t> </a:t>
            </a:r>
            <a:r>
              <a:rPr lang="en-US" sz="1300" dirty="0" err="1">
                <a:effectLst/>
                <a:latin typeface="+mj-lt"/>
                <a:ea typeface="Noto Sans Symbols"/>
                <a:cs typeface="Noto Sans Symbols"/>
              </a:rPr>
              <a:t>cần</a:t>
            </a:r>
            <a:r>
              <a:rPr lang="en-US" sz="1300" dirty="0">
                <a:effectLst/>
                <a:latin typeface="+mj-lt"/>
                <a:ea typeface="Noto Sans Symbols"/>
                <a:cs typeface="Noto Sans Symbols"/>
              </a:rPr>
              <a:t> </a:t>
            </a:r>
            <a:r>
              <a:rPr lang="en-US" sz="1300" dirty="0" err="1">
                <a:effectLst/>
                <a:latin typeface="+mj-lt"/>
                <a:ea typeface="Noto Sans Symbols"/>
                <a:cs typeface="Noto Sans Symbols"/>
              </a:rPr>
              <a:t>thiết</a:t>
            </a:r>
            <a:r>
              <a:rPr lang="en-US" sz="1300" dirty="0">
                <a:effectLst/>
                <a:latin typeface="+mj-lt"/>
                <a:ea typeface="Noto Sans Symbols"/>
                <a:cs typeface="Noto Sans Symbols"/>
              </a:rPr>
              <a:t> </a:t>
            </a:r>
            <a:r>
              <a:rPr lang="en-US" sz="1300" dirty="0" err="1">
                <a:effectLst/>
                <a:latin typeface="+mj-lt"/>
                <a:ea typeface="Noto Sans Symbols"/>
                <a:cs typeface="Noto Sans Symbols"/>
              </a:rPr>
              <a:t>cho</a:t>
            </a:r>
            <a:r>
              <a:rPr lang="en-US" sz="1300" dirty="0">
                <a:effectLst/>
                <a:latin typeface="+mj-lt"/>
                <a:ea typeface="Noto Sans Symbols"/>
                <a:cs typeface="Noto Sans Symbols"/>
              </a:rPr>
              <a:t> </a:t>
            </a:r>
            <a:r>
              <a:rPr lang="en-US" sz="1300" dirty="0" err="1">
                <a:effectLst/>
                <a:latin typeface="+mj-lt"/>
                <a:ea typeface="Noto Sans Symbols"/>
                <a:cs typeface="Noto Sans Symbols"/>
              </a:rPr>
              <a:t>trẻ</a:t>
            </a:r>
            <a:r>
              <a:rPr lang="en-US" sz="1300" dirty="0">
                <a:effectLst/>
                <a:latin typeface="+mj-lt"/>
                <a:ea typeface="Noto Sans Symbols"/>
                <a:cs typeface="Noto Sans Symbols"/>
              </a:rPr>
              <a:t> </a:t>
            </a:r>
            <a:r>
              <a:rPr lang="en-US" sz="1300" dirty="0" err="1">
                <a:effectLst/>
                <a:latin typeface="+mj-lt"/>
                <a:ea typeface="Noto Sans Symbols"/>
                <a:cs typeface="Noto Sans Symbols"/>
              </a:rPr>
              <a:t>mầm</a:t>
            </a:r>
            <a:r>
              <a:rPr lang="en-US" sz="1300" dirty="0">
                <a:effectLst/>
                <a:latin typeface="+mj-lt"/>
                <a:ea typeface="Noto Sans Symbols"/>
                <a:cs typeface="Noto Sans Symbols"/>
              </a:rPr>
              <a:t> non.</a:t>
            </a:r>
          </a:p>
          <a:p>
            <a:pPr marL="342900" marR="0" lvl="0" indent="-342900" algn="just">
              <a:lnSpc>
                <a:spcPct val="150000"/>
              </a:lnSpc>
              <a:spcBef>
                <a:spcPts val="0"/>
              </a:spcBef>
              <a:spcAft>
                <a:spcPts val="0"/>
              </a:spcAft>
              <a:buSzPts val="1000"/>
              <a:buFont typeface="Arial" panose="020B0604020202020204" pitchFamily="34" charset="0"/>
              <a:buChar char="●"/>
            </a:pPr>
            <a:r>
              <a:rPr lang="en-US" sz="1300" dirty="0" err="1">
                <a:effectLst/>
                <a:latin typeface="+mj-lt"/>
                <a:ea typeface="Noto Sans Symbols"/>
                <a:cs typeface="Noto Sans Symbols"/>
              </a:rPr>
              <a:t>Hiểu</a:t>
            </a:r>
            <a:r>
              <a:rPr lang="en-US" sz="1300" dirty="0">
                <a:effectLst/>
                <a:latin typeface="+mj-lt"/>
                <a:ea typeface="Noto Sans Symbols"/>
                <a:cs typeface="Noto Sans Symbols"/>
              </a:rPr>
              <a:t> </a:t>
            </a:r>
            <a:r>
              <a:rPr lang="en-US" sz="1300" dirty="0" err="1">
                <a:effectLst/>
                <a:latin typeface="+mj-lt"/>
                <a:ea typeface="Noto Sans Symbols"/>
                <a:cs typeface="Noto Sans Symbols"/>
              </a:rPr>
              <a:t>các</a:t>
            </a:r>
            <a:r>
              <a:rPr lang="en-US" sz="1300" dirty="0">
                <a:effectLst/>
                <a:latin typeface="+mj-lt"/>
                <a:ea typeface="Noto Sans Symbols"/>
                <a:cs typeface="Noto Sans Symbols"/>
              </a:rPr>
              <a:t> </a:t>
            </a:r>
            <a:r>
              <a:rPr lang="en-US" sz="1300" dirty="0" err="1">
                <a:effectLst/>
                <a:latin typeface="+mj-lt"/>
                <a:ea typeface="Noto Sans Symbols"/>
                <a:cs typeface="Noto Sans Symbols"/>
              </a:rPr>
              <a:t>phương</a:t>
            </a:r>
            <a:r>
              <a:rPr lang="en-US" sz="1300" dirty="0">
                <a:effectLst/>
                <a:latin typeface="+mj-lt"/>
                <a:ea typeface="Noto Sans Symbols"/>
                <a:cs typeface="Noto Sans Symbols"/>
              </a:rPr>
              <a:t> </a:t>
            </a:r>
            <a:r>
              <a:rPr lang="en-US" sz="1300" dirty="0" err="1">
                <a:effectLst/>
                <a:latin typeface="+mj-lt"/>
                <a:ea typeface="Noto Sans Symbols"/>
                <a:cs typeface="Noto Sans Symbols"/>
              </a:rPr>
              <a:t>pháp</a:t>
            </a:r>
            <a:r>
              <a:rPr lang="en-US" sz="1300" dirty="0">
                <a:effectLst/>
                <a:latin typeface="+mj-lt"/>
                <a:ea typeface="Noto Sans Symbols"/>
                <a:cs typeface="Noto Sans Symbols"/>
              </a:rPr>
              <a:t>, </a:t>
            </a:r>
            <a:r>
              <a:rPr lang="en-US" sz="1300" dirty="0" err="1">
                <a:effectLst/>
                <a:latin typeface="+mj-lt"/>
                <a:ea typeface="Noto Sans Symbols"/>
                <a:cs typeface="Noto Sans Symbols"/>
              </a:rPr>
              <a:t>hình</a:t>
            </a:r>
            <a:r>
              <a:rPr lang="en-US" sz="1300" dirty="0">
                <a:effectLst/>
                <a:latin typeface="+mj-lt"/>
                <a:ea typeface="Noto Sans Symbols"/>
                <a:cs typeface="Noto Sans Symbols"/>
              </a:rPr>
              <a:t> </a:t>
            </a:r>
            <a:r>
              <a:rPr lang="en-US" sz="1300" dirty="0" err="1">
                <a:effectLst/>
                <a:latin typeface="+mj-lt"/>
                <a:ea typeface="Noto Sans Symbols"/>
                <a:cs typeface="Noto Sans Symbols"/>
              </a:rPr>
              <a:t>thức</a:t>
            </a:r>
            <a:r>
              <a:rPr lang="en-US" sz="1300" dirty="0">
                <a:effectLst/>
                <a:latin typeface="+mj-lt"/>
                <a:ea typeface="Noto Sans Symbols"/>
                <a:cs typeface="Noto Sans Symbols"/>
              </a:rPr>
              <a:t> </a:t>
            </a:r>
            <a:r>
              <a:rPr lang="en-US" sz="1300" dirty="0" err="1">
                <a:effectLst/>
                <a:latin typeface="+mj-lt"/>
                <a:ea typeface="Noto Sans Symbols"/>
                <a:cs typeface="Noto Sans Symbols"/>
              </a:rPr>
              <a:t>tiến</a:t>
            </a:r>
            <a:r>
              <a:rPr lang="en-US" sz="1300" dirty="0">
                <a:effectLst/>
                <a:latin typeface="+mj-lt"/>
                <a:ea typeface="Noto Sans Symbols"/>
                <a:cs typeface="Noto Sans Symbols"/>
              </a:rPr>
              <a:t> </a:t>
            </a:r>
            <a:r>
              <a:rPr lang="en-US" sz="1300" dirty="0" err="1">
                <a:effectLst/>
                <a:latin typeface="+mj-lt"/>
                <a:ea typeface="Noto Sans Symbols"/>
                <a:cs typeface="Noto Sans Symbols"/>
              </a:rPr>
              <a:t>hành</a:t>
            </a:r>
            <a:r>
              <a:rPr lang="en-US" sz="1300" dirty="0">
                <a:effectLst/>
                <a:latin typeface="+mj-lt"/>
                <a:ea typeface="Noto Sans Symbols"/>
                <a:cs typeface="Noto Sans Symbols"/>
              </a:rPr>
              <a:t> </a:t>
            </a:r>
            <a:r>
              <a:rPr lang="en-US" sz="1300" dirty="0" err="1">
                <a:effectLst/>
                <a:latin typeface="+mj-lt"/>
                <a:ea typeface="Noto Sans Symbols"/>
                <a:cs typeface="Noto Sans Symbols"/>
              </a:rPr>
              <a:t>giáo</a:t>
            </a:r>
            <a:r>
              <a:rPr lang="en-US" sz="1300" dirty="0">
                <a:effectLst/>
                <a:latin typeface="+mj-lt"/>
                <a:ea typeface="Noto Sans Symbols"/>
                <a:cs typeface="Noto Sans Symbols"/>
              </a:rPr>
              <a:t> </a:t>
            </a:r>
            <a:r>
              <a:rPr lang="en-US" sz="1300" dirty="0" err="1">
                <a:effectLst/>
                <a:latin typeface="+mj-lt"/>
                <a:ea typeface="Noto Sans Symbols"/>
                <a:cs typeface="Noto Sans Symbols"/>
              </a:rPr>
              <a:t>dục</a:t>
            </a:r>
            <a:r>
              <a:rPr lang="en-US" sz="1300" dirty="0">
                <a:effectLst/>
                <a:latin typeface="+mj-lt"/>
                <a:ea typeface="Noto Sans Symbols"/>
                <a:cs typeface="Noto Sans Symbols"/>
              </a:rPr>
              <a:t> </a:t>
            </a:r>
            <a:r>
              <a:rPr lang="en-US" sz="1300" dirty="0" err="1">
                <a:effectLst/>
                <a:latin typeface="+mj-lt"/>
                <a:ea typeface="Noto Sans Symbols"/>
                <a:cs typeface="Noto Sans Symbols"/>
              </a:rPr>
              <a:t>kĩ</a:t>
            </a:r>
            <a:r>
              <a:rPr lang="en-US" sz="1300" dirty="0">
                <a:effectLst/>
                <a:latin typeface="+mj-lt"/>
                <a:ea typeface="Noto Sans Symbols"/>
                <a:cs typeface="Noto Sans Symbols"/>
              </a:rPr>
              <a:t> </a:t>
            </a:r>
            <a:r>
              <a:rPr lang="en-US" sz="1300" dirty="0" err="1">
                <a:effectLst/>
                <a:latin typeface="+mj-lt"/>
                <a:ea typeface="Noto Sans Symbols"/>
                <a:cs typeface="Noto Sans Symbols"/>
              </a:rPr>
              <a:t>năng</a:t>
            </a:r>
            <a:r>
              <a:rPr lang="en-US" sz="1300" dirty="0">
                <a:effectLst/>
                <a:latin typeface="+mj-lt"/>
                <a:ea typeface="Noto Sans Symbols"/>
                <a:cs typeface="Noto Sans Symbols"/>
              </a:rPr>
              <a:t> </a:t>
            </a:r>
            <a:r>
              <a:rPr lang="en-US" sz="1300" dirty="0" err="1">
                <a:effectLst/>
                <a:latin typeface="+mj-lt"/>
                <a:ea typeface="Noto Sans Symbols"/>
                <a:cs typeface="Noto Sans Symbols"/>
              </a:rPr>
              <a:t>xã</a:t>
            </a:r>
            <a:r>
              <a:rPr lang="en-US" sz="1300" dirty="0">
                <a:effectLst/>
                <a:latin typeface="+mj-lt"/>
                <a:ea typeface="Noto Sans Symbols"/>
                <a:cs typeface="Noto Sans Symbols"/>
              </a:rPr>
              <a:t> </a:t>
            </a:r>
            <a:r>
              <a:rPr lang="en-US" sz="1300" dirty="0" err="1">
                <a:effectLst/>
                <a:latin typeface="+mj-lt"/>
                <a:ea typeface="Noto Sans Symbols"/>
                <a:cs typeface="Noto Sans Symbols"/>
              </a:rPr>
              <a:t>hội</a:t>
            </a:r>
            <a:r>
              <a:rPr lang="en-US" sz="1300" dirty="0">
                <a:effectLst/>
                <a:latin typeface="+mj-lt"/>
                <a:ea typeface="Noto Sans Symbols"/>
                <a:cs typeface="Noto Sans Symbols"/>
              </a:rPr>
              <a:t> </a:t>
            </a:r>
            <a:r>
              <a:rPr lang="en-US" sz="1300" dirty="0" err="1">
                <a:effectLst/>
                <a:latin typeface="+mj-lt"/>
                <a:ea typeface="Noto Sans Symbols"/>
                <a:cs typeface="Noto Sans Symbols"/>
              </a:rPr>
              <a:t>cho</a:t>
            </a:r>
            <a:r>
              <a:rPr lang="en-US" sz="1300" dirty="0">
                <a:effectLst/>
                <a:latin typeface="+mj-lt"/>
                <a:ea typeface="Noto Sans Symbols"/>
                <a:cs typeface="Noto Sans Symbols"/>
              </a:rPr>
              <a:t> </a:t>
            </a:r>
            <a:r>
              <a:rPr lang="en-US" sz="1300" dirty="0" err="1">
                <a:effectLst/>
                <a:latin typeface="+mj-lt"/>
                <a:ea typeface="Noto Sans Symbols"/>
                <a:cs typeface="Noto Sans Symbols"/>
              </a:rPr>
              <a:t>trẻ</a:t>
            </a:r>
            <a:r>
              <a:rPr lang="en-US" sz="1300" dirty="0">
                <a:effectLst/>
                <a:latin typeface="+mj-lt"/>
                <a:ea typeface="Noto Sans Symbols"/>
                <a:cs typeface="Noto Sans Symbols"/>
              </a:rPr>
              <a:t> </a:t>
            </a:r>
            <a:r>
              <a:rPr lang="en-US" sz="1300" dirty="0" err="1">
                <a:effectLst/>
                <a:latin typeface="+mj-lt"/>
                <a:ea typeface="Noto Sans Symbols"/>
                <a:cs typeface="Noto Sans Symbols"/>
              </a:rPr>
              <a:t>mầm</a:t>
            </a:r>
            <a:r>
              <a:rPr lang="en-US" sz="1300" dirty="0">
                <a:effectLst/>
                <a:latin typeface="+mj-lt"/>
                <a:ea typeface="Noto Sans Symbols"/>
                <a:cs typeface="Noto Sans Symbols"/>
              </a:rPr>
              <a:t> non.</a:t>
            </a:r>
          </a:p>
        </p:txBody>
      </p:sp>
      <p:sp>
        <p:nvSpPr>
          <p:cNvPr id="128" name="Google Shape;128;p25"/>
          <p:cNvSpPr txBox="1">
            <a:spLocks noGrp="1"/>
          </p:cNvSpPr>
          <p:nvPr>
            <p:ph type="body" idx="2"/>
          </p:nvPr>
        </p:nvSpPr>
        <p:spPr>
          <a:xfrm>
            <a:off x="2922620" y="868865"/>
            <a:ext cx="3932250" cy="3527700"/>
          </a:xfrm>
          <a:prstGeom prst="rect">
            <a:avLst/>
          </a:prstGeom>
        </p:spPr>
        <p:txBody>
          <a:bodyPr spcFirstLastPara="1" wrap="square" lIns="91425" tIns="91425" rIns="91425" bIns="91425" anchor="t" anchorCtr="0">
            <a:noAutofit/>
          </a:bodyPr>
          <a:lstStyle/>
          <a:p>
            <a:pPr marL="0" lvl="0" indent="0" algn="l" rtl="0">
              <a:spcBef>
                <a:spcPts val="600"/>
              </a:spcBef>
              <a:spcAft>
                <a:spcPts val="0"/>
              </a:spcAft>
              <a:buNone/>
            </a:pPr>
            <a:r>
              <a:rPr lang="en-US" b="1" dirty="0">
                <a:solidFill>
                  <a:schemeClr val="accent3"/>
                </a:solidFill>
                <a:latin typeface="Permanent Marker" panose="020B0604020202020204" charset="0"/>
                <a:ea typeface="Permanent Marker"/>
                <a:cs typeface="Permanent Marker"/>
                <a:sym typeface="Permanent Marker"/>
              </a:rPr>
              <a:t>2. </a:t>
            </a:r>
            <a:r>
              <a:rPr lang="en-US" b="1" dirty="0" err="1">
                <a:solidFill>
                  <a:schemeClr val="accent3"/>
                </a:solidFill>
                <a:latin typeface="Permanent Marker" panose="020B0604020202020204" charset="0"/>
                <a:ea typeface="Permanent Marker"/>
                <a:cs typeface="Permanent Marker"/>
                <a:sym typeface="Permanent Marker"/>
              </a:rPr>
              <a:t>Kỹ</a:t>
            </a:r>
            <a:r>
              <a:rPr lang="en-US" b="1" dirty="0">
                <a:solidFill>
                  <a:schemeClr val="accent3"/>
                </a:solidFill>
                <a:latin typeface="Permanent Marker" panose="020B0604020202020204" charset="0"/>
                <a:ea typeface="Permanent Marker"/>
                <a:cs typeface="Permanent Marker"/>
                <a:sym typeface="Permanent Marker"/>
              </a:rPr>
              <a:t> </a:t>
            </a:r>
            <a:r>
              <a:rPr lang="en-US" b="1" dirty="0" err="1">
                <a:solidFill>
                  <a:schemeClr val="accent3"/>
                </a:solidFill>
                <a:latin typeface="Permanent Marker" panose="020B0604020202020204" charset="0"/>
                <a:ea typeface="Permanent Marker"/>
                <a:cs typeface="Permanent Marker"/>
                <a:sym typeface="Permanent Marker"/>
              </a:rPr>
              <a:t>năng</a:t>
            </a:r>
            <a:endParaRPr b="1" dirty="0">
              <a:solidFill>
                <a:schemeClr val="accent3"/>
              </a:solidFill>
              <a:latin typeface="Permanent Marker" panose="020B0604020202020204" charset="0"/>
              <a:ea typeface="Permanent Marker"/>
              <a:cs typeface="Permanent Marker"/>
              <a:sym typeface="Permanent Marker"/>
            </a:endParaRPr>
          </a:p>
          <a:p>
            <a:pPr marL="342900" marR="0" lvl="0" indent="-342900" algn="just">
              <a:lnSpc>
                <a:spcPct val="150000"/>
              </a:lnSpc>
              <a:spcBef>
                <a:spcPts val="0"/>
              </a:spcBef>
              <a:spcAft>
                <a:spcPts val="0"/>
              </a:spcAft>
              <a:buSzPts val="1000"/>
              <a:buFont typeface="Arial" panose="020B0604020202020204" pitchFamily="34" charset="0"/>
              <a:buChar char="●"/>
            </a:pPr>
            <a:r>
              <a:rPr lang="en-US" sz="1300" dirty="0" err="1">
                <a:effectLst/>
                <a:latin typeface="+mj-lt"/>
                <a:ea typeface="Noto Sans Symbols"/>
                <a:cs typeface="Noto Sans Symbols"/>
              </a:rPr>
              <a:t>Hình</a:t>
            </a:r>
            <a:r>
              <a:rPr lang="en-US" sz="1300" dirty="0">
                <a:effectLst/>
                <a:latin typeface="+mj-lt"/>
                <a:ea typeface="Noto Sans Symbols"/>
                <a:cs typeface="Noto Sans Symbols"/>
              </a:rPr>
              <a:t> </a:t>
            </a:r>
            <a:r>
              <a:rPr lang="en-US" sz="1300" dirty="0" err="1">
                <a:effectLst/>
                <a:latin typeface="+mj-lt"/>
                <a:ea typeface="Noto Sans Symbols"/>
                <a:cs typeface="Noto Sans Symbols"/>
              </a:rPr>
              <a:t>thành</a:t>
            </a:r>
            <a:r>
              <a:rPr lang="en-US" sz="1300" dirty="0">
                <a:effectLst/>
                <a:latin typeface="+mj-lt"/>
                <a:ea typeface="Noto Sans Symbols"/>
                <a:cs typeface="Noto Sans Symbols"/>
              </a:rPr>
              <a:t> </a:t>
            </a:r>
            <a:r>
              <a:rPr lang="en-US" sz="1300" dirty="0" err="1">
                <a:effectLst/>
                <a:latin typeface="+mj-lt"/>
                <a:ea typeface="Noto Sans Symbols"/>
                <a:cs typeface="Noto Sans Symbols"/>
              </a:rPr>
              <a:t>kĩ</a:t>
            </a:r>
            <a:r>
              <a:rPr lang="en-US" sz="1300" dirty="0">
                <a:effectLst/>
                <a:latin typeface="+mj-lt"/>
                <a:ea typeface="Noto Sans Symbols"/>
                <a:cs typeface="Noto Sans Symbols"/>
              </a:rPr>
              <a:t> </a:t>
            </a:r>
            <a:r>
              <a:rPr lang="en-US" sz="1300" dirty="0" err="1">
                <a:effectLst/>
                <a:latin typeface="+mj-lt"/>
                <a:ea typeface="Noto Sans Symbols"/>
                <a:cs typeface="Noto Sans Symbols"/>
              </a:rPr>
              <a:t>năng</a:t>
            </a:r>
            <a:r>
              <a:rPr lang="en-US" sz="1300" dirty="0">
                <a:effectLst/>
                <a:latin typeface="+mj-lt"/>
                <a:ea typeface="Noto Sans Symbols"/>
                <a:cs typeface="Noto Sans Symbols"/>
              </a:rPr>
              <a:t> </a:t>
            </a:r>
            <a:r>
              <a:rPr lang="en-US" sz="1300" dirty="0" err="1">
                <a:effectLst/>
                <a:latin typeface="+mj-lt"/>
                <a:ea typeface="Noto Sans Symbols"/>
                <a:cs typeface="Noto Sans Symbols"/>
              </a:rPr>
              <a:t>vận</a:t>
            </a:r>
            <a:r>
              <a:rPr lang="en-US" sz="1300" dirty="0">
                <a:effectLst/>
                <a:latin typeface="+mj-lt"/>
                <a:ea typeface="Noto Sans Symbols"/>
                <a:cs typeface="Noto Sans Symbols"/>
              </a:rPr>
              <a:t> </a:t>
            </a:r>
            <a:r>
              <a:rPr lang="en-US" sz="1300" dirty="0" err="1">
                <a:effectLst/>
                <a:latin typeface="+mj-lt"/>
                <a:ea typeface="Noto Sans Symbols"/>
                <a:cs typeface="Noto Sans Symbols"/>
              </a:rPr>
              <a:t>dụng</a:t>
            </a:r>
            <a:r>
              <a:rPr lang="en-US" sz="1300" dirty="0">
                <a:effectLst/>
                <a:latin typeface="+mj-lt"/>
                <a:ea typeface="Noto Sans Symbols"/>
                <a:cs typeface="Noto Sans Symbols"/>
              </a:rPr>
              <a:t> </a:t>
            </a:r>
            <a:r>
              <a:rPr lang="en-US" sz="1300" dirty="0" err="1">
                <a:effectLst/>
                <a:latin typeface="+mj-lt"/>
                <a:ea typeface="Noto Sans Symbols"/>
                <a:cs typeface="Noto Sans Symbols"/>
              </a:rPr>
              <a:t>phương</a:t>
            </a:r>
            <a:r>
              <a:rPr lang="en-US" sz="1300" dirty="0">
                <a:effectLst/>
                <a:latin typeface="+mj-lt"/>
                <a:ea typeface="Noto Sans Symbols"/>
                <a:cs typeface="Noto Sans Symbols"/>
              </a:rPr>
              <a:t> </a:t>
            </a:r>
            <a:r>
              <a:rPr lang="en-US" sz="1300" dirty="0" err="1">
                <a:effectLst/>
                <a:latin typeface="+mj-lt"/>
                <a:ea typeface="Noto Sans Symbols"/>
                <a:cs typeface="Noto Sans Symbols"/>
              </a:rPr>
              <a:t>pháp</a:t>
            </a:r>
            <a:r>
              <a:rPr lang="en-US" sz="1300" dirty="0">
                <a:effectLst/>
                <a:latin typeface="+mj-lt"/>
                <a:ea typeface="Noto Sans Symbols"/>
                <a:cs typeface="Noto Sans Symbols"/>
              </a:rPr>
              <a:t>, </a:t>
            </a:r>
            <a:r>
              <a:rPr lang="en-US" sz="1300" dirty="0" err="1">
                <a:effectLst/>
                <a:latin typeface="+mj-lt"/>
                <a:ea typeface="Noto Sans Symbols"/>
                <a:cs typeface="Noto Sans Symbols"/>
              </a:rPr>
              <a:t>hình</a:t>
            </a:r>
            <a:r>
              <a:rPr lang="en-US" sz="1300" dirty="0">
                <a:effectLst/>
                <a:latin typeface="+mj-lt"/>
                <a:ea typeface="Noto Sans Symbols"/>
                <a:cs typeface="Noto Sans Symbols"/>
              </a:rPr>
              <a:t> </a:t>
            </a:r>
            <a:r>
              <a:rPr lang="en-US" sz="1300" dirty="0" err="1">
                <a:effectLst/>
                <a:latin typeface="+mj-lt"/>
                <a:ea typeface="Noto Sans Symbols"/>
                <a:cs typeface="Noto Sans Symbols"/>
              </a:rPr>
              <a:t>thức</a:t>
            </a:r>
            <a:r>
              <a:rPr lang="en-US" sz="1300" dirty="0">
                <a:effectLst/>
                <a:latin typeface="+mj-lt"/>
                <a:ea typeface="Noto Sans Symbols"/>
                <a:cs typeface="Noto Sans Symbols"/>
              </a:rPr>
              <a:t> </a:t>
            </a:r>
            <a:r>
              <a:rPr lang="en-US" sz="1300" dirty="0" err="1">
                <a:effectLst/>
                <a:latin typeface="+mj-lt"/>
                <a:ea typeface="Noto Sans Symbols"/>
                <a:cs typeface="Noto Sans Symbols"/>
              </a:rPr>
              <a:t>giáo</a:t>
            </a:r>
            <a:r>
              <a:rPr lang="en-US" sz="1300" dirty="0">
                <a:effectLst/>
                <a:latin typeface="+mj-lt"/>
                <a:ea typeface="Noto Sans Symbols"/>
                <a:cs typeface="Noto Sans Symbols"/>
              </a:rPr>
              <a:t> </a:t>
            </a:r>
            <a:r>
              <a:rPr lang="en-US" sz="1300" dirty="0" err="1">
                <a:effectLst/>
                <a:latin typeface="+mj-lt"/>
                <a:ea typeface="Noto Sans Symbols"/>
                <a:cs typeface="Noto Sans Symbols"/>
              </a:rPr>
              <a:t>dục</a:t>
            </a:r>
            <a:r>
              <a:rPr lang="en-US" sz="1300" dirty="0">
                <a:effectLst/>
                <a:latin typeface="+mj-lt"/>
                <a:ea typeface="Noto Sans Symbols"/>
                <a:cs typeface="Noto Sans Symbols"/>
              </a:rPr>
              <a:t> </a:t>
            </a:r>
            <a:r>
              <a:rPr lang="en-US" sz="1300" dirty="0" err="1">
                <a:effectLst/>
                <a:latin typeface="+mj-lt"/>
                <a:ea typeface="Noto Sans Symbols"/>
                <a:cs typeface="Noto Sans Symbols"/>
              </a:rPr>
              <a:t>kĩ</a:t>
            </a:r>
            <a:r>
              <a:rPr lang="en-US" sz="1300" dirty="0">
                <a:effectLst/>
                <a:latin typeface="+mj-lt"/>
                <a:ea typeface="Noto Sans Symbols"/>
                <a:cs typeface="Noto Sans Symbols"/>
              </a:rPr>
              <a:t> </a:t>
            </a:r>
            <a:r>
              <a:rPr lang="en-US" sz="1300" dirty="0" err="1">
                <a:effectLst/>
                <a:latin typeface="+mj-lt"/>
                <a:ea typeface="Noto Sans Symbols"/>
                <a:cs typeface="Noto Sans Symbols"/>
              </a:rPr>
              <a:t>năng</a:t>
            </a:r>
            <a:r>
              <a:rPr lang="en-US" sz="1300" dirty="0">
                <a:effectLst/>
                <a:latin typeface="+mj-lt"/>
                <a:ea typeface="Noto Sans Symbols"/>
                <a:cs typeface="Noto Sans Symbols"/>
              </a:rPr>
              <a:t> </a:t>
            </a:r>
            <a:r>
              <a:rPr lang="en-US" sz="1300" dirty="0" err="1">
                <a:effectLst/>
                <a:latin typeface="+mj-lt"/>
                <a:ea typeface="Noto Sans Symbols"/>
                <a:cs typeface="Noto Sans Symbols"/>
              </a:rPr>
              <a:t>xã</a:t>
            </a:r>
            <a:r>
              <a:rPr lang="en-US" sz="1300" dirty="0">
                <a:effectLst/>
                <a:latin typeface="+mj-lt"/>
                <a:ea typeface="Noto Sans Symbols"/>
                <a:cs typeface="Noto Sans Symbols"/>
              </a:rPr>
              <a:t> </a:t>
            </a:r>
            <a:r>
              <a:rPr lang="en-US" sz="1300" dirty="0" err="1">
                <a:effectLst/>
                <a:latin typeface="+mj-lt"/>
                <a:ea typeface="Noto Sans Symbols"/>
                <a:cs typeface="Noto Sans Symbols"/>
              </a:rPr>
              <a:t>hội</a:t>
            </a:r>
            <a:r>
              <a:rPr lang="en-US" sz="1300" dirty="0">
                <a:effectLst/>
                <a:latin typeface="+mj-lt"/>
                <a:ea typeface="Noto Sans Symbols"/>
                <a:cs typeface="Noto Sans Symbols"/>
              </a:rPr>
              <a:t> </a:t>
            </a:r>
            <a:r>
              <a:rPr lang="en-US" sz="1300" dirty="0" err="1">
                <a:effectLst/>
                <a:latin typeface="+mj-lt"/>
                <a:ea typeface="Noto Sans Symbols"/>
                <a:cs typeface="Noto Sans Symbols"/>
              </a:rPr>
              <a:t>để</a:t>
            </a:r>
            <a:r>
              <a:rPr lang="en-US" sz="1300" dirty="0">
                <a:effectLst/>
                <a:latin typeface="+mj-lt"/>
                <a:ea typeface="Noto Sans Symbols"/>
                <a:cs typeface="Noto Sans Symbols"/>
              </a:rPr>
              <a:t> </a:t>
            </a:r>
            <a:r>
              <a:rPr lang="en-US" sz="1300" dirty="0" err="1">
                <a:effectLst/>
                <a:latin typeface="+mj-lt"/>
                <a:ea typeface="Noto Sans Symbols"/>
                <a:cs typeface="Noto Sans Symbols"/>
              </a:rPr>
              <a:t>thực</a:t>
            </a:r>
            <a:r>
              <a:rPr lang="en-US" sz="1300" dirty="0">
                <a:effectLst/>
                <a:latin typeface="+mj-lt"/>
                <a:ea typeface="Noto Sans Symbols"/>
                <a:cs typeface="Noto Sans Symbols"/>
              </a:rPr>
              <a:t> </a:t>
            </a:r>
            <a:r>
              <a:rPr lang="en-US" sz="1300" dirty="0" err="1">
                <a:effectLst/>
                <a:latin typeface="+mj-lt"/>
                <a:ea typeface="Noto Sans Symbols"/>
                <a:cs typeface="Noto Sans Symbols"/>
              </a:rPr>
              <a:t>hiện</a:t>
            </a:r>
            <a:r>
              <a:rPr lang="en-US" sz="1300" dirty="0">
                <a:effectLst/>
                <a:latin typeface="+mj-lt"/>
                <a:ea typeface="Noto Sans Symbols"/>
                <a:cs typeface="Noto Sans Symbols"/>
              </a:rPr>
              <a:t> </a:t>
            </a:r>
            <a:r>
              <a:rPr lang="en-US" sz="1300" dirty="0" err="1">
                <a:effectLst/>
                <a:latin typeface="+mj-lt"/>
                <a:ea typeface="Noto Sans Symbols"/>
                <a:cs typeface="Noto Sans Symbols"/>
              </a:rPr>
              <a:t>hoạt</a:t>
            </a:r>
            <a:r>
              <a:rPr lang="en-US" sz="1300" dirty="0">
                <a:effectLst/>
                <a:latin typeface="+mj-lt"/>
                <a:ea typeface="Noto Sans Symbols"/>
                <a:cs typeface="Noto Sans Symbols"/>
              </a:rPr>
              <a:t> </a:t>
            </a:r>
            <a:r>
              <a:rPr lang="en-US" sz="1300" dirty="0" err="1">
                <a:effectLst/>
                <a:latin typeface="+mj-lt"/>
                <a:ea typeface="Noto Sans Symbols"/>
                <a:cs typeface="Noto Sans Symbols"/>
              </a:rPr>
              <a:t>động</a:t>
            </a:r>
            <a:r>
              <a:rPr lang="en-US" sz="1300" dirty="0">
                <a:effectLst/>
                <a:latin typeface="+mj-lt"/>
                <a:ea typeface="Noto Sans Symbols"/>
                <a:cs typeface="Noto Sans Symbols"/>
              </a:rPr>
              <a:t> </a:t>
            </a:r>
            <a:r>
              <a:rPr lang="en-US" sz="1300" dirty="0" err="1">
                <a:effectLst/>
                <a:latin typeface="+mj-lt"/>
                <a:ea typeface="Noto Sans Symbols"/>
                <a:cs typeface="Noto Sans Symbols"/>
              </a:rPr>
              <a:t>giáo</a:t>
            </a:r>
            <a:r>
              <a:rPr lang="en-US" sz="1300" dirty="0">
                <a:effectLst/>
                <a:latin typeface="+mj-lt"/>
                <a:ea typeface="Noto Sans Symbols"/>
                <a:cs typeface="Noto Sans Symbols"/>
              </a:rPr>
              <a:t> </a:t>
            </a:r>
            <a:r>
              <a:rPr lang="en-US" sz="1300" dirty="0" err="1">
                <a:effectLst/>
                <a:latin typeface="+mj-lt"/>
                <a:ea typeface="Noto Sans Symbols"/>
                <a:cs typeface="Noto Sans Symbols"/>
              </a:rPr>
              <a:t>dục</a:t>
            </a:r>
            <a:r>
              <a:rPr lang="en-US" sz="1300" dirty="0">
                <a:effectLst/>
                <a:latin typeface="+mj-lt"/>
                <a:ea typeface="Noto Sans Symbols"/>
                <a:cs typeface="Noto Sans Symbols"/>
              </a:rPr>
              <a:t> </a:t>
            </a:r>
            <a:r>
              <a:rPr lang="en-US" sz="1300" dirty="0" err="1">
                <a:effectLst/>
                <a:latin typeface="+mj-lt"/>
                <a:ea typeface="Noto Sans Symbols"/>
                <a:cs typeface="Noto Sans Symbols"/>
              </a:rPr>
              <a:t>kĩ</a:t>
            </a:r>
            <a:r>
              <a:rPr lang="en-US" sz="1300" dirty="0">
                <a:effectLst/>
                <a:latin typeface="+mj-lt"/>
                <a:ea typeface="Noto Sans Symbols"/>
                <a:cs typeface="Noto Sans Symbols"/>
              </a:rPr>
              <a:t> </a:t>
            </a:r>
            <a:r>
              <a:rPr lang="en-US" sz="1300" dirty="0" err="1">
                <a:effectLst/>
                <a:latin typeface="+mj-lt"/>
                <a:ea typeface="Noto Sans Symbols"/>
                <a:cs typeface="Noto Sans Symbols"/>
              </a:rPr>
              <a:t>năng</a:t>
            </a:r>
            <a:r>
              <a:rPr lang="en-US" sz="1300" dirty="0">
                <a:effectLst/>
                <a:latin typeface="+mj-lt"/>
                <a:ea typeface="Noto Sans Symbols"/>
                <a:cs typeface="Noto Sans Symbols"/>
              </a:rPr>
              <a:t> </a:t>
            </a:r>
            <a:r>
              <a:rPr lang="en-US" sz="1300" dirty="0" err="1">
                <a:effectLst/>
                <a:latin typeface="+mj-lt"/>
                <a:ea typeface="Noto Sans Symbols"/>
                <a:cs typeface="Noto Sans Symbols"/>
              </a:rPr>
              <a:t>xã</a:t>
            </a:r>
            <a:r>
              <a:rPr lang="en-US" sz="1300" dirty="0">
                <a:effectLst/>
                <a:latin typeface="+mj-lt"/>
                <a:ea typeface="Noto Sans Symbols"/>
                <a:cs typeface="Noto Sans Symbols"/>
              </a:rPr>
              <a:t> </a:t>
            </a:r>
            <a:r>
              <a:rPr lang="en-US" sz="1300" dirty="0" err="1">
                <a:effectLst/>
                <a:latin typeface="+mj-lt"/>
                <a:ea typeface="Noto Sans Symbols"/>
                <a:cs typeface="Noto Sans Symbols"/>
              </a:rPr>
              <a:t>hội</a:t>
            </a:r>
            <a:r>
              <a:rPr lang="en-US" sz="1300" dirty="0">
                <a:effectLst/>
                <a:latin typeface="+mj-lt"/>
                <a:ea typeface="Noto Sans Symbols"/>
                <a:cs typeface="Noto Sans Symbols"/>
              </a:rPr>
              <a:t> </a:t>
            </a:r>
            <a:r>
              <a:rPr lang="en-US" sz="1300" dirty="0" err="1">
                <a:effectLst/>
                <a:latin typeface="+mj-lt"/>
                <a:ea typeface="Noto Sans Symbols"/>
                <a:cs typeface="Noto Sans Symbols"/>
              </a:rPr>
              <a:t>cho</a:t>
            </a:r>
            <a:r>
              <a:rPr lang="en-US" sz="1300" dirty="0">
                <a:effectLst/>
                <a:latin typeface="+mj-lt"/>
                <a:ea typeface="Noto Sans Symbols"/>
                <a:cs typeface="Noto Sans Symbols"/>
              </a:rPr>
              <a:t> </a:t>
            </a:r>
            <a:r>
              <a:rPr lang="en-US" sz="1300" dirty="0" err="1">
                <a:effectLst/>
                <a:latin typeface="+mj-lt"/>
                <a:ea typeface="Noto Sans Symbols"/>
                <a:cs typeface="Noto Sans Symbols"/>
              </a:rPr>
              <a:t>trẻ</a:t>
            </a:r>
            <a:r>
              <a:rPr lang="en-US" sz="1300" dirty="0">
                <a:effectLst/>
                <a:latin typeface="+mj-lt"/>
                <a:ea typeface="Noto Sans Symbols"/>
                <a:cs typeface="Noto Sans Symbols"/>
              </a:rPr>
              <a:t> </a:t>
            </a:r>
            <a:r>
              <a:rPr lang="en-US" sz="1300" dirty="0" err="1">
                <a:effectLst/>
                <a:latin typeface="+mj-lt"/>
                <a:ea typeface="Noto Sans Symbols"/>
                <a:cs typeface="Noto Sans Symbols"/>
              </a:rPr>
              <a:t>mầm</a:t>
            </a:r>
            <a:r>
              <a:rPr lang="en-US" sz="1300" dirty="0">
                <a:effectLst/>
                <a:latin typeface="+mj-lt"/>
                <a:ea typeface="Noto Sans Symbols"/>
                <a:cs typeface="Noto Sans Symbols"/>
              </a:rPr>
              <a:t> non.</a:t>
            </a:r>
          </a:p>
          <a:p>
            <a:pPr marL="342900" marR="0" lvl="0" indent="-342900" algn="just">
              <a:lnSpc>
                <a:spcPct val="150000"/>
              </a:lnSpc>
              <a:spcBef>
                <a:spcPts val="0"/>
              </a:spcBef>
              <a:spcAft>
                <a:spcPts val="0"/>
              </a:spcAft>
              <a:buSzPts val="1000"/>
              <a:buFont typeface="Arial" panose="020B0604020202020204" pitchFamily="34" charset="0"/>
              <a:buChar char="●"/>
            </a:pPr>
            <a:r>
              <a:rPr lang="en-US" sz="1300" dirty="0" err="1">
                <a:effectLst/>
                <a:latin typeface="+mj-lt"/>
                <a:ea typeface="Noto Sans Symbols"/>
                <a:cs typeface="Noto Sans Symbols"/>
              </a:rPr>
              <a:t>Phát</a:t>
            </a:r>
            <a:r>
              <a:rPr lang="en-US" sz="1300" dirty="0">
                <a:effectLst/>
                <a:latin typeface="+mj-lt"/>
                <a:ea typeface="Noto Sans Symbols"/>
                <a:cs typeface="Noto Sans Symbols"/>
              </a:rPr>
              <a:t> </a:t>
            </a:r>
            <a:r>
              <a:rPr lang="en-US" sz="1300" dirty="0" err="1">
                <a:effectLst/>
                <a:latin typeface="+mj-lt"/>
                <a:ea typeface="Noto Sans Symbols"/>
                <a:cs typeface="Noto Sans Symbols"/>
              </a:rPr>
              <a:t>triển</a:t>
            </a:r>
            <a:r>
              <a:rPr lang="en-US" sz="1300" dirty="0">
                <a:effectLst/>
                <a:latin typeface="+mj-lt"/>
                <a:ea typeface="Noto Sans Symbols"/>
                <a:cs typeface="Noto Sans Symbols"/>
              </a:rPr>
              <a:t> </a:t>
            </a:r>
            <a:r>
              <a:rPr lang="en-US" sz="1300" dirty="0" err="1">
                <a:effectLst/>
                <a:latin typeface="+mj-lt"/>
                <a:ea typeface="Noto Sans Symbols"/>
                <a:cs typeface="Noto Sans Symbols"/>
              </a:rPr>
              <a:t>kĩ</a:t>
            </a:r>
            <a:r>
              <a:rPr lang="en-US" sz="1300" dirty="0">
                <a:effectLst/>
                <a:latin typeface="+mj-lt"/>
                <a:ea typeface="Noto Sans Symbols"/>
                <a:cs typeface="Noto Sans Symbols"/>
              </a:rPr>
              <a:t> </a:t>
            </a:r>
            <a:r>
              <a:rPr lang="en-US" sz="1300" dirty="0" err="1">
                <a:effectLst/>
                <a:latin typeface="+mj-lt"/>
                <a:ea typeface="Noto Sans Symbols"/>
                <a:cs typeface="Noto Sans Symbols"/>
              </a:rPr>
              <a:t>năng</a:t>
            </a:r>
            <a:r>
              <a:rPr lang="en-US" sz="1300" dirty="0">
                <a:effectLst/>
                <a:latin typeface="+mj-lt"/>
                <a:ea typeface="Noto Sans Symbols"/>
                <a:cs typeface="Noto Sans Symbols"/>
              </a:rPr>
              <a:t> </a:t>
            </a:r>
            <a:r>
              <a:rPr lang="en-US" sz="1300" dirty="0" err="1">
                <a:effectLst/>
                <a:latin typeface="+mj-lt"/>
                <a:ea typeface="Noto Sans Symbols"/>
                <a:cs typeface="Noto Sans Symbols"/>
              </a:rPr>
              <a:t>thiết</a:t>
            </a:r>
            <a:r>
              <a:rPr lang="en-US" sz="1300" dirty="0">
                <a:effectLst/>
                <a:latin typeface="+mj-lt"/>
                <a:ea typeface="Noto Sans Symbols"/>
                <a:cs typeface="Noto Sans Symbols"/>
              </a:rPr>
              <a:t> </a:t>
            </a:r>
            <a:r>
              <a:rPr lang="en-US" sz="1300" dirty="0" err="1">
                <a:effectLst/>
                <a:latin typeface="+mj-lt"/>
                <a:ea typeface="Noto Sans Symbols"/>
                <a:cs typeface="Noto Sans Symbols"/>
              </a:rPr>
              <a:t>kế</a:t>
            </a:r>
            <a:r>
              <a:rPr lang="en-US" sz="1300" dirty="0">
                <a:effectLst/>
                <a:latin typeface="+mj-lt"/>
                <a:ea typeface="Noto Sans Symbols"/>
                <a:cs typeface="Noto Sans Symbols"/>
              </a:rPr>
              <a:t> </a:t>
            </a:r>
            <a:r>
              <a:rPr lang="en-US" sz="1300" dirty="0" err="1">
                <a:effectLst/>
                <a:latin typeface="+mj-lt"/>
                <a:ea typeface="Noto Sans Symbols"/>
                <a:cs typeface="Noto Sans Symbols"/>
              </a:rPr>
              <a:t>và</a:t>
            </a:r>
            <a:r>
              <a:rPr lang="en-US" sz="1300" dirty="0">
                <a:effectLst/>
                <a:latin typeface="+mj-lt"/>
                <a:ea typeface="Noto Sans Symbols"/>
                <a:cs typeface="Noto Sans Symbols"/>
              </a:rPr>
              <a:t> </a:t>
            </a:r>
            <a:r>
              <a:rPr lang="en-US" sz="1300" dirty="0" err="1">
                <a:effectLst/>
                <a:latin typeface="+mj-lt"/>
                <a:ea typeface="Noto Sans Symbols"/>
                <a:cs typeface="Noto Sans Symbols"/>
              </a:rPr>
              <a:t>tổ</a:t>
            </a:r>
            <a:r>
              <a:rPr lang="en-US" sz="1300" dirty="0">
                <a:effectLst/>
                <a:latin typeface="+mj-lt"/>
                <a:ea typeface="Noto Sans Symbols"/>
                <a:cs typeface="Noto Sans Symbols"/>
              </a:rPr>
              <a:t> </a:t>
            </a:r>
            <a:r>
              <a:rPr lang="en-US" sz="1300" dirty="0" err="1">
                <a:effectLst/>
                <a:latin typeface="+mj-lt"/>
                <a:ea typeface="Noto Sans Symbols"/>
                <a:cs typeface="Noto Sans Symbols"/>
              </a:rPr>
              <a:t>chức</a:t>
            </a:r>
            <a:r>
              <a:rPr lang="en-US" sz="1300" dirty="0">
                <a:effectLst/>
                <a:latin typeface="+mj-lt"/>
                <a:ea typeface="Noto Sans Symbols"/>
                <a:cs typeface="Noto Sans Symbols"/>
              </a:rPr>
              <a:t> </a:t>
            </a:r>
            <a:r>
              <a:rPr lang="en-US" sz="1300" dirty="0" err="1">
                <a:effectLst/>
                <a:latin typeface="+mj-lt"/>
                <a:ea typeface="Noto Sans Symbols"/>
                <a:cs typeface="Noto Sans Symbols"/>
              </a:rPr>
              <a:t>hoạt</a:t>
            </a:r>
            <a:r>
              <a:rPr lang="en-US" sz="1300" dirty="0">
                <a:effectLst/>
                <a:latin typeface="+mj-lt"/>
                <a:ea typeface="Noto Sans Symbols"/>
                <a:cs typeface="Noto Sans Symbols"/>
              </a:rPr>
              <a:t> </a:t>
            </a:r>
            <a:r>
              <a:rPr lang="en-US" sz="1300" dirty="0" err="1">
                <a:effectLst/>
                <a:latin typeface="+mj-lt"/>
                <a:ea typeface="Noto Sans Symbols"/>
                <a:cs typeface="Noto Sans Symbols"/>
              </a:rPr>
              <a:t>động</a:t>
            </a:r>
            <a:r>
              <a:rPr lang="en-US" sz="1300" dirty="0">
                <a:effectLst/>
                <a:latin typeface="+mj-lt"/>
                <a:ea typeface="Noto Sans Symbols"/>
                <a:cs typeface="Noto Sans Symbols"/>
              </a:rPr>
              <a:t> </a:t>
            </a:r>
            <a:r>
              <a:rPr lang="en-US" sz="1300" dirty="0" err="1">
                <a:effectLst/>
                <a:latin typeface="+mj-lt"/>
                <a:ea typeface="Noto Sans Symbols"/>
                <a:cs typeface="Noto Sans Symbols"/>
              </a:rPr>
              <a:t>giáo</a:t>
            </a:r>
            <a:r>
              <a:rPr lang="en-US" sz="1300" dirty="0">
                <a:effectLst/>
                <a:latin typeface="+mj-lt"/>
                <a:ea typeface="Noto Sans Symbols"/>
                <a:cs typeface="Noto Sans Symbols"/>
              </a:rPr>
              <a:t> </a:t>
            </a:r>
            <a:r>
              <a:rPr lang="en-US" sz="1300" dirty="0" err="1">
                <a:effectLst/>
                <a:latin typeface="+mj-lt"/>
                <a:ea typeface="Noto Sans Symbols"/>
                <a:cs typeface="Noto Sans Symbols"/>
              </a:rPr>
              <a:t>dục</a:t>
            </a:r>
            <a:r>
              <a:rPr lang="en-US" sz="1300" dirty="0">
                <a:effectLst/>
                <a:latin typeface="+mj-lt"/>
                <a:ea typeface="Noto Sans Symbols"/>
                <a:cs typeface="Noto Sans Symbols"/>
              </a:rPr>
              <a:t> </a:t>
            </a:r>
            <a:r>
              <a:rPr lang="en-US" sz="1300" dirty="0" err="1">
                <a:effectLst/>
                <a:latin typeface="+mj-lt"/>
                <a:ea typeface="Noto Sans Symbols"/>
                <a:cs typeface="Noto Sans Symbols"/>
              </a:rPr>
              <a:t>kĩ</a:t>
            </a:r>
            <a:r>
              <a:rPr lang="en-US" sz="1300" dirty="0">
                <a:effectLst/>
                <a:latin typeface="+mj-lt"/>
                <a:ea typeface="Noto Sans Symbols"/>
                <a:cs typeface="Noto Sans Symbols"/>
              </a:rPr>
              <a:t> </a:t>
            </a:r>
            <a:r>
              <a:rPr lang="en-US" sz="1300" dirty="0" err="1">
                <a:effectLst/>
                <a:latin typeface="+mj-lt"/>
                <a:ea typeface="Noto Sans Symbols"/>
                <a:cs typeface="Noto Sans Symbols"/>
              </a:rPr>
              <a:t>năng</a:t>
            </a:r>
            <a:r>
              <a:rPr lang="en-US" sz="1300" dirty="0">
                <a:effectLst/>
                <a:latin typeface="+mj-lt"/>
                <a:ea typeface="Noto Sans Symbols"/>
                <a:cs typeface="Noto Sans Symbols"/>
              </a:rPr>
              <a:t> </a:t>
            </a:r>
            <a:r>
              <a:rPr lang="en-US" sz="1300" dirty="0" err="1">
                <a:effectLst/>
                <a:latin typeface="+mj-lt"/>
                <a:ea typeface="Noto Sans Symbols"/>
                <a:cs typeface="Noto Sans Symbols"/>
              </a:rPr>
              <a:t>xã</a:t>
            </a:r>
            <a:r>
              <a:rPr lang="en-US" sz="1300" dirty="0">
                <a:effectLst/>
                <a:latin typeface="+mj-lt"/>
                <a:ea typeface="Noto Sans Symbols"/>
                <a:cs typeface="Noto Sans Symbols"/>
              </a:rPr>
              <a:t> </a:t>
            </a:r>
            <a:r>
              <a:rPr lang="en-US" sz="1300" dirty="0" err="1">
                <a:effectLst/>
                <a:latin typeface="+mj-lt"/>
                <a:ea typeface="Noto Sans Symbols"/>
                <a:cs typeface="Noto Sans Symbols"/>
              </a:rPr>
              <a:t>hội</a:t>
            </a:r>
            <a:r>
              <a:rPr lang="en-US" sz="1300" dirty="0">
                <a:effectLst/>
                <a:latin typeface="+mj-lt"/>
                <a:ea typeface="Noto Sans Symbols"/>
                <a:cs typeface="Noto Sans Symbols"/>
              </a:rPr>
              <a:t> </a:t>
            </a:r>
            <a:r>
              <a:rPr lang="en-US" sz="1300" dirty="0" err="1">
                <a:effectLst/>
                <a:latin typeface="+mj-lt"/>
                <a:ea typeface="Noto Sans Symbols"/>
                <a:cs typeface="Noto Sans Symbols"/>
              </a:rPr>
              <a:t>cho</a:t>
            </a:r>
            <a:r>
              <a:rPr lang="en-US" sz="1300" dirty="0">
                <a:effectLst/>
                <a:latin typeface="+mj-lt"/>
                <a:ea typeface="Noto Sans Symbols"/>
                <a:cs typeface="Noto Sans Symbols"/>
              </a:rPr>
              <a:t> </a:t>
            </a:r>
            <a:r>
              <a:rPr lang="en-US" sz="1300" dirty="0" err="1">
                <a:effectLst/>
                <a:latin typeface="+mj-lt"/>
                <a:ea typeface="Noto Sans Symbols"/>
                <a:cs typeface="Noto Sans Symbols"/>
              </a:rPr>
              <a:t>trẻ</a:t>
            </a:r>
            <a:r>
              <a:rPr lang="en-US" sz="1300" dirty="0">
                <a:effectLst/>
                <a:latin typeface="+mj-lt"/>
                <a:ea typeface="Noto Sans Symbols"/>
                <a:cs typeface="Noto Sans Symbols"/>
              </a:rPr>
              <a:t> </a:t>
            </a:r>
            <a:r>
              <a:rPr lang="en-US" sz="1300" dirty="0" err="1">
                <a:effectLst/>
                <a:latin typeface="+mj-lt"/>
                <a:ea typeface="Noto Sans Symbols"/>
                <a:cs typeface="Noto Sans Symbols"/>
              </a:rPr>
              <a:t>mầm</a:t>
            </a:r>
            <a:r>
              <a:rPr lang="en-US" sz="1300" dirty="0">
                <a:effectLst/>
                <a:latin typeface="+mj-lt"/>
                <a:ea typeface="Noto Sans Symbols"/>
                <a:cs typeface="Noto Sans Symbols"/>
              </a:rPr>
              <a:t> non.</a:t>
            </a:r>
          </a:p>
          <a:p>
            <a:pPr marL="342900" marR="0" lvl="0" indent="-342900" algn="just">
              <a:lnSpc>
                <a:spcPct val="150000"/>
              </a:lnSpc>
              <a:spcBef>
                <a:spcPts val="0"/>
              </a:spcBef>
              <a:spcAft>
                <a:spcPts val="0"/>
              </a:spcAft>
              <a:buSzPts val="1000"/>
              <a:buFont typeface="Arial" panose="020B0604020202020204" pitchFamily="34" charset="0"/>
              <a:buChar char="●"/>
            </a:pPr>
            <a:r>
              <a:rPr lang="en-US" sz="1300" dirty="0" err="1">
                <a:effectLst/>
                <a:latin typeface="+mj-lt"/>
                <a:ea typeface="Noto Sans Symbols"/>
                <a:cs typeface="Noto Sans Symbols"/>
              </a:rPr>
              <a:t>Phát</a:t>
            </a:r>
            <a:r>
              <a:rPr lang="en-US" sz="1300" dirty="0">
                <a:effectLst/>
                <a:latin typeface="+mj-lt"/>
                <a:ea typeface="Noto Sans Symbols"/>
                <a:cs typeface="Noto Sans Symbols"/>
              </a:rPr>
              <a:t> </a:t>
            </a:r>
            <a:r>
              <a:rPr lang="en-US" sz="1300" dirty="0" err="1">
                <a:effectLst/>
                <a:latin typeface="+mj-lt"/>
                <a:ea typeface="Noto Sans Symbols"/>
                <a:cs typeface="Noto Sans Symbols"/>
              </a:rPr>
              <a:t>triển</a:t>
            </a:r>
            <a:r>
              <a:rPr lang="en-US" sz="1300" dirty="0">
                <a:effectLst/>
                <a:latin typeface="+mj-lt"/>
                <a:ea typeface="Noto Sans Symbols"/>
                <a:cs typeface="Noto Sans Symbols"/>
              </a:rPr>
              <a:t> </a:t>
            </a:r>
            <a:r>
              <a:rPr lang="en-US" sz="1300" dirty="0" err="1">
                <a:effectLst/>
                <a:latin typeface="+mj-lt"/>
                <a:ea typeface="Noto Sans Symbols"/>
                <a:cs typeface="Noto Sans Symbols"/>
              </a:rPr>
              <a:t>các</a:t>
            </a:r>
            <a:r>
              <a:rPr lang="en-US" sz="1300" dirty="0">
                <a:effectLst/>
                <a:latin typeface="+mj-lt"/>
                <a:ea typeface="Noto Sans Symbols"/>
                <a:cs typeface="Noto Sans Symbols"/>
              </a:rPr>
              <a:t> </a:t>
            </a:r>
            <a:r>
              <a:rPr lang="en-US" sz="1300" dirty="0" err="1">
                <a:effectLst/>
                <a:latin typeface="+mj-lt"/>
                <a:ea typeface="Noto Sans Symbols"/>
                <a:cs typeface="Noto Sans Symbols"/>
              </a:rPr>
              <a:t>kĩ</a:t>
            </a:r>
            <a:r>
              <a:rPr lang="en-US" sz="1300" dirty="0">
                <a:effectLst/>
                <a:latin typeface="+mj-lt"/>
                <a:ea typeface="Noto Sans Symbols"/>
                <a:cs typeface="Noto Sans Symbols"/>
              </a:rPr>
              <a:t> </a:t>
            </a:r>
            <a:r>
              <a:rPr lang="en-US" sz="1300" dirty="0" err="1">
                <a:effectLst/>
                <a:latin typeface="+mj-lt"/>
                <a:ea typeface="Noto Sans Symbols"/>
                <a:cs typeface="Noto Sans Symbols"/>
              </a:rPr>
              <a:t>năng</a:t>
            </a:r>
            <a:r>
              <a:rPr lang="en-US" sz="1300" dirty="0">
                <a:effectLst/>
                <a:latin typeface="+mj-lt"/>
                <a:ea typeface="Noto Sans Symbols"/>
                <a:cs typeface="Noto Sans Symbols"/>
              </a:rPr>
              <a:t> </a:t>
            </a:r>
            <a:r>
              <a:rPr lang="en-US" sz="1300" dirty="0" err="1">
                <a:effectLst/>
                <a:latin typeface="+mj-lt"/>
                <a:ea typeface="Noto Sans Symbols"/>
                <a:cs typeface="Noto Sans Symbols"/>
              </a:rPr>
              <a:t>học</a:t>
            </a:r>
            <a:r>
              <a:rPr lang="en-US" sz="1300" dirty="0">
                <a:effectLst/>
                <a:latin typeface="+mj-lt"/>
                <a:ea typeface="Noto Sans Symbols"/>
                <a:cs typeface="Noto Sans Symbols"/>
              </a:rPr>
              <a:t> </a:t>
            </a:r>
            <a:r>
              <a:rPr lang="en-US" sz="1300" dirty="0" err="1">
                <a:effectLst/>
                <a:latin typeface="+mj-lt"/>
                <a:ea typeface="Noto Sans Symbols"/>
                <a:cs typeface="Noto Sans Symbols"/>
              </a:rPr>
              <a:t>tập</a:t>
            </a:r>
            <a:r>
              <a:rPr lang="en-US" sz="1300" dirty="0">
                <a:effectLst/>
                <a:latin typeface="+mj-lt"/>
                <a:ea typeface="Noto Sans Symbols"/>
                <a:cs typeface="Noto Sans Symbols"/>
              </a:rPr>
              <a:t>: </a:t>
            </a:r>
            <a:r>
              <a:rPr lang="en-US" sz="1300" dirty="0" err="1">
                <a:effectLst/>
                <a:latin typeface="+mj-lt"/>
                <a:ea typeface="Noto Sans Symbols"/>
                <a:cs typeface="Noto Sans Symbols"/>
              </a:rPr>
              <a:t>tự</a:t>
            </a:r>
            <a:r>
              <a:rPr lang="en-US" sz="1300" dirty="0">
                <a:effectLst/>
                <a:latin typeface="+mj-lt"/>
                <a:ea typeface="Noto Sans Symbols"/>
                <a:cs typeface="Noto Sans Symbols"/>
              </a:rPr>
              <a:t> </a:t>
            </a:r>
            <a:r>
              <a:rPr lang="en-US" sz="1300" dirty="0" err="1">
                <a:effectLst/>
                <a:latin typeface="+mj-lt"/>
                <a:ea typeface="Noto Sans Symbols"/>
                <a:cs typeface="Noto Sans Symbols"/>
              </a:rPr>
              <a:t>học</a:t>
            </a:r>
            <a:r>
              <a:rPr lang="en-US" sz="1300" dirty="0">
                <a:effectLst/>
                <a:latin typeface="+mj-lt"/>
                <a:ea typeface="Noto Sans Symbols"/>
                <a:cs typeface="Noto Sans Symbols"/>
              </a:rPr>
              <a:t>, </a:t>
            </a:r>
            <a:r>
              <a:rPr lang="en-US" sz="1300" dirty="0" err="1">
                <a:effectLst/>
                <a:latin typeface="+mj-lt"/>
                <a:ea typeface="Noto Sans Symbols"/>
                <a:cs typeface="Noto Sans Symbols"/>
              </a:rPr>
              <a:t>tư</a:t>
            </a:r>
            <a:r>
              <a:rPr lang="en-US" sz="1300" dirty="0">
                <a:effectLst/>
                <a:latin typeface="+mj-lt"/>
                <a:ea typeface="Noto Sans Symbols"/>
                <a:cs typeface="Noto Sans Symbols"/>
              </a:rPr>
              <a:t> </a:t>
            </a:r>
            <a:r>
              <a:rPr lang="en-US" sz="1300" dirty="0" err="1">
                <a:effectLst/>
                <a:latin typeface="+mj-lt"/>
                <a:ea typeface="Noto Sans Symbols"/>
                <a:cs typeface="Noto Sans Symbols"/>
              </a:rPr>
              <a:t>duy</a:t>
            </a:r>
            <a:r>
              <a:rPr lang="en-US" sz="1300" dirty="0">
                <a:effectLst/>
                <a:latin typeface="+mj-lt"/>
                <a:ea typeface="Noto Sans Symbols"/>
                <a:cs typeface="Noto Sans Symbols"/>
              </a:rPr>
              <a:t>, </a:t>
            </a:r>
            <a:r>
              <a:rPr lang="en-US" sz="1300" dirty="0" err="1">
                <a:effectLst/>
                <a:latin typeface="+mj-lt"/>
                <a:ea typeface="Noto Sans Symbols"/>
                <a:cs typeface="Noto Sans Symbols"/>
              </a:rPr>
              <a:t>thuyết</a:t>
            </a:r>
            <a:r>
              <a:rPr lang="en-US" sz="1300" dirty="0">
                <a:effectLst/>
                <a:latin typeface="+mj-lt"/>
                <a:ea typeface="Noto Sans Symbols"/>
                <a:cs typeface="Noto Sans Symbols"/>
              </a:rPr>
              <a:t> </a:t>
            </a:r>
            <a:r>
              <a:rPr lang="en-US" sz="1300" dirty="0" err="1">
                <a:effectLst/>
                <a:latin typeface="+mj-lt"/>
                <a:ea typeface="Noto Sans Symbols"/>
                <a:cs typeface="Noto Sans Symbols"/>
              </a:rPr>
              <a:t>trình</a:t>
            </a:r>
            <a:r>
              <a:rPr lang="en-US" sz="1300" dirty="0">
                <a:effectLst/>
                <a:latin typeface="+mj-lt"/>
                <a:ea typeface="Noto Sans Symbols"/>
                <a:cs typeface="Noto Sans Symbols"/>
              </a:rPr>
              <a:t>, </a:t>
            </a:r>
            <a:r>
              <a:rPr lang="en-US" sz="1300" dirty="0" err="1">
                <a:effectLst/>
                <a:latin typeface="+mj-lt"/>
                <a:ea typeface="Noto Sans Symbols"/>
                <a:cs typeface="Noto Sans Symbols"/>
              </a:rPr>
              <a:t>lập</a:t>
            </a:r>
            <a:r>
              <a:rPr lang="en-US" sz="1300" dirty="0">
                <a:effectLst/>
                <a:latin typeface="+mj-lt"/>
                <a:ea typeface="Noto Sans Symbols"/>
                <a:cs typeface="Noto Sans Symbols"/>
              </a:rPr>
              <a:t> </a:t>
            </a:r>
            <a:r>
              <a:rPr lang="en-US" sz="1300" dirty="0" err="1">
                <a:effectLst/>
                <a:latin typeface="+mj-lt"/>
                <a:ea typeface="Noto Sans Symbols"/>
                <a:cs typeface="Noto Sans Symbols"/>
              </a:rPr>
              <a:t>kế</a:t>
            </a:r>
            <a:r>
              <a:rPr lang="en-US" sz="1300" dirty="0">
                <a:effectLst/>
                <a:latin typeface="+mj-lt"/>
                <a:ea typeface="Noto Sans Symbols"/>
                <a:cs typeface="Noto Sans Symbols"/>
              </a:rPr>
              <a:t> </a:t>
            </a:r>
            <a:r>
              <a:rPr lang="en-US" sz="1300" dirty="0" err="1">
                <a:effectLst/>
                <a:latin typeface="+mj-lt"/>
                <a:ea typeface="Noto Sans Symbols"/>
                <a:cs typeface="Noto Sans Symbols"/>
              </a:rPr>
              <a:t>hoạch</a:t>
            </a:r>
            <a:r>
              <a:rPr lang="en-US" sz="1300" dirty="0">
                <a:effectLst/>
                <a:latin typeface="+mj-lt"/>
                <a:ea typeface="Noto Sans Symbols"/>
                <a:cs typeface="Noto Sans Symbols"/>
              </a:rPr>
              <a:t> </a:t>
            </a:r>
            <a:r>
              <a:rPr lang="en-US" sz="1300" dirty="0" err="1">
                <a:effectLst/>
                <a:latin typeface="+mj-lt"/>
                <a:ea typeface="Noto Sans Symbols"/>
                <a:cs typeface="Noto Sans Symbols"/>
              </a:rPr>
              <a:t>học</a:t>
            </a:r>
            <a:r>
              <a:rPr lang="en-US" sz="1300" dirty="0">
                <a:effectLst/>
                <a:latin typeface="+mj-lt"/>
                <a:ea typeface="Noto Sans Symbols"/>
                <a:cs typeface="Noto Sans Symbols"/>
              </a:rPr>
              <a:t> </a:t>
            </a:r>
            <a:r>
              <a:rPr lang="en-US" sz="1300" dirty="0" err="1">
                <a:effectLst/>
                <a:latin typeface="+mj-lt"/>
                <a:ea typeface="Noto Sans Symbols"/>
                <a:cs typeface="Noto Sans Symbols"/>
              </a:rPr>
              <a:t>tập</a:t>
            </a:r>
            <a:r>
              <a:rPr lang="en-US" sz="1300" dirty="0">
                <a:effectLst/>
                <a:latin typeface="+mj-lt"/>
                <a:ea typeface="Noto Sans Symbols"/>
                <a:cs typeface="Noto Sans Symbols"/>
              </a:rPr>
              <a:t>.</a:t>
            </a:r>
          </a:p>
          <a:p>
            <a:pPr marL="342900" marR="0" lvl="0" indent="-342900" algn="just">
              <a:lnSpc>
                <a:spcPct val="150000"/>
              </a:lnSpc>
              <a:spcBef>
                <a:spcPts val="0"/>
              </a:spcBef>
              <a:spcAft>
                <a:spcPts val="0"/>
              </a:spcAft>
              <a:buSzPts val="1000"/>
              <a:buFont typeface="Arial" panose="020B0604020202020204" pitchFamily="34" charset="0"/>
              <a:buChar char="●"/>
            </a:pPr>
            <a:r>
              <a:rPr lang="en-US" sz="1300" dirty="0" err="1">
                <a:effectLst/>
                <a:latin typeface="+mj-lt"/>
                <a:ea typeface="Noto Sans Symbols"/>
                <a:cs typeface="Noto Sans Symbols"/>
              </a:rPr>
              <a:t>Phát</a:t>
            </a:r>
            <a:r>
              <a:rPr lang="en-US" sz="1300" dirty="0">
                <a:effectLst/>
                <a:latin typeface="+mj-lt"/>
                <a:ea typeface="Noto Sans Symbols"/>
                <a:cs typeface="Noto Sans Symbols"/>
              </a:rPr>
              <a:t> </a:t>
            </a:r>
            <a:r>
              <a:rPr lang="en-US" sz="1300" dirty="0" err="1">
                <a:effectLst/>
                <a:latin typeface="+mj-lt"/>
                <a:ea typeface="Noto Sans Symbols"/>
                <a:cs typeface="Noto Sans Symbols"/>
              </a:rPr>
              <a:t>triển</a:t>
            </a:r>
            <a:r>
              <a:rPr lang="en-US" sz="1300" dirty="0">
                <a:effectLst/>
                <a:latin typeface="+mj-lt"/>
                <a:ea typeface="Noto Sans Symbols"/>
                <a:cs typeface="Noto Sans Symbols"/>
              </a:rPr>
              <a:t> </a:t>
            </a:r>
            <a:r>
              <a:rPr lang="en-US" sz="1300" dirty="0" err="1">
                <a:effectLst/>
                <a:latin typeface="+mj-lt"/>
                <a:ea typeface="Noto Sans Symbols"/>
                <a:cs typeface="Noto Sans Symbols"/>
              </a:rPr>
              <a:t>các</a:t>
            </a:r>
            <a:r>
              <a:rPr lang="en-US" sz="1300" dirty="0">
                <a:effectLst/>
                <a:latin typeface="+mj-lt"/>
                <a:ea typeface="Noto Sans Symbols"/>
                <a:cs typeface="Noto Sans Symbols"/>
              </a:rPr>
              <a:t> </a:t>
            </a:r>
            <a:r>
              <a:rPr lang="en-US" sz="1300" dirty="0" err="1">
                <a:effectLst/>
                <a:latin typeface="+mj-lt"/>
                <a:ea typeface="Noto Sans Symbols"/>
                <a:cs typeface="Noto Sans Symbols"/>
              </a:rPr>
              <a:t>kĩ</a:t>
            </a:r>
            <a:r>
              <a:rPr lang="en-US" sz="1300" dirty="0">
                <a:effectLst/>
                <a:latin typeface="+mj-lt"/>
                <a:ea typeface="Noto Sans Symbols"/>
                <a:cs typeface="Noto Sans Symbols"/>
              </a:rPr>
              <a:t> </a:t>
            </a:r>
            <a:r>
              <a:rPr lang="en-US" sz="1300" dirty="0" err="1">
                <a:effectLst/>
                <a:latin typeface="+mj-lt"/>
                <a:ea typeface="Noto Sans Symbols"/>
                <a:cs typeface="Noto Sans Symbols"/>
              </a:rPr>
              <a:t>năng</a:t>
            </a:r>
            <a:r>
              <a:rPr lang="en-US" sz="1300" dirty="0">
                <a:effectLst/>
                <a:latin typeface="+mj-lt"/>
                <a:ea typeface="Noto Sans Symbols"/>
                <a:cs typeface="Noto Sans Symbols"/>
              </a:rPr>
              <a:t> </a:t>
            </a:r>
            <a:r>
              <a:rPr lang="en-US" sz="1300" dirty="0" err="1">
                <a:effectLst/>
                <a:latin typeface="+mj-lt"/>
                <a:ea typeface="Noto Sans Symbols"/>
                <a:cs typeface="Noto Sans Symbols"/>
              </a:rPr>
              <a:t>xã</a:t>
            </a:r>
            <a:r>
              <a:rPr lang="en-US" sz="1300" dirty="0">
                <a:effectLst/>
                <a:latin typeface="+mj-lt"/>
                <a:ea typeface="Noto Sans Symbols"/>
                <a:cs typeface="Noto Sans Symbols"/>
              </a:rPr>
              <a:t> </a:t>
            </a:r>
            <a:r>
              <a:rPr lang="en-US" sz="1300" dirty="0" err="1">
                <a:effectLst/>
                <a:latin typeface="+mj-lt"/>
                <a:ea typeface="Noto Sans Symbols"/>
                <a:cs typeface="Noto Sans Symbols"/>
              </a:rPr>
              <a:t>hội</a:t>
            </a:r>
            <a:r>
              <a:rPr lang="en-US" sz="1300" dirty="0">
                <a:effectLst/>
                <a:latin typeface="+mj-lt"/>
                <a:ea typeface="Noto Sans Symbols"/>
                <a:cs typeface="Noto Sans Symbols"/>
              </a:rPr>
              <a:t>: </a:t>
            </a:r>
            <a:r>
              <a:rPr lang="en-US" sz="1300" dirty="0" err="1">
                <a:effectLst/>
                <a:latin typeface="+mj-lt"/>
                <a:ea typeface="Noto Sans Symbols"/>
                <a:cs typeface="Noto Sans Symbols"/>
              </a:rPr>
              <a:t>giao</a:t>
            </a:r>
            <a:r>
              <a:rPr lang="en-US" sz="1300" dirty="0">
                <a:effectLst/>
                <a:latin typeface="+mj-lt"/>
                <a:ea typeface="Noto Sans Symbols"/>
                <a:cs typeface="Noto Sans Symbols"/>
              </a:rPr>
              <a:t> </a:t>
            </a:r>
            <a:r>
              <a:rPr lang="en-US" sz="1300" dirty="0" err="1">
                <a:effectLst/>
                <a:latin typeface="+mj-lt"/>
                <a:ea typeface="Noto Sans Symbols"/>
                <a:cs typeface="Noto Sans Symbols"/>
              </a:rPr>
              <a:t>tiếp</a:t>
            </a:r>
            <a:r>
              <a:rPr lang="en-US" sz="1300" dirty="0">
                <a:effectLst/>
                <a:latin typeface="+mj-lt"/>
                <a:ea typeface="Noto Sans Symbols"/>
                <a:cs typeface="Noto Sans Symbols"/>
              </a:rPr>
              <a:t>, </a:t>
            </a:r>
            <a:r>
              <a:rPr lang="en-US" sz="1300" dirty="0" err="1">
                <a:effectLst/>
                <a:latin typeface="+mj-lt"/>
                <a:ea typeface="Noto Sans Symbols"/>
                <a:cs typeface="Noto Sans Symbols"/>
              </a:rPr>
              <a:t>hợp</a:t>
            </a:r>
            <a:r>
              <a:rPr lang="en-US" sz="1300" dirty="0">
                <a:effectLst/>
                <a:latin typeface="+mj-lt"/>
                <a:ea typeface="Noto Sans Symbols"/>
                <a:cs typeface="Noto Sans Symbols"/>
              </a:rPr>
              <a:t> </a:t>
            </a:r>
            <a:r>
              <a:rPr lang="en-US" sz="1300" dirty="0" err="1">
                <a:effectLst/>
                <a:latin typeface="+mj-lt"/>
                <a:ea typeface="Noto Sans Symbols"/>
                <a:cs typeface="Noto Sans Symbols"/>
              </a:rPr>
              <a:t>tác</a:t>
            </a:r>
            <a:r>
              <a:rPr lang="en-US" sz="1300" dirty="0">
                <a:effectLst/>
                <a:latin typeface="+mj-lt"/>
                <a:ea typeface="Noto Sans Symbols"/>
                <a:cs typeface="Noto Sans Symbols"/>
              </a:rPr>
              <a:t> </a:t>
            </a:r>
            <a:r>
              <a:rPr lang="en-US" sz="1300" dirty="0" err="1">
                <a:effectLst/>
                <a:latin typeface="+mj-lt"/>
                <a:ea typeface="Noto Sans Symbols"/>
                <a:cs typeface="Noto Sans Symbols"/>
              </a:rPr>
              <a:t>nhóm</a:t>
            </a:r>
            <a:r>
              <a:rPr lang="en-US" sz="1300" dirty="0">
                <a:effectLst/>
                <a:latin typeface="+mj-lt"/>
                <a:ea typeface="Noto Sans Symbols"/>
                <a:cs typeface="Noto Sans Symbols"/>
              </a:rPr>
              <a:t>, chia </a:t>
            </a:r>
            <a:r>
              <a:rPr lang="en-US" sz="1300" dirty="0" err="1">
                <a:effectLst/>
                <a:latin typeface="+mj-lt"/>
                <a:ea typeface="Noto Sans Symbols"/>
                <a:cs typeface="Noto Sans Symbols"/>
              </a:rPr>
              <a:t>sẻ</a:t>
            </a:r>
            <a:r>
              <a:rPr lang="en-US" sz="1300" dirty="0">
                <a:effectLst/>
                <a:latin typeface="+mj-lt"/>
                <a:ea typeface="Noto Sans Symbols"/>
                <a:cs typeface="Noto Sans Symbols"/>
              </a:rPr>
              <a:t>, </a:t>
            </a:r>
            <a:r>
              <a:rPr lang="en-US" sz="1300" dirty="0" err="1">
                <a:effectLst/>
                <a:latin typeface="+mj-lt"/>
                <a:ea typeface="Noto Sans Symbols"/>
                <a:cs typeface="Noto Sans Symbols"/>
              </a:rPr>
              <a:t>làm</a:t>
            </a:r>
            <a:r>
              <a:rPr lang="en-US" sz="1300" dirty="0">
                <a:effectLst/>
                <a:latin typeface="+mj-lt"/>
                <a:ea typeface="Noto Sans Symbols"/>
                <a:cs typeface="Noto Sans Symbols"/>
              </a:rPr>
              <a:t> </a:t>
            </a:r>
            <a:r>
              <a:rPr lang="en-US" sz="1300" dirty="0" err="1">
                <a:effectLst/>
                <a:latin typeface="+mj-lt"/>
                <a:ea typeface="Noto Sans Symbols"/>
                <a:cs typeface="Noto Sans Symbols"/>
              </a:rPr>
              <a:t>chủ</a:t>
            </a:r>
            <a:r>
              <a:rPr lang="en-US" sz="1300" dirty="0">
                <a:effectLst/>
                <a:latin typeface="+mj-lt"/>
                <a:ea typeface="Noto Sans Symbols"/>
                <a:cs typeface="Noto Sans Symbols"/>
              </a:rPr>
              <a:t> </a:t>
            </a:r>
            <a:r>
              <a:rPr lang="en-US" sz="1300" dirty="0" err="1">
                <a:effectLst/>
                <a:latin typeface="+mj-lt"/>
                <a:ea typeface="Noto Sans Symbols"/>
                <a:cs typeface="Noto Sans Symbols"/>
              </a:rPr>
              <a:t>bản</a:t>
            </a:r>
            <a:r>
              <a:rPr lang="en-US" sz="1300" dirty="0">
                <a:effectLst/>
                <a:latin typeface="+mj-lt"/>
                <a:ea typeface="Noto Sans Symbols"/>
                <a:cs typeface="Noto Sans Symbols"/>
              </a:rPr>
              <a:t> </a:t>
            </a:r>
            <a:r>
              <a:rPr lang="en-US" sz="1300" dirty="0" err="1">
                <a:effectLst/>
                <a:latin typeface="+mj-lt"/>
                <a:ea typeface="Noto Sans Symbols"/>
                <a:cs typeface="Noto Sans Symbols"/>
              </a:rPr>
              <a:t>thân</a:t>
            </a:r>
            <a:r>
              <a:rPr lang="en-US" sz="1300" dirty="0">
                <a:effectLst/>
                <a:latin typeface="+mj-lt"/>
                <a:ea typeface="Noto Sans Symbols"/>
                <a:cs typeface="Noto Sans Symbols"/>
              </a:rPr>
              <a:t>,…</a:t>
            </a:r>
          </a:p>
        </p:txBody>
      </p:sp>
      <p:sp>
        <p:nvSpPr>
          <p:cNvPr id="129" name="Google Shape;129;p25"/>
          <p:cNvSpPr txBox="1">
            <a:spLocks noGrp="1"/>
          </p:cNvSpPr>
          <p:nvPr>
            <p:ph type="body" idx="3"/>
          </p:nvPr>
        </p:nvSpPr>
        <p:spPr>
          <a:xfrm>
            <a:off x="6781800" y="1444740"/>
            <a:ext cx="2362200" cy="1982311"/>
          </a:xfrm>
          <a:prstGeom prst="rect">
            <a:avLst/>
          </a:prstGeom>
        </p:spPr>
        <p:txBody>
          <a:bodyPr spcFirstLastPara="1" wrap="square" lIns="91425" tIns="91425" rIns="91425" bIns="91425" anchor="t" anchorCtr="0">
            <a:noAutofit/>
          </a:bodyPr>
          <a:lstStyle/>
          <a:p>
            <a:pPr marL="0" lvl="0" indent="0" algn="l" rtl="0">
              <a:spcBef>
                <a:spcPts val="600"/>
              </a:spcBef>
              <a:spcAft>
                <a:spcPts val="0"/>
              </a:spcAft>
              <a:buNone/>
            </a:pPr>
            <a:r>
              <a:rPr lang="en-US" b="1" dirty="0">
                <a:solidFill>
                  <a:schemeClr val="accent3"/>
                </a:solidFill>
                <a:latin typeface="Permanent Marker"/>
                <a:ea typeface="Permanent Marker"/>
                <a:cs typeface="Permanent Marker"/>
                <a:sym typeface="Permanent Marker"/>
              </a:rPr>
              <a:t>3. </a:t>
            </a:r>
            <a:r>
              <a:rPr lang="en-US" b="1" dirty="0" err="1">
                <a:solidFill>
                  <a:schemeClr val="accent3"/>
                </a:solidFill>
                <a:latin typeface="Permanent Marker" panose="020B0604020202020204" charset="0"/>
                <a:ea typeface="Permanent Marker"/>
                <a:cs typeface="Permanent Marker"/>
                <a:sym typeface="Permanent Marker"/>
              </a:rPr>
              <a:t>Thái</a:t>
            </a:r>
            <a:r>
              <a:rPr lang="en-US" b="1" dirty="0">
                <a:solidFill>
                  <a:schemeClr val="accent3"/>
                </a:solidFill>
                <a:latin typeface="Permanent Marker" panose="020B0604020202020204" charset="0"/>
                <a:ea typeface="Permanent Marker"/>
                <a:cs typeface="Permanent Marker"/>
                <a:sym typeface="Permanent Marker"/>
              </a:rPr>
              <a:t> </a:t>
            </a:r>
            <a:r>
              <a:rPr lang="en-US" b="1" dirty="0" err="1">
                <a:solidFill>
                  <a:schemeClr val="accent3"/>
                </a:solidFill>
                <a:latin typeface="Permanent Marker" panose="020B0604020202020204" charset="0"/>
                <a:ea typeface="Permanent Marker"/>
                <a:cs typeface="Permanent Marker"/>
                <a:sym typeface="Permanent Marker"/>
              </a:rPr>
              <a:t>độ</a:t>
            </a:r>
            <a:r>
              <a:rPr lang="en-US" b="1" dirty="0">
                <a:solidFill>
                  <a:schemeClr val="accent3"/>
                </a:solidFill>
                <a:latin typeface="Permanent Marker" panose="020B0604020202020204" charset="0"/>
                <a:ea typeface="Permanent Marker"/>
                <a:cs typeface="Permanent Marker"/>
                <a:sym typeface="Permanent Marker"/>
              </a:rPr>
              <a:t> </a:t>
            </a:r>
            <a:endParaRPr b="1" dirty="0">
              <a:solidFill>
                <a:schemeClr val="accent3"/>
              </a:solidFill>
              <a:latin typeface="Permanent Marker" panose="020B0604020202020204" charset="0"/>
              <a:ea typeface="Permanent Marker"/>
              <a:cs typeface="Permanent Marker"/>
              <a:sym typeface="Permanent Marker"/>
            </a:endParaRPr>
          </a:p>
          <a:p>
            <a:pPr marL="342900" marR="0" lvl="0" indent="-342900" algn="just">
              <a:lnSpc>
                <a:spcPct val="150000"/>
              </a:lnSpc>
              <a:spcBef>
                <a:spcPts val="0"/>
              </a:spcBef>
              <a:spcAft>
                <a:spcPts val="0"/>
              </a:spcAft>
              <a:buSzPts val="1000"/>
              <a:buFont typeface="Arial" panose="020B0604020202020204" pitchFamily="34" charset="0"/>
              <a:buChar char="●"/>
            </a:pPr>
            <a:r>
              <a:rPr lang="en-US" sz="1300" dirty="0">
                <a:effectLst/>
                <a:latin typeface="+mj-lt"/>
                <a:ea typeface="Noto Sans Symbols"/>
                <a:cs typeface="Noto Sans Symbols"/>
              </a:rPr>
              <a:t>Ham </a:t>
            </a:r>
            <a:r>
              <a:rPr lang="en-US" sz="1300" dirty="0" err="1">
                <a:effectLst/>
                <a:latin typeface="+mj-lt"/>
                <a:ea typeface="Noto Sans Symbols"/>
                <a:cs typeface="Noto Sans Symbols"/>
              </a:rPr>
              <a:t>học</a:t>
            </a:r>
            <a:r>
              <a:rPr lang="en-US" sz="1300" dirty="0">
                <a:effectLst/>
                <a:latin typeface="+mj-lt"/>
                <a:ea typeface="Noto Sans Symbols"/>
                <a:cs typeface="Noto Sans Symbols"/>
              </a:rPr>
              <a:t> </a:t>
            </a:r>
            <a:r>
              <a:rPr lang="en-US" sz="1300" dirty="0" err="1">
                <a:effectLst/>
                <a:latin typeface="+mj-lt"/>
                <a:ea typeface="Noto Sans Symbols"/>
                <a:cs typeface="Noto Sans Symbols"/>
              </a:rPr>
              <a:t>hỏi</a:t>
            </a:r>
            <a:r>
              <a:rPr lang="en-US" sz="1300" dirty="0">
                <a:effectLst/>
                <a:latin typeface="+mj-lt"/>
                <a:ea typeface="Noto Sans Symbols"/>
                <a:cs typeface="Noto Sans Symbols"/>
              </a:rPr>
              <a:t>, </a:t>
            </a:r>
            <a:r>
              <a:rPr lang="en-US" sz="1300" dirty="0" err="1">
                <a:effectLst/>
                <a:latin typeface="+mj-lt"/>
                <a:ea typeface="Noto Sans Symbols"/>
                <a:cs typeface="Noto Sans Symbols"/>
              </a:rPr>
              <a:t>nghiên</a:t>
            </a:r>
            <a:r>
              <a:rPr lang="en-US" sz="1300" dirty="0">
                <a:effectLst/>
                <a:latin typeface="+mj-lt"/>
                <a:ea typeface="Noto Sans Symbols"/>
                <a:cs typeface="Noto Sans Symbols"/>
              </a:rPr>
              <a:t> </a:t>
            </a:r>
            <a:r>
              <a:rPr lang="en-US" sz="1300" dirty="0" err="1">
                <a:effectLst/>
                <a:latin typeface="+mj-lt"/>
                <a:ea typeface="Noto Sans Symbols"/>
                <a:cs typeface="Noto Sans Symbols"/>
              </a:rPr>
              <a:t>cứu</a:t>
            </a:r>
            <a:r>
              <a:rPr lang="en-US" sz="1300" dirty="0">
                <a:effectLst/>
                <a:latin typeface="+mj-lt"/>
                <a:ea typeface="Noto Sans Symbols"/>
                <a:cs typeface="Noto Sans Symbols"/>
              </a:rPr>
              <a:t>, </a:t>
            </a:r>
            <a:r>
              <a:rPr lang="en-US" sz="1300" dirty="0" err="1">
                <a:effectLst/>
                <a:latin typeface="+mj-lt"/>
                <a:ea typeface="Noto Sans Symbols"/>
                <a:cs typeface="Noto Sans Symbols"/>
              </a:rPr>
              <a:t>trao</a:t>
            </a:r>
            <a:r>
              <a:rPr lang="en-US" sz="1300" dirty="0">
                <a:effectLst/>
                <a:latin typeface="+mj-lt"/>
                <a:ea typeface="Noto Sans Symbols"/>
                <a:cs typeface="Noto Sans Symbols"/>
              </a:rPr>
              <a:t> </a:t>
            </a:r>
            <a:r>
              <a:rPr lang="en-US" sz="1300" dirty="0" err="1">
                <a:effectLst/>
                <a:latin typeface="+mj-lt"/>
                <a:ea typeface="Noto Sans Symbols"/>
                <a:cs typeface="Noto Sans Symbols"/>
              </a:rPr>
              <a:t>đổi</a:t>
            </a:r>
            <a:r>
              <a:rPr lang="en-US" sz="1300" dirty="0">
                <a:effectLst/>
                <a:latin typeface="+mj-lt"/>
                <a:ea typeface="Noto Sans Symbols"/>
                <a:cs typeface="Noto Sans Symbols"/>
              </a:rPr>
              <a:t> </a:t>
            </a:r>
            <a:r>
              <a:rPr lang="en-US" sz="1300" dirty="0" err="1">
                <a:effectLst/>
                <a:latin typeface="+mj-lt"/>
                <a:ea typeface="Noto Sans Symbols"/>
                <a:cs typeface="Noto Sans Symbols"/>
              </a:rPr>
              <a:t>với</a:t>
            </a:r>
            <a:r>
              <a:rPr lang="en-US" sz="1300" dirty="0">
                <a:effectLst/>
                <a:latin typeface="+mj-lt"/>
                <a:ea typeface="Noto Sans Symbols"/>
                <a:cs typeface="Noto Sans Symbols"/>
              </a:rPr>
              <a:t> </a:t>
            </a:r>
            <a:r>
              <a:rPr lang="en-US" sz="1300" dirty="0" err="1">
                <a:effectLst/>
                <a:latin typeface="+mj-lt"/>
                <a:ea typeface="Noto Sans Symbols"/>
                <a:cs typeface="Noto Sans Symbols"/>
              </a:rPr>
              <a:t>thầy</a:t>
            </a:r>
            <a:r>
              <a:rPr lang="en-US" sz="1300" dirty="0">
                <a:effectLst/>
                <a:latin typeface="+mj-lt"/>
                <a:ea typeface="Noto Sans Symbols"/>
                <a:cs typeface="Noto Sans Symbols"/>
              </a:rPr>
              <a:t> </a:t>
            </a:r>
            <a:r>
              <a:rPr lang="en-US" sz="1300" dirty="0" err="1">
                <a:effectLst/>
                <a:latin typeface="+mj-lt"/>
                <a:ea typeface="Noto Sans Symbols"/>
                <a:cs typeface="Noto Sans Symbols"/>
              </a:rPr>
              <a:t>cô</a:t>
            </a:r>
            <a:r>
              <a:rPr lang="en-US" sz="1300" dirty="0">
                <a:effectLst/>
                <a:latin typeface="+mj-lt"/>
                <a:ea typeface="Noto Sans Symbols"/>
                <a:cs typeface="Noto Sans Symbols"/>
              </a:rPr>
              <a:t> </a:t>
            </a:r>
            <a:r>
              <a:rPr lang="en-US" sz="1300" dirty="0" err="1">
                <a:effectLst/>
                <a:latin typeface="+mj-lt"/>
                <a:ea typeface="Noto Sans Symbols"/>
                <a:cs typeface="Noto Sans Symbols"/>
              </a:rPr>
              <a:t>và</a:t>
            </a:r>
            <a:r>
              <a:rPr lang="en-US" sz="1300" dirty="0">
                <a:effectLst/>
                <a:latin typeface="+mj-lt"/>
                <a:ea typeface="Noto Sans Symbols"/>
                <a:cs typeface="Noto Sans Symbols"/>
              </a:rPr>
              <a:t> </a:t>
            </a:r>
            <a:r>
              <a:rPr lang="en-US" sz="1300" dirty="0" err="1">
                <a:effectLst/>
                <a:latin typeface="+mj-lt"/>
                <a:ea typeface="Noto Sans Symbols"/>
                <a:cs typeface="Noto Sans Symbols"/>
              </a:rPr>
              <a:t>bạn</a:t>
            </a:r>
            <a:r>
              <a:rPr lang="en-US" sz="1300" dirty="0">
                <a:effectLst/>
                <a:latin typeface="+mj-lt"/>
                <a:ea typeface="Noto Sans Symbols"/>
                <a:cs typeface="Noto Sans Symbols"/>
              </a:rPr>
              <a:t> </a:t>
            </a:r>
            <a:r>
              <a:rPr lang="en-US" sz="1300" dirty="0" err="1">
                <a:effectLst/>
                <a:latin typeface="+mj-lt"/>
                <a:ea typeface="Noto Sans Symbols"/>
                <a:cs typeface="Noto Sans Symbols"/>
              </a:rPr>
              <a:t>bè</a:t>
            </a:r>
            <a:r>
              <a:rPr lang="en-US" sz="1300" dirty="0">
                <a:effectLst/>
                <a:latin typeface="+mj-lt"/>
                <a:ea typeface="Noto Sans Symbols"/>
                <a:cs typeface="Noto Sans Symbols"/>
              </a:rPr>
              <a:t>.</a:t>
            </a:r>
          </a:p>
          <a:p>
            <a:r>
              <a:rPr lang="en-US" sz="1300" dirty="0" err="1">
                <a:effectLst/>
                <a:latin typeface="+mj-lt"/>
                <a:ea typeface="Calibri" panose="020F0502020204030204" pitchFamily="34" charset="0"/>
              </a:rPr>
              <a:t>Nghiêm</a:t>
            </a:r>
            <a:r>
              <a:rPr lang="en-US" sz="1300" dirty="0">
                <a:effectLst/>
                <a:latin typeface="+mj-lt"/>
                <a:ea typeface="Calibri" panose="020F0502020204030204" pitchFamily="34" charset="0"/>
              </a:rPr>
              <a:t> </a:t>
            </a:r>
            <a:r>
              <a:rPr lang="en-US" sz="1300" dirty="0" err="1">
                <a:effectLst/>
                <a:latin typeface="+mj-lt"/>
                <a:ea typeface="Calibri" panose="020F0502020204030204" pitchFamily="34" charset="0"/>
              </a:rPr>
              <a:t>túc</a:t>
            </a:r>
            <a:r>
              <a:rPr lang="en-US" sz="1300" dirty="0">
                <a:effectLst/>
                <a:latin typeface="+mj-lt"/>
                <a:ea typeface="Calibri" panose="020F0502020204030204" pitchFamily="34" charset="0"/>
              </a:rPr>
              <a:t> </a:t>
            </a:r>
            <a:r>
              <a:rPr lang="en-US" sz="1300" dirty="0" err="1">
                <a:effectLst/>
                <a:latin typeface="+mj-lt"/>
                <a:ea typeface="Calibri" panose="020F0502020204030204" pitchFamily="34" charset="0"/>
              </a:rPr>
              <a:t>trong</a:t>
            </a:r>
            <a:r>
              <a:rPr lang="en-US" sz="1300" dirty="0">
                <a:effectLst/>
                <a:latin typeface="+mj-lt"/>
                <a:ea typeface="Calibri" panose="020F0502020204030204" pitchFamily="34" charset="0"/>
              </a:rPr>
              <a:t> </a:t>
            </a:r>
            <a:r>
              <a:rPr lang="en-US" sz="1300" dirty="0" err="1">
                <a:effectLst/>
                <a:latin typeface="+mj-lt"/>
                <a:ea typeface="Calibri" panose="020F0502020204030204" pitchFamily="34" charset="0"/>
              </a:rPr>
              <a:t>học</a:t>
            </a:r>
            <a:r>
              <a:rPr lang="en-US" sz="1300" dirty="0">
                <a:effectLst/>
                <a:latin typeface="+mj-lt"/>
                <a:ea typeface="Calibri" panose="020F0502020204030204" pitchFamily="34" charset="0"/>
              </a:rPr>
              <a:t> </a:t>
            </a:r>
            <a:r>
              <a:rPr lang="en-US" sz="1300" dirty="0" err="1">
                <a:effectLst/>
                <a:latin typeface="+mj-lt"/>
                <a:ea typeface="Calibri" panose="020F0502020204030204" pitchFamily="34" charset="0"/>
              </a:rPr>
              <a:t>tập</a:t>
            </a:r>
            <a:endParaRPr lang="en-US" sz="1300" dirty="0">
              <a:latin typeface="+mj-lt"/>
            </a:endParaRPr>
          </a:p>
        </p:txBody>
      </p:sp>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8</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3" name="Google Shape;103;p22"/>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a:t>CHUẨN ĐẦU RA CỦA HỌC PHẦN</a:t>
            </a:r>
          </a:p>
        </p:txBody>
      </p:sp>
      <p:sp>
        <p:nvSpPr>
          <p:cNvPr id="104" name="Google Shape;104;p22"/>
          <p:cNvSpPr txBox="1">
            <a:spLocks noGrp="1"/>
          </p:cNvSpPr>
          <p:nvPr>
            <p:ph type="body" idx="1"/>
          </p:nvPr>
        </p:nvSpPr>
        <p:spPr>
          <a:xfrm>
            <a:off x="457200" y="1200150"/>
            <a:ext cx="8229600" cy="3725700"/>
          </a:xfrm>
          <a:prstGeom prst="rect">
            <a:avLst/>
          </a:prstGeom>
        </p:spPr>
        <p:txBody>
          <a:bodyPr spcFirstLastPara="1" wrap="square" lIns="91425" tIns="91425" rIns="91425" bIns="91425" anchor="t" anchorCtr="0">
            <a:noAutofit/>
          </a:bodyPr>
          <a:lstStyle/>
          <a:p>
            <a:pPr marL="0" marR="0" indent="0" algn="just">
              <a:lnSpc>
                <a:spcPct val="150000"/>
              </a:lnSpc>
              <a:spcBef>
                <a:spcPts val="0"/>
              </a:spcBef>
              <a:spcAft>
                <a:spcPts val="0"/>
              </a:spcAft>
              <a:buNone/>
            </a:pPr>
            <a:r>
              <a:rPr lang="pt-BR" sz="1800" dirty="0">
                <a:effectLst/>
                <a:latin typeface="Arial" panose="020B0604020202020204" pitchFamily="34" charset="0"/>
                <a:ea typeface="Calibri" panose="020F0502020204030204" pitchFamily="34" charset="0"/>
              </a:rPr>
              <a:t>Học viên</a:t>
            </a:r>
            <a:r>
              <a:rPr lang="pt-BR" sz="1800" b="1" i="1" dirty="0">
                <a:effectLst/>
                <a:latin typeface="Arial" panose="020B0604020202020204" pitchFamily="34" charset="0"/>
                <a:ea typeface="Calibri" panose="020F0502020204030204" pitchFamily="34" charset="0"/>
              </a:rPr>
              <a:t> </a:t>
            </a:r>
            <a:r>
              <a:rPr lang="pt-BR" sz="1800" dirty="0">
                <a:effectLst/>
                <a:latin typeface="Arial" panose="020B0604020202020204" pitchFamily="34" charset="0"/>
                <a:ea typeface="Calibri" panose="020F0502020204030204" pitchFamily="34" charset="0"/>
              </a:rPr>
              <a:t>biết thiết kế và tổ chức các hoạt động giáo dục kĩ năng xã hội cho trẻ mầm non. Đánh giá và xây dựng kế hoạch giáo dục kĩ năng xã hội cho trẻ mầm non ở các độ tuổi.</a:t>
            </a:r>
            <a:endParaRPr lang="en-US" sz="1800" dirty="0">
              <a:effectLst/>
              <a:latin typeface="Calibri" panose="020F0502020204030204" pitchFamily="34" charset="0"/>
              <a:ea typeface="Calibri" panose="020F0502020204030204" pitchFamily="34" charset="0"/>
            </a:endParaRPr>
          </a:p>
          <a:p>
            <a:pPr marL="0" lvl="0" indent="0" algn="l" rtl="0">
              <a:spcBef>
                <a:spcPts val="600"/>
              </a:spcBef>
              <a:spcAft>
                <a:spcPts val="0"/>
              </a:spcAft>
              <a:buNone/>
            </a:pPr>
            <a:endParaRPr dirty="0"/>
          </a:p>
        </p:txBody>
      </p:sp>
      <p:sp>
        <p:nvSpPr>
          <p:cNvPr id="105" name="Google Shape;105;p22"/>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9</a:t>
            </a:fld>
            <a:endParaRPr/>
          </a:p>
        </p:txBody>
      </p:sp>
      <p:sp>
        <p:nvSpPr>
          <p:cNvPr id="5" name="TextBox 4">
            <a:extLst>
              <a:ext uri="{FF2B5EF4-FFF2-40B4-BE49-F238E27FC236}">
                <a16:creationId xmlns:a16="http://schemas.microsoft.com/office/drawing/2014/main" id="{E52514ED-44F3-4E32-92FB-57E90E4CB3B1}"/>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9" name="Google Shape;119;p24"/>
          <p:cNvSpPr txBox="1">
            <a:spLocks noGrp="1"/>
          </p:cNvSpPr>
          <p:nvPr>
            <p:ph type="title"/>
          </p:nvPr>
        </p:nvSpPr>
        <p:spPr>
          <a:xfrm>
            <a:off x="2145754" y="-113688"/>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Phương pháp kiểm tra – đánh giá</a:t>
            </a:r>
            <a:endParaRPr dirty="0"/>
          </a:p>
        </p:txBody>
      </p:sp>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10</a:t>
            </a:fld>
            <a:endParaRPr/>
          </a:p>
        </p:txBody>
      </p:sp>
      <p:sp>
        <p:nvSpPr>
          <p:cNvPr id="3" name="Text Placeholder 2">
            <a:extLst>
              <a:ext uri="{FF2B5EF4-FFF2-40B4-BE49-F238E27FC236}">
                <a16:creationId xmlns:a16="http://schemas.microsoft.com/office/drawing/2014/main" id="{A7653571-C24F-4D08-9335-513CC30E042D}"/>
              </a:ext>
            </a:extLst>
          </p:cNvPr>
          <p:cNvSpPr>
            <a:spLocks noGrp="1"/>
          </p:cNvSpPr>
          <p:nvPr>
            <p:ph type="body" idx="1"/>
          </p:nvPr>
        </p:nvSpPr>
        <p:spPr>
          <a:xfrm>
            <a:off x="217155" y="391212"/>
            <a:ext cx="7962990" cy="3284100"/>
          </a:xfrm>
        </p:spPr>
        <p:txBody>
          <a:bodyPr/>
          <a:lstStyle/>
          <a:p>
            <a:pPr marL="0" marR="0" algn="just">
              <a:lnSpc>
                <a:spcPct val="150000"/>
              </a:lnSpc>
              <a:spcBef>
                <a:spcPts val="0"/>
              </a:spcBef>
              <a:spcAft>
                <a:spcPts val="0"/>
              </a:spcAft>
            </a:pPr>
            <a:r>
              <a:rPr lang="pt-BR" sz="1300" dirty="0">
                <a:effectLst/>
                <a:latin typeface="+mj-lt"/>
                <a:ea typeface="Calibri" panose="020F0502020204030204" pitchFamily="34" charset="0"/>
              </a:rPr>
              <a:t>Chuyên cần: </a:t>
            </a:r>
            <a:endParaRPr lang="en-US" sz="1300" dirty="0">
              <a:effectLst/>
              <a:latin typeface="+mj-lt"/>
              <a:ea typeface="Calibri" panose="020F0502020204030204" pitchFamily="34" charset="0"/>
            </a:endParaRPr>
          </a:p>
          <a:p>
            <a:pPr marL="0" marR="0" algn="just">
              <a:lnSpc>
                <a:spcPct val="150000"/>
              </a:lnSpc>
              <a:spcBef>
                <a:spcPts val="0"/>
              </a:spcBef>
              <a:spcAft>
                <a:spcPts val="0"/>
              </a:spcAft>
            </a:pPr>
            <a:r>
              <a:rPr lang="pt-BR" sz="1300" dirty="0">
                <a:effectLst/>
                <a:latin typeface="+mj-lt"/>
                <a:ea typeface="Calibri" panose="020F0502020204030204" pitchFamily="34" charset="0"/>
              </a:rPr>
              <a:t>		- Hình thức: không nghỉ học quá 20% tổng số buổi</a:t>
            </a:r>
            <a:endParaRPr lang="en-US" sz="1300" dirty="0">
              <a:effectLst/>
              <a:latin typeface="+mj-lt"/>
              <a:ea typeface="Calibri" panose="020F0502020204030204" pitchFamily="34" charset="0"/>
            </a:endParaRPr>
          </a:p>
          <a:p>
            <a:pPr marL="0" marR="0" algn="just">
              <a:lnSpc>
                <a:spcPct val="150000"/>
              </a:lnSpc>
              <a:spcBef>
                <a:spcPts val="0"/>
              </a:spcBef>
              <a:spcAft>
                <a:spcPts val="0"/>
              </a:spcAft>
            </a:pPr>
            <a:r>
              <a:rPr lang="pt-BR" sz="1300" dirty="0">
                <a:effectLst/>
                <a:latin typeface="+mj-lt"/>
                <a:ea typeface="Calibri" panose="020F0502020204030204" pitchFamily="34" charset="0"/>
              </a:rPr>
              <a:t>    		- Thái độ học tập trên lớp và chuẩn bị bài về nhà</a:t>
            </a:r>
            <a:endParaRPr lang="en-US" sz="1300" dirty="0">
              <a:effectLst/>
              <a:latin typeface="+mj-lt"/>
              <a:ea typeface="Calibri" panose="020F0502020204030204" pitchFamily="34" charset="0"/>
            </a:endParaRPr>
          </a:p>
          <a:p>
            <a:pPr marL="0" marR="0" algn="just">
              <a:lnSpc>
                <a:spcPct val="150000"/>
              </a:lnSpc>
              <a:spcBef>
                <a:spcPts val="0"/>
              </a:spcBef>
              <a:spcAft>
                <a:spcPts val="0"/>
              </a:spcAft>
            </a:pPr>
            <a:r>
              <a:rPr lang="pt-BR" sz="1300" dirty="0">
                <a:effectLst/>
                <a:latin typeface="+mj-lt"/>
                <a:ea typeface="Calibri" panose="020F0502020204030204" pitchFamily="34" charset="0"/>
              </a:rPr>
              <a:t>    		- Điểm 10 hoặc 0</a:t>
            </a:r>
            <a:endParaRPr lang="en-US" sz="1300" dirty="0">
              <a:effectLst/>
              <a:latin typeface="+mj-lt"/>
              <a:ea typeface="Calibri" panose="020F0502020204030204" pitchFamily="34" charset="0"/>
            </a:endParaRPr>
          </a:p>
          <a:p>
            <a:pPr marL="0" marR="0" algn="just">
              <a:lnSpc>
                <a:spcPct val="150000"/>
              </a:lnSpc>
              <a:spcBef>
                <a:spcPts val="0"/>
              </a:spcBef>
              <a:spcAft>
                <a:spcPts val="0"/>
              </a:spcAft>
            </a:pPr>
            <a:r>
              <a:rPr lang="pt-BR" sz="1300" dirty="0">
                <a:effectLst/>
                <a:latin typeface="+mj-lt"/>
                <a:ea typeface="Calibri" panose="020F0502020204030204" pitchFamily="34" charset="0"/>
              </a:rPr>
              <a:t>    		- Tỷ trọng: 10%</a:t>
            </a:r>
            <a:endParaRPr lang="en-US" sz="1300" dirty="0">
              <a:effectLst/>
              <a:latin typeface="+mj-lt"/>
              <a:ea typeface="Calibri" panose="020F0502020204030204" pitchFamily="34" charset="0"/>
            </a:endParaRPr>
          </a:p>
          <a:p>
            <a:pPr marL="0" marR="0" algn="just">
              <a:lnSpc>
                <a:spcPct val="150000"/>
              </a:lnSpc>
              <a:spcBef>
                <a:spcPts val="0"/>
              </a:spcBef>
              <a:spcAft>
                <a:spcPts val="0"/>
              </a:spcAft>
            </a:pPr>
            <a:r>
              <a:rPr lang="pt-BR" sz="1300" dirty="0">
                <a:effectLst/>
                <a:latin typeface="+mj-lt"/>
                <a:ea typeface="Calibri" panose="020F0502020204030204" pitchFamily="34" charset="0"/>
              </a:rPr>
              <a:t>Kiểm tra bộ phận:</a:t>
            </a:r>
            <a:endParaRPr lang="en-US" sz="1300" dirty="0">
              <a:effectLst/>
              <a:latin typeface="+mj-lt"/>
              <a:ea typeface="Calibri" panose="020F0502020204030204" pitchFamily="34" charset="0"/>
            </a:endParaRPr>
          </a:p>
          <a:p>
            <a:pPr marL="0" marR="0" algn="just">
              <a:lnSpc>
                <a:spcPct val="150000"/>
              </a:lnSpc>
              <a:spcBef>
                <a:spcPts val="0"/>
              </a:spcBef>
              <a:spcAft>
                <a:spcPts val="0"/>
              </a:spcAft>
            </a:pPr>
            <a:r>
              <a:rPr lang="pt-BR" sz="1300" dirty="0">
                <a:effectLst/>
                <a:latin typeface="+mj-lt"/>
                <a:ea typeface="Calibri" panose="020F0502020204030204" pitchFamily="34" charset="0"/>
              </a:rPr>
              <a:t>		- Hình thức: bài tập lớn, tiểu luận hoặc bài kiểm tra</a:t>
            </a:r>
            <a:endParaRPr lang="en-US" sz="1300" dirty="0">
              <a:effectLst/>
              <a:latin typeface="+mj-lt"/>
              <a:ea typeface="Calibri" panose="020F0502020204030204" pitchFamily="34" charset="0"/>
            </a:endParaRPr>
          </a:p>
          <a:p>
            <a:pPr marL="0" marR="0" algn="just">
              <a:lnSpc>
                <a:spcPct val="150000"/>
              </a:lnSpc>
              <a:spcBef>
                <a:spcPts val="0"/>
              </a:spcBef>
              <a:spcAft>
                <a:spcPts val="0"/>
              </a:spcAft>
            </a:pPr>
            <a:r>
              <a:rPr lang="pt-BR" sz="1300" dirty="0">
                <a:effectLst/>
                <a:latin typeface="+mj-lt"/>
                <a:ea typeface="Calibri" panose="020F0502020204030204" pitchFamily="34" charset="0"/>
              </a:rPr>
              <a:t>		- Thời gian kiểm tra đánh giá: giữa kỳ</a:t>
            </a:r>
            <a:endParaRPr lang="en-US" sz="1300" dirty="0">
              <a:effectLst/>
              <a:latin typeface="+mj-lt"/>
              <a:ea typeface="Calibri" panose="020F0502020204030204" pitchFamily="34" charset="0"/>
            </a:endParaRPr>
          </a:p>
          <a:p>
            <a:pPr marL="0" marR="0" algn="just">
              <a:lnSpc>
                <a:spcPct val="150000"/>
              </a:lnSpc>
              <a:spcBef>
                <a:spcPts val="0"/>
              </a:spcBef>
              <a:spcAft>
                <a:spcPts val="0"/>
              </a:spcAft>
            </a:pPr>
            <a:r>
              <a:rPr lang="pt-BR" sz="1300" dirty="0">
                <a:effectLst/>
                <a:latin typeface="+mj-lt"/>
                <a:ea typeface="Calibri" panose="020F0502020204030204" pitchFamily="34" charset="0"/>
              </a:rPr>
              <a:t>		- Điểm từ 0-10</a:t>
            </a:r>
            <a:endParaRPr lang="en-US" sz="1300" dirty="0">
              <a:effectLst/>
              <a:latin typeface="+mj-lt"/>
              <a:ea typeface="Calibri" panose="020F0502020204030204" pitchFamily="34" charset="0"/>
            </a:endParaRPr>
          </a:p>
          <a:p>
            <a:pPr marL="0" marR="0" algn="just">
              <a:lnSpc>
                <a:spcPct val="150000"/>
              </a:lnSpc>
              <a:spcBef>
                <a:spcPts val="0"/>
              </a:spcBef>
              <a:spcAft>
                <a:spcPts val="0"/>
              </a:spcAft>
            </a:pPr>
            <a:r>
              <a:rPr lang="pt-BR" sz="1300" dirty="0">
                <a:effectLst/>
                <a:latin typeface="+mj-lt"/>
                <a:ea typeface="Calibri" panose="020F0502020204030204" pitchFamily="34" charset="0"/>
              </a:rPr>
              <a:t>		- Tỷ trọng 30%</a:t>
            </a:r>
            <a:endParaRPr lang="en-US" sz="1300" dirty="0">
              <a:effectLst/>
              <a:latin typeface="+mj-lt"/>
              <a:ea typeface="Calibri" panose="020F0502020204030204" pitchFamily="34" charset="0"/>
            </a:endParaRPr>
          </a:p>
          <a:p>
            <a:pPr marL="0" marR="0" algn="just">
              <a:lnSpc>
                <a:spcPct val="150000"/>
              </a:lnSpc>
              <a:spcBef>
                <a:spcPts val="0"/>
              </a:spcBef>
              <a:spcAft>
                <a:spcPts val="0"/>
              </a:spcAft>
            </a:pPr>
            <a:r>
              <a:rPr lang="pt-BR" sz="1300" dirty="0">
                <a:effectLst/>
                <a:latin typeface="+mj-lt"/>
                <a:ea typeface="Calibri" panose="020F0502020204030204" pitchFamily="34" charset="0"/>
              </a:rPr>
              <a:t>Thi hết môn:</a:t>
            </a:r>
            <a:endParaRPr lang="en-US" sz="1300" dirty="0">
              <a:effectLst/>
              <a:latin typeface="+mj-lt"/>
              <a:ea typeface="Calibri" panose="020F0502020204030204" pitchFamily="34" charset="0"/>
            </a:endParaRPr>
          </a:p>
          <a:p>
            <a:pPr marL="0" marR="0" algn="just">
              <a:lnSpc>
                <a:spcPct val="150000"/>
              </a:lnSpc>
              <a:spcBef>
                <a:spcPts val="0"/>
              </a:spcBef>
              <a:spcAft>
                <a:spcPts val="0"/>
              </a:spcAft>
            </a:pPr>
            <a:r>
              <a:rPr lang="pt-BR" sz="1300" dirty="0">
                <a:effectLst/>
                <a:latin typeface="+mj-lt"/>
                <a:ea typeface="Calibri" panose="020F0502020204030204" pitchFamily="34" charset="0"/>
              </a:rPr>
              <a:t>		- Hình thức: tự luận</a:t>
            </a:r>
            <a:endParaRPr lang="en-US" sz="1300" dirty="0">
              <a:effectLst/>
              <a:latin typeface="+mj-lt"/>
              <a:ea typeface="Calibri" panose="020F0502020204030204" pitchFamily="34" charset="0"/>
            </a:endParaRPr>
          </a:p>
          <a:p>
            <a:pPr marL="0" marR="0" algn="just">
              <a:lnSpc>
                <a:spcPct val="150000"/>
              </a:lnSpc>
              <a:spcBef>
                <a:spcPts val="0"/>
              </a:spcBef>
              <a:spcAft>
                <a:spcPts val="0"/>
              </a:spcAft>
            </a:pPr>
            <a:r>
              <a:rPr lang="pt-BR" sz="1300" dirty="0">
                <a:effectLst/>
                <a:latin typeface="+mj-lt"/>
                <a:ea typeface="Calibri" panose="020F0502020204030204" pitchFamily="34" charset="0"/>
              </a:rPr>
              <a:t>		- Thời gian tổ chức thi hết môn</a:t>
            </a:r>
            <a:endParaRPr lang="en-US" sz="1300" dirty="0">
              <a:effectLst/>
              <a:latin typeface="+mj-lt"/>
              <a:ea typeface="Calibri" panose="020F0502020204030204" pitchFamily="34" charset="0"/>
            </a:endParaRPr>
          </a:p>
          <a:p>
            <a:pPr marL="0" marR="0" algn="just">
              <a:lnSpc>
                <a:spcPct val="150000"/>
              </a:lnSpc>
              <a:spcBef>
                <a:spcPts val="0"/>
              </a:spcBef>
              <a:spcAft>
                <a:spcPts val="0"/>
              </a:spcAft>
            </a:pPr>
            <a:r>
              <a:rPr lang="pt-BR" sz="1300" dirty="0">
                <a:effectLst/>
                <a:latin typeface="+mj-lt"/>
                <a:ea typeface="Calibri" panose="020F0502020204030204" pitchFamily="34" charset="0"/>
              </a:rPr>
              <a:t>		- Điều kiện dự thi hết môn: Điểm chuyên cần: 10, điểm kiểm tra bộ phận từ  3 điểm trở lên</a:t>
            </a:r>
            <a:r>
              <a:rPr lang="en-US" sz="1300" dirty="0">
                <a:latin typeface="+mj-lt"/>
                <a:ea typeface="Calibri" panose="020F0502020204030204" pitchFamily="34" charset="0"/>
              </a:rPr>
              <a:t>: </a:t>
            </a:r>
            <a:r>
              <a:rPr lang="pt-BR" sz="1300" dirty="0">
                <a:effectLst/>
                <a:latin typeface="+mj-lt"/>
                <a:ea typeface="Calibri" panose="020F0502020204030204" pitchFamily="34" charset="0"/>
              </a:rPr>
              <a:t>Điểm từ 0-10</a:t>
            </a:r>
            <a:r>
              <a:rPr lang="en-US" sz="1300" dirty="0">
                <a:latin typeface="+mj-lt"/>
                <a:ea typeface="Calibri" panose="020F0502020204030204" pitchFamily="34" charset="0"/>
              </a:rPr>
              <a:t> </a:t>
            </a:r>
            <a:r>
              <a:rPr lang="pt-BR" sz="1300" dirty="0">
                <a:effectLst/>
                <a:latin typeface="+mj-lt"/>
                <a:ea typeface="Calibri" panose="020F0502020204030204" pitchFamily="34" charset="0"/>
              </a:rPr>
              <a:t>Tỷ trọng: 60%</a:t>
            </a:r>
            <a:endParaRPr lang="en-US" sz="1300" dirty="0">
              <a:effectLst/>
              <a:latin typeface="+mj-lt"/>
              <a:ea typeface="Calibri" panose="020F0502020204030204" pitchFamily="34" charset="0"/>
            </a:endParaRPr>
          </a:p>
          <a:p>
            <a:endParaRPr lang="en-US" sz="1300" dirty="0">
              <a:latin typeface="+mj-lt"/>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26"/>
          <p:cNvSpPr txBox="1">
            <a:spLocks noGrp="1"/>
          </p:cNvSpPr>
          <p:nvPr>
            <p:ph type="title"/>
          </p:nvPr>
        </p:nvSpPr>
        <p:spPr>
          <a:xfrm>
            <a:off x="2146300" y="-114938"/>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TÓM TẮT NỘI DUNG HỌC PHẦN</a:t>
            </a:r>
            <a:endParaRPr dirty="0"/>
          </a:p>
        </p:txBody>
      </p:sp>
      <p:sp>
        <p:nvSpPr>
          <p:cNvPr id="136" name="Google Shape;136;p26"/>
          <p:cNvSpPr txBox="1">
            <a:spLocks noGrp="1"/>
          </p:cNvSpPr>
          <p:nvPr>
            <p:ph type="body" idx="1"/>
          </p:nvPr>
        </p:nvSpPr>
        <p:spPr>
          <a:xfrm>
            <a:off x="96750" y="1694525"/>
            <a:ext cx="5630950" cy="2389200"/>
          </a:xfrm>
          <a:prstGeom prst="rect">
            <a:avLst/>
          </a:prstGeom>
        </p:spPr>
        <p:txBody>
          <a:bodyPr spcFirstLastPara="1" wrap="square" lIns="91425" tIns="91425" rIns="91425" bIns="91425" anchor="ctr" anchorCtr="0">
            <a:noAutofit/>
          </a:bodyPr>
          <a:lstStyle/>
          <a:p>
            <a:pPr marL="0" marR="0" indent="457200" algn="just">
              <a:lnSpc>
                <a:spcPct val="150000"/>
              </a:lnSpc>
              <a:spcBef>
                <a:spcPts val="0"/>
              </a:spcBef>
              <a:spcAft>
                <a:spcPts val="0"/>
              </a:spcAft>
            </a:pPr>
            <a:r>
              <a:rPr lang="pt-BR" sz="1500" dirty="0">
                <a:effectLst/>
                <a:latin typeface="+mj-lt"/>
                <a:ea typeface="Calibri" panose="020F0502020204030204" pitchFamily="34" charset="0"/>
              </a:rPr>
              <a:t>Nội dung học phần</a:t>
            </a:r>
            <a:r>
              <a:rPr lang="pt-BR" sz="1500" spc="20" dirty="0">
                <a:effectLst/>
                <a:latin typeface="+mj-lt"/>
                <a:ea typeface="Calibri" panose="020F0502020204030204" pitchFamily="34" charset="0"/>
              </a:rPr>
              <a:t> bao gồm các kiến thức cơ bản về kĩ năng xã hội và giáo dục kĩ năng xã hội cho trẻ mầm non. Bao gồm: khái niệm, vai trò, nguyên tắc, phân loại, phương pháp, hình thức và nội dung giáo dục kĩ năng xã hội cho trẻ mầm non. Sinh viên nhận định được các yếu tố ảnh hưởng đến việc giáo dục kĩ năng xã hội cho trẻ mầm non; nguyên nhân và hệ quả của việc thiếu hụt các kĩ năng xã hội của trẻ ở độ tuổi mầm non. Từ những kiến thức chung này, sinh viên phân tích, đánh giá được kĩ năng xã hội của trẻ ở độ tuổi mầm non; qua đó thiết kế được các hoạt động giáo dục kĩ năng xã hội cho trẻ mầm non; thiết kế được môi trường giáo dục kĩ năng xã hội cho trẻ trong trường mầm non, tại gia đình và cộng đồng.</a:t>
            </a:r>
            <a:endParaRPr lang="en-US" sz="1500" dirty="0">
              <a:effectLst/>
              <a:latin typeface="+mj-lt"/>
              <a:ea typeface="Calibri" panose="020F0502020204030204" pitchFamily="34" charset="0"/>
            </a:endParaRPr>
          </a:p>
        </p:txBody>
      </p:sp>
      <p:pic>
        <p:nvPicPr>
          <p:cNvPr id="137" name="Google Shape;137;p26" descr="office.jpg"/>
          <p:cNvPicPr preferRelativeResize="0"/>
          <p:nvPr/>
        </p:nvPicPr>
        <p:blipFill>
          <a:blip r:embed="rId3">
            <a:alphaModFix/>
          </a:blip>
          <a:stretch>
            <a:fillRect/>
          </a:stretch>
        </p:blipFill>
        <p:spPr>
          <a:xfrm>
            <a:off x="6076300" y="1232125"/>
            <a:ext cx="2907600" cy="2907600"/>
          </a:xfrm>
          <a:prstGeom prst="roundRect">
            <a:avLst>
              <a:gd name="adj" fmla="val 8091"/>
            </a:avLst>
          </a:prstGeom>
          <a:noFill/>
          <a:ln>
            <a:noFill/>
          </a:ln>
        </p:spPr>
      </p:pic>
      <p:sp>
        <p:nvSpPr>
          <p:cNvPr id="138" name="Google Shape;138;p26"/>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11</a:t>
            </a:fld>
            <a:endParaRPr/>
          </a:p>
        </p:txBody>
      </p:sp>
      <p:sp>
        <p:nvSpPr>
          <p:cNvPr id="6" name="TextBox 5">
            <a:extLst>
              <a:ext uri="{FF2B5EF4-FFF2-40B4-BE49-F238E27FC236}">
                <a16:creationId xmlns:a16="http://schemas.microsoft.com/office/drawing/2014/main" id="{B3E61FB2-3EB4-4AB3-A312-11F058F70EE0}"/>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sp>
        <p:nvSpPr>
          <p:cNvPr id="329" name="Google Shape;329;p43"/>
          <p:cNvSpPr txBox="1">
            <a:spLocks noGrp="1"/>
          </p:cNvSpPr>
          <p:nvPr>
            <p:ph type="ctrTitle"/>
          </p:nvPr>
        </p:nvSpPr>
        <p:spPr>
          <a:xfrm>
            <a:off x="1417600" y="1811944"/>
            <a:ext cx="6532600" cy="1159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dirty="0">
                <a:solidFill>
                  <a:schemeClr val="bg1"/>
                </a:solidFill>
              </a:rPr>
              <a:t>1</a:t>
            </a:r>
            <a:r>
              <a:rPr lang="en" dirty="0">
                <a:solidFill>
                  <a:schemeClr val="accent5"/>
                </a:solidFill>
              </a:rPr>
              <a:t>.</a:t>
            </a:r>
            <a:br>
              <a:rPr lang="en" dirty="0"/>
            </a:br>
            <a:r>
              <a:rPr lang="en" dirty="0"/>
              <a:t>KỸ NĂNG</a:t>
            </a:r>
            <a:endParaRPr dirty="0"/>
          </a:p>
        </p:txBody>
      </p:sp>
    </p:spTree>
    <p:extLst>
      <p:ext uri="{BB962C8B-B14F-4D97-AF65-F5344CB8AC3E}">
        <p14:creationId xmlns:p14="http://schemas.microsoft.com/office/powerpoint/2010/main" val="10891884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5"/>
          <p:cNvSpPr txBox="1">
            <a:spLocks noGrp="1"/>
          </p:cNvSpPr>
          <p:nvPr>
            <p:ph type="title"/>
          </p:nvPr>
        </p:nvSpPr>
        <p:spPr>
          <a:xfrm>
            <a:off x="457200" y="-53249"/>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1. KỸ NĂNG</a:t>
            </a:r>
            <a:endParaRPr dirty="0"/>
          </a:p>
        </p:txBody>
      </p:sp>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13</a:t>
            </a:fld>
            <a:endParaRPr/>
          </a:p>
        </p:txBody>
      </p:sp>
      <p:sp>
        <p:nvSpPr>
          <p:cNvPr id="8" name="TextBox 7">
            <a:extLst>
              <a:ext uri="{FF2B5EF4-FFF2-40B4-BE49-F238E27FC236}">
                <a16:creationId xmlns:a16="http://schemas.microsoft.com/office/drawing/2014/main" id="{7B8ECF01-B320-45B0-A9DF-941D2309CEAB}"/>
              </a:ext>
            </a:extLst>
          </p:cNvPr>
          <p:cNvSpPr txBox="1"/>
          <p:nvPr/>
        </p:nvSpPr>
        <p:spPr>
          <a:xfrm>
            <a:off x="0" y="558800"/>
            <a:ext cx="8972550" cy="1138773"/>
          </a:xfrm>
          <a:prstGeom prst="rect">
            <a:avLst/>
          </a:prstGeom>
          <a:noFill/>
        </p:spPr>
        <p:txBody>
          <a:bodyPr wrap="square" rtlCol="0">
            <a:spAutoFit/>
          </a:bodyPr>
          <a:lstStyle/>
          <a:p>
            <a:pPr marL="0" marR="0" indent="457200" algn="just">
              <a:lnSpc>
                <a:spcPct val="150000"/>
              </a:lnSpc>
              <a:spcBef>
                <a:spcPts val="0"/>
              </a:spcBef>
              <a:spcAft>
                <a:spcPts val="0"/>
              </a:spcAft>
            </a:pP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rất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nhiều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niệm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(Skills).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thành</a:t>
            </a:r>
            <a:r>
              <a:rPr lang="en-US" sz="1800" dirty="0">
                <a:effectLst/>
                <a:latin typeface="Arial" panose="020B0604020202020204" pitchFamily="34" charset="0"/>
                <a:ea typeface="Calibri" panose="020F0502020204030204" pitchFamily="34" charset="0"/>
              </a:rPr>
              <a:t> 2 xu </a:t>
            </a:r>
            <a:r>
              <a:rPr lang="en-US" sz="1800" dirty="0" err="1">
                <a:effectLst/>
                <a:latin typeface="Arial" panose="020B0604020202020204" pitchFamily="34" charset="0"/>
                <a:ea typeface="Calibri" panose="020F0502020204030204" pitchFamily="34" charset="0"/>
              </a:rPr>
              <a:t>hướng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chính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sau</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endParaRPr lang="en-US" dirty="0"/>
          </a:p>
        </p:txBody>
      </p:sp>
      <p:graphicFrame>
        <p:nvGraphicFramePr>
          <p:cNvPr id="9" name="Diagram 8">
            <a:extLst>
              <a:ext uri="{FF2B5EF4-FFF2-40B4-BE49-F238E27FC236}">
                <a16:creationId xmlns:a16="http://schemas.microsoft.com/office/drawing/2014/main" id="{DA9107D1-F747-4B32-82F0-3C0E8243A41F}"/>
              </a:ext>
            </a:extLst>
          </p:cNvPr>
          <p:cNvGraphicFramePr/>
          <p:nvPr>
            <p:extLst>
              <p:ext uri="{D42A27DB-BD31-4B8C-83A1-F6EECF244321}">
                <p14:modId xmlns:p14="http://schemas.microsoft.com/office/powerpoint/2010/main" val="555685422"/>
              </p:ext>
            </p:extLst>
          </p:nvPr>
        </p:nvGraphicFramePr>
        <p:xfrm>
          <a:off x="3009900" y="1204398"/>
          <a:ext cx="5016500" cy="33803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5" name="TextBox 14">
            <a:extLst>
              <a:ext uri="{FF2B5EF4-FFF2-40B4-BE49-F238E27FC236}">
                <a16:creationId xmlns:a16="http://schemas.microsoft.com/office/drawing/2014/main" id="{D36CC4B4-7165-4135-B6F0-0C97EA85ED49}"/>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11" name="Picture 10">
            <a:extLst>
              <a:ext uri="{FF2B5EF4-FFF2-40B4-BE49-F238E27FC236}">
                <a16:creationId xmlns:a16="http://schemas.microsoft.com/office/drawing/2014/main" id="{6D65DCA4-D44F-49A0-8F57-3BEE8A97715F}"/>
              </a:ext>
            </a:extLst>
          </p:cNvPr>
          <p:cNvPicPr>
            <a:picLocks noChangeAspect="1"/>
          </p:cNvPicPr>
          <p:nvPr/>
        </p:nvPicPr>
        <p:blipFill>
          <a:blip r:embed="rId8"/>
          <a:stretch>
            <a:fillRect/>
          </a:stretch>
        </p:blipFill>
        <p:spPr>
          <a:xfrm>
            <a:off x="357716" y="2474912"/>
            <a:ext cx="2711451" cy="2033588"/>
          </a:xfrm>
          <a:prstGeom prst="rect">
            <a:avLst/>
          </a:prstGeom>
        </p:spPr>
      </p:pic>
      <p:sp>
        <p:nvSpPr>
          <p:cNvPr id="19" name="TextBox 18">
            <a:extLst>
              <a:ext uri="{FF2B5EF4-FFF2-40B4-BE49-F238E27FC236}">
                <a16:creationId xmlns:a16="http://schemas.microsoft.com/office/drawing/2014/main" id="{D45C6507-7E5A-4711-91C9-572DD298AE3D}"/>
              </a:ext>
            </a:extLst>
          </p:cNvPr>
          <p:cNvSpPr txBox="1"/>
          <p:nvPr/>
        </p:nvSpPr>
        <p:spPr>
          <a:xfrm>
            <a:off x="23526" y="4528421"/>
            <a:ext cx="3437224" cy="338554"/>
          </a:xfrm>
          <a:prstGeom prst="rect">
            <a:avLst/>
          </a:prstGeom>
          <a:noFill/>
        </p:spPr>
        <p:txBody>
          <a:bodyPr wrap="square">
            <a:spAutoFit/>
          </a:bodyPr>
          <a:lstStyle/>
          <a:p>
            <a:r>
              <a:rPr lang="en-US" sz="800" dirty="0"/>
              <a:t>https://nhanlucnganhluat.vn/tin-tuc/ky-nang-la-gi-co-that-su-quan-trong-khong.html</a:t>
            </a:r>
          </a:p>
        </p:txBody>
      </p:sp>
    </p:spTree>
    <p:extLst>
      <p:ext uri="{BB962C8B-B14F-4D97-AF65-F5344CB8AC3E}">
        <p14:creationId xmlns:p14="http://schemas.microsoft.com/office/powerpoint/2010/main" val="6881223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DA22F04-472D-4054-A36F-89783ABB2823}"/>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14</a:t>
            </a:fld>
            <a:endParaRPr lang="en"/>
          </a:p>
        </p:txBody>
      </p:sp>
      <p:sp>
        <p:nvSpPr>
          <p:cNvPr id="3" name="TextBox 2">
            <a:extLst>
              <a:ext uri="{FF2B5EF4-FFF2-40B4-BE49-F238E27FC236}">
                <a16:creationId xmlns:a16="http://schemas.microsoft.com/office/drawing/2014/main" id="{5A764A75-2464-4406-AA6F-C0C4F6358800}"/>
              </a:ext>
            </a:extLst>
          </p:cNvPr>
          <p:cNvSpPr txBox="1"/>
          <p:nvPr/>
        </p:nvSpPr>
        <p:spPr>
          <a:xfrm>
            <a:off x="228600" y="173131"/>
            <a:ext cx="8686800" cy="2956066"/>
          </a:xfrm>
          <a:prstGeom prst="rect">
            <a:avLst/>
          </a:prstGeom>
          <a:noFill/>
        </p:spPr>
        <p:txBody>
          <a:bodyPr wrap="square">
            <a:spAutoFit/>
          </a:bodyPr>
          <a:lstStyle/>
          <a:p>
            <a:pPr algn="just">
              <a:lnSpc>
                <a:spcPct val="150000"/>
              </a:lnSpc>
            </a:pPr>
            <a:r>
              <a:rPr lang="en-US" sz="1800" dirty="0"/>
              <a:t>Quan </a:t>
            </a:r>
            <a:r>
              <a:rPr lang="en-US" sz="1800" dirty="0" err="1"/>
              <a:t>điểm</a:t>
            </a:r>
            <a:r>
              <a:rPr lang="en-US" sz="1800" dirty="0"/>
              <a:t> </a:t>
            </a:r>
            <a:r>
              <a:rPr lang="en-US" sz="1800" dirty="0" err="1"/>
              <a:t>thứ</a:t>
            </a:r>
            <a:r>
              <a:rPr lang="en-US" sz="1800" dirty="0"/>
              <a:t> 1: </a:t>
            </a:r>
            <a:r>
              <a:rPr lang="en-US" sz="1800" dirty="0" err="1"/>
              <a:t>Kĩ</a:t>
            </a:r>
            <a:r>
              <a:rPr lang="vi-VN" sz="1800" dirty="0"/>
              <a:t> năng </a:t>
            </a:r>
            <a:r>
              <a:rPr lang="en-US" sz="1800" dirty="0" err="1"/>
              <a:t>được</a:t>
            </a:r>
            <a:r>
              <a:rPr lang="en-US" sz="1800" dirty="0"/>
              <a:t> </a:t>
            </a:r>
            <a:r>
              <a:rPr lang="en-US" sz="1800" dirty="0" err="1"/>
              <a:t>quan</a:t>
            </a:r>
            <a:r>
              <a:rPr lang="en-US" sz="1800" dirty="0"/>
              <a:t> </a:t>
            </a:r>
            <a:r>
              <a:rPr lang="en-US" sz="1800" dirty="0" err="1"/>
              <a:t>niệm</a:t>
            </a:r>
            <a:r>
              <a:rPr lang="en-US" sz="1800" dirty="0"/>
              <a:t> </a:t>
            </a:r>
            <a:r>
              <a:rPr lang="en-US" sz="1800" dirty="0" err="1"/>
              <a:t>là</a:t>
            </a:r>
            <a:r>
              <a:rPr lang="en-US" sz="1800" dirty="0"/>
              <a:t> </a:t>
            </a:r>
            <a:r>
              <a:rPr lang="en-US" sz="1800" dirty="0" err="1"/>
              <a:t>trình</a:t>
            </a:r>
            <a:r>
              <a:rPr lang="en-US" sz="1800" dirty="0"/>
              <a:t> </a:t>
            </a:r>
            <a:r>
              <a:rPr lang="en-US" sz="1800" dirty="0" err="1"/>
              <a:t>độ</a:t>
            </a:r>
            <a:r>
              <a:rPr lang="en-US" sz="1800" dirty="0"/>
              <a:t> </a:t>
            </a:r>
            <a:r>
              <a:rPr lang="en-US" sz="1800" dirty="0" err="1"/>
              <a:t>thực</a:t>
            </a:r>
            <a:r>
              <a:rPr lang="en-US" sz="1800" dirty="0"/>
              <a:t> </a:t>
            </a:r>
            <a:r>
              <a:rPr lang="en-US" sz="1800" dirty="0" err="1"/>
              <a:t>hiện</a:t>
            </a:r>
            <a:r>
              <a:rPr lang="en-US" sz="1800" dirty="0"/>
              <a:t> </a:t>
            </a:r>
            <a:r>
              <a:rPr lang="en-US" sz="1800" dirty="0" err="1"/>
              <a:t>hành</a:t>
            </a:r>
            <a:r>
              <a:rPr lang="en-US" sz="1800" dirty="0"/>
              <a:t> </a:t>
            </a:r>
            <a:r>
              <a:rPr lang="en-US" sz="1800" dirty="0" err="1"/>
              <a:t>động</a:t>
            </a:r>
            <a:r>
              <a:rPr lang="en-US" sz="1800" dirty="0"/>
              <a:t>, </a:t>
            </a:r>
            <a:r>
              <a:rPr lang="en-US" sz="1800" dirty="0" err="1"/>
              <a:t>tức</a:t>
            </a:r>
            <a:r>
              <a:rPr lang="en-US" sz="1800" dirty="0"/>
              <a:t> </a:t>
            </a:r>
            <a:r>
              <a:rPr lang="en-US" sz="1800" dirty="0" err="1"/>
              <a:t>là</a:t>
            </a:r>
            <a:r>
              <a:rPr lang="en-US" sz="1800" dirty="0"/>
              <a:t> </a:t>
            </a:r>
            <a:r>
              <a:rPr lang="en-US" sz="1800" dirty="0" err="1"/>
              <a:t>thiên</a:t>
            </a:r>
            <a:r>
              <a:rPr lang="en-US" sz="1800" dirty="0"/>
              <a:t> </a:t>
            </a:r>
            <a:r>
              <a:rPr lang="en-US" sz="1800" dirty="0" err="1"/>
              <a:t>về</a:t>
            </a:r>
            <a:r>
              <a:rPr lang="en-US" sz="1800" dirty="0"/>
              <a:t> </a:t>
            </a:r>
            <a:r>
              <a:rPr lang="en-US" sz="1800" dirty="0" err="1"/>
              <a:t>mặt</a:t>
            </a:r>
            <a:r>
              <a:rPr lang="en-US" sz="1800" dirty="0"/>
              <a:t> </a:t>
            </a:r>
            <a:r>
              <a:rPr lang="en-US" sz="1800" dirty="0" err="1"/>
              <a:t>kĩ</a:t>
            </a:r>
            <a:r>
              <a:rPr lang="en-US" sz="1800" dirty="0"/>
              <a:t> </a:t>
            </a:r>
            <a:r>
              <a:rPr lang="en-US" sz="1800" dirty="0" err="1"/>
              <a:t>thuật</a:t>
            </a:r>
            <a:r>
              <a:rPr lang="en-US" sz="1800" dirty="0"/>
              <a:t> </a:t>
            </a:r>
            <a:r>
              <a:rPr lang="en-US" sz="1800" dirty="0" err="1"/>
              <a:t>của</a:t>
            </a:r>
            <a:r>
              <a:rPr lang="en-US" sz="1800" dirty="0"/>
              <a:t> </a:t>
            </a:r>
            <a:r>
              <a:rPr lang="en-US" sz="1800" dirty="0" err="1"/>
              <a:t>thao</a:t>
            </a:r>
            <a:r>
              <a:rPr lang="en-US" sz="1800" dirty="0"/>
              <a:t> </a:t>
            </a:r>
            <a:r>
              <a:rPr lang="en-US" sz="1800" dirty="0" err="1"/>
              <a:t>tác</a:t>
            </a:r>
            <a:r>
              <a:rPr lang="en-US" sz="1800" dirty="0"/>
              <a:t> </a:t>
            </a:r>
            <a:r>
              <a:rPr lang="en-US" sz="1800" dirty="0" err="1"/>
              <a:t>hành</a:t>
            </a:r>
            <a:r>
              <a:rPr lang="en-US" sz="1800" dirty="0"/>
              <a:t> </a:t>
            </a:r>
            <a:r>
              <a:rPr lang="en-US" sz="1800" dirty="0" err="1"/>
              <a:t>động</a:t>
            </a:r>
            <a:r>
              <a:rPr lang="en-US" sz="1800" dirty="0"/>
              <a:t> </a:t>
            </a:r>
            <a:r>
              <a:rPr lang="en-US" sz="1800" dirty="0" err="1">
                <a:effectLst/>
                <a:latin typeface="Arial" panose="020B0604020202020204" pitchFamily="34" charset="0"/>
                <a:ea typeface="Calibri" panose="020F0502020204030204" pitchFamily="34" charset="0"/>
              </a:rPr>
              <a:t>Đại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cho</a:t>
            </a:r>
            <a:r>
              <a:rPr lang="en-US" sz="1800" dirty="0">
                <a:effectLst/>
                <a:latin typeface="Arial" panose="020B0604020202020204" pitchFamily="34" charset="0"/>
                <a:ea typeface="Calibri" panose="020F0502020204030204" pitchFamily="34" charset="0"/>
              </a:rPr>
              <a:t> k</a:t>
            </a:r>
            <a:r>
              <a:rPr lang="vi-VN" sz="1800" dirty="0">
                <a:effectLst/>
                <a:latin typeface="Arial" panose="020B0604020202020204" pitchFamily="34" charset="0"/>
                <a:ea typeface="Calibri" panose="020F0502020204030204" pitchFamily="34" charset="0"/>
              </a:rPr>
              <a:t>huynh hướng này có các tác giả như V.A Kruchetxki, A.G Côvaliôp, V.X Rudin, Hà Thế Ngữ, Đặng Vũ Hoạt, Trần Trọng Thủy</a:t>
            </a: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Đặng Thành Hưng...</a:t>
            </a:r>
            <a:r>
              <a:rPr lang="en-US" sz="1800" dirty="0">
                <a:effectLst/>
                <a:latin typeface="Arial" panose="020B0604020202020204" pitchFamily="34" charset="0"/>
                <a:ea typeface="Calibri" panose="020F0502020204030204" pitchFamily="34" charset="0"/>
              </a:rPr>
              <a:t> [1</a:t>
            </a:r>
            <a:r>
              <a:rPr lang="en-US" sz="1800" dirty="0">
                <a:latin typeface="Arial" panose="020B0604020202020204" pitchFamily="34" charset="0"/>
                <a:ea typeface="Calibri" panose="020F0502020204030204" pitchFamily="34" charset="0"/>
              </a:rPr>
              <a:t>] [2] [3] [4] [5] </a:t>
            </a:r>
            <a:r>
              <a:rPr lang="en-US" sz="1800" dirty="0" err="1">
                <a:effectLst/>
                <a:latin typeface="Arial" panose="020B0604020202020204" pitchFamily="34" charset="0"/>
                <a:ea typeface="Calibri" panose="020F0502020204030204" pitchFamily="34" charset="0"/>
              </a:rPr>
              <a:t>cho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rằng</a:t>
            </a:r>
            <a:r>
              <a:rPr lang="en-US" sz="1800" dirty="0">
                <a:effectLst/>
                <a:latin typeface="Arial" panose="020B0604020202020204" pitchFamily="34" charset="0"/>
                <a:ea typeface="Calibri" panose="020F0502020204030204" pitchFamily="34" charset="0"/>
              </a:rPr>
              <a:t>:</a:t>
            </a:r>
            <a:r>
              <a:rPr lang="en-US" sz="1800" dirty="0">
                <a:sym typeface="Wingdings" panose="05000000000000000000" pitchFamily="2" charset="2"/>
              </a:rPr>
              <a:t> </a:t>
            </a:r>
            <a:r>
              <a:rPr lang="vi-VN" sz="1800" i="1" dirty="0">
                <a:effectLst/>
                <a:latin typeface="Arial" panose="020B0604020202020204" pitchFamily="34" charset="0"/>
                <a:ea typeface="Calibri" panose="020F0502020204030204" pitchFamily="34" charset="0"/>
              </a:rPr>
              <a:t>Kĩ năng là hệ thống các thao tác (phương thức), thủ thuật thực hiện hành động phù hợp với mục đích và điều kiện hành động mà con người đã nắm vững.</a:t>
            </a:r>
            <a:r>
              <a:rPr lang="vi-VN" sz="1800" dirty="0">
                <a:effectLst/>
                <a:latin typeface="Arial" panose="020B0604020202020204" pitchFamily="34" charset="0"/>
                <a:ea typeface="Calibri" panose="020F0502020204030204" pitchFamily="34" charset="0"/>
              </a:rPr>
              <a:t> </a:t>
            </a:r>
            <a:endParaRPr lang="en-US" sz="1800" dirty="0">
              <a:effectLst/>
              <a:latin typeface="Arial" panose="020B0604020202020204" pitchFamily="34" charset="0"/>
              <a:ea typeface="Calibri" panose="020F0502020204030204" pitchFamily="34" charset="0"/>
            </a:endParaRPr>
          </a:p>
          <a:p>
            <a:pPr algn="just">
              <a:lnSpc>
                <a:spcPct val="150000"/>
              </a:lnSpc>
            </a:pP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Con người nắm được các hành động tức là có kĩ thuật hành động, có kĩ năng.</a:t>
            </a:r>
            <a:endParaRPr lang="en-US" sz="1800" dirty="0">
              <a:effectLst/>
              <a:latin typeface="Calibri" panose="020F0502020204030204" pitchFamily="34" charset="0"/>
              <a:ea typeface="Calibri" panose="020F0502020204030204" pitchFamily="34" charset="0"/>
            </a:endParaRPr>
          </a:p>
        </p:txBody>
      </p:sp>
      <p:sp>
        <p:nvSpPr>
          <p:cNvPr id="4" name="TextBox 3">
            <a:extLst>
              <a:ext uri="{FF2B5EF4-FFF2-40B4-BE49-F238E27FC236}">
                <a16:creationId xmlns:a16="http://schemas.microsoft.com/office/drawing/2014/main" id="{9F6F4C4A-3D3A-4D93-9E75-24565C3BD8FB}"/>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6" name="Picture 5">
            <a:extLst>
              <a:ext uri="{FF2B5EF4-FFF2-40B4-BE49-F238E27FC236}">
                <a16:creationId xmlns:a16="http://schemas.microsoft.com/office/drawing/2014/main" id="{74F66D9A-5632-404F-B3B9-08E37667E149}"/>
              </a:ext>
            </a:extLst>
          </p:cNvPr>
          <p:cNvPicPr>
            <a:picLocks noChangeAspect="1"/>
          </p:cNvPicPr>
          <p:nvPr/>
        </p:nvPicPr>
        <p:blipFill>
          <a:blip r:embed="rId2"/>
          <a:stretch>
            <a:fillRect/>
          </a:stretch>
        </p:blipFill>
        <p:spPr>
          <a:xfrm>
            <a:off x="1511300" y="3359930"/>
            <a:ext cx="3676650" cy="1575508"/>
          </a:xfrm>
          <a:prstGeom prst="rect">
            <a:avLst/>
          </a:prstGeom>
        </p:spPr>
      </p:pic>
      <p:sp>
        <p:nvSpPr>
          <p:cNvPr id="8" name="TextBox 7">
            <a:extLst>
              <a:ext uri="{FF2B5EF4-FFF2-40B4-BE49-F238E27FC236}">
                <a16:creationId xmlns:a16="http://schemas.microsoft.com/office/drawing/2014/main" id="{419433D0-4DC3-42A5-A3BA-874B1CE28DEC}"/>
              </a:ext>
            </a:extLst>
          </p:cNvPr>
          <p:cNvSpPr txBox="1"/>
          <p:nvPr/>
        </p:nvSpPr>
        <p:spPr>
          <a:xfrm>
            <a:off x="1787526" y="4923808"/>
            <a:ext cx="4797424" cy="215444"/>
          </a:xfrm>
          <a:prstGeom prst="rect">
            <a:avLst/>
          </a:prstGeom>
          <a:noFill/>
        </p:spPr>
        <p:txBody>
          <a:bodyPr wrap="square">
            <a:spAutoFit/>
          </a:bodyPr>
          <a:lstStyle/>
          <a:p>
            <a:r>
              <a:rPr lang="en-US" sz="800" dirty="0"/>
              <a:t>https://timviec365.vn/blog/ky-nang-la-gi-new7043.html</a:t>
            </a:r>
          </a:p>
        </p:txBody>
      </p:sp>
    </p:spTree>
    <p:extLst>
      <p:ext uri="{BB962C8B-B14F-4D97-AF65-F5344CB8AC3E}">
        <p14:creationId xmlns:p14="http://schemas.microsoft.com/office/powerpoint/2010/main" val="8640157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A027E06-14CB-43F4-A95B-0F40DDA41875}"/>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15</a:t>
            </a:fld>
            <a:endParaRPr lang="en"/>
          </a:p>
        </p:txBody>
      </p:sp>
      <p:sp>
        <p:nvSpPr>
          <p:cNvPr id="3" name="TextBox 2">
            <a:extLst>
              <a:ext uri="{FF2B5EF4-FFF2-40B4-BE49-F238E27FC236}">
                <a16:creationId xmlns:a16="http://schemas.microsoft.com/office/drawing/2014/main" id="{DA27B2FB-DB78-4E27-9BD5-4C70703AF3FD}"/>
              </a:ext>
            </a:extLst>
          </p:cNvPr>
          <p:cNvSpPr txBox="1"/>
          <p:nvPr/>
        </p:nvSpPr>
        <p:spPr>
          <a:xfrm>
            <a:off x="246350" y="55770"/>
            <a:ext cx="5970300" cy="5033557"/>
          </a:xfrm>
          <a:prstGeom prst="rect">
            <a:avLst/>
          </a:prstGeom>
          <a:noFill/>
        </p:spPr>
        <p:txBody>
          <a:bodyPr wrap="square">
            <a:spAutoFit/>
          </a:bodyPr>
          <a:lstStyle/>
          <a:p>
            <a:pPr marL="0" marR="0" indent="457200" algn="just">
              <a:lnSpc>
                <a:spcPct val="150000"/>
              </a:lnSpc>
              <a:spcBef>
                <a:spcPts val="0"/>
              </a:spcBef>
              <a:spcAft>
                <a:spcPts val="0"/>
              </a:spcAft>
            </a:pPr>
            <a:r>
              <a:rPr lang="en-US" sz="1800" spc="20" dirty="0">
                <a:effectLst/>
                <a:latin typeface="Arial" panose="020B0604020202020204" pitchFamily="34" charset="0"/>
                <a:ea typeface="Calibri" panose="020F0502020204030204" pitchFamily="34" charset="0"/>
              </a:rPr>
              <a:t>Quan </a:t>
            </a:r>
            <a:r>
              <a:rPr lang="en-US" sz="1800" spc="20" dirty="0" err="1">
                <a:effectLst/>
                <a:latin typeface="Arial" panose="020B0604020202020204" pitchFamily="34" charset="0"/>
                <a:ea typeface="Calibri" panose="020F0502020204030204" pitchFamily="34" charset="0"/>
              </a:rPr>
              <a:t>điểm</a:t>
            </a:r>
            <a:r>
              <a:rPr lang="en-US" sz="1800" spc="20" dirty="0">
                <a:effectLst/>
                <a:latin typeface="Arial" panose="020B0604020202020204" pitchFamily="34" charset="0"/>
                <a:ea typeface="Calibri" panose="020F0502020204030204" pitchFamily="34" charset="0"/>
              </a:rPr>
              <a:t> </a:t>
            </a:r>
            <a:r>
              <a:rPr lang="en-US" sz="1800" spc="20" dirty="0" err="1">
                <a:effectLst/>
                <a:latin typeface="Arial" panose="020B0604020202020204" pitchFamily="34" charset="0"/>
                <a:ea typeface="Calibri" panose="020F0502020204030204" pitchFamily="34" charset="0"/>
              </a:rPr>
              <a:t>thứ</a:t>
            </a:r>
            <a:r>
              <a:rPr lang="en-US" sz="1800" spc="20" dirty="0">
                <a:effectLst/>
                <a:latin typeface="Arial" panose="020B0604020202020204" pitchFamily="34" charset="0"/>
                <a:ea typeface="Calibri" panose="020F0502020204030204" pitchFamily="34" charset="0"/>
              </a:rPr>
              <a:t> 2. </a:t>
            </a:r>
            <a:r>
              <a:rPr lang="vi-VN" sz="1800" spc="20" dirty="0">
                <a:effectLst/>
                <a:latin typeface="Arial" panose="020B0604020202020204" pitchFamily="34" charset="0"/>
                <a:ea typeface="Calibri" panose="020F0502020204030204" pitchFamily="34" charset="0"/>
              </a:rPr>
              <a:t>Kĩ năng được xem xét với ý nghĩa là năng lực. Khuynh hướng này có N.D.Levitov ,  X.I.Kixegop</a:t>
            </a:r>
            <a:r>
              <a:rPr lang="en-US" sz="1800" spc="20" dirty="0">
                <a:effectLst/>
                <a:latin typeface="Arial" panose="020B0604020202020204" pitchFamily="34" charset="0"/>
                <a:ea typeface="Calibri" panose="020F0502020204030204" pitchFamily="34" charset="0"/>
              </a:rPr>
              <a:t>, </a:t>
            </a:r>
            <a:r>
              <a:rPr lang="vi-VN" sz="1800" spc="20" dirty="0">
                <a:effectLst/>
                <a:latin typeface="Arial" panose="020B0604020202020204" pitchFamily="34" charset="0"/>
                <a:ea typeface="Calibri" panose="020F0502020204030204" pitchFamily="34" charset="0"/>
              </a:rPr>
              <a:t>K.K</a:t>
            </a:r>
            <a:r>
              <a:rPr lang="en-US" sz="1800" spc="20" dirty="0">
                <a:effectLst/>
                <a:latin typeface="Arial" panose="020B0604020202020204" pitchFamily="34" charset="0"/>
                <a:ea typeface="Calibri" panose="020F0502020204030204" pitchFamily="34" charset="0"/>
              </a:rPr>
              <a:t>. </a:t>
            </a:r>
            <a:r>
              <a:rPr lang="vi-VN" sz="1800" spc="20" dirty="0">
                <a:effectLst/>
                <a:latin typeface="Arial" panose="020B0604020202020204" pitchFamily="34" charset="0"/>
                <a:ea typeface="Calibri" panose="020F0502020204030204" pitchFamily="34" charset="0"/>
              </a:rPr>
              <a:t>Platonov, Nguyễn Quang Uẩn, Phạm Tất Dong, Ngô Công Hoàn, Hà Thị Đức, Trần Quốc Thành.... </a:t>
            </a:r>
            <a:r>
              <a:rPr lang="en-US" sz="1800" dirty="0">
                <a:effectLst/>
                <a:latin typeface="Arial" panose="020B0604020202020204" pitchFamily="34" charset="0"/>
                <a:ea typeface="Calibri" panose="020F0502020204030204" pitchFamily="34" charset="0"/>
              </a:rPr>
              <a:t>[1</a:t>
            </a:r>
            <a:r>
              <a:rPr lang="en-US" sz="1800" dirty="0">
                <a:latin typeface="Arial" panose="020B0604020202020204" pitchFamily="34" charset="0"/>
                <a:ea typeface="Calibri" panose="020F0502020204030204" pitchFamily="34" charset="0"/>
              </a:rPr>
              <a:t>] [2] [3] [4] [5]. </a:t>
            </a:r>
            <a:r>
              <a:rPr lang="en-US" sz="1800" dirty="0" err="1">
                <a:latin typeface="Arial" panose="020B0604020202020204" pitchFamily="34" charset="0"/>
                <a:ea typeface="Calibri" panose="020F0502020204030204" pitchFamily="34" charset="0"/>
              </a:rPr>
              <a:t>Trong</a:t>
            </a:r>
            <a:r>
              <a:rPr lang="en-US" sz="1800" dirty="0">
                <a:latin typeface="Arial" panose="020B0604020202020204" pitchFamily="34" charset="0"/>
                <a:ea typeface="Calibri" panose="020F0502020204030204" pitchFamily="34" charset="0"/>
              </a:rPr>
              <a:t> </a:t>
            </a:r>
            <a:r>
              <a:rPr lang="en-US" sz="1800" dirty="0" err="1">
                <a:latin typeface="Arial" panose="020B0604020202020204" pitchFamily="34" charset="0"/>
                <a:ea typeface="Calibri" panose="020F0502020204030204" pitchFamily="34" charset="0"/>
              </a:rPr>
              <a:t>đó</a:t>
            </a:r>
            <a:r>
              <a:rPr lang="en-US" sz="1800" dirty="0">
                <a:latin typeface="Arial" panose="020B0604020202020204" pitchFamily="34" charset="0"/>
                <a:ea typeface="Calibri" panose="020F0502020204030204" pitchFamily="34" charset="0"/>
              </a:rPr>
              <a:t>,</a:t>
            </a:r>
            <a:endParaRPr lang="en-US" sz="1800" spc="20" dirty="0">
              <a:effectLst/>
              <a:latin typeface="Arial" panose="020B0604020202020204" pitchFamily="34" charset="0"/>
              <a:ea typeface="Calibri" panose="020F0502020204030204" pitchFamily="34" charset="0"/>
            </a:endParaRPr>
          </a:p>
          <a:p>
            <a:pPr marL="0" marR="0" indent="457200" algn="just">
              <a:lnSpc>
                <a:spcPct val="150000"/>
              </a:lnSpc>
              <a:spcBef>
                <a:spcPts val="0"/>
              </a:spcBef>
              <a:spcAft>
                <a:spcPts val="0"/>
              </a:spcAft>
            </a:pPr>
            <a:r>
              <a:rPr lang="en-US" sz="1800" dirty="0">
                <a:effectLst/>
                <a:latin typeface="Arial" panose="020B0604020202020204" pitchFamily="34" charset="0"/>
                <a:ea typeface="Calibri" panose="020F0502020204030204" pitchFamily="34" charset="0"/>
              </a:rPr>
              <a:t>N.D. </a:t>
            </a:r>
            <a:r>
              <a:rPr lang="en-US" sz="1800" dirty="0" err="1">
                <a:effectLst/>
                <a:latin typeface="Arial" panose="020B0604020202020204" pitchFamily="34" charset="0"/>
                <a:ea typeface="Calibri" panose="020F0502020204030204" pitchFamily="34" charset="0"/>
              </a:rPr>
              <a:t>Leevitov</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rằng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Kỹ</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nào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đó</a:t>
            </a:r>
            <a:r>
              <a:rPr lang="en-US" sz="1800" dirty="0">
                <a:effectLst/>
                <a:latin typeface="Arial" panose="020B0604020202020204" pitchFamily="34" charset="0"/>
                <a:ea typeface="Calibri" panose="020F0502020204030204" pitchFamily="34" charset="0"/>
              </a:rPr>
              <a:t> hay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tạp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bằng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áp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dụng</a:t>
            </a:r>
            <a:r>
              <a:rPr lang="en-US" sz="1800" dirty="0">
                <a:effectLst/>
                <a:latin typeface="Arial" panose="020B0604020202020204" pitchFamily="34" charset="0"/>
                <a:ea typeface="Calibri" panose="020F0502020204030204" pitchFamily="34" charset="0"/>
              </a:rPr>
              <a:t> hay </a:t>
            </a:r>
            <a:r>
              <a:rPr lang="en-US" sz="1800" dirty="0" err="1">
                <a:effectLst/>
                <a:latin typeface="Arial" panose="020B0604020202020204" pitchFamily="34" charset="0"/>
                <a:ea typeface="Calibri" panose="020F0502020204030204" pitchFamily="34" charset="0"/>
              </a:rPr>
              <a:t>lựa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chọn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đúng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đắn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tính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điều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nhất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định</a:t>
            </a:r>
            <a:r>
              <a:rPr lang="en-US" sz="1800" dirty="0">
                <a:effectLst/>
                <a:latin typeface="Arial" panose="020B0604020202020204" pitchFamily="34" charset="0"/>
                <a:ea typeface="Calibri" panose="020F0502020204030204" pitchFamily="34" charset="0"/>
              </a:rPr>
              <a:t>”. </a:t>
            </a:r>
          </a:p>
          <a:p>
            <a:pPr marL="0" marR="0" indent="457200" algn="just">
              <a:lnSpc>
                <a:spcPct val="150000"/>
              </a:lnSpc>
              <a:spcBef>
                <a:spcPts val="0"/>
              </a:spcBef>
              <a:spcAft>
                <a:spcPts val="0"/>
              </a:spcAft>
            </a:pPr>
            <a:r>
              <a:rPr lang="en-US" sz="1800" dirty="0">
                <a:effectLst/>
                <a:latin typeface="Arial" panose="020B0604020202020204" pitchFamily="34" charset="0"/>
                <a:ea typeface="Calibri" panose="020F0502020204030204" pitchFamily="34" charset="0"/>
              </a:rPr>
              <a:t>K.K. </a:t>
            </a:r>
            <a:r>
              <a:rPr lang="en-US" sz="1800" dirty="0" err="1">
                <a:effectLst/>
                <a:latin typeface="Arial" panose="020B0604020202020204" pitchFamily="34" charset="0"/>
                <a:ea typeface="Calibri" panose="020F0502020204030204" pitchFamily="34" charset="0"/>
              </a:rPr>
              <a:t>Platonop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cũng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khẳng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định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sở</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tâm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lý</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kỹ</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thấu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hiểu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hệ</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giữa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mục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đích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hành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điều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phương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hành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p:txBody>
      </p:sp>
      <p:sp>
        <p:nvSpPr>
          <p:cNvPr id="4" name="TextBox 3">
            <a:extLst>
              <a:ext uri="{FF2B5EF4-FFF2-40B4-BE49-F238E27FC236}">
                <a16:creationId xmlns:a16="http://schemas.microsoft.com/office/drawing/2014/main" id="{8BBB51DB-A2BE-4F2A-923C-034D34C9EB66}"/>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5" name="Picture 4">
            <a:extLst>
              <a:ext uri="{FF2B5EF4-FFF2-40B4-BE49-F238E27FC236}">
                <a16:creationId xmlns:a16="http://schemas.microsoft.com/office/drawing/2014/main" id="{9944A341-9AD3-4D89-A4BF-86CA24234FD8}"/>
              </a:ext>
            </a:extLst>
          </p:cNvPr>
          <p:cNvPicPr>
            <a:picLocks noChangeAspect="1"/>
          </p:cNvPicPr>
          <p:nvPr/>
        </p:nvPicPr>
        <p:blipFill>
          <a:blip r:embed="rId2"/>
          <a:stretch>
            <a:fillRect/>
          </a:stretch>
        </p:blipFill>
        <p:spPr>
          <a:xfrm>
            <a:off x="6432549" y="1427162"/>
            <a:ext cx="2711451" cy="2033588"/>
          </a:xfrm>
          <a:prstGeom prst="rect">
            <a:avLst/>
          </a:prstGeom>
        </p:spPr>
      </p:pic>
      <p:sp>
        <p:nvSpPr>
          <p:cNvPr id="6" name="TextBox 5">
            <a:extLst>
              <a:ext uri="{FF2B5EF4-FFF2-40B4-BE49-F238E27FC236}">
                <a16:creationId xmlns:a16="http://schemas.microsoft.com/office/drawing/2014/main" id="{867EADC3-7D8B-4720-BCC7-7329FFAD50F7}"/>
              </a:ext>
            </a:extLst>
          </p:cNvPr>
          <p:cNvSpPr txBox="1"/>
          <p:nvPr/>
        </p:nvSpPr>
        <p:spPr>
          <a:xfrm>
            <a:off x="6635748" y="3487350"/>
            <a:ext cx="2711451" cy="338554"/>
          </a:xfrm>
          <a:prstGeom prst="rect">
            <a:avLst/>
          </a:prstGeom>
          <a:noFill/>
        </p:spPr>
        <p:txBody>
          <a:bodyPr wrap="square">
            <a:spAutoFit/>
          </a:bodyPr>
          <a:lstStyle/>
          <a:p>
            <a:r>
              <a:rPr lang="en-US" sz="800" dirty="0"/>
              <a:t>https://nhanlucnganhluat.vn/tin-tuc/ky-nang-la-gi-co-that-su-quan-trong-khong.html</a:t>
            </a:r>
          </a:p>
        </p:txBody>
      </p:sp>
    </p:spTree>
    <p:extLst>
      <p:ext uri="{BB962C8B-B14F-4D97-AF65-F5344CB8AC3E}">
        <p14:creationId xmlns:p14="http://schemas.microsoft.com/office/powerpoint/2010/main" val="24176837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A027E06-14CB-43F4-A95B-0F40DDA41875}"/>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16</a:t>
            </a:fld>
            <a:endParaRPr lang="en"/>
          </a:p>
        </p:txBody>
      </p:sp>
      <p:sp>
        <p:nvSpPr>
          <p:cNvPr id="3" name="TextBox 2">
            <a:extLst>
              <a:ext uri="{FF2B5EF4-FFF2-40B4-BE49-F238E27FC236}">
                <a16:creationId xmlns:a16="http://schemas.microsoft.com/office/drawing/2014/main" id="{DA27B2FB-DB78-4E27-9BD5-4C70703AF3FD}"/>
              </a:ext>
            </a:extLst>
          </p:cNvPr>
          <p:cNvSpPr txBox="1"/>
          <p:nvPr/>
        </p:nvSpPr>
        <p:spPr>
          <a:xfrm>
            <a:off x="233680" y="1302189"/>
            <a:ext cx="8571245" cy="3540713"/>
          </a:xfrm>
          <a:prstGeom prst="rect">
            <a:avLst/>
          </a:prstGeom>
          <a:noFill/>
        </p:spPr>
        <p:txBody>
          <a:bodyPr wrap="square">
            <a:spAutoFit/>
          </a:bodyPr>
          <a:lstStyle/>
          <a:p>
            <a:pPr marL="0" marR="0" indent="457200" algn="just">
              <a:lnSpc>
                <a:spcPct val="116000"/>
              </a:lnSpc>
              <a:spcBef>
                <a:spcPts val="0"/>
              </a:spcBef>
              <a:spcAft>
                <a:spcPts val="1000"/>
              </a:spcAft>
            </a:pP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Thứ nhất, kĩ năng có nguồn gốc tâm lí, nhưng có hình thức vật chất là hành vi hoặc hành động, kĩ năng luôn gắn liền với việc thực hiện các thao tác hay hành động nhất định. </a:t>
            </a:r>
            <a:endParaRPr lang="en-US" sz="1800" dirty="0">
              <a:effectLst/>
              <a:latin typeface="Calibri" panose="020F0502020204030204" pitchFamily="34" charset="0"/>
              <a:ea typeface="Calibri" panose="020F0502020204030204" pitchFamily="34" charset="0"/>
            </a:endParaRPr>
          </a:p>
          <a:p>
            <a:pPr marL="0" marR="0" indent="457200" algn="just">
              <a:lnSpc>
                <a:spcPct val="116000"/>
              </a:lnSpc>
              <a:spcBef>
                <a:spcPts val="0"/>
              </a:spcBef>
              <a:spcAft>
                <a:spcPts val="1000"/>
              </a:spcAft>
            </a:pPr>
            <a:r>
              <a:rPr lang="vi-VN" sz="1800" dirty="0">
                <a:effectLst/>
                <a:latin typeface="Arial" panose="020B0604020202020204" pitchFamily="34" charset="0"/>
                <a:ea typeface="Calibri" panose="020F0502020204030204" pitchFamily="34" charset="0"/>
              </a:rPr>
              <a:t>- Thứ hai, kĩ năng luôn gắn liền với tri thức, tức là nó gắn liền với việc triển khai và vận dụng những kiến thức mà cá nhân lĩnh hội được</a:t>
            </a: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indent="457200" algn="just">
              <a:lnSpc>
                <a:spcPct val="116000"/>
              </a:lnSpc>
              <a:spcBef>
                <a:spcPts val="0"/>
              </a:spcBef>
              <a:spcAft>
                <a:spcPts val="1000"/>
              </a:spcAft>
            </a:pPr>
            <a:r>
              <a:rPr lang="vi-VN" sz="1800" dirty="0">
                <a:effectLst/>
                <a:latin typeface="Arial" panose="020B0604020202020204" pitchFamily="34" charset="0"/>
                <a:ea typeface="Calibri" panose="020F0502020204030204" pitchFamily="34" charset="0"/>
              </a:rPr>
              <a:t>- Thứ ba, kĩ năng hoàn toàn có thể giáo dục và rèn luyện được. Sự hình thành và mức độ phát triển của kĩ năng thể hiện qua tính đúng đắn, thành thạo và sáng tạo của chủ thể hành động. Nó được tích lũy, rèn luyện thông qua sự kết hợp giữa tri thức và kinh nghiệm của mỗi cá nhân trong các hoạt động thực tiễn hàng ngày. </a:t>
            </a:r>
            <a:endParaRPr lang="en-US" sz="1800" dirty="0">
              <a:effectLst/>
              <a:latin typeface="Calibri" panose="020F0502020204030204" pitchFamily="34" charset="0"/>
              <a:ea typeface="Calibri" panose="020F0502020204030204" pitchFamily="34" charset="0"/>
            </a:endParaRPr>
          </a:p>
        </p:txBody>
      </p:sp>
      <p:sp>
        <p:nvSpPr>
          <p:cNvPr id="4" name="TextBox 3">
            <a:extLst>
              <a:ext uri="{FF2B5EF4-FFF2-40B4-BE49-F238E27FC236}">
                <a16:creationId xmlns:a16="http://schemas.microsoft.com/office/drawing/2014/main" id="{8BBB51DB-A2BE-4F2A-923C-034D34C9EB66}"/>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5" name="Picture 4">
            <a:extLst>
              <a:ext uri="{FF2B5EF4-FFF2-40B4-BE49-F238E27FC236}">
                <a16:creationId xmlns:a16="http://schemas.microsoft.com/office/drawing/2014/main" id="{9944A341-9AD3-4D89-A4BF-86CA24234FD8}"/>
              </a:ext>
            </a:extLst>
          </p:cNvPr>
          <p:cNvPicPr>
            <a:picLocks noChangeAspect="1"/>
          </p:cNvPicPr>
          <p:nvPr/>
        </p:nvPicPr>
        <p:blipFill>
          <a:blip r:embed="rId2"/>
          <a:stretch>
            <a:fillRect/>
          </a:stretch>
        </p:blipFill>
        <p:spPr>
          <a:xfrm>
            <a:off x="4058994" y="66731"/>
            <a:ext cx="1624679" cy="1218509"/>
          </a:xfrm>
          <a:prstGeom prst="rect">
            <a:avLst/>
          </a:prstGeom>
        </p:spPr>
      </p:pic>
      <p:sp>
        <p:nvSpPr>
          <p:cNvPr id="6" name="TextBox 5">
            <a:extLst>
              <a:ext uri="{FF2B5EF4-FFF2-40B4-BE49-F238E27FC236}">
                <a16:creationId xmlns:a16="http://schemas.microsoft.com/office/drawing/2014/main" id="{867EADC3-7D8B-4720-BCC7-7329FFAD50F7}"/>
              </a:ext>
            </a:extLst>
          </p:cNvPr>
          <p:cNvSpPr txBox="1"/>
          <p:nvPr/>
        </p:nvSpPr>
        <p:spPr>
          <a:xfrm>
            <a:off x="6635748" y="66731"/>
            <a:ext cx="2711451" cy="338554"/>
          </a:xfrm>
          <a:prstGeom prst="rect">
            <a:avLst/>
          </a:prstGeom>
          <a:noFill/>
        </p:spPr>
        <p:txBody>
          <a:bodyPr wrap="square">
            <a:spAutoFit/>
          </a:bodyPr>
          <a:lstStyle/>
          <a:p>
            <a:r>
              <a:rPr lang="en-US" sz="800" dirty="0"/>
              <a:t>https://nhanlucnganhluat.vn/tin-tuc/ky-nang-la-gi-co-that-su-quan-trong-khong.html</a:t>
            </a:r>
          </a:p>
        </p:txBody>
      </p:sp>
    </p:spTree>
    <p:extLst>
      <p:ext uri="{BB962C8B-B14F-4D97-AF65-F5344CB8AC3E}">
        <p14:creationId xmlns:p14="http://schemas.microsoft.com/office/powerpoint/2010/main" val="32261220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9" name="Google Shape;119;p24"/>
          <p:cNvSpPr txBox="1">
            <a:spLocks noGrp="1"/>
          </p:cNvSpPr>
          <p:nvPr>
            <p:ph type="title"/>
          </p:nvPr>
        </p:nvSpPr>
        <p:spPr>
          <a:xfrm>
            <a:off x="3155404" y="97353"/>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a:t>T</a:t>
            </a:r>
            <a:r>
              <a:rPr lang="en" dirty="0"/>
              <a:t>óm lại:</a:t>
            </a:r>
            <a:endParaRPr dirty="0"/>
          </a:p>
        </p:txBody>
      </p:sp>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17</a:t>
            </a:fld>
            <a:endParaRPr/>
          </a:p>
        </p:txBody>
      </p:sp>
      <p:sp>
        <p:nvSpPr>
          <p:cNvPr id="8" name="TextBox 7">
            <a:extLst>
              <a:ext uri="{FF2B5EF4-FFF2-40B4-BE49-F238E27FC236}">
                <a16:creationId xmlns:a16="http://schemas.microsoft.com/office/drawing/2014/main" id="{B7E1567C-C640-44B9-8A09-D7E6907BFC62}"/>
              </a:ext>
            </a:extLst>
          </p:cNvPr>
          <p:cNvSpPr txBox="1"/>
          <p:nvPr/>
        </p:nvSpPr>
        <p:spPr>
          <a:xfrm>
            <a:off x="266700" y="1548096"/>
            <a:ext cx="8636000" cy="2125069"/>
          </a:xfrm>
          <a:prstGeom prst="rect">
            <a:avLst/>
          </a:prstGeom>
          <a:noFill/>
        </p:spPr>
        <p:txBody>
          <a:bodyPr wrap="square">
            <a:spAutoFit/>
          </a:bodyPr>
          <a:lstStyle/>
          <a:p>
            <a:pPr marL="0" marR="0" indent="457200" algn="just">
              <a:lnSpc>
                <a:spcPct val="150000"/>
              </a:lnSpc>
              <a:spcBef>
                <a:spcPts val="0"/>
              </a:spcBef>
              <a:spcAft>
                <a:spcPts val="0"/>
              </a:spcAft>
            </a:pPr>
            <a:r>
              <a:rPr lang="en-US" sz="1800" dirty="0" err="1">
                <a:effectLst/>
                <a:latin typeface="Arial" panose="020B0604020202020204" pitchFamily="34" charset="0"/>
                <a:ea typeface="Calibri" panose="020F0502020204030204" pitchFamily="34" charset="0"/>
              </a:rPr>
              <a:t>Tóm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chúng</a:t>
            </a:r>
            <a:r>
              <a:rPr lang="en-US" sz="1800" dirty="0">
                <a:effectLst/>
                <a:latin typeface="Arial" panose="020B0604020202020204" pitchFamily="34" charset="0"/>
                <a:ea typeface="Calibri" panose="020F0502020204030204" pitchFamily="34" charset="0"/>
              </a:rPr>
              <a:t> ta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hiểu</a:t>
            </a:r>
            <a:r>
              <a:rPr lang="en-US" sz="1800"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kỹ</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năng</a:t>
            </a:r>
            <a:r>
              <a:rPr lang="en-US" sz="1800" b="1"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là</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hành</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động</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công</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việc</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được</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thực</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hiện</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tự</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giác</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dựa</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trên</a:t>
            </a:r>
            <a:r>
              <a:rPr lang="en-US" sz="1800" i="1" dirty="0">
                <a:effectLst/>
                <a:latin typeface="Arial" panose="020B0604020202020204" pitchFamily="34" charset="0"/>
                <a:ea typeface="Calibri" panose="020F0502020204030204" pitchFamily="34" charset="0"/>
              </a:rPr>
              <a:t> tri </a:t>
            </a:r>
            <a:r>
              <a:rPr lang="en-US" sz="1800" i="1" dirty="0" err="1">
                <a:effectLst/>
                <a:latin typeface="Arial" panose="020B0604020202020204" pitchFamily="34" charset="0"/>
                <a:ea typeface="Calibri" panose="020F0502020204030204" pitchFamily="34" charset="0"/>
              </a:rPr>
              <a:t>thức</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về</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công</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việc</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khả</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năng</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vận</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động</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và</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những</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điều</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kiện</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sinh</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học</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tâm</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lý</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của</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cá</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nhân</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như</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nhu</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cầu</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tình</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cảm</a:t>
            </a:r>
            <a:r>
              <a:rPr lang="en-US" sz="1800" i="1" dirty="0">
                <a:effectLst/>
                <a:latin typeface="Arial" panose="020B0604020202020204" pitchFamily="34" charset="0"/>
                <a:ea typeface="Calibri" panose="020F0502020204030204" pitchFamily="34" charset="0"/>
              </a:rPr>
              <a:t>, ý </a:t>
            </a:r>
            <a:r>
              <a:rPr lang="en-US" sz="1800" i="1" dirty="0" err="1">
                <a:effectLst/>
                <a:latin typeface="Arial" panose="020B0604020202020204" pitchFamily="34" charset="0"/>
                <a:ea typeface="Calibri" panose="020F0502020204030204" pitchFamily="34" charset="0"/>
              </a:rPr>
              <a:t>chí</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tính</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tích</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cực</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cá</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nhân</a:t>
            </a:r>
            <a:r>
              <a:rPr lang="en-US" sz="1800" i="1" dirty="0">
                <a:effectLst/>
                <a:latin typeface="Arial" panose="020B0604020202020204" pitchFamily="34" charset="0"/>
                <a:ea typeface="Calibri" panose="020F0502020204030204" pitchFamily="34" charset="0"/>
              </a:rPr>
              <a:t>…</a:t>
            </a:r>
            <a:r>
              <a:rPr lang="en-US" sz="1800" i="1" dirty="0" err="1">
                <a:effectLst/>
                <a:latin typeface="Arial" panose="020B0604020202020204" pitchFamily="34" charset="0"/>
                <a:ea typeface="Calibri" panose="020F0502020204030204" pitchFamily="34" charset="0"/>
              </a:rPr>
              <a:t>để</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đạt</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kết</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quả</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theo</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mục</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đích</a:t>
            </a:r>
            <a:r>
              <a:rPr lang="en-US" sz="1800" i="1" dirty="0">
                <a:effectLst/>
                <a:latin typeface="Arial" panose="020B0604020202020204" pitchFamily="34" charset="0"/>
                <a:ea typeface="Calibri" panose="020F0502020204030204" pitchFamily="34" charset="0"/>
              </a:rPr>
              <a:t> hay </a:t>
            </a:r>
            <a:r>
              <a:rPr lang="en-US" sz="1800" i="1" dirty="0" err="1">
                <a:effectLst/>
                <a:latin typeface="Arial" panose="020B0604020202020204" pitchFamily="34" charset="0"/>
                <a:ea typeface="Calibri" panose="020F0502020204030204" pitchFamily="34" charset="0"/>
              </a:rPr>
              <a:t>tiêu</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chí</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đã</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định</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hoặc</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mức</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độ</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thành</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công</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theo</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chuẩn</a:t>
            </a:r>
            <a:r>
              <a:rPr lang="en-US" sz="1800" i="1" dirty="0">
                <a:effectLst/>
                <a:latin typeface="Arial" panose="020B0604020202020204" pitchFamily="34" charset="0"/>
                <a:ea typeface="Calibri" panose="020F0502020204030204" pitchFamily="34" charset="0"/>
              </a:rPr>
              <a:t> qui </a:t>
            </a:r>
            <a:r>
              <a:rPr lang="en-US" sz="1800" i="1" dirty="0" err="1">
                <a:effectLst/>
                <a:latin typeface="Arial" panose="020B0604020202020204" pitchFamily="34" charset="0"/>
                <a:ea typeface="Calibri" panose="020F0502020204030204" pitchFamily="34" charset="0"/>
              </a:rPr>
              <a:t>định</a:t>
            </a:r>
            <a:r>
              <a:rPr lang="en-US" sz="1800" i="1"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extLst>
      <p:ext uri="{BB962C8B-B14F-4D97-AF65-F5344CB8AC3E}">
        <p14:creationId xmlns:p14="http://schemas.microsoft.com/office/powerpoint/2010/main" val="38836450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sp>
        <p:nvSpPr>
          <p:cNvPr id="329" name="Google Shape;329;p43"/>
          <p:cNvSpPr txBox="1">
            <a:spLocks noGrp="1"/>
          </p:cNvSpPr>
          <p:nvPr>
            <p:ph type="ctrTitle"/>
          </p:nvPr>
        </p:nvSpPr>
        <p:spPr>
          <a:xfrm>
            <a:off x="1557300" y="1640494"/>
            <a:ext cx="6532600" cy="1159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dirty="0">
                <a:solidFill>
                  <a:schemeClr val="bg1"/>
                </a:solidFill>
              </a:rPr>
              <a:t>2</a:t>
            </a:r>
            <a:r>
              <a:rPr lang="en" dirty="0">
                <a:solidFill>
                  <a:schemeClr val="accent5"/>
                </a:solidFill>
              </a:rPr>
              <a:t>.</a:t>
            </a:r>
            <a:br>
              <a:rPr lang="en" dirty="0"/>
            </a:br>
            <a:r>
              <a:rPr lang="en" dirty="0"/>
              <a:t>KỸ NĂNG XÃ HỘI</a:t>
            </a:r>
            <a:endParaRPr dirty="0"/>
          </a:p>
        </p:txBody>
      </p:sp>
    </p:spTree>
    <p:extLst>
      <p:ext uri="{BB962C8B-B14F-4D97-AF65-F5344CB8AC3E}">
        <p14:creationId xmlns:p14="http://schemas.microsoft.com/office/powerpoint/2010/main" val="35477630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26"/>
          <p:cNvSpPr txBox="1">
            <a:spLocks noGrp="1"/>
          </p:cNvSpPr>
          <p:nvPr>
            <p:ph type="title"/>
          </p:nvPr>
        </p:nvSpPr>
        <p:spPr>
          <a:xfrm>
            <a:off x="2146300" y="-114938"/>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2. KỸ NĂNG XÃ HỘI</a:t>
            </a:r>
            <a:endParaRPr dirty="0"/>
          </a:p>
        </p:txBody>
      </p:sp>
      <p:sp>
        <p:nvSpPr>
          <p:cNvPr id="138" name="Google Shape;138;p26"/>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19</a:t>
            </a:fld>
            <a:endParaRPr/>
          </a:p>
        </p:txBody>
      </p:sp>
      <p:sp>
        <p:nvSpPr>
          <p:cNvPr id="6" name="TextBox 5">
            <a:extLst>
              <a:ext uri="{FF2B5EF4-FFF2-40B4-BE49-F238E27FC236}">
                <a16:creationId xmlns:a16="http://schemas.microsoft.com/office/drawing/2014/main" id="{B3E61FB2-3EB4-4AB3-A312-11F058F70EE0}"/>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10" name="TextBox 9">
            <a:extLst>
              <a:ext uri="{FF2B5EF4-FFF2-40B4-BE49-F238E27FC236}">
                <a16:creationId xmlns:a16="http://schemas.microsoft.com/office/drawing/2014/main" id="{1926E95F-C110-4796-A1CF-101E9712F308}"/>
              </a:ext>
            </a:extLst>
          </p:cNvPr>
          <p:cNvSpPr txBox="1"/>
          <p:nvPr/>
        </p:nvSpPr>
        <p:spPr>
          <a:xfrm>
            <a:off x="85724" y="518453"/>
            <a:ext cx="8797926" cy="1999009"/>
          </a:xfrm>
          <a:prstGeom prst="rect">
            <a:avLst/>
          </a:prstGeom>
          <a:noFill/>
        </p:spPr>
        <p:txBody>
          <a:bodyPr wrap="square">
            <a:spAutoFit/>
          </a:bodyPr>
          <a:lstStyle/>
          <a:p>
            <a:pPr marL="0" marR="0" indent="457200" algn="just">
              <a:lnSpc>
                <a:spcPct val="116000"/>
              </a:lnSpc>
              <a:spcBef>
                <a:spcPts val="0"/>
              </a:spcBef>
              <a:spcAft>
                <a:spcPts val="1000"/>
              </a:spcAft>
            </a:pPr>
            <a:r>
              <a:rPr lang="vi-VN" sz="1800" dirty="0">
                <a:effectLst/>
                <a:latin typeface="Arial" panose="020B0604020202020204" pitchFamily="34" charset="0"/>
                <a:ea typeface="Calibri" panose="020F0502020204030204" pitchFamily="34" charset="0"/>
              </a:rPr>
              <a:t>Khái niệm “</a:t>
            </a:r>
            <a:r>
              <a:rPr lang="vi-VN" sz="1800" b="1" dirty="0">
                <a:effectLst/>
                <a:latin typeface="Arial" panose="020B0604020202020204" pitchFamily="34" charset="0"/>
                <a:ea typeface="Calibri" panose="020F0502020204030204" pitchFamily="34" charset="0"/>
              </a:rPr>
              <a:t>K</a:t>
            </a:r>
            <a:r>
              <a:rPr lang="en-US" sz="1800" b="1" dirty="0">
                <a:latin typeface="Arial" panose="020B0604020202020204" pitchFamily="34" charset="0"/>
                <a:ea typeface="Calibri" panose="020F0502020204030204" pitchFamily="34" charset="0"/>
              </a:rPr>
              <a:t>ỹ</a:t>
            </a:r>
            <a:r>
              <a:rPr lang="vi-VN" sz="1800" b="1" dirty="0">
                <a:effectLst/>
                <a:latin typeface="Arial" panose="020B0604020202020204" pitchFamily="34" charset="0"/>
                <a:ea typeface="Calibri" panose="020F0502020204030204" pitchFamily="34" charset="0"/>
              </a:rPr>
              <a:t> năng xã hội</a:t>
            </a:r>
            <a:r>
              <a:rPr lang="vi-VN" sz="1800" dirty="0">
                <a:effectLst/>
                <a:latin typeface="Arial" panose="020B0604020202020204" pitchFamily="34" charset="0"/>
                <a:ea typeface="Calibri" panose="020F0502020204030204" pitchFamily="34" charset="0"/>
              </a:rPr>
              <a:t>” (Social skills) đang ngày càng được quan tâm ở cả trong và ngoài lĩnh vực giáo dục. Do mọi kĩ năng đều có bản chất xã hội và xét đến cùng chúng đều phục vụ cuộc sống con người nên hầu hết những ý kiến về KNXH nói chung không rõ ràng và thiếu triệt để. Đa phần có sự nhầm lẫn KNXH với các loại kĩ năng khác như kĩ năng sống, năng lực kĩ thuật tổng hợp và thậm chí cả kĩ năng mềm.</a:t>
            </a:r>
            <a:endParaRPr lang="en-US" sz="1800" dirty="0">
              <a:effectLst/>
              <a:latin typeface="Calibri" panose="020F0502020204030204" pitchFamily="34" charset="0"/>
              <a:ea typeface="Calibri" panose="020F0502020204030204" pitchFamily="34" charset="0"/>
            </a:endParaRPr>
          </a:p>
        </p:txBody>
      </p:sp>
      <p:pic>
        <p:nvPicPr>
          <p:cNvPr id="7" name="Picture 6">
            <a:extLst>
              <a:ext uri="{FF2B5EF4-FFF2-40B4-BE49-F238E27FC236}">
                <a16:creationId xmlns:a16="http://schemas.microsoft.com/office/drawing/2014/main" id="{7CE067D2-27C9-4BA3-8FBF-FB9154505591}"/>
              </a:ext>
            </a:extLst>
          </p:cNvPr>
          <p:cNvPicPr>
            <a:picLocks noChangeAspect="1"/>
          </p:cNvPicPr>
          <p:nvPr/>
        </p:nvPicPr>
        <p:blipFill>
          <a:blip r:embed="rId3"/>
          <a:stretch>
            <a:fillRect/>
          </a:stretch>
        </p:blipFill>
        <p:spPr>
          <a:xfrm>
            <a:off x="1454150" y="3047510"/>
            <a:ext cx="7169150" cy="1734040"/>
          </a:xfrm>
          <a:prstGeom prst="rect">
            <a:avLst/>
          </a:prstGeom>
        </p:spPr>
      </p:pic>
      <p:sp>
        <p:nvSpPr>
          <p:cNvPr id="14" name="TextBox 13">
            <a:extLst>
              <a:ext uri="{FF2B5EF4-FFF2-40B4-BE49-F238E27FC236}">
                <a16:creationId xmlns:a16="http://schemas.microsoft.com/office/drawing/2014/main" id="{24905D4A-A462-49E2-83D2-23E253769C8F}"/>
              </a:ext>
            </a:extLst>
          </p:cNvPr>
          <p:cNvSpPr txBox="1"/>
          <p:nvPr/>
        </p:nvSpPr>
        <p:spPr>
          <a:xfrm>
            <a:off x="1454150" y="4847863"/>
            <a:ext cx="5187950" cy="307777"/>
          </a:xfrm>
          <a:prstGeom prst="rect">
            <a:avLst/>
          </a:prstGeom>
          <a:noFill/>
        </p:spPr>
        <p:txBody>
          <a:bodyPr wrap="square">
            <a:spAutoFit/>
          </a:bodyPr>
          <a:lstStyle/>
          <a:p>
            <a:r>
              <a:rPr lang="en-US" dirty="0"/>
              <a:t>https://timviec365.vn/blog/ky-nang-la-gi-new7043.html</a:t>
            </a:r>
          </a:p>
        </p:txBody>
      </p:sp>
    </p:spTree>
    <p:extLst>
      <p:ext uri="{BB962C8B-B14F-4D97-AF65-F5344CB8AC3E}">
        <p14:creationId xmlns:p14="http://schemas.microsoft.com/office/powerpoint/2010/main" val="30135969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69"/>
        <p:cNvGrpSpPr/>
        <p:nvPr/>
      </p:nvGrpSpPr>
      <p:grpSpPr>
        <a:xfrm>
          <a:off x="0" y="0"/>
          <a:ext cx="0" cy="0"/>
          <a:chOff x="0" y="0"/>
          <a:chExt cx="0" cy="0"/>
        </a:xfrm>
      </p:grpSpPr>
      <p:sp>
        <p:nvSpPr>
          <p:cNvPr id="270" name="Google Shape;270;p37"/>
          <p:cNvSpPr txBox="1">
            <a:spLocks noGrp="1"/>
          </p:cNvSpPr>
          <p:nvPr>
            <p:ph type="body" idx="4294967295"/>
          </p:nvPr>
        </p:nvSpPr>
        <p:spPr>
          <a:xfrm>
            <a:off x="405274" y="1212570"/>
            <a:ext cx="4745036" cy="3356100"/>
          </a:xfrm>
          <a:prstGeom prst="rect">
            <a:avLst/>
          </a:prstGeom>
        </p:spPr>
        <p:txBody>
          <a:bodyPr spcFirstLastPara="1" wrap="square" lIns="91425" tIns="91425" rIns="91425" bIns="91425" anchor="ctr" anchorCtr="0">
            <a:noAutofit/>
          </a:bodyPr>
          <a:lstStyle/>
          <a:p>
            <a:pPr marL="0" marR="0" indent="457200" algn="just">
              <a:lnSpc>
                <a:spcPct val="116000"/>
              </a:lnSpc>
              <a:spcBef>
                <a:spcPts val="0"/>
              </a:spcBef>
              <a:spcAft>
                <a:spcPts val="1000"/>
              </a:spcAft>
            </a:pPr>
            <a:r>
              <a:rPr lang="vi-VN" sz="1800" dirty="0">
                <a:effectLst/>
                <a:latin typeface="Arial" panose="020B0604020202020204" pitchFamily="34" charset="0"/>
                <a:ea typeface="Calibri" panose="020F0502020204030204" pitchFamily="34" charset="0"/>
              </a:rPr>
              <a:t>Theo Kay Burke</a:t>
            </a:r>
            <a:r>
              <a:rPr lang="en-US" sz="1800" dirty="0">
                <a:latin typeface="Arial" panose="020B0604020202020204" pitchFamily="34" charset="0"/>
                <a:ea typeface="Calibri" panose="020F0502020204030204" pitchFamily="34" charset="0"/>
              </a:rPr>
              <a:t> [1], </a:t>
            </a:r>
            <a:r>
              <a:rPr lang="en-US" sz="1800" dirty="0" err="1">
                <a:effectLst/>
                <a:latin typeface="Arial" panose="020B0604020202020204" pitchFamily="34" charset="0"/>
                <a:ea typeface="Calibri" panose="020F0502020204030204" pitchFamily="34" charset="0"/>
              </a:rPr>
              <a:t>Kỹ</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vi-VN" sz="1800" i="1" dirty="0">
                <a:effectLst/>
                <a:latin typeface="Arial" panose="020B0604020202020204" pitchFamily="34" charset="0"/>
                <a:ea typeface="Calibri" panose="020F0502020204030204" pitchFamily="34" charset="0"/>
              </a:rPr>
              <a:t>KNXH</a:t>
            </a:r>
            <a:r>
              <a:rPr lang="en-US" sz="1800" i="1" dirty="0">
                <a:effectLst/>
                <a:latin typeface="Arial" panose="020B0604020202020204" pitchFamily="34" charset="0"/>
                <a:ea typeface="Calibri" panose="020F0502020204030204" pitchFamily="34" charset="0"/>
              </a:rPr>
              <a:t>)</a:t>
            </a:r>
            <a:r>
              <a:rPr lang="vi-VN" sz="1800" i="1" dirty="0">
                <a:effectLst/>
                <a:latin typeface="Arial" panose="020B0604020202020204" pitchFamily="34" charset="0"/>
                <a:ea typeface="Calibri" panose="020F0502020204030204" pitchFamily="34" charset="0"/>
              </a:rPr>
              <a:t> chính là các kĩ năng để tạo điều kiện cho mỗi cá nhân tương tác thành công trong môi trường xã hội. </a:t>
            </a:r>
            <a:r>
              <a:rPr lang="vi-VN" sz="1800" dirty="0">
                <a:effectLst/>
                <a:latin typeface="Arial" panose="020B0604020202020204" pitchFamily="34" charset="0"/>
                <a:ea typeface="Calibri" panose="020F0502020204030204" pitchFamily="34" charset="0"/>
              </a:rPr>
              <a:t>Với cách hiểu này, KNXH được đồng nhất với kĩ năng liên cá nhân (Interpersonal Skills), đó là loại kĩ năng hướng tới việc tạo lập và giải quyết các mối quan hệ giữa người với người trong đời sống xã hội.</a:t>
            </a:r>
            <a:endParaRPr lang="en-US" sz="1800" dirty="0">
              <a:effectLst/>
              <a:latin typeface="Arial" panose="020B0604020202020204" pitchFamily="34" charset="0"/>
              <a:ea typeface="Calibri" panose="020F0502020204030204" pitchFamily="34" charset="0"/>
            </a:endParaRPr>
          </a:p>
          <a:p>
            <a:pPr marL="0" marR="0" indent="457200" algn="just">
              <a:lnSpc>
                <a:spcPct val="116000"/>
              </a:lnSpc>
              <a:spcBef>
                <a:spcPts val="0"/>
              </a:spcBef>
              <a:spcAft>
                <a:spcPts val="1000"/>
              </a:spcAft>
            </a:pPr>
            <a:endParaRPr lang="en-US" sz="1800" dirty="0">
              <a:effectLst/>
              <a:latin typeface="Arial" panose="020B0604020202020204" pitchFamily="34" charset="0"/>
              <a:ea typeface="Calibri" panose="020F0502020204030204" pitchFamily="34" charset="0"/>
            </a:endParaRPr>
          </a:p>
          <a:p>
            <a:pPr marL="0" indent="0" algn="just">
              <a:lnSpc>
                <a:spcPct val="116000"/>
              </a:lnSpc>
              <a:spcBef>
                <a:spcPts val="0"/>
              </a:spcBef>
              <a:spcAft>
                <a:spcPts val="1000"/>
              </a:spcAft>
              <a:buNone/>
            </a:pPr>
            <a:r>
              <a:rPr lang="es-MX" sz="1000" spc="-20" dirty="0" err="1">
                <a:effectLst/>
                <a:latin typeface="+mj-lt"/>
                <a:ea typeface="Calibri" panose="020F0502020204030204" pitchFamily="34" charset="0"/>
              </a:rPr>
              <a:t>Tham</a:t>
            </a:r>
            <a:r>
              <a:rPr lang="es-MX" sz="1000" spc="-20" dirty="0">
                <a:effectLst/>
                <a:latin typeface="+mj-lt"/>
                <a:ea typeface="Calibri" panose="020F0502020204030204" pitchFamily="34" charset="0"/>
              </a:rPr>
              <a:t> </a:t>
            </a:r>
            <a:r>
              <a:rPr lang="es-MX" sz="1000" spc="-20" dirty="0" err="1">
                <a:effectLst/>
                <a:latin typeface="+mj-lt"/>
                <a:ea typeface="Calibri" panose="020F0502020204030204" pitchFamily="34" charset="0"/>
              </a:rPr>
              <a:t>khả</a:t>
            </a:r>
            <a:r>
              <a:rPr lang="es-MX" sz="1000" spc="-20" dirty="0" err="1">
                <a:latin typeface="+mj-lt"/>
                <a:ea typeface="Calibri" panose="020F0502020204030204" pitchFamily="34" charset="0"/>
              </a:rPr>
              <a:t>o</a:t>
            </a:r>
            <a:r>
              <a:rPr lang="es-MX" sz="1000" spc="-20" dirty="0">
                <a:latin typeface="+mj-lt"/>
                <a:ea typeface="Calibri" panose="020F0502020204030204" pitchFamily="34" charset="0"/>
              </a:rPr>
              <a:t> </a:t>
            </a:r>
            <a:r>
              <a:rPr lang="es-MX" sz="1000" spc="-20" dirty="0" err="1">
                <a:latin typeface="+mj-lt"/>
                <a:ea typeface="Calibri" panose="020F0502020204030204" pitchFamily="34" charset="0"/>
              </a:rPr>
              <a:t>từ</a:t>
            </a:r>
            <a:r>
              <a:rPr lang="es-MX" sz="1000" spc="-20" dirty="0">
                <a:latin typeface="+mj-lt"/>
                <a:ea typeface="Calibri" panose="020F0502020204030204" pitchFamily="34" charset="0"/>
              </a:rPr>
              <a:t>: [1] </a:t>
            </a:r>
            <a:r>
              <a:rPr lang="es-MX" sz="1000" spc="-20" dirty="0" err="1">
                <a:effectLst/>
                <a:latin typeface="+mj-lt"/>
                <a:ea typeface="Calibri" panose="020F0502020204030204" pitchFamily="34" charset="0"/>
              </a:rPr>
              <a:t>Lương</a:t>
            </a:r>
            <a:r>
              <a:rPr lang="es-MX" sz="1000" spc="-20" dirty="0">
                <a:effectLst/>
                <a:latin typeface="+mj-lt"/>
                <a:ea typeface="Calibri" panose="020F0502020204030204" pitchFamily="34" charset="0"/>
              </a:rPr>
              <a:t> </a:t>
            </a:r>
            <a:r>
              <a:rPr lang="es-MX" sz="1000" spc="-20" dirty="0" err="1">
                <a:effectLst/>
                <a:latin typeface="+mj-lt"/>
                <a:ea typeface="Calibri" panose="020F0502020204030204" pitchFamily="34" charset="0"/>
              </a:rPr>
              <a:t>Thị</a:t>
            </a:r>
            <a:r>
              <a:rPr lang="es-MX" sz="1000" spc="-20" dirty="0">
                <a:effectLst/>
                <a:latin typeface="+mj-lt"/>
                <a:ea typeface="Calibri" panose="020F0502020204030204" pitchFamily="34" charset="0"/>
              </a:rPr>
              <a:t> </a:t>
            </a:r>
            <a:r>
              <a:rPr lang="es-MX" sz="1000" spc="-20" dirty="0" err="1">
                <a:effectLst/>
                <a:latin typeface="+mj-lt"/>
                <a:ea typeface="Calibri" panose="020F0502020204030204" pitchFamily="34" charset="0"/>
              </a:rPr>
              <a:t>Bình</a:t>
            </a:r>
            <a:r>
              <a:rPr lang="es-MX" sz="1000" spc="-20" dirty="0">
                <a:effectLst/>
                <a:latin typeface="+mj-lt"/>
                <a:ea typeface="Calibri" panose="020F0502020204030204" pitchFamily="34" charset="0"/>
              </a:rPr>
              <a:t>, </a:t>
            </a:r>
            <a:r>
              <a:rPr lang="es-MX" sz="1000" spc="-20" dirty="0" err="1">
                <a:effectLst/>
                <a:latin typeface="+mj-lt"/>
                <a:ea typeface="Calibri" panose="020F0502020204030204" pitchFamily="34" charset="0"/>
              </a:rPr>
              <a:t>Phan</a:t>
            </a:r>
            <a:r>
              <a:rPr lang="es-MX" sz="1000" spc="-20" dirty="0">
                <a:effectLst/>
                <a:latin typeface="+mj-lt"/>
                <a:ea typeface="Calibri" panose="020F0502020204030204" pitchFamily="34" charset="0"/>
              </a:rPr>
              <a:t> </a:t>
            </a:r>
            <a:r>
              <a:rPr lang="es-MX" sz="1000" spc="-20" dirty="0" err="1">
                <a:effectLst/>
                <a:latin typeface="+mj-lt"/>
                <a:ea typeface="Calibri" panose="020F0502020204030204" pitchFamily="34" charset="0"/>
              </a:rPr>
              <a:t>Lan</a:t>
            </a:r>
            <a:r>
              <a:rPr lang="es-MX" sz="1000" spc="-20" dirty="0">
                <a:effectLst/>
                <a:latin typeface="+mj-lt"/>
                <a:ea typeface="Calibri" panose="020F0502020204030204" pitchFamily="34" charset="0"/>
              </a:rPr>
              <a:t> </a:t>
            </a:r>
            <a:r>
              <a:rPr lang="es-MX" sz="1000" spc="-20" dirty="0" err="1">
                <a:effectLst/>
                <a:latin typeface="+mj-lt"/>
                <a:ea typeface="Calibri" panose="020F0502020204030204" pitchFamily="34" charset="0"/>
              </a:rPr>
              <a:t>Anh</a:t>
            </a:r>
            <a:r>
              <a:rPr lang="es-MX" sz="1000" spc="-20" dirty="0">
                <a:effectLst/>
                <a:latin typeface="+mj-lt"/>
                <a:ea typeface="Calibri" panose="020F0502020204030204" pitchFamily="34" charset="0"/>
              </a:rPr>
              <a:t> (2007), </a:t>
            </a:r>
            <a:r>
              <a:rPr lang="es-MX" sz="1000" i="1" spc="-20" dirty="0" err="1">
                <a:effectLst/>
                <a:latin typeface="+mj-lt"/>
                <a:ea typeface="Calibri" panose="020F0502020204030204" pitchFamily="34" charset="0"/>
              </a:rPr>
              <a:t>Tổ</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chức</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hoạt</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động</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giáo</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dục</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tình</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cảm</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xã</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hội</a:t>
            </a:r>
            <a:r>
              <a:rPr lang="es-MX" sz="1000" i="1" spc="-20" dirty="0">
                <a:effectLst/>
                <a:latin typeface="+mj-lt"/>
                <a:ea typeface="Calibri" panose="020F0502020204030204" pitchFamily="34" charset="0"/>
              </a:rPr>
              <a:t> cho </a:t>
            </a:r>
            <a:r>
              <a:rPr lang="es-MX" sz="1000" i="1" spc="-20" dirty="0" err="1">
                <a:effectLst/>
                <a:latin typeface="+mj-lt"/>
                <a:ea typeface="Calibri" panose="020F0502020204030204" pitchFamily="34" charset="0"/>
              </a:rPr>
              <a:t>trẻ</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mầm</a:t>
            </a:r>
            <a:r>
              <a:rPr lang="es-MX" sz="1000" i="1" spc="-20" dirty="0">
                <a:effectLst/>
                <a:latin typeface="+mj-lt"/>
                <a:ea typeface="Calibri" panose="020F0502020204030204" pitchFamily="34" charset="0"/>
              </a:rPr>
              <a:t> non </a:t>
            </a:r>
            <a:r>
              <a:rPr lang="es-MX" sz="1000" i="1" spc="-20" dirty="0" err="1">
                <a:effectLst/>
                <a:latin typeface="+mj-lt"/>
                <a:ea typeface="Calibri" panose="020F0502020204030204" pitchFamily="34" charset="0"/>
              </a:rPr>
              <a:t>theo</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hướng</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tích</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hợp</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chủ</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đề</a:t>
            </a:r>
            <a:r>
              <a:rPr lang="es-MX" sz="1000" spc="-20" dirty="0">
                <a:effectLst/>
                <a:latin typeface="+mj-lt"/>
                <a:ea typeface="Calibri" panose="020F0502020204030204" pitchFamily="34" charset="0"/>
              </a:rPr>
              <a:t>, NXB </a:t>
            </a:r>
            <a:r>
              <a:rPr lang="es-MX" sz="1000" spc="-20" dirty="0" err="1">
                <a:effectLst/>
                <a:latin typeface="+mj-lt"/>
                <a:ea typeface="Calibri" panose="020F0502020204030204" pitchFamily="34" charset="0"/>
              </a:rPr>
              <a:t>Giáo</a:t>
            </a:r>
            <a:r>
              <a:rPr lang="es-MX" sz="1000" spc="-20" dirty="0">
                <a:effectLst/>
                <a:latin typeface="+mj-lt"/>
                <a:ea typeface="Calibri" panose="020F0502020204030204" pitchFamily="34" charset="0"/>
              </a:rPr>
              <a:t> </a:t>
            </a:r>
            <a:r>
              <a:rPr lang="es-MX" sz="1000" spc="-20" dirty="0" err="1">
                <a:effectLst/>
                <a:latin typeface="+mj-lt"/>
                <a:ea typeface="Calibri" panose="020F0502020204030204" pitchFamily="34" charset="0"/>
              </a:rPr>
              <a:t>dục</a:t>
            </a:r>
            <a:endParaRPr lang="en-US" sz="1000" dirty="0">
              <a:effectLst/>
              <a:latin typeface="+mj-lt"/>
              <a:ea typeface="Calibri" panose="020F0502020204030204" pitchFamily="34" charset="0"/>
            </a:endParaRPr>
          </a:p>
          <a:p>
            <a:pPr marL="0" marR="0" indent="457200" algn="just">
              <a:lnSpc>
                <a:spcPct val="116000"/>
              </a:lnSpc>
              <a:spcBef>
                <a:spcPts val="0"/>
              </a:spcBef>
              <a:spcAft>
                <a:spcPts val="1000"/>
              </a:spcAft>
            </a:pPr>
            <a:endParaRPr lang="en-US" sz="1800" dirty="0">
              <a:effectLst/>
              <a:latin typeface="Calibri" panose="020F0502020204030204" pitchFamily="34" charset="0"/>
              <a:ea typeface="Calibri" panose="020F0502020204030204" pitchFamily="34" charset="0"/>
            </a:endParaRPr>
          </a:p>
        </p:txBody>
      </p:sp>
      <p:sp>
        <p:nvSpPr>
          <p:cNvPr id="271" name="Google Shape;271;p37"/>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20</a:t>
            </a:fld>
            <a:endParaRPr/>
          </a:p>
        </p:txBody>
      </p:sp>
      <p:grpSp>
        <p:nvGrpSpPr>
          <p:cNvPr id="272" name="Google Shape;272;p37"/>
          <p:cNvGrpSpPr/>
          <p:nvPr/>
        </p:nvGrpSpPr>
        <p:grpSpPr>
          <a:xfrm>
            <a:off x="5353200" y="373572"/>
            <a:ext cx="2119546" cy="4396359"/>
            <a:chOff x="2547150" y="238125"/>
            <a:chExt cx="2525675" cy="5238750"/>
          </a:xfrm>
        </p:grpSpPr>
        <p:sp>
          <p:nvSpPr>
            <p:cNvPr id="273" name="Google Shape;273;p37"/>
            <p:cNvSpPr/>
            <p:nvPr/>
          </p:nvSpPr>
          <p:spPr>
            <a:xfrm>
              <a:off x="2547150" y="238125"/>
              <a:ext cx="2525675" cy="5238750"/>
            </a:xfrm>
            <a:custGeom>
              <a:avLst/>
              <a:gdLst/>
              <a:ahLst/>
              <a:cxnLst/>
              <a:rect l="l" t="t" r="r" b="b"/>
              <a:pathLst>
                <a:path w="101027" h="209550" extrusionOk="0">
                  <a:moveTo>
                    <a:pt x="98629" y="18886"/>
                  </a:moveTo>
                  <a:lnTo>
                    <a:pt x="98629" y="190364"/>
                  </a:lnTo>
                  <a:lnTo>
                    <a:pt x="2398" y="190364"/>
                  </a:lnTo>
                  <a:lnTo>
                    <a:pt x="2398" y="18886"/>
                  </a:lnTo>
                  <a:close/>
                  <a:moveTo>
                    <a:pt x="10343" y="0"/>
                  </a:moveTo>
                  <a:lnTo>
                    <a:pt x="9293" y="75"/>
                  </a:lnTo>
                  <a:lnTo>
                    <a:pt x="8244" y="225"/>
                  </a:lnTo>
                  <a:lnTo>
                    <a:pt x="7270" y="450"/>
                  </a:lnTo>
                  <a:lnTo>
                    <a:pt x="6295" y="824"/>
                  </a:lnTo>
                  <a:lnTo>
                    <a:pt x="5396" y="1274"/>
                  </a:lnTo>
                  <a:lnTo>
                    <a:pt x="4572" y="1799"/>
                  </a:lnTo>
                  <a:lnTo>
                    <a:pt x="3747" y="2398"/>
                  </a:lnTo>
                  <a:lnTo>
                    <a:pt x="2998" y="3073"/>
                  </a:lnTo>
                  <a:lnTo>
                    <a:pt x="2323" y="3747"/>
                  </a:lnTo>
                  <a:lnTo>
                    <a:pt x="1724" y="4572"/>
                  </a:lnTo>
                  <a:lnTo>
                    <a:pt x="1199" y="5396"/>
                  </a:lnTo>
                  <a:lnTo>
                    <a:pt x="824" y="6370"/>
                  </a:lnTo>
                  <a:lnTo>
                    <a:pt x="450" y="7270"/>
                  </a:lnTo>
                  <a:lnTo>
                    <a:pt x="225" y="8319"/>
                  </a:lnTo>
                  <a:lnTo>
                    <a:pt x="0" y="9293"/>
                  </a:lnTo>
                  <a:lnTo>
                    <a:pt x="0" y="10343"/>
                  </a:lnTo>
                  <a:lnTo>
                    <a:pt x="0" y="199207"/>
                  </a:lnTo>
                  <a:lnTo>
                    <a:pt x="0" y="200257"/>
                  </a:lnTo>
                  <a:lnTo>
                    <a:pt x="225" y="201231"/>
                  </a:lnTo>
                  <a:lnTo>
                    <a:pt x="450" y="202280"/>
                  </a:lnTo>
                  <a:lnTo>
                    <a:pt x="824" y="203180"/>
                  </a:lnTo>
                  <a:lnTo>
                    <a:pt x="1199" y="204154"/>
                  </a:lnTo>
                  <a:lnTo>
                    <a:pt x="1724" y="204978"/>
                  </a:lnTo>
                  <a:lnTo>
                    <a:pt x="2323" y="205803"/>
                  </a:lnTo>
                  <a:lnTo>
                    <a:pt x="2998" y="206477"/>
                  </a:lnTo>
                  <a:lnTo>
                    <a:pt x="3747" y="207152"/>
                  </a:lnTo>
                  <a:lnTo>
                    <a:pt x="4572" y="207751"/>
                  </a:lnTo>
                  <a:lnTo>
                    <a:pt x="5396" y="208276"/>
                  </a:lnTo>
                  <a:lnTo>
                    <a:pt x="6295" y="208726"/>
                  </a:lnTo>
                  <a:lnTo>
                    <a:pt x="7270" y="209100"/>
                  </a:lnTo>
                  <a:lnTo>
                    <a:pt x="8244" y="209325"/>
                  </a:lnTo>
                  <a:lnTo>
                    <a:pt x="9293" y="209475"/>
                  </a:lnTo>
                  <a:lnTo>
                    <a:pt x="10343" y="209550"/>
                  </a:lnTo>
                  <a:lnTo>
                    <a:pt x="90610" y="209550"/>
                  </a:lnTo>
                  <a:lnTo>
                    <a:pt x="91659" y="209475"/>
                  </a:lnTo>
                  <a:lnTo>
                    <a:pt x="92708" y="209325"/>
                  </a:lnTo>
                  <a:lnTo>
                    <a:pt x="93682" y="209100"/>
                  </a:lnTo>
                  <a:lnTo>
                    <a:pt x="94657" y="208726"/>
                  </a:lnTo>
                  <a:lnTo>
                    <a:pt x="95556" y="208276"/>
                  </a:lnTo>
                  <a:lnTo>
                    <a:pt x="96455" y="207751"/>
                  </a:lnTo>
                  <a:lnTo>
                    <a:pt x="97205" y="207152"/>
                  </a:lnTo>
                  <a:lnTo>
                    <a:pt x="97954" y="206477"/>
                  </a:lnTo>
                  <a:lnTo>
                    <a:pt x="98629" y="205803"/>
                  </a:lnTo>
                  <a:lnTo>
                    <a:pt x="99228" y="204978"/>
                  </a:lnTo>
                  <a:lnTo>
                    <a:pt x="99753" y="204154"/>
                  </a:lnTo>
                  <a:lnTo>
                    <a:pt x="100203" y="203180"/>
                  </a:lnTo>
                  <a:lnTo>
                    <a:pt x="100577" y="202280"/>
                  </a:lnTo>
                  <a:lnTo>
                    <a:pt x="100802" y="201231"/>
                  </a:lnTo>
                  <a:lnTo>
                    <a:pt x="100952" y="200257"/>
                  </a:lnTo>
                  <a:lnTo>
                    <a:pt x="101027" y="199207"/>
                  </a:lnTo>
                  <a:lnTo>
                    <a:pt x="101027" y="10343"/>
                  </a:lnTo>
                  <a:lnTo>
                    <a:pt x="100952" y="9293"/>
                  </a:lnTo>
                  <a:lnTo>
                    <a:pt x="100802" y="8319"/>
                  </a:lnTo>
                  <a:lnTo>
                    <a:pt x="100577" y="7270"/>
                  </a:lnTo>
                  <a:lnTo>
                    <a:pt x="100203" y="6370"/>
                  </a:lnTo>
                  <a:lnTo>
                    <a:pt x="99753" y="5396"/>
                  </a:lnTo>
                  <a:lnTo>
                    <a:pt x="99228" y="4572"/>
                  </a:lnTo>
                  <a:lnTo>
                    <a:pt x="98629" y="3747"/>
                  </a:lnTo>
                  <a:lnTo>
                    <a:pt x="97954" y="3073"/>
                  </a:lnTo>
                  <a:lnTo>
                    <a:pt x="97205" y="2398"/>
                  </a:lnTo>
                  <a:lnTo>
                    <a:pt x="96455" y="1799"/>
                  </a:lnTo>
                  <a:lnTo>
                    <a:pt x="95556" y="1274"/>
                  </a:lnTo>
                  <a:lnTo>
                    <a:pt x="94657" y="824"/>
                  </a:lnTo>
                  <a:lnTo>
                    <a:pt x="93682" y="450"/>
                  </a:lnTo>
                  <a:lnTo>
                    <a:pt x="92708" y="225"/>
                  </a:lnTo>
                  <a:lnTo>
                    <a:pt x="91659" y="75"/>
                  </a:lnTo>
                  <a:lnTo>
                    <a:pt x="9061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74" name="Google Shape;274;p37"/>
            <p:cNvSpPr/>
            <p:nvPr/>
          </p:nvSpPr>
          <p:spPr>
            <a:xfrm>
              <a:off x="3557025" y="5147100"/>
              <a:ext cx="504050" cy="179900"/>
            </a:xfrm>
            <a:custGeom>
              <a:avLst/>
              <a:gdLst/>
              <a:ahLst/>
              <a:cxnLst/>
              <a:rect l="l" t="t" r="r" b="b"/>
              <a:pathLst>
                <a:path w="20162" h="7196" extrusionOk="0">
                  <a:moveTo>
                    <a:pt x="3598" y="0"/>
                  </a:moveTo>
                  <a:lnTo>
                    <a:pt x="2849" y="75"/>
                  </a:lnTo>
                  <a:lnTo>
                    <a:pt x="2174" y="300"/>
                  </a:lnTo>
                  <a:lnTo>
                    <a:pt x="1575" y="600"/>
                  </a:lnTo>
                  <a:lnTo>
                    <a:pt x="1050" y="1050"/>
                  </a:lnTo>
                  <a:lnTo>
                    <a:pt x="600" y="1574"/>
                  </a:lnTo>
                  <a:lnTo>
                    <a:pt x="301" y="2174"/>
                  </a:lnTo>
                  <a:lnTo>
                    <a:pt x="76" y="2848"/>
                  </a:lnTo>
                  <a:lnTo>
                    <a:pt x="1" y="3598"/>
                  </a:lnTo>
                  <a:lnTo>
                    <a:pt x="76" y="4347"/>
                  </a:lnTo>
                  <a:lnTo>
                    <a:pt x="301" y="5022"/>
                  </a:lnTo>
                  <a:lnTo>
                    <a:pt x="600" y="5621"/>
                  </a:lnTo>
                  <a:lnTo>
                    <a:pt x="1050" y="6146"/>
                  </a:lnTo>
                  <a:lnTo>
                    <a:pt x="1575" y="6596"/>
                  </a:lnTo>
                  <a:lnTo>
                    <a:pt x="2174" y="6896"/>
                  </a:lnTo>
                  <a:lnTo>
                    <a:pt x="2849" y="7120"/>
                  </a:lnTo>
                  <a:lnTo>
                    <a:pt x="3598" y="7195"/>
                  </a:lnTo>
                  <a:lnTo>
                    <a:pt x="16639" y="7195"/>
                  </a:lnTo>
                  <a:lnTo>
                    <a:pt x="17313" y="7120"/>
                  </a:lnTo>
                  <a:lnTo>
                    <a:pt x="17988" y="6896"/>
                  </a:lnTo>
                  <a:lnTo>
                    <a:pt x="18587" y="6596"/>
                  </a:lnTo>
                  <a:lnTo>
                    <a:pt x="19112" y="6146"/>
                  </a:lnTo>
                  <a:lnTo>
                    <a:pt x="19562" y="5621"/>
                  </a:lnTo>
                  <a:lnTo>
                    <a:pt x="19861" y="5022"/>
                  </a:lnTo>
                  <a:lnTo>
                    <a:pt x="20086" y="4347"/>
                  </a:lnTo>
                  <a:lnTo>
                    <a:pt x="20161" y="3598"/>
                  </a:lnTo>
                  <a:lnTo>
                    <a:pt x="20086" y="2848"/>
                  </a:lnTo>
                  <a:lnTo>
                    <a:pt x="19861" y="2174"/>
                  </a:lnTo>
                  <a:lnTo>
                    <a:pt x="19562" y="1574"/>
                  </a:lnTo>
                  <a:lnTo>
                    <a:pt x="19112" y="1050"/>
                  </a:lnTo>
                  <a:lnTo>
                    <a:pt x="18587" y="600"/>
                  </a:lnTo>
                  <a:lnTo>
                    <a:pt x="17988" y="300"/>
                  </a:lnTo>
                  <a:lnTo>
                    <a:pt x="17313" y="75"/>
                  </a:lnTo>
                  <a:lnTo>
                    <a:pt x="1663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 name="Google Shape;275;p37"/>
            <p:cNvSpPr/>
            <p:nvPr/>
          </p:nvSpPr>
          <p:spPr>
            <a:xfrm>
              <a:off x="3008050" y="423600"/>
              <a:ext cx="99325" cy="99325"/>
            </a:xfrm>
            <a:custGeom>
              <a:avLst/>
              <a:gdLst/>
              <a:ahLst/>
              <a:cxnLst/>
              <a:rect l="l" t="t" r="r" b="b"/>
              <a:pathLst>
                <a:path w="3973" h="3973" extrusionOk="0">
                  <a:moveTo>
                    <a:pt x="2024" y="1"/>
                  </a:moveTo>
                  <a:lnTo>
                    <a:pt x="1575" y="76"/>
                  </a:lnTo>
                  <a:lnTo>
                    <a:pt x="1200" y="151"/>
                  </a:lnTo>
                  <a:lnTo>
                    <a:pt x="900" y="375"/>
                  </a:lnTo>
                  <a:lnTo>
                    <a:pt x="600" y="600"/>
                  </a:lnTo>
                  <a:lnTo>
                    <a:pt x="375" y="900"/>
                  </a:lnTo>
                  <a:lnTo>
                    <a:pt x="151" y="1200"/>
                  </a:lnTo>
                  <a:lnTo>
                    <a:pt x="76" y="1575"/>
                  </a:lnTo>
                  <a:lnTo>
                    <a:pt x="1" y="2024"/>
                  </a:lnTo>
                  <a:lnTo>
                    <a:pt x="76" y="2399"/>
                  </a:lnTo>
                  <a:lnTo>
                    <a:pt x="151" y="2774"/>
                  </a:lnTo>
                  <a:lnTo>
                    <a:pt x="375" y="3073"/>
                  </a:lnTo>
                  <a:lnTo>
                    <a:pt x="600" y="3373"/>
                  </a:lnTo>
                  <a:lnTo>
                    <a:pt x="900" y="3673"/>
                  </a:lnTo>
                  <a:lnTo>
                    <a:pt x="1200" y="3823"/>
                  </a:lnTo>
                  <a:lnTo>
                    <a:pt x="1575" y="3973"/>
                  </a:lnTo>
                  <a:lnTo>
                    <a:pt x="2399" y="3973"/>
                  </a:lnTo>
                  <a:lnTo>
                    <a:pt x="2774" y="3823"/>
                  </a:lnTo>
                  <a:lnTo>
                    <a:pt x="3073" y="3673"/>
                  </a:lnTo>
                  <a:lnTo>
                    <a:pt x="3373" y="3373"/>
                  </a:lnTo>
                  <a:lnTo>
                    <a:pt x="3598" y="3073"/>
                  </a:lnTo>
                  <a:lnTo>
                    <a:pt x="3823" y="2774"/>
                  </a:lnTo>
                  <a:lnTo>
                    <a:pt x="3898" y="2399"/>
                  </a:lnTo>
                  <a:lnTo>
                    <a:pt x="3973" y="2024"/>
                  </a:lnTo>
                  <a:lnTo>
                    <a:pt x="3898" y="1575"/>
                  </a:lnTo>
                  <a:lnTo>
                    <a:pt x="3823" y="1200"/>
                  </a:lnTo>
                  <a:lnTo>
                    <a:pt x="3598" y="900"/>
                  </a:lnTo>
                  <a:lnTo>
                    <a:pt x="3373" y="600"/>
                  </a:lnTo>
                  <a:lnTo>
                    <a:pt x="3073" y="375"/>
                  </a:lnTo>
                  <a:lnTo>
                    <a:pt x="2774" y="151"/>
                  </a:lnTo>
                  <a:lnTo>
                    <a:pt x="2399" y="76"/>
                  </a:lnTo>
                  <a:lnTo>
                    <a:pt x="202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276;p37"/>
            <p:cNvSpPr/>
            <p:nvPr/>
          </p:nvSpPr>
          <p:spPr>
            <a:xfrm>
              <a:off x="3566400" y="434850"/>
              <a:ext cx="487175" cy="76850"/>
            </a:xfrm>
            <a:custGeom>
              <a:avLst/>
              <a:gdLst/>
              <a:ahLst/>
              <a:cxnLst/>
              <a:rect l="l" t="t" r="r" b="b"/>
              <a:pathLst>
                <a:path w="19487" h="3074" extrusionOk="0">
                  <a:moveTo>
                    <a:pt x="1275" y="0"/>
                  </a:moveTo>
                  <a:lnTo>
                    <a:pt x="1050" y="75"/>
                  </a:lnTo>
                  <a:lnTo>
                    <a:pt x="750" y="150"/>
                  </a:lnTo>
                  <a:lnTo>
                    <a:pt x="525" y="300"/>
                  </a:lnTo>
                  <a:lnTo>
                    <a:pt x="375" y="450"/>
                  </a:lnTo>
                  <a:lnTo>
                    <a:pt x="225" y="675"/>
                  </a:lnTo>
                  <a:lnTo>
                    <a:pt x="75" y="975"/>
                  </a:lnTo>
                  <a:lnTo>
                    <a:pt x="1" y="1274"/>
                  </a:lnTo>
                  <a:lnTo>
                    <a:pt x="1" y="1574"/>
                  </a:lnTo>
                  <a:lnTo>
                    <a:pt x="1" y="1874"/>
                  </a:lnTo>
                  <a:lnTo>
                    <a:pt x="75" y="2174"/>
                  </a:lnTo>
                  <a:lnTo>
                    <a:pt x="225" y="2399"/>
                  </a:lnTo>
                  <a:lnTo>
                    <a:pt x="375" y="2623"/>
                  </a:lnTo>
                  <a:lnTo>
                    <a:pt x="525" y="2773"/>
                  </a:lnTo>
                  <a:lnTo>
                    <a:pt x="750" y="2923"/>
                  </a:lnTo>
                  <a:lnTo>
                    <a:pt x="1050" y="2998"/>
                  </a:lnTo>
                  <a:lnTo>
                    <a:pt x="1275" y="3073"/>
                  </a:lnTo>
                  <a:lnTo>
                    <a:pt x="18137" y="3073"/>
                  </a:lnTo>
                  <a:lnTo>
                    <a:pt x="18437" y="2998"/>
                  </a:lnTo>
                  <a:lnTo>
                    <a:pt x="18662" y="2923"/>
                  </a:lnTo>
                  <a:lnTo>
                    <a:pt x="18887" y="2773"/>
                  </a:lnTo>
                  <a:lnTo>
                    <a:pt x="19112" y="2623"/>
                  </a:lnTo>
                  <a:lnTo>
                    <a:pt x="19262" y="2399"/>
                  </a:lnTo>
                  <a:lnTo>
                    <a:pt x="19337" y="2174"/>
                  </a:lnTo>
                  <a:lnTo>
                    <a:pt x="19412" y="1874"/>
                  </a:lnTo>
                  <a:lnTo>
                    <a:pt x="19486" y="1574"/>
                  </a:lnTo>
                  <a:lnTo>
                    <a:pt x="19412" y="1274"/>
                  </a:lnTo>
                  <a:lnTo>
                    <a:pt x="19337" y="975"/>
                  </a:lnTo>
                  <a:lnTo>
                    <a:pt x="19262" y="675"/>
                  </a:lnTo>
                  <a:lnTo>
                    <a:pt x="19112" y="450"/>
                  </a:lnTo>
                  <a:lnTo>
                    <a:pt x="18887" y="300"/>
                  </a:lnTo>
                  <a:lnTo>
                    <a:pt x="18662" y="150"/>
                  </a:lnTo>
                  <a:lnTo>
                    <a:pt x="18437" y="75"/>
                  </a:lnTo>
                  <a:lnTo>
                    <a:pt x="1813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10" name="Picture 9">
            <a:extLst>
              <a:ext uri="{FF2B5EF4-FFF2-40B4-BE49-F238E27FC236}">
                <a16:creationId xmlns:a16="http://schemas.microsoft.com/office/drawing/2014/main" id="{34FD303F-C147-4CF9-9333-DFE2E63A1730}"/>
              </a:ext>
            </a:extLst>
          </p:cNvPr>
          <p:cNvPicPr>
            <a:picLocks noChangeAspect="1"/>
          </p:cNvPicPr>
          <p:nvPr/>
        </p:nvPicPr>
        <p:blipFill>
          <a:blip r:embed="rId4"/>
          <a:stretch>
            <a:fillRect/>
          </a:stretch>
        </p:blipFill>
        <p:spPr>
          <a:xfrm>
            <a:off x="5437435" y="1846070"/>
            <a:ext cx="1935147" cy="1451360"/>
          </a:xfrm>
          <a:prstGeom prst="rect">
            <a:avLst/>
          </a:prstGeom>
        </p:spPr>
      </p:pic>
      <p:sp>
        <p:nvSpPr>
          <p:cNvPr id="18" name="TextBox 17">
            <a:extLst>
              <a:ext uri="{FF2B5EF4-FFF2-40B4-BE49-F238E27FC236}">
                <a16:creationId xmlns:a16="http://schemas.microsoft.com/office/drawing/2014/main" id="{FAE6393F-DFA3-45E9-A68C-EAF058BC4828}"/>
              </a:ext>
            </a:extLst>
          </p:cNvPr>
          <p:cNvSpPr txBox="1"/>
          <p:nvPr/>
        </p:nvSpPr>
        <p:spPr>
          <a:xfrm>
            <a:off x="2717800" y="4859852"/>
            <a:ext cx="4084911" cy="215444"/>
          </a:xfrm>
          <a:prstGeom prst="rect">
            <a:avLst/>
          </a:prstGeom>
          <a:noFill/>
        </p:spPr>
        <p:txBody>
          <a:bodyPr wrap="square">
            <a:spAutoFit/>
          </a:bodyPr>
          <a:lstStyle/>
          <a:p>
            <a:r>
              <a:rPr lang="en-US" sz="800" dirty="0"/>
              <a:t>https://nhanlucnganhluat.vn/tin-tuc/ky-nang-la-gi-co-that-su-quan-trong-khong.html</a:t>
            </a:r>
          </a:p>
        </p:txBody>
      </p:sp>
      <p:sp>
        <p:nvSpPr>
          <p:cNvPr id="19" name="TextBox 18">
            <a:extLst>
              <a:ext uri="{FF2B5EF4-FFF2-40B4-BE49-F238E27FC236}">
                <a16:creationId xmlns:a16="http://schemas.microsoft.com/office/drawing/2014/main" id="{D4B61D68-C6F5-4F6D-9092-81F45A7B204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93"/>
        <p:cNvGrpSpPr/>
        <p:nvPr/>
      </p:nvGrpSpPr>
      <p:grpSpPr>
        <a:xfrm>
          <a:off x="0" y="0"/>
          <a:ext cx="0" cy="0"/>
          <a:chOff x="0" y="0"/>
          <a:chExt cx="0" cy="0"/>
        </a:xfrm>
      </p:grpSpPr>
      <p:sp>
        <p:nvSpPr>
          <p:cNvPr id="295" name="Google Shape;295;p39"/>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21</a:t>
            </a:fld>
            <a:endParaRPr dirty="0"/>
          </a:p>
        </p:txBody>
      </p:sp>
      <p:grpSp>
        <p:nvGrpSpPr>
          <p:cNvPr id="296" name="Google Shape;296;p39"/>
          <p:cNvGrpSpPr/>
          <p:nvPr/>
        </p:nvGrpSpPr>
        <p:grpSpPr>
          <a:xfrm>
            <a:off x="5837323" y="1533509"/>
            <a:ext cx="3401927" cy="2264053"/>
            <a:chOff x="1177450" y="241631"/>
            <a:chExt cx="6173152" cy="3616776"/>
          </a:xfrm>
        </p:grpSpPr>
        <p:sp>
          <p:nvSpPr>
            <p:cNvPr id="297" name="Google Shape;297;p39"/>
            <p:cNvSpPr/>
            <p:nvPr/>
          </p:nvSpPr>
          <p:spPr>
            <a:xfrm>
              <a:off x="1682275" y="241631"/>
              <a:ext cx="5161606" cy="3454973"/>
            </a:xfrm>
            <a:custGeom>
              <a:avLst/>
              <a:gdLst/>
              <a:ahLst/>
              <a:cxnLst/>
              <a:rect l="l" t="t" r="r" b="b"/>
              <a:pathLst>
                <a:path w="5161606" h="3454973" extrusionOk="0">
                  <a:moveTo>
                    <a:pt x="4992053" y="0"/>
                  </a:moveTo>
                  <a:lnTo>
                    <a:pt x="170498" y="0"/>
                  </a:lnTo>
                  <a:cubicBezTo>
                    <a:pt x="76200" y="0"/>
                    <a:pt x="0" y="76143"/>
                    <a:pt x="0" y="170369"/>
                  </a:cubicBezTo>
                  <a:lnTo>
                    <a:pt x="0" y="3396915"/>
                  </a:lnTo>
                  <a:cubicBezTo>
                    <a:pt x="0" y="3429275"/>
                    <a:pt x="26670" y="3454973"/>
                    <a:pt x="58102" y="3454973"/>
                  </a:cubicBezTo>
                  <a:lnTo>
                    <a:pt x="5103495" y="3454973"/>
                  </a:lnTo>
                  <a:cubicBezTo>
                    <a:pt x="5135880" y="3454973"/>
                    <a:pt x="5161598" y="3428324"/>
                    <a:pt x="5161598" y="3396915"/>
                  </a:cubicBezTo>
                  <a:lnTo>
                    <a:pt x="5161598" y="170369"/>
                  </a:lnTo>
                  <a:cubicBezTo>
                    <a:pt x="5162550" y="76143"/>
                    <a:pt x="5086350" y="0"/>
                    <a:pt x="4992053" y="0"/>
                  </a:cubicBezTo>
                  <a:close/>
                  <a:moveTo>
                    <a:pt x="4981575" y="3245581"/>
                  </a:moveTo>
                  <a:lnTo>
                    <a:pt x="190500" y="3245581"/>
                  </a:lnTo>
                  <a:lnTo>
                    <a:pt x="190500" y="199874"/>
                  </a:lnTo>
                  <a:lnTo>
                    <a:pt x="4981575" y="199874"/>
                  </a:lnTo>
                  <a:lnTo>
                    <a:pt x="4981575" y="3245581"/>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98" name="Google Shape;298;p39"/>
            <p:cNvSpPr/>
            <p:nvPr/>
          </p:nvSpPr>
          <p:spPr>
            <a:xfrm>
              <a:off x="1177450" y="3763229"/>
              <a:ext cx="6173152" cy="95178"/>
            </a:xfrm>
            <a:custGeom>
              <a:avLst/>
              <a:gdLst/>
              <a:ahLst/>
              <a:cxnLst/>
              <a:rect l="l" t="t" r="r" b="b"/>
              <a:pathLst>
                <a:path w="6173152" h="95178" extrusionOk="0">
                  <a:moveTo>
                    <a:pt x="0" y="0"/>
                  </a:moveTo>
                  <a:cubicBezTo>
                    <a:pt x="0" y="0"/>
                    <a:pt x="129540" y="95178"/>
                    <a:pt x="450533" y="95178"/>
                  </a:cubicBezTo>
                  <a:lnTo>
                    <a:pt x="5817870" y="95178"/>
                  </a:lnTo>
                  <a:cubicBezTo>
                    <a:pt x="5948363" y="95178"/>
                    <a:pt x="6173153" y="0"/>
                    <a:pt x="6173153" y="0"/>
                  </a:cubicBezTo>
                  <a:lnTo>
                    <a:pt x="0" y="0"/>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99" name="Google Shape;299;p39"/>
            <p:cNvSpPr/>
            <p:nvPr/>
          </p:nvSpPr>
          <p:spPr>
            <a:xfrm>
              <a:off x="1177450" y="3687086"/>
              <a:ext cx="6172200" cy="76142"/>
            </a:xfrm>
            <a:custGeom>
              <a:avLst/>
              <a:gdLst/>
              <a:ahLst/>
              <a:cxnLst/>
              <a:rect l="l" t="t" r="r" b="b"/>
              <a:pathLst>
                <a:path w="6172200" h="76142" extrusionOk="0">
                  <a:moveTo>
                    <a:pt x="0" y="76143"/>
                  </a:moveTo>
                  <a:lnTo>
                    <a:pt x="6172200" y="76143"/>
                  </a:lnTo>
                  <a:lnTo>
                    <a:pt x="6172200" y="0"/>
                  </a:lnTo>
                  <a:lnTo>
                    <a:pt x="0" y="0"/>
                  </a:lnTo>
                  <a:close/>
                </a:path>
              </a:pathLst>
            </a:custGeom>
            <a:solidFill>
              <a:srgbClr val="0198AD">
                <a:alpha val="2615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00" name="Google Shape;300;p39"/>
            <p:cNvSpPr/>
            <p:nvPr/>
          </p:nvSpPr>
          <p:spPr>
            <a:xfrm>
              <a:off x="3806350" y="3687086"/>
              <a:ext cx="903922" cy="47589"/>
            </a:xfrm>
            <a:custGeom>
              <a:avLst/>
              <a:gdLst/>
              <a:ahLst/>
              <a:cxnLst/>
              <a:rect l="l" t="t" r="r" b="b"/>
              <a:pathLst>
                <a:path w="903922" h="47589" extrusionOk="0">
                  <a:moveTo>
                    <a:pt x="0" y="0"/>
                  </a:moveTo>
                  <a:cubicBezTo>
                    <a:pt x="0" y="0"/>
                    <a:pt x="26670" y="47589"/>
                    <a:pt x="53340" y="47589"/>
                  </a:cubicBezTo>
                  <a:lnTo>
                    <a:pt x="850582" y="47589"/>
                  </a:lnTo>
                  <a:cubicBezTo>
                    <a:pt x="877253" y="47589"/>
                    <a:pt x="903922" y="0"/>
                    <a:pt x="903922" y="0"/>
                  </a:cubicBezTo>
                  <a:lnTo>
                    <a:pt x="0" y="0"/>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pic>
        <p:nvPicPr>
          <p:cNvPr id="301" name="Google Shape;301;p39"/>
          <p:cNvPicPr preferRelativeResize="0"/>
          <p:nvPr/>
        </p:nvPicPr>
        <p:blipFill rotWithShape="1">
          <a:blip r:embed="rId4">
            <a:alphaModFix/>
          </a:blip>
          <a:srcRect b="6620"/>
          <a:stretch/>
        </p:blipFill>
        <p:spPr>
          <a:xfrm>
            <a:off x="6246810" y="1617765"/>
            <a:ext cx="2576652" cy="1907970"/>
          </a:xfrm>
          <a:prstGeom prst="rect">
            <a:avLst/>
          </a:prstGeom>
          <a:noFill/>
          <a:ln>
            <a:noFill/>
          </a:ln>
        </p:spPr>
      </p:pic>
      <p:sp>
        <p:nvSpPr>
          <p:cNvPr id="11" name="TextBox 10">
            <a:extLst>
              <a:ext uri="{FF2B5EF4-FFF2-40B4-BE49-F238E27FC236}">
                <a16:creationId xmlns:a16="http://schemas.microsoft.com/office/drawing/2014/main" id="{ED97415E-7031-4DFC-9DC6-CEF27DA5B8D7}"/>
              </a:ext>
            </a:extLst>
          </p:cNvPr>
          <p:cNvSpPr txBox="1"/>
          <p:nvPr/>
        </p:nvSpPr>
        <p:spPr>
          <a:xfrm>
            <a:off x="320538" y="483440"/>
            <a:ext cx="5543550" cy="4506426"/>
          </a:xfrm>
          <a:prstGeom prst="rect">
            <a:avLst/>
          </a:prstGeom>
          <a:noFill/>
        </p:spPr>
        <p:txBody>
          <a:bodyPr wrap="square">
            <a:spAutoFit/>
          </a:bodyPr>
          <a:lstStyle/>
          <a:p>
            <a:pPr marL="0" marR="0" indent="457200" algn="just">
              <a:lnSpc>
                <a:spcPct val="116000"/>
              </a:lnSpc>
              <a:spcBef>
                <a:spcPts val="0"/>
              </a:spcBef>
              <a:spcAft>
                <a:spcPts val="1000"/>
              </a:spcAft>
            </a:pPr>
            <a:r>
              <a:rPr lang="vi-VN" sz="1800" dirty="0">
                <a:effectLst/>
                <a:latin typeface="Arial" panose="020B0604020202020204" pitchFamily="34" charset="0"/>
                <a:ea typeface="Calibri" panose="020F0502020204030204" pitchFamily="34" charset="0"/>
              </a:rPr>
              <a:t>Gresham và Elliot </a:t>
            </a:r>
            <a:r>
              <a:rPr lang="en-US" sz="1800" dirty="0">
                <a:effectLst/>
                <a:latin typeface="Arial" panose="020B0604020202020204" pitchFamily="34" charset="0"/>
                <a:ea typeface="Calibri" panose="020F0502020204030204" pitchFamily="34" charset="0"/>
              </a:rPr>
              <a:t>[</a:t>
            </a:r>
            <a:r>
              <a:rPr lang="en-US" sz="1800" dirty="0">
                <a:latin typeface="Arial" panose="020B0604020202020204" pitchFamily="34" charset="0"/>
                <a:ea typeface="Calibri" panose="020F0502020204030204" pitchFamily="34" charset="0"/>
              </a:rPr>
              <a:t>1</a:t>
            </a: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cho rằng KNXH là những mẫu ứng xử tập nhiễm hay học được, được chấp nhận về mặt xã hội, giúp mỗi cá nhân có thể quyết định hành động và ứng xử một cách có hiệu quả với người khác, nhanh chóng thích nghi với hoàn cảnh, tránh được những hậu quả tiêu cực về mặt xã hội. </a:t>
            </a:r>
            <a:endParaRPr lang="en-US" sz="1800" dirty="0">
              <a:effectLst/>
              <a:latin typeface="Arial" panose="020B0604020202020204" pitchFamily="34" charset="0"/>
              <a:ea typeface="Calibri" panose="020F0502020204030204" pitchFamily="34" charset="0"/>
            </a:endParaRPr>
          </a:p>
          <a:p>
            <a:pPr marL="0" marR="0" indent="457200" algn="just">
              <a:lnSpc>
                <a:spcPct val="116000"/>
              </a:lnSpc>
              <a:spcBef>
                <a:spcPts val="0"/>
              </a:spcBef>
              <a:spcAft>
                <a:spcPts val="1000"/>
              </a:spcAft>
            </a:pPr>
            <a:r>
              <a:rPr lang="vi-VN" sz="1800" dirty="0">
                <a:effectLst/>
                <a:latin typeface="Arial" panose="020B0604020202020204" pitchFamily="34" charset="0"/>
                <a:ea typeface="Calibri" panose="020F0502020204030204" pitchFamily="34" charset="0"/>
              </a:rPr>
              <a:t>Hay theo Foster &amp; Ritchey, Hersen &amp; Bellack, McFall và Scack</a:t>
            </a:r>
            <a:r>
              <a:rPr lang="en-US" sz="1800" dirty="0">
                <a:effectLst/>
                <a:latin typeface="Arial" panose="020B0604020202020204" pitchFamily="34" charset="0"/>
                <a:ea typeface="Calibri" panose="020F0502020204030204" pitchFamily="34" charset="0"/>
              </a:rPr>
              <a:t> [1]</a:t>
            </a:r>
            <a:r>
              <a:rPr lang="vi-VN" sz="1800" dirty="0">
                <a:effectLst/>
                <a:latin typeface="Arial" panose="020B0604020202020204" pitchFamily="34" charset="0"/>
                <a:ea typeface="Calibri" panose="020F0502020204030204" pitchFamily="34" charset="0"/>
              </a:rPr>
              <a:t>, KNXH là những đơn vị có thể quan sát được của hành vi lời nói và phi lời nói học được (có được thông qua việc học), khi được kết hợp lại, có thể củng cố và duy trì các mối quan hệ qua lại trong những tình huống cụ thể. </a:t>
            </a:r>
            <a:endParaRPr lang="en-US" sz="1800" dirty="0">
              <a:effectLst/>
              <a:latin typeface="Arial" panose="020B0604020202020204" pitchFamily="34" charset="0"/>
              <a:ea typeface="Calibri" panose="020F0502020204030204" pitchFamily="34" charset="0"/>
            </a:endParaRPr>
          </a:p>
          <a:p>
            <a:pPr marL="0" marR="0" indent="457200" algn="just">
              <a:lnSpc>
                <a:spcPct val="116000"/>
              </a:lnSpc>
              <a:spcBef>
                <a:spcPts val="0"/>
              </a:spcBef>
              <a:spcAft>
                <a:spcPts val="1000"/>
              </a:spcAft>
            </a:pPr>
            <a:endParaRPr lang="en-US" sz="1800" dirty="0">
              <a:effectLst/>
              <a:latin typeface="Calibri" panose="020F0502020204030204" pitchFamily="34" charset="0"/>
              <a:ea typeface="Calibri" panose="020F0502020204030204" pitchFamily="34" charset="0"/>
            </a:endParaRPr>
          </a:p>
        </p:txBody>
      </p:sp>
      <p:sp>
        <p:nvSpPr>
          <p:cNvPr id="12" name="TextBox 11">
            <a:extLst>
              <a:ext uri="{FF2B5EF4-FFF2-40B4-BE49-F238E27FC236}">
                <a16:creationId xmlns:a16="http://schemas.microsoft.com/office/drawing/2014/main" id="{D80EBBEA-0F6E-450E-9619-BB98556E5636}"/>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14" name="TextBox 13">
            <a:extLst>
              <a:ext uri="{FF2B5EF4-FFF2-40B4-BE49-F238E27FC236}">
                <a16:creationId xmlns:a16="http://schemas.microsoft.com/office/drawing/2014/main" id="{9A1B729C-393E-4DB4-9A75-14CF9D118C61}"/>
              </a:ext>
            </a:extLst>
          </p:cNvPr>
          <p:cNvSpPr txBox="1"/>
          <p:nvPr/>
        </p:nvSpPr>
        <p:spPr>
          <a:xfrm>
            <a:off x="5817293" y="129313"/>
            <a:ext cx="3326707" cy="612412"/>
          </a:xfrm>
          <a:prstGeom prst="rect">
            <a:avLst/>
          </a:prstGeom>
          <a:noFill/>
        </p:spPr>
        <p:txBody>
          <a:bodyPr wrap="square">
            <a:spAutoFit/>
          </a:bodyPr>
          <a:lstStyle/>
          <a:p>
            <a:pPr marL="0" indent="0" algn="just">
              <a:lnSpc>
                <a:spcPct val="116000"/>
              </a:lnSpc>
              <a:spcBef>
                <a:spcPts val="0"/>
              </a:spcBef>
              <a:spcAft>
                <a:spcPts val="1000"/>
              </a:spcAft>
              <a:buNone/>
            </a:pPr>
            <a:r>
              <a:rPr lang="es-MX" sz="1000" spc="-20" dirty="0" err="1">
                <a:effectLst/>
                <a:latin typeface="+mj-lt"/>
                <a:ea typeface="Calibri" panose="020F0502020204030204" pitchFamily="34" charset="0"/>
              </a:rPr>
              <a:t>Tham</a:t>
            </a:r>
            <a:r>
              <a:rPr lang="es-MX" sz="1000" spc="-20" dirty="0">
                <a:effectLst/>
                <a:latin typeface="+mj-lt"/>
                <a:ea typeface="Calibri" panose="020F0502020204030204" pitchFamily="34" charset="0"/>
              </a:rPr>
              <a:t> </a:t>
            </a:r>
            <a:r>
              <a:rPr lang="es-MX" sz="1000" spc="-20" dirty="0" err="1">
                <a:effectLst/>
                <a:latin typeface="+mj-lt"/>
                <a:ea typeface="Calibri" panose="020F0502020204030204" pitchFamily="34" charset="0"/>
              </a:rPr>
              <a:t>khả</a:t>
            </a:r>
            <a:r>
              <a:rPr lang="es-MX" sz="1000" spc="-20" dirty="0" err="1">
                <a:latin typeface="+mj-lt"/>
                <a:ea typeface="Calibri" panose="020F0502020204030204" pitchFamily="34" charset="0"/>
              </a:rPr>
              <a:t>o</a:t>
            </a:r>
            <a:r>
              <a:rPr lang="es-MX" sz="1000" spc="-20" dirty="0">
                <a:latin typeface="+mj-lt"/>
                <a:ea typeface="Calibri" panose="020F0502020204030204" pitchFamily="34" charset="0"/>
              </a:rPr>
              <a:t> </a:t>
            </a:r>
            <a:r>
              <a:rPr lang="es-MX" sz="1000" spc="-20" dirty="0" err="1">
                <a:latin typeface="+mj-lt"/>
                <a:ea typeface="Calibri" panose="020F0502020204030204" pitchFamily="34" charset="0"/>
              </a:rPr>
              <a:t>từ</a:t>
            </a:r>
            <a:r>
              <a:rPr lang="es-MX" sz="1000" spc="-20" dirty="0">
                <a:latin typeface="+mj-lt"/>
                <a:ea typeface="Calibri" panose="020F0502020204030204" pitchFamily="34" charset="0"/>
              </a:rPr>
              <a:t>: [1] </a:t>
            </a:r>
            <a:r>
              <a:rPr lang="es-MX" sz="1000" spc="-20" dirty="0" err="1">
                <a:effectLst/>
                <a:latin typeface="+mj-lt"/>
                <a:ea typeface="Calibri" panose="020F0502020204030204" pitchFamily="34" charset="0"/>
              </a:rPr>
              <a:t>Lương</a:t>
            </a:r>
            <a:r>
              <a:rPr lang="es-MX" sz="1000" spc="-20" dirty="0">
                <a:effectLst/>
                <a:latin typeface="+mj-lt"/>
                <a:ea typeface="Calibri" panose="020F0502020204030204" pitchFamily="34" charset="0"/>
              </a:rPr>
              <a:t> </a:t>
            </a:r>
            <a:r>
              <a:rPr lang="es-MX" sz="1000" spc="-20" dirty="0" err="1">
                <a:effectLst/>
                <a:latin typeface="+mj-lt"/>
                <a:ea typeface="Calibri" panose="020F0502020204030204" pitchFamily="34" charset="0"/>
              </a:rPr>
              <a:t>Thị</a:t>
            </a:r>
            <a:r>
              <a:rPr lang="es-MX" sz="1000" spc="-20" dirty="0">
                <a:effectLst/>
                <a:latin typeface="+mj-lt"/>
                <a:ea typeface="Calibri" panose="020F0502020204030204" pitchFamily="34" charset="0"/>
              </a:rPr>
              <a:t> </a:t>
            </a:r>
            <a:r>
              <a:rPr lang="es-MX" sz="1000" spc="-20" dirty="0" err="1">
                <a:effectLst/>
                <a:latin typeface="+mj-lt"/>
                <a:ea typeface="Calibri" panose="020F0502020204030204" pitchFamily="34" charset="0"/>
              </a:rPr>
              <a:t>Bình</a:t>
            </a:r>
            <a:r>
              <a:rPr lang="es-MX" sz="1000" spc="-20" dirty="0">
                <a:effectLst/>
                <a:latin typeface="+mj-lt"/>
                <a:ea typeface="Calibri" panose="020F0502020204030204" pitchFamily="34" charset="0"/>
              </a:rPr>
              <a:t>, </a:t>
            </a:r>
            <a:r>
              <a:rPr lang="es-MX" sz="1000" spc="-20" dirty="0" err="1">
                <a:effectLst/>
                <a:latin typeface="+mj-lt"/>
                <a:ea typeface="Calibri" panose="020F0502020204030204" pitchFamily="34" charset="0"/>
              </a:rPr>
              <a:t>Phan</a:t>
            </a:r>
            <a:r>
              <a:rPr lang="es-MX" sz="1000" spc="-20" dirty="0">
                <a:effectLst/>
                <a:latin typeface="+mj-lt"/>
                <a:ea typeface="Calibri" panose="020F0502020204030204" pitchFamily="34" charset="0"/>
              </a:rPr>
              <a:t> </a:t>
            </a:r>
            <a:r>
              <a:rPr lang="es-MX" sz="1000" spc="-20" dirty="0" err="1">
                <a:effectLst/>
                <a:latin typeface="+mj-lt"/>
                <a:ea typeface="Calibri" panose="020F0502020204030204" pitchFamily="34" charset="0"/>
              </a:rPr>
              <a:t>Lan</a:t>
            </a:r>
            <a:r>
              <a:rPr lang="es-MX" sz="1000" spc="-20" dirty="0">
                <a:effectLst/>
                <a:latin typeface="+mj-lt"/>
                <a:ea typeface="Calibri" panose="020F0502020204030204" pitchFamily="34" charset="0"/>
              </a:rPr>
              <a:t> </a:t>
            </a:r>
            <a:r>
              <a:rPr lang="es-MX" sz="1000" spc="-20" dirty="0" err="1">
                <a:effectLst/>
                <a:latin typeface="+mj-lt"/>
                <a:ea typeface="Calibri" panose="020F0502020204030204" pitchFamily="34" charset="0"/>
              </a:rPr>
              <a:t>Anh</a:t>
            </a:r>
            <a:r>
              <a:rPr lang="es-MX" sz="1000" spc="-20" dirty="0">
                <a:effectLst/>
                <a:latin typeface="+mj-lt"/>
                <a:ea typeface="Calibri" panose="020F0502020204030204" pitchFamily="34" charset="0"/>
              </a:rPr>
              <a:t> (2007), </a:t>
            </a:r>
            <a:r>
              <a:rPr lang="es-MX" sz="1000" i="1" spc="-20" dirty="0" err="1">
                <a:effectLst/>
                <a:latin typeface="+mj-lt"/>
                <a:ea typeface="Calibri" panose="020F0502020204030204" pitchFamily="34" charset="0"/>
              </a:rPr>
              <a:t>Tổ</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chức</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hoạt</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động</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giáo</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dục</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tình</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cảm</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xã</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hội</a:t>
            </a:r>
            <a:r>
              <a:rPr lang="es-MX" sz="1000" i="1" spc="-20" dirty="0">
                <a:effectLst/>
                <a:latin typeface="+mj-lt"/>
                <a:ea typeface="Calibri" panose="020F0502020204030204" pitchFamily="34" charset="0"/>
              </a:rPr>
              <a:t> cho </a:t>
            </a:r>
            <a:r>
              <a:rPr lang="es-MX" sz="1000" i="1" spc="-20" dirty="0" err="1">
                <a:effectLst/>
                <a:latin typeface="+mj-lt"/>
                <a:ea typeface="Calibri" panose="020F0502020204030204" pitchFamily="34" charset="0"/>
              </a:rPr>
              <a:t>trẻ</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mầm</a:t>
            </a:r>
            <a:r>
              <a:rPr lang="es-MX" sz="1000" i="1" spc="-20" dirty="0">
                <a:effectLst/>
                <a:latin typeface="+mj-lt"/>
                <a:ea typeface="Calibri" panose="020F0502020204030204" pitchFamily="34" charset="0"/>
              </a:rPr>
              <a:t> non </a:t>
            </a:r>
            <a:r>
              <a:rPr lang="es-MX" sz="1000" i="1" spc="-20" dirty="0" err="1">
                <a:effectLst/>
                <a:latin typeface="+mj-lt"/>
                <a:ea typeface="Calibri" panose="020F0502020204030204" pitchFamily="34" charset="0"/>
              </a:rPr>
              <a:t>theo</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hướng</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tích</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hợp</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chủ</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đề</a:t>
            </a:r>
            <a:r>
              <a:rPr lang="es-MX" sz="1000" spc="-20" dirty="0">
                <a:effectLst/>
                <a:latin typeface="+mj-lt"/>
                <a:ea typeface="Calibri" panose="020F0502020204030204" pitchFamily="34" charset="0"/>
              </a:rPr>
              <a:t>, NXB </a:t>
            </a:r>
            <a:r>
              <a:rPr lang="es-MX" sz="1000" spc="-20" dirty="0" err="1">
                <a:effectLst/>
                <a:latin typeface="+mj-lt"/>
                <a:ea typeface="Calibri" panose="020F0502020204030204" pitchFamily="34" charset="0"/>
              </a:rPr>
              <a:t>Giáo</a:t>
            </a:r>
            <a:r>
              <a:rPr lang="es-MX" sz="1000" spc="-20" dirty="0">
                <a:effectLst/>
                <a:latin typeface="+mj-lt"/>
                <a:ea typeface="Calibri" panose="020F0502020204030204" pitchFamily="34" charset="0"/>
              </a:rPr>
              <a:t> </a:t>
            </a:r>
            <a:r>
              <a:rPr lang="es-MX" sz="1000" spc="-20" dirty="0" err="1">
                <a:effectLst/>
                <a:latin typeface="+mj-lt"/>
                <a:ea typeface="Calibri" panose="020F0502020204030204" pitchFamily="34" charset="0"/>
              </a:rPr>
              <a:t>dục</a:t>
            </a:r>
            <a:endParaRPr lang="en-US" sz="1000" dirty="0">
              <a:effectLst/>
              <a:latin typeface="+mj-lt"/>
              <a:ea typeface="Calibri" panose="020F0502020204030204"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22</a:t>
            </a:fld>
            <a:endParaRPr/>
          </a:p>
        </p:txBody>
      </p:sp>
      <p:sp>
        <p:nvSpPr>
          <p:cNvPr id="8" name="TextBox 7">
            <a:extLst>
              <a:ext uri="{FF2B5EF4-FFF2-40B4-BE49-F238E27FC236}">
                <a16:creationId xmlns:a16="http://schemas.microsoft.com/office/drawing/2014/main" id="{B7E1567C-C640-44B9-8A09-D7E6907BFC62}"/>
              </a:ext>
            </a:extLst>
          </p:cNvPr>
          <p:cNvSpPr txBox="1"/>
          <p:nvPr/>
        </p:nvSpPr>
        <p:spPr>
          <a:xfrm>
            <a:off x="266700" y="1548096"/>
            <a:ext cx="8636000" cy="1677703"/>
          </a:xfrm>
          <a:prstGeom prst="rect">
            <a:avLst/>
          </a:prstGeom>
          <a:noFill/>
        </p:spPr>
        <p:txBody>
          <a:bodyPr wrap="square">
            <a:spAutoFit/>
          </a:bodyPr>
          <a:lstStyle/>
          <a:p>
            <a:pPr marL="0" marR="0" indent="457200" algn="just">
              <a:lnSpc>
                <a:spcPct val="116000"/>
              </a:lnSpc>
              <a:spcBef>
                <a:spcPts val="0"/>
              </a:spcBef>
              <a:spcAft>
                <a:spcPts val="1000"/>
              </a:spcAft>
            </a:pPr>
            <a:r>
              <a:rPr lang="en-US" sz="1800" dirty="0">
                <a:effectLst/>
                <a:latin typeface="Arial" panose="020B0604020202020204" pitchFamily="34" charset="0"/>
                <a:ea typeface="Calibri" panose="020F0502020204030204" pitchFamily="34" charset="0"/>
              </a:rPr>
              <a:t>Theo </a:t>
            </a:r>
            <a:r>
              <a:rPr lang="en-US" sz="1800" dirty="0" err="1">
                <a:effectLst/>
                <a:latin typeface="Arial" panose="020B0604020202020204" pitchFamily="34" charset="0"/>
                <a:ea typeface="Calibri" panose="020F0502020204030204" pitchFamily="34" charset="0"/>
              </a:rPr>
              <a:t>Đặng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Thành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Hưng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Trần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Thị</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Tố</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Oanh</a:t>
            </a:r>
            <a:r>
              <a:rPr lang="en-US" sz="1800" dirty="0">
                <a:effectLst/>
                <a:latin typeface="Arial" panose="020B0604020202020204" pitchFamily="34" charset="0"/>
                <a:ea typeface="Calibri" panose="020F0502020204030204" pitchFamily="34" charset="0"/>
              </a:rPr>
              <a:t> [5], </a:t>
            </a:r>
            <a:r>
              <a:rPr lang="en-US" sz="1800" dirty="0" err="1">
                <a:effectLst/>
                <a:latin typeface="Arial" panose="020B0604020202020204" pitchFamily="34" charset="0"/>
                <a:ea typeface="Calibri" panose="020F0502020204030204" pitchFamily="34" charset="0"/>
              </a:rPr>
              <a:t>Kỹ</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niệm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chỉ</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loại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hướng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áp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tiếp</a:t>
            </a:r>
            <a:r>
              <a:rPr lang="en-US" sz="1800" dirty="0">
                <a:effectLst/>
                <a:latin typeface="Arial" panose="020B0604020202020204" pitchFamily="34" charset="0"/>
                <a:ea typeface="Calibri" panose="020F0502020204030204" pitchFamily="34" charset="0"/>
              </a:rPr>
              <a:t> qua </a:t>
            </a:r>
            <a:r>
              <a:rPr lang="en-US" sz="1800" dirty="0" err="1">
                <a:effectLst/>
                <a:latin typeface="Arial" panose="020B0604020202020204" pitchFamily="34" charset="0"/>
                <a:ea typeface="Calibri" panose="020F0502020204030204" pitchFamily="34" charset="0"/>
              </a:rPr>
              <a:t>cái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gì</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hệ</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hoàn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giúp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thức</a:t>
            </a:r>
            <a:r>
              <a:rPr lang="en-US" sz="180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ứng</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xử</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giao</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tiếp</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và</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thích</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ứng</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xã</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hội</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thành</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công</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hiệu</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quả</a:t>
            </a:r>
            <a:r>
              <a:rPr lang="en-US" sz="1800" spc="-30" dirty="0">
                <a:effectLst/>
                <a:latin typeface="Arial" panose="020B0604020202020204" pitchFamily="34" charset="0"/>
                <a:ea typeface="Calibri" panose="020F0502020204030204" pitchFamily="34" charset="0"/>
              </a:rPr>
              <a:t> ở </a:t>
            </a:r>
            <a:r>
              <a:rPr lang="en-US" sz="1800" spc="-30" dirty="0" err="1">
                <a:effectLst/>
                <a:latin typeface="Arial" panose="020B0604020202020204" pitchFamily="34" charset="0"/>
                <a:ea typeface="Calibri" panose="020F0502020204030204" pitchFamily="34" charset="0"/>
              </a:rPr>
              <a:t>những</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mức</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độ</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nhất</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định</a:t>
            </a:r>
            <a:r>
              <a:rPr lang="en-US" sz="1800" spc="-3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E74535AA-D670-4A92-A184-158BF6E28AD1}"/>
              </a:ext>
            </a:extLst>
          </p:cNvPr>
          <p:cNvSpPr>
            <a:spLocks noGrp="1"/>
          </p:cNvSpPr>
          <p:nvPr>
            <p:ph type="title"/>
          </p:nvPr>
        </p:nvSpPr>
        <p:spPr/>
        <p:txBody>
          <a:bodyPr/>
          <a:lstStyle/>
          <a:p>
            <a:r>
              <a:rPr lang="en-US" dirty="0"/>
              <a:t>2. </a:t>
            </a:r>
            <a:r>
              <a:rPr lang="en-US" dirty="0" err="1"/>
              <a:t>Kỹ</a:t>
            </a:r>
            <a:r>
              <a:rPr lang="en-US" dirty="0"/>
              <a:t> </a:t>
            </a:r>
            <a:r>
              <a:rPr lang="en-US" dirty="0" err="1"/>
              <a:t>năng</a:t>
            </a:r>
            <a:r>
              <a:rPr lang="en-US" dirty="0"/>
              <a:t> </a:t>
            </a:r>
            <a:r>
              <a:rPr lang="en-US" dirty="0" err="1"/>
              <a:t>xã</a:t>
            </a:r>
            <a:r>
              <a:rPr lang="en-US" dirty="0"/>
              <a:t> </a:t>
            </a:r>
            <a:r>
              <a:rPr lang="en-US" dirty="0" err="1"/>
              <a:t>hội</a:t>
            </a:r>
            <a:endParaRPr lang="en-US" dirty="0"/>
          </a:p>
        </p:txBody>
      </p:sp>
      <p:sp>
        <p:nvSpPr>
          <p:cNvPr id="11" name="TextBox 10">
            <a:extLst>
              <a:ext uri="{FF2B5EF4-FFF2-40B4-BE49-F238E27FC236}">
                <a16:creationId xmlns:a16="http://schemas.microsoft.com/office/drawing/2014/main" id="{0DFC3321-C0C8-4503-905E-F69D50B96EB0}"/>
              </a:ext>
            </a:extLst>
          </p:cNvPr>
          <p:cNvSpPr txBox="1"/>
          <p:nvPr/>
        </p:nvSpPr>
        <p:spPr>
          <a:xfrm>
            <a:off x="88900" y="4426113"/>
            <a:ext cx="8712200" cy="298287"/>
          </a:xfrm>
          <a:prstGeom prst="rect">
            <a:avLst/>
          </a:prstGeom>
          <a:noFill/>
        </p:spPr>
        <p:txBody>
          <a:bodyPr wrap="square">
            <a:spAutoFit/>
          </a:bodyPr>
          <a:lstStyle/>
          <a:p>
            <a:pPr marL="0" marR="0" algn="just">
              <a:lnSpc>
                <a:spcPct val="150000"/>
              </a:lnSpc>
              <a:spcBef>
                <a:spcPts val="0"/>
              </a:spcBef>
              <a:spcAft>
                <a:spcPts val="0"/>
              </a:spcAft>
            </a:pPr>
            <a:r>
              <a:rPr lang="pt-BR" sz="1000" dirty="0">
                <a:latin typeface="Arial" panose="020B0604020202020204" pitchFamily="34" charset="0"/>
                <a:ea typeface="Calibri" panose="020F0502020204030204" pitchFamily="34" charset="0"/>
              </a:rPr>
              <a:t>[5] </a:t>
            </a:r>
            <a:r>
              <a:rPr lang="pt-BR" sz="1000" dirty="0">
                <a:effectLst/>
                <a:latin typeface="Arial" panose="020B0604020202020204" pitchFamily="34" charset="0"/>
                <a:ea typeface="Calibri" panose="020F0502020204030204" pitchFamily="34" charset="0"/>
              </a:rPr>
              <a:t>Đặng Thành Hưng, Trần Tố Oanh (2013), </a:t>
            </a:r>
            <a:r>
              <a:rPr lang="pt-BR" sz="1000" i="1" dirty="0">
                <a:effectLst/>
                <a:latin typeface="Arial" panose="020B0604020202020204" pitchFamily="34" charset="0"/>
                <a:ea typeface="Calibri" panose="020F0502020204030204" pitchFamily="34" charset="0"/>
              </a:rPr>
              <a:t>Bản chất và đặc điểm của kĩ năng xã hội</a:t>
            </a:r>
            <a:r>
              <a:rPr lang="pt-BR" sz="1000" dirty="0">
                <a:effectLst/>
                <a:latin typeface="Arial" panose="020B0604020202020204" pitchFamily="34" charset="0"/>
                <a:ea typeface="Calibri" panose="020F0502020204030204" pitchFamily="34" charset="0"/>
              </a:rPr>
              <a:t>, Tạp chí Khoa học Giáo dục số 99, tháng 12/2013</a:t>
            </a:r>
            <a:endParaRPr lang="en-US" sz="10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658141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5"/>
          <p:cNvSpPr txBox="1">
            <a:spLocks noGrp="1"/>
          </p:cNvSpPr>
          <p:nvPr>
            <p:ph type="title"/>
          </p:nvPr>
        </p:nvSpPr>
        <p:spPr>
          <a:xfrm>
            <a:off x="457200" y="-53249"/>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2. KỸ NĂNG xã hội</a:t>
            </a:r>
            <a:endParaRPr dirty="0"/>
          </a:p>
        </p:txBody>
      </p:sp>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23</a:t>
            </a:fld>
            <a:endParaRPr/>
          </a:p>
        </p:txBody>
      </p:sp>
      <p:sp>
        <p:nvSpPr>
          <p:cNvPr id="7" name="TextBox 6">
            <a:extLst>
              <a:ext uri="{FF2B5EF4-FFF2-40B4-BE49-F238E27FC236}">
                <a16:creationId xmlns:a16="http://schemas.microsoft.com/office/drawing/2014/main" id="{783EE664-10F6-40CE-87E0-4C7A1A6A52F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10" name="TextBox 9">
            <a:extLst>
              <a:ext uri="{FF2B5EF4-FFF2-40B4-BE49-F238E27FC236}">
                <a16:creationId xmlns:a16="http://schemas.microsoft.com/office/drawing/2014/main" id="{974C7C7D-12DC-4FB2-88F9-E38F7A2EED9E}"/>
              </a:ext>
            </a:extLst>
          </p:cNvPr>
          <p:cNvSpPr txBox="1"/>
          <p:nvPr/>
        </p:nvSpPr>
        <p:spPr>
          <a:xfrm>
            <a:off x="457200" y="804151"/>
            <a:ext cx="8051800" cy="3212867"/>
          </a:xfrm>
          <a:prstGeom prst="rect">
            <a:avLst/>
          </a:prstGeom>
          <a:noFill/>
        </p:spPr>
        <p:txBody>
          <a:bodyPr wrap="square">
            <a:spAutoFit/>
          </a:bodyPr>
          <a:lstStyle/>
          <a:p>
            <a:pPr marL="0" marR="0" indent="457200" algn="just">
              <a:lnSpc>
                <a:spcPct val="116000"/>
              </a:lnSpc>
              <a:spcBef>
                <a:spcPts val="0"/>
              </a:spcBef>
              <a:spcAft>
                <a:spcPts val="1000"/>
              </a:spcAft>
            </a:pPr>
            <a:r>
              <a:rPr lang="vi-VN" sz="1800" dirty="0">
                <a:effectLst/>
                <a:latin typeface="+mn-lt"/>
                <a:ea typeface="Calibri" panose="020F0502020204030204" pitchFamily="34" charset="0"/>
              </a:rPr>
              <a:t>Nguyễn Công Khanh</a:t>
            </a:r>
            <a:r>
              <a:rPr lang="en-US" sz="1800" dirty="0">
                <a:effectLst/>
                <a:latin typeface="+mn-lt"/>
                <a:ea typeface="Calibri" panose="020F0502020204030204" pitchFamily="34" charset="0"/>
              </a:rPr>
              <a:t> [1]</a:t>
            </a:r>
            <a:r>
              <a:rPr lang="vi-VN" sz="1800" dirty="0">
                <a:effectLst/>
                <a:latin typeface="+mn-lt"/>
                <a:ea typeface="Calibri" panose="020F0502020204030204" pitchFamily="34" charset="0"/>
              </a:rPr>
              <a:t> khi nghiên cứu về năng lực xã hội đã chỉ ra: trí tuệ xã hội là một phức hợp các năng lực hiểu, làm chủ, điều khiển, kiểm soát, quản lí có hiệu quả các hành vi tương tác xã hội, thể hiện ở khả năng nhận thức xã hội, chủ động thiết lập duy trì các quan hệ xã hội, thích ứng, hòa nhập và giải quyết vấn đề một cách hiệu quả trong các tương tác xã hội. </a:t>
            </a:r>
            <a:endParaRPr lang="en-US" sz="1800" dirty="0">
              <a:effectLst/>
              <a:latin typeface="+mn-lt"/>
              <a:ea typeface="Calibri" panose="020F0502020204030204" pitchFamily="34" charset="0"/>
            </a:endParaRPr>
          </a:p>
          <a:p>
            <a:pPr marL="0" marR="0" indent="457200" algn="just">
              <a:lnSpc>
                <a:spcPct val="116000"/>
              </a:lnSpc>
              <a:spcBef>
                <a:spcPts val="0"/>
              </a:spcBef>
              <a:spcAft>
                <a:spcPts val="1000"/>
              </a:spcAft>
            </a:pPr>
            <a:r>
              <a:rPr lang="en-US" sz="1800" dirty="0">
                <a:effectLst/>
                <a:latin typeface="+mn-lt"/>
                <a:ea typeface="Calibri" panose="020F0502020204030204" pitchFamily="34" charset="0"/>
              </a:rPr>
              <a:t>N</a:t>
            </a:r>
            <a:r>
              <a:rPr lang="vi-VN" sz="1800" dirty="0">
                <a:effectLst/>
                <a:latin typeface="+mn-lt"/>
                <a:ea typeface="Calibri" panose="020F0502020204030204" pitchFamily="34" charset="0"/>
              </a:rPr>
              <a:t>hững quan niệm về KNXH </a:t>
            </a:r>
            <a:r>
              <a:rPr lang="en-US" sz="1800" dirty="0" err="1">
                <a:effectLst/>
                <a:latin typeface="+mn-lt"/>
                <a:ea typeface="Calibri" panose="020F0502020204030204" pitchFamily="34" charset="0"/>
              </a:rPr>
              <a:t>trên</a:t>
            </a:r>
            <a:r>
              <a:rPr lang="en-US" sz="1800" dirty="0">
                <a:effectLst/>
                <a:latin typeface="+mn-lt"/>
                <a:ea typeface="Calibri" panose="020F0502020204030204" pitchFamily="34" charset="0"/>
              </a:rPr>
              <a:t> </a:t>
            </a:r>
            <a:r>
              <a:rPr lang="vi-VN" sz="1800" dirty="0">
                <a:effectLst/>
                <a:latin typeface="+mn-lt"/>
                <a:ea typeface="Calibri" panose="020F0502020204030204" pitchFamily="34" charset="0"/>
              </a:rPr>
              <a:t>đã bước đầu chỉ ra được diện mạo về loại kĩ năng này</a:t>
            </a:r>
            <a:r>
              <a:rPr lang="en-US" sz="1800" dirty="0">
                <a:effectLst/>
                <a:latin typeface="+mn-lt"/>
                <a:ea typeface="Calibri" panose="020F0502020204030204" pitchFamily="34" charset="0"/>
              </a:rPr>
              <a:t>, t</a:t>
            </a:r>
            <a:r>
              <a:rPr lang="vi-VN" sz="1800" dirty="0">
                <a:effectLst/>
                <a:latin typeface="+mn-lt"/>
                <a:ea typeface="Calibri" panose="020F0502020204030204" pitchFamily="34" charset="0"/>
              </a:rPr>
              <a:t>uy vậy </a:t>
            </a:r>
            <a:r>
              <a:rPr lang="en-US" sz="1800" dirty="0" err="1">
                <a:effectLst/>
                <a:latin typeface="+mn-lt"/>
                <a:ea typeface="Calibri" panose="020F0502020204030204" pitchFamily="34" charset="0"/>
              </a:rPr>
              <a:t>vẫn</a:t>
            </a:r>
            <a:r>
              <a:rPr lang="en-US" sz="1800" dirty="0">
                <a:effectLst/>
                <a:latin typeface="+mn-lt"/>
                <a:ea typeface="Calibri" panose="020F0502020204030204" pitchFamily="34" charset="0"/>
              </a:rPr>
              <a:t> </a:t>
            </a:r>
            <a:r>
              <a:rPr lang="en-US" sz="1800" dirty="0" err="1">
                <a:effectLst/>
                <a:latin typeface="+mn-lt"/>
                <a:ea typeface="Calibri" panose="020F0502020204030204" pitchFamily="34" charset="0"/>
              </a:rPr>
              <a:t>còn</a:t>
            </a:r>
            <a:r>
              <a:rPr lang="en-US" sz="1800" dirty="0">
                <a:effectLst/>
                <a:latin typeface="+mn-lt"/>
                <a:ea typeface="Calibri" panose="020F0502020204030204" pitchFamily="34" charset="0"/>
              </a:rPr>
              <a:t> </a:t>
            </a:r>
            <a:r>
              <a:rPr lang="vi-VN" sz="1800" dirty="0">
                <a:effectLst/>
                <a:latin typeface="+mn-lt"/>
                <a:ea typeface="Calibri" panose="020F0502020204030204" pitchFamily="34" charset="0"/>
              </a:rPr>
              <a:t>thiếu tính chỉnh thể, tính hệ thống </a:t>
            </a:r>
            <a:r>
              <a:rPr lang="en-US" sz="1800" dirty="0" err="1">
                <a:effectLst/>
                <a:latin typeface="+mn-lt"/>
                <a:ea typeface="Calibri" panose="020F0502020204030204" pitchFamily="34" charset="0"/>
              </a:rPr>
              <a:t>trong</a:t>
            </a:r>
            <a:r>
              <a:rPr lang="en-US" sz="1800" dirty="0">
                <a:effectLst/>
                <a:latin typeface="+mn-lt"/>
                <a:ea typeface="Calibri" panose="020F0502020204030204" pitchFamily="34" charset="0"/>
              </a:rPr>
              <a:t> </a:t>
            </a:r>
            <a:r>
              <a:rPr lang="en-US" sz="1800" dirty="0" err="1">
                <a:effectLst/>
                <a:latin typeface="+mn-lt"/>
                <a:ea typeface="Calibri" panose="020F0502020204030204" pitchFamily="34" charset="0"/>
              </a:rPr>
              <a:t>cách</a:t>
            </a:r>
            <a:r>
              <a:rPr lang="en-US" sz="1800" dirty="0">
                <a:effectLst/>
                <a:latin typeface="+mn-lt"/>
                <a:ea typeface="Calibri" panose="020F0502020204030204" pitchFamily="34" charset="0"/>
              </a:rPr>
              <a:t> </a:t>
            </a:r>
            <a:r>
              <a:rPr lang="vi-VN" sz="1800" dirty="0">
                <a:effectLst/>
                <a:latin typeface="+mn-lt"/>
                <a:ea typeface="Calibri" panose="020F0502020204030204" pitchFamily="34" charset="0"/>
              </a:rPr>
              <a:t>nhìn nhận</a:t>
            </a:r>
            <a:r>
              <a:rPr lang="en-US" sz="1800" dirty="0">
                <a:effectLst/>
                <a:latin typeface="+mn-lt"/>
                <a:ea typeface="Calibri" panose="020F0502020204030204" pitchFamily="34" charset="0"/>
              </a:rPr>
              <a:t> </a:t>
            </a:r>
            <a:r>
              <a:rPr lang="en-US" sz="1800" dirty="0" err="1">
                <a:effectLst/>
                <a:latin typeface="+mn-lt"/>
                <a:ea typeface="Calibri" panose="020F0502020204030204" pitchFamily="34" charset="0"/>
              </a:rPr>
              <a:t>trên</a:t>
            </a:r>
            <a:r>
              <a:rPr lang="en-US" sz="1800" dirty="0">
                <a:effectLst/>
                <a:latin typeface="+mn-lt"/>
                <a:ea typeface="Calibri" panose="020F0502020204030204" pitchFamily="34" charset="0"/>
              </a:rPr>
              <a:t>.</a:t>
            </a:r>
          </a:p>
          <a:p>
            <a:pPr marL="0" marR="0" indent="457200" algn="just">
              <a:lnSpc>
                <a:spcPct val="116000"/>
              </a:lnSpc>
              <a:spcBef>
                <a:spcPts val="0"/>
              </a:spcBef>
              <a:spcAft>
                <a:spcPts val="1000"/>
              </a:spcAft>
            </a:pPr>
            <a:endParaRPr lang="en-US" sz="1800" dirty="0">
              <a:effectLst/>
              <a:latin typeface="+mn-lt"/>
              <a:ea typeface="Calibri" panose="020F0502020204030204" pitchFamily="34" charset="0"/>
            </a:endParaRPr>
          </a:p>
        </p:txBody>
      </p:sp>
      <p:sp>
        <p:nvSpPr>
          <p:cNvPr id="11" name="TextBox 10">
            <a:extLst>
              <a:ext uri="{FF2B5EF4-FFF2-40B4-BE49-F238E27FC236}">
                <a16:creationId xmlns:a16="http://schemas.microsoft.com/office/drawing/2014/main" id="{481BFE29-50E8-4C94-9F5D-C6922713A4B6}"/>
              </a:ext>
            </a:extLst>
          </p:cNvPr>
          <p:cNvSpPr txBox="1"/>
          <p:nvPr/>
        </p:nvSpPr>
        <p:spPr>
          <a:xfrm>
            <a:off x="176212" y="4440517"/>
            <a:ext cx="5735638" cy="433901"/>
          </a:xfrm>
          <a:prstGeom prst="rect">
            <a:avLst/>
          </a:prstGeom>
          <a:noFill/>
        </p:spPr>
        <p:txBody>
          <a:bodyPr wrap="square">
            <a:spAutoFit/>
          </a:bodyPr>
          <a:lstStyle/>
          <a:p>
            <a:pPr marL="0" indent="0" algn="just">
              <a:lnSpc>
                <a:spcPct val="116000"/>
              </a:lnSpc>
              <a:spcBef>
                <a:spcPts val="0"/>
              </a:spcBef>
              <a:spcAft>
                <a:spcPts val="1000"/>
              </a:spcAft>
              <a:buNone/>
            </a:pPr>
            <a:r>
              <a:rPr lang="es-MX" sz="1000" spc="-20" dirty="0" err="1">
                <a:effectLst/>
                <a:latin typeface="+mj-lt"/>
                <a:ea typeface="Calibri" panose="020F0502020204030204" pitchFamily="34" charset="0"/>
              </a:rPr>
              <a:t>Tham</a:t>
            </a:r>
            <a:r>
              <a:rPr lang="es-MX" sz="1000" spc="-20" dirty="0">
                <a:effectLst/>
                <a:latin typeface="+mj-lt"/>
                <a:ea typeface="Calibri" panose="020F0502020204030204" pitchFamily="34" charset="0"/>
              </a:rPr>
              <a:t> </a:t>
            </a:r>
            <a:r>
              <a:rPr lang="es-MX" sz="1000" spc="-20" dirty="0" err="1">
                <a:effectLst/>
                <a:latin typeface="+mj-lt"/>
                <a:ea typeface="Calibri" panose="020F0502020204030204" pitchFamily="34" charset="0"/>
              </a:rPr>
              <a:t>khả</a:t>
            </a:r>
            <a:r>
              <a:rPr lang="es-MX" sz="1000" spc="-20" dirty="0" err="1">
                <a:latin typeface="+mj-lt"/>
                <a:ea typeface="Calibri" panose="020F0502020204030204" pitchFamily="34" charset="0"/>
              </a:rPr>
              <a:t>o</a:t>
            </a:r>
            <a:r>
              <a:rPr lang="es-MX" sz="1000" spc="-20" dirty="0">
                <a:latin typeface="+mj-lt"/>
                <a:ea typeface="Calibri" panose="020F0502020204030204" pitchFamily="34" charset="0"/>
              </a:rPr>
              <a:t> </a:t>
            </a:r>
            <a:r>
              <a:rPr lang="es-MX" sz="1000" spc="-20" dirty="0" err="1">
                <a:latin typeface="+mj-lt"/>
                <a:ea typeface="Calibri" panose="020F0502020204030204" pitchFamily="34" charset="0"/>
              </a:rPr>
              <a:t>từ</a:t>
            </a:r>
            <a:r>
              <a:rPr lang="es-MX" sz="1000" spc="-20" dirty="0">
                <a:latin typeface="+mj-lt"/>
                <a:ea typeface="Calibri" panose="020F0502020204030204" pitchFamily="34" charset="0"/>
              </a:rPr>
              <a:t>: [1] </a:t>
            </a:r>
            <a:r>
              <a:rPr lang="es-MX" sz="1000" spc="-20" dirty="0" err="1">
                <a:effectLst/>
                <a:latin typeface="+mj-lt"/>
                <a:ea typeface="Calibri" panose="020F0502020204030204" pitchFamily="34" charset="0"/>
              </a:rPr>
              <a:t>Lương</a:t>
            </a:r>
            <a:r>
              <a:rPr lang="es-MX" sz="1000" spc="-20" dirty="0">
                <a:effectLst/>
                <a:latin typeface="+mj-lt"/>
                <a:ea typeface="Calibri" panose="020F0502020204030204" pitchFamily="34" charset="0"/>
              </a:rPr>
              <a:t> </a:t>
            </a:r>
            <a:r>
              <a:rPr lang="es-MX" sz="1000" spc="-20" dirty="0" err="1">
                <a:effectLst/>
                <a:latin typeface="+mj-lt"/>
                <a:ea typeface="Calibri" panose="020F0502020204030204" pitchFamily="34" charset="0"/>
              </a:rPr>
              <a:t>Thị</a:t>
            </a:r>
            <a:r>
              <a:rPr lang="es-MX" sz="1000" spc="-20" dirty="0">
                <a:effectLst/>
                <a:latin typeface="+mj-lt"/>
                <a:ea typeface="Calibri" panose="020F0502020204030204" pitchFamily="34" charset="0"/>
              </a:rPr>
              <a:t> </a:t>
            </a:r>
            <a:r>
              <a:rPr lang="es-MX" sz="1000" spc="-20" dirty="0" err="1">
                <a:effectLst/>
                <a:latin typeface="+mj-lt"/>
                <a:ea typeface="Calibri" panose="020F0502020204030204" pitchFamily="34" charset="0"/>
              </a:rPr>
              <a:t>Bình</a:t>
            </a:r>
            <a:r>
              <a:rPr lang="es-MX" sz="1000" spc="-20" dirty="0">
                <a:effectLst/>
                <a:latin typeface="+mj-lt"/>
                <a:ea typeface="Calibri" panose="020F0502020204030204" pitchFamily="34" charset="0"/>
              </a:rPr>
              <a:t>, </a:t>
            </a:r>
            <a:r>
              <a:rPr lang="es-MX" sz="1000" spc="-20" dirty="0" err="1">
                <a:effectLst/>
                <a:latin typeface="+mj-lt"/>
                <a:ea typeface="Calibri" panose="020F0502020204030204" pitchFamily="34" charset="0"/>
              </a:rPr>
              <a:t>Phan</a:t>
            </a:r>
            <a:r>
              <a:rPr lang="es-MX" sz="1000" spc="-20" dirty="0">
                <a:effectLst/>
                <a:latin typeface="+mj-lt"/>
                <a:ea typeface="Calibri" panose="020F0502020204030204" pitchFamily="34" charset="0"/>
              </a:rPr>
              <a:t> </a:t>
            </a:r>
            <a:r>
              <a:rPr lang="es-MX" sz="1000" spc="-20" dirty="0" err="1">
                <a:effectLst/>
                <a:latin typeface="+mj-lt"/>
                <a:ea typeface="Calibri" panose="020F0502020204030204" pitchFamily="34" charset="0"/>
              </a:rPr>
              <a:t>Lan</a:t>
            </a:r>
            <a:r>
              <a:rPr lang="es-MX" sz="1000" spc="-20" dirty="0">
                <a:effectLst/>
                <a:latin typeface="+mj-lt"/>
                <a:ea typeface="Calibri" panose="020F0502020204030204" pitchFamily="34" charset="0"/>
              </a:rPr>
              <a:t> </a:t>
            </a:r>
            <a:r>
              <a:rPr lang="es-MX" sz="1000" spc="-20" dirty="0" err="1">
                <a:effectLst/>
                <a:latin typeface="+mj-lt"/>
                <a:ea typeface="Calibri" panose="020F0502020204030204" pitchFamily="34" charset="0"/>
              </a:rPr>
              <a:t>Anh</a:t>
            </a:r>
            <a:r>
              <a:rPr lang="es-MX" sz="1000" spc="-20" dirty="0">
                <a:effectLst/>
                <a:latin typeface="+mj-lt"/>
                <a:ea typeface="Calibri" panose="020F0502020204030204" pitchFamily="34" charset="0"/>
              </a:rPr>
              <a:t> (2007), </a:t>
            </a:r>
            <a:r>
              <a:rPr lang="es-MX" sz="1000" i="1" spc="-20" dirty="0" err="1">
                <a:effectLst/>
                <a:latin typeface="+mj-lt"/>
                <a:ea typeface="Calibri" panose="020F0502020204030204" pitchFamily="34" charset="0"/>
              </a:rPr>
              <a:t>Tổ</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chức</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hoạt</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động</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giáo</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dục</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tình</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cảm</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xã</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hội</a:t>
            </a:r>
            <a:r>
              <a:rPr lang="es-MX" sz="1000" i="1" spc="-20" dirty="0">
                <a:effectLst/>
                <a:latin typeface="+mj-lt"/>
                <a:ea typeface="Calibri" panose="020F0502020204030204" pitchFamily="34" charset="0"/>
              </a:rPr>
              <a:t> cho </a:t>
            </a:r>
            <a:r>
              <a:rPr lang="es-MX" sz="1000" i="1" spc="-20" dirty="0" err="1">
                <a:effectLst/>
                <a:latin typeface="+mj-lt"/>
                <a:ea typeface="Calibri" panose="020F0502020204030204" pitchFamily="34" charset="0"/>
              </a:rPr>
              <a:t>trẻ</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mầm</a:t>
            </a:r>
            <a:r>
              <a:rPr lang="es-MX" sz="1000" i="1" spc="-20" dirty="0">
                <a:effectLst/>
                <a:latin typeface="+mj-lt"/>
                <a:ea typeface="Calibri" panose="020F0502020204030204" pitchFamily="34" charset="0"/>
              </a:rPr>
              <a:t> non </a:t>
            </a:r>
            <a:r>
              <a:rPr lang="es-MX" sz="1000" i="1" spc="-20" dirty="0" err="1">
                <a:effectLst/>
                <a:latin typeface="+mj-lt"/>
                <a:ea typeface="Calibri" panose="020F0502020204030204" pitchFamily="34" charset="0"/>
              </a:rPr>
              <a:t>theo</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hướng</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tích</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hợp</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chủ</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đề</a:t>
            </a:r>
            <a:r>
              <a:rPr lang="es-MX" sz="1000" spc="-20" dirty="0">
                <a:effectLst/>
                <a:latin typeface="+mj-lt"/>
                <a:ea typeface="Calibri" panose="020F0502020204030204" pitchFamily="34" charset="0"/>
              </a:rPr>
              <a:t>, NXB </a:t>
            </a:r>
            <a:r>
              <a:rPr lang="es-MX" sz="1000" spc="-20" dirty="0" err="1">
                <a:effectLst/>
                <a:latin typeface="+mj-lt"/>
                <a:ea typeface="Calibri" panose="020F0502020204030204" pitchFamily="34" charset="0"/>
              </a:rPr>
              <a:t>Giáo</a:t>
            </a:r>
            <a:r>
              <a:rPr lang="es-MX" sz="1000" spc="-20" dirty="0">
                <a:effectLst/>
                <a:latin typeface="+mj-lt"/>
                <a:ea typeface="Calibri" panose="020F0502020204030204" pitchFamily="34" charset="0"/>
              </a:rPr>
              <a:t> </a:t>
            </a:r>
            <a:r>
              <a:rPr lang="es-MX" sz="1000" spc="-20" dirty="0" err="1">
                <a:effectLst/>
                <a:latin typeface="+mj-lt"/>
                <a:ea typeface="Calibri" panose="020F0502020204030204" pitchFamily="34" charset="0"/>
              </a:rPr>
              <a:t>dục</a:t>
            </a:r>
            <a:endParaRPr lang="en-US" sz="1000" dirty="0">
              <a:effectLst/>
              <a:latin typeface="+mj-lt"/>
              <a:ea typeface="Calibri" panose="020F0502020204030204" pitchFamily="34" charset="0"/>
            </a:endParaRPr>
          </a:p>
        </p:txBody>
      </p:sp>
    </p:spTree>
    <p:extLst>
      <p:ext uri="{BB962C8B-B14F-4D97-AF65-F5344CB8AC3E}">
        <p14:creationId xmlns:p14="http://schemas.microsoft.com/office/powerpoint/2010/main" val="27615248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5"/>
          <p:cNvSpPr txBox="1">
            <a:spLocks noGrp="1"/>
          </p:cNvSpPr>
          <p:nvPr>
            <p:ph type="title"/>
          </p:nvPr>
        </p:nvSpPr>
        <p:spPr>
          <a:xfrm>
            <a:off x="457200" y="-53249"/>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2. KỸ NĂNG xã hội</a:t>
            </a:r>
            <a:endParaRPr dirty="0"/>
          </a:p>
        </p:txBody>
      </p:sp>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24</a:t>
            </a:fld>
            <a:endParaRPr/>
          </a:p>
        </p:txBody>
      </p:sp>
      <p:sp>
        <p:nvSpPr>
          <p:cNvPr id="7" name="TextBox 6">
            <a:extLst>
              <a:ext uri="{FF2B5EF4-FFF2-40B4-BE49-F238E27FC236}">
                <a16:creationId xmlns:a16="http://schemas.microsoft.com/office/drawing/2014/main" id="{783EE664-10F6-40CE-87E0-4C7A1A6A52F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10" name="TextBox 9">
            <a:extLst>
              <a:ext uri="{FF2B5EF4-FFF2-40B4-BE49-F238E27FC236}">
                <a16:creationId xmlns:a16="http://schemas.microsoft.com/office/drawing/2014/main" id="{974C7C7D-12DC-4FB2-88F9-E38F7A2EED9E}"/>
              </a:ext>
            </a:extLst>
          </p:cNvPr>
          <p:cNvSpPr txBox="1"/>
          <p:nvPr/>
        </p:nvSpPr>
        <p:spPr>
          <a:xfrm>
            <a:off x="457200" y="804151"/>
            <a:ext cx="8051800" cy="3084627"/>
          </a:xfrm>
          <a:prstGeom prst="rect">
            <a:avLst/>
          </a:prstGeom>
          <a:noFill/>
        </p:spPr>
        <p:txBody>
          <a:bodyPr wrap="square">
            <a:spAutoFit/>
          </a:bodyPr>
          <a:lstStyle/>
          <a:p>
            <a:pPr marL="0" marR="0" indent="457200" algn="just">
              <a:lnSpc>
                <a:spcPct val="116000"/>
              </a:lnSpc>
              <a:spcBef>
                <a:spcPts val="0"/>
              </a:spcBef>
              <a:spcAft>
                <a:spcPts val="1000"/>
              </a:spcAft>
            </a:pPr>
            <a:r>
              <a:rPr lang="en-US" sz="1800" dirty="0">
                <a:effectLst/>
                <a:latin typeface="Arial" panose="020B0604020202020204" pitchFamily="34" charset="0"/>
                <a:ea typeface="Calibri" panose="020F0502020204030204" pitchFamily="34" charset="0"/>
              </a:rPr>
              <a:t>Q</a:t>
            </a:r>
            <a:r>
              <a:rPr lang="vi-VN" sz="1800" dirty="0">
                <a:effectLst/>
                <a:latin typeface="Arial" panose="020B0604020202020204" pitchFamily="34" charset="0"/>
                <a:ea typeface="Calibri" panose="020F0502020204030204" pitchFamily="34" charset="0"/>
              </a:rPr>
              <a:t>uan điểm của Đặng Thành Hưng và Trần Thị Tố Oanh</a:t>
            </a:r>
            <a:r>
              <a:rPr lang="en-US" sz="1800" dirty="0">
                <a:effectLst/>
                <a:latin typeface="Arial" panose="020B0604020202020204" pitchFamily="34" charset="0"/>
                <a:ea typeface="Calibri" panose="020F0502020204030204" pitchFamily="34" charset="0"/>
              </a:rPr>
              <a:t> [5]</a:t>
            </a:r>
            <a:r>
              <a:rPr lang="vi-VN" sz="1800" dirty="0">
                <a:effectLst/>
                <a:latin typeface="Arial" panose="020B0604020202020204" pitchFamily="34" charset="0"/>
                <a:ea typeface="Calibri" panose="020F0502020204030204" pitchFamily="34" charset="0"/>
              </a:rPr>
              <a:t> cho rằng KNXH là những loại kĩ năng hướng tới và được áp dụng trực tiếp vào những quan hệ, hoàn cảnh, quá trình và đời sống xã hội công cộng để giúp cá nhân nhận thức, ứng xử, giao tiếp và thích ứng xã hội thành công, hiệu quả ở những mức độ nhất định. Tất nhiên</a:t>
            </a:r>
            <a:r>
              <a:rPr lang="en-US" sz="1800" dirty="0">
                <a:effectLst/>
                <a:latin typeface="Arial" panose="020B0604020202020204" pitchFamily="34" charset="0"/>
                <a:ea typeface="Calibri" panose="020F0502020204030204" pitchFamily="34" charset="0"/>
              </a:rPr>
              <a:t>,</a:t>
            </a:r>
            <a:r>
              <a:rPr lang="vi-VN" sz="1800" dirty="0">
                <a:effectLst/>
                <a:latin typeface="Arial" panose="020B0604020202020204" pitchFamily="34" charset="0"/>
                <a:ea typeface="Calibri" panose="020F0502020204030204" pitchFamily="34" charset="0"/>
              </a:rPr>
              <a:t> KNXH cũng phải bao hàm trong nó những thành tố cấu trúc như mọi loại kĩ năng khác của con người, đó chính là các thao tác, hành động vật chất hoặc trí tuệ, các yếu tố về tâm lí và sinh học của con người giúp họ thực hiện được các kĩ năng.</a:t>
            </a:r>
            <a:endParaRPr lang="en-US" sz="1800" dirty="0">
              <a:effectLst/>
              <a:latin typeface="Calibri" panose="020F0502020204030204" pitchFamily="34" charset="0"/>
              <a:ea typeface="Calibri" panose="020F0502020204030204" pitchFamily="34" charset="0"/>
            </a:endParaRPr>
          </a:p>
          <a:p>
            <a:pPr marL="0" marR="0" indent="457200" algn="just">
              <a:lnSpc>
                <a:spcPct val="116000"/>
              </a:lnSpc>
              <a:spcBef>
                <a:spcPts val="0"/>
              </a:spcBef>
              <a:spcAft>
                <a:spcPts val="1000"/>
              </a:spcAft>
            </a:pPr>
            <a:endParaRPr lang="en-US" sz="1800" dirty="0">
              <a:effectLst/>
              <a:latin typeface="+mn-lt"/>
              <a:ea typeface="Calibri" panose="020F0502020204030204" pitchFamily="34" charset="0"/>
            </a:endParaRPr>
          </a:p>
        </p:txBody>
      </p:sp>
      <p:sp>
        <p:nvSpPr>
          <p:cNvPr id="6" name="TextBox 5">
            <a:extLst>
              <a:ext uri="{FF2B5EF4-FFF2-40B4-BE49-F238E27FC236}">
                <a16:creationId xmlns:a16="http://schemas.microsoft.com/office/drawing/2014/main" id="{8E848CD9-C4F5-4F41-BADE-2526034D154B}"/>
              </a:ext>
            </a:extLst>
          </p:cNvPr>
          <p:cNvSpPr txBox="1"/>
          <p:nvPr/>
        </p:nvSpPr>
        <p:spPr>
          <a:xfrm>
            <a:off x="127000" y="4330733"/>
            <a:ext cx="5962650" cy="529119"/>
          </a:xfrm>
          <a:prstGeom prst="rect">
            <a:avLst/>
          </a:prstGeom>
          <a:noFill/>
        </p:spPr>
        <p:txBody>
          <a:bodyPr wrap="square">
            <a:spAutoFit/>
          </a:bodyPr>
          <a:lstStyle/>
          <a:p>
            <a:pPr marL="0" marR="0" algn="just">
              <a:lnSpc>
                <a:spcPct val="150000"/>
              </a:lnSpc>
              <a:spcBef>
                <a:spcPts val="0"/>
              </a:spcBef>
              <a:spcAft>
                <a:spcPts val="0"/>
              </a:spcAft>
            </a:pPr>
            <a:r>
              <a:rPr lang="pt-BR" sz="1000" dirty="0">
                <a:latin typeface="Arial" panose="020B0604020202020204" pitchFamily="34" charset="0"/>
                <a:ea typeface="Calibri" panose="020F0502020204030204" pitchFamily="34" charset="0"/>
              </a:rPr>
              <a:t>[5] </a:t>
            </a:r>
            <a:r>
              <a:rPr lang="pt-BR" sz="1000" dirty="0">
                <a:effectLst/>
                <a:latin typeface="Arial" panose="020B0604020202020204" pitchFamily="34" charset="0"/>
                <a:ea typeface="Calibri" panose="020F0502020204030204" pitchFamily="34" charset="0"/>
              </a:rPr>
              <a:t>Đặng Thành Hưng, Trần Tố Oanh (2013), </a:t>
            </a:r>
            <a:r>
              <a:rPr lang="pt-BR" sz="1000" i="1" dirty="0">
                <a:effectLst/>
                <a:latin typeface="Arial" panose="020B0604020202020204" pitchFamily="34" charset="0"/>
                <a:ea typeface="Calibri" panose="020F0502020204030204" pitchFamily="34" charset="0"/>
              </a:rPr>
              <a:t>Bản chất và đặc điểm của kĩ năng xã hội</a:t>
            </a:r>
            <a:r>
              <a:rPr lang="pt-BR" sz="1000" dirty="0">
                <a:effectLst/>
                <a:latin typeface="Arial" panose="020B0604020202020204" pitchFamily="34" charset="0"/>
                <a:ea typeface="Calibri" panose="020F0502020204030204" pitchFamily="34" charset="0"/>
              </a:rPr>
              <a:t>, Tạp chí Khoa học Giáo dục số 99, tháng 12/2013</a:t>
            </a:r>
            <a:endParaRPr lang="en-US" sz="10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7610938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96"/>
        <p:cNvGrpSpPr/>
        <p:nvPr/>
      </p:nvGrpSpPr>
      <p:grpSpPr>
        <a:xfrm>
          <a:off x="0" y="0"/>
          <a:ext cx="0" cy="0"/>
          <a:chOff x="0" y="0"/>
          <a:chExt cx="0" cy="0"/>
        </a:xfrm>
      </p:grpSpPr>
      <p:sp>
        <p:nvSpPr>
          <p:cNvPr id="98" name="Google Shape;98;p21"/>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25</a:t>
            </a:fld>
            <a:endParaRPr/>
          </a:p>
        </p:txBody>
      </p:sp>
      <p:sp>
        <p:nvSpPr>
          <p:cNvPr id="7" name="TextBox 6">
            <a:extLst>
              <a:ext uri="{FF2B5EF4-FFF2-40B4-BE49-F238E27FC236}">
                <a16:creationId xmlns:a16="http://schemas.microsoft.com/office/drawing/2014/main" id="{6E410807-89B0-4481-9C51-84F1B716BA64}"/>
              </a:ext>
            </a:extLst>
          </p:cNvPr>
          <p:cNvSpPr txBox="1"/>
          <p:nvPr/>
        </p:nvSpPr>
        <p:spPr>
          <a:xfrm>
            <a:off x="193675" y="1912458"/>
            <a:ext cx="8756650" cy="1871218"/>
          </a:xfrm>
          <a:prstGeom prst="rect">
            <a:avLst/>
          </a:prstGeom>
          <a:noFill/>
        </p:spPr>
        <p:txBody>
          <a:bodyPr wrap="square">
            <a:spAutoFit/>
          </a:bodyPr>
          <a:lstStyle/>
          <a:p>
            <a:pPr marL="0" marR="0" indent="342900" algn="just">
              <a:lnSpc>
                <a:spcPct val="116000"/>
              </a:lnSpc>
              <a:spcBef>
                <a:spcPts val="0"/>
              </a:spcBef>
              <a:spcAft>
                <a:spcPts val="1000"/>
              </a:spcAft>
            </a:pPr>
            <a:r>
              <a:rPr lang="en-US" sz="1800" b="1" i="1" dirty="0" err="1">
                <a:effectLst/>
                <a:latin typeface="Arial" panose="020B0604020202020204" pitchFamily="34" charset="0"/>
                <a:ea typeface="Calibri" panose="020F0502020204030204" pitchFamily="34" charset="0"/>
              </a:rPr>
              <a:t>Kỹ</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năng</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xã</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hội</a:t>
            </a:r>
            <a:r>
              <a:rPr lang="en-US" sz="1800" b="1"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là</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những</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kĩ</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năng</a:t>
            </a:r>
            <a:r>
              <a:rPr lang="en-US" sz="1800" i="1" dirty="0">
                <a:effectLst/>
                <a:latin typeface="Arial" panose="020B0604020202020204" pitchFamily="34" charset="0"/>
                <a:ea typeface="Calibri" panose="020F0502020204030204" pitchFamily="34" charset="0"/>
                <a:cs typeface="Times New Roman" panose="02020603050405020304" pitchFamily="18" charset="0"/>
              </a:rPr>
              <a:t> </a:t>
            </a:r>
            <a:r>
              <a:rPr lang="en-US" sz="1800" i="1" dirty="0" err="1">
                <a:effectLst/>
                <a:latin typeface="Arial" panose="020B0604020202020204" pitchFamily="34" charset="0"/>
                <a:ea typeface="Calibri" panose="020F0502020204030204" pitchFamily="34" charset="0"/>
                <a:cs typeface="Times New Roman" panose="02020603050405020304" pitchFamily="18" charset="0"/>
              </a:rPr>
              <a:t>hướng</a:t>
            </a:r>
            <a:r>
              <a:rPr lang="en-US" sz="1800" i="1" dirty="0">
                <a:effectLst/>
                <a:latin typeface="Arial" panose="020B0604020202020204" pitchFamily="34" charset="0"/>
                <a:ea typeface="Calibri" panose="020F0502020204030204" pitchFamily="34" charset="0"/>
                <a:cs typeface="Times New Roman" panose="02020603050405020304" pitchFamily="18" charset="0"/>
              </a:rPr>
              <a:t> </a:t>
            </a:r>
            <a:r>
              <a:rPr lang="en-US" sz="1800" i="1" dirty="0" err="1">
                <a:effectLst/>
                <a:latin typeface="Arial" panose="020B0604020202020204" pitchFamily="34" charset="0"/>
                <a:ea typeface="Calibri" panose="020F0502020204030204" pitchFamily="34" charset="0"/>
                <a:cs typeface="Times New Roman" panose="02020603050405020304" pitchFamily="18" charset="0"/>
              </a:rPr>
              <a:t>tới</a:t>
            </a:r>
            <a:r>
              <a:rPr lang="en-US" sz="1800" i="1" dirty="0">
                <a:effectLst/>
                <a:latin typeface="Arial" panose="020B0604020202020204" pitchFamily="34" charset="0"/>
                <a:ea typeface="Calibri" panose="020F0502020204030204" pitchFamily="34" charset="0"/>
                <a:cs typeface="Times New Roman" panose="02020603050405020304" pitchFamily="18" charset="0"/>
              </a:rPr>
              <a:t> </a:t>
            </a:r>
            <a:r>
              <a:rPr lang="en-US" sz="1800" i="1" dirty="0" err="1">
                <a:effectLst/>
                <a:latin typeface="Arial" panose="020B0604020202020204" pitchFamily="34" charset="0"/>
                <a:ea typeface="Calibri" panose="020F0502020204030204" pitchFamily="34" charset="0"/>
                <a:cs typeface="Times New Roman" panose="02020603050405020304" pitchFamily="18" charset="0"/>
              </a:rPr>
              <a:t>và</a:t>
            </a:r>
            <a:r>
              <a:rPr lang="en-US" sz="1800" i="1" dirty="0">
                <a:effectLst/>
                <a:latin typeface="Arial" panose="020B0604020202020204" pitchFamily="34" charset="0"/>
                <a:ea typeface="Calibri" panose="020F0502020204030204" pitchFamily="34" charset="0"/>
                <a:cs typeface="Times New Roman" panose="02020603050405020304" pitchFamily="18" charset="0"/>
              </a:rPr>
              <a:t> </a:t>
            </a:r>
            <a:r>
              <a:rPr lang="en-US" sz="1800" i="1" dirty="0" err="1">
                <a:effectLst/>
                <a:latin typeface="Arial" panose="020B0604020202020204" pitchFamily="34" charset="0"/>
                <a:ea typeface="Calibri" panose="020F0502020204030204" pitchFamily="34" charset="0"/>
                <a:cs typeface="Times New Roman" panose="02020603050405020304" pitchFamily="18" charset="0"/>
              </a:rPr>
              <a:t>được</a:t>
            </a:r>
            <a:r>
              <a:rPr lang="en-US" sz="1800" i="1" dirty="0">
                <a:effectLst/>
                <a:latin typeface="Arial" panose="020B0604020202020204" pitchFamily="34" charset="0"/>
                <a:ea typeface="Calibri" panose="020F0502020204030204" pitchFamily="34" charset="0"/>
                <a:cs typeface="Times New Roman" panose="02020603050405020304" pitchFamily="18" charset="0"/>
              </a:rPr>
              <a:t> </a:t>
            </a:r>
            <a:r>
              <a:rPr lang="en-US" sz="1800" i="1" dirty="0" err="1">
                <a:effectLst/>
                <a:latin typeface="Arial" panose="020B0604020202020204" pitchFamily="34" charset="0"/>
                <a:ea typeface="Calibri" panose="020F0502020204030204" pitchFamily="34" charset="0"/>
                <a:cs typeface="Times New Roman" panose="02020603050405020304" pitchFamily="18" charset="0"/>
              </a:rPr>
              <a:t>áp</a:t>
            </a:r>
            <a:r>
              <a:rPr lang="en-US" sz="1800" i="1" dirty="0">
                <a:effectLst/>
                <a:latin typeface="Arial" panose="020B0604020202020204" pitchFamily="34" charset="0"/>
                <a:ea typeface="Calibri" panose="020F0502020204030204" pitchFamily="34" charset="0"/>
                <a:cs typeface="Times New Roman" panose="02020603050405020304" pitchFamily="18" charset="0"/>
              </a:rPr>
              <a:t> </a:t>
            </a:r>
            <a:r>
              <a:rPr lang="en-US" sz="1800" i="1" dirty="0" err="1">
                <a:effectLst/>
                <a:latin typeface="Arial" panose="020B0604020202020204" pitchFamily="34" charset="0"/>
                <a:ea typeface="Calibri" panose="020F0502020204030204" pitchFamily="34" charset="0"/>
                <a:cs typeface="Times New Roman" panose="02020603050405020304" pitchFamily="18" charset="0"/>
              </a:rPr>
              <a:t>dụng</a:t>
            </a:r>
            <a:r>
              <a:rPr lang="en-US" sz="1800" i="1" dirty="0">
                <a:effectLst/>
                <a:latin typeface="Arial" panose="020B0604020202020204" pitchFamily="34" charset="0"/>
                <a:ea typeface="Calibri" panose="020F0502020204030204" pitchFamily="34" charset="0"/>
                <a:cs typeface="Times New Roman" panose="02020603050405020304" pitchFamily="18" charset="0"/>
              </a:rPr>
              <a:t> </a:t>
            </a:r>
            <a:r>
              <a:rPr lang="en-US" sz="1800" i="1" dirty="0" err="1">
                <a:effectLst/>
                <a:latin typeface="Arial" panose="020B0604020202020204" pitchFamily="34" charset="0"/>
                <a:ea typeface="Calibri" panose="020F0502020204030204" pitchFamily="34" charset="0"/>
                <a:cs typeface="Times New Roman" panose="02020603050405020304" pitchFamily="18" charset="0"/>
              </a:rPr>
              <a:t>trực</a:t>
            </a:r>
            <a:r>
              <a:rPr lang="en-US" sz="1800" i="1" dirty="0">
                <a:effectLst/>
                <a:latin typeface="Arial" panose="020B0604020202020204" pitchFamily="34" charset="0"/>
                <a:ea typeface="Calibri" panose="020F0502020204030204" pitchFamily="34" charset="0"/>
                <a:cs typeface="Times New Roman" panose="02020603050405020304" pitchFamily="18" charset="0"/>
              </a:rPr>
              <a:t> </a:t>
            </a:r>
            <a:r>
              <a:rPr lang="en-US" sz="1800" i="1" dirty="0" err="1">
                <a:effectLst/>
                <a:latin typeface="Arial" panose="020B0604020202020204" pitchFamily="34" charset="0"/>
                <a:ea typeface="Calibri" panose="020F0502020204030204" pitchFamily="34" charset="0"/>
                <a:cs typeface="Times New Roman" panose="02020603050405020304" pitchFamily="18" charset="0"/>
              </a:rPr>
              <a:t>tiếp</a:t>
            </a:r>
            <a:r>
              <a:rPr lang="en-US" sz="1800" i="1" dirty="0">
                <a:effectLst/>
                <a:latin typeface="Arial" panose="020B0604020202020204" pitchFamily="34" charset="0"/>
                <a:ea typeface="Calibri" panose="020F0502020204030204" pitchFamily="34" charset="0"/>
                <a:cs typeface="Times New Roman" panose="02020603050405020304" pitchFamily="18" charset="0"/>
              </a:rPr>
              <a:t> </a:t>
            </a:r>
            <a:r>
              <a:rPr lang="en-US" sz="1800" i="1" dirty="0" err="1">
                <a:effectLst/>
                <a:latin typeface="Arial" panose="020B0604020202020204" pitchFamily="34" charset="0"/>
                <a:ea typeface="Calibri" panose="020F0502020204030204" pitchFamily="34" charset="0"/>
                <a:cs typeface="Times New Roman" panose="02020603050405020304" pitchFamily="18" charset="0"/>
              </a:rPr>
              <a:t>vào</a:t>
            </a:r>
            <a:r>
              <a:rPr lang="en-US" sz="1800" i="1" dirty="0">
                <a:effectLst/>
                <a:latin typeface="Arial" panose="020B0604020202020204" pitchFamily="34" charset="0"/>
                <a:ea typeface="Calibri" panose="020F0502020204030204" pitchFamily="34" charset="0"/>
                <a:cs typeface="Times New Roman" panose="02020603050405020304" pitchFamily="18" charset="0"/>
              </a:rPr>
              <a:t> </a:t>
            </a:r>
            <a:r>
              <a:rPr lang="en-US" sz="1800" i="1" dirty="0" err="1">
                <a:effectLst/>
                <a:latin typeface="Arial" panose="020B0604020202020204" pitchFamily="34" charset="0"/>
                <a:ea typeface="Calibri" panose="020F0502020204030204" pitchFamily="34" charset="0"/>
                <a:cs typeface="Times New Roman" panose="02020603050405020304" pitchFamily="18" charset="0"/>
              </a:rPr>
              <a:t>trong</a:t>
            </a:r>
            <a:r>
              <a:rPr lang="en-US" sz="1800" i="1" dirty="0">
                <a:effectLst/>
                <a:latin typeface="Arial" panose="020B0604020202020204" pitchFamily="34" charset="0"/>
                <a:ea typeface="Calibri" panose="020F0502020204030204" pitchFamily="34" charset="0"/>
                <a:cs typeface="Times New Roman" panose="02020603050405020304" pitchFamily="18" charset="0"/>
              </a:rPr>
              <a:t> </a:t>
            </a:r>
            <a:r>
              <a:rPr lang="en-US" sz="1800" i="1" dirty="0" err="1">
                <a:effectLst/>
                <a:latin typeface="Arial" panose="020B0604020202020204" pitchFamily="34" charset="0"/>
                <a:ea typeface="Calibri" panose="020F0502020204030204" pitchFamily="34" charset="0"/>
                <a:cs typeface="Times New Roman" panose="02020603050405020304" pitchFamily="18" charset="0"/>
              </a:rPr>
              <a:t>quan</a:t>
            </a:r>
            <a:r>
              <a:rPr lang="en-US" sz="1800" i="1" dirty="0">
                <a:effectLst/>
                <a:latin typeface="Arial" panose="020B0604020202020204" pitchFamily="34" charset="0"/>
                <a:ea typeface="Calibri" panose="020F0502020204030204" pitchFamily="34" charset="0"/>
                <a:cs typeface="Times New Roman" panose="02020603050405020304" pitchFamily="18" charset="0"/>
              </a:rPr>
              <a:t> </a:t>
            </a:r>
            <a:r>
              <a:rPr lang="en-US" sz="1800" i="1" dirty="0" err="1">
                <a:effectLst/>
                <a:latin typeface="Arial" panose="020B0604020202020204" pitchFamily="34" charset="0"/>
                <a:ea typeface="Calibri" panose="020F0502020204030204" pitchFamily="34" charset="0"/>
                <a:cs typeface="Times New Roman" panose="02020603050405020304" pitchFamily="18" charset="0"/>
              </a:rPr>
              <a:t>hệ</a:t>
            </a:r>
            <a:r>
              <a:rPr lang="en-US" sz="1800" i="1" dirty="0">
                <a:effectLst/>
                <a:latin typeface="Arial" panose="020B0604020202020204" pitchFamily="34" charset="0"/>
                <a:ea typeface="Calibri" panose="020F0502020204030204" pitchFamily="34" charset="0"/>
                <a:cs typeface="Times New Roman" panose="02020603050405020304" pitchFamily="18" charset="0"/>
              </a:rPr>
              <a:t> </a:t>
            </a:r>
            <a:r>
              <a:rPr lang="en-US" sz="1800" i="1" dirty="0" err="1">
                <a:effectLst/>
                <a:latin typeface="Arial" panose="020B0604020202020204" pitchFamily="34" charset="0"/>
                <a:ea typeface="Calibri" panose="020F0502020204030204" pitchFamily="34" charset="0"/>
                <a:cs typeface="Times New Roman" panose="02020603050405020304" pitchFamily="18" charset="0"/>
              </a:rPr>
              <a:t>tương</a:t>
            </a:r>
            <a:r>
              <a:rPr lang="en-US" sz="1800" i="1" dirty="0">
                <a:effectLst/>
                <a:latin typeface="Arial" panose="020B0604020202020204" pitchFamily="34" charset="0"/>
                <a:ea typeface="Calibri" panose="020F0502020204030204" pitchFamily="34" charset="0"/>
                <a:cs typeface="Times New Roman" panose="02020603050405020304" pitchFamily="18" charset="0"/>
              </a:rPr>
              <a:t> </a:t>
            </a:r>
            <a:r>
              <a:rPr lang="en-US" sz="1800" i="1" dirty="0" err="1">
                <a:effectLst/>
                <a:latin typeface="Arial" panose="020B0604020202020204" pitchFamily="34" charset="0"/>
                <a:ea typeface="Calibri" panose="020F0502020204030204" pitchFamily="34" charset="0"/>
                <a:cs typeface="Times New Roman" panose="02020603050405020304" pitchFamily="18" charset="0"/>
              </a:rPr>
              <a:t>tác</a:t>
            </a:r>
            <a:r>
              <a:rPr lang="en-US" sz="1800" i="1" dirty="0">
                <a:effectLst/>
                <a:latin typeface="Arial" panose="020B0604020202020204" pitchFamily="34" charset="0"/>
                <a:ea typeface="Calibri" panose="020F0502020204030204" pitchFamily="34" charset="0"/>
                <a:cs typeface="Times New Roman" panose="02020603050405020304" pitchFamily="18" charset="0"/>
              </a:rPr>
              <a:t> </a:t>
            </a:r>
            <a:r>
              <a:rPr lang="en-US" sz="1800" i="1" dirty="0" err="1">
                <a:effectLst/>
                <a:latin typeface="Arial" panose="020B0604020202020204" pitchFamily="34" charset="0"/>
                <a:ea typeface="Calibri" panose="020F0502020204030204" pitchFamily="34" charset="0"/>
                <a:cs typeface="Times New Roman" panose="02020603050405020304" pitchFamily="18" charset="0"/>
              </a:rPr>
              <a:t>giữa</a:t>
            </a:r>
            <a:r>
              <a:rPr lang="en-US" sz="1800" i="1" dirty="0">
                <a:effectLst/>
                <a:latin typeface="Arial" panose="020B0604020202020204" pitchFamily="34" charset="0"/>
                <a:ea typeface="Calibri" panose="020F0502020204030204" pitchFamily="34" charset="0"/>
                <a:cs typeface="Times New Roman" panose="02020603050405020304" pitchFamily="18" charset="0"/>
              </a:rPr>
              <a:t> con </a:t>
            </a:r>
            <a:r>
              <a:rPr lang="en-US" sz="1800" i="1" dirty="0" err="1">
                <a:effectLst/>
                <a:latin typeface="Arial" panose="020B0604020202020204" pitchFamily="34" charset="0"/>
                <a:ea typeface="Calibri" panose="020F0502020204030204" pitchFamily="34" charset="0"/>
                <a:cs typeface="Times New Roman" panose="02020603050405020304" pitchFamily="18" charset="0"/>
              </a:rPr>
              <a:t>người</a:t>
            </a:r>
            <a:r>
              <a:rPr lang="en-US" sz="1800" i="1" dirty="0">
                <a:effectLst/>
                <a:latin typeface="Arial" panose="020B0604020202020204" pitchFamily="34" charset="0"/>
                <a:ea typeface="Calibri" panose="020F0502020204030204" pitchFamily="34" charset="0"/>
                <a:cs typeface="Times New Roman" panose="02020603050405020304" pitchFamily="18" charset="0"/>
              </a:rPr>
              <a:t> </a:t>
            </a:r>
            <a:r>
              <a:rPr lang="en-US" sz="1800" i="1" dirty="0" err="1">
                <a:effectLst/>
                <a:latin typeface="Arial" panose="020B0604020202020204" pitchFamily="34" charset="0"/>
                <a:ea typeface="Calibri" panose="020F0502020204030204" pitchFamily="34" charset="0"/>
                <a:cs typeface="Times New Roman" panose="02020603050405020304" pitchFamily="18" charset="0"/>
              </a:rPr>
              <a:t>với</a:t>
            </a:r>
            <a:r>
              <a:rPr lang="en-US" sz="1800" i="1" dirty="0">
                <a:effectLst/>
                <a:latin typeface="Arial" panose="020B0604020202020204" pitchFamily="34" charset="0"/>
                <a:ea typeface="Calibri" panose="020F0502020204030204" pitchFamily="34" charset="0"/>
                <a:cs typeface="Times New Roman" panose="02020603050405020304" pitchFamily="18" charset="0"/>
              </a:rPr>
              <a:t> con </a:t>
            </a:r>
            <a:r>
              <a:rPr lang="en-US" sz="1800" i="1" dirty="0" err="1">
                <a:effectLst/>
                <a:latin typeface="Arial" panose="020B0604020202020204" pitchFamily="34" charset="0"/>
                <a:ea typeface="Calibri" panose="020F0502020204030204" pitchFamily="34" charset="0"/>
                <a:cs typeface="Times New Roman" panose="02020603050405020304" pitchFamily="18" charset="0"/>
              </a:rPr>
              <a:t>người</a:t>
            </a:r>
            <a:r>
              <a:rPr lang="en-US" sz="1800" i="1" dirty="0">
                <a:effectLst/>
                <a:latin typeface="Arial" panose="020B0604020202020204" pitchFamily="34" charset="0"/>
                <a:ea typeface="Calibri" panose="020F0502020204030204" pitchFamily="34" charset="0"/>
                <a:cs typeface="Times New Roman" panose="02020603050405020304" pitchFamily="18" charset="0"/>
              </a:rPr>
              <a:t> </a:t>
            </a:r>
            <a:r>
              <a:rPr lang="en-US" sz="1800" i="1" dirty="0" err="1">
                <a:effectLst/>
                <a:latin typeface="Arial" panose="020B0604020202020204" pitchFamily="34" charset="0"/>
                <a:ea typeface="Calibri" panose="020F0502020204030204" pitchFamily="34" charset="0"/>
                <a:cs typeface="Times New Roman" panose="02020603050405020304" pitchFamily="18" charset="0"/>
              </a:rPr>
              <a:t>hoặc</a:t>
            </a:r>
            <a:r>
              <a:rPr lang="en-US" sz="1800" i="1" dirty="0">
                <a:effectLst/>
                <a:latin typeface="Arial" panose="020B0604020202020204" pitchFamily="34" charset="0"/>
                <a:ea typeface="Calibri" panose="020F0502020204030204" pitchFamily="34" charset="0"/>
                <a:cs typeface="Times New Roman" panose="02020603050405020304" pitchFamily="18" charset="0"/>
              </a:rPr>
              <a:t> </a:t>
            </a:r>
            <a:r>
              <a:rPr lang="en-US" sz="1800" i="1" dirty="0" err="1">
                <a:effectLst/>
                <a:latin typeface="Arial" panose="020B0604020202020204" pitchFamily="34" charset="0"/>
                <a:ea typeface="Calibri" panose="020F0502020204030204" pitchFamily="34" charset="0"/>
                <a:cs typeface="Times New Roman" panose="02020603050405020304" pitchFamily="18" charset="0"/>
              </a:rPr>
              <a:t>với</a:t>
            </a:r>
            <a:r>
              <a:rPr lang="en-US" sz="1800" i="1" dirty="0">
                <a:effectLst/>
                <a:latin typeface="Arial" panose="020B0604020202020204" pitchFamily="34" charset="0"/>
                <a:ea typeface="Calibri" panose="020F0502020204030204" pitchFamily="34" charset="0"/>
                <a:cs typeface="Times New Roman" panose="02020603050405020304" pitchFamily="18" charset="0"/>
              </a:rPr>
              <a:t> </a:t>
            </a:r>
            <a:r>
              <a:rPr lang="en-US" sz="1800" i="1" dirty="0" err="1">
                <a:effectLst/>
                <a:latin typeface="Arial" panose="020B0604020202020204" pitchFamily="34" charset="0"/>
                <a:ea typeface="Calibri" panose="020F0502020204030204" pitchFamily="34" charset="0"/>
                <a:cs typeface="Times New Roman" panose="02020603050405020304" pitchFamily="18" charset="0"/>
              </a:rPr>
              <a:t>xã</a:t>
            </a:r>
            <a:r>
              <a:rPr lang="en-US" sz="1800" i="1" dirty="0">
                <a:effectLst/>
                <a:latin typeface="Arial" panose="020B0604020202020204" pitchFamily="34" charset="0"/>
                <a:ea typeface="Calibri" panose="020F0502020204030204" pitchFamily="34" charset="0"/>
                <a:cs typeface="Times New Roman" panose="02020603050405020304" pitchFamily="18" charset="0"/>
              </a:rPr>
              <a:t> </a:t>
            </a:r>
            <a:r>
              <a:rPr lang="en-US" sz="1800" i="1" dirty="0" err="1">
                <a:effectLst/>
                <a:latin typeface="Arial" panose="020B0604020202020204" pitchFamily="34" charset="0"/>
                <a:ea typeface="Calibri" panose="020F0502020204030204" pitchFamily="34" charset="0"/>
                <a:cs typeface="Times New Roman" panose="02020603050405020304" pitchFamily="18" charset="0"/>
              </a:rPr>
              <a:t>hội</a:t>
            </a:r>
            <a:r>
              <a:rPr lang="en-US" sz="1800" i="1" dirty="0">
                <a:effectLst/>
                <a:latin typeface="Arial" panose="020B0604020202020204" pitchFamily="34" charset="0"/>
                <a:ea typeface="Calibri" panose="020F0502020204030204" pitchFamily="34" charset="0"/>
                <a:cs typeface="Times New Roman" panose="02020603050405020304" pitchFamily="18" charset="0"/>
              </a:rPr>
              <a:t> </a:t>
            </a:r>
            <a:r>
              <a:rPr lang="vi-VN" sz="1800" i="1" dirty="0">
                <a:effectLst/>
                <a:latin typeface="Arial" panose="020B0604020202020204" pitchFamily="34" charset="0"/>
                <a:ea typeface="Calibri" panose="020F0502020204030204" pitchFamily="34" charset="0"/>
              </a:rPr>
              <a:t>để giúp cá nhân nhận thức, ứng xử, giao tiếp và thích ứng xã hội thành công, hiệu quả ở những mức độ nhất định</a:t>
            </a:r>
            <a:r>
              <a:rPr lang="en-US" sz="1800" i="1" dirty="0">
                <a:effectLst/>
                <a:latin typeface="Arial" panose="020B0604020202020204" pitchFamily="34" charset="0"/>
                <a:ea typeface="Calibri" panose="020F0502020204030204" pitchFamily="34" charset="0"/>
              </a:rPr>
              <a:t>.</a:t>
            </a:r>
            <a:endParaRPr lang="en-US" sz="1800" i="1"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vi-VN" sz="1800" spc="20" dirty="0">
                <a:effectLst/>
                <a:latin typeface="+mj-lt"/>
                <a:ea typeface="Calibri" panose="020F0502020204030204" pitchFamily="34" charset="0"/>
              </a:rPr>
              <a:t> </a:t>
            </a:r>
            <a:endParaRPr lang="en-US" sz="1800" dirty="0">
              <a:effectLst/>
              <a:latin typeface="+mj-lt"/>
              <a:ea typeface="Calibri" panose="020F0502020204030204" pitchFamily="34" charset="0"/>
            </a:endParaRPr>
          </a:p>
        </p:txBody>
      </p:sp>
      <p:sp>
        <p:nvSpPr>
          <p:cNvPr id="8" name="TextBox 7">
            <a:extLst>
              <a:ext uri="{FF2B5EF4-FFF2-40B4-BE49-F238E27FC236}">
                <a16:creationId xmlns:a16="http://schemas.microsoft.com/office/drawing/2014/main" id="{7701142D-CA32-48D8-93C0-4279FE1011F5}"/>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5" name="TextBox 4">
            <a:extLst>
              <a:ext uri="{FF2B5EF4-FFF2-40B4-BE49-F238E27FC236}">
                <a16:creationId xmlns:a16="http://schemas.microsoft.com/office/drawing/2014/main" id="{3132778C-6E17-48A6-A247-1FB1CCDF3AE4}"/>
              </a:ext>
            </a:extLst>
          </p:cNvPr>
          <p:cNvSpPr txBox="1"/>
          <p:nvPr/>
        </p:nvSpPr>
        <p:spPr>
          <a:xfrm>
            <a:off x="7219950" y="133350"/>
            <a:ext cx="3460750" cy="307777"/>
          </a:xfrm>
          <a:prstGeom prst="rect">
            <a:avLst/>
          </a:prstGeom>
          <a:noFill/>
        </p:spPr>
        <p:txBody>
          <a:bodyPr wrap="square" rtlCol="0">
            <a:spAutoFit/>
          </a:bodyPr>
          <a:lstStyle/>
          <a:p>
            <a:r>
              <a:rPr lang="en-US" dirty="0">
                <a:latin typeface="Permanent Marker" panose="020B0604020202020204" charset="0"/>
              </a:rPr>
              <a:t>TÓM LẠI:</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DA22F04-472D-4054-A36F-89783ABB2823}"/>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26</a:t>
            </a:fld>
            <a:endParaRPr lang="en"/>
          </a:p>
        </p:txBody>
      </p:sp>
      <p:sp>
        <p:nvSpPr>
          <p:cNvPr id="3" name="TextBox 2">
            <a:extLst>
              <a:ext uri="{FF2B5EF4-FFF2-40B4-BE49-F238E27FC236}">
                <a16:creationId xmlns:a16="http://schemas.microsoft.com/office/drawing/2014/main" id="{5A764A75-2464-4406-AA6F-C0C4F6358800}"/>
              </a:ext>
            </a:extLst>
          </p:cNvPr>
          <p:cNvSpPr txBox="1"/>
          <p:nvPr/>
        </p:nvSpPr>
        <p:spPr>
          <a:xfrm>
            <a:off x="375920" y="589691"/>
            <a:ext cx="8686800" cy="2126864"/>
          </a:xfrm>
          <a:prstGeom prst="rect">
            <a:avLst/>
          </a:prstGeom>
          <a:noFill/>
        </p:spPr>
        <p:txBody>
          <a:bodyPr wrap="square">
            <a:spAutoFit/>
          </a:bodyPr>
          <a:lstStyle/>
          <a:p>
            <a:pPr algn="just">
              <a:lnSpc>
                <a:spcPct val="150000"/>
              </a:lnSpc>
            </a:pPr>
            <a:r>
              <a:rPr lang="en-US" sz="1800" b="1" dirty="0"/>
              <a:t>MỜI XEM VIDEO: </a:t>
            </a:r>
            <a:r>
              <a:rPr lang="en-US" sz="1800" b="1" dirty="0" err="1"/>
              <a:t>Kỹ</a:t>
            </a:r>
            <a:r>
              <a:rPr lang="en-US" sz="1800" b="1" dirty="0"/>
              <a:t> </a:t>
            </a:r>
            <a:r>
              <a:rPr lang="en-US" sz="1800" b="1" dirty="0" err="1"/>
              <a:t>năng</a:t>
            </a:r>
            <a:r>
              <a:rPr lang="en-US" sz="1800" b="1" dirty="0"/>
              <a:t> </a:t>
            </a:r>
            <a:r>
              <a:rPr lang="en-US" sz="1800" b="1" dirty="0" err="1"/>
              <a:t>xã</a:t>
            </a:r>
            <a:r>
              <a:rPr lang="en-US" sz="1800" b="1" dirty="0"/>
              <a:t> </a:t>
            </a:r>
            <a:r>
              <a:rPr lang="en-US" sz="1800" b="1" dirty="0" err="1"/>
              <a:t>hội</a:t>
            </a:r>
            <a:r>
              <a:rPr lang="en-US" sz="1800" b="1" dirty="0"/>
              <a:t> </a:t>
            </a:r>
            <a:r>
              <a:rPr lang="en-US" sz="1800" b="1" dirty="0" err="1"/>
              <a:t>là</a:t>
            </a:r>
            <a:r>
              <a:rPr lang="en-US" sz="1800" b="1" dirty="0"/>
              <a:t> </a:t>
            </a:r>
            <a:r>
              <a:rPr lang="en-US" sz="1800" b="1" dirty="0" err="1"/>
              <a:t>gì</a:t>
            </a:r>
            <a:r>
              <a:rPr lang="en-US" sz="1800" b="1" dirty="0"/>
              <a:t>?</a:t>
            </a:r>
          </a:p>
          <a:p>
            <a:pPr algn="just">
              <a:lnSpc>
                <a:spcPct val="150000"/>
              </a:lnSpc>
            </a:pPr>
            <a:r>
              <a:rPr lang="en-US" sz="1800" dirty="0">
                <a:effectLst/>
                <a:latin typeface="Arial" panose="020B0604020202020204" pitchFamily="34" charset="0"/>
                <a:ea typeface="Calibri" panose="020F0502020204030204" pitchFamily="34" charset="0"/>
                <a:cs typeface="Times New Roman" panose="02020603050405020304" pitchFamily="18" charset="0"/>
              </a:rPr>
              <a:t>Video: </a:t>
            </a:r>
            <a:r>
              <a:rPr lang="en-US" sz="1800"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2"/>
              </a:rPr>
              <a:t>https://www.youtube.com/watch?v=Myf2CUx9E60</a:t>
            </a:r>
            <a:endParaRPr lang="en-US" sz="1800"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endParaRPr>
          </a:p>
          <a:p>
            <a:pPr algn="just">
              <a:lnSpc>
                <a:spcPct val="150000"/>
              </a:lnSpc>
            </a:pPr>
            <a:endParaRPr lang="en-US" sz="1800"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endParaRPr>
          </a:p>
          <a:p>
            <a:pPr algn="just">
              <a:lnSpc>
                <a:spcPct val="150000"/>
              </a:lnSpc>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endParaRPr lang="en-US" sz="1800" dirty="0">
              <a:effectLst/>
              <a:latin typeface="Calibri" panose="020F0502020204030204" pitchFamily="34" charset="0"/>
              <a:ea typeface="Calibri" panose="020F0502020204030204" pitchFamily="34" charset="0"/>
            </a:endParaRPr>
          </a:p>
        </p:txBody>
      </p:sp>
      <p:sp>
        <p:nvSpPr>
          <p:cNvPr id="4" name="TextBox 3">
            <a:extLst>
              <a:ext uri="{FF2B5EF4-FFF2-40B4-BE49-F238E27FC236}">
                <a16:creationId xmlns:a16="http://schemas.microsoft.com/office/drawing/2014/main" id="{9F6F4C4A-3D3A-4D93-9E75-24565C3BD8FB}"/>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6" name="Picture 5">
            <a:extLst>
              <a:ext uri="{FF2B5EF4-FFF2-40B4-BE49-F238E27FC236}">
                <a16:creationId xmlns:a16="http://schemas.microsoft.com/office/drawing/2014/main" id="{74F66D9A-5632-404F-B3B9-08E37667E149}"/>
              </a:ext>
            </a:extLst>
          </p:cNvPr>
          <p:cNvPicPr>
            <a:picLocks noChangeAspect="1"/>
          </p:cNvPicPr>
          <p:nvPr/>
        </p:nvPicPr>
        <p:blipFill>
          <a:blip r:embed="rId3"/>
          <a:stretch>
            <a:fillRect/>
          </a:stretch>
        </p:blipFill>
        <p:spPr>
          <a:xfrm>
            <a:off x="971556" y="1841500"/>
            <a:ext cx="5975344" cy="2560538"/>
          </a:xfrm>
          <a:prstGeom prst="rect">
            <a:avLst/>
          </a:prstGeom>
        </p:spPr>
      </p:pic>
      <p:sp>
        <p:nvSpPr>
          <p:cNvPr id="8" name="TextBox 7">
            <a:extLst>
              <a:ext uri="{FF2B5EF4-FFF2-40B4-BE49-F238E27FC236}">
                <a16:creationId xmlns:a16="http://schemas.microsoft.com/office/drawing/2014/main" id="{419433D0-4DC3-42A5-A3BA-874B1CE28DEC}"/>
              </a:ext>
            </a:extLst>
          </p:cNvPr>
          <p:cNvSpPr txBox="1"/>
          <p:nvPr/>
        </p:nvSpPr>
        <p:spPr>
          <a:xfrm>
            <a:off x="1787526" y="4923808"/>
            <a:ext cx="4797424" cy="215444"/>
          </a:xfrm>
          <a:prstGeom prst="rect">
            <a:avLst/>
          </a:prstGeom>
          <a:noFill/>
        </p:spPr>
        <p:txBody>
          <a:bodyPr wrap="square">
            <a:spAutoFit/>
          </a:bodyPr>
          <a:lstStyle/>
          <a:p>
            <a:r>
              <a:rPr lang="en-US" sz="800" dirty="0"/>
              <a:t>https://timviec365.vn/blog/ky-nang-la-gi-new7043.html</a:t>
            </a:r>
          </a:p>
        </p:txBody>
      </p:sp>
    </p:spTree>
    <p:extLst>
      <p:ext uri="{BB962C8B-B14F-4D97-AF65-F5344CB8AC3E}">
        <p14:creationId xmlns:p14="http://schemas.microsoft.com/office/powerpoint/2010/main" val="23350604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sp>
        <p:nvSpPr>
          <p:cNvPr id="329" name="Google Shape;329;p43"/>
          <p:cNvSpPr txBox="1">
            <a:spLocks noGrp="1"/>
          </p:cNvSpPr>
          <p:nvPr>
            <p:ph type="ctrTitle"/>
          </p:nvPr>
        </p:nvSpPr>
        <p:spPr>
          <a:xfrm>
            <a:off x="1557300" y="1640494"/>
            <a:ext cx="6532600" cy="1159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dirty="0">
                <a:solidFill>
                  <a:schemeClr val="bg1"/>
                </a:solidFill>
              </a:rPr>
              <a:t>3</a:t>
            </a:r>
            <a:r>
              <a:rPr lang="en" dirty="0">
                <a:solidFill>
                  <a:schemeClr val="accent5"/>
                </a:solidFill>
              </a:rPr>
              <a:t>.</a:t>
            </a:r>
            <a:br>
              <a:rPr lang="en" dirty="0"/>
            </a:br>
            <a:r>
              <a:rPr lang="en" dirty="0"/>
              <a:t>ĐẶC ĐIỂM KỸ NĂNG XÃ HỘI</a:t>
            </a:r>
            <a:endParaRPr dirty="0"/>
          </a:p>
        </p:txBody>
      </p:sp>
      <p:sp>
        <p:nvSpPr>
          <p:cNvPr id="4" name="TextBox 3">
            <a:extLst>
              <a:ext uri="{FF2B5EF4-FFF2-40B4-BE49-F238E27FC236}">
                <a16:creationId xmlns:a16="http://schemas.microsoft.com/office/drawing/2014/main" id="{63BF04FE-ACB7-41BD-A2B0-C50E87260E76}"/>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58"/>
        <p:cNvGrpSpPr/>
        <p:nvPr/>
      </p:nvGrpSpPr>
      <p:grpSpPr>
        <a:xfrm>
          <a:off x="0" y="0"/>
          <a:ext cx="0" cy="0"/>
          <a:chOff x="0" y="0"/>
          <a:chExt cx="0" cy="0"/>
        </a:xfrm>
      </p:grpSpPr>
      <p:sp>
        <p:nvSpPr>
          <p:cNvPr id="459" name="Google Shape;459;p49"/>
          <p:cNvSpPr txBox="1">
            <a:spLocks noGrp="1"/>
          </p:cNvSpPr>
          <p:nvPr>
            <p:ph type="title"/>
          </p:nvPr>
        </p:nvSpPr>
        <p:spPr>
          <a:xfrm>
            <a:off x="608700" y="-10687"/>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ĐẶC ĐIỂM KỸ NĂNG XÃ HỘI </a:t>
            </a:r>
            <a:endParaRPr dirty="0"/>
          </a:p>
        </p:txBody>
      </p:sp>
      <p:sp>
        <p:nvSpPr>
          <p:cNvPr id="460" name="Google Shape;460;p49"/>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28</a:t>
            </a:fld>
            <a:endParaRPr/>
          </a:p>
        </p:txBody>
      </p:sp>
      <p:grpSp>
        <p:nvGrpSpPr>
          <p:cNvPr id="461" name="Google Shape;461;p49"/>
          <p:cNvGrpSpPr/>
          <p:nvPr/>
        </p:nvGrpSpPr>
        <p:grpSpPr>
          <a:xfrm>
            <a:off x="766391" y="846713"/>
            <a:ext cx="3671559" cy="2767819"/>
            <a:chOff x="3778727" y="4460423"/>
            <a:chExt cx="732802" cy="552426"/>
          </a:xfrm>
        </p:grpSpPr>
        <p:sp>
          <p:nvSpPr>
            <p:cNvPr id="462" name="Google Shape;462;p49"/>
            <p:cNvSpPr/>
            <p:nvPr/>
          </p:nvSpPr>
          <p:spPr>
            <a:xfrm>
              <a:off x="3957011" y="4902228"/>
              <a:ext cx="364723" cy="110621"/>
            </a:xfrm>
            <a:custGeom>
              <a:avLst/>
              <a:gdLst/>
              <a:ahLst/>
              <a:cxnLst/>
              <a:rect l="l" t="t" r="r" b="b"/>
              <a:pathLst>
                <a:path w="640" h="194" extrusionOk="0">
                  <a:moveTo>
                    <a:pt x="0" y="0"/>
                  </a:moveTo>
                  <a:cubicBezTo>
                    <a:pt x="63" y="130"/>
                    <a:pt x="63" y="130"/>
                    <a:pt x="63" y="130"/>
                  </a:cubicBezTo>
                  <a:cubicBezTo>
                    <a:pt x="64" y="130"/>
                    <a:pt x="64" y="130"/>
                    <a:pt x="64" y="130"/>
                  </a:cubicBezTo>
                  <a:cubicBezTo>
                    <a:pt x="64" y="130"/>
                    <a:pt x="64" y="130"/>
                    <a:pt x="64" y="131"/>
                  </a:cubicBezTo>
                  <a:cubicBezTo>
                    <a:pt x="70" y="143"/>
                    <a:pt x="70" y="143"/>
                    <a:pt x="70" y="143"/>
                  </a:cubicBezTo>
                  <a:cubicBezTo>
                    <a:pt x="93" y="170"/>
                    <a:pt x="188" y="194"/>
                    <a:pt x="320" y="194"/>
                  </a:cubicBezTo>
                  <a:cubicBezTo>
                    <a:pt x="452" y="194"/>
                    <a:pt x="547" y="170"/>
                    <a:pt x="571" y="143"/>
                  </a:cubicBezTo>
                  <a:cubicBezTo>
                    <a:pt x="577" y="131"/>
                    <a:pt x="577" y="131"/>
                    <a:pt x="577" y="131"/>
                  </a:cubicBezTo>
                  <a:cubicBezTo>
                    <a:pt x="577" y="130"/>
                    <a:pt x="577" y="130"/>
                    <a:pt x="577" y="130"/>
                  </a:cubicBezTo>
                  <a:cubicBezTo>
                    <a:pt x="577" y="130"/>
                    <a:pt x="577" y="130"/>
                    <a:pt x="577" y="130"/>
                  </a:cubicBezTo>
                  <a:cubicBezTo>
                    <a:pt x="640" y="0"/>
                    <a:pt x="640" y="0"/>
                    <a:pt x="640" y="0"/>
                  </a:cubicBezTo>
                  <a:cubicBezTo>
                    <a:pt x="587" y="29"/>
                    <a:pt x="452" y="46"/>
                    <a:pt x="320" y="46"/>
                  </a:cubicBezTo>
                  <a:cubicBezTo>
                    <a:pt x="189" y="46"/>
                    <a:pt x="53" y="29"/>
                    <a:pt x="0" y="0"/>
                  </a:cubicBezTo>
                  <a:close/>
                </a:path>
              </a:pathLst>
            </a:custGeom>
            <a:solidFill>
              <a:schemeClr val="accent5"/>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chemeClr val="dk1"/>
                </a:buClr>
                <a:buSzPts val="1400"/>
                <a:buFont typeface="Calibri"/>
                <a:buNone/>
              </a:pPr>
              <a:r>
                <a:rPr lang="en" sz="1200" b="1" i="0" u="none" strike="noStrike" cap="none" dirty="0">
                  <a:solidFill>
                    <a:schemeClr val="lt1"/>
                  </a:solidFill>
                  <a:latin typeface="Source Sans Pro"/>
                  <a:ea typeface="Source Sans Pro"/>
                  <a:cs typeface="Source Sans Pro"/>
                  <a:sym typeface="Source Sans Pro"/>
                </a:rPr>
                <a:t>ĐỐI TƯỢNG ÁP DỤNG</a:t>
              </a:r>
              <a:endParaRPr sz="1200" b="1" i="0" u="none" strike="noStrike" cap="none" dirty="0">
                <a:solidFill>
                  <a:schemeClr val="lt1"/>
                </a:solidFill>
                <a:latin typeface="Source Sans Pro"/>
                <a:ea typeface="Source Sans Pro"/>
                <a:cs typeface="Source Sans Pro"/>
                <a:sym typeface="Source Sans Pro"/>
              </a:endParaRPr>
            </a:p>
          </p:txBody>
        </p:sp>
        <p:sp>
          <p:nvSpPr>
            <p:cNvPr id="464" name="Google Shape;464;p49"/>
            <p:cNvSpPr/>
            <p:nvPr/>
          </p:nvSpPr>
          <p:spPr>
            <a:xfrm>
              <a:off x="3792954" y="4515316"/>
              <a:ext cx="718575" cy="115145"/>
            </a:xfrm>
            <a:custGeom>
              <a:avLst/>
              <a:gdLst/>
              <a:ahLst/>
              <a:cxnLst/>
              <a:rect l="l" t="t" r="r" b="b"/>
              <a:pathLst>
                <a:path w="1261" h="202" extrusionOk="0">
                  <a:moveTo>
                    <a:pt x="630" y="53"/>
                  </a:moveTo>
                  <a:cubicBezTo>
                    <a:pt x="363" y="53"/>
                    <a:pt x="82" y="34"/>
                    <a:pt x="0" y="0"/>
                  </a:cubicBezTo>
                  <a:cubicBezTo>
                    <a:pt x="71" y="146"/>
                    <a:pt x="71" y="146"/>
                    <a:pt x="71" y="146"/>
                  </a:cubicBezTo>
                  <a:cubicBezTo>
                    <a:pt x="88" y="157"/>
                    <a:pt x="134" y="170"/>
                    <a:pt x="227" y="181"/>
                  </a:cubicBezTo>
                  <a:cubicBezTo>
                    <a:pt x="334" y="194"/>
                    <a:pt x="478" y="202"/>
                    <a:pt x="630" y="202"/>
                  </a:cubicBezTo>
                  <a:cubicBezTo>
                    <a:pt x="630" y="202"/>
                    <a:pt x="630" y="202"/>
                    <a:pt x="630" y="202"/>
                  </a:cubicBezTo>
                  <a:cubicBezTo>
                    <a:pt x="929" y="202"/>
                    <a:pt x="1147" y="174"/>
                    <a:pt x="1189" y="146"/>
                  </a:cubicBezTo>
                  <a:cubicBezTo>
                    <a:pt x="1261" y="0"/>
                    <a:pt x="1261" y="0"/>
                    <a:pt x="1261" y="0"/>
                  </a:cubicBezTo>
                  <a:cubicBezTo>
                    <a:pt x="1179" y="34"/>
                    <a:pt x="897" y="53"/>
                    <a:pt x="630" y="53"/>
                  </a:cubicBezTo>
                  <a:close/>
                </a:path>
              </a:pathLst>
            </a:custGeom>
            <a:solidFill>
              <a:schemeClr val="accent1"/>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chemeClr val="dk1"/>
                </a:buClr>
                <a:buSzPts val="1400"/>
                <a:buFont typeface="Calibri"/>
                <a:buNone/>
              </a:pPr>
              <a:r>
                <a:rPr lang="en" sz="1200" b="1" dirty="0">
                  <a:solidFill>
                    <a:schemeClr val="lt1"/>
                  </a:solidFill>
                  <a:latin typeface="Source Sans Pro"/>
                  <a:ea typeface="Source Sans Pro"/>
                  <a:cs typeface="Source Sans Pro"/>
                  <a:sym typeface="Source Sans Pro"/>
                </a:rPr>
                <a:t>CON ĐƯỜNG HÌNH THÀNH KNXH</a:t>
              </a:r>
              <a:endParaRPr sz="1200" b="1" i="0" u="none" strike="noStrike" cap="none" dirty="0">
                <a:solidFill>
                  <a:schemeClr val="lt1"/>
                </a:solidFill>
                <a:latin typeface="Source Sans Pro"/>
                <a:ea typeface="Source Sans Pro"/>
                <a:cs typeface="Source Sans Pro"/>
                <a:sym typeface="Source Sans Pro"/>
              </a:endParaRPr>
            </a:p>
          </p:txBody>
        </p:sp>
        <p:sp>
          <p:nvSpPr>
            <p:cNvPr id="465" name="Google Shape;465;p49"/>
            <p:cNvSpPr/>
            <p:nvPr/>
          </p:nvSpPr>
          <p:spPr>
            <a:xfrm>
              <a:off x="3868662" y="4710395"/>
              <a:ext cx="541875" cy="112657"/>
            </a:xfrm>
            <a:custGeom>
              <a:avLst/>
              <a:gdLst/>
              <a:ahLst/>
              <a:cxnLst/>
              <a:rect l="l" t="t" r="r" b="b"/>
              <a:pathLst>
                <a:path w="951" h="198" extrusionOk="0">
                  <a:moveTo>
                    <a:pt x="0" y="0"/>
                  </a:moveTo>
                  <a:cubicBezTo>
                    <a:pt x="70" y="144"/>
                    <a:pt x="70" y="144"/>
                    <a:pt x="70" y="144"/>
                  </a:cubicBezTo>
                  <a:cubicBezTo>
                    <a:pt x="101" y="171"/>
                    <a:pt x="259" y="198"/>
                    <a:pt x="475" y="198"/>
                  </a:cubicBezTo>
                  <a:cubicBezTo>
                    <a:pt x="692" y="198"/>
                    <a:pt x="849" y="171"/>
                    <a:pt x="881" y="144"/>
                  </a:cubicBezTo>
                  <a:cubicBezTo>
                    <a:pt x="951" y="0"/>
                    <a:pt x="951" y="0"/>
                    <a:pt x="951" y="0"/>
                  </a:cubicBezTo>
                  <a:cubicBezTo>
                    <a:pt x="881" y="32"/>
                    <a:pt x="673" y="50"/>
                    <a:pt x="475" y="50"/>
                  </a:cubicBezTo>
                  <a:cubicBezTo>
                    <a:pt x="277" y="50"/>
                    <a:pt x="69" y="32"/>
                    <a:pt x="0" y="0"/>
                  </a:cubicBezTo>
                  <a:close/>
                </a:path>
              </a:pathLst>
            </a:custGeom>
            <a:solidFill>
              <a:schemeClr val="accent3"/>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chemeClr val="dk1"/>
                </a:buClr>
                <a:buSzPts val="1400"/>
                <a:buFont typeface="Calibri"/>
                <a:buNone/>
              </a:pPr>
              <a:r>
                <a:rPr lang="en" sz="1200" b="1" dirty="0">
                  <a:solidFill>
                    <a:schemeClr val="lt1"/>
                  </a:solidFill>
                  <a:latin typeface="Source Sans Pro"/>
                  <a:ea typeface="Source Sans Pro"/>
                  <a:cs typeface="Source Sans Pro"/>
                  <a:sym typeface="Source Sans Pro"/>
                </a:rPr>
                <a:t>GIÁ TRỊ CỦA KNXH</a:t>
              </a:r>
              <a:endParaRPr sz="1200" b="1" i="0" u="none" strike="noStrike" cap="none" dirty="0">
                <a:solidFill>
                  <a:schemeClr val="lt1"/>
                </a:solidFill>
                <a:latin typeface="Source Sans Pro"/>
                <a:ea typeface="Source Sans Pro"/>
                <a:cs typeface="Source Sans Pro"/>
                <a:sym typeface="Source Sans Pro"/>
              </a:endParaRPr>
            </a:p>
          </p:txBody>
        </p:sp>
        <p:sp>
          <p:nvSpPr>
            <p:cNvPr id="466" name="Google Shape;466;p49"/>
            <p:cNvSpPr/>
            <p:nvPr/>
          </p:nvSpPr>
          <p:spPr>
            <a:xfrm>
              <a:off x="3824940" y="4614704"/>
              <a:ext cx="629543" cy="114014"/>
            </a:xfrm>
            <a:custGeom>
              <a:avLst/>
              <a:gdLst/>
              <a:ahLst/>
              <a:cxnLst/>
              <a:rect l="l" t="t" r="r" b="b"/>
              <a:pathLst>
                <a:path w="1105" h="200" extrusionOk="0">
                  <a:moveTo>
                    <a:pt x="552" y="51"/>
                  </a:moveTo>
                  <a:cubicBezTo>
                    <a:pt x="399" y="51"/>
                    <a:pt x="255" y="44"/>
                    <a:pt x="147" y="31"/>
                  </a:cubicBezTo>
                  <a:cubicBezTo>
                    <a:pt x="76" y="22"/>
                    <a:pt x="26" y="12"/>
                    <a:pt x="0" y="0"/>
                  </a:cubicBezTo>
                  <a:cubicBezTo>
                    <a:pt x="70" y="145"/>
                    <a:pt x="70" y="145"/>
                    <a:pt x="70" y="145"/>
                  </a:cubicBezTo>
                  <a:cubicBezTo>
                    <a:pt x="108" y="173"/>
                    <a:pt x="296" y="200"/>
                    <a:pt x="552" y="200"/>
                  </a:cubicBezTo>
                  <a:cubicBezTo>
                    <a:pt x="809" y="200"/>
                    <a:pt x="996" y="173"/>
                    <a:pt x="1034" y="145"/>
                  </a:cubicBezTo>
                  <a:cubicBezTo>
                    <a:pt x="1105" y="0"/>
                    <a:pt x="1105" y="0"/>
                    <a:pt x="1105" y="0"/>
                  </a:cubicBezTo>
                  <a:cubicBezTo>
                    <a:pt x="1030" y="33"/>
                    <a:pt x="785" y="51"/>
                    <a:pt x="552" y="51"/>
                  </a:cubicBezTo>
                  <a:close/>
                </a:path>
              </a:pathLst>
            </a:custGeom>
            <a:solidFill>
              <a:schemeClr val="accent2"/>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chemeClr val="dk1"/>
                </a:buClr>
                <a:buSzPts val="1400"/>
                <a:buFont typeface="Calibri"/>
                <a:buNone/>
              </a:pPr>
              <a:r>
                <a:rPr lang="en" sz="1200" b="1" dirty="0">
                  <a:solidFill>
                    <a:schemeClr val="lt1"/>
                  </a:solidFill>
                  <a:latin typeface="Source Sans Pro"/>
                  <a:ea typeface="Source Sans Pro"/>
                  <a:cs typeface="Source Sans Pro"/>
                  <a:sym typeface="Source Sans Pro"/>
                </a:rPr>
                <a:t>SỨC MẠNH CỦA KNXH</a:t>
              </a:r>
              <a:endParaRPr sz="1200" b="1" i="0" u="none" strike="noStrike" cap="none" dirty="0">
                <a:solidFill>
                  <a:schemeClr val="lt1"/>
                </a:solidFill>
                <a:latin typeface="Source Sans Pro"/>
                <a:ea typeface="Source Sans Pro"/>
                <a:cs typeface="Source Sans Pro"/>
                <a:sym typeface="Source Sans Pro"/>
              </a:endParaRPr>
            </a:p>
          </p:txBody>
        </p:sp>
        <p:sp>
          <p:nvSpPr>
            <p:cNvPr id="467" name="Google Shape;467;p49"/>
            <p:cNvSpPr/>
            <p:nvPr/>
          </p:nvSpPr>
          <p:spPr>
            <a:xfrm>
              <a:off x="3904241" y="4808763"/>
              <a:ext cx="453525" cy="112204"/>
            </a:xfrm>
            <a:custGeom>
              <a:avLst/>
              <a:gdLst/>
              <a:ahLst/>
              <a:cxnLst/>
              <a:rect l="l" t="t" r="r" b="b"/>
              <a:pathLst>
                <a:path w="796" h="197" extrusionOk="0">
                  <a:moveTo>
                    <a:pt x="0" y="0"/>
                  </a:moveTo>
                  <a:cubicBezTo>
                    <a:pt x="65" y="132"/>
                    <a:pt x="65" y="132"/>
                    <a:pt x="65" y="132"/>
                  </a:cubicBezTo>
                  <a:cubicBezTo>
                    <a:pt x="65" y="132"/>
                    <a:pt x="65" y="132"/>
                    <a:pt x="65" y="132"/>
                  </a:cubicBezTo>
                  <a:cubicBezTo>
                    <a:pt x="65" y="133"/>
                    <a:pt x="65" y="133"/>
                    <a:pt x="65" y="133"/>
                  </a:cubicBezTo>
                  <a:cubicBezTo>
                    <a:pt x="70" y="142"/>
                    <a:pt x="70" y="142"/>
                    <a:pt x="70" y="142"/>
                  </a:cubicBezTo>
                  <a:cubicBezTo>
                    <a:pt x="95" y="170"/>
                    <a:pt x="221" y="197"/>
                    <a:pt x="398" y="197"/>
                  </a:cubicBezTo>
                  <a:cubicBezTo>
                    <a:pt x="576" y="197"/>
                    <a:pt x="702" y="170"/>
                    <a:pt x="727" y="142"/>
                  </a:cubicBezTo>
                  <a:cubicBezTo>
                    <a:pt x="732" y="133"/>
                    <a:pt x="732" y="133"/>
                    <a:pt x="732" y="133"/>
                  </a:cubicBezTo>
                  <a:cubicBezTo>
                    <a:pt x="732" y="132"/>
                    <a:pt x="732" y="132"/>
                    <a:pt x="732" y="132"/>
                  </a:cubicBezTo>
                  <a:cubicBezTo>
                    <a:pt x="732" y="132"/>
                    <a:pt x="732" y="132"/>
                    <a:pt x="732" y="132"/>
                  </a:cubicBezTo>
                  <a:cubicBezTo>
                    <a:pt x="796" y="0"/>
                    <a:pt x="796" y="0"/>
                    <a:pt x="796" y="0"/>
                  </a:cubicBezTo>
                  <a:cubicBezTo>
                    <a:pt x="735" y="31"/>
                    <a:pt x="562" y="48"/>
                    <a:pt x="398" y="48"/>
                  </a:cubicBezTo>
                  <a:cubicBezTo>
                    <a:pt x="234" y="48"/>
                    <a:pt x="62" y="31"/>
                    <a:pt x="0" y="0"/>
                  </a:cubicBezTo>
                  <a:close/>
                </a:path>
              </a:pathLst>
            </a:custGeom>
            <a:solidFill>
              <a:schemeClr val="accent4"/>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chemeClr val="dk1"/>
                </a:buClr>
                <a:buSzPts val="1400"/>
                <a:buFont typeface="Calibri"/>
                <a:buNone/>
              </a:pPr>
              <a:r>
                <a:rPr lang="en" sz="1200" b="1" dirty="0">
                  <a:solidFill>
                    <a:schemeClr val="lt1"/>
                  </a:solidFill>
                  <a:latin typeface="Source Sans Pro"/>
                  <a:ea typeface="Source Sans Pro"/>
                  <a:cs typeface="Source Sans Pro"/>
                  <a:sym typeface="Source Sans Pro"/>
                </a:rPr>
                <a:t>CHỨC NĂNG CỦA KNXH</a:t>
              </a:r>
              <a:endParaRPr sz="1200" b="1" i="0" u="none" strike="noStrike" cap="none" dirty="0">
                <a:solidFill>
                  <a:schemeClr val="lt1"/>
                </a:solidFill>
                <a:latin typeface="Source Sans Pro"/>
                <a:ea typeface="Source Sans Pro"/>
                <a:cs typeface="Source Sans Pro"/>
                <a:sym typeface="Source Sans Pro"/>
              </a:endParaRPr>
            </a:p>
          </p:txBody>
        </p:sp>
        <p:sp>
          <p:nvSpPr>
            <p:cNvPr id="468" name="Google Shape;468;p49"/>
            <p:cNvSpPr/>
            <p:nvPr/>
          </p:nvSpPr>
          <p:spPr>
            <a:xfrm>
              <a:off x="3778727" y="4460423"/>
              <a:ext cx="719100" cy="79200"/>
            </a:xfrm>
            <a:prstGeom prst="ellipse">
              <a:avLst/>
            </a:prstGeom>
            <a:solidFill>
              <a:schemeClr val="lt2"/>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chemeClr val="dk1"/>
                </a:buClr>
                <a:buSzPts val="1400"/>
                <a:buFont typeface="Calibri"/>
                <a:buNone/>
              </a:pPr>
              <a:endParaRPr sz="1200" b="1" i="0" u="none" strike="noStrike" cap="none">
                <a:solidFill>
                  <a:schemeClr val="lt1"/>
                </a:solidFill>
                <a:latin typeface="Source Sans Pro"/>
                <a:ea typeface="Source Sans Pro"/>
                <a:cs typeface="Source Sans Pro"/>
                <a:sym typeface="Source Sans Pro"/>
              </a:endParaRPr>
            </a:p>
          </p:txBody>
        </p:sp>
      </p:grpSp>
      <p:cxnSp>
        <p:nvCxnSpPr>
          <p:cNvPr id="469" name="Google Shape;469;p49"/>
          <p:cNvCxnSpPr/>
          <p:nvPr/>
        </p:nvCxnSpPr>
        <p:spPr>
          <a:xfrm>
            <a:off x="4383550" y="1569075"/>
            <a:ext cx="1056900" cy="0"/>
          </a:xfrm>
          <a:prstGeom prst="straightConnector1">
            <a:avLst/>
          </a:prstGeom>
          <a:noFill/>
          <a:ln w="9525" cap="flat" cmpd="sng">
            <a:solidFill>
              <a:schemeClr val="accent1"/>
            </a:solidFill>
            <a:prstDash val="solid"/>
            <a:round/>
            <a:headEnd type="oval" w="med" len="med"/>
            <a:tailEnd type="oval" w="med" len="med"/>
          </a:ln>
        </p:spPr>
      </p:cxnSp>
      <p:sp>
        <p:nvSpPr>
          <p:cNvPr id="470" name="Google Shape;470;p49"/>
          <p:cNvSpPr txBox="1"/>
          <p:nvPr/>
        </p:nvSpPr>
        <p:spPr>
          <a:xfrm>
            <a:off x="5502050" y="1397025"/>
            <a:ext cx="2786700" cy="344100"/>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None/>
            </a:pPr>
            <a:r>
              <a:rPr lang="en" sz="1000" dirty="0">
                <a:solidFill>
                  <a:schemeClr val="dk2"/>
                </a:solidFill>
                <a:latin typeface="Source Sans Pro"/>
                <a:ea typeface="Source Sans Pro"/>
                <a:cs typeface="Source Sans Pro"/>
                <a:sym typeface="Source Sans Pro"/>
              </a:rPr>
              <a:t>5</a:t>
            </a:r>
          </a:p>
          <a:p>
            <a:pPr marL="0" marR="0" lvl="0" indent="0" algn="l" rtl="0">
              <a:lnSpc>
                <a:spcPct val="100000"/>
              </a:lnSpc>
              <a:spcBef>
                <a:spcPts val="0"/>
              </a:spcBef>
              <a:spcAft>
                <a:spcPts val="0"/>
              </a:spcAft>
              <a:buNone/>
            </a:pPr>
            <a:endParaRPr sz="1000" dirty="0">
              <a:solidFill>
                <a:schemeClr val="dk2"/>
              </a:solidFill>
              <a:latin typeface="Source Sans Pro"/>
              <a:ea typeface="Source Sans Pro"/>
              <a:cs typeface="Source Sans Pro"/>
              <a:sym typeface="Source Sans Pro"/>
            </a:endParaRPr>
          </a:p>
        </p:txBody>
      </p:sp>
      <p:cxnSp>
        <p:nvCxnSpPr>
          <p:cNvPr id="471" name="Google Shape;471;p49"/>
          <p:cNvCxnSpPr/>
          <p:nvPr/>
        </p:nvCxnSpPr>
        <p:spPr>
          <a:xfrm>
            <a:off x="4227875" y="2050700"/>
            <a:ext cx="1212600" cy="0"/>
          </a:xfrm>
          <a:prstGeom prst="straightConnector1">
            <a:avLst/>
          </a:prstGeom>
          <a:noFill/>
          <a:ln w="9525" cap="flat" cmpd="sng">
            <a:solidFill>
              <a:schemeClr val="accent2"/>
            </a:solidFill>
            <a:prstDash val="solid"/>
            <a:round/>
            <a:headEnd type="oval" w="med" len="med"/>
            <a:tailEnd type="oval" w="med" len="med"/>
          </a:ln>
        </p:spPr>
      </p:cxnSp>
      <p:sp>
        <p:nvSpPr>
          <p:cNvPr id="472" name="Google Shape;472;p49"/>
          <p:cNvSpPr txBox="1"/>
          <p:nvPr/>
        </p:nvSpPr>
        <p:spPr>
          <a:xfrm>
            <a:off x="5502050" y="1878640"/>
            <a:ext cx="2786700" cy="344100"/>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None/>
            </a:pPr>
            <a:r>
              <a:rPr lang="en" sz="1000" dirty="0">
                <a:solidFill>
                  <a:schemeClr val="dk2"/>
                </a:solidFill>
                <a:latin typeface="Source Sans Pro"/>
                <a:ea typeface="Source Sans Pro"/>
                <a:cs typeface="Source Sans Pro"/>
                <a:sym typeface="Source Sans Pro"/>
              </a:rPr>
              <a:t>4 </a:t>
            </a:r>
            <a:endParaRPr sz="1000" dirty="0">
              <a:solidFill>
                <a:schemeClr val="dk2"/>
              </a:solidFill>
              <a:latin typeface="Source Sans Pro"/>
              <a:ea typeface="Source Sans Pro"/>
              <a:cs typeface="Source Sans Pro"/>
              <a:sym typeface="Source Sans Pro"/>
            </a:endParaRPr>
          </a:p>
        </p:txBody>
      </p:sp>
      <p:cxnSp>
        <p:nvCxnSpPr>
          <p:cNvPr id="473" name="Google Shape;473;p49"/>
          <p:cNvCxnSpPr/>
          <p:nvPr/>
        </p:nvCxnSpPr>
        <p:spPr>
          <a:xfrm>
            <a:off x="4006650" y="2532325"/>
            <a:ext cx="1433700" cy="0"/>
          </a:xfrm>
          <a:prstGeom prst="straightConnector1">
            <a:avLst/>
          </a:prstGeom>
          <a:noFill/>
          <a:ln w="9525" cap="flat" cmpd="sng">
            <a:solidFill>
              <a:schemeClr val="accent3"/>
            </a:solidFill>
            <a:prstDash val="solid"/>
            <a:round/>
            <a:headEnd type="oval" w="med" len="med"/>
            <a:tailEnd type="oval" w="med" len="med"/>
          </a:ln>
        </p:spPr>
      </p:cxnSp>
      <p:sp>
        <p:nvSpPr>
          <p:cNvPr id="474" name="Google Shape;474;p49"/>
          <p:cNvSpPr txBox="1"/>
          <p:nvPr/>
        </p:nvSpPr>
        <p:spPr>
          <a:xfrm>
            <a:off x="5502050" y="2360255"/>
            <a:ext cx="2786700" cy="344100"/>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None/>
            </a:pPr>
            <a:r>
              <a:rPr lang="en-US" sz="1000" dirty="0">
                <a:solidFill>
                  <a:schemeClr val="dk2"/>
                </a:solidFill>
                <a:latin typeface="Source Sans Pro"/>
                <a:ea typeface="Source Sans Pro"/>
                <a:cs typeface="Source Sans Pro"/>
                <a:sym typeface="Source Sans Pro"/>
              </a:rPr>
              <a:t>3 </a:t>
            </a:r>
            <a:endParaRPr sz="1000" dirty="0">
              <a:solidFill>
                <a:schemeClr val="dk2"/>
              </a:solidFill>
              <a:latin typeface="Source Sans Pro"/>
              <a:ea typeface="Source Sans Pro"/>
              <a:cs typeface="Source Sans Pro"/>
              <a:sym typeface="Source Sans Pro"/>
            </a:endParaRPr>
          </a:p>
        </p:txBody>
      </p:sp>
      <p:cxnSp>
        <p:nvCxnSpPr>
          <p:cNvPr id="475" name="Google Shape;475;p49"/>
          <p:cNvCxnSpPr/>
          <p:nvPr/>
        </p:nvCxnSpPr>
        <p:spPr>
          <a:xfrm>
            <a:off x="3818200" y="3013925"/>
            <a:ext cx="1622100" cy="0"/>
          </a:xfrm>
          <a:prstGeom prst="straightConnector1">
            <a:avLst/>
          </a:prstGeom>
          <a:noFill/>
          <a:ln w="9525" cap="flat" cmpd="sng">
            <a:solidFill>
              <a:schemeClr val="accent4"/>
            </a:solidFill>
            <a:prstDash val="solid"/>
            <a:round/>
            <a:headEnd type="oval" w="med" len="med"/>
            <a:tailEnd type="oval" w="med" len="med"/>
          </a:ln>
        </p:spPr>
      </p:cxnSp>
      <p:sp>
        <p:nvSpPr>
          <p:cNvPr id="476" name="Google Shape;476;p49"/>
          <p:cNvSpPr txBox="1"/>
          <p:nvPr/>
        </p:nvSpPr>
        <p:spPr>
          <a:xfrm>
            <a:off x="5502050" y="2841870"/>
            <a:ext cx="2786700" cy="344100"/>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None/>
            </a:pPr>
            <a:r>
              <a:rPr lang="en" sz="1000" dirty="0">
                <a:solidFill>
                  <a:schemeClr val="dk2"/>
                </a:solidFill>
                <a:latin typeface="Source Sans Pro"/>
                <a:ea typeface="Source Sans Pro"/>
                <a:cs typeface="Source Sans Pro"/>
                <a:sym typeface="Source Sans Pro"/>
              </a:rPr>
              <a:t>2</a:t>
            </a:r>
            <a:endParaRPr sz="1000" dirty="0">
              <a:solidFill>
                <a:schemeClr val="dk2"/>
              </a:solidFill>
              <a:latin typeface="Source Sans Pro"/>
              <a:ea typeface="Source Sans Pro"/>
              <a:cs typeface="Source Sans Pro"/>
              <a:sym typeface="Source Sans Pro"/>
            </a:endParaRPr>
          </a:p>
        </p:txBody>
      </p:sp>
      <p:cxnSp>
        <p:nvCxnSpPr>
          <p:cNvPr id="477" name="Google Shape;477;p49"/>
          <p:cNvCxnSpPr/>
          <p:nvPr/>
        </p:nvCxnSpPr>
        <p:spPr>
          <a:xfrm>
            <a:off x="3613350" y="3495550"/>
            <a:ext cx="1827000" cy="0"/>
          </a:xfrm>
          <a:prstGeom prst="straightConnector1">
            <a:avLst/>
          </a:prstGeom>
          <a:noFill/>
          <a:ln w="9525" cap="flat" cmpd="sng">
            <a:solidFill>
              <a:schemeClr val="accent5"/>
            </a:solidFill>
            <a:prstDash val="solid"/>
            <a:round/>
            <a:headEnd type="oval" w="med" len="med"/>
            <a:tailEnd type="oval" w="med" len="med"/>
          </a:ln>
        </p:spPr>
      </p:cxnSp>
      <p:sp>
        <p:nvSpPr>
          <p:cNvPr id="478" name="Google Shape;478;p49"/>
          <p:cNvSpPr txBox="1"/>
          <p:nvPr/>
        </p:nvSpPr>
        <p:spPr>
          <a:xfrm>
            <a:off x="5502050" y="3350686"/>
            <a:ext cx="2786700" cy="344100"/>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None/>
            </a:pPr>
            <a:r>
              <a:rPr lang="en" sz="1000" dirty="0">
                <a:solidFill>
                  <a:schemeClr val="dk2"/>
                </a:solidFill>
                <a:latin typeface="Source Sans Pro"/>
                <a:ea typeface="Source Sans Pro"/>
                <a:cs typeface="Source Sans Pro"/>
                <a:sym typeface="Source Sans Pro"/>
              </a:rPr>
              <a:t>1</a:t>
            </a:r>
            <a:endParaRPr sz="1000" dirty="0">
              <a:solidFill>
                <a:schemeClr val="dk2"/>
              </a:solidFill>
              <a:latin typeface="Source Sans Pro"/>
              <a:ea typeface="Source Sans Pro"/>
              <a:cs typeface="Source Sans Pro"/>
              <a:sym typeface="Source Sans Pro"/>
            </a:endParaRPr>
          </a:p>
        </p:txBody>
      </p:sp>
      <p:sp>
        <p:nvSpPr>
          <p:cNvPr id="24" name="TextBox 23">
            <a:extLst>
              <a:ext uri="{FF2B5EF4-FFF2-40B4-BE49-F238E27FC236}">
                <a16:creationId xmlns:a16="http://schemas.microsoft.com/office/drawing/2014/main" id="{4F1F8D85-1C07-4B0D-808A-F9777E8071F8}"/>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F9E24A-3FF4-423E-A321-09AB5542ABBF}"/>
              </a:ext>
            </a:extLst>
          </p:cNvPr>
          <p:cNvSpPr>
            <a:spLocks noGrp="1"/>
          </p:cNvSpPr>
          <p:nvPr>
            <p:ph type="title"/>
          </p:nvPr>
        </p:nvSpPr>
        <p:spPr/>
        <p:txBody>
          <a:bodyPr/>
          <a:lstStyle/>
          <a:p>
            <a:r>
              <a:rPr lang="en-US" dirty="0"/>
              <a:t>3. ĐẶC ĐIỂM KỸ NĂNG XÃ HỘI</a:t>
            </a:r>
          </a:p>
        </p:txBody>
      </p:sp>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29</a:t>
            </a:fld>
            <a:endParaRPr lang="en"/>
          </a:p>
        </p:txBody>
      </p:sp>
      <p:sp>
        <p:nvSpPr>
          <p:cNvPr id="8" name="TextBox 7">
            <a:extLst>
              <a:ext uri="{FF2B5EF4-FFF2-40B4-BE49-F238E27FC236}">
                <a16:creationId xmlns:a16="http://schemas.microsoft.com/office/drawing/2014/main" id="{61BF77AE-1C18-484F-850F-C1AF0CE4FE39}"/>
              </a:ext>
            </a:extLst>
          </p:cNvPr>
          <p:cNvSpPr txBox="1"/>
          <p:nvPr/>
        </p:nvSpPr>
        <p:spPr>
          <a:xfrm>
            <a:off x="323850" y="580819"/>
            <a:ext cx="8439150" cy="4504631"/>
          </a:xfrm>
          <a:prstGeom prst="rect">
            <a:avLst/>
          </a:prstGeom>
          <a:noFill/>
        </p:spPr>
        <p:txBody>
          <a:bodyPr wrap="square">
            <a:spAutoFit/>
          </a:bodyPr>
          <a:lstStyle/>
          <a:p>
            <a:pPr marL="342900" marR="0" indent="-342900" algn="just">
              <a:lnSpc>
                <a:spcPct val="116000"/>
              </a:lnSpc>
              <a:spcBef>
                <a:spcPts val="0"/>
              </a:spcBef>
              <a:spcAft>
                <a:spcPts val="1000"/>
              </a:spcAft>
              <a:buAutoNum type="arabicPeriod"/>
            </a:pPr>
            <a:r>
              <a:rPr lang="en-US" sz="1800" b="1" dirty="0" err="1">
                <a:effectLst/>
                <a:latin typeface="Arial" panose="020B0604020202020204" pitchFamily="34" charset="0"/>
                <a:ea typeface="Calibri" panose="020F0502020204030204" pitchFamily="34" charset="0"/>
              </a:rPr>
              <a:t>Đối</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tượng</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áp</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dụng</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của</a:t>
            </a:r>
            <a:r>
              <a:rPr lang="en-US" sz="1800" b="1" dirty="0">
                <a:effectLst/>
                <a:latin typeface="Arial" panose="020B0604020202020204" pitchFamily="34" charset="0"/>
                <a:ea typeface="Calibri" panose="020F0502020204030204" pitchFamily="34" charset="0"/>
              </a:rPr>
              <a:t> KNXH: </a:t>
            </a:r>
          </a:p>
          <a:p>
            <a:pPr marR="0" algn="just">
              <a:lnSpc>
                <a:spcPct val="116000"/>
              </a:lnSpc>
              <a:spcBef>
                <a:spcPts val="0"/>
              </a:spcBef>
              <a:spcAft>
                <a:spcPts val="1000"/>
              </a:spcAft>
            </a:pPr>
            <a:r>
              <a:rPr lang="vi-VN" sz="1800" dirty="0">
                <a:effectLst/>
                <a:latin typeface="Arial" panose="020B0604020202020204" pitchFamily="34" charset="0"/>
                <a:ea typeface="Calibri" panose="020F0502020204030204" pitchFamily="34" charset="0"/>
              </a:rPr>
              <a:t>KNXH là loại kĩ năng hướng vào việc nhận thức hay giải quyết một cách trực tiếp các vấn đề xã hội trong đời sống con người. </a:t>
            </a:r>
            <a:r>
              <a:rPr lang="en-US" sz="1800" dirty="0">
                <a:effectLst/>
                <a:latin typeface="Arial" panose="020B0604020202020204" pitchFamily="34" charset="0"/>
                <a:ea typeface="Calibri" panose="020F0502020204030204" pitchFamily="34" charset="0"/>
              </a:rPr>
              <a:t>Đ</a:t>
            </a:r>
            <a:r>
              <a:rPr lang="vi-VN" sz="1800" dirty="0">
                <a:effectLst/>
                <a:latin typeface="Arial" panose="020B0604020202020204" pitchFamily="34" charset="0"/>
                <a:ea typeface="Calibri" panose="020F0502020204030204" pitchFamily="34" charset="0"/>
              </a:rPr>
              <a:t>ối tượng tác động của KNXH là cái xã hội hiện thực, trực tiếp chứ không phải qua sách vở, hay kinh nghiệm xã hội được truyền thụ lại. Tất nhiên việc nhận thức xã hội hay tích lũy kinh nghiệm xã hội ở mỗi cá nhân có thể </a:t>
            </a:r>
            <a:r>
              <a:rPr lang="en-US" sz="1800" dirty="0" err="1">
                <a:effectLst/>
                <a:latin typeface="Arial" panose="020B0604020202020204" pitchFamily="34" charset="0"/>
                <a:ea typeface="Calibri" panose="020F0502020204030204" pitchFamily="34" charset="0"/>
              </a:rPr>
              <a:t>thực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bằng nhiều con đường khác nhau, trong đó lĩnh hội qua tài liệu sách vở là tương đối phổ biến và thậm chí con đường nhận thức này có vai trò to lớn trong việc bồi đắp KNXH ở mỗi người. </a:t>
            </a:r>
            <a:endParaRPr lang="en-US" sz="1800" dirty="0">
              <a:effectLst/>
              <a:latin typeface="Arial" panose="020B0604020202020204" pitchFamily="34" charset="0"/>
              <a:ea typeface="Calibri" panose="020F0502020204030204" pitchFamily="34" charset="0"/>
            </a:endParaRPr>
          </a:p>
          <a:p>
            <a:pPr marR="0" algn="just">
              <a:lnSpc>
                <a:spcPct val="116000"/>
              </a:lnSpc>
              <a:spcBef>
                <a:spcPts val="0"/>
              </a:spcBef>
              <a:spcAft>
                <a:spcPts val="1000"/>
              </a:spcAft>
            </a:pPr>
            <a:r>
              <a:rPr lang="vi-VN" sz="1800" dirty="0">
                <a:effectLst/>
                <a:latin typeface="Arial" panose="020B0604020202020204" pitchFamily="34" charset="0"/>
                <a:ea typeface="Calibri" panose="020F0502020204030204" pitchFamily="34" charset="0"/>
              </a:rPr>
              <a:t>Tuy nhiên, kĩ năng mà con người sử dụng khi ấy không phải là KNXH mà chúng chỉ đơn thuần là kĩ năng đọc sách, kĩ năng học tập, kĩ năng nghiên cứu. Còn KNXH là loại kĩ năng được con người sử dụng để tương tác, ứng xử trực tiếp với cái xã hội hiện thời. Nó đem lại hiệu quả tương tác xã hội cho chủ thể có kĩ năng trong các tình huống giao tiếp xã hội cụ thể.</a:t>
            </a:r>
            <a:endParaRPr lang="en-US" sz="1800" dirty="0">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FDBCB96E-F3E2-489A-9FD1-A316C627EA7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extLst>
      <p:ext uri="{BB962C8B-B14F-4D97-AF65-F5344CB8AC3E}">
        <p14:creationId xmlns:p14="http://schemas.microsoft.com/office/powerpoint/2010/main" val="34544812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F9E24A-3FF4-423E-A321-09AB5542ABBF}"/>
              </a:ext>
            </a:extLst>
          </p:cNvPr>
          <p:cNvSpPr>
            <a:spLocks noGrp="1"/>
          </p:cNvSpPr>
          <p:nvPr>
            <p:ph type="title"/>
          </p:nvPr>
        </p:nvSpPr>
        <p:spPr/>
        <p:txBody>
          <a:bodyPr/>
          <a:lstStyle/>
          <a:p>
            <a:r>
              <a:rPr lang="en-US" dirty="0"/>
              <a:t>3. ĐẶC ĐIỂM KỸ NĂNG XÃ HỘI</a:t>
            </a:r>
          </a:p>
        </p:txBody>
      </p:sp>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30</a:t>
            </a:fld>
            <a:endParaRPr lang="en"/>
          </a:p>
        </p:txBody>
      </p:sp>
      <p:sp>
        <p:nvSpPr>
          <p:cNvPr id="8" name="TextBox 7">
            <a:extLst>
              <a:ext uri="{FF2B5EF4-FFF2-40B4-BE49-F238E27FC236}">
                <a16:creationId xmlns:a16="http://schemas.microsoft.com/office/drawing/2014/main" id="{61BF77AE-1C18-484F-850F-C1AF0CE4FE39}"/>
              </a:ext>
            </a:extLst>
          </p:cNvPr>
          <p:cNvSpPr txBox="1"/>
          <p:nvPr/>
        </p:nvSpPr>
        <p:spPr>
          <a:xfrm>
            <a:off x="158750" y="652382"/>
            <a:ext cx="8737600" cy="3668953"/>
          </a:xfrm>
          <a:prstGeom prst="rect">
            <a:avLst/>
          </a:prstGeom>
          <a:noFill/>
        </p:spPr>
        <p:txBody>
          <a:bodyPr wrap="square">
            <a:spAutoFit/>
          </a:bodyPr>
          <a:lstStyle/>
          <a:p>
            <a:pPr marL="0" marR="0" indent="457200" algn="just">
              <a:lnSpc>
                <a:spcPct val="116000"/>
              </a:lnSpc>
              <a:spcBef>
                <a:spcPts val="0"/>
              </a:spcBef>
              <a:spcAft>
                <a:spcPts val="1000"/>
              </a:spcAft>
            </a:pPr>
            <a:r>
              <a:rPr lang="en-US" sz="1800" b="1" dirty="0">
                <a:effectLst/>
                <a:latin typeface="Arial" panose="020B0604020202020204" pitchFamily="34" charset="0"/>
                <a:ea typeface="Calibri" panose="020F0502020204030204" pitchFamily="34" charset="0"/>
              </a:rPr>
              <a:t>2. </a:t>
            </a:r>
            <a:r>
              <a:rPr lang="en-US" sz="1800" b="1" dirty="0" err="1">
                <a:effectLst/>
                <a:latin typeface="Arial" panose="020B0604020202020204" pitchFamily="34" charset="0"/>
                <a:ea typeface="Calibri" panose="020F0502020204030204" pitchFamily="34" charset="0"/>
              </a:rPr>
              <a:t>Chức</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năng</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của</a:t>
            </a:r>
            <a:r>
              <a:rPr lang="en-US" sz="1800" b="1" dirty="0">
                <a:effectLst/>
                <a:latin typeface="Arial" panose="020B0604020202020204" pitchFamily="34" charset="0"/>
                <a:ea typeface="Calibri" panose="020F0502020204030204" pitchFamily="34" charset="0"/>
              </a:rPr>
              <a:t> KNXH: </a:t>
            </a:r>
          </a:p>
          <a:p>
            <a:pPr marL="0" marR="0" indent="457200" algn="just">
              <a:lnSpc>
                <a:spcPct val="116000"/>
              </a:lnSpc>
              <a:spcBef>
                <a:spcPts val="0"/>
              </a:spcBef>
              <a:spcAft>
                <a:spcPts val="1000"/>
              </a:spcAft>
            </a:pPr>
            <a:r>
              <a:rPr lang="en-US" sz="1800" dirty="0">
                <a:effectLst/>
                <a:latin typeface="Arial" panose="020B0604020202020204" pitchFamily="34" charset="0"/>
                <a:ea typeface="Calibri" panose="020F0502020204030204" pitchFamily="34" charset="0"/>
              </a:rPr>
              <a:t>M</a:t>
            </a:r>
            <a:r>
              <a:rPr lang="vi-VN" sz="1800" dirty="0">
                <a:effectLst/>
                <a:latin typeface="Arial" panose="020B0604020202020204" pitchFamily="34" charset="0"/>
                <a:ea typeface="Calibri" panose="020F0502020204030204" pitchFamily="34" charset="0"/>
              </a:rPr>
              <a:t>ỗi một loại kĩ năng chỉ tương ứng với một dạng hoạt động nào đó</a:t>
            </a:r>
            <a:r>
              <a:rPr lang="en-US" sz="1800" dirty="0">
                <a:effectLst/>
                <a:latin typeface="Arial" panose="020B0604020202020204" pitchFamily="34" charset="0"/>
                <a:ea typeface="Calibri" panose="020F0502020204030204" pitchFamily="34" charset="0"/>
              </a:rPr>
              <a:t>. V</a:t>
            </a:r>
            <a:r>
              <a:rPr lang="vi-VN" sz="1800" dirty="0">
                <a:effectLst/>
                <a:latin typeface="Arial" panose="020B0604020202020204" pitchFamily="34" charset="0"/>
                <a:ea typeface="Calibri" panose="020F0502020204030204" pitchFamily="34" charset="0"/>
              </a:rPr>
              <a:t>ai trò của KNXH là giúp chủ thể giải quyết hiệu quả các vấn đề nảy sinh trong đời sống xã hội. </a:t>
            </a:r>
            <a:endParaRPr lang="en-US" sz="1800" dirty="0">
              <a:effectLst/>
              <a:latin typeface="Calibri" panose="020F0502020204030204" pitchFamily="34" charset="0"/>
              <a:ea typeface="Calibri" panose="020F0502020204030204" pitchFamily="34" charset="0"/>
            </a:endParaRPr>
          </a:p>
          <a:p>
            <a:pPr marL="0" marR="0" indent="457200" algn="just">
              <a:lnSpc>
                <a:spcPct val="116000"/>
              </a:lnSpc>
              <a:spcBef>
                <a:spcPts val="0"/>
              </a:spcBef>
              <a:spcAft>
                <a:spcPts val="1000"/>
              </a:spcAft>
            </a:pPr>
            <a:r>
              <a:rPr lang="vi-VN" sz="1800" dirty="0">
                <a:effectLst/>
                <a:latin typeface="Arial" panose="020B0604020202020204" pitchFamily="34" charset="0"/>
                <a:ea typeface="Calibri" panose="020F0502020204030204" pitchFamily="34" charset="0"/>
              </a:rPr>
              <a:t>KNXH giúp cho chủ thể thực hiện giao tiếp và ứng xử xã hội hiệu quả, tức là thực hiện được những hành vi trong các tình huống giao tiếp xã hội phù hợp với nhận thức của bản thân, phù hợp với chuẩn mực xã hội và đạt được mục đích đề ra.</a:t>
            </a:r>
            <a:endParaRPr lang="en-US" sz="1800" dirty="0">
              <a:effectLst/>
              <a:latin typeface="Calibri" panose="020F0502020204030204" pitchFamily="34" charset="0"/>
              <a:ea typeface="Calibri" panose="020F0502020204030204" pitchFamily="34" charset="0"/>
            </a:endParaRPr>
          </a:p>
          <a:p>
            <a:pPr marL="0" marR="0" indent="457200" algn="just">
              <a:lnSpc>
                <a:spcPct val="116000"/>
              </a:lnSpc>
              <a:spcBef>
                <a:spcPts val="0"/>
              </a:spcBef>
              <a:spcAft>
                <a:spcPts val="1000"/>
              </a:spcAft>
            </a:pPr>
            <a:r>
              <a:rPr lang="vi-VN" sz="1800" dirty="0">
                <a:effectLst/>
                <a:latin typeface="Arial" panose="020B0604020202020204" pitchFamily="34" charset="0"/>
                <a:ea typeface="Calibri" panose="020F0502020204030204" pitchFamily="34" charset="0"/>
              </a:rPr>
              <a:t>KNXH giúp cho chủ thể thích ứng xã hội thành công, tức là hòa nhập được với những điều kiện thay đổi của môi trường xã hội. Và xét trên một phương diện nào đó, chủ thể có những tác động hợp lí để cải biến xã hội theo mong muốn chủ quan. </a:t>
            </a:r>
            <a:endParaRPr lang="en-US" sz="1800" dirty="0">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FDBCB96E-F3E2-489A-9FD1-A316C627EA7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extLst>
      <p:ext uri="{BB962C8B-B14F-4D97-AF65-F5344CB8AC3E}">
        <p14:creationId xmlns:p14="http://schemas.microsoft.com/office/powerpoint/2010/main" val="3207665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F9E24A-3FF4-423E-A321-09AB5542ABBF}"/>
              </a:ext>
            </a:extLst>
          </p:cNvPr>
          <p:cNvSpPr>
            <a:spLocks noGrp="1"/>
          </p:cNvSpPr>
          <p:nvPr>
            <p:ph type="title"/>
          </p:nvPr>
        </p:nvSpPr>
        <p:spPr/>
        <p:txBody>
          <a:bodyPr/>
          <a:lstStyle/>
          <a:p>
            <a:r>
              <a:rPr lang="en-US" dirty="0"/>
              <a:t>3. ĐẶC ĐIỂM KỸ NĂNG XÃ HỘI</a:t>
            </a:r>
          </a:p>
        </p:txBody>
      </p:sp>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31</a:t>
            </a:fld>
            <a:endParaRPr lang="en"/>
          </a:p>
        </p:txBody>
      </p:sp>
      <p:sp>
        <p:nvSpPr>
          <p:cNvPr id="8" name="TextBox 7">
            <a:extLst>
              <a:ext uri="{FF2B5EF4-FFF2-40B4-BE49-F238E27FC236}">
                <a16:creationId xmlns:a16="http://schemas.microsoft.com/office/drawing/2014/main" id="{61BF77AE-1C18-484F-850F-C1AF0CE4FE39}"/>
              </a:ext>
            </a:extLst>
          </p:cNvPr>
          <p:cNvSpPr txBox="1"/>
          <p:nvPr/>
        </p:nvSpPr>
        <p:spPr>
          <a:xfrm>
            <a:off x="368300" y="623873"/>
            <a:ext cx="8318500" cy="4311565"/>
          </a:xfrm>
          <a:prstGeom prst="rect">
            <a:avLst/>
          </a:prstGeom>
          <a:noFill/>
        </p:spPr>
        <p:txBody>
          <a:bodyPr wrap="square">
            <a:spAutoFit/>
          </a:bodyPr>
          <a:lstStyle/>
          <a:p>
            <a:pPr marL="0" marR="0" indent="457200" algn="just">
              <a:lnSpc>
                <a:spcPct val="116000"/>
              </a:lnSpc>
              <a:spcBef>
                <a:spcPts val="0"/>
              </a:spcBef>
              <a:spcAft>
                <a:spcPts val="1000"/>
              </a:spcAft>
            </a:pPr>
            <a:r>
              <a:rPr lang="en-US" sz="1800" b="1" dirty="0">
                <a:effectLst/>
                <a:latin typeface="Arial" panose="020B0604020202020204" pitchFamily="34" charset="0"/>
                <a:ea typeface="Calibri" panose="020F0502020204030204" pitchFamily="34" charset="0"/>
              </a:rPr>
              <a:t>2. </a:t>
            </a:r>
            <a:r>
              <a:rPr lang="en-US" sz="1800" b="1" dirty="0" err="1">
                <a:effectLst/>
                <a:latin typeface="Arial" panose="020B0604020202020204" pitchFamily="34" charset="0"/>
                <a:ea typeface="Calibri" panose="020F0502020204030204" pitchFamily="34" charset="0"/>
              </a:rPr>
              <a:t>Chức</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năng</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của</a:t>
            </a:r>
            <a:r>
              <a:rPr lang="en-US" sz="1800" b="1" dirty="0">
                <a:effectLst/>
                <a:latin typeface="Arial" panose="020B0604020202020204" pitchFamily="34" charset="0"/>
                <a:ea typeface="Calibri" panose="020F0502020204030204" pitchFamily="34" charset="0"/>
              </a:rPr>
              <a:t> KNXH: </a:t>
            </a:r>
          </a:p>
          <a:p>
            <a:pPr marL="0" marR="0" indent="457200" algn="just">
              <a:lnSpc>
                <a:spcPct val="116000"/>
              </a:lnSpc>
              <a:spcBef>
                <a:spcPts val="0"/>
              </a:spcBef>
              <a:spcAft>
                <a:spcPts val="1000"/>
              </a:spcAft>
            </a:pPr>
            <a:r>
              <a:rPr lang="en-US" sz="1800" dirty="0">
                <a:effectLst/>
                <a:latin typeface="Arial" panose="020B0604020202020204" pitchFamily="34" charset="0"/>
                <a:ea typeface="Calibri" panose="020F0502020204030204" pitchFamily="34" charset="0"/>
              </a:rPr>
              <a:t>M</a:t>
            </a:r>
            <a:r>
              <a:rPr lang="vi-VN" sz="1800" dirty="0">
                <a:effectLst/>
                <a:latin typeface="Arial" panose="020B0604020202020204" pitchFamily="34" charset="0"/>
                <a:ea typeface="Calibri" panose="020F0502020204030204" pitchFamily="34" charset="0"/>
              </a:rPr>
              <a:t>ỗi một loại kĩ năng chỉ tương ứng với một dạng hoạt động nào đó</a:t>
            </a:r>
            <a:r>
              <a:rPr lang="en-US" sz="1800" dirty="0">
                <a:effectLst/>
                <a:latin typeface="Arial" panose="020B0604020202020204" pitchFamily="34" charset="0"/>
                <a:ea typeface="Calibri" panose="020F0502020204030204" pitchFamily="34" charset="0"/>
              </a:rPr>
              <a:t>. V</a:t>
            </a:r>
            <a:r>
              <a:rPr lang="vi-VN" sz="1800" dirty="0">
                <a:effectLst/>
                <a:latin typeface="Arial" panose="020B0604020202020204" pitchFamily="34" charset="0"/>
                <a:ea typeface="Calibri" panose="020F0502020204030204" pitchFamily="34" charset="0"/>
              </a:rPr>
              <a:t>ai trò của KNXH là giúp chủ thể giải quyết hiệu quả các vấn đề nảy sinh trong đời sống xã hội. </a:t>
            </a:r>
            <a:endParaRPr lang="en-US" sz="1800" dirty="0">
              <a:effectLst/>
              <a:latin typeface="Calibri" panose="020F0502020204030204" pitchFamily="34" charset="0"/>
              <a:ea typeface="Calibri" panose="020F0502020204030204" pitchFamily="34" charset="0"/>
            </a:endParaRPr>
          </a:p>
          <a:p>
            <a:pPr marL="0" marR="0" indent="457200" algn="just">
              <a:lnSpc>
                <a:spcPct val="116000"/>
              </a:lnSpc>
              <a:spcBef>
                <a:spcPts val="0"/>
              </a:spcBef>
              <a:spcAft>
                <a:spcPts val="1000"/>
              </a:spcAft>
            </a:pPr>
            <a:r>
              <a:rPr lang="vi-VN" sz="1800" dirty="0">
                <a:effectLst/>
                <a:latin typeface="Arial" panose="020B0604020202020204" pitchFamily="34" charset="0"/>
                <a:ea typeface="Calibri" panose="020F0502020204030204" pitchFamily="34" charset="0"/>
              </a:rPr>
              <a:t>KNXH giúp cho chủ thể thực hiện giao tiếp và ứng xử xã hội hiệu quả, tức là thực hiện được những hành vi trong các tình huống giao tiếp xã hội phù hợp với nhận thức của bản thân, phù hợp với chuẩn mực xã hội và đạt được mục đích đề ra.</a:t>
            </a:r>
            <a:endParaRPr lang="en-US" sz="1800" dirty="0">
              <a:effectLst/>
              <a:latin typeface="Calibri" panose="020F0502020204030204" pitchFamily="34" charset="0"/>
              <a:ea typeface="Calibri" panose="020F0502020204030204" pitchFamily="34" charset="0"/>
            </a:endParaRPr>
          </a:p>
          <a:p>
            <a:pPr marL="0" marR="0" indent="457200" algn="just">
              <a:lnSpc>
                <a:spcPct val="116000"/>
              </a:lnSpc>
              <a:spcBef>
                <a:spcPts val="0"/>
              </a:spcBef>
              <a:spcAft>
                <a:spcPts val="1000"/>
              </a:spcAft>
            </a:pPr>
            <a:r>
              <a:rPr lang="vi-VN" sz="1800" dirty="0">
                <a:effectLst/>
                <a:latin typeface="Arial" panose="020B0604020202020204" pitchFamily="34" charset="0"/>
                <a:ea typeface="Calibri" panose="020F0502020204030204" pitchFamily="34" charset="0"/>
              </a:rPr>
              <a:t>KNXH giúp cho chủ thể thích ứng xã hội thành công, tức là hòa nhập được với những điều kiện thay đổi của môi trường xã hội. Và xét trên một phương diện nào đó, chủ thể có những tác động hợp lí để cải biến xã hội theo mong muốn chủ quan. </a:t>
            </a:r>
            <a:endParaRPr lang="en-US" sz="1800" dirty="0">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FDBCB96E-F3E2-489A-9FD1-A316C627EA7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extLst>
      <p:ext uri="{BB962C8B-B14F-4D97-AF65-F5344CB8AC3E}">
        <p14:creationId xmlns:p14="http://schemas.microsoft.com/office/powerpoint/2010/main" val="7710573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F9E24A-3FF4-423E-A321-09AB5542ABBF}"/>
              </a:ext>
            </a:extLst>
          </p:cNvPr>
          <p:cNvSpPr>
            <a:spLocks noGrp="1"/>
          </p:cNvSpPr>
          <p:nvPr>
            <p:ph type="title"/>
          </p:nvPr>
        </p:nvSpPr>
        <p:spPr/>
        <p:txBody>
          <a:bodyPr/>
          <a:lstStyle/>
          <a:p>
            <a:r>
              <a:rPr lang="en-US" dirty="0"/>
              <a:t>3. ĐẶC ĐIỂM KỸ NĂNG XÃ HỘI</a:t>
            </a:r>
          </a:p>
        </p:txBody>
      </p:sp>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32</a:t>
            </a:fld>
            <a:endParaRPr lang="en"/>
          </a:p>
        </p:txBody>
      </p:sp>
      <p:sp>
        <p:nvSpPr>
          <p:cNvPr id="8" name="TextBox 7">
            <a:extLst>
              <a:ext uri="{FF2B5EF4-FFF2-40B4-BE49-F238E27FC236}">
                <a16:creationId xmlns:a16="http://schemas.microsoft.com/office/drawing/2014/main" id="{61BF77AE-1C18-484F-850F-C1AF0CE4FE39}"/>
              </a:ext>
            </a:extLst>
          </p:cNvPr>
          <p:cNvSpPr txBox="1"/>
          <p:nvPr/>
        </p:nvSpPr>
        <p:spPr>
          <a:xfrm>
            <a:off x="311150" y="834778"/>
            <a:ext cx="8591550" cy="3412473"/>
          </a:xfrm>
          <a:prstGeom prst="rect">
            <a:avLst/>
          </a:prstGeom>
          <a:noFill/>
        </p:spPr>
        <p:txBody>
          <a:bodyPr wrap="square">
            <a:spAutoFit/>
          </a:bodyPr>
          <a:lstStyle/>
          <a:p>
            <a:pPr marL="0" marR="0" indent="457200" algn="just">
              <a:lnSpc>
                <a:spcPct val="116000"/>
              </a:lnSpc>
              <a:spcBef>
                <a:spcPts val="0"/>
              </a:spcBef>
              <a:spcAft>
                <a:spcPts val="1000"/>
              </a:spcAft>
            </a:pPr>
            <a:r>
              <a:rPr lang="en-US" sz="1800" b="1" dirty="0">
                <a:effectLst/>
                <a:latin typeface="Arial" panose="020B0604020202020204" pitchFamily="34" charset="0"/>
                <a:ea typeface="Calibri" panose="020F0502020204030204" pitchFamily="34" charset="0"/>
              </a:rPr>
              <a:t>3. </a:t>
            </a:r>
            <a:r>
              <a:rPr lang="en-US" sz="1800" b="1" dirty="0" err="1">
                <a:effectLst/>
                <a:latin typeface="Arial" panose="020B0604020202020204" pitchFamily="34" charset="0"/>
                <a:ea typeface="Calibri" panose="020F0502020204030204" pitchFamily="34" charset="0"/>
              </a:rPr>
              <a:t>Giá</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trị</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của</a:t>
            </a:r>
            <a:r>
              <a:rPr lang="en-US" sz="1800" b="1" dirty="0">
                <a:effectLst/>
                <a:latin typeface="Arial" panose="020B0604020202020204" pitchFamily="34" charset="0"/>
                <a:ea typeface="Calibri" panose="020F0502020204030204" pitchFamily="34" charset="0"/>
              </a:rPr>
              <a:t> KNXH:</a:t>
            </a:r>
            <a:r>
              <a:rPr lang="vi-VN" sz="1800" b="1" dirty="0">
                <a:effectLst/>
                <a:latin typeface="Arial" panose="020B0604020202020204" pitchFamily="34" charset="0"/>
                <a:ea typeface="Calibri" panose="020F0502020204030204" pitchFamily="34" charset="0"/>
              </a:rPr>
              <a:t> </a:t>
            </a:r>
            <a:endParaRPr lang="en-US" sz="1800" b="1" dirty="0">
              <a:effectLst/>
              <a:latin typeface="Arial" panose="020B0604020202020204" pitchFamily="34" charset="0"/>
              <a:ea typeface="Calibri" panose="020F0502020204030204" pitchFamily="34" charset="0"/>
            </a:endParaRPr>
          </a:p>
          <a:p>
            <a:pPr marL="0" marR="0" indent="457200" algn="just">
              <a:lnSpc>
                <a:spcPct val="116000"/>
              </a:lnSpc>
              <a:spcBef>
                <a:spcPts val="0"/>
              </a:spcBef>
              <a:spcAft>
                <a:spcPts val="1000"/>
              </a:spcAft>
            </a:pPr>
            <a:r>
              <a:rPr lang="vi-VN" sz="1800" dirty="0">
                <a:effectLst/>
                <a:latin typeface="Arial" panose="020B0604020202020204" pitchFamily="34" charset="0"/>
                <a:ea typeface="Calibri" panose="020F0502020204030204" pitchFamily="34" charset="0"/>
              </a:rPr>
              <a:t>KNXH như đã biết là loại kĩ năng hướng vào việc giải quyết các mối quan hệ liên cá nhân, tức là quan hệ giữa người với người. </a:t>
            </a:r>
            <a:r>
              <a:rPr lang="en-US" sz="1800" dirty="0" err="1">
                <a:effectLst/>
                <a:latin typeface="Arial" panose="020B0604020202020204" pitchFamily="34" charset="0"/>
                <a:ea typeface="Calibri" panose="020F0502020204030204" pitchFamily="34" charset="0"/>
              </a:rPr>
              <a:t>Như</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vậy</a:t>
            </a: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KNXH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hợp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phần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trọng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vi-VN" sz="1800" dirty="0">
                <a:effectLst/>
                <a:latin typeface="Arial" panose="020B0604020202020204" pitchFamily="34" charset="0"/>
                <a:ea typeface="Calibri" panose="020F0502020204030204" pitchFamily="34" charset="0"/>
              </a:rPr>
              <a:t> kĩ năng sống và tất nhiên có những kĩ năng sống không phải là KNXH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chẳng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sót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rừng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ứng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thiên</a:t>
            </a:r>
            <a:r>
              <a:rPr lang="en-US" sz="1800" dirty="0">
                <a:effectLst/>
                <a:latin typeface="Arial" panose="020B0604020202020204" pitchFamily="34" charset="0"/>
                <a:ea typeface="Calibri" panose="020F0502020204030204" pitchFamily="34" charset="0"/>
              </a:rPr>
              <a:t> tai..</a:t>
            </a:r>
            <a:r>
              <a:rPr lang="vi-VN" sz="1800" dirty="0">
                <a:effectLst/>
                <a:latin typeface="Arial" panose="020B0604020202020204" pitchFamily="34" charset="0"/>
                <a:ea typeface="Calibri" panose="020F0502020204030204" pitchFamily="34" charset="0"/>
              </a:rPr>
              <a:t>. Xét về mặt giá trị thì KNXH có vai trò vô cùng lớn lao. Nó hướng con người sống hòa nhập hơn với xã hội, sở thuộc xã hội (belonging social) để rồi thành công trong xã hội ấy chứ không đơn thuần là chỉ giúp </a:t>
            </a:r>
            <a:r>
              <a:rPr lang="en-US" sz="1800" dirty="0" err="1">
                <a:effectLst/>
                <a:latin typeface="Arial" panose="020B0604020202020204" pitchFamily="34" charset="0"/>
                <a:ea typeface="Calibri" panose="020F0502020204030204" pitchFamily="34" charset="0"/>
              </a:rPr>
              <a:t>riêng</a:t>
            </a: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cá nhân </a:t>
            </a:r>
            <a:r>
              <a:rPr lang="en-US" sz="1800" dirty="0" err="1">
                <a:effectLst/>
                <a:latin typeface="Arial" panose="020B0604020202020204" pitchFamily="34" charset="0"/>
                <a:ea typeface="Calibri" panose="020F0502020204030204" pitchFamily="34" charset="0"/>
              </a:rPr>
              <a:t>đó</a:t>
            </a: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sống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triển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bằng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phương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hoặc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triển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chung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đồng</a:t>
            </a:r>
            <a:r>
              <a:rPr lang="vi-VN"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FDBCB96E-F3E2-489A-9FD1-A316C627EA7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extLst>
      <p:ext uri="{BB962C8B-B14F-4D97-AF65-F5344CB8AC3E}">
        <p14:creationId xmlns:p14="http://schemas.microsoft.com/office/powerpoint/2010/main" val="307271518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F9E24A-3FF4-423E-A321-09AB5542ABBF}"/>
              </a:ext>
            </a:extLst>
          </p:cNvPr>
          <p:cNvSpPr>
            <a:spLocks noGrp="1"/>
          </p:cNvSpPr>
          <p:nvPr>
            <p:ph type="title"/>
          </p:nvPr>
        </p:nvSpPr>
        <p:spPr/>
        <p:txBody>
          <a:bodyPr/>
          <a:lstStyle/>
          <a:p>
            <a:r>
              <a:rPr lang="en-US" dirty="0"/>
              <a:t>3. ĐẶC ĐIỂM KỸ NĂNG XÃ HỘI</a:t>
            </a:r>
          </a:p>
        </p:txBody>
      </p:sp>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33</a:t>
            </a:fld>
            <a:endParaRPr lang="en"/>
          </a:p>
        </p:txBody>
      </p:sp>
      <p:sp>
        <p:nvSpPr>
          <p:cNvPr id="8" name="TextBox 7">
            <a:extLst>
              <a:ext uri="{FF2B5EF4-FFF2-40B4-BE49-F238E27FC236}">
                <a16:creationId xmlns:a16="http://schemas.microsoft.com/office/drawing/2014/main" id="{61BF77AE-1C18-484F-850F-C1AF0CE4FE39}"/>
              </a:ext>
            </a:extLst>
          </p:cNvPr>
          <p:cNvSpPr txBox="1"/>
          <p:nvPr/>
        </p:nvSpPr>
        <p:spPr>
          <a:xfrm>
            <a:off x="311150" y="834778"/>
            <a:ext cx="8591550" cy="3412473"/>
          </a:xfrm>
          <a:prstGeom prst="rect">
            <a:avLst/>
          </a:prstGeom>
          <a:noFill/>
        </p:spPr>
        <p:txBody>
          <a:bodyPr wrap="square">
            <a:spAutoFit/>
          </a:bodyPr>
          <a:lstStyle/>
          <a:p>
            <a:pPr marL="0" marR="0" indent="457200" algn="just">
              <a:lnSpc>
                <a:spcPct val="116000"/>
              </a:lnSpc>
              <a:spcBef>
                <a:spcPts val="0"/>
              </a:spcBef>
              <a:spcAft>
                <a:spcPts val="1000"/>
              </a:spcAft>
            </a:pPr>
            <a:r>
              <a:rPr lang="en-US" sz="1800" b="1" dirty="0">
                <a:effectLst/>
                <a:latin typeface="Arial" panose="020B0604020202020204" pitchFamily="34" charset="0"/>
                <a:ea typeface="Calibri" panose="020F0502020204030204" pitchFamily="34" charset="0"/>
              </a:rPr>
              <a:t>3. </a:t>
            </a:r>
            <a:r>
              <a:rPr lang="en-US" sz="1800" b="1" dirty="0" err="1">
                <a:effectLst/>
                <a:latin typeface="Arial" panose="020B0604020202020204" pitchFamily="34" charset="0"/>
                <a:ea typeface="Calibri" panose="020F0502020204030204" pitchFamily="34" charset="0"/>
              </a:rPr>
              <a:t>Giá</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trị</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của</a:t>
            </a:r>
            <a:r>
              <a:rPr lang="en-US" sz="1800" b="1" dirty="0">
                <a:effectLst/>
                <a:latin typeface="Arial" panose="020B0604020202020204" pitchFamily="34" charset="0"/>
                <a:ea typeface="Calibri" panose="020F0502020204030204" pitchFamily="34" charset="0"/>
              </a:rPr>
              <a:t> KNXH:</a:t>
            </a:r>
            <a:r>
              <a:rPr lang="vi-VN" sz="1800" b="1" dirty="0">
                <a:effectLst/>
                <a:latin typeface="Arial" panose="020B0604020202020204" pitchFamily="34" charset="0"/>
                <a:ea typeface="Calibri" panose="020F0502020204030204" pitchFamily="34" charset="0"/>
              </a:rPr>
              <a:t> </a:t>
            </a:r>
            <a:endParaRPr lang="en-US" sz="1800" b="1" dirty="0">
              <a:effectLst/>
              <a:latin typeface="Arial" panose="020B0604020202020204" pitchFamily="34" charset="0"/>
              <a:ea typeface="Calibri" panose="020F0502020204030204" pitchFamily="34" charset="0"/>
            </a:endParaRPr>
          </a:p>
          <a:p>
            <a:pPr marL="0" marR="0" indent="457200" algn="just">
              <a:lnSpc>
                <a:spcPct val="116000"/>
              </a:lnSpc>
              <a:spcBef>
                <a:spcPts val="0"/>
              </a:spcBef>
              <a:spcAft>
                <a:spcPts val="1000"/>
              </a:spcAft>
            </a:pPr>
            <a:r>
              <a:rPr lang="vi-VN" sz="1800" dirty="0">
                <a:effectLst/>
                <a:latin typeface="Arial" panose="020B0604020202020204" pitchFamily="34" charset="0"/>
                <a:ea typeface="Calibri" panose="020F0502020204030204" pitchFamily="34" charset="0"/>
              </a:rPr>
              <a:t>KNXH như đã biết là loại kĩ năng hướng vào việc giải quyết các mối quan hệ liên cá nhân, tức là quan hệ giữa người với người. </a:t>
            </a:r>
            <a:r>
              <a:rPr lang="en-US" sz="1800" dirty="0" err="1">
                <a:effectLst/>
                <a:latin typeface="Arial" panose="020B0604020202020204" pitchFamily="34" charset="0"/>
                <a:ea typeface="Calibri" panose="020F0502020204030204" pitchFamily="34" charset="0"/>
              </a:rPr>
              <a:t>Như</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vậy</a:t>
            </a: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KNXH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hợp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phần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trọng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vi-VN" sz="1800" dirty="0">
                <a:effectLst/>
                <a:latin typeface="Arial" panose="020B0604020202020204" pitchFamily="34" charset="0"/>
                <a:ea typeface="Calibri" panose="020F0502020204030204" pitchFamily="34" charset="0"/>
              </a:rPr>
              <a:t> kĩ năng sống và tất nhiên có những kĩ năng sống không phải là KNXH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chẳng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sót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rừng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ứng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thiên</a:t>
            </a:r>
            <a:r>
              <a:rPr lang="en-US" sz="1800" dirty="0">
                <a:effectLst/>
                <a:latin typeface="Arial" panose="020B0604020202020204" pitchFamily="34" charset="0"/>
                <a:ea typeface="Calibri" panose="020F0502020204030204" pitchFamily="34" charset="0"/>
              </a:rPr>
              <a:t> tai..</a:t>
            </a:r>
            <a:r>
              <a:rPr lang="vi-VN" sz="1800" dirty="0">
                <a:effectLst/>
                <a:latin typeface="Arial" panose="020B0604020202020204" pitchFamily="34" charset="0"/>
                <a:ea typeface="Calibri" panose="020F0502020204030204" pitchFamily="34" charset="0"/>
              </a:rPr>
              <a:t>. Xét về mặt giá trị thì KNXH có vai trò vô cùng lớn lao. Nó hướng con người sống hòa nhập hơn với xã hội, sở thuộc xã hội (belonging social) để rồi thành công trong xã hội ấy chứ không đơn thuần là chỉ giúp </a:t>
            </a:r>
            <a:r>
              <a:rPr lang="en-US" sz="1800" dirty="0" err="1">
                <a:effectLst/>
                <a:latin typeface="Arial" panose="020B0604020202020204" pitchFamily="34" charset="0"/>
                <a:ea typeface="Calibri" panose="020F0502020204030204" pitchFamily="34" charset="0"/>
              </a:rPr>
              <a:t>riêng</a:t>
            </a: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cá nhân </a:t>
            </a:r>
            <a:r>
              <a:rPr lang="en-US" sz="1800" dirty="0" err="1">
                <a:effectLst/>
                <a:latin typeface="Arial" panose="020B0604020202020204" pitchFamily="34" charset="0"/>
                <a:ea typeface="Calibri" panose="020F0502020204030204" pitchFamily="34" charset="0"/>
              </a:rPr>
              <a:t>đó</a:t>
            </a: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sống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triển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bằng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phương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hoặc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triển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chung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đồng</a:t>
            </a:r>
            <a:r>
              <a:rPr lang="vi-VN"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FDBCB96E-F3E2-489A-9FD1-A316C627EA7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extLst>
      <p:ext uri="{BB962C8B-B14F-4D97-AF65-F5344CB8AC3E}">
        <p14:creationId xmlns:p14="http://schemas.microsoft.com/office/powerpoint/2010/main" val="20856267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F9E24A-3FF4-423E-A321-09AB5542ABBF}"/>
              </a:ext>
            </a:extLst>
          </p:cNvPr>
          <p:cNvSpPr>
            <a:spLocks noGrp="1"/>
          </p:cNvSpPr>
          <p:nvPr>
            <p:ph type="title"/>
          </p:nvPr>
        </p:nvSpPr>
        <p:spPr/>
        <p:txBody>
          <a:bodyPr/>
          <a:lstStyle/>
          <a:p>
            <a:r>
              <a:rPr lang="en-US" dirty="0"/>
              <a:t>3. ĐẶC ĐIỂM KỸ NĂNG XÃ HỘI</a:t>
            </a:r>
          </a:p>
        </p:txBody>
      </p:sp>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34</a:t>
            </a:fld>
            <a:endParaRPr lang="en"/>
          </a:p>
        </p:txBody>
      </p:sp>
      <p:sp>
        <p:nvSpPr>
          <p:cNvPr id="8" name="TextBox 7">
            <a:extLst>
              <a:ext uri="{FF2B5EF4-FFF2-40B4-BE49-F238E27FC236}">
                <a16:creationId xmlns:a16="http://schemas.microsoft.com/office/drawing/2014/main" id="{61BF77AE-1C18-484F-850F-C1AF0CE4FE39}"/>
              </a:ext>
            </a:extLst>
          </p:cNvPr>
          <p:cNvSpPr txBox="1"/>
          <p:nvPr/>
        </p:nvSpPr>
        <p:spPr>
          <a:xfrm>
            <a:off x="171450" y="1050678"/>
            <a:ext cx="8591550" cy="2641621"/>
          </a:xfrm>
          <a:prstGeom prst="rect">
            <a:avLst/>
          </a:prstGeom>
          <a:noFill/>
        </p:spPr>
        <p:txBody>
          <a:bodyPr wrap="square">
            <a:spAutoFit/>
          </a:bodyPr>
          <a:lstStyle/>
          <a:p>
            <a:pPr marL="0" marR="0" indent="457200" algn="just">
              <a:lnSpc>
                <a:spcPct val="116000"/>
              </a:lnSpc>
              <a:spcBef>
                <a:spcPts val="0"/>
              </a:spcBef>
              <a:spcAft>
                <a:spcPts val="1000"/>
              </a:spcAft>
            </a:pPr>
            <a:r>
              <a:rPr lang="en-US" sz="1800" b="1" dirty="0">
                <a:latin typeface="Arial" panose="020B0604020202020204" pitchFamily="34" charset="0"/>
                <a:ea typeface="Calibri" panose="020F0502020204030204" pitchFamily="34" charset="0"/>
              </a:rPr>
              <a:t>4.</a:t>
            </a:r>
            <a:r>
              <a:rPr lang="en-US" sz="1800" b="1" dirty="0">
                <a:effectLst/>
                <a:latin typeface="Arial" panose="020B0604020202020204" pitchFamily="34" charset="0"/>
                <a:ea typeface="Calibri" panose="020F0502020204030204" pitchFamily="34" charset="0"/>
              </a:rPr>
              <a:t> KNXH</a:t>
            </a:r>
            <a:r>
              <a:rPr lang="vi-VN" sz="1800" b="1" dirty="0">
                <a:effectLst/>
                <a:latin typeface="Arial" panose="020B0604020202020204" pitchFamily="34" charset="0"/>
                <a:ea typeface="Calibri" panose="020F0502020204030204" pitchFamily="34" charset="0"/>
              </a:rPr>
              <a:t> thể hiện sức mạnh </a:t>
            </a:r>
            <a:r>
              <a:rPr lang="vi-VN" sz="1800" dirty="0">
                <a:effectLst/>
                <a:latin typeface="Arial" panose="020B0604020202020204" pitchFamily="34" charset="0"/>
                <a:ea typeface="Calibri" panose="020F0502020204030204" pitchFamily="34" charset="0"/>
              </a:rPr>
              <a:t>của mình ở việc thiết lập mối quan hệ với người khác và duy trì mối quan hệ ấy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Mặt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KNXH</a:t>
            </a:r>
            <a:r>
              <a:rPr lang="vi-VN" sz="1800" dirty="0">
                <a:effectLst/>
                <a:latin typeface="Arial" panose="020B0604020202020204" pitchFamily="34" charset="0"/>
                <a:ea typeface="Calibri" panose="020F0502020204030204" pitchFamily="34" charset="0"/>
              </a:rPr>
              <a:t> giúp cá nhân </a:t>
            </a:r>
            <a:r>
              <a:rPr lang="vi-VN" sz="1800" strike="noStrike" dirty="0">
                <a:solidFill>
                  <a:srgbClr val="0000FF"/>
                </a:solidFill>
                <a:effectLst/>
                <a:latin typeface="Arial" panose="020B0604020202020204" pitchFamily="34" charset="0"/>
                <a:ea typeface="Calibri" panose="020F0502020204030204" pitchFamily="34" charset="0"/>
                <a:hlinkClick r:id="rId2"/>
              </a:rPr>
              <a:t>thích ứng</a:t>
            </a:r>
            <a:r>
              <a:rPr lang="vi-VN" sz="1800" dirty="0">
                <a:effectLst/>
                <a:latin typeface="Arial" panose="020B0604020202020204" pitchFamily="34" charset="0"/>
                <a:ea typeface="Calibri" panose="020F0502020204030204" pitchFamily="34" charset="0"/>
              </a:rPr>
              <a:t> với hoàn cảnh thực tế. Đó còn là các yêu cầu về điều kiện làm việc, nhóm làm việc, các yêu cầu cụ thể và chi tiết trong công việc, các thay đổi hoặc l</a:t>
            </a:r>
            <a:r>
              <a:rPr lang="en-US" sz="1800" dirty="0" err="1">
                <a:effectLst/>
                <a:latin typeface="Arial" panose="020B0604020202020204" pitchFamily="34" charset="0"/>
                <a:ea typeface="Calibri" panose="020F0502020204030204" pitchFamily="34" charset="0"/>
              </a:rPr>
              <a:t>àm</a:t>
            </a: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ranh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giới</a:t>
            </a:r>
            <a:r>
              <a:rPr lang="vi-VN" sz="1800" dirty="0">
                <a:effectLst/>
                <a:latin typeface="Arial" panose="020B0604020202020204" pitchFamily="34" charset="0"/>
                <a:ea typeface="Calibri" panose="020F0502020204030204" pitchFamily="34" charset="0"/>
              </a:rPr>
              <a:t> giữa cái đã biết và cái chưa biết. Chính </a:t>
            </a:r>
            <a:r>
              <a:rPr lang="en-US" sz="1800" dirty="0">
                <a:effectLst/>
                <a:latin typeface="Arial" panose="020B0604020202020204" pitchFamily="34" charset="0"/>
                <a:ea typeface="Calibri" panose="020F0502020204030204" pitchFamily="34" charset="0"/>
              </a:rPr>
              <a:t>KNXH</a:t>
            </a:r>
            <a:r>
              <a:rPr lang="vi-VN" sz="1800" dirty="0">
                <a:effectLst/>
                <a:latin typeface="Arial" panose="020B0604020202020204" pitchFamily="34" charset="0"/>
                <a:ea typeface="Calibri" panose="020F0502020204030204" pitchFamily="34" charset="0"/>
              </a:rPr>
              <a:t> sẽ làm cho chủ thể luôn thích ứng, nắm bắt </a:t>
            </a:r>
            <a:r>
              <a:rPr lang="vi-VN" sz="1800" spc="-10" dirty="0">
                <a:effectLst/>
                <a:latin typeface="Arial" panose="020B0604020202020204" pitchFamily="34" charset="0"/>
                <a:ea typeface="Calibri" panose="020F0502020204030204" pitchFamily="34" charset="0"/>
              </a:rPr>
              <a:t>và làm chủ được thực tế để điều chỉnh chính mình, tìm ra cách thức giải quyết vấn đề hợp lí và hiệu quả trên chất lượng công việc và cả mối quan hệ </a:t>
            </a:r>
            <a:r>
              <a:rPr lang="en-US" sz="1800" spc="-10" dirty="0" err="1">
                <a:effectLst/>
                <a:latin typeface="Arial" panose="020B0604020202020204" pitchFamily="34" charset="0"/>
                <a:ea typeface="Calibri" panose="020F0502020204030204" pitchFamily="34" charset="0"/>
              </a:rPr>
              <a:t>giữa</a:t>
            </a:r>
            <a:r>
              <a:rPr lang="en-US" sz="1800" spc="-10" dirty="0">
                <a:effectLst/>
                <a:latin typeface="Arial" panose="020B0604020202020204" pitchFamily="34" charset="0"/>
                <a:ea typeface="Calibri" panose="020F0502020204030204" pitchFamily="34" charset="0"/>
              </a:rPr>
              <a:t> </a:t>
            </a:r>
            <a:r>
              <a:rPr lang="vi-VN" sz="1800" spc="-10" dirty="0">
                <a:effectLst/>
                <a:latin typeface="Arial" panose="020B0604020202020204" pitchFamily="34" charset="0"/>
                <a:ea typeface="Calibri" panose="020F0502020204030204" pitchFamily="34" charset="0"/>
              </a:rPr>
              <a:t>con người với con người.</a:t>
            </a:r>
            <a:endParaRPr lang="en-US" sz="1800" dirty="0">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FDBCB96E-F3E2-489A-9FD1-A316C627EA7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extLst>
      <p:ext uri="{BB962C8B-B14F-4D97-AF65-F5344CB8AC3E}">
        <p14:creationId xmlns:p14="http://schemas.microsoft.com/office/powerpoint/2010/main" val="19401576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F9E24A-3FF4-423E-A321-09AB5542ABBF}"/>
              </a:ext>
            </a:extLst>
          </p:cNvPr>
          <p:cNvSpPr>
            <a:spLocks noGrp="1"/>
          </p:cNvSpPr>
          <p:nvPr>
            <p:ph type="title"/>
          </p:nvPr>
        </p:nvSpPr>
        <p:spPr/>
        <p:txBody>
          <a:bodyPr/>
          <a:lstStyle/>
          <a:p>
            <a:r>
              <a:rPr lang="en-US" dirty="0"/>
              <a:t>3. ĐẶC ĐIỂM KỸ NĂNG XÃ HỘI</a:t>
            </a:r>
          </a:p>
        </p:txBody>
      </p:sp>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35</a:t>
            </a:fld>
            <a:endParaRPr lang="en"/>
          </a:p>
        </p:txBody>
      </p:sp>
      <p:sp>
        <p:nvSpPr>
          <p:cNvPr id="8" name="TextBox 7">
            <a:extLst>
              <a:ext uri="{FF2B5EF4-FFF2-40B4-BE49-F238E27FC236}">
                <a16:creationId xmlns:a16="http://schemas.microsoft.com/office/drawing/2014/main" id="{61BF77AE-1C18-484F-850F-C1AF0CE4FE39}"/>
              </a:ext>
            </a:extLst>
          </p:cNvPr>
          <p:cNvSpPr txBox="1"/>
          <p:nvPr/>
        </p:nvSpPr>
        <p:spPr>
          <a:xfrm>
            <a:off x="457200" y="1177678"/>
            <a:ext cx="8464550" cy="1677703"/>
          </a:xfrm>
          <a:prstGeom prst="rect">
            <a:avLst/>
          </a:prstGeom>
          <a:noFill/>
        </p:spPr>
        <p:txBody>
          <a:bodyPr wrap="square">
            <a:spAutoFit/>
          </a:bodyPr>
          <a:lstStyle/>
          <a:p>
            <a:pPr marL="0" marR="0" indent="457200" algn="just">
              <a:lnSpc>
                <a:spcPct val="116000"/>
              </a:lnSpc>
              <a:spcBef>
                <a:spcPts val="0"/>
              </a:spcBef>
              <a:spcAft>
                <a:spcPts val="1000"/>
              </a:spcAft>
            </a:pPr>
            <a:r>
              <a:rPr lang="en-US" sz="1800" b="1" dirty="0">
                <a:effectLst/>
                <a:latin typeface="Arial" panose="020B0604020202020204" pitchFamily="34" charset="0"/>
                <a:ea typeface="Calibri" panose="020F0502020204030204" pitchFamily="34" charset="0"/>
              </a:rPr>
              <a:t>5. </a:t>
            </a:r>
            <a:r>
              <a:rPr lang="vi-VN" sz="1800" b="1" dirty="0">
                <a:effectLst/>
                <a:latin typeface="Arial" panose="020B0604020202020204" pitchFamily="34" charset="0"/>
                <a:ea typeface="Calibri" panose="020F0502020204030204" pitchFamily="34" charset="0"/>
              </a:rPr>
              <a:t>Con đường hình thành </a:t>
            </a:r>
            <a:r>
              <a:rPr lang="en-US" sz="1800" b="1" dirty="0">
                <a:effectLst/>
                <a:latin typeface="Arial" panose="020B0604020202020204" pitchFamily="34" charset="0"/>
                <a:ea typeface="Calibri" panose="020F0502020204030204" pitchFamily="34" charset="0"/>
              </a:rPr>
              <a:t>KNXH </a:t>
            </a:r>
            <a:r>
              <a:rPr lang="en-US" sz="1800" b="1" dirty="0" err="1">
                <a:effectLst/>
                <a:latin typeface="Arial" panose="020B0604020202020204" pitchFamily="34" charset="0"/>
                <a:ea typeface="Calibri" panose="020F0502020204030204" pitchFamily="34" charset="0"/>
              </a:rPr>
              <a:t>có</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hiệu</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quả</a:t>
            </a:r>
            <a:r>
              <a:rPr lang="vi-VN" sz="1800" b="1"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chính là sự trải nghiệm</a:t>
            </a:r>
            <a:r>
              <a:rPr lang="en-US" sz="1800" dirty="0">
                <a:effectLst/>
                <a:latin typeface="Arial" panose="020B0604020202020204" pitchFamily="34" charset="0"/>
                <a:ea typeface="Calibri" panose="020F0502020204030204" pitchFamily="34" charset="0"/>
              </a:rPr>
              <a:t>. KNXH</a:t>
            </a:r>
            <a:r>
              <a:rPr lang="vi-VN" sz="1800" dirty="0">
                <a:effectLst/>
                <a:latin typeface="Arial" panose="020B0604020202020204" pitchFamily="34" charset="0"/>
                <a:ea typeface="Calibri" panose="020F0502020204030204" pitchFamily="34" charset="0"/>
              </a:rPr>
              <a:t> không thể hình thành bằng con đường truyền đạt những thông tin lý thuyết hay thậm chí là kinh nghiệm về </a:t>
            </a:r>
            <a:r>
              <a:rPr lang="en-US" sz="1800" dirty="0" err="1">
                <a:effectLst/>
                <a:latin typeface="Arial" panose="020B0604020202020204" pitchFamily="34" charset="0"/>
                <a:ea typeface="Calibri" panose="020F0502020204030204" pitchFamily="34" charset="0"/>
              </a:rPr>
              <a:t>kĩ</a:t>
            </a:r>
            <a:r>
              <a:rPr lang="vi-VN" sz="1800" dirty="0">
                <a:effectLst/>
                <a:latin typeface="Arial" panose="020B0604020202020204" pitchFamily="34" charset="0"/>
                <a:ea typeface="Calibri" panose="020F0502020204030204" pitchFamily="34" charset="0"/>
              </a:rPr>
              <a:t> năng ấy. Vì vậy, </a:t>
            </a:r>
            <a:r>
              <a:rPr lang="en-US" sz="1800" dirty="0" err="1">
                <a:effectLst/>
                <a:latin typeface="Arial" panose="020B0604020202020204" pitchFamily="34" charset="0"/>
                <a:ea typeface="Calibri" panose="020F0502020204030204" pitchFamily="34" charset="0"/>
              </a:rPr>
              <a:t>nếu</a:t>
            </a:r>
            <a:r>
              <a:rPr lang="vi-VN" sz="1800" dirty="0">
                <a:effectLst/>
                <a:latin typeface="Arial" panose="020B0604020202020204" pitchFamily="34" charset="0"/>
                <a:ea typeface="Calibri" panose="020F0502020204030204" pitchFamily="34" charset="0"/>
              </a:rPr>
              <a:t> hình thành </a:t>
            </a:r>
            <a:r>
              <a:rPr lang="en-US" sz="1800" dirty="0">
                <a:effectLst/>
                <a:latin typeface="Arial" panose="020B0604020202020204" pitchFamily="34" charset="0"/>
                <a:ea typeface="Calibri" panose="020F0502020204030204" pitchFamily="34" charset="0"/>
              </a:rPr>
              <a:t>KNXH</a:t>
            </a:r>
            <a:r>
              <a:rPr lang="vi-VN" sz="1800" dirty="0">
                <a:effectLst/>
                <a:latin typeface="Arial" panose="020B0604020202020204" pitchFamily="34" charset="0"/>
                <a:ea typeface="Calibri" panose="020F0502020204030204" pitchFamily="34" charset="0"/>
              </a:rPr>
              <a:t> chỉ bằng một buổi nói chuyện chuyên đề hay các lớp học theo mô hình lý thuyết</a:t>
            </a: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không trải nghiệm cá nhân thì không phải và không thể là biện pháp hiệu quả.</a:t>
            </a:r>
            <a:endParaRPr lang="en-US" sz="1800" dirty="0">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FDBCB96E-F3E2-489A-9FD1-A316C627EA7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extLst>
      <p:ext uri="{BB962C8B-B14F-4D97-AF65-F5344CB8AC3E}">
        <p14:creationId xmlns:p14="http://schemas.microsoft.com/office/powerpoint/2010/main" val="23443574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sp>
        <p:nvSpPr>
          <p:cNvPr id="329" name="Google Shape;329;p43"/>
          <p:cNvSpPr txBox="1">
            <a:spLocks noGrp="1"/>
          </p:cNvSpPr>
          <p:nvPr>
            <p:ph type="ctrTitle"/>
          </p:nvPr>
        </p:nvSpPr>
        <p:spPr>
          <a:xfrm>
            <a:off x="1468400" y="1684944"/>
            <a:ext cx="6812000" cy="1159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dirty="0">
                <a:solidFill>
                  <a:schemeClr val="bg1"/>
                </a:solidFill>
              </a:rPr>
              <a:t>4.</a:t>
            </a:r>
            <a:br>
              <a:rPr lang="en" dirty="0"/>
            </a:br>
            <a:r>
              <a:rPr lang="en" dirty="0"/>
              <a:t>PHÂN LOẠI KỸ NĂNG XÃ HỘI</a:t>
            </a:r>
            <a:endParaRPr dirty="0"/>
          </a:p>
        </p:txBody>
      </p:sp>
      <p:sp>
        <p:nvSpPr>
          <p:cNvPr id="4" name="TextBox 3">
            <a:extLst>
              <a:ext uri="{FF2B5EF4-FFF2-40B4-BE49-F238E27FC236}">
                <a16:creationId xmlns:a16="http://schemas.microsoft.com/office/drawing/2014/main" id="{63BF04FE-ACB7-41BD-A2B0-C50E87260E76}"/>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extLst>
      <p:ext uri="{BB962C8B-B14F-4D97-AF65-F5344CB8AC3E}">
        <p14:creationId xmlns:p14="http://schemas.microsoft.com/office/powerpoint/2010/main" val="41493568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9" name="Google Shape;119;p24"/>
          <p:cNvSpPr txBox="1">
            <a:spLocks noGrp="1"/>
          </p:cNvSpPr>
          <p:nvPr>
            <p:ph type="title"/>
          </p:nvPr>
        </p:nvSpPr>
        <p:spPr>
          <a:xfrm>
            <a:off x="2056854" y="11011"/>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a:t>4. PHÂN LOẠI KỸ NĂNG XÃ HỘI</a:t>
            </a:r>
            <a:endParaRPr dirty="0"/>
          </a:p>
        </p:txBody>
      </p:sp>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37</a:t>
            </a:fld>
            <a:endParaRPr/>
          </a:p>
        </p:txBody>
      </p:sp>
      <p:sp>
        <p:nvSpPr>
          <p:cNvPr id="8" name="TextBox 7">
            <a:extLst>
              <a:ext uri="{FF2B5EF4-FFF2-40B4-BE49-F238E27FC236}">
                <a16:creationId xmlns:a16="http://schemas.microsoft.com/office/drawing/2014/main" id="{B7E1567C-C640-44B9-8A09-D7E6907BFC62}"/>
              </a:ext>
            </a:extLst>
          </p:cNvPr>
          <p:cNvSpPr txBox="1"/>
          <p:nvPr/>
        </p:nvSpPr>
        <p:spPr>
          <a:xfrm>
            <a:off x="190500" y="1097246"/>
            <a:ext cx="8636000" cy="3278911"/>
          </a:xfrm>
          <a:prstGeom prst="rect">
            <a:avLst/>
          </a:prstGeom>
          <a:noFill/>
        </p:spPr>
        <p:txBody>
          <a:bodyPr wrap="square">
            <a:spAutoFit/>
          </a:bodyPr>
          <a:lstStyle/>
          <a:p>
            <a:pPr marL="0" marR="0" indent="381635" algn="just">
              <a:lnSpc>
                <a:spcPct val="116000"/>
              </a:lnSpc>
              <a:spcBef>
                <a:spcPts val="0"/>
              </a:spcBef>
              <a:spcAft>
                <a:spcPts val="0"/>
              </a:spcAft>
            </a:pPr>
            <a:r>
              <a:rPr lang="vi-VN" sz="1800" dirty="0">
                <a:effectLst/>
                <a:latin typeface="Arial" panose="020B0604020202020204" pitchFamily="34" charset="0"/>
                <a:ea typeface="Calibri" panose="020F0502020204030204" pitchFamily="34" charset="0"/>
              </a:rPr>
              <a:t>Qua các nghiên cứu cho thấy, có nhiều cách phân loại KNXH trên cơ sở các cách tiếp cận khác nhau:</a:t>
            </a:r>
            <a:endParaRPr lang="en-US" sz="1800" dirty="0">
              <a:effectLst/>
              <a:latin typeface="Times New Roman" panose="02020603050405020304" pitchFamily="18" charset="0"/>
              <a:ea typeface="Calibri" panose="020F0502020204030204" pitchFamily="34" charset="0"/>
            </a:endParaRPr>
          </a:p>
          <a:p>
            <a:pPr marL="0" marR="0" indent="381635" algn="just">
              <a:lnSpc>
                <a:spcPct val="116000"/>
              </a:lnSpc>
              <a:spcBef>
                <a:spcPts val="0"/>
              </a:spcBef>
              <a:spcAft>
                <a:spcPts val="0"/>
              </a:spcAft>
            </a:pPr>
            <a:r>
              <a:rPr lang="en-US" sz="1800" b="1" i="1" dirty="0" err="1">
                <a:effectLst/>
                <a:latin typeface="Arial" panose="020B0604020202020204" pitchFamily="34" charset="0"/>
                <a:ea typeface="Calibri" panose="020F0502020204030204" pitchFamily="34" charset="0"/>
              </a:rPr>
              <a:t>Cách</a:t>
            </a:r>
            <a:r>
              <a:rPr lang="en-US" sz="1800" b="1" i="1" dirty="0">
                <a:effectLst/>
                <a:latin typeface="Arial" panose="020B0604020202020204" pitchFamily="34" charset="0"/>
                <a:ea typeface="Calibri" panose="020F0502020204030204" pitchFamily="34" charset="0"/>
              </a:rPr>
              <a:t> 1: </a:t>
            </a:r>
            <a:r>
              <a:rPr lang="vi-VN" sz="1800" dirty="0">
                <a:effectLst/>
                <a:latin typeface="Arial" panose="020B0604020202020204" pitchFamily="34" charset="0"/>
                <a:ea typeface="Calibri" panose="020F0502020204030204" pitchFamily="34" charset="0"/>
              </a:rPr>
              <a:t>Dựa vào quan điểm hệ thống mà chỉ ra các k</a:t>
            </a:r>
            <a:r>
              <a:rPr lang="en-US" sz="1800" dirty="0">
                <a:effectLst/>
                <a:latin typeface="Arial" panose="020B0604020202020204" pitchFamily="34" charset="0"/>
                <a:ea typeface="Calibri" panose="020F0502020204030204" pitchFamily="34" charset="0"/>
              </a:rPr>
              <a:t>ĩ</a:t>
            </a:r>
            <a:r>
              <a:rPr lang="vi-VN" sz="1800" dirty="0">
                <a:effectLst/>
                <a:latin typeface="Arial" panose="020B0604020202020204" pitchFamily="34" charset="0"/>
                <a:ea typeface="Calibri" panose="020F0502020204030204" pitchFamily="34" charset="0"/>
              </a:rPr>
              <a:t> năng thành phần của KNXH như: k</a:t>
            </a:r>
            <a:r>
              <a:rPr lang="en-US" sz="1800" dirty="0">
                <a:effectLst/>
                <a:latin typeface="Arial" panose="020B0604020202020204" pitchFamily="34" charset="0"/>
                <a:ea typeface="Calibri" panose="020F0502020204030204" pitchFamily="34" charset="0"/>
              </a:rPr>
              <a:t>ĩ</a:t>
            </a:r>
            <a:r>
              <a:rPr lang="vi-VN" sz="1800" dirty="0">
                <a:effectLst/>
                <a:latin typeface="Arial" panose="020B0604020202020204" pitchFamily="34" charset="0"/>
                <a:ea typeface="Calibri" panose="020F0502020204030204" pitchFamily="34" charset="0"/>
              </a:rPr>
              <a:t> năng giao tiếp xã hội; k</a:t>
            </a:r>
            <a:r>
              <a:rPr lang="en-US" sz="1800" dirty="0">
                <a:effectLst/>
                <a:latin typeface="Arial" panose="020B0604020202020204" pitchFamily="34" charset="0"/>
                <a:ea typeface="Calibri" panose="020F0502020204030204" pitchFamily="34" charset="0"/>
              </a:rPr>
              <a:t>ĩ</a:t>
            </a:r>
            <a:r>
              <a:rPr lang="vi-VN" sz="1800" dirty="0">
                <a:effectLst/>
                <a:latin typeface="Arial" panose="020B0604020202020204" pitchFamily="34" charset="0"/>
                <a:ea typeface="Calibri" panose="020F0502020204030204" pitchFamily="34" charset="0"/>
              </a:rPr>
              <a:t> năng thiết lập quan hệ với người khác; k</a:t>
            </a:r>
            <a:r>
              <a:rPr lang="en-US" sz="1800" dirty="0">
                <a:effectLst/>
                <a:latin typeface="Arial" panose="020B0604020202020204" pitchFamily="34" charset="0"/>
                <a:ea typeface="Calibri" panose="020F0502020204030204" pitchFamily="34" charset="0"/>
              </a:rPr>
              <a:t>ĩ</a:t>
            </a:r>
            <a:r>
              <a:rPr lang="vi-VN" sz="1800" dirty="0">
                <a:effectLst/>
                <a:latin typeface="Arial" panose="020B0604020202020204" pitchFamily="34" charset="0"/>
                <a:ea typeface="Calibri" panose="020F0502020204030204" pitchFamily="34" charset="0"/>
              </a:rPr>
              <a:t> năng làm chủ ngôn </a:t>
            </a:r>
            <a:r>
              <a:rPr lang="vi-VN" sz="1800" spc="-20" dirty="0">
                <a:effectLst/>
                <a:latin typeface="Arial" panose="020B0604020202020204" pitchFamily="34" charset="0"/>
                <a:ea typeface="Calibri" panose="020F0502020204030204" pitchFamily="34" charset="0"/>
              </a:rPr>
              <a:t>ngữ cơ thế; k</a:t>
            </a:r>
            <a:r>
              <a:rPr lang="en-US" sz="1800" spc="-20" dirty="0">
                <a:effectLst/>
                <a:latin typeface="Arial" panose="020B0604020202020204" pitchFamily="34" charset="0"/>
                <a:ea typeface="Calibri" panose="020F0502020204030204" pitchFamily="34" charset="0"/>
              </a:rPr>
              <a:t>ĩ</a:t>
            </a:r>
            <a:r>
              <a:rPr lang="vi-VN" sz="1800" spc="-20" dirty="0">
                <a:effectLst/>
                <a:latin typeface="Arial" panose="020B0604020202020204" pitchFamily="34" charset="0"/>
                <a:ea typeface="Calibri" panose="020F0502020204030204" pitchFamily="34" charset="0"/>
              </a:rPr>
              <a:t> năng lắng nghe; k</a:t>
            </a:r>
            <a:r>
              <a:rPr lang="en-US" sz="1800" spc="-20" dirty="0">
                <a:effectLst/>
                <a:latin typeface="Arial" panose="020B0604020202020204" pitchFamily="34" charset="0"/>
                <a:ea typeface="Calibri" panose="020F0502020204030204" pitchFamily="34" charset="0"/>
              </a:rPr>
              <a:t>ĩ</a:t>
            </a:r>
            <a:r>
              <a:rPr lang="vi-VN" sz="1800" spc="-20" dirty="0">
                <a:effectLst/>
                <a:latin typeface="Arial" panose="020B0604020202020204" pitchFamily="34" charset="0"/>
                <a:ea typeface="Calibri" panose="020F0502020204030204" pitchFamily="34" charset="0"/>
              </a:rPr>
              <a:t> năng thương lượng và thuyết phục, k</a:t>
            </a:r>
            <a:r>
              <a:rPr lang="en-US" sz="1800" spc="-20" dirty="0">
                <a:effectLst/>
                <a:latin typeface="Arial" panose="020B0604020202020204" pitchFamily="34" charset="0"/>
                <a:ea typeface="Calibri" panose="020F0502020204030204" pitchFamily="34" charset="0"/>
              </a:rPr>
              <a:t>ĩ</a:t>
            </a:r>
            <a:r>
              <a:rPr lang="vi-VN" sz="1800" spc="-20" dirty="0">
                <a:effectLst/>
                <a:latin typeface="Arial" panose="020B0604020202020204" pitchFamily="34" charset="0"/>
                <a:ea typeface="Calibri" panose="020F0502020204030204" pitchFamily="34" charset="0"/>
              </a:rPr>
              <a:t> năng tự phục vụ…</a:t>
            </a:r>
            <a:r>
              <a:rPr lang="vi-VN" sz="1800" dirty="0">
                <a:effectLst/>
                <a:latin typeface="Arial" panose="020B0604020202020204" pitchFamily="34" charset="0"/>
                <a:ea typeface="Calibri" panose="020F0502020204030204" pitchFamily="34" charset="0"/>
              </a:rPr>
              <a:t> </a:t>
            </a:r>
            <a:endParaRPr lang="en-US" sz="1800" dirty="0">
              <a:effectLst/>
              <a:latin typeface="Arial" panose="020B0604020202020204" pitchFamily="34" charset="0"/>
              <a:ea typeface="Calibri" panose="020F0502020204030204" pitchFamily="34" charset="0"/>
            </a:endParaRPr>
          </a:p>
          <a:p>
            <a:pPr marL="0" marR="0" indent="381635" algn="just">
              <a:lnSpc>
                <a:spcPct val="116000"/>
              </a:lnSpc>
              <a:spcBef>
                <a:spcPts val="0"/>
              </a:spcBef>
              <a:spcAft>
                <a:spcPts val="0"/>
              </a:spcAft>
            </a:pPr>
            <a:r>
              <a:rPr lang="en-US" sz="1800" b="1" i="1" dirty="0" err="1">
                <a:effectLst/>
                <a:latin typeface="Arial" panose="020B0604020202020204" pitchFamily="34" charset="0"/>
                <a:ea typeface="Calibri" panose="020F0502020204030204" pitchFamily="34" charset="0"/>
              </a:rPr>
              <a:t>Cách</a:t>
            </a:r>
            <a:r>
              <a:rPr lang="en-US" sz="1800" b="1" i="1" dirty="0">
                <a:effectLst/>
                <a:latin typeface="Arial" panose="020B0604020202020204" pitchFamily="34" charset="0"/>
                <a:ea typeface="Calibri" panose="020F0502020204030204" pitchFamily="34" charset="0"/>
              </a:rPr>
              <a:t> 2:</a:t>
            </a: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Dựa vào quan điểm coi hành động của cá nhân gồm 3 mặt: nhận thức, thái độ và hành vi mà chia KNXH thành các nhóm: nhận thức xã hội; thái độ xã h</a:t>
            </a:r>
            <a:r>
              <a:rPr lang="en-US" sz="1800" dirty="0">
                <a:effectLst/>
                <a:latin typeface="Arial" panose="020B0604020202020204" pitchFamily="34" charset="0"/>
                <a:ea typeface="Calibri" panose="020F0502020204030204" pitchFamily="34" charset="0"/>
              </a:rPr>
              <a:t>ộ</a:t>
            </a:r>
            <a:r>
              <a:rPr lang="vi-VN" sz="1800" dirty="0">
                <a:effectLst/>
                <a:latin typeface="Arial" panose="020B0604020202020204" pitchFamily="34" charset="0"/>
                <a:ea typeface="Calibri" panose="020F0502020204030204" pitchFamily="34" charset="0"/>
              </a:rPr>
              <a:t>i; hành vi xã hội. Đặc điểm KNXH chính là đặc điểm của từng KN trong các nhóm nói trên. </a:t>
            </a:r>
            <a:r>
              <a:rPr lang="en-US" sz="1800" dirty="0" err="1">
                <a:effectLst/>
                <a:latin typeface="Arial" panose="020B0604020202020204" pitchFamily="34" charset="0"/>
                <a:ea typeface="Calibri" panose="020F0502020204030204" pitchFamily="34" charset="0"/>
              </a:rPr>
              <a:t>Đại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điểm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này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a:t>
            </a:r>
            <a:endParaRPr lang="en-US" sz="1800" dirty="0">
              <a:effectLst/>
              <a:latin typeface="Times New Roman" panose="02020603050405020304" pitchFamily="18" charset="0"/>
              <a:ea typeface="Calibri" panose="020F0502020204030204" pitchFamily="34" charset="0"/>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extLst>
      <p:ext uri="{BB962C8B-B14F-4D97-AF65-F5344CB8AC3E}">
        <p14:creationId xmlns:p14="http://schemas.microsoft.com/office/powerpoint/2010/main" val="381917283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9" name="Google Shape;119;p24"/>
          <p:cNvSpPr txBox="1">
            <a:spLocks noGrp="1"/>
          </p:cNvSpPr>
          <p:nvPr>
            <p:ph type="title"/>
          </p:nvPr>
        </p:nvSpPr>
        <p:spPr>
          <a:xfrm>
            <a:off x="2056854" y="11011"/>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a:t>4. PHÂN LOẠI KỸ NĂNG XÃ HỘI</a:t>
            </a:r>
            <a:endParaRPr dirty="0"/>
          </a:p>
        </p:txBody>
      </p:sp>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38</a:t>
            </a:fld>
            <a:endParaRPr/>
          </a:p>
        </p:txBody>
      </p:sp>
      <p:sp>
        <p:nvSpPr>
          <p:cNvPr id="8" name="TextBox 7">
            <a:extLst>
              <a:ext uri="{FF2B5EF4-FFF2-40B4-BE49-F238E27FC236}">
                <a16:creationId xmlns:a16="http://schemas.microsoft.com/office/drawing/2014/main" id="{B7E1567C-C640-44B9-8A09-D7E6907BFC62}"/>
              </a:ext>
            </a:extLst>
          </p:cNvPr>
          <p:cNvSpPr txBox="1"/>
          <p:nvPr/>
        </p:nvSpPr>
        <p:spPr>
          <a:xfrm>
            <a:off x="196850" y="754346"/>
            <a:ext cx="8636000" cy="4499630"/>
          </a:xfrm>
          <a:prstGeom prst="rect">
            <a:avLst/>
          </a:prstGeom>
          <a:noFill/>
        </p:spPr>
        <p:txBody>
          <a:bodyPr wrap="square">
            <a:spAutoFit/>
          </a:bodyPr>
          <a:lstStyle/>
          <a:p>
            <a:pPr marL="0" marR="0" indent="381635" algn="just">
              <a:lnSpc>
                <a:spcPct val="116000"/>
              </a:lnSpc>
              <a:spcBef>
                <a:spcPts val="0"/>
              </a:spcBef>
              <a:spcAft>
                <a:spcPts val="0"/>
              </a:spcAft>
            </a:pPr>
            <a:r>
              <a:rPr lang="en-US" sz="1800" b="1" i="1" dirty="0" err="1">
                <a:effectLst/>
                <a:latin typeface="Arial" panose="020B0604020202020204" pitchFamily="34" charset="0"/>
                <a:ea typeface="Calibri" panose="020F0502020204030204" pitchFamily="34" charset="0"/>
              </a:rPr>
              <a:t>Cách</a:t>
            </a:r>
            <a:r>
              <a:rPr lang="en-US" sz="1800" b="1" i="1" dirty="0">
                <a:effectLst/>
                <a:latin typeface="Arial" panose="020B0604020202020204" pitchFamily="34" charset="0"/>
                <a:ea typeface="Calibri" panose="020F0502020204030204" pitchFamily="34" charset="0"/>
              </a:rPr>
              <a:t> 1: </a:t>
            </a:r>
            <a:r>
              <a:rPr lang="vi-VN" sz="1800" dirty="0">
                <a:effectLst/>
                <a:latin typeface="Arial" panose="020B0604020202020204" pitchFamily="34" charset="0"/>
                <a:ea typeface="Calibri" panose="020F0502020204030204" pitchFamily="34" charset="0"/>
              </a:rPr>
              <a:t>Dựa vào quan điểm hệ thống mà chỉ ra các k</a:t>
            </a:r>
            <a:r>
              <a:rPr lang="en-US" sz="1800" dirty="0">
                <a:effectLst/>
                <a:latin typeface="Arial" panose="020B0604020202020204" pitchFamily="34" charset="0"/>
                <a:ea typeface="Calibri" panose="020F0502020204030204" pitchFamily="34" charset="0"/>
              </a:rPr>
              <a:t>ĩ</a:t>
            </a:r>
            <a:r>
              <a:rPr lang="vi-VN" sz="1800" dirty="0">
                <a:effectLst/>
                <a:latin typeface="Arial" panose="020B0604020202020204" pitchFamily="34" charset="0"/>
                <a:ea typeface="Calibri" panose="020F0502020204030204" pitchFamily="34" charset="0"/>
              </a:rPr>
              <a:t> năng thành phần của KNXH</a:t>
            </a:r>
            <a:endParaRPr lang="en-US" sz="1800" dirty="0">
              <a:effectLst/>
              <a:latin typeface="Arial" panose="020B0604020202020204" pitchFamily="34" charset="0"/>
              <a:ea typeface="Calibri" panose="020F0502020204030204" pitchFamily="34" charset="0"/>
            </a:endParaRPr>
          </a:p>
          <a:p>
            <a:pPr marL="0" marR="0" indent="457200" algn="just">
              <a:lnSpc>
                <a:spcPct val="116000"/>
              </a:lnSpc>
              <a:spcBef>
                <a:spcPts val="0"/>
              </a:spcBef>
              <a:spcAft>
                <a:spcPts val="1000"/>
              </a:spcAft>
            </a:pPr>
            <a:r>
              <a:rPr lang="vi-VN" sz="1800" dirty="0">
                <a:effectLst/>
                <a:latin typeface="Arial" panose="020B0604020202020204" pitchFamily="34" charset="0"/>
                <a:ea typeface="Calibri" panose="020F0502020204030204" pitchFamily="34" charset="0"/>
              </a:rPr>
              <a:t>Theo tổ chức y tế thế giới – WHO, </a:t>
            </a:r>
            <a:r>
              <a:rPr lang="en-US" sz="1800" dirty="0">
                <a:effectLst/>
                <a:latin typeface="Arial" panose="020B0604020202020204" pitchFamily="34" charset="0"/>
                <a:ea typeface="Calibri" panose="020F0502020204030204" pitchFamily="34" charset="0"/>
              </a:rPr>
              <a:t>KNXH</a:t>
            </a:r>
            <a:r>
              <a:rPr lang="vi-VN" sz="1800" dirty="0">
                <a:effectLst/>
                <a:latin typeface="Arial" panose="020B0604020202020204" pitchFamily="34" charset="0"/>
                <a:ea typeface="Calibri" panose="020F0502020204030204" pitchFamily="34" charset="0"/>
              </a:rPr>
              <a:t> bao gồm các kĩ năng: kĩ năng giao tiếp và truyền thông, kĩ năng đồng cảm, kĩ năng thích ứng với cảm xúc của người khác, kĩ năng chia sẻ và hợp tác, kĩ năng gây thiện cảm</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indent="457200" algn="just">
              <a:lnSpc>
                <a:spcPct val="116000"/>
              </a:lnSpc>
              <a:spcBef>
                <a:spcPts val="0"/>
              </a:spcBef>
              <a:spcAft>
                <a:spcPts val="1000"/>
              </a:spcAft>
            </a:pPr>
            <a:r>
              <a:rPr lang="vi-VN" sz="1800" dirty="0">
                <a:effectLst/>
                <a:latin typeface="Arial" panose="020B0604020202020204" pitchFamily="34" charset="0"/>
                <a:ea typeface="Calibri" panose="020F0502020204030204" pitchFamily="34" charset="0"/>
              </a:rPr>
              <a:t>Theo Bunr</a:t>
            </a: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1996</a:t>
            </a:r>
            <a:r>
              <a:rPr lang="en-US" sz="1800" dirty="0">
                <a:effectLst/>
                <a:latin typeface="Arial" panose="020B0604020202020204" pitchFamily="34" charset="0"/>
                <a:ea typeface="Calibri" panose="020F0502020204030204" pitchFamily="34" charset="0"/>
              </a:rPr>
              <a:t>)</a:t>
            </a:r>
            <a:r>
              <a:rPr lang="vi-VN" sz="1800" dirty="0">
                <a:effectLst/>
                <a:latin typeface="Arial" panose="020B0604020202020204" pitchFamily="34" charset="0"/>
                <a:ea typeface="Calibri" panose="020F0502020204030204" pitchFamily="34" charset="0"/>
              </a:rPr>
              <a:t>, coi </a:t>
            </a:r>
            <a:r>
              <a:rPr lang="en-US" sz="1800" dirty="0">
                <a:effectLst/>
                <a:latin typeface="Arial" panose="020B0604020202020204" pitchFamily="34" charset="0"/>
                <a:ea typeface="Calibri" panose="020F0502020204030204" pitchFamily="34" charset="0"/>
              </a:rPr>
              <a:t>KNXH</a:t>
            </a:r>
            <a:r>
              <a:rPr lang="vi-VN" sz="1800" dirty="0">
                <a:effectLst/>
                <a:latin typeface="Arial" panose="020B0604020202020204" pitchFamily="34" charset="0"/>
                <a:ea typeface="Calibri" panose="020F0502020204030204" pitchFamily="34" charset="0"/>
              </a:rPr>
              <a:t> bao gồm các kĩ năng thiết lập quan hệ với người khác: biết bày tỏ sự quan tâm, kết bạn và giữ gìn tình bạn, thiết lập mối quan hệ với người lớn, các kĩ năng ý thức về bản thân, các kĩ năng hòa nhập xã hội, các kĩ năng tự phục vụ. Hay Tony Buzan trong cuốn “The power of social intelligence” (Sức mạnh của trí tuệ xã hội) hướng dẫn các biện pháp cải thiện </a:t>
            </a:r>
            <a:r>
              <a:rPr lang="en-US" sz="1800" dirty="0">
                <a:effectLst/>
                <a:latin typeface="Arial" panose="020B0604020202020204" pitchFamily="34" charset="0"/>
                <a:ea typeface="Calibri" panose="020F0502020204030204" pitchFamily="34" charset="0"/>
              </a:rPr>
              <a:t>KNXH</a:t>
            </a:r>
            <a:r>
              <a:rPr lang="vi-VN" sz="1800" dirty="0">
                <a:effectLst/>
                <a:latin typeface="Arial" panose="020B0604020202020204" pitchFamily="34" charset="0"/>
                <a:ea typeface="Calibri" panose="020F0502020204030204" pitchFamily="34" charset="0"/>
              </a:rPr>
              <a:t>: Làm chủ ngôn ngữ cơ thể, biết lắng nghe, xây dựng mối quan hệ, toả sáng giữa đám đông, có thái độ tích cực, nghệ thuật thương lượng và thuyết phục, phong thái xã hội…</a:t>
            </a:r>
            <a:r>
              <a:rPr lang="en-US" sz="1800" dirty="0">
                <a:effectLst/>
                <a:latin typeface="Arial" panose="020B0604020202020204" pitchFamily="34" charset="0"/>
                <a:ea typeface="Calibri" panose="020F0502020204030204" pitchFamily="34" charset="0"/>
              </a:rPr>
              <a:t>[1]</a:t>
            </a:r>
            <a:endParaRPr lang="en-US" sz="1800" dirty="0">
              <a:effectLst/>
              <a:latin typeface="Calibri" panose="020F0502020204030204" pitchFamily="34" charset="0"/>
              <a:ea typeface="Calibri" panose="020F0502020204030204" pitchFamily="34" charset="0"/>
            </a:endParaRPr>
          </a:p>
          <a:p>
            <a:pPr marL="0" marR="0" indent="381635" algn="just">
              <a:lnSpc>
                <a:spcPct val="116000"/>
              </a:lnSpc>
              <a:spcBef>
                <a:spcPts val="0"/>
              </a:spcBef>
              <a:spcAft>
                <a:spcPts val="0"/>
              </a:spcAft>
            </a:pPr>
            <a:endParaRPr lang="en-US" sz="1800" dirty="0">
              <a:effectLst/>
              <a:latin typeface="Times New Roman" panose="02020603050405020304" pitchFamily="18" charset="0"/>
              <a:ea typeface="Calibri" panose="020F0502020204030204" pitchFamily="34" charset="0"/>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extLst>
      <p:ext uri="{BB962C8B-B14F-4D97-AF65-F5344CB8AC3E}">
        <p14:creationId xmlns:p14="http://schemas.microsoft.com/office/powerpoint/2010/main" val="34589856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9" name="Google Shape;119;p24"/>
          <p:cNvSpPr txBox="1">
            <a:spLocks noGrp="1"/>
          </p:cNvSpPr>
          <p:nvPr>
            <p:ph type="title"/>
          </p:nvPr>
        </p:nvSpPr>
        <p:spPr>
          <a:xfrm>
            <a:off x="2056854" y="11011"/>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a:t>4. PHÂN LOẠI KỸ NĂNG XÃ HỘI</a:t>
            </a:r>
            <a:endParaRPr dirty="0"/>
          </a:p>
        </p:txBody>
      </p:sp>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39</a:t>
            </a:fld>
            <a:endParaRPr/>
          </a:p>
        </p:txBody>
      </p:sp>
      <p:sp>
        <p:nvSpPr>
          <p:cNvPr id="8" name="TextBox 7">
            <a:extLst>
              <a:ext uri="{FF2B5EF4-FFF2-40B4-BE49-F238E27FC236}">
                <a16:creationId xmlns:a16="http://schemas.microsoft.com/office/drawing/2014/main" id="{B7E1567C-C640-44B9-8A09-D7E6907BFC62}"/>
              </a:ext>
            </a:extLst>
          </p:cNvPr>
          <p:cNvSpPr txBox="1"/>
          <p:nvPr/>
        </p:nvSpPr>
        <p:spPr>
          <a:xfrm>
            <a:off x="254000" y="760696"/>
            <a:ext cx="8636000" cy="3534173"/>
          </a:xfrm>
          <a:prstGeom prst="rect">
            <a:avLst/>
          </a:prstGeom>
          <a:noFill/>
        </p:spPr>
        <p:txBody>
          <a:bodyPr wrap="square">
            <a:spAutoFit/>
          </a:bodyPr>
          <a:lstStyle/>
          <a:p>
            <a:pPr marL="0" marR="0" indent="381635" algn="just">
              <a:lnSpc>
                <a:spcPct val="116000"/>
              </a:lnSpc>
              <a:spcBef>
                <a:spcPts val="0"/>
              </a:spcBef>
              <a:spcAft>
                <a:spcPts val="0"/>
              </a:spcAft>
            </a:pPr>
            <a:r>
              <a:rPr lang="en-US" sz="1800" b="1" dirty="0" err="1">
                <a:effectLst/>
                <a:latin typeface="Arial" panose="020B0604020202020204" pitchFamily="34" charset="0"/>
                <a:ea typeface="Calibri" panose="020F0502020204030204" pitchFamily="34" charset="0"/>
              </a:rPr>
              <a:t>Cách</a:t>
            </a:r>
            <a:r>
              <a:rPr lang="en-US" sz="1800" b="1" dirty="0">
                <a:effectLst/>
                <a:latin typeface="Arial" panose="020B0604020202020204" pitchFamily="34" charset="0"/>
                <a:ea typeface="Calibri" panose="020F0502020204030204" pitchFamily="34" charset="0"/>
              </a:rPr>
              <a:t> 1: </a:t>
            </a:r>
            <a:r>
              <a:rPr lang="vi-VN" sz="1800" b="1" dirty="0">
                <a:effectLst/>
                <a:latin typeface="Arial" panose="020B0604020202020204" pitchFamily="34" charset="0"/>
                <a:ea typeface="Calibri" panose="020F0502020204030204" pitchFamily="34" charset="0"/>
              </a:rPr>
              <a:t>Dựa vào quan điểm hệ thống mà chỉ ra các k</a:t>
            </a:r>
            <a:r>
              <a:rPr lang="en-US" sz="1800" b="1" dirty="0">
                <a:effectLst/>
                <a:latin typeface="Arial" panose="020B0604020202020204" pitchFamily="34" charset="0"/>
                <a:ea typeface="Calibri" panose="020F0502020204030204" pitchFamily="34" charset="0"/>
              </a:rPr>
              <a:t>ĩ</a:t>
            </a:r>
            <a:r>
              <a:rPr lang="vi-VN" sz="1800" b="1" dirty="0">
                <a:effectLst/>
                <a:latin typeface="Arial" panose="020B0604020202020204" pitchFamily="34" charset="0"/>
                <a:ea typeface="Calibri" panose="020F0502020204030204" pitchFamily="34" charset="0"/>
              </a:rPr>
              <a:t> năng thành phần của KNXH</a:t>
            </a:r>
            <a:endParaRPr lang="en-US" sz="1800" b="1" dirty="0">
              <a:effectLst/>
              <a:latin typeface="Arial" panose="020B0604020202020204" pitchFamily="34" charset="0"/>
              <a:ea typeface="Calibri" panose="020F0502020204030204" pitchFamily="34" charset="0"/>
            </a:endParaRPr>
          </a:p>
          <a:p>
            <a:pPr marL="0" marR="0" indent="457200" algn="just">
              <a:lnSpc>
                <a:spcPct val="116000"/>
              </a:lnSpc>
              <a:spcBef>
                <a:spcPts val="0"/>
              </a:spcBef>
              <a:spcAft>
                <a:spcPts val="1000"/>
              </a:spcAft>
            </a:pPr>
            <a:r>
              <a:rPr lang="vi-VN" sz="1800" dirty="0">
                <a:effectLst/>
                <a:latin typeface="Arial" panose="020B0604020202020204" pitchFamily="34" charset="0"/>
                <a:ea typeface="Calibri" panose="020F0502020204030204" pitchFamily="34" charset="0"/>
              </a:rPr>
              <a:t>Hiệp hội quốc gia các nhà tâm lí học đường Mỹ NASP </a:t>
            </a:r>
            <a:r>
              <a:rPr lang="en-US" sz="1800" dirty="0">
                <a:effectLst/>
                <a:latin typeface="Arial" panose="020B0604020202020204" pitchFamily="34" charset="0"/>
                <a:ea typeface="Calibri" panose="020F0502020204030204" pitchFamily="34" charset="0"/>
              </a:rPr>
              <a:t>[184] </a:t>
            </a:r>
            <a:r>
              <a:rPr lang="vi-VN" sz="1800" dirty="0">
                <a:effectLst/>
                <a:latin typeface="Arial" panose="020B0604020202020204" pitchFamily="34" charset="0"/>
                <a:ea typeface="Calibri" panose="020F0502020204030204" pitchFamily="34" charset="0"/>
              </a:rPr>
              <a:t>đã phân chia KNXH thành bốn lĩnh vực: 1/Kĩ năng sinh tồn (Survival skills); 2/Kĩ năng liên cá nhân (Interpersonal skills); 3/Kĩ năng giải quyết vấn đề (Problem-solving skills); 4/Kĩ năng giải quyết xung đột (Conflict resolution skills).</a:t>
            </a:r>
            <a:endParaRPr lang="en-US" sz="1800" dirty="0">
              <a:effectLst/>
              <a:latin typeface="Calibri" panose="020F0502020204030204" pitchFamily="34" charset="0"/>
              <a:ea typeface="Calibri" panose="020F0502020204030204" pitchFamily="34" charset="0"/>
            </a:endParaRPr>
          </a:p>
          <a:p>
            <a:pPr marL="0" marR="0" indent="457200" algn="just">
              <a:lnSpc>
                <a:spcPct val="116000"/>
              </a:lnSpc>
              <a:spcBef>
                <a:spcPts val="0"/>
              </a:spcBef>
              <a:spcAft>
                <a:spcPts val="1000"/>
              </a:spcAft>
            </a:pPr>
            <a:r>
              <a:rPr lang="vi-VN" sz="1800" dirty="0">
                <a:effectLst/>
                <a:latin typeface="Arial" panose="020B0604020202020204" pitchFamily="34" charset="0"/>
                <a:ea typeface="Calibri" panose="020F0502020204030204" pitchFamily="34" charset="0"/>
              </a:rPr>
              <a:t>Kay Burke đã phân chia KNXH thành bốn dạng cơ bản, bao gồm: 1/Các kĩ năng tương tác cơ bản; 2/Các kĩ năng giao tiếp; 3/Các kĩ năng giải quyết xung đột căng thẳng; 4/Các kĩ năng tạo nhóm.</a:t>
            </a:r>
            <a:endParaRPr lang="en-US" sz="1800" dirty="0">
              <a:effectLst/>
              <a:latin typeface="Calibri" panose="020F0502020204030204" pitchFamily="34" charset="0"/>
              <a:ea typeface="Calibri" panose="020F0502020204030204" pitchFamily="34" charset="0"/>
            </a:endParaRPr>
          </a:p>
          <a:p>
            <a:pPr marL="0" marR="0" indent="381635" algn="just">
              <a:lnSpc>
                <a:spcPct val="116000"/>
              </a:lnSpc>
              <a:spcBef>
                <a:spcPts val="0"/>
              </a:spcBef>
              <a:spcAft>
                <a:spcPts val="0"/>
              </a:spcAft>
            </a:pPr>
            <a:endParaRPr lang="en-US" sz="1800" dirty="0">
              <a:effectLst/>
              <a:latin typeface="Arial" panose="020B060402020202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7" name="TextBox 6">
            <a:extLst>
              <a:ext uri="{FF2B5EF4-FFF2-40B4-BE49-F238E27FC236}">
                <a16:creationId xmlns:a16="http://schemas.microsoft.com/office/drawing/2014/main" id="{DC83A4C0-C5A4-4F77-A636-6DBC5113CE2C}"/>
              </a:ext>
            </a:extLst>
          </p:cNvPr>
          <p:cNvSpPr txBox="1"/>
          <p:nvPr/>
        </p:nvSpPr>
        <p:spPr>
          <a:xfrm>
            <a:off x="171450" y="4347649"/>
            <a:ext cx="5143500" cy="433901"/>
          </a:xfrm>
          <a:prstGeom prst="rect">
            <a:avLst/>
          </a:prstGeom>
          <a:noFill/>
        </p:spPr>
        <p:txBody>
          <a:bodyPr wrap="square">
            <a:spAutoFit/>
          </a:bodyPr>
          <a:lstStyle/>
          <a:p>
            <a:pPr marL="0" indent="0" algn="just">
              <a:lnSpc>
                <a:spcPct val="116000"/>
              </a:lnSpc>
              <a:spcBef>
                <a:spcPts val="0"/>
              </a:spcBef>
              <a:spcAft>
                <a:spcPts val="1000"/>
              </a:spcAft>
              <a:buNone/>
            </a:pPr>
            <a:r>
              <a:rPr lang="es-MX" sz="1000" spc="-20" dirty="0" err="1">
                <a:effectLst/>
                <a:latin typeface="+mj-lt"/>
                <a:ea typeface="Calibri" panose="020F0502020204030204" pitchFamily="34" charset="0"/>
              </a:rPr>
              <a:t>Tham</a:t>
            </a:r>
            <a:r>
              <a:rPr lang="es-MX" sz="1000" spc="-20" dirty="0">
                <a:effectLst/>
                <a:latin typeface="+mj-lt"/>
                <a:ea typeface="Calibri" panose="020F0502020204030204" pitchFamily="34" charset="0"/>
              </a:rPr>
              <a:t> </a:t>
            </a:r>
            <a:r>
              <a:rPr lang="es-MX" sz="1000" spc="-20" dirty="0" err="1">
                <a:effectLst/>
                <a:latin typeface="+mj-lt"/>
                <a:ea typeface="Calibri" panose="020F0502020204030204" pitchFamily="34" charset="0"/>
              </a:rPr>
              <a:t>khả</a:t>
            </a:r>
            <a:r>
              <a:rPr lang="es-MX" sz="1000" spc="-20" dirty="0" err="1">
                <a:latin typeface="+mj-lt"/>
                <a:ea typeface="Calibri" panose="020F0502020204030204" pitchFamily="34" charset="0"/>
              </a:rPr>
              <a:t>o</a:t>
            </a:r>
            <a:r>
              <a:rPr lang="es-MX" sz="1000" spc="-20" dirty="0">
                <a:latin typeface="+mj-lt"/>
                <a:ea typeface="Calibri" panose="020F0502020204030204" pitchFamily="34" charset="0"/>
              </a:rPr>
              <a:t> </a:t>
            </a:r>
            <a:r>
              <a:rPr lang="es-MX" sz="1000" spc="-20" dirty="0" err="1">
                <a:latin typeface="+mj-lt"/>
                <a:ea typeface="Calibri" panose="020F0502020204030204" pitchFamily="34" charset="0"/>
              </a:rPr>
              <a:t>từ</a:t>
            </a:r>
            <a:r>
              <a:rPr lang="es-MX" sz="1000" spc="-20" dirty="0">
                <a:latin typeface="+mj-lt"/>
                <a:ea typeface="Calibri" panose="020F0502020204030204" pitchFamily="34" charset="0"/>
              </a:rPr>
              <a:t>: [1] </a:t>
            </a:r>
            <a:r>
              <a:rPr lang="es-MX" sz="1000" spc="-20" dirty="0" err="1">
                <a:effectLst/>
                <a:latin typeface="+mj-lt"/>
                <a:ea typeface="Calibri" panose="020F0502020204030204" pitchFamily="34" charset="0"/>
              </a:rPr>
              <a:t>Lương</a:t>
            </a:r>
            <a:r>
              <a:rPr lang="es-MX" sz="1000" spc="-20" dirty="0">
                <a:effectLst/>
                <a:latin typeface="+mj-lt"/>
                <a:ea typeface="Calibri" panose="020F0502020204030204" pitchFamily="34" charset="0"/>
              </a:rPr>
              <a:t> </a:t>
            </a:r>
            <a:r>
              <a:rPr lang="es-MX" sz="1000" spc="-20" dirty="0" err="1">
                <a:effectLst/>
                <a:latin typeface="+mj-lt"/>
                <a:ea typeface="Calibri" panose="020F0502020204030204" pitchFamily="34" charset="0"/>
              </a:rPr>
              <a:t>Thị</a:t>
            </a:r>
            <a:r>
              <a:rPr lang="es-MX" sz="1000" spc="-20" dirty="0">
                <a:effectLst/>
                <a:latin typeface="+mj-lt"/>
                <a:ea typeface="Calibri" panose="020F0502020204030204" pitchFamily="34" charset="0"/>
              </a:rPr>
              <a:t> </a:t>
            </a:r>
            <a:r>
              <a:rPr lang="es-MX" sz="1000" spc="-20" dirty="0" err="1">
                <a:effectLst/>
                <a:latin typeface="+mj-lt"/>
                <a:ea typeface="Calibri" panose="020F0502020204030204" pitchFamily="34" charset="0"/>
              </a:rPr>
              <a:t>Bình</a:t>
            </a:r>
            <a:r>
              <a:rPr lang="es-MX" sz="1000" spc="-20" dirty="0">
                <a:effectLst/>
                <a:latin typeface="+mj-lt"/>
                <a:ea typeface="Calibri" panose="020F0502020204030204" pitchFamily="34" charset="0"/>
              </a:rPr>
              <a:t>, </a:t>
            </a:r>
            <a:r>
              <a:rPr lang="es-MX" sz="1000" spc="-20" dirty="0" err="1">
                <a:effectLst/>
                <a:latin typeface="+mj-lt"/>
                <a:ea typeface="Calibri" panose="020F0502020204030204" pitchFamily="34" charset="0"/>
              </a:rPr>
              <a:t>Phan</a:t>
            </a:r>
            <a:r>
              <a:rPr lang="es-MX" sz="1000" spc="-20" dirty="0">
                <a:effectLst/>
                <a:latin typeface="+mj-lt"/>
                <a:ea typeface="Calibri" panose="020F0502020204030204" pitchFamily="34" charset="0"/>
              </a:rPr>
              <a:t> </a:t>
            </a:r>
            <a:r>
              <a:rPr lang="es-MX" sz="1000" spc="-20" dirty="0" err="1">
                <a:effectLst/>
                <a:latin typeface="+mj-lt"/>
                <a:ea typeface="Calibri" panose="020F0502020204030204" pitchFamily="34" charset="0"/>
              </a:rPr>
              <a:t>Lan</a:t>
            </a:r>
            <a:r>
              <a:rPr lang="es-MX" sz="1000" spc="-20" dirty="0">
                <a:effectLst/>
                <a:latin typeface="+mj-lt"/>
                <a:ea typeface="Calibri" panose="020F0502020204030204" pitchFamily="34" charset="0"/>
              </a:rPr>
              <a:t> </a:t>
            </a:r>
            <a:r>
              <a:rPr lang="es-MX" sz="1000" spc="-20" dirty="0" err="1">
                <a:effectLst/>
                <a:latin typeface="+mj-lt"/>
                <a:ea typeface="Calibri" panose="020F0502020204030204" pitchFamily="34" charset="0"/>
              </a:rPr>
              <a:t>Anh</a:t>
            </a:r>
            <a:r>
              <a:rPr lang="es-MX" sz="1000" spc="-20" dirty="0">
                <a:effectLst/>
                <a:latin typeface="+mj-lt"/>
                <a:ea typeface="Calibri" panose="020F0502020204030204" pitchFamily="34" charset="0"/>
              </a:rPr>
              <a:t> (2007), </a:t>
            </a:r>
            <a:r>
              <a:rPr lang="es-MX" sz="1000" i="1" spc="-20" dirty="0" err="1">
                <a:effectLst/>
                <a:latin typeface="+mj-lt"/>
                <a:ea typeface="Calibri" panose="020F0502020204030204" pitchFamily="34" charset="0"/>
              </a:rPr>
              <a:t>Tổ</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chức</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hoạt</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động</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giáo</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dục</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tình</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cảm</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xã</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hội</a:t>
            </a:r>
            <a:r>
              <a:rPr lang="es-MX" sz="1000" i="1" spc="-20" dirty="0">
                <a:effectLst/>
                <a:latin typeface="+mj-lt"/>
                <a:ea typeface="Calibri" panose="020F0502020204030204" pitchFamily="34" charset="0"/>
              </a:rPr>
              <a:t> cho </a:t>
            </a:r>
            <a:r>
              <a:rPr lang="es-MX" sz="1000" i="1" spc="-20" dirty="0" err="1">
                <a:effectLst/>
                <a:latin typeface="+mj-lt"/>
                <a:ea typeface="Calibri" panose="020F0502020204030204" pitchFamily="34" charset="0"/>
              </a:rPr>
              <a:t>trẻ</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mầm</a:t>
            </a:r>
            <a:r>
              <a:rPr lang="es-MX" sz="1000" i="1" spc="-20" dirty="0">
                <a:effectLst/>
                <a:latin typeface="+mj-lt"/>
                <a:ea typeface="Calibri" panose="020F0502020204030204" pitchFamily="34" charset="0"/>
              </a:rPr>
              <a:t> non </a:t>
            </a:r>
            <a:r>
              <a:rPr lang="es-MX" sz="1000" i="1" spc="-20" dirty="0" err="1">
                <a:effectLst/>
                <a:latin typeface="+mj-lt"/>
                <a:ea typeface="Calibri" panose="020F0502020204030204" pitchFamily="34" charset="0"/>
              </a:rPr>
              <a:t>theo</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hướng</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tích</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hợp</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chủ</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đề</a:t>
            </a:r>
            <a:r>
              <a:rPr lang="es-MX" sz="1000" spc="-20" dirty="0">
                <a:effectLst/>
                <a:latin typeface="+mj-lt"/>
                <a:ea typeface="Calibri" panose="020F0502020204030204" pitchFamily="34" charset="0"/>
              </a:rPr>
              <a:t>, NXB </a:t>
            </a:r>
            <a:r>
              <a:rPr lang="es-MX" sz="1000" spc="-20" dirty="0" err="1">
                <a:effectLst/>
                <a:latin typeface="+mj-lt"/>
                <a:ea typeface="Calibri" panose="020F0502020204030204" pitchFamily="34" charset="0"/>
              </a:rPr>
              <a:t>Giáo</a:t>
            </a:r>
            <a:r>
              <a:rPr lang="es-MX" sz="1000" spc="-20" dirty="0">
                <a:effectLst/>
                <a:latin typeface="+mj-lt"/>
                <a:ea typeface="Calibri" panose="020F0502020204030204" pitchFamily="34" charset="0"/>
              </a:rPr>
              <a:t> </a:t>
            </a:r>
            <a:r>
              <a:rPr lang="es-MX" sz="1000" spc="-20" dirty="0" err="1">
                <a:effectLst/>
                <a:latin typeface="+mj-lt"/>
                <a:ea typeface="Calibri" panose="020F0502020204030204" pitchFamily="34" charset="0"/>
              </a:rPr>
              <a:t>dục</a:t>
            </a:r>
            <a:endParaRPr lang="en-US" sz="1000" dirty="0">
              <a:effectLst/>
              <a:latin typeface="+mj-lt"/>
              <a:ea typeface="Calibri" panose="020F0502020204030204" pitchFamily="34" charset="0"/>
            </a:endParaRPr>
          </a:p>
        </p:txBody>
      </p:sp>
    </p:spTree>
    <p:extLst>
      <p:ext uri="{BB962C8B-B14F-4D97-AF65-F5344CB8AC3E}">
        <p14:creationId xmlns:p14="http://schemas.microsoft.com/office/powerpoint/2010/main" val="1908984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40</a:t>
            </a:fld>
            <a:endParaRPr lang="en"/>
          </a:p>
        </p:txBody>
      </p:sp>
      <p:sp>
        <p:nvSpPr>
          <p:cNvPr id="8" name="TextBox 7">
            <a:extLst>
              <a:ext uri="{FF2B5EF4-FFF2-40B4-BE49-F238E27FC236}">
                <a16:creationId xmlns:a16="http://schemas.microsoft.com/office/drawing/2014/main" id="{61BF77AE-1C18-484F-850F-C1AF0CE4FE39}"/>
              </a:ext>
            </a:extLst>
          </p:cNvPr>
          <p:cNvSpPr txBox="1"/>
          <p:nvPr/>
        </p:nvSpPr>
        <p:spPr>
          <a:xfrm>
            <a:off x="457200" y="1069728"/>
            <a:ext cx="8464550" cy="1356397"/>
          </a:xfrm>
          <a:prstGeom prst="rect">
            <a:avLst/>
          </a:prstGeom>
          <a:noFill/>
        </p:spPr>
        <p:txBody>
          <a:bodyPr wrap="square">
            <a:spAutoFit/>
          </a:bodyPr>
          <a:lstStyle/>
          <a:p>
            <a:pPr marL="0" marR="0" indent="457200" algn="just">
              <a:lnSpc>
                <a:spcPct val="116000"/>
              </a:lnSpc>
              <a:spcBef>
                <a:spcPts val="0"/>
              </a:spcBef>
              <a:spcAft>
                <a:spcPts val="1000"/>
              </a:spcAft>
            </a:pPr>
            <a:r>
              <a:rPr lang="en-US" sz="1800" dirty="0">
                <a:effectLst/>
                <a:latin typeface="Arial" panose="020B0604020202020204" pitchFamily="34" charset="0"/>
                <a:ea typeface="Calibri" panose="020F0502020204030204" pitchFamily="34" charset="0"/>
                <a:sym typeface="Wingdings" panose="05000000000000000000" pitchFamily="2" charset="2"/>
              </a:rPr>
              <a:t> </a:t>
            </a:r>
            <a:r>
              <a:rPr lang="vi-VN" sz="1800" dirty="0">
                <a:effectLst/>
                <a:latin typeface="Arial" panose="020B0604020202020204" pitchFamily="34" charset="0"/>
                <a:ea typeface="Calibri" panose="020F0502020204030204" pitchFamily="34" charset="0"/>
              </a:rPr>
              <a:t>Các cách phân loại trên chủ yếu mới dừng lại ở việc liệt kê các KNXH phổ biến mà chưa đưa ra được tiêu chí phân loại rõ ràng và thuyết phục. Nhiều tác giả đưa ra những </a:t>
            </a:r>
            <a:r>
              <a:rPr lang="en-US" sz="1800" dirty="0">
                <a:effectLst/>
                <a:latin typeface="Arial" panose="020B0604020202020204" pitchFamily="34" charset="0"/>
                <a:ea typeface="Calibri" panose="020F0502020204030204" pitchFamily="34" charset="0"/>
              </a:rPr>
              <a:t>KN</a:t>
            </a:r>
            <a:r>
              <a:rPr lang="vi-VN" sz="1800" dirty="0">
                <a:effectLst/>
                <a:latin typeface="Arial" panose="020B0604020202020204" pitchFamily="34" charset="0"/>
                <a:ea typeface="Calibri" panose="020F0502020204030204" pitchFamily="34" charset="0"/>
              </a:rPr>
              <a:t> không hẳn là KNXH (như kĩ năng sinh tồn), hay có những kĩ năng thuộc cùng một hệ thống thì lại phân chia thành các nhóm, loại khác nhau.</a:t>
            </a:r>
            <a:endParaRPr lang="en-US" sz="1800" dirty="0">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FDBCB96E-F3E2-489A-9FD1-A316C627EA7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4" name="Title 3">
            <a:extLst>
              <a:ext uri="{FF2B5EF4-FFF2-40B4-BE49-F238E27FC236}">
                <a16:creationId xmlns:a16="http://schemas.microsoft.com/office/drawing/2014/main" id="{B1371E89-D445-4922-98D1-1F7A03FF688F}"/>
              </a:ext>
            </a:extLst>
          </p:cNvPr>
          <p:cNvSpPr>
            <a:spLocks noGrp="1"/>
          </p:cNvSpPr>
          <p:nvPr>
            <p:ph type="title"/>
          </p:nvPr>
        </p:nvSpPr>
        <p:spPr/>
        <p:txBody>
          <a:bodyPr/>
          <a:lstStyle/>
          <a:p>
            <a:r>
              <a:rPr lang="en-US" dirty="0"/>
              <a:t>4. </a:t>
            </a:r>
            <a:r>
              <a:rPr lang="en-US" dirty="0" err="1"/>
              <a:t>Phân</a:t>
            </a:r>
            <a:r>
              <a:rPr lang="en-US" dirty="0"/>
              <a:t> </a:t>
            </a:r>
            <a:r>
              <a:rPr lang="en-US" dirty="0" err="1"/>
              <a:t>loại</a:t>
            </a:r>
            <a:r>
              <a:rPr lang="en-US" dirty="0"/>
              <a:t> </a:t>
            </a:r>
            <a:r>
              <a:rPr lang="en-US" dirty="0" err="1"/>
              <a:t>kỹ</a:t>
            </a:r>
            <a:r>
              <a:rPr lang="en-US" dirty="0"/>
              <a:t> </a:t>
            </a:r>
            <a:r>
              <a:rPr lang="en-US" dirty="0" err="1"/>
              <a:t>năng</a:t>
            </a:r>
            <a:r>
              <a:rPr lang="en-US" dirty="0"/>
              <a:t> </a:t>
            </a:r>
            <a:r>
              <a:rPr lang="en-US" dirty="0" err="1"/>
              <a:t>xã</a:t>
            </a:r>
            <a:r>
              <a:rPr lang="en-US" dirty="0"/>
              <a:t> </a:t>
            </a:r>
            <a:r>
              <a:rPr lang="en-US" dirty="0" err="1"/>
              <a:t>hội</a:t>
            </a:r>
            <a:endParaRPr lang="en-US" dirty="0"/>
          </a:p>
        </p:txBody>
      </p:sp>
      <p:pic>
        <p:nvPicPr>
          <p:cNvPr id="11" name="Picture 10">
            <a:extLst>
              <a:ext uri="{FF2B5EF4-FFF2-40B4-BE49-F238E27FC236}">
                <a16:creationId xmlns:a16="http://schemas.microsoft.com/office/drawing/2014/main" id="{B69A904B-9732-4954-B657-F3BC4ABBCB09}"/>
              </a:ext>
            </a:extLst>
          </p:cNvPr>
          <p:cNvPicPr>
            <a:picLocks noChangeAspect="1"/>
          </p:cNvPicPr>
          <p:nvPr/>
        </p:nvPicPr>
        <p:blipFill>
          <a:blip r:embed="rId2"/>
          <a:stretch>
            <a:fillRect/>
          </a:stretch>
        </p:blipFill>
        <p:spPr>
          <a:xfrm>
            <a:off x="1098550" y="2571750"/>
            <a:ext cx="6775450" cy="1704515"/>
          </a:xfrm>
          <a:prstGeom prst="rect">
            <a:avLst/>
          </a:prstGeom>
        </p:spPr>
      </p:pic>
    </p:spTree>
    <p:extLst>
      <p:ext uri="{BB962C8B-B14F-4D97-AF65-F5344CB8AC3E}">
        <p14:creationId xmlns:p14="http://schemas.microsoft.com/office/powerpoint/2010/main" val="282293533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9" name="Google Shape;119;p24"/>
          <p:cNvSpPr txBox="1">
            <a:spLocks noGrp="1"/>
          </p:cNvSpPr>
          <p:nvPr>
            <p:ph type="title"/>
          </p:nvPr>
        </p:nvSpPr>
        <p:spPr>
          <a:xfrm>
            <a:off x="2056854" y="11011"/>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a:t>4. PHÂN LOẠI KỸ NĂNG XÃ HỘI</a:t>
            </a:r>
            <a:endParaRPr dirty="0"/>
          </a:p>
        </p:txBody>
      </p:sp>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41</a:t>
            </a:fld>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6" name="TextBox 5">
            <a:extLst>
              <a:ext uri="{FF2B5EF4-FFF2-40B4-BE49-F238E27FC236}">
                <a16:creationId xmlns:a16="http://schemas.microsoft.com/office/drawing/2014/main" id="{E920E06F-C1FF-4598-8EF5-CC84532E7AD9}"/>
              </a:ext>
            </a:extLst>
          </p:cNvPr>
          <p:cNvSpPr txBox="1"/>
          <p:nvPr/>
        </p:nvSpPr>
        <p:spPr>
          <a:xfrm>
            <a:off x="222250" y="699611"/>
            <a:ext cx="8464550" cy="3091167"/>
          </a:xfrm>
          <a:prstGeom prst="rect">
            <a:avLst/>
          </a:prstGeom>
          <a:noFill/>
        </p:spPr>
        <p:txBody>
          <a:bodyPr wrap="square">
            <a:spAutoFit/>
          </a:bodyPr>
          <a:lstStyle/>
          <a:p>
            <a:pPr marL="0" marR="0" indent="457200" algn="just">
              <a:lnSpc>
                <a:spcPct val="116000"/>
              </a:lnSpc>
              <a:spcBef>
                <a:spcPts val="0"/>
              </a:spcBef>
              <a:spcAft>
                <a:spcPts val="1000"/>
              </a:spcAft>
            </a:pPr>
            <a:r>
              <a:rPr lang="en-US" sz="1800" b="1" dirty="0" err="1">
                <a:effectLst/>
                <a:latin typeface="Arial" panose="020B0604020202020204" pitchFamily="34" charset="0"/>
                <a:ea typeface="Calibri" panose="020F0502020204030204" pitchFamily="34" charset="0"/>
              </a:rPr>
              <a:t>Cách</a:t>
            </a:r>
            <a:r>
              <a:rPr lang="en-US" sz="1800" b="1" dirty="0">
                <a:effectLst/>
                <a:latin typeface="Arial" panose="020B0604020202020204" pitchFamily="34" charset="0"/>
                <a:ea typeface="Calibri" panose="020F0502020204030204" pitchFamily="34" charset="0"/>
              </a:rPr>
              <a:t> 2: </a:t>
            </a:r>
            <a:r>
              <a:rPr lang="vi-VN" sz="1800" b="1" dirty="0">
                <a:effectLst/>
                <a:latin typeface="Arial" panose="020B0604020202020204" pitchFamily="34" charset="0"/>
                <a:ea typeface="Calibri" panose="020F0502020204030204" pitchFamily="34" charset="0"/>
              </a:rPr>
              <a:t>Dựa vào quan điểm coi hành động của cá nhân </a:t>
            </a:r>
            <a:endParaRPr lang="en-US" sz="1800" b="1" dirty="0">
              <a:effectLst/>
              <a:latin typeface="Arial" panose="020B0604020202020204" pitchFamily="34" charset="0"/>
              <a:ea typeface="Calibri" panose="020F0502020204030204" pitchFamily="34" charset="0"/>
            </a:endParaRPr>
          </a:p>
          <a:p>
            <a:pPr marL="0" marR="0" indent="381635" algn="just">
              <a:lnSpc>
                <a:spcPct val="116000"/>
              </a:lnSpc>
              <a:spcBef>
                <a:spcPts val="0"/>
              </a:spcBef>
              <a:spcAft>
                <a:spcPts val="0"/>
              </a:spcAft>
            </a:pPr>
            <a:r>
              <a:rPr lang="en-US" sz="1800" dirty="0">
                <a:effectLst/>
                <a:latin typeface="Arial" panose="020B0604020202020204" pitchFamily="34" charset="0"/>
                <a:ea typeface="Calibri" panose="020F0502020204030204" pitchFamily="34" charset="0"/>
              </a:rPr>
              <a:t>Greenspan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Granfield</a:t>
            </a:r>
            <a:r>
              <a:rPr lang="en-US" sz="1800" dirty="0">
                <a:effectLst/>
                <a:latin typeface="Arial" panose="020B0604020202020204" pitchFamily="34" charset="0"/>
                <a:ea typeface="Calibri" panose="020F0502020204030204" pitchFamily="34" charset="0"/>
              </a:rPr>
              <a:t> [1</a:t>
            </a:r>
            <a:r>
              <a:rPr lang="en-US" sz="1800" dirty="0">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mô</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chung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hai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thành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phần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hiểu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giao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quyết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vấn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kiểm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soát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xúc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hiểu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cập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hiểu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quyết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điểm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luận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hiểu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a:t>
            </a:r>
            <a:endParaRPr lang="en-US" sz="1800" dirty="0">
              <a:effectLst/>
              <a:latin typeface="Times New Roman" panose="02020603050405020304" pitchFamily="18" charset="0"/>
              <a:ea typeface="Calibri" panose="020F0502020204030204" pitchFamily="34" charset="0"/>
            </a:endParaRPr>
          </a:p>
          <a:p>
            <a:pPr marL="0" marR="0" indent="457200" algn="just">
              <a:lnSpc>
                <a:spcPct val="116000"/>
              </a:lnSpc>
              <a:spcBef>
                <a:spcPts val="0"/>
              </a:spcBef>
              <a:spcAft>
                <a:spcPts val="1000"/>
              </a:spcAft>
            </a:pPr>
            <a:r>
              <a:rPr lang="vi-VN" sz="1800" dirty="0">
                <a:effectLst/>
                <a:latin typeface="Arial" panose="020B0604020202020204" pitchFamily="34" charset="0"/>
                <a:ea typeface="Calibri" panose="020F0502020204030204" pitchFamily="34" charset="0"/>
              </a:rPr>
              <a:t>Đặng Thành Hưng và Trần Thị Tố Oanh</a:t>
            </a:r>
            <a:r>
              <a:rPr lang="en-US" sz="1800" dirty="0">
                <a:effectLst/>
                <a:latin typeface="Arial" panose="020B0604020202020204" pitchFamily="34" charset="0"/>
                <a:ea typeface="Calibri" panose="020F0502020204030204" pitchFamily="34" charset="0"/>
              </a:rPr>
              <a:t> </a:t>
            </a:r>
            <a:r>
              <a:rPr lang="en-US" sz="1800" dirty="0">
                <a:latin typeface="Arial" panose="020B0604020202020204" pitchFamily="34" charset="0"/>
                <a:ea typeface="Calibri" panose="020F0502020204030204" pitchFamily="34" charset="0"/>
              </a:rPr>
              <a:t>[5] </a:t>
            </a:r>
            <a:r>
              <a:rPr lang="en-US" sz="1800" dirty="0" err="1">
                <a:effectLst/>
                <a:latin typeface="Arial" panose="020B0604020202020204" pitchFamily="34" charset="0"/>
                <a:ea typeface="Calibri" panose="020F0502020204030204" pitchFamily="34" charset="0"/>
              </a:rPr>
              <a:t>đã</a:t>
            </a:r>
            <a:r>
              <a:rPr lang="vi-VN" sz="1800" dirty="0">
                <a:effectLst/>
                <a:latin typeface="Arial" panose="020B0604020202020204" pitchFamily="34" charset="0"/>
                <a:ea typeface="Calibri" panose="020F0502020204030204" pitchFamily="34" charset="0"/>
              </a:rPr>
              <a:t> phân loại KNXH của thành 3 nhóm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như</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sau</a:t>
            </a:r>
            <a:r>
              <a:rPr lang="en-US" sz="1800" dirty="0">
                <a:effectLst/>
                <a:latin typeface="Arial" panose="020B0604020202020204" pitchFamily="34" charset="0"/>
                <a:ea typeface="Calibri" panose="020F0502020204030204" pitchFamily="34" charset="0"/>
              </a:rPr>
              <a:t>: </a:t>
            </a:r>
            <a:r>
              <a:rPr lang="en-US" sz="1800" dirty="0">
                <a:latin typeface="Arial" panose="020B0604020202020204" pitchFamily="34" charset="0"/>
                <a:ea typeface="Calibri" panose="020F0502020204030204" pitchFamily="34" charset="0"/>
              </a:rPr>
              <a:t>a. </a:t>
            </a:r>
            <a:r>
              <a:rPr lang="en-US" sz="1800" dirty="0" err="1">
                <a:effectLst/>
                <a:latin typeface="Arial" panose="020B0604020202020204" pitchFamily="34" charset="0"/>
                <a:ea typeface="Calibri" panose="020F0502020204030204" pitchFamily="34" charset="0"/>
              </a:rPr>
              <a:t>Nhóm</a:t>
            </a:r>
            <a:r>
              <a:rPr lang="en-US" sz="1800" dirty="0">
                <a:effectLst/>
                <a:latin typeface="Arial" panose="020B0604020202020204" pitchFamily="34" charset="0"/>
                <a:ea typeface="Calibri" panose="020F0502020204030204" pitchFamily="34" charset="0"/>
              </a:rPr>
              <a:t> KN </a:t>
            </a:r>
            <a:r>
              <a:rPr lang="en-US" sz="1800" dirty="0" err="1">
                <a:effectLst/>
                <a:latin typeface="Arial" panose="020B0604020202020204" pitchFamily="34" charset="0"/>
                <a:ea typeface="Calibri" panose="020F0502020204030204" pitchFamily="34" charset="0"/>
              </a:rPr>
              <a:t>nhận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b. </a:t>
            </a:r>
            <a:r>
              <a:rPr lang="vi-VN" sz="1800" dirty="0">
                <a:effectLst/>
                <a:latin typeface="Arial" panose="020B0604020202020204" pitchFamily="34" charset="0"/>
                <a:ea typeface="Calibri" panose="020F0502020204030204" pitchFamily="34" charset="0"/>
              </a:rPr>
              <a:t>Nh</a:t>
            </a:r>
            <a:r>
              <a:rPr lang="en-US" sz="1800" dirty="0" err="1">
                <a:effectLst/>
                <a:latin typeface="Arial" panose="020B0604020202020204" pitchFamily="34" charset="0"/>
                <a:ea typeface="Calibri" panose="020F0502020204030204" pitchFamily="34" charset="0"/>
              </a:rPr>
              <a:t>óm</a:t>
            </a:r>
            <a:r>
              <a:rPr lang="vi-VN" sz="1800" dirty="0">
                <a:effectLst/>
                <a:latin typeface="Arial" panose="020B0604020202020204" pitchFamily="34" charset="0"/>
                <a:ea typeface="Calibri" panose="020F0502020204030204" pitchFamily="34" charset="0"/>
              </a:rPr>
              <a:t> kĩ năng ứng xử và giao tiếp xã hội</a:t>
            </a:r>
            <a:r>
              <a:rPr lang="en-US" sz="1800" dirty="0">
                <a:effectLst/>
                <a:latin typeface="Arial" panose="020B0604020202020204" pitchFamily="34" charset="0"/>
                <a:ea typeface="Calibri" panose="020F0502020204030204" pitchFamily="34" charset="0"/>
              </a:rPr>
              <a:t>; c. </a:t>
            </a:r>
            <a:r>
              <a:rPr lang="vi-VN" sz="1800" dirty="0">
                <a:effectLst/>
                <a:latin typeface="Arial" panose="020B0604020202020204" pitchFamily="34" charset="0"/>
                <a:ea typeface="Calibri" panose="020F0502020204030204" pitchFamily="34" charset="0"/>
              </a:rPr>
              <a:t>Nh</a:t>
            </a:r>
            <a:r>
              <a:rPr lang="en-US" sz="1800" dirty="0" err="1">
                <a:effectLst/>
                <a:latin typeface="Arial" panose="020B0604020202020204" pitchFamily="34" charset="0"/>
                <a:ea typeface="Calibri" panose="020F0502020204030204" pitchFamily="34" charset="0"/>
              </a:rPr>
              <a:t>óm</a:t>
            </a:r>
            <a:r>
              <a:rPr lang="vi-VN" sz="1800" dirty="0">
                <a:effectLst/>
                <a:latin typeface="Arial" panose="020B0604020202020204" pitchFamily="34" charset="0"/>
                <a:ea typeface="Calibri" panose="020F0502020204030204" pitchFamily="34" charset="0"/>
              </a:rPr>
              <a:t> kĩ năng thích ứng xã hội</a:t>
            </a: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p:txBody>
      </p:sp>
      <p:sp>
        <p:nvSpPr>
          <p:cNvPr id="7" name="TextBox 6">
            <a:extLst>
              <a:ext uri="{FF2B5EF4-FFF2-40B4-BE49-F238E27FC236}">
                <a16:creationId xmlns:a16="http://schemas.microsoft.com/office/drawing/2014/main" id="{1B157ACB-3523-47F6-B474-4AE6E794DC39}"/>
              </a:ext>
            </a:extLst>
          </p:cNvPr>
          <p:cNvSpPr txBox="1"/>
          <p:nvPr/>
        </p:nvSpPr>
        <p:spPr>
          <a:xfrm>
            <a:off x="19154" y="4415937"/>
            <a:ext cx="4075400" cy="365613"/>
          </a:xfrm>
          <a:prstGeom prst="rect">
            <a:avLst/>
          </a:prstGeom>
          <a:noFill/>
        </p:spPr>
        <p:txBody>
          <a:bodyPr wrap="square">
            <a:spAutoFit/>
          </a:bodyPr>
          <a:lstStyle/>
          <a:p>
            <a:pPr marL="0" indent="0" algn="just">
              <a:lnSpc>
                <a:spcPct val="116000"/>
              </a:lnSpc>
              <a:spcBef>
                <a:spcPts val="0"/>
              </a:spcBef>
              <a:spcAft>
                <a:spcPts val="1000"/>
              </a:spcAft>
              <a:buNone/>
            </a:pPr>
            <a:r>
              <a:rPr lang="es-MX" sz="800" spc="-20" dirty="0">
                <a:latin typeface="+mj-lt"/>
                <a:ea typeface="Calibri" panose="020F0502020204030204" pitchFamily="34" charset="0"/>
              </a:rPr>
              <a:t>[1] </a:t>
            </a:r>
            <a:r>
              <a:rPr lang="es-MX" sz="800" spc="-20" dirty="0" err="1">
                <a:effectLst/>
                <a:latin typeface="+mj-lt"/>
                <a:ea typeface="Calibri" panose="020F0502020204030204" pitchFamily="34" charset="0"/>
              </a:rPr>
              <a:t>Lương</a:t>
            </a:r>
            <a:r>
              <a:rPr lang="es-MX" sz="800" spc="-20" dirty="0">
                <a:effectLst/>
                <a:latin typeface="+mj-lt"/>
                <a:ea typeface="Calibri" panose="020F0502020204030204" pitchFamily="34" charset="0"/>
              </a:rPr>
              <a:t> </a:t>
            </a:r>
            <a:r>
              <a:rPr lang="es-MX" sz="800" spc="-20" dirty="0" err="1">
                <a:effectLst/>
                <a:latin typeface="+mj-lt"/>
                <a:ea typeface="Calibri" panose="020F0502020204030204" pitchFamily="34" charset="0"/>
              </a:rPr>
              <a:t>Thị</a:t>
            </a:r>
            <a:r>
              <a:rPr lang="es-MX" sz="800" spc="-20" dirty="0">
                <a:effectLst/>
                <a:latin typeface="+mj-lt"/>
                <a:ea typeface="Calibri" panose="020F0502020204030204" pitchFamily="34" charset="0"/>
              </a:rPr>
              <a:t> </a:t>
            </a:r>
            <a:r>
              <a:rPr lang="es-MX" sz="800" spc="-20" dirty="0" err="1">
                <a:effectLst/>
                <a:latin typeface="+mj-lt"/>
                <a:ea typeface="Calibri" panose="020F0502020204030204" pitchFamily="34" charset="0"/>
              </a:rPr>
              <a:t>Bình</a:t>
            </a:r>
            <a:r>
              <a:rPr lang="es-MX" sz="800" spc="-20" dirty="0">
                <a:effectLst/>
                <a:latin typeface="+mj-lt"/>
                <a:ea typeface="Calibri" panose="020F0502020204030204" pitchFamily="34" charset="0"/>
              </a:rPr>
              <a:t>, </a:t>
            </a:r>
            <a:r>
              <a:rPr lang="es-MX" sz="800" spc="-20" dirty="0" err="1">
                <a:effectLst/>
                <a:latin typeface="+mj-lt"/>
                <a:ea typeface="Calibri" panose="020F0502020204030204" pitchFamily="34" charset="0"/>
              </a:rPr>
              <a:t>Phan</a:t>
            </a:r>
            <a:r>
              <a:rPr lang="es-MX" sz="800" spc="-20" dirty="0">
                <a:effectLst/>
                <a:latin typeface="+mj-lt"/>
                <a:ea typeface="Calibri" panose="020F0502020204030204" pitchFamily="34" charset="0"/>
              </a:rPr>
              <a:t> </a:t>
            </a:r>
            <a:r>
              <a:rPr lang="es-MX" sz="800" spc="-20" dirty="0" err="1">
                <a:effectLst/>
                <a:latin typeface="+mj-lt"/>
                <a:ea typeface="Calibri" panose="020F0502020204030204" pitchFamily="34" charset="0"/>
              </a:rPr>
              <a:t>Lan</a:t>
            </a:r>
            <a:r>
              <a:rPr lang="es-MX" sz="800" spc="-20" dirty="0">
                <a:effectLst/>
                <a:latin typeface="+mj-lt"/>
                <a:ea typeface="Calibri" panose="020F0502020204030204" pitchFamily="34" charset="0"/>
              </a:rPr>
              <a:t> </a:t>
            </a:r>
            <a:r>
              <a:rPr lang="es-MX" sz="800" spc="-20" dirty="0" err="1">
                <a:effectLst/>
                <a:latin typeface="+mj-lt"/>
                <a:ea typeface="Calibri" panose="020F0502020204030204" pitchFamily="34" charset="0"/>
              </a:rPr>
              <a:t>Anh</a:t>
            </a:r>
            <a:r>
              <a:rPr lang="es-MX" sz="800" spc="-20" dirty="0">
                <a:effectLst/>
                <a:latin typeface="+mj-lt"/>
                <a:ea typeface="Calibri" panose="020F0502020204030204" pitchFamily="34" charset="0"/>
              </a:rPr>
              <a:t> (2007), </a:t>
            </a:r>
            <a:r>
              <a:rPr lang="es-MX" sz="800" i="1" spc="-20" dirty="0" err="1">
                <a:effectLst/>
                <a:latin typeface="+mj-lt"/>
                <a:ea typeface="Calibri" panose="020F0502020204030204" pitchFamily="34" charset="0"/>
              </a:rPr>
              <a:t>Tổ</a:t>
            </a:r>
            <a:r>
              <a:rPr lang="es-MX" sz="800" i="1" spc="-20" dirty="0">
                <a:effectLst/>
                <a:latin typeface="+mj-lt"/>
                <a:ea typeface="Calibri" panose="020F0502020204030204" pitchFamily="34" charset="0"/>
              </a:rPr>
              <a:t> </a:t>
            </a:r>
            <a:r>
              <a:rPr lang="es-MX" sz="800" i="1" spc="-20" dirty="0" err="1">
                <a:effectLst/>
                <a:latin typeface="+mj-lt"/>
                <a:ea typeface="Calibri" panose="020F0502020204030204" pitchFamily="34" charset="0"/>
              </a:rPr>
              <a:t>chức</a:t>
            </a:r>
            <a:r>
              <a:rPr lang="es-MX" sz="800" i="1" spc="-20" dirty="0">
                <a:effectLst/>
                <a:latin typeface="+mj-lt"/>
                <a:ea typeface="Calibri" panose="020F0502020204030204" pitchFamily="34" charset="0"/>
              </a:rPr>
              <a:t> </a:t>
            </a:r>
            <a:r>
              <a:rPr lang="es-MX" sz="800" i="1" spc="-20" dirty="0" err="1">
                <a:effectLst/>
                <a:latin typeface="+mj-lt"/>
                <a:ea typeface="Calibri" panose="020F0502020204030204" pitchFamily="34" charset="0"/>
              </a:rPr>
              <a:t>hoạt</a:t>
            </a:r>
            <a:r>
              <a:rPr lang="es-MX" sz="800" i="1" spc="-20" dirty="0">
                <a:effectLst/>
                <a:latin typeface="+mj-lt"/>
                <a:ea typeface="Calibri" panose="020F0502020204030204" pitchFamily="34" charset="0"/>
              </a:rPr>
              <a:t> </a:t>
            </a:r>
            <a:r>
              <a:rPr lang="es-MX" sz="800" i="1" spc="-20" dirty="0" err="1">
                <a:effectLst/>
                <a:latin typeface="+mj-lt"/>
                <a:ea typeface="Calibri" panose="020F0502020204030204" pitchFamily="34" charset="0"/>
              </a:rPr>
              <a:t>động</a:t>
            </a:r>
            <a:r>
              <a:rPr lang="es-MX" sz="800" i="1" spc="-20" dirty="0">
                <a:effectLst/>
                <a:latin typeface="+mj-lt"/>
                <a:ea typeface="Calibri" panose="020F0502020204030204" pitchFamily="34" charset="0"/>
              </a:rPr>
              <a:t> </a:t>
            </a:r>
            <a:r>
              <a:rPr lang="es-MX" sz="800" i="1" spc="-20" dirty="0" err="1">
                <a:effectLst/>
                <a:latin typeface="+mj-lt"/>
                <a:ea typeface="Calibri" panose="020F0502020204030204" pitchFamily="34" charset="0"/>
              </a:rPr>
              <a:t>giáo</a:t>
            </a:r>
            <a:r>
              <a:rPr lang="es-MX" sz="800" i="1" spc="-20" dirty="0">
                <a:effectLst/>
                <a:latin typeface="+mj-lt"/>
                <a:ea typeface="Calibri" panose="020F0502020204030204" pitchFamily="34" charset="0"/>
              </a:rPr>
              <a:t> </a:t>
            </a:r>
            <a:r>
              <a:rPr lang="es-MX" sz="800" i="1" spc="-20" dirty="0" err="1">
                <a:effectLst/>
                <a:latin typeface="+mj-lt"/>
                <a:ea typeface="Calibri" panose="020F0502020204030204" pitchFamily="34" charset="0"/>
              </a:rPr>
              <a:t>dục</a:t>
            </a:r>
            <a:r>
              <a:rPr lang="es-MX" sz="800" i="1" spc="-20" dirty="0">
                <a:effectLst/>
                <a:latin typeface="+mj-lt"/>
                <a:ea typeface="Calibri" panose="020F0502020204030204" pitchFamily="34" charset="0"/>
              </a:rPr>
              <a:t> </a:t>
            </a:r>
            <a:r>
              <a:rPr lang="es-MX" sz="800" i="1" spc="-20" dirty="0" err="1">
                <a:effectLst/>
                <a:latin typeface="+mj-lt"/>
                <a:ea typeface="Calibri" panose="020F0502020204030204" pitchFamily="34" charset="0"/>
              </a:rPr>
              <a:t>tình</a:t>
            </a:r>
            <a:r>
              <a:rPr lang="es-MX" sz="800" i="1" spc="-20" dirty="0">
                <a:effectLst/>
                <a:latin typeface="+mj-lt"/>
                <a:ea typeface="Calibri" panose="020F0502020204030204" pitchFamily="34" charset="0"/>
              </a:rPr>
              <a:t> </a:t>
            </a:r>
            <a:r>
              <a:rPr lang="es-MX" sz="800" i="1" spc="-20" dirty="0" err="1">
                <a:effectLst/>
                <a:latin typeface="+mj-lt"/>
                <a:ea typeface="Calibri" panose="020F0502020204030204" pitchFamily="34" charset="0"/>
              </a:rPr>
              <a:t>cảm</a:t>
            </a:r>
            <a:r>
              <a:rPr lang="es-MX" sz="800" i="1" spc="-20" dirty="0">
                <a:effectLst/>
                <a:latin typeface="+mj-lt"/>
                <a:ea typeface="Calibri" panose="020F0502020204030204" pitchFamily="34" charset="0"/>
              </a:rPr>
              <a:t>- </a:t>
            </a:r>
            <a:r>
              <a:rPr lang="es-MX" sz="800" i="1" spc="-20" dirty="0" err="1">
                <a:effectLst/>
                <a:latin typeface="+mj-lt"/>
                <a:ea typeface="Calibri" panose="020F0502020204030204" pitchFamily="34" charset="0"/>
              </a:rPr>
              <a:t>xã</a:t>
            </a:r>
            <a:r>
              <a:rPr lang="es-MX" sz="800" i="1" spc="-20" dirty="0">
                <a:effectLst/>
                <a:latin typeface="+mj-lt"/>
                <a:ea typeface="Calibri" panose="020F0502020204030204" pitchFamily="34" charset="0"/>
              </a:rPr>
              <a:t> </a:t>
            </a:r>
            <a:r>
              <a:rPr lang="es-MX" sz="800" i="1" spc="-20" dirty="0" err="1">
                <a:effectLst/>
                <a:latin typeface="+mj-lt"/>
                <a:ea typeface="Calibri" panose="020F0502020204030204" pitchFamily="34" charset="0"/>
              </a:rPr>
              <a:t>hội</a:t>
            </a:r>
            <a:r>
              <a:rPr lang="es-MX" sz="800" i="1" spc="-20" dirty="0">
                <a:effectLst/>
                <a:latin typeface="+mj-lt"/>
                <a:ea typeface="Calibri" panose="020F0502020204030204" pitchFamily="34" charset="0"/>
              </a:rPr>
              <a:t> cho </a:t>
            </a:r>
            <a:r>
              <a:rPr lang="es-MX" sz="800" i="1" spc="-20" dirty="0" err="1">
                <a:effectLst/>
                <a:latin typeface="+mj-lt"/>
                <a:ea typeface="Calibri" panose="020F0502020204030204" pitchFamily="34" charset="0"/>
              </a:rPr>
              <a:t>trẻ</a:t>
            </a:r>
            <a:r>
              <a:rPr lang="es-MX" sz="800" i="1" spc="-20" dirty="0">
                <a:effectLst/>
                <a:latin typeface="+mj-lt"/>
                <a:ea typeface="Calibri" panose="020F0502020204030204" pitchFamily="34" charset="0"/>
              </a:rPr>
              <a:t> </a:t>
            </a:r>
            <a:r>
              <a:rPr lang="es-MX" sz="800" i="1" spc="-20" dirty="0" err="1">
                <a:effectLst/>
                <a:latin typeface="+mj-lt"/>
                <a:ea typeface="Calibri" panose="020F0502020204030204" pitchFamily="34" charset="0"/>
              </a:rPr>
              <a:t>mầm</a:t>
            </a:r>
            <a:r>
              <a:rPr lang="es-MX" sz="800" i="1" spc="-20" dirty="0">
                <a:effectLst/>
                <a:latin typeface="+mj-lt"/>
                <a:ea typeface="Calibri" panose="020F0502020204030204" pitchFamily="34" charset="0"/>
              </a:rPr>
              <a:t> non </a:t>
            </a:r>
            <a:r>
              <a:rPr lang="es-MX" sz="800" i="1" spc="-20" dirty="0" err="1">
                <a:effectLst/>
                <a:latin typeface="+mj-lt"/>
                <a:ea typeface="Calibri" panose="020F0502020204030204" pitchFamily="34" charset="0"/>
              </a:rPr>
              <a:t>theo</a:t>
            </a:r>
            <a:r>
              <a:rPr lang="es-MX" sz="800" i="1" spc="-20" dirty="0">
                <a:effectLst/>
                <a:latin typeface="+mj-lt"/>
                <a:ea typeface="Calibri" panose="020F0502020204030204" pitchFamily="34" charset="0"/>
              </a:rPr>
              <a:t> </a:t>
            </a:r>
            <a:r>
              <a:rPr lang="es-MX" sz="800" i="1" spc="-20" dirty="0" err="1">
                <a:effectLst/>
                <a:latin typeface="+mj-lt"/>
                <a:ea typeface="Calibri" panose="020F0502020204030204" pitchFamily="34" charset="0"/>
              </a:rPr>
              <a:t>hướng</a:t>
            </a:r>
            <a:r>
              <a:rPr lang="es-MX" sz="800" i="1" spc="-20" dirty="0">
                <a:effectLst/>
                <a:latin typeface="+mj-lt"/>
                <a:ea typeface="Calibri" panose="020F0502020204030204" pitchFamily="34" charset="0"/>
              </a:rPr>
              <a:t> </a:t>
            </a:r>
            <a:r>
              <a:rPr lang="es-MX" sz="800" i="1" spc="-20" dirty="0" err="1">
                <a:effectLst/>
                <a:latin typeface="+mj-lt"/>
                <a:ea typeface="Calibri" panose="020F0502020204030204" pitchFamily="34" charset="0"/>
              </a:rPr>
              <a:t>tích</a:t>
            </a:r>
            <a:r>
              <a:rPr lang="es-MX" sz="800" i="1" spc="-20" dirty="0">
                <a:effectLst/>
                <a:latin typeface="+mj-lt"/>
                <a:ea typeface="Calibri" panose="020F0502020204030204" pitchFamily="34" charset="0"/>
              </a:rPr>
              <a:t> </a:t>
            </a:r>
            <a:r>
              <a:rPr lang="es-MX" sz="800" i="1" spc="-20" dirty="0" err="1">
                <a:effectLst/>
                <a:latin typeface="+mj-lt"/>
                <a:ea typeface="Calibri" panose="020F0502020204030204" pitchFamily="34" charset="0"/>
              </a:rPr>
              <a:t>hợp</a:t>
            </a:r>
            <a:r>
              <a:rPr lang="es-MX" sz="800" i="1" spc="-20" dirty="0">
                <a:effectLst/>
                <a:latin typeface="+mj-lt"/>
                <a:ea typeface="Calibri" panose="020F0502020204030204" pitchFamily="34" charset="0"/>
              </a:rPr>
              <a:t> </a:t>
            </a:r>
            <a:r>
              <a:rPr lang="es-MX" sz="800" i="1" spc="-20" dirty="0" err="1">
                <a:effectLst/>
                <a:latin typeface="+mj-lt"/>
                <a:ea typeface="Calibri" panose="020F0502020204030204" pitchFamily="34" charset="0"/>
              </a:rPr>
              <a:t>chủ</a:t>
            </a:r>
            <a:r>
              <a:rPr lang="es-MX" sz="800" i="1" spc="-20" dirty="0">
                <a:effectLst/>
                <a:latin typeface="+mj-lt"/>
                <a:ea typeface="Calibri" panose="020F0502020204030204" pitchFamily="34" charset="0"/>
              </a:rPr>
              <a:t> </a:t>
            </a:r>
            <a:r>
              <a:rPr lang="es-MX" sz="800" i="1" spc="-20" dirty="0" err="1">
                <a:effectLst/>
                <a:latin typeface="+mj-lt"/>
                <a:ea typeface="Calibri" panose="020F0502020204030204" pitchFamily="34" charset="0"/>
              </a:rPr>
              <a:t>đề</a:t>
            </a:r>
            <a:r>
              <a:rPr lang="es-MX" sz="800" spc="-20" dirty="0">
                <a:effectLst/>
                <a:latin typeface="+mj-lt"/>
                <a:ea typeface="Calibri" panose="020F0502020204030204" pitchFamily="34" charset="0"/>
              </a:rPr>
              <a:t>, NXB </a:t>
            </a:r>
            <a:r>
              <a:rPr lang="es-MX" sz="800" spc="-20" dirty="0" err="1">
                <a:effectLst/>
                <a:latin typeface="+mj-lt"/>
                <a:ea typeface="Calibri" panose="020F0502020204030204" pitchFamily="34" charset="0"/>
              </a:rPr>
              <a:t>Giáo</a:t>
            </a:r>
            <a:r>
              <a:rPr lang="es-MX" sz="800" spc="-20" dirty="0">
                <a:effectLst/>
                <a:latin typeface="+mj-lt"/>
                <a:ea typeface="Calibri" panose="020F0502020204030204" pitchFamily="34" charset="0"/>
              </a:rPr>
              <a:t> </a:t>
            </a:r>
            <a:r>
              <a:rPr lang="es-MX" sz="800" spc="-20" dirty="0" err="1">
                <a:effectLst/>
                <a:latin typeface="+mj-lt"/>
                <a:ea typeface="Calibri" panose="020F0502020204030204" pitchFamily="34" charset="0"/>
              </a:rPr>
              <a:t>dục</a:t>
            </a:r>
            <a:endParaRPr lang="en-US" sz="800" dirty="0">
              <a:effectLst/>
              <a:latin typeface="+mj-lt"/>
              <a:ea typeface="Calibri" panose="020F0502020204030204" pitchFamily="34" charset="0"/>
            </a:endParaRPr>
          </a:p>
        </p:txBody>
      </p:sp>
    </p:spTree>
    <p:extLst>
      <p:ext uri="{BB962C8B-B14F-4D97-AF65-F5344CB8AC3E}">
        <p14:creationId xmlns:p14="http://schemas.microsoft.com/office/powerpoint/2010/main" val="379006626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42</a:t>
            </a:fld>
            <a:endParaRPr lang="en"/>
          </a:p>
        </p:txBody>
      </p:sp>
      <p:sp>
        <p:nvSpPr>
          <p:cNvPr id="8" name="TextBox 7">
            <a:extLst>
              <a:ext uri="{FF2B5EF4-FFF2-40B4-BE49-F238E27FC236}">
                <a16:creationId xmlns:a16="http://schemas.microsoft.com/office/drawing/2014/main" id="{61BF77AE-1C18-484F-850F-C1AF0CE4FE39}"/>
              </a:ext>
            </a:extLst>
          </p:cNvPr>
          <p:cNvSpPr txBox="1"/>
          <p:nvPr/>
        </p:nvSpPr>
        <p:spPr>
          <a:xfrm>
            <a:off x="457200" y="1069728"/>
            <a:ext cx="8464550" cy="1807739"/>
          </a:xfrm>
          <a:prstGeom prst="rect">
            <a:avLst/>
          </a:prstGeom>
          <a:noFill/>
        </p:spPr>
        <p:txBody>
          <a:bodyPr wrap="square">
            <a:spAutoFit/>
          </a:bodyPr>
          <a:lstStyle/>
          <a:p>
            <a:pPr indent="457200" algn="just">
              <a:lnSpc>
                <a:spcPct val="116000"/>
              </a:lnSpc>
              <a:spcAft>
                <a:spcPts val="1000"/>
              </a:spcAft>
            </a:pPr>
            <a:r>
              <a:rPr lang="en-US" sz="1800" dirty="0">
                <a:effectLst/>
                <a:latin typeface="Arial" panose="020B0604020202020204" pitchFamily="34" charset="0"/>
                <a:ea typeface="Calibri" panose="020F0502020204030204" pitchFamily="34" charset="0"/>
                <a:sym typeface="Wingdings" panose="05000000000000000000" pitchFamily="2" charset="2"/>
              </a:rPr>
              <a:t> </a:t>
            </a:r>
            <a:r>
              <a:rPr lang="en-US" sz="1800" dirty="0" err="1">
                <a:effectLst/>
                <a:latin typeface="Arial" panose="020B0604020202020204" pitchFamily="34" charset="0"/>
                <a:ea typeface="Calibri" panose="020F0502020204030204" pitchFamily="34" charset="0"/>
              </a:rPr>
              <a:t>Đây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loại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hợp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lý</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nhìn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toàn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mỗi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hệ</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mọi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xung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thông</a:t>
            </a:r>
            <a:r>
              <a:rPr lang="en-US" sz="1800" dirty="0">
                <a:effectLst/>
                <a:latin typeface="Arial" panose="020B0604020202020204" pitchFamily="34" charset="0"/>
                <a:ea typeface="Calibri" panose="020F0502020204030204" pitchFamily="34" charset="0"/>
              </a:rPr>
              <a:t> qua </a:t>
            </a:r>
            <a:r>
              <a:rPr lang="en-US" sz="1800" dirty="0" err="1">
                <a:effectLst/>
                <a:latin typeface="Arial" panose="020B0604020202020204" pitchFamily="34" charset="0"/>
                <a:ea typeface="Calibri" panose="020F0502020204030204" pitchFamily="34" charset="0"/>
              </a:rPr>
              <a:t>nhận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ứng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thích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ứng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Vì</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thế</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lựa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chọn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loại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này</a:t>
            </a: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indent="457200" algn="just">
              <a:lnSpc>
                <a:spcPct val="116000"/>
              </a:lnSpc>
              <a:spcBef>
                <a:spcPts val="0"/>
              </a:spcBef>
              <a:spcAft>
                <a:spcPts val="1000"/>
              </a:spcAft>
            </a:pPr>
            <a:endParaRPr lang="en-US" sz="1800" dirty="0">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FDBCB96E-F3E2-489A-9FD1-A316C627EA7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4" name="Title 3">
            <a:extLst>
              <a:ext uri="{FF2B5EF4-FFF2-40B4-BE49-F238E27FC236}">
                <a16:creationId xmlns:a16="http://schemas.microsoft.com/office/drawing/2014/main" id="{B1371E89-D445-4922-98D1-1F7A03FF688F}"/>
              </a:ext>
            </a:extLst>
          </p:cNvPr>
          <p:cNvSpPr>
            <a:spLocks noGrp="1"/>
          </p:cNvSpPr>
          <p:nvPr>
            <p:ph type="title"/>
          </p:nvPr>
        </p:nvSpPr>
        <p:spPr/>
        <p:txBody>
          <a:bodyPr/>
          <a:lstStyle/>
          <a:p>
            <a:r>
              <a:rPr lang="en-US" dirty="0"/>
              <a:t>4. </a:t>
            </a:r>
            <a:r>
              <a:rPr lang="en-US" dirty="0" err="1"/>
              <a:t>Phân</a:t>
            </a:r>
            <a:r>
              <a:rPr lang="en-US" dirty="0"/>
              <a:t> </a:t>
            </a:r>
            <a:r>
              <a:rPr lang="en-US" dirty="0" err="1"/>
              <a:t>loại</a:t>
            </a:r>
            <a:r>
              <a:rPr lang="en-US" dirty="0"/>
              <a:t> </a:t>
            </a:r>
            <a:r>
              <a:rPr lang="en-US" dirty="0" err="1"/>
              <a:t>kỹ</a:t>
            </a:r>
            <a:r>
              <a:rPr lang="en-US" dirty="0"/>
              <a:t> </a:t>
            </a:r>
            <a:r>
              <a:rPr lang="en-US" dirty="0" err="1"/>
              <a:t>năng</a:t>
            </a:r>
            <a:r>
              <a:rPr lang="en-US" dirty="0"/>
              <a:t> </a:t>
            </a:r>
            <a:r>
              <a:rPr lang="en-US" dirty="0" err="1"/>
              <a:t>xã</a:t>
            </a:r>
            <a:r>
              <a:rPr lang="en-US" dirty="0"/>
              <a:t> </a:t>
            </a:r>
            <a:r>
              <a:rPr lang="en-US" dirty="0" err="1"/>
              <a:t>hội</a:t>
            </a:r>
            <a:endParaRPr lang="en-US" dirty="0"/>
          </a:p>
        </p:txBody>
      </p:sp>
      <p:pic>
        <p:nvPicPr>
          <p:cNvPr id="11" name="Picture 10">
            <a:extLst>
              <a:ext uri="{FF2B5EF4-FFF2-40B4-BE49-F238E27FC236}">
                <a16:creationId xmlns:a16="http://schemas.microsoft.com/office/drawing/2014/main" id="{B69A904B-9732-4954-B657-F3BC4ABBCB09}"/>
              </a:ext>
            </a:extLst>
          </p:cNvPr>
          <p:cNvPicPr>
            <a:picLocks noChangeAspect="1"/>
          </p:cNvPicPr>
          <p:nvPr/>
        </p:nvPicPr>
        <p:blipFill>
          <a:blip r:embed="rId2"/>
          <a:stretch>
            <a:fillRect/>
          </a:stretch>
        </p:blipFill>
        <p:spPr>
          <a:xfrm>
            <a:off x="1098550" y="2571750"/>
            <a:ext cx="6775450" cy="1704515"/>
          </a:xfrm>
          <a:prstGeom prst="rect">
            <a:avLst/>
          </a:prstGeom>
        </p:spPr>
      </p:pic>
    </p:spTree>
    <p:extLst>
      <p:ext uri="{BB962C8B-B14F-4D97-AF65-F5344CB8AC3E}">
        <p14:creationId xmlns:p14="http://schemas.microsoft.com/office/powerpoint/2010/main" val="161730542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sp>
        <p:nvSpPr>
          <p:cNvPr id="4" name="TextBox 3">
            <a:extLst>
              <a:ext uri="{FF2B5EF4-FFF2-40B4-BE49-F238E27FC236}">
                <a16:creationId xmlns:a16="http://schemas.microsoft.com/office/drawing/2014/main" id="{63BF04FE-ACB7-41BD-A2B0-C50E87260E76}"/>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5" name="TextBox 4">
            <a:extLst>
              <a:ext uri="{FF2B5EF4-FFF2-40B4-BE49-F238E27FC236}">
                <a16:creationId xmlns:a16="http://schemas.microsoft.com/office/drawing/2014/main" id="{0158C36A-555C-47B7-861A-BDCD3865F53D}"/>
              </a:ext>
            </a:extLst>
          </p:cNvPr>
          <p:cNvSpPr txBox="1"/>
          <p:nvPr/>
        </p:nvSpPr>
        <p:spPr>
          <a:xfrm>
            <a:off x="-71120" y="135903"/>
            <a:ext cx="8445500" cy="1570943"/>
          </a:xfrm>
          <a:prstGeom prst="rect">
            <a:avLst/>
          </a:prstGeom>
          <a:noFill/>
        </p:spPr>
        <p:txBody>
          <a:bodyPr wrap="square">
            <a:spAutoFit/>
          </a:bodyPr>
          <a:lstStyle/>
          <a:p>
            <a:pPr marL="0" marR="0" indent="457200" algn="just">
              <a:lnSpc>
                <a:spcPct val="116000"/>
              </a:lnSpc>
              <a:spcBef>
                <a:spcPts val="0"/>
              </a:spcBef>
              <a:spcAft>
                <a:spcPts val="1000"/>
              </a:spcAft>
            </a:pPr>
            <a:r>
              <a:rPr lang="en-US" sz="1800" b="1" dirty="0">
                <a:latin typeface="+mj-lt"/>
                <a:ea typeface="Calibri" panose="020F0502020204030204" pitchFamily="34" charset="0"/>
              </a:rPr>
              <a:t>MỜI XEM VIDEO:</a:t>
            </a:r>
          </a:p>
          <a:p>
            <a:pPr marL="0" marR="0" indent="457200" algn="just">
              <a:lnSpc>
                <a:spcPct val="116000"/>
              </a:lnSpc>
              <a:spcBef>
                <a:spcPts val="0"/>
              </a:spcBef>
              <a:spcAft>
                <a:spcPts val="1000"/>
              </a:spcAft>
            </a:pPr>
            <a:r>
              <a:rPr lang="en-US" sz="1800" b="1" dirty="0" err="1">
                <a:effectLst/>
                <a:latin typeface="+mj-lt"/>
                <a:ea typeface="Calibri" panose="020F0502020204030204" pitchFamily="34" charset="0"/>
              </a:rPr>
              <a:t>Bàn</a:t>
            </a:r>
            <a:r>
              <a:rPr lang="en-US" sz="1800" b="1" dirty="0">
                <a:effectLst/>
                <a:latin typeface="+mj-lt"/>
                <a:ea typeface="Calibri" panose="020F0502020204030204" pitchFamily="34" charset="0"/>
              </a:rPr>
              <a:t> </a:t>
            </a:r>
            <a:r>
              <a:rPr lang="en-US" sz="1800" b="1" dirty="0" err="1">
                <a:effectLst/>
                <a:latin typeface="+mj-lt"/>
                <a:ea typeface="Calibri" panose="020F0502020204030204" pitchFamily="34" charset="0"/>
              </a:rPr>
              <a:t>về</a:t>
            </a:r>
            <a:r>
              <a:rPr lang="en-US" sz="1800" b="1" dirty="0">
                <a:effectLst/>
                <a:latin typeface="+mj-lt"/>
                <a:ea typeface="Calibri" panose="020F0502020204030204" pitchFamily="34" charset="0"/>
              </a:rPr>
              <a:t> </a:t>
            </a:r>
            <a:r>
              <a:rPr lang="en-US" sz="1800" b="1" dirty="0" err="1">
                <a:effectLst/>
                <a:latin typeface="+mj-lt"/>
                <a:ea typeface="Calibri" panose="020F0502020204030204" pitchFamily="34" charset="0"/>
              </a:rPr>
              <a:t>dạy</a:t>
            </a:r>
            <a:r>
              <a:rPr lang="en-US" sz="1800" b="1" dirty="0">
                <a:effectLst/>
                <a:latin typeface="+mj-lt"/>
                <a:ea typeface="Calibri" panose="020F0502020204030204" pitchFamily="34" charset="0"/>
              </a:rPr>
              <a:t> </a:t>
            </a:r>
            <a:r>
              <a:rPr lang="en-US" sz="1800" b="1" dirty="0" err="1">
                <a:effectLst/>
                <a:latin typeface="+mj-lt"/>
                <a:ea typeface="Calibri" panose="020F0502020204030204" pitchFamily="34" charset="0"/>
              </a:rPr>
              <a:t>kỹ</a:t>
            </a:r>
            <a:r>
              <a:rPr lang="en-US" sz="1800" b="1" dirty="0">
                <a:effectLst/>
                <a:latin typeface="+mj-lt"/>
                <a:ea typeface="Calibri" panose="020F0502020204030204" pitchFamily="34" charset="0"/>
              </a:rPr>
              <a:t> </a:t>
            </a:r>
            <a:r>
              <a:rPr lang="en-US" sz="1800" b="1" dirty="0" err="1">
                <a:effectLst/>
                <a:latin typeface="+mj-lt"/>
                <a:ea typeface="Calibri" panose="020F0502020204030204" pitchFamily="34" charset="0"/>
              </a:rPr>
              <a:t>năng</a:t>
            </a:r>
            <a:r>
              <a:rPr lang="en-US" sz="1800" b="1" dirty="0">
                <a:effectLst/>
                <a:latin typeface="+mj-lt"/>
                <a:ea typeface="Calibri" panose="020F0502020204030204" pitchFamily="34" charset="0"/>
              </a:rPr>
              <a:t> </a:t>
            </a:r>
            <a:r>
              <a:rPr lang="en-US" sz="1800" b="1" dirty="0" err="1">
                <a:effectLst/>
                <a:latin typeface="+mj-lt"/>
                <a:ea typeface="Calibri" panose="020F0502020204030204" pitchFamily="34" charset="0"/>
              </a:rPr>
              <a:t>sống</a:t>
            </a:r>
            <a:r>
              <a:rPr lang="en-US" sz="1800" b="1" dirty="0">
                <a:effectLst/>
                <a:latin typeface="+mj-lt"/>
                <a:ea typeface="Calibri" panose="020F0502020204030204" pitchFamily="34" charset="0"/>
              </a:rPr>
              <a:t> </a:t>
            </a:r>
            <a:r>
              <a:rPr lang="en-US" sz="1800" b="1" dirty="0" err="1">
                <a:effectLst/>
                <a:latin typeface="+mj-lt"/>
                <a:ea typeface="Calibri" panose="020F0502020204030204" pitchFamily="34" charset="0"/>
              </a:rPr>
              <a:t>cho</a:t>
            </a:r>
            <a:r>
              <a:rPr lang="en-US" sz="1800" b="1" dirty="0">
                <a:effectLst/>
                <a:latin typeface="+mj-lt"/>
                <a:ea typeface="Calibri" panose="020F0502020204030204" pitchFamily="34" charset="0"/>
              </a:rPr>
              <a:t> </a:t>
            </a:r>
            <a:r>
              <a:rPr lang="en-US" sz="1800" b="1" dirty="0" err="1">
                <a:effectLst/>
                <a:latin typeface="+mj-lt"/>
                <a:ea typeface="Calibri" panose="020F0502020204030204" pitchFamily="34" charset="0"/>
              </a:rPr>
              <a:t>trẻ</a:t>
            </a:r>
            <a:r>
              <a:rPr lang="en-US" sz="1800" b="1" dirty="0">
                <a:effectLst/>
                <a:latin typeface="+mj-lt"/>
                <a:ea typeface="Calibri" panose="020F0502020204030204" pitchFamily="34" charset="0"/>
              </a:rPr>
              <a:t> </a:t>
            </a:r>
            <a:r>
              <a:rPr lang="en-US" sz="1800" b="1" dirty="0" err="1">
                <a:effectLst/>
                <a:latin typeface="+mj-lt"/>
                <a:ea typeface="Calibri" panose="020F0502020204030204" pitchFamily="34" charset="0"/>
              </a:rPr>
              <a:t>nhỏ</a:t>
            </a:r>
            <a:r>
              <a:rPr lang="en-US" sz="1800" b="1" dirty="0">
                <a:effectLst/>
                <a:latin typeface="+mj-lt"/>
                <a:ea typeface="Calibri" panose="020F0502020204030204" pitchFamily="34" charset="0"/>
              </a:rPr>
              <a:t> </a:t>
            </a:r>
            <a:r>
              <a:rPr lang="en-US" sz="1800" b="1" dirty="0" err="1">
                <a:effectLst/>
                <a:latin typeface="+mj-lt"/>
                <a:ea typeface="Calibri" panose="020F0502020204030204" pitchFamily="34" charset="0"/>
              </a:rPr>
              <a:t>hiện</a:t>
            </a:r>
            <a:r>
              <a:rPr lang="en-US" sz="1800" b="1" dirty="0">
                <a:effectLst/>
                <a:latin typeface="+mj-lt"/>
                <a:ea typeface="Calibri" panose="020F0502020204030204" pitchFamily="34" charset="0"/>
              </a:rPr>
              <a:t> nay </a:t>
            </a:r>
            <a:r>
              <a:rPr lang="en-US" sz="1800" b="1" dirty="0" err="1">
                <a:effectLst/>
                <a:latin typeface="+mj-lt"/>
                <a:ea typeface="Calibri" panose="020F0502020204030204" pitchFamily="34" charset="0"/>
              </a:rPr>
              <a:t>tại</a:t>
            </a:r>
            <a:r>
              <a:rPr lang="en-US" sz="1800" b="1" dirty="0">
                <a:effectLst/>
                <a:latin typeface="+mj-lt"/>
                <a:ea typeface="Calibri" panose="020F0502020204030204" pitchFamily="34" charset="0"/>
              </a:rPr>
              <a:t> </a:t>
            </a:r>
            <a:r>
              <a:rPr lang="en-US" sz="1800" b="1" dirty="0" err="1">
                <a:effectLst/>
                <a:latin typeface="+mj-lt"/>
                <a:ea typeface="Calibri" panose="020F0502020204030204" pitchFamily="34" charset="0"/>
              </a:rPr>
              <a:t>Việt</a:t>
            </a:r>
            <a:r>
              <a:rPr lang="en-US" sz="1800" b="1" dirty="0">
                <a:effectLst/>
                <a:latin typeface="+mj-lt"/>
                <a:ea typeface="Calibri" panose="020F0502020204030204" pitchFamily="34" charset="0"/>
              </a:rPr>
              <a:t> Nam</a:t>
            </a:r>
          </a:p>
          <a:p>
            <a:pPr marL="0" marR="0" indent="457200" algn="just">
              <a:lnSpc>
                <a:spcPct val="116000"/>
              </a:lnSpc>
              <a:spcBef>
                <a:spcPts val="0"/>
              </a:spcBef>
              <a:spcAft>
                <a:spcPts val="1000"/>
              </a:spcAft>
            </a:pPr>
            <a:r>
              <a:rPr lang="en-US" sz="1400" u="sng" dirty="0">
                <a:solidFill>
                  <a:srgbClr val="0000FF"/>
                </a:solidFill>
                <a:effectLst/>
                <a:latin typeface="Arial" panose="020B0604020202020204" pitchFamily="34" charset="0"/>
                <a:ea typeface="Calibri" panose="020F0502020204030204" pitchFamily="34" charset="0"/>
                <a:hlinkClick r:id="rId3"/>
              </a:rPr>
              <a:t>https://www.youtube.com/watch?v=J0mHMM9cPPI</a:t>
            </a:r>
            <a:endParaRPr lang="en-US" sz="1400" u="sng" dirty="0">
              <a:solidFill>
                <a:srgbClr val="0000FF"/>
              </a:solidFill>
              <a:effectLst/>
              <a:latin typeface="Arial" panose="020B0604020202020204" pitchFamily="34" charset="0"/>
              <a:ea typeface="Calibri" panose="020F0502020204030204" pitchFamily="34" charset="0"/>
            </a:endParaRPr>
          </a:p>
          <a:p>
            <a:pPr marL="0" marR="0" indent="457200" algn="just">
              <a:lnSpc>
                <a:spcPct val="116000"/>
              </a:lnSpc>
              <a:spcBef>
                <a:spcPts val="0"/>
              </a:spcBef>
              <a:spcAft>
                <a:spcPts val="1000"/>
              </a:spcAft>
            </a:pPr>
            <a:endParaRPr lang="en-US" sz="12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84170137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F9E24A-3FF4-423E-A321-09AB5542ABBF}"/>
              </a:ext>
            </a:extLst>
          </p:cNvPr>
          <p:cNvSpPr>
            <a:spLocks noGrp="1"/>
          </p:cNvSpPr>
          <p:nvPr>
            <p:ph type="title"/>
          </p:nvPr>
        </p:nvSpPr>
        <p:spPr/>
        <p:txBody>
          <a:bodyPr/>
          <a:lstStyle/>
          <a:p>
            <a:r>
              <a:rPr lang="en-US" dirty="0"/>
              <a:t>5. Ý </a:t>
            </a:r>
            <a:r>
              <a:rPr lang="en-US" dirty="0" err="1"/>
              <a:t>nghĩa</a:t>
            </a:r>
            <a:r>
              <a:rPr lang="en-US" dirty="0"/>
              <a:t> </a:t>
            </a:r>
            <a:r>
              <a:rPr lang="en-US" dirty="0" err="1"/>
              <a:t>của</a:t>
            </a:r>
            <a:r>
              <a:rPr lang="en-US" dirty="0"/>
              <a:t> KỸ NĂNG XÃ HỘI </a:t>
            </a:r>
            <a:r>
              <a:rPr lang="en-US" dirty="0" err="1"/>
              <a:t>đối</a:t>
            </a:r>
            <a:r>
              <a:rPr lang="en-US" dirty="0"/>
              <a:t> </a:t>
            </a:r>
            <a:r>
              <a:rPr lang="en-US" dirty="0" err="1"/>
              <a:t>với</a:t>
            </a:r>
            <a:r>
              <a:rPr lang="en-US" dirty="0"/>
              <a:t> </a:t>
            </a:r>
            <a:br>
              <a:rPr lang="en-US" dirty="0"/>
            </a:br>
            <a:r>
              <a:rPr lang="en-US" dirty="0" err="1"/>
              <a:t>sự</a:t>
            </a:r>
            <a:r>
              <a:rPr lang="en-US" dirty="0"/>
              <a:t> </a:t>
            </a:r>
            <a:r>
              <a:rPr lang="en-US" dirty="0" err="1"/>
              <a:t>phát</a:t>
            </a:r>
            <a:r>
              <a:rPr lang="en-US" dirty="0"/>
              <a:t> </a:t>
            </a:r>
            <a:r>
              <a:rPr lang="en-US" dirty="0" err="1"/>
              <a:t>triển</a:t>
            </a:r>
            <a:r>
              <a:rPr lang="en-US" dirty="0"/>
              <a:t> </a:t>
            </a:r>
            <a:r>
              <a:rPr lang="en-US" dirty="0" err="1"/>
              <a:t>của</a:t>
            </a:r>
            <a:r>
              <a:rPr lang="en-US" dirty="0"/>
              <a:t> </a:t>
            </a:r>
            <a:r>
              <a:rPr lang="en-US" dirty="0" err="1"/>
              <a:t>trẻ</a:t>
            </a:r>
            <a:endParaRPr lang="en-US" dirty="0"/>
          </a:p>
        </p:txBody>
      </p:sp>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44</a:t>
            </a:fld>
            <a:endParaRPr lang="en"/>
          </a:p>
        </p:txBody>
      </p:sp>
      <p:sp>
        <p:nvSpPr>
          <p:cNvPr id="8" name="TextBox 7">
            <a:extLst>
              <a:ext uri="{FF2B5EF4-FFF2-40B4-BE49-F238E27FC236}">
                <a16:creationId xmlns:a16="http://schemas.microsoft.com/office/drawing/2014/main" id="{61BF77AE-1C18-484F-850F-C1AF0CE4FE39}"/>
              </a:ext>
            </a:extLst>
          </p:cNvPr>
          <p:cNvSpPr txBox="1"/>
          <p:nvPr/>
        </p:nvSpPr>
        <p:spPr>
          <a:xfrm>
            <a:off x="222250" y="938918"/>
            <a:ext cx="8464550" cy="2320315"/>
          </a:xfrm>
          <a:prstGeom prst="rect">
            <a:avLst/>
          </a:prstGeom>
          <a:noFill/>
        </p:spPr>
        <p:txBody>
          <a:bodyPr wrap="square">
            <a:spAutoFit/>
          </a:bodyPr>
          <a:lstStyle/>
          <a:p>
            <a:pPr marL="0" marR="0" indent="457200">
              <a:lnSpc>
                <a:spcPct val="116000"/>
              </a:lnSpc>
              <a:spcBef>
                <a:spcPts val="0"/>
              </a:spcBef>
              <a:spcAft>
                <a:spcPts val="1000"/>
              </a:spcAft>
            </a:pP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vi-VN" sz="1800" dirty="0">
                <a:effectLst/>
                <a:latin typeface="Arial" panose="020B0604020202020204" pitchFamily="34" charset="0"/>
                <a:ea typeface="Calibri" panose="020F0502020204030204" pitchFamily="34" charset="0"/>
              </a:rPr>
              <a:t> tham gia tương tác hiệu quả trong môi trường xã hội</a:t>
            </a: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Khi </a:t>
            </a:r>
            <a:r>
              <a:rPr lang="en-US" sz="1800" dirty="0" err="1">
                <a:effectLst/>
                <a:latin typeface="Arial" panose="020B0604020202020204" pitchFamily="34" charset="0"/>
                <a:ea typeface="Calibri" panose="020F0502020204030204" pitchFamily="34" charset="0"/>
              </a:rPr>
              <a:t>trẻ</a:t>
            </a:r>
            <a:r>
              <a:rPr lang="vi-VN" sz="1800" dirty="0">
                <a:effectLst/>
                <a:latin typeface="Arial" panose="020B0604020202020204" pitchFamily="34" charset="0"/>
                <a:ea typeface="Calibri" panose="020F0502020204030204" pitchFamily="34" charset="0"/>
              </a:rPr>
              <a:t> có KNXH, điều đó cũng đồng nghĩa là các em có kĩ năng giao tiếp, có kĩ năng tạo lập và duy trì các mối quan hệ xã hội, có kĩ năng giải quyết vấn đề xã hội… Do đó, </a:t>
            </a:r>
            <a:r>
              <a:rPr lang="en-US" sz="1800" dirty="0" err="1">
                <a:effectLst/>
                <a:latin typeface="Arial" panose="020B0604020202020204" pitchFamily="34" charset="0"/>
                <a:ea typeface="Calibri" panose="020F0502020204030204" pitchFamily="34" charset="0"/>
              </a:rPr>
              <a:t>trẻ</a:t>
            </a:r>
            <a:r>
              <a:rPr lang="vi-VN" sz="1800" dirty="0">
                <a:effectLst/>
                <a:latin typeface="Arial" panose="020B0604020202020204" pitchFamily="34" charset="0"/>
                <a:ea typeface="Calibri" panose="020F0502020204030204" pitchFamily="34" charset="0"/>
              </a:rPr>
              <a:t> sẽ có nhiều cơ hội để có mối quan hệ tốt với những người xung quanh, đặc biệt là với bạn bè trong môi trường lớp học. Khi </a:t>
            </a:r>
            <a:r>
              <a:rPr lang="en-US" sz="1800" dirty="0" err="1">
                <a:effectLst/>
                <a:latin typeface="Arial" panose="020B0604020202020204" pitchFamily="34" charset="0"/>
                <a:ea typeface="Calibri" panose="020F0502020204030204" pitchFamily="34" charset="0"/>
              </a:rPr>
              <a:t>trẻ</a:t>
            </a:r>
            <a:r>
              <a:rPr lang="vi-VN" sz="1800" dirty="0">
                <a:effectLst/>
                <a:latin typeface="Arial" panose="020B0604020202020204" pitchFamily="34" charset="0"/>
                <a:ea typeface="Calibri" panose="020F0502020204030204" pitchFamily="34" charset="0"/>
              </a:rPr>
              <a:t> có mối quan hệ thuận hòa với mọi người thì điều đó không chỉ có nghĩa là các em có một cuộc sống dễ chịu mà quan trọng hơn, các em cũng có nhiều cơ hội để thành công trong cuộc sống.</a:t>
            </a:r>
            <a:endParaRPr lang="en-US" sz="1800" dirty="0">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FDBCB96E-F3E2-489A-9FD1-A316C627EA7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extLst>
      <p:ext uri="{BB962C8B-B14F-4D97-AF65-F5344CB8AC3E}">
        <p14:creationId xmlns:p14="http://schemas.microsoft.com/office/powerpoint/2010/main" val="223057717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F9E24A-3FF4-423E-A321-09AB5542ABBF}"/>
              </a:ext>
            </a:extLst>
          </p:cNvPr>
          <p:cNvSpPr>
            <a:spLocks noGrp="1"/>
          </p:cNvSpPr>
          <p:nvPr>
            <p:ph type="title"/>
          </p:nvPr>
        </p:nvSpPr>
        <p:spPr/>
        <p:txBody>
          <a:bodyPr/>
          <a:lstStyle/>
          <a:p>
            <a:r>
              <a:rPr lang="en-US" dirty="0"/>
              <a:t>5. Ý </a:t>
            </a:r>
            <a:r>
              <a:rPr lang="en-US" dirty="0" err="1"/>
              <a:t>nghĩa</a:t>
            </a:r>
            <a:r>
              <a:rPr lang="en-US" dirty="0"/>
              <a:t> </a:t>
            </a:r>
            <a:r>
              <a:rPr lang="en-US" dirty="0" err="1"/>
              <a:t>của</a:t>
            </a:r>
            <a:r>
              <a:rPr lang="en-US" dirty="0"/>
              <a:t> KỸ NĂNG XÃ HỘI </a:t>
            </a:r>
            <a:r>
              <a:rPr lang="en-US" dirty="0" err="1"/>
              <a:t>đối</a:t>
            </a:r>
            <a:r>
              <a:rPr lang="en-US" dirty="0"/>
              <a:t> </a:t>
            </a:r>
            <a:r>
              <a:rPr lang="en-US" dirty="0" err="1"/>
              <a:t>với</a:t>
            </a:r>
            <a:r>
              <a:rPr lang="en-US" dirty="0"/>
              <a:t> </a:t>
            </a:r>
            <a:br>
              <a:rPr lang="en-US" dirty="0"/>
            </a:br>
            <a:r>
              <a:rPr lang="en-US" dirty="0" err="1"/>
              <a:t>sự</a:t>
            </a:r>
            <a:r>
              <a:rPr lang="en-US" dirty="0"/>
              <a:t> </a:t>
            </a:r>
            <a:r>
              <a:rPr lang="en-US" dirty="0" err="1"/>
              <a:t>phát</a:t>
            </a:r>
            <a:r>
              <a:rPr lang="en-US" dirty="0"/>
              <a:t> </a:t>
            </a:r>
            <a:r>
              <a:rPr lang="en-US" dirty="0" err="1"/>
              <a:t>triển</a:t>
            </a:r>
            <a:r>
              <a:rPr lang="en-US" dirty="0"/>
              <a:t> </a:t>
            </a:r>
            <a:r>
              <a:rPr lang="en-US" dirty="0" err="1"/>
              <a:t>của</a:t>
            </a:r>
            <a:r>
              <a:rPr lang="en-US" dirty="0"/>
              <a:t> </a:t>
            </a:r>
            <a:r>
              <a:rPr lang="en-US" dirty="0" err="1"/>
              <a:t>trẻ</a:t>
            </a:r>
            <a:endParaRPr lang="en-US" dirty="0"/>
          </a:p>
        </p:txBody>
      </p:sp>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45</a:t>
            </a:fld>
            <a:endParaRPr lang="en"/>
          </a:p>
        </p:txBody>
      </p:sp>
      <p:sp>
        <p:nvSpPr>
          <p:cNvPr id="8" name="TextBox 7">
            <a:extLst>
              <a:ext uri="{FF2B5EF4-FFF2-40B4-BE49-F238E27FC236}">
                <a16:creationId xmlns:a16="http://schemas.microsoft.com/office/drawing/2014/main" id="{61BF77AE-1C18-484F-850F-C1AF0CE4FE39}"/>
              </a:ext>
            </a:extLst>
          </p:cNvPr>
          <p:cNvSpPr txBox="1"/>
          <p:nvPr/>
        </p:nvSpPr>
        <p:spPr>
          <a:xfrm>
            <a:off x="222250" y="938918"/>
            <a:ext cx="8464550" cy="4185120"/>
          </a:xfrm>
          <a:prstGeom prst="rect">
            <a:avLst/>
          </a:prstGeom>
          <a:noFill/>
        </p:spPr>
        <p:txBody>
          <a:bodyPr wrap="square">
            <a:spAutoFit/>
          </a:bodyPr>
          <a:lstStyle/>
          <a:p>
            <a:pPr marL="0" marR="0" indent="457200">
              <a:lnSpc>
                <a:spcPct val="116000"/>
              </a:lnSpc>
              <a:spcBef>
                <a:spcPts val="0"/>
              </a:spcBef>
              <a:spcAft>
                <a:spcPts val="1000"/>
              </a:spcAft>
            </a:pP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vi-VN" sz="1800" dirty="0">
                <a:effectLst/>
                <a:latin typeface="Arial" panose="020B0604020202020204" pitchFamily="34" charset="0"/>
                <a:ea typeface="Calibri" panose="020F0502020204030204" pitchFamily="34" charset="0"/>
              </a:rPr>
              <a:t> nâng cao được </a:t>
            </a:r>
            <a:r>
              <a:rPr lang="en-US" sz="1800" dirty="0" err="1">
                <a:effectLst/>
                <a:latin typeface="Arial" panose="020B0604020202020204" pitchFamily="34" charset="0"/>
                <a:ea typeface="Calibri" panose="020F0502020204030204" pitchFamily="34" charset="0"/>
              </a:rPr>
              <a:t>khả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Thông</a:t>
            </a:r>
            <a:r>
              <a:rPr lang="en-US" sz="1800" dirty="0">
                <a:effectLst/>
                <a:latin typeface="Arial" panose="020B0604020202020204" pitchFamily="34" charset="0"/>
                <a:ea typeface="Calibri" panose="020F0502020204030204" pitchFamily="34" charset="0"/>
              </a:rPr>
              <a:t> qua </a:t>
            </a:r>
            <a:r>
              <a:rPr lang="en-US" sz="1800" dirty="0" err="1">
                <a:effectLst/>
                <a:latin typeface="Arial" panose="020B0604020202020204" pitchFamily="34" charset="0"/>
                <a:ea typeface="Calibri" panose="020F0502020204030204" pitchFamily="34" charset="0"/>
              </a:rPr>
              <a:t>việc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xuyên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xúc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tiếp</a:t>
            </a:r>
            <a:r>
              <a:rPr lang="en-US" sz="1800" dirty="0">
                <a:effectLst/>
                <a:latin typeface="Arial" panose="020B0604020202020204" pitchFamily="34" charset="0"/>
                <a:ea typeface="Calibri" panose="020F0502020204030204" pitchFamily="34" charset="0"/>
              </a:rPr>
              <a:t> hay </a:t>
            </a:r>
            <a:r>
              <a:rPr lang="en-US" sz="1800" dirty="0" err="1">
                <a:effectLst/>
                <a:latin typeface="Arial" panose="020B0604020202020204" pitchFamily="34" charset="0"/>
                <a:ea typeface="Calibri" panose="020F0502020204030204" pitchFamily="34" charset="0"/>
              </a:rPr>
              <a:t>gián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cuộc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hàng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ngày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sẽ</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giúp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rèn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luyện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triển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như</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tích</a:t>
            </a:r>
            <a:r>
              <a:rPr lang="en-US" sz="1800" dirty="0">
                <a:effectLst/>
                <a:latin typeface="Arial" panose="020B0604020202020204" pitchFamily="34" charset="0"/>
                <a:ea typeface="Calibri" panose="020F0502020204030204" pitchFamily="34" charset="0"/>
              </a:rPr>
              <a:t>, so </a:t>
            </a:r>
            <a:r>
              <a:rPr lang="en-US" sz="1800" dirty="0" err="1">
                <a:effectLst/>
                <a:latin typeface="Arial" panose="020B0604020202020204" pitchFamily="34" charset="0"/>
                <a:ea typeface="Calibri" panose="020F0502020204030204" pitchFamily="34" charset="0"/>
              </a:rPr>
              <a:t>sánh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hóa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trừu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hóa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giúp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tôn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trọng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định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tập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tục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indent="457200">
              <a:lnSpc>
                <a:spcPct val="116000"/>
              </a:lnSpc>
              <a:spcBef>
                <a:spcPts val="0"/>
              </a:spcBef>
              <a:spcAft>
                <a:spcPts val="1000"/>
              </a:spcAft>
            </a:pPr>
            <a:r>
              <a:rPr lang="en-US" sz="1800" dirty="0" err="1">
                <a:effectLst/>
                <a:latin typeface="Arial" panose="020B0604020202020204" pitchFamily="34" charset="0"/>
                <a:ea typeface="Calibri" panose="020F0502020204030204" pitchFamily="34" charset="0"/>
              </a:rPr>
              <a:t>Mặt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cuộc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sống</a:t>
            </a:r>
            <a:r>
              <a:rPr lang="en-US" sz="1800" dirty="0">
                <a:effectLst/>
                <a:latin typeface="Arial" panose="020B0604020202020204" pitchFamily="34" charset="0"/>
                <a:ea typeface="Calibri" panose="020F0502020204030204" pitchFamily="34" charset="0"/>
              </a:rPr>
              <a:t>,</a:t>
            </a:r>
            <a:r>
              <a:rPr lang="vi-VN" sz="1800" dirty="0">
                <a:effectLst/>
                <a:latin typeface="Arial" panose="020B0604020202020204" pitchFamily="34" charset="0"/>
                <a:ea typeface="Calibri" panose="020F0502020204030204" pitchFamily="34" charset="0"/>
              </a:rPr>
              <a:t> nếu một </a:t>
            </a:r>
            <a:r>
              <a:rPr lang="en-US" sz="1800" dirty="0" err="1">
                <a:effectLst/>
                <a:latin typeface="Arial" panose="020B0604020202020204" pitchFamily="34" charset="0"/>
                <a:ea typeface="Calibri" panose="020F0502020204030204" pitchFamily="34" charset="0"/>
              </a:rPr>
              <a:t>trẻ</a:t>
            </a:r>
            <a:r>
              <a:rPr lang="vi-VN" sz="1800" dirty="0">
                <a:effectLst/>
                <a:latin typeface="Arial" panose="020B0604020202020204" pitchFamily="34" charset="0"/>
                <a:ea typeface="Calibri" panose="020F0502020204030204" pitchFamily="34" charset="0"/>
              </a:rPr>
              <a:t> quản giao, thân thiện thì sẽ dễ nhận được sự giúp đỡ của bạn bè đồng trang lứa hay ngược lại, các em cũng sẽ sẵn sàng chia sẻ, giúp đỡ người khác khi họ cần. Cho dù đi giúp đỡ hay nhận được sự giúp đỡ của bạn bè trong </a:t>
            </a:r>
            <a:r>
              <a:rPr lang="en-US" sz="1800" dirty="0" err="1">
                <a:effectLst/>
                <a:latin typeface="Arial" panose="020B0604020202020204" pitchFamily="34" charset="0"/>
                <a:ea typeface="Calibri" panose="020F0502020204030204" pitchFamily="34" charset="0"/>
              </a:rPr>
              <a:t>cuộc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sống</a:t>
            </a:r>
            <a:r>
              <a:rPr lang="vi-VN" sz="1800" dirty="0">
                <a:effectLst/>
                <a:latin typeface="Arial" panose="020B0604020202020204" pitchFamily="34" charset="0"/>
                <a:ea typeface="Calibri" panose="020F0502020204030204" pitchFamily="34" charset="0"/>
              </a:rPr>
              <a:t> thì cũng đều giúp các em tiến bộ. Điều này có nghĩa, KNXH chính là điều kiện, là chìa khóa để </a:t>
            </a:r>
            <a:r>
              <a:rPr lang="en-US" sz="1800" dirty="0" err="1">
                <a:effectLst/>
                <a:latin typeface="Arial" panose="020B0604020202020204" pitchFamily="34" charset="0"/>
                <a:ea typeface="Calibri" panose="020F0502020204030204" pitchFamily="34" charset="0"/>
              </a:rPr>
              <a:t>trẻ</a:t>
            </a:r>
            <a:r>
              <a:rPr lang="vi-VN" sz="1800" dirty="0">
                <a:effectLst/>
                <a:latin typeface="Arial" panose="020B0604020202020204" pitchFamily="34" charset="0"/>
                <a:ea typeface="Calibri" panose="020F0502020204030204" pitchFamily="34" charset="0"/>
              </a:rPr>
              <a:t> thành công trong </a:t>
            </a:r>
            <a:r>
              <a:rPr lang="en-US" sz="1800" dirty="0" err="1">
                <a:effectLst/>
                <a:latin typeface="Arial" panose="020B0604020202020204" pitchFamily="34" charset="0"/>
                <a:ea typeface="Calibri" panose="020F0502020204030204" pitchFamily="34" charset="0"/>
              </a:rPr>
              <a:t>cuộc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sống</a:t>
            </a:r>
            <a:r>
              <a:rPr lang="vi-VN"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indent="457200">
              <a:lnSpc>
                <a:spcPct val="116000"/>
              </a:lnSpc>
              <a:spcBef>
                <a:spcPts val="0"/>
              </a:spcBef>
              <a:spcAft>
                <a:spcPts val="1000"/>
              </a:spcAft>
            </a:pPr>
            <a:endParaRPr lang="en-US" sz="1800" dirty="0">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FDBCB96E-F3E2-489A-9FD1-A316C627EA7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extLst>
      <p:ext uri="{BB962C8B-B14F-4D97-AF65-F5344CB8AC3E}">
        <p14:creationId xmlns:p14="http://schemas.microsoft.com/office/powerpoint/2010/main" val="217419295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F9E24A-3FF4-423E-A321-09AB5542ABBF}"/>
              </a:ext>
            </a:extLst>
          </p:cNvPr>
          <p:cNvSpPr>
            <a:spLocks noGrp="1"/>
          </p:cNvSpPr>
          <p:nvPr>
            <p:ph type="title"/>
          </p:nvPr>
        </p:nvSpPr>
        <p:spPr>
          <a:xfrm>
            <a:off x="457200" y="-42942"/>
            <a:ext cx="8229600" cy="857400"/>
          </a:xfrm>
        </p:spPr>
        <p:txBody>
          <a:bodyPr/>
          <a:lstStyle/>
          <a:p>
            <a:r>
              <a:rPr lang="en-US" dirty="0"/>
              <a:t>5. Ý </a:t>
            </a:r>
            <a:r>
              <a:rPr lang="en-US" dirty="0" err="1"/>
              <a:t>nghĩa</a:t>
            </a:r>
            <a:r>
              <a:rPr lang="en-US" dirty="0"/>
              <a:t> </a:t>
            </a:r>
            <a:r>
              <a:rPr lang="en-US" dirty="0" err="1"/>
              <a:t>của</a:t>
            </a:r>
            <a:r>
              <a:rPr lang="en-US" dirty="0"/>
              <a:t> KỸ NĂNG XÃ HỘI </a:t>
            </a:r>
            <a:r>
              <a:rPr lang="en-US" dirty="0" err="1"/>
              <a:t>đối</a:t>
            </a:r>
            <a:r>
              <a:rPr lang="en-US" dirty="0"/>
              <a:t> </a:t>
            </a:r>
            <a:r>
              <a:rPr lang="en-US" dirty="0" err="1"/>
              <a:t>với</a:t>
            </a:r>
            <a:r>
              <a:rPr lang="en-US" dirty="0"/>
              <a:t> </a:t>
            </a:r>
            <a:br>
              <a:rPr lang="en-US" dirty="0"/>
            </a:br>
            <a:r>
              <a:rPr lang="en-US" dirty="0" err="1"/>
              <a:t>sự</a:t>
            </a:r>
            <a:r>
              <a:rPr lang="en-US" dirty="0"/>
              <a:t> </a:t>
            </a:r>
            <a:r>
              <a:rPr lang="en-US" dirty="0" err="1"/>
              <a:t>phát</a:t>
            </a:r>
            <a:r>
              <a:rPr lang="en-US" dirty="0"/>
              <a:t> </a:t>
            </a:r>
            <a:r>
              <a:rPr lang="en-US" dirty="0" err="1"/>
              <a:t>triển</a:t>
            </a:r>
            <a:r>
              <a:rPr lang="en-US" dirty="0"/>
              <a:t> </a:t>
            </a:r>
            <a:r>
              <a:rPr lang="en-US" dirty="0" err="1"/>
              <a:t>của</a:t>
            </a:r>
            <a:r>
              <a:rPr lang="en-US" dirty="0"/>
              <a:t> </a:t>
            </a:r>
            <a:r>
              <a:rPr lang="en-US" dirty="0" err="1"/>
              <a:t>trẻ</a:t>
            </a:r>
            <a:endParaRPr lang="en-US" dirty="0"/>
          </a:p>
        </p:txBody>
      </p:sp>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46</a:t>
            </a:fld>
            <a:endParaRPr lang="en"/>
          </a:p>
        </p:txBody>
      </p:sp>
      <p:sp>
        <p:nvSpPr>
          <p:cNvPr id="8" name="TextBox 7">
            <a:extLst>
              <a:ext uri="{FF2B5EF4-FFF2-40B4-BE49-F238E27FC236}">
                <a16:creationId xmlns:a16="http://schemas.microsoft.com/office/drawing/2014/main" id="{61BF77AE-1C18-484F-850F-C1AF0CE4FE39}"/>
              </a:ext>
            </a:extLst>
          </p:cNvPr>
          <p:cNvSpPr txBox="1"/>
          <p:nvPr/>
        </p:nvSpPr>
        <p:spPr>
          <a:xfrm>
            <a:off x="201930" y="700158"/>
            <a:ext cx="8846820" cy="4955972"/>
          </a:xfrm>
          <a:prstGeom prst="rect">
            <a:avLst/>
          </a:prstGeom>
          <a:noFill/>
        </p:spPr>
        <p:txBody>
          <a:bodyPr wrap="square">
            <a:spAutoFit/>
          </a:bodyPr>
          <a:lstStyle/>
          <a:p>
            <a:pPr marL="285750" marR="0" indent="-285750" algn="just">
              <a:lnSpc>
                <a:spcPct val="116000"/>
              </a:lnSpc>
              <a:spcBef>
                <a:spcPts val="0"/>
              </a:spcBef>
              <a:spcAft>
                <a:spcPts val="1000"/>
              </a:spcAft>
              <a:buFontTx/>
              <a:buChar char="-"/>
            </a:pPr>
            <a:r>
              <a:rPr lang="vi-VN" sz="1800" dirty="0">
                <a:effectLst/>
                <a:latin typeface="Arial" panose="020B0604020202020204" pitchFamily="34" charset="0"/>
                <a:ea typeface="Calibri" panose="020F0502020204030204" pitchFamily="34" charset="0"/>
              </a:rPr>
              <a:t>Giải </a:t>
            </a:r>
            <a:r>
              <a:rPr lang="en-US" sz="1800" dirty="0" err="1">
                <a:effectLst/>
                <a:latin typeface="Arial" panose="020B0604020202020204" pitchFamily="34" charset="0"/>
                <a:ea typeface="Calibri" panose="020F0502020204030204" pitchFamily="34" charset="0"/>
              </a:rPr>
              <a:t>quyết</a:t>
            </a:r>
            <a:r>
              <a:rPr lang="vi-VN" sz="1800" dirty="0">
                <a:effectLst/>
                <a:latin typeface="Arial" panose="020B0604020202020204" pitchFamily="34" charset="0"/>
                <a:ea typeface="Calibri" panose="020F0502020204030204" pitchFamily="34" charset="0"/>
              </a:rPr>
              <a:t> tốt các mâu thuẫn, xung đột trong đời sống</a:t>
            </a: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Mỗi con người là một cá thể độc lập, sự khác biệt cá nhân luôn tồn tại và nó chính là cội nguồn của mọi bất đồng, mâu thuẫn, xung đột trong xã hội. Điều quan trọng trong cuộc sống không phải là né tránh mâu thuẫn, xung đột với người khác mà ta phải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cách</a:t>
            </a: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đối diện với nó, bởi né tránh tức là </a:t>
            </a:r>
            <a:r>
              <a:rPr lang="en-US" sz="1800" dirty="0" err="1">
                <a:effectLst/>
                <a:latin typeface="Arial" panose="020B0604020202020204" pitchFamily="34" charset="0"/>
                <a:ea typeface="Calibri" panose="020F0502020204030204" pitchFamily="34" charset="0"/>
              </a:rPr>
              <a:t>sống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thụ</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chịu</a:t>
            </a:r>
            <a:r>
              <a:rPr lang="en-US" sz="1800" dirty="0">
                <a:effectLst/>
                <a:latin typeface="Arial" panose="020B0604020202020204" pitchFamily="34" charset="0"/>
                <a:ea typeface="Calibri" panose="020F0502020204030204" pitchFamily="34" charset="0"/>
              </a:rPr>
              <a:t> stress</a:t>
            </a:r>
            <a:r>
              <a:rPr lang="vi-VN" sz="1800" dirty="0">
                <a:effectLst/>
                <a:latin typeface="Arial" panose="020B0604020202020204" pitchFamily="34" charset="0"/>
                <a:ea typeface="Calibri" panose="020F0502020204030204" pitchFamily="34" charset="0"/>
              </a:rPr>
              <a:t>, là tự đánh mất đi cơ hội để học tập và phát triển bản thân, chỉ có trong môi trường xã hội thì con người mới có thể phát triển được đầy đủ và toàn diện nhất.</a:t>
            </a: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Có KNXH tức là </a:t>
            </a:r>
            <a:r>
              <a:rPr lang="en-US" sz="1800" dirty="0" err="1">
                <a:effectLst/>
                <a:latin typeface="Arial" panose="020B0604020202020204" pitchFamily="34" charset="0"/>
                <a:ea typeface="Calibri" panose="020F0502020204030204" pitchFamily="34" charset="0"/>
              </a:rPr>
              <a:t>trẻ</a:t>
            </a:r>
            <a:r>
              <a:rPr lang="vi-VN" sz="1800" dirty="0">
                <a:effectLst/>
                <a:latin typeface="Arial" panose="020B0604020202020204" pitchFamily="34" charset="0"/>
                <a:ea typeface="Calibri" panose="020F0502020204030204" pitchFamily="34" charset="0"/>
              </a:rPr>
              <a:t> có kĩ năng giải quyết các vấn đề, mâu thuẫn với những người xung quanh,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b</a:t>
            </a:r>
            <a:r>
              <a:rPr lang="vi-VN" sz="1800" dirty="0">
                <a:effectLst/>
                <a:latin typeface="Arial" panose="020B0604020202020204" pitchFamily="34" charset="0"/>
                <a:ea typeface="Calibri" panose="020F0502020204030204" pitchFamily="34" charset="0"/>
              </a:rPr>
              <a:t>iết sống tự t</a:t>
            </a:r>
            <a:r>
              <a:rPr lang="en-US" sz="1800" dirty="0">
                <a:effectLst/>
                <a:latin typeface="Arial" panose="020B0604020202020204" pitchFamily="34" charset="0"/>
                <a:ea typeface="Calibri" panose="020F0502020204030204" pitchFamily="34" charset="0"/>
              </a:rPr>
              <a:t>in </a:t>
            </a:r>
            <a:r>
              <a:rPr lang="vi-VN" sz="1800" dirty="0">
                <a:effectLst/>
                <a:latin typeface="Arial" panose="020B0604020202020204" pitchFamily="34" charset="0"/>
                <a:ea typeface="Calibri" panose="020F0502020204030204" pitchFamily="34" charset="0"/>
              </a:rPr>
              <a:t>và thừa nhận người khác.</a:t>
            </a:r>
            <a:endParaRPr lang="en-US" sz="1800" dirty="0">
              <a:latin typeface="Arial" panose="020B0604020202020204" pitchFamily="34" charset="0"/>
              <a:ea typeface="Calibri" panose="020F0502020204030204" pitchFamily="34" charset="0"/>
            </a:endParaRPr>
          </a:p>
          <a:p>
            <a:pPr marR="0" algn="just">
              <a:lnSpc>
                <a:spcPct val="116000"/>
              </a:lnSpc>
              <a:spcBef>
                <a:spcPts val="0"/>
              </a:spcBef>
              <a:spcAft>
                <a:spcPts val="1000"/>
              </a:spcAft>
            </a:pP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giúp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chủ</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bản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ứng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phù</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hợp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xung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điều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giúp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tự</a:t>
            </a:r>
            <a:r>
              <a:rPr lang="en-US" sz="1800" dirty="0">
                <a:effectLst/>
                <a:latin typeface="Arial" panose="020B0604020202020204" pitchFamily="34" charset="0"/>
                <a:ea typeface="Calibri" panose="020F0502020204030204" pitchFamily="34" charset="0"/>
              </a:rPr>
              <a:t> tin, </a:t>
            </a:r>
            <a:r>
              <a:rPr lang="en-US" sz="1800" dirty="0" err="1">
                <a:effectLst/>
                <a:latin typeface="Arial" panose="020B0604020202020204" pitchFamily="34" charset="0"/>
                <a:ea typeface="Calibri" panose="020F0502020204030204" pitchFamily="34" charset="0"/>
              </a:rPr>
              <a:t>chủ</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ứng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tích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trước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huống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cuộc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sống</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indent="457200" algn="just">
              <a:lnSpc>
                <a:spcPct val="116000"/>
              </a:lnSpc>
              <a:spcBef>
                <a:spcPts val="0"/>
              </a:spcBef>
              <a:spcAft>
                <a:spcPts val="1000"/>
              </a:spcAft>
            </a:pPr>
            <a:endParaRPr lang="en-US" sz="1800" dirty="0">
              <a:effectLst/>
              <a:latin typeface="Calibri" panose="020F0502020204030204" pitchFamily="34" charset="0"/>
              <a:ea typeface="Calibri" panose="020F0502020204030204" pitchFamily="34" charset="0"/>
            </a:endParaRPr>
          </a:p>
          <a:p>
            <a:pPr marL="0" marR="0" indent="457200" algn="just">
              <a:lnSpc>
                <a:spcPct val="116000"/>
              </a:lnSpc>
              <a:spcBef>
                <a:spcPts val="0"/>
              </a:spcBef>
              <a:spcAft>
                <a:spcPts val="1000"/>
              </a:spcAft>
            </a:pP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88312108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F9E24A-3FF4-423E-A321-09AB5542ABBF}"/>
              </a:ext>
            </a:extLst>
          </p:cNvPr>
          <p:cNvSpPr>
            <a:spLocks noGrp="1"/>
          </p:cNvSpPr>
          <p:nvPr>
            <p:ph type="title"/>
          </p:nvPr>
        </p:nvSpPr>
        <p:spPr/>
        <p:txBody>
          <a:bodyPr/>
          <a:lstStyle/>
          <a:p>
            <a:r>
              <a:rPr lang="en-US" dirty="0"/>
              <a:t>5. Ý </a:t>
            </a:r>
            <a:r>
              <a:rPr lang="en-US" dirty="0" err="1"/>
              <a:t>nghĩa</a:t>
            </a:r>
            <a:r>
              <a:rPr lang="en-US" dirty="0"/>
              <a:t> </a:t>
            </a:r>
            <a:r>
              <a:rPr lang="en-US" dirty="0" err="1"/>
              <a:t>của</a:t>
            </a:r>
            <a:r>
              <a:rPr lang="en-US" dirty="0"/>
              <a:t> KỸ NĂNG XÃ HỘI </a:t>
            </a:r>
            <a:r>
              <a:rPr lang="en-US" dirty="0" err="1"/>
              <a:t>đối</a:t>
            </a:r>
            <a:r>
              <a:rPr lang="en-US" dirty="0"/>
              <a:t> </a:t>
            </a:r>
            <a:r>
              <a:rPr lang="en-US" dirty="0" err="1"/>
              <a:t>với</a:t>
            </a:r>
            <a:r>
              <a:rPr lang="en-US" dirty="0"/>
              <a:t> </a:t>
            </a:r>
            <a:br>
              <a:rPr lang="en-US" dirty="0"/>
            </a:br>
            <a:r>
              <a:rPr lang="en-US" dirty="0" err="1"/>
              <a:t>sự</a:t>
            </a:r>
            <a:r>
              <a:rPr lang="en-US" dirty="0"/>
              <a:t> </a:t>
            </a:r>
            <a:r>
              <a:rPr lang="en-US" dirty="0" err="1"/>
              <a:t>phát</a:t>
            </a:r>
            <a:r>
              <a:rPr lang="en-US" dirty="0"/>
              <a:t> </a:t>
            </a:r>
            <a:r>
              <a:rPr lang="en-US" dirty="0" err="1"/>
              <a:t>triển</a:t>
            </a:r>
            <a:r>
              <a:rPr lang="en-US" dirty="0"/>
              <a:t> </a:t>
            </a:r>
            <a:r>
              <a:rPr lang="en-US" dirty="0" err="1"/>
              <a:t>của</a:t>
            </a:r>
            <a:r>
              <a:rPr lang="en-US" dirty="0"/>
              <a:t> </a:t>
            </a:r>
            <a:r>
              <a:rPr lang="en-US" dirty="0" err="1"/>
              <a:t>trẻ</a:t>
            </a:r>
            <a:endParaRPr lang="en-US" dirty="0"/>
          </a:p>
        </p:txBody>
      </p:sp>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47</a:t>
            </a:fld>
            <a:endParaRPr lang="en"/>
          </a:p>
        </p:txBody>
      </p:sp>
      <p:sp>
        <p:nvSpPr>
          <p:cNvPr id="8" name="TextBox 7">
            <a:extLst>
              <a:ext uri="{FF2B5EF4-FFF2-40B4-BE49-F238E27FC236}">
                <a16:creationId xmlns:a16="http://schemas.microsoft.com/office/drawing/2014/main" id="{61BF77AE-1C18-484F-850F-C1AF0CE4FE39}"/>
              </a:ext>
            </a:extLst>
          </p:cNvPr>
          <p:cNvSpPr txBox="1"/>
          <p:nvPr/>
        </p:nvSpPr>
        <p:spPr>
          <a:xfrm>
            <a:off x="228600" y="834778"/>
            <a:ext cx="8686800" cy="4248151"/>
          </a:xfrm>
          <a:prstGeom prst="rect">
            <a:avLst/>
          </a:prstGeom>
          <a:noFill/>
        </p:spPr>
        <p:txBody>
          <a:bodyPr wrap="square">
            <a:spAutoFit/>
          </a:bodyPr>
          <a:lstStyle/>
          <a:p>
            <a:pPr marL="0" marR="0" indent="457200" algn="just">
              <a:lnSpc>
                <a:spcPct val="116000"/>
              </a:lnSpc>
              <a:spcBef>
                <a:spcPts val="0"/>
              </a:spcBef>
              <a:spcAft>
                <a:spcPts val="1000"/>
              </a:spcAft>
            </a:pP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góp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phần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triển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giúp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thông</a:t>
            </a:r>
            <a:r>
              <a:rPr lang="en-US" sz="1800" dirty="0">
                <a:effectLst/>
                <a:latin typeface="Arial" panose="020B0604020202020204" pitchFamily="34" charset="0"/>
                <a:ea typeface="Calibri" panose="020F0502020204030204" pitchFamily="34" charset="0"/>
              </a:rPr>
              <a:t> chia </a:t>
            </a:r>
            <a:r>
              <a:rPr lang="en-US" sz="1800" dirty="0" err="1">
                <a:effectLst/>
                <a:latin typeface="Arial" panose="020B0604020202020204" pitchFamily="34" charset="0"/>
                <a:ea typeface="Calibri" panose="020F0502020204030204" pitchFamily="34" charset="0"/>
              </a:rPr>
              <a:t>sẻ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mọi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yêu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thương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trọng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trị</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nền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sở</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trở</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thành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trách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nhiệm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cuộc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hài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hòa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lai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gì</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thông</a:t>
            </a:r>
            <a:r>
              <a:rPr lang="en-US" sz="1800" dirty="0">
                <a:effectLst/>
                <a:latin typeface="Arial" panose="020B0604020202020204" pitchFamily="34" charset="0"/>
                <a:ea typeface="Calibri" panose="020F0502020204030204" pitchFamily="34" charset="0"/>
              </a:rPr>
              <a:t> qua </a:t>
            </a:r>
            <a:r>
              <a:rPr lang="en-US" sz="1800" dirty="0" err="1">
                <a:effectLst/>
                <a:latin typeface="Arial" panose="020B0604020202020204" pitchFamily="34" charset="0"/>
                <a:ea typeface="Calibri" panose="020F0502020204030204" pitchFamily="34" charset="0"/>
              </a:rPr>
              <a:t>quá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sẽ</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giúp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tắc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chuẩn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từ</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điều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khiển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điều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chỉnh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bày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tỏ</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phù</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hợp</a:t>
            </a:r>
            <a:r>
              <a:rPr lang="en-US" sz="1800" dirty="0">
                <a:effectLst/>
                <a:latin typeface="Arial" panose="020B0604020202020204" pitchFamily="34" charset="0"/>
                <a:ea typeface="Calibri" panose="020F0502020204030204" pitchFamily="34" charset="0"/>
              </a:rPr>
              <a:t>.</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cs typeface="Times New Roman" panose="02020603050405020304" pitchFamily="18" charset="0"/>
              </a:rPr>
              <a:t>T</a:t>
            </a:r>
            <a:r>
              <a:rPr lang="en-US" sz="1800" dirty="0" err="1">
                <a:effectLst/>
                <a:latin typeface="Arial" panose="020B0604020202020204" pitchFamily="34" charset="0"/>
                <a:ea typeface="Calibri" panose="020F0502020204030204" pitchFamily="34" charset="0"/>
              </a:rPr>
              <a: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học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cách</a:t>
            </a:r>
            <a:r>
              <a:rPr lang="en-US" sz="1800" dirty="0">
                <a:effectLst/>
                <a:latin typeface="Arial" panose="020B0604020202020204" pitchFamily="34" charset="0"/>
                <a:ea typeface="Calibri" panose="020F0502020204030204" pitchFamily="34" charset="0"/>
              </a:rPr>
              <a:t> ý </a:t>
            </a:r>
            <a:r>
              <a:rPr lang="en-US" sz="1800" dirty="0" err="1">
                <a:effectLst/>
                <a:latin typeface="Arial" panose="020B0604020202020204" pitchFamily="34" charset="0"/>
                <a:ea typeface="Calibri" panose="020F0502020204030204" pitchFamily="34" charset="0"/>
              </a:rPr>
              <a:t>thức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bản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đồng</a:t>
            </a:r>
            <a:r>
              <a:rPr lang="en-US" sz="1800" dirty="0">
                <a:effectLst/>
                <a:latin typeface="Arial" panose="020B0604020202020204" pitchFamily="34" charset="0"/>
                <a:ea typeface="Calibri" panose="020F0502020204030204" pitchFamily="34" charset="0"/>
              </a:rPr>
              <a:t>, ý </a:t>
            </a:r>
            <a:r>
              <a:rPr lang="en-US" sz="1800" dirty="0" err="1">
                <a:effectLst/>
                <a:latin typeface="Arial" panose="020B0604020202020204" pitchFamily="34" charset="0"/>
                <a:ea typeface="Calibri" panose="020F0502020204030204" pitchFamily="34" charset="0"/>
              </a:rPr>
              <a:t>thức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hành</a:t>
            </a:r>
            <a:r>
              <a:rPr lang="en-US" sz="1800" dirty="0">
                <a:effectLst/>
                <a:latin typeface="Arial" panose="020B0604020202020204" pitchFamily="34" charset="0"/>
                <a:ea typeface="Calibri" panose="020F0502020204030204" pitchFamily="34" charset="0"/>
              </a:rPr>
              <a:t> vi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sẽ</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ảnh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hưởng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chính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sở</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nuôi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dưỡng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lòng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yêu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thương</a:t>
            </a:r>
            <a:r>
              <a:rPr lang="en-US" sz="1800" dirty="0">
                <a:effectLst/>
                <a:latin typeface="Arial" panose="020B0604020202020204" pitchFamily="34" charset="0"/>
                <a:ea typeface="Calibri" panose="020F0502020204030204" pitchFamily="34" charset="0"/>
              </a:rPr>
              <a:t> chia </a:t>
            </a:r>
            <a:r>
              <a:rPr lang="en-US" sz="1800" dirty="0" err="1">
                <a:effectLst/>
                <a:latin typeface="Arial" panose="020B0604020202020204" pitchFamily="34" charset="0"/>
                <a:ea typeface="Calibri" panose="020F0502020204030204" pitchFamily="34" charset="0"/>
              </a:rPr>
              <a:t>sẻ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mọi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tôn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trọng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tốt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xung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cho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nhằm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xây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dựng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đẹp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tâm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hồn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phẩm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chất</a:t>
            </a:r>
            <a:r>
              <a:rPr lang="en-US" sz="1800" dirty="0">
                <a:effectLst/>
                <a:latin typeface="Arial" panose="020B0604020202020204" pitchFamily="34" charset="0"/>
                <a:ea typeface="Calibri" panose="020F0502020204030204" pitchFamily="34" charset="0"/>
              </a:rPr>
              <a:t> con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quý</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trọng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bản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bảo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vệ</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bản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triển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hòa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nhập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môi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xung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hôm</a:t>
            </a:r>
            <a:r>
              <a:rPr lang="en-US" sz="1800" dirty="0">
                <a:effectLst/>
                <a:latin typeface="Arial" panose="020B0604020202020204" pitchFamily="34" charset="0"/>
                <a:ea typeface="Calibri" panose="020F0502020204030204" pitchFamily="34" charset="0"/>
              </a:rPr>
              <a:t> nay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tự</a:t>
            </a:r>
            <a:r>
              <a:rPr lang="en-US" sz="1800" dirty="0">
                <a:effectLst/>
                <a:latin typeface="Arial" panose="020B0604020202020204" pitchFamily="34" charset="0"/>
                <a:ea typeface="Calibri" panose="020F0502020204030204" pitchFamily="34" charset="0"/>
              </a:rPr>
              <a:t> tin </a:t>
            </a:r>
            <a:r>
              <a:rPr lang="en-US" sz="1800" dirty="0" err="1">
                <a:effectLst/>
                <a:latin typeface="Arial" panose="020B0604020202020204" pitchFamily="34" charset="0"/>
                <a:ea typeface="Calibri" panose="020F0502020204030204" pitchFamily="34" charset="0"/>
              </a:rPr>
              <a:t>vững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bước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lai</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FDBCB96E-F3E2-489A-9FD1-A316C627EA7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extLst>
      <p:ext uri="{BB962C8B-B14F-4D97-AF65-F5344CB8AC3E}">
        <p14:creationId xmlns:p14="http://schemas.microsoft.com/office/powerpoint/2010/main" val="60926851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F9E24A-3FF4-423E-A321-09AB5542ABBF}"/>
              </a:ext>
            </a:extLst>
          </p:cNvPr>
          <p:cNvSpPr>
            <a:spLocks noGrp="1"/>
          </p:cNvSpPr>
          <p:nvPr>
            <p:ph type="title"/>
          </p:nvPr>
        </p:nvSpPr>
        <p:spPr/>
        <p:txBody>
          <a:bodyPr/>
          <a:lstStyle/>
          <a:p>
            <a:r>
              <a:rPr lang="en-US" dirty="0"/>
              <a:t>5. Ý </a:t>
            </a:r>
            <a:r>
              <a:rPr lang="en-US" dirty="0" err="1"/>
              <a:t>nghĩa</a:t>
            </a:r>
            <a:r>
              <a:rPr lang="en-US" dirty="0"/>
              <a:t> </a:t>
            </a:r>
            <a:r>
              <a:rPr lang="en-US" dirty="0" err="1"/>
              <a:t>của</a:t>
            </a:r>
            <a:r>
              <a:rPr lang="en-US" dirty="0"/>
              <a:t> KỸ NĂNG XÃ HỘI </a:t>
            </a:r>
            <a:r>
              <a:rPr lang="en-US" dirty="0" err="1"/>
              <a:t>đối</a:t>
            </a:r>
            <a:r>
              <a:rPr lang="en-US" dirty="0"/>
              <a:t> </a:t>
            </a:r>
            <a:r>
              <a:rPr lang="en-US" dirty="0" err="1"/>
              <a:t>với</a:t>
            </a:r>
            <a:r>
              <a:rPr lang="en-US" dirty="0"/>
              <a:t> </a:t>
            </a:r>
            <a:br>
              <a:rPr lang="en-US" dirty="0"/>
            </a:br>
            <a:r>
              <a:rPr lang="en-US" dirty="0" err="1"/>
              <a:t>sự</a:t>
            </a:r>
            <a:r>
              <a:rPr lang="en-US" dirty="0"/>
              <a:t> </a:t>
            </a:r>
            <a:r>
              <a:rPr lang="en-US" dirty="0" err="1"/>
              <a:t>phát</a:t>
            </a:r>
            <a:r>
              <a:rPr lang="en-US" dirty="0"/>
              <a:t> </a:t>
            </a:r>
            <a:r>
              <a:rPr lang="en-US" dirty="0" err="1"/>
              <a:t>triển</a:t>
            </a:r>
            <a:r>
              <a:rPr lang="en-US" dirty="0"/>
              <a:t> </a:t>
            </a:r>
            <a:r>
              <a:rPr lang="en-US" dirty="0" err="1"/>
              <a:t>của</a:t>
            </a:r>
            <a:r>
              <a:rPr lang="en-US" dirty="0"/>
              <a:t> </a:t>
            </a:r>
            <a:r>
              <a:rPr lang="en-US" dirty="0" err="1"/>
              <a:t>trẻ</a:t>
            </a:r>
            <a:endParaRPr lang="en-US" dirty="0"/>
          </a:p>
        </p:txBody>
      </p:sp>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48</a:t>
            </a:fld>
            <a:endParaRPr lang="en"/>
          </a:p>
        </p:txBody>
      </p:sp>
      <p:sp>
        <p:nvSpPr>
          <p:cNvPr id="8" name="TextBox 7">
            <a:extLst>
              <a:ext uri="{FF2B5EF4-FFF2-40B4-BE49-F238E27FC236}">
                <a16:creationId xmlns:a16="http://schemas.microsoft.com/office/drawing/2014/main" id="{61BF77AE-1C18-484F-850F-C1AF0CE4FE39}"/>
              </a:ext>
            </a:extLst>
          </p:cNvPr>
          <p:cNvSpPr txBox="1"/>
          <p:nvPr/>
        </p:nvSpPr>
        <p:spPr>
          <a:xfrm>
            <a:off x="222250" y="938918"/>
            <a:ext cx="8464550" cy="3286028"/>
          </a:xfrm>
          <a:prstGeom prst="rect">
            <a:avLst/>
          </a:prstGeom>
          <a:noFill/>
        </p:spPr>
        <p:txBody>
          <a:bodyPr wrap="square">
            <a:spAutoFit/>
          </a:bodyPr>
          <a:lstStyle/>
          <a:p>
            <a:pPr marL="0" marR="0" indent="457200">
              <a:lnSpc>
                <a:spcPct val="116000"/>
              </a:lnSpc>
              <a:spcBef>
                <a:spcPts val="0"/>
              </a:spcBef>
              <a:spcAft>
                <a:spcPts val="0"/>
              </a:spcAft>
            </a:pP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góp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phần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triển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sẵn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sàng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thích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môi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Nhiều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cứu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khẳng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định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vai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trò</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đối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chất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lượng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học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tập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ở </a:t>
            </a:r>
            <a:r>
              <a:rPr lang="en-US" sz="1800" dirty="0" err="1">
                <a:effectLst/>
                <a:latin typeface="Arial" panose="020B0604020202020204" pitchFamily="34" charset="0"/>
                <a:ea typeface="Calibri" panose="020F0502020204030204" pitchFamily="34" charset="0"/>
              </a:rPr>
              <a:t>tiểu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học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cấp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học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theo.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Nếu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lớn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trang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bị</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vốn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hiểu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ứng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thích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ứng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hoàn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thì</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sẽ</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bị</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rụt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rè</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nhút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thậm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kỷ</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hòa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nhập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học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tập</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giúp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mạnh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tự</a:t>
            </a:r>
            <a:r>
              <a:rPr lang="en-US" sz="1800" dirty="0">
                <a:effectLst/>
                <a:latin typeface="Arial" panose="020B0604020202020204" pitchFamily="34" charset="0"/>
                <a:ea typeface="Calibri" panose="020F0502020204030204" pitchFamily="34" charset="0"/>
              </a:rPr>
              <a:t> tin,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tâm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lý</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vui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tích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tập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Điều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này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ảnh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hưởng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lớn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học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tập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triển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mỗi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đứa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indent="457200">
              <a:lnSpc>
                <a:spcPct val="116000"/>
              </a:lnSpc>
              <a:spcBef>
                <a:spcPts val="0"/>
              </a:spcBef>
              <a:spcAft>
                <a:spcPts val="1000"/>
              </a:spcAft>
            </a:pPr>
            <a:endParaRPr lang="en-US" sz="1800" dirty="0">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FDBCB96E-F3E2-489A-9FD1-A316C627EA7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extLst>
      <p:ext uri="{BB962C8B-B14F-4D97-AF65-F5344CB8AC3E}">
        <p14:creationId xmlns:p14="http://schemas.microsoft.com/office/powerpoint/2010/main" val="214316866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F9E24A-3FF4-423E-A321-09AB5542ABBF}"/>
              </a:ext>
            </a:extLst>
          </p:cNvPr>
          <p:cNvSpPr>
            <a:spLocks noGrp="1"/>
          </p:cNvSpPr>
          <p:nvPr>
            <p:ph type="title"/>
          </p:nvPr>
        </p:nvSpPr>
        <p:spPr/>
        <p:txBody>
          <a:bodyPr/>
          <a:lstStyle/>
          <a:p>
            <a:r>
              <a:rPr lang="en-US" dirty="0"/>
              <a:t>5. Ý </a:t>
            </a:r>
            <a:r>
              <a:rPr lang="en-US" dirty="0" err="1"/>
              <a:t>nghĩa</a:t>
            </a:r>
            <a:r>
              <a:rPr lang="en-US" dirty="0"/>
              <a:t> </a:t>
            </a:r>
            <a:r>
              <a:rPr lang="en-US" dirty="0" err="1"/>
              <a:t>của</a:t>
            </a:r>
            <a:r>
              <a:rPr lang="en-US" dirty="0"/>
              <a:t> KỸ NĂNG XÃ HỘI </a:t>
            </a:r>
            <a:r>
              <a:rPr lang="en-US" dirty="0" err="1"/>
              <a:t>đối</a:t>
            </a:r>
            <a:r>
              <a:rPr lang="en-US" dirty="0"/>
              <a:t> </a:t>
            </a:r>
            <a:r>
              <a:rPr lang="en-US" dirty="0" err="1"/>
              <a:t>với</a:t>
            </a:r>
            <a:r>
              <a:rPr lang="en-US" dirty="0"/>
              <a:t> </a:t>
            </a:r>
            <a:br>
              <a:rPr lang="en-US" dirty="0"/>
            </a:br>
            <a:r>
              <a:rPr lang="en-US" dirty="0" err="1"/>
              <a:t>sự</a:t>
            </a:r>
            <a:r>
              <a:rPr lang="en-US" dirty="0"/>
              <a:t> </a:t>
            </a:r>
            <a:r>
              <a:rPr lang="en-US" dirty="0" err="1"/>
              <a:t>phát</a:t>
            </a:r>
            <a:r>
              <a:rPr lang="en-US" dirty="0"/>
              <a:t> </a:t>
            </a:r>
            <a:r>
              <a:rPr lang="en-US" dirty="0" err="1"/>
              <a:t>triển</a:t>
            </a:r>
            <a:r>
              <a:rPr lang="en-US" dirty="0"/>
              <a:t> </a:t>
            </a:r>
            <a:r>
              <a:rPr lang="en-US" dirty="0" err="1"/>
              <a:t>của</a:t>
            </a:r>
            <a:r>
              <a:rPr lang="en-US" dirty="0"/>
              <a:t> </a:t>
            </a:r>
            <a:r>
              <a:rPr lang="en-US" dirty="0" err="1"/>
              <a:t>trẻ</a:t>
            </a:r>
            <a:endParaRPr lang="en-US" dirty="0"/>
          </a:p>
        </p:txBody>
      </p:sp>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49</a:t>
            </a:fld>
            <a:endParaRPr lang="en"/>
          </a:p>
        </p:txBody>
      </p:sp>
      <p:sp>
        <p:nvSpPr>
          <p:cNvPr id="8" name="TextBox 7">
            <a:extLst>
              <a:ext uri="{FF2B5EF4-FFF2-40B4-BE49-F238E27FC236}">
                <a16:creationId xmlns:a16="http://schemas.microsoft.com/office/drawing/2014/main" id="{61BF77AE-1C18-484F-850F-C1AF0CE4FE39}"/>
              </a:ext>
            </a:extLst>
          </p:cNvPr>
          <p:cNvSpPr txBox="1"/>
          <p:nvPr/>
        </p:nvSpPr>
        <p:spPr>
          <a:xfrm>
            <a:off x="222250" y="938918"/>
            <a:ext cx="8464550" cy="392480"/>
          </a:xfrm>
          <a:prstGeom prst="rect">
            <a:avLst/>
          </a:prstGeom>
          <a:noFill/>
        </p:spPr>
        <p:txBody>
          <a:bodyPr wrap="square">
            <a:spAutoFit/>
          </a:bodyPr>
          <a:lstStyle/>
          <a:p>
            <a:pPr marL="0" marR="0" indent="457200">
              <a:lnSpc>
                <a:spcPct val="116000"/>
              </a:lnSpc>
              <a:spcBef>
                <a:spcPts val="0"/>
              </a:spcBef>
              <a:spcAft>
                <a:spcPts val="0"/>
              </a:spcAft>
            </a:pPr>
            <a:r>
              <a:rPr lang="en-US" sz="1800" i="1" dirty="0">
                <a:latin typeface="Arial" panose="020B0604020202020204" pitchFamily="34" charset="0"/>
                <a:ea typeface="Calibri" panose="020F0502020204030204" pitchFamily="34" charset="0"/>
                <a:cs typeface="Times New Roman" panose="02020603050405020304" pitchFamily="18" charset="0"/>
                <a:sym typeface="Wingdings" panose="05000000000000000000" pitchFamily="2" charset="2"/>
              </a:rPr>
              <a:t> </a:t>
            </a:r>
            <a:r>
              <a:rPr lang="en-US" sz="1800" i="1" dirty="0" err="1">
                <a:latin typeface="Arial" panose="020B0604020202020204" pitchFamily="34" charset="0"/>
                <a:ea typeface="Calibri" panose="020F0502020204030204" pitchFamily="34" charset="0"/>
                <a:cs typeface="Times New Roman" panose="02020603050405020304" pitchFamily="18" charset="0"/>
                <a:sym typeface="Wingdings" panose="05000000000000000000" pitchFamily="2" charset="2"/>
              </a:rPr>
              <a:t>T</a:t>
            </a:r>
            <a:r>
              <a:rPr lang="en-US" sz="1800" i="1" dirty="0" err="1">
                <a:effectLst/>
                <a:latin typeface="Arial" panose="020B0604020202020204" pitchFamily="34" charset="0"/>
                <a:ea typeface="Calibri" panose="020F0502020204030204" pitchFamily="34" charset="0"/>
                <a:cs typeface="Times New Roman" panose="02020603050405020304" pitchFamily="18" charset="0"/>
              </a:rPr>
              <a:t>óm</a:t>
            </a:r>
            <a:r>
              <a:rPr lang="en-US" sz="1800" i="1" dirty="0">
                <a:effectLst/>
                <a:latin typeface="Arial" panose="020B0604020202020204" pitchFamily="34" charset="0"/>
                <a:ea typeface="Calibri" panose="020F0502020204030204" pitchFamily="34" charset="0"/>
                <a:cs typeface="Times New Roman" panose="02020603050405020304" pitchFamily="18" charset="0"/>
              </a:rPr>
              <a:t> </a:t>
            </a:r>
            <a:r>
              <a:rPr lang="en-US" sz="1800" i="1" dirty="0" err="1">
                <a:effectLst/>
                <a:latin typeface="Arial" panose="020B0604020202020204" pitchFamily="34" charset="0"/>
                <a:ea typeface="Calibri" panose="020F0502020204030204" pitchFamily="34" charset="0"/>
                <a:cs typeface="Times New Roman" panose="02020603050405020304" pitchFamily="18" charset="0"/>
              </a:rPr>
              <a:t>lại</a:t>
            </a:r>
            <a:r>
              <a:rPr lang="en-US" sz="1800" i="1" dirty="0">
                <a:effectLst/>
                <a:latin typeface="Arial" panose="020B0604020202020204" pitchFamily="34" charset="0"/>
                <a:ea typeface="Calibri" panose="020F0502020204030204" pitchFamily="34" charset="0"/>
                <a:cs typeface="Times New Roman" panose="02020603050405020304" pitchFamily="18" charset="0"/>
              </a:rPr>
              <a:t>, </a:t>
            </a:r>
            <a:r>
              <a:rPr lang="en-US" sz="1800" i="1" dirty="0" err="1">
                <a:effectLst/>
                <a:latin typeface="Arial" panose="020B0604020202020204" pitchFamily="34" charset="0"/>
                <a:ea typeface="Calibri" panose="020F0502020204030204" pitchFamily="34" charset="0"/>
                <a:cs typeface="Times New Roman" panose="02020603050405020304" pitchFamily="18" charset="0"/>
              </a:rPr>
              <a:t>giáo</a:t>
            </a:r>
            <a:r>
              <a:rPr lang="en-US" sz="1800" i="1" dirty="0">
                <a:effectLst/>
                <a:latin typeface="Arial" panose="020B0604020202020204" pitchFamily="34" charset="0"/>
                <a:ea typeface="Calibri" panose="020F0502020204030204" pitchFamily="34" charset="0"/>
                <a:cs typeface="Times New Roman" panose="02020603050405020304" pitchFamily="18" charset="0"/>
              </a:rPr>
              <a:t> </a:t>
            </a:r>
            <a:r>
              <a:rPr lang="en-US" sz="1800" i="1" dirty="0" err="1">
                <a:effectLst/>
                <a:latin typeface="Arial" panose="020B0604020202020204" pitchFamily="34" charset="0"/>
                <a:ea typeface="Calibri" panose="020F0502020204030204" pitchFamily="34" charset="0"/>
                <a:cs typeface="Times New Roman" panose="02020603050405020304" pitchFamily="18" charset="0"/>
              </a:rPr>
              <a:t>dục</a:t>
            </a:r>
            <a:r>
              <a:rPr lang="en-US" sz="1800" i="1" dirty="0">
                <a:effectLst/>
                <a:latin typeface="Arial" panose="020B0604020202020204" pitchFamily="34" charset="0"/>
                <a:ea typeface="Calibri" panose="020F0502020204030204" pitchFamily="34" charset="0"/>
                <a:cs typeface="Times New Roman" panose="02020603050405020304" pitchFamily="18" charset="0"/>
              </a:rPr>
              <a:t> KNXH </a:t>
            </a:r>
            <a:r>
              <a:rPr lang="en-US" sz="1800" i="1" dirty="0" err="1">
                <a:effectLst/>
                <a:latin typeface="Arial" panose="020B0604020202020204" pitchFamily="34" charset="0"/>
                <a:ea typeface="Calibri" panose="020F0502020204030204" pitchFamily="34" charset="0"/>
                <a:cs typeface="Times New Roman" panose="02020603050405020304" pitchFamily="18" charset="0"/>
              </a:rPr>
              <a:t>góp</a:t>
            </a:r>
            <a:r>
              <a:rPr lang="en-US" sz="1800" i="1" dirty="0">
                <a:effectLst/>
                <a:latin typeface="Arial" panose="020B0604020202020204" pitchFamily="34" charset="0"/>
                <a:ea typeface="Calibri" panose="020F0502020204030204" pitchFamily="34" charset="0"/>
                <a:cs typeface="Times New Roman" panose="02020603050405020304" pitchFamily="18" charset="0"/>
              </a:rPr>
              <a:t> </a:t>
            </a:r>
            <a:r>
              <a:rPr lang="en-US" sz="1800" i="1" dirty="0" err="1">
                <a:effectLst/>
                <a:latin typeface="Arial" panose="020B0604020202020204" pitchFamily="34" charset="0"/>
                <a:ea typeface="Calibri" panose="020F0502020204030204" pitchFamily="34" charset="0"/>
                <a:cs typeface="Times New Roman" panose="02020603050405020304" pitchFamily="18" charset="0"/>
              </a:rPr>
              <a:t>phần</a:t>
            </a:r>
            <a:r>
              <a:rPr lang="en-US" sz="1800" i="1" dirty="0">
                <a:effectLst/>
                <a:latin typeface="Arial" panose="020B0604020202020204" pitchFamily="34" charset="0"/>
                <a:ea typeface="Calibri" panose="020F0502020204030204" pitchFamily="34" charset="0"/>
                <a:cs typeface="Times New Roman" panose="02020603050405020304" pitchFamily="18" charset="0"/>
              </a:rPr>
              <a:t> </a:t>
            </a:r>
            <a:r>
              <a:rPr lang="en-US" sz="1800" i="1" dirty="0" err="1">
                <a:effectLst/>
                <a:latin typeface="Arial" panose="020B0604020202020204" pitchFamily="34" charset="0"/>
                <a:ea typeface="Calibri" panose="020F0502020204030204" pitchFamily="34" charset="0"/>
                <a:cs typeface="Times New Roman" panose="02020603050405020304" pitchFamily="18" charset="0"/>
              </a:rPr>
              <a:t>phát</a:t>
            </a:r>
            <a:r>
              <a:rPr lang="en-US" sz="1800" i="1" dirty="0">
                <a:effectLst/>
                <a:latin typeface="Arial" panose="020B0604020202020204" pitchFamily="34" charset="0"/>
                <a:ea typeface="Calibri" panose="020F0502020204030204" pitchFamily="34" charset="0"/>
                <a:cs typeface="Times New Roman" panose="02020603050405020304" pitchFamily="18" charset="0"/>
              </a:rPr>
              <a:t> </a:t>
            </a:r>
            <a:r>
              <a:rPr lang="en-US" sz="1800" i="1" dirty="0" err="1">
                <a:effectLst/>
                <a:latin typeface="Arial" panose="020B0604020202020204" pitchFamily="34" charset="0"/>
                <a:ea typeface="Calibri" panose="020F0502020204030204" pitchFamily="34" charset="0"/>
                <a:cs typeface="Times New Roman" panose="02020603050405020304" pitchFamily="18" charset="0"/>
              </a:rPr>
              <a:t>triển</a:t>
            </a:r>
            <a:r>
              <a:rPr lang="en-US" sz="1800" i="1" dirty="0">
                <a:effectLst/>
                <a:latin typeface="Arial" panose="020B0604020202020204" pitchFamily="34" charset="0"/>
                <a:ea typeface="Calibri" panose="020F0502020204030204" pitchFamily="34" charset="0"/>
                <a:cs typeface="Times New Roman" panose="02020603050405020304" pitchFamily="18" charset="0"/>
              </a:rPr>
              <a:t> </a:t>
            </a:r>
            <a:r>
              <a:rPr lang="en-US" sz="1800" i="1" dirty="0" err="1">
                <a:effectLst/>
                <a:latin typeface="Arial" panose="020B0604020202020204" pitchFamily="34" charset="0"/>
                <a:ea typeface="Calibri" panose="020F0502020204030204" pitchFamily="34" charset="0"/>
                <a:cs typeface="Times New Roman" panose="02020603050405020304" pitchFamily="18" charset="0"/>
              </a:rPr>
              <a:t>toàn</a:t>
            </a:r>
            <a:r>
              <a:rPr lang="en-US" sz="1800" i="1" dirty="0">
                <a:effectLst/>
                <a:latin typeface="Arial" panose="020B0604020202020204" pitchFamily="34" charset="0"/>
                <a:ea typeface="Calibri" panose="020F0502020204030204" pitchFamily="34" charset="0"/>
                <a:cs typeface="Times New Roman" panose="02020603050405020304" pitchFamily="18" charset="0"/>
              </a:rPr>
              <a:t> </a:t>
            </a:r>
            <a:r>
              <a:rPr lang="en-US" sz="1800" i="1" dirty="0" err="1">
                <a:effectLst/>
                <a:latin typeface="Arial" panose="020B0604020202020204" pitchFamily="34" charset="0"/>
                <a:ea typeface="Calibri" panose="020F0502020204030204" pitchFamily="34" charset="0"/>
                <a:cs typeface="Times New Roman" panose="02020603050405020304" pitchFamily="18" charset="0"/>
              </a:rPr>
              <a:t>diện</a:t>
            </a:r>
            <a:r>
              <a:rPr lang="en-US" sz="1800" i="1" dirty="0">
                <a:effectLst/>
                <a:latin typeface="Arial" panose="020B0604020202020204" pitchFamily="34" charset="0"/>
                <a:ea typeface="Calibri" panose="020F0502020204030204" pitchFamily="34" charset="0"/>
                <a:cs typeface="Times New Roman" panose="02020603050405020304" pitchFamily="18" charset="0"/>
              </a:rPr>
              <a:t> </a:t>
            </a:r>
            <a:r>
              <a:rPr lang="en-US" sz="1800" i="1" dirty="0" err="1">
                <a:effectLst/>
                <a:latin typeface="Arial" panose="020B0604020202020204" pitchFamily="34" charset="0"/>
                <a:ea typeface="Calibri" panose="020F0502020204030204" pitchFamily="34" charset="0"/>
                <a:cs typeface="Times New Roman" panose="02020603050405020304" pitchFamily="18" charset="0"/>
              </a:rPr>
              <a:t>nhân</a:t>
            </a:r>
            <a:r>
              <a:rPr lang="en-US" sz="1800" i="1" dirty="0">
                <a:effectLst/>
                <a:latin typeface="Arial" panose="020B0604020202020204" pitchFamily="34" charset="0"/>
                <a:ea typeface="Calibri" panose="020F0502020204030204" pitchFamily="34" charset="0"/>
                <a:cs typeface="Times New Roman" panose="02020603050405020304" pitchFamily="18" charset="0"/>
              </a:rPr>
              <a:t> </a:t>
            </a:r>
            <a:r>
              <a:rPr lang="en-US" sz="1800" i="1" dirty="0" err="1">
                <a:effectLst/>
                <a:latin typeface="Arial" panose="020B0604020202020204" pitchFamily="34" charset="0"/>
                <a:ea typeface="Calibri" panose="020F0502020204030204" pitchFamily="34" charset="0"/>
                <a:cs typeface="Times New Roman" panose="02020603050405020304" pitchFamily="18" charset="0"/>
              </a:rPr>
              <a:t>cách</a:t>
            </a:r>
            <a:r>
              <a:rPr lang="en-US" sz="1800" i="1" dirty="0">
                <a:effectLst/>
                <a:latin typeface="Arial" panose="020B0604020202020204" pitchFamily="34" charset="0"/>
                <a:ea typeface="Calibri" panose="020F0502020204030204" pitchFamily="34" charset="0"/>
                <a:cs typeface="Times New Roman" panose="02020603050405020304" pitchFamily="18" charset="0"/>
              </a:rPr>
              <a:t> </a:t>
            </a:r>
            <a:r>
              <a:rPr lang="en-US" sz="1800" i="1" dirty="0" err="1">
                <a:effectLst/>
                <a:latin typeface="Arial" panose="020B0604020202020204" pitchFamily="34" charset="0"/>
                <a:ea typeface="Calibri" panose="020F0502020204030204" pitchFamily="34" charset="0"/>
                <a:cs typeface="Times New Roman" panose="02020603050405020304" pitchFamily="18" charset="0"/>
              </a:rPr>
              <a:t>trẻ</a:t>
            </a:r>
            <a:r>
              <a:rPr lang="en-US" sz="1800" i="1" dirty="0">
                <a:effectLst/>
                <a:latin typeface="Arial" panose="020B0604020202020204" pitchFamily="34" charset="0"/>
                <a:ea typeface="Calibri" panose="020F0502020204030204" pitchFamily="34" charset="0"/>
                <a:cs typeface="Times New Roman" panose="02020603050405020304" pitchFamily="18" charset="0"/>
              </a:rPr>
              <a:t>. </a:t>
            </a:r>
            <a:endParaRPr lang="en-US" sz="1800" dirty="0">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FDBCB96E-F3E2-489A-9FD1-A316C627EA7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4" name="Picture 3">
            <a:extLst>
              <a:ext uri="{FF2B5EF4-FFF2-40B4-BE49-F238E27FC236}">
                <a16:creationId xmlns:a16="http://schemas.microsoft.com/office/drawing/2014/main" id="{2759FF75-E49B-49C7-8058-6A9CBAFC2D3A}"/>
              </a:ext>
            </a:extLst>
          </p:cNvPr>
          <p:cNvPicPr>
            <a:picLocks noChangeAspect="1"/>
          </p:cNvPicPr>
          <p:nvPr/>
        </p:nvPicPr>
        <p:blipFill>
          <a:blip r:embed="rId2"/>
          <a:stretch>
            <a:fillRect/>
          </a:stretch>
        </p:blipFill>
        <p:spPr>
          <a:xfrm>
            <a:off x="1066800" y="1435538"/>
            <a:ext cx="7188200" cy="3080269"/>
          </a:xfrm>
          <a:prstGeom prst="rect">
            <a:avLst/>
          </a:prstGeom>
        </p:spPr>
      </p:pic>
      <p:sp>
        <p:nvSpPr>
          <p:cNvPr id="10" name="TextBox 9">
            <a:extLst>
              <a:ext uri="{FF2B5EF4-FFF2-40B4-BE49-F238E27FC236}">
                <a16:creationId xmlns:a16="http://schemas.microsoft.com/office/drawing/2014/main" id="{8CDBEA11-D66F-4C39-976A-8B667016236F}"/>
              </a:ext>
            </a:extLst>
          </p:cNvPr>
          <p:cNvSpPr txBox="1"/>
          <p:nvPr/>
        </p:nvSpPr>
        <p:spPr>
          <a:xfrm>
            <a:off x="1787526" y="4540956"/>
            <a:ext cx="4797424" cy="215444"/>
          </a:xfrm>
          <a:prstGeom prst="rect">
            <a:avLst/>
          </a:prstGeom>
          <a:noFill/>
        </p:spPr>
        <p:txBody>
          <a:bodyPr wrap="square">
            <a:spAutoFit/>
          </a:bodyPr>
          <a:lstStyle/>
          <a:p>
            <a:r>
              <a:rPr lang="en-US" sz="800" dirty="0"/>
              <a:t>https://timviec365.vn/blog/ky-nang-la-gi-new7043.html</a:t>
            </a:r>
          </a:p>
        </p:txBody>
      </p:sp>
    </p:spTree>
    <p:extLst>
      <p:ext uri="{BB962C8B-B14F-4D97-AF65-F5344CB8AC3E}">
        <p14:creationId xmlns:p14="http://schemas.microsoft.com/office/powerpoint/2010/main" val="990481244"/>
      </p:ext>
    </p:extLst>
  </p:cSld>
  <p:clrMapOvr>
    <a:masterClrMapping/>
  </p:clrMapOvr>
</p:sld>
</file>

<file path=ppt/theme/theme1.xml><?xml version="1.0" encoding="utf-8"?>
<a:theme xmlns:a="http://schemas.openxmlformats.org/drawingml/2006/main" name="Timon template">
  <a:themeElements>
    <a:clrScheme name="Custom 347">
      <a:dk1>
        <a:srgbClr val="2C343B"/>
      </a:dk1>
      <a:lt1>
        <a:srgbClr val="FFFFFF"/>
      </a:lt1>
      <a:dk2>
        <a:srgbClr val="859CB1"/>
      </a:dk2>
      <a:lt2>
        <a:srgbClr val="F0F3F5"/>
      </a:lt2>
      <a:accent1>
        <a:srgbClr val="0198AD"/>
      </a:accent1>
      <a:accent2>
        <a:srgbClr val="BDE4EA"/>
      </a:accent2>
      <a:accent3>
        <a:srgbClr val="FE344D"/>
      </a:accent3>
      <a:accent4>
        <a:srgbClr val="FE7F8F"/>
      </a:accent4>
      <a:accent5>
        <a:srgbClr val="F5A500"/>
      </a:accent5>
      <a:accent6>
        <a:srgbClr val="2C343B"/>
      </a:accent6>
      <a:hlink>
        <a:srgbClr val="2C343B"/>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209</TotalTime>
  <Words>6197</Words>
  <Application>Microsoft Office PowerPoint</Application>
  <PresentationFormat>On-screen Show (16:9)</PresentationFormat>
  <Paragraphs>274</Paragraphs>
  <Slides>49</Slides>
  <Notes>30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49</vt:i4>
      </vt:variant>
    </vt:vector>
  </HeadingPairs>
  <TitlesOfParts>
    <vt:vector size="55" baseType="lpstr">
      <vt:lpstr>Permanent Marker</vt:lpstr>
      <vt:lpstr>Times New Roman</vt:lpstr>
      <vt:lpstr>Arial</vt:lpstr>
      <vt:lpstr>Calibri</vt:lpstr>
      <vt:lpstr>Source Sans Pro</vt:lpstr>
      <vt:lpstr>Timon template</vt:lpstr>
      <vt:lpstr>Education Social skills for preschool children </vt:lpstr>
      <vt:lpstr>hello!</vt:lpstr>
      <vt:lpstr>PowerPoint Presentation</vt:lpstr>
      <vt:lpstr>BÀI HỌC SỐ 1</vt:lpstr>
      <vt:lpstr>TIẾN TRÌNH HỌC TẬP</vt:lpstr>
      <vt:lpstr>Mục tiêu của bài học</vt:lpstr>
      <vt:lpstr>Tài liệu tham khảo</vt:lpstr>
      <vt:lpstr>MỤC TIÊU CỦA HỌC PHẦN</vt:lpstr>
      <vt:lpstr>CHUẨN ĐẦU RA CỦA HỌC PHẦN</vt:lpstr>
      <vt:lpstr>Phương pháp kiểm tra – đánh giá</vt:lpstr>
      <vt:lpstr>TÓM TẮT NỘI DUNG HỌC PHẦN</vt:lpstr>
      <vt:lpstr>1. KỸ NĂNG</vt:lpstr>
      <vt:lpstr>1. KỸ NĂNG</vt:lpstr>
      <vt:lpstr>PowerPoint Presentation</vt:lpstr>
      <vt:lpstr>PowerPoint Presentation</vt:lpstr>
      <vt:lpstr>PowerPoint Presentation</vt:lpstr>
      <vt:lpstr>Tóm lại:</vt:lpstr>
      <vt:lpstr>2. KỸ NĂNG XÃ HỘI</vt:lpstr>
      <vt:lpstr>2. KỸ NĂNG XÃ HỘI</vt:lpstr>
      <vt:lpstr>PowerPoint Presentation</vt:lpstr>
      <vt:lpstr>PowerPoint Presentation</vt:lpstr>
      <vt:lpstr>2. Kỹ năng xã hội</vt:lpstr>
      <vt:lpstr>2. KỸ NĂNG xã hội</vt:lpstr>
      <vt:lpstr>2. KỸ NĂNG xã hội</vt:lpstr>
      <vt:lpstr>PowerPoint Presentation</vt:lpstr>
      <vt:lpstr>PowerPoint Presentation</vt:lpstr>
      <vt:lpstr>3. ĐẶC ĐIỂM KỸ NĂNG XÃ HỘI</vt:lpstr>
      <vt:lpstr>ĐẶC ĐIỂM KỸ NĂNG XÃ HỘI </vt:lpstr>
      <vt:lpstr>3. ĐẶC ĐIỂM KỸ NĂNG XÃ HỘI</vt:lpstr>
      <vt:lpstr>3. ĐẶC ĐIỂM KỸ NĂNG XÃ HỘI</vt:lpstr>
      <vt:lpstr>3. ĐẶC ĐIỂM KỸ NĂNG XÃ HỘI</vt:lpstr>
      <vt:lpstr>3. ĐẶC ĐIỂM KỸ NĂNG XÃ HỘI</vt:lpstr>
      <vt:lpstr>3. ĐẶC ĐIỂM KỸ NĂNG XÃ HỘI</vt:lpstr>
      <vt:lpstr>3. ĐẶC ĐIỂM KỸ NĂNG XÃ HỘI</vt:lpstr>
      <vt:lpstr>3. ĐẶC ĐIỂM KỸ NĂNG XÃ HỘI</vt:lpstr>
      <vt:lpstr>4. PHÂN LOẠI KỸ NĂNG XÃ HỘI</vt:lpstr>
      <vt:lpstr>4. PHÂN LOẠI KỸ NĂNG XÃ HỘI</vt:lpstr>
      <vt:lpstr>4. PHÂN LOẠI KỸ NĂNG XÃ HỘI</vt:lpstr>
      <vt:lpstr>4. PHÂN LOẠI KỸ NĂNG XÃ HỘI</vt:lpstr>
      <vt:lpstr>4. Phân loại kỹ năng xã hội</vt:lpstr>
      <vt:lpstr>4. PHÂN LOẠI KỸ NĂNG XÃ HỘI</vt:lpstr>
      <vt:lpstr>4. Phân loại kỹ năng xã hội</vt:lpstr>
      <vt:lpstr>PowerPoint Presentation</vt:lpstr>
      <vt:lpstr>5. Ý nghĩa của KỸ NĂNG XÃ HỘI đối với  sự phát triển của trẻ</vt:lpstr>
      <vt:lpstr>5. Ý nghĩa của KỸ NĂNG XÃ HỘI đối với  sự phát triển của trẻ</vt:lpstr>
      <vt:lpstr>5. Ý nghĩa của KỸ NĂNG XÃ HỘI đối với  sự phát triển của trẻ</vt:lpstr>
      <vt:lpstr>5. Ý nghĩa của KỸ NĂNG XÃ HỘI đối với  sự phát triển của trẻ</vt:lpstr>
      <vt:lpstr>5. Ý nghĩa của KỸ NĂNG XÃ HỘI đối với  sự phát triển của trẻ</vt:lpstr>
      <vt:lpstr>5. Ý nghĩa của KỸ NĂNG XÃ HỘI đối với  sự phát triển của trẻ</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GIÁO DỤC KỸ NĂNG XÃ HỘI CHO TRẺ MẦM NON </dc:title>
  <cp:lastModifiedBy>DaHu 21</cp:lastModifiedBy>
  <cp:revision>59</cp:revision>
  <dcterms:modified xsi:type="dcterms:W3CDTF">2022-04-19T02:14:53Z</dcterms:modified>
</cp:coreProperties>
</file>